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6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AF5-3397-48E6-A18D-3774571491F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1DAA-2C40-400D-9DD3-08A2A5A51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7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AF5-3397-48E6-A18D-3774571491F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1DAA-2C40-400D-9DD3-08A2A5A51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34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AF5-3397-48E6-A18D-3774571491F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1DAA-2C40-400D-9DD3-08A2A5A51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0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AF5-3397-48E6-A18D-3774571491F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1DAA-2C40-400D-9DD3-08A2A5A51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70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AF5-3397-48E6-A18D-3774571491F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1DAA-2C40-400D-9DD3-08A2A5A51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70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AF5-3397-48E6-A18D-3774571491F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1DAA-2C40-400D-9DD3-08A2A5A51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00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AF5-3397-48E6-A18D-3774571491F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1DAA-2C40-400D-9DD3-08A2A5A51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8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AF5-3397-48E6-A18D-3774571491F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1DAA-2C40-400D-9DD3-08A2A5A51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11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AF5-3397-48E6-A18D-3774571491F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1DAA-2C40-400D-9DD3-08A2A5A51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23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AF5-3397-48E6-A18D-3774571491F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1DAA-2C40-400D-9DD3-08A2A5A51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46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AF5-3397-48E6-A18D-3774571491F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1DAA-2C40-400D-9DD3-08A2A5A51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76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24AF5-3397-48E6-A18D-3774571491F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81DAA-2C40-400D-9DD3-08A2A5A51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73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打包程序步骤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08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编译可执行文件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工具：</a:t>
            </a:r>
            <a:r>
              <a:rPr lang="en-US" altLang="zh-CN" dirty="0" err="1" smtClean="0"/>
              <a:t>pyinstaller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Doc:	https://pyinstaller.readthedocs.io/en/stable/</a:t>
            </a:r>
          </a:p>
          <a:p>
            <a:pPr lvl="1"/>
            <a:r>
              <a:rPr lang="en-US" altLang="zh-CN" dirty="0" smtClean="0"/>
              <a:t>Spec </a:t>
            </a:r>
            <a:r>
              <a:rPr lang="zh-CN" altLang="en-US" dirty="0" smtClean="0"/>
              <a:t>文件的写法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1.spec</a:t>
            </a:r>
            <a:r>
              <a:rPr lang="zh-CN" altLang="en-US" dirty="0" smtClean="0"/>
              <a:t>文件是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文件，所以可以执行</a:t>
            </a:r>
            <a:r>
              <a:rPr lang="en-US" altLang="zh-CN" dirty="0" err="1" smtClean="0"/>
              <a:t>pyhon</a:t>
            </a:r>
            <a:r>
              <a:rPr lang="zh-CN" altLang="en-US" dirty="0" smtClean="0"/>
              <a:t>的语句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2.</a:t>
            </a:r>
            <a:r>
              <a:rPr lang="zh-CN" altLang="en-US" dirty="0" smtClean="0"/>
              <a:t>基本格式：主要有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个部分</a:t>
            </a:r>
            <a:endParaRPr lang="en-US" altLang="zh-CN" dirty="0" smtClean="0"/>
          </a:p>
          <a:p>
            <a:pPr marL="1371600" lvl="3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431" y="3682639"/>
            <a:ext cx="4855041" cy="279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7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一般</a:t>
            </a:r>
            <a:r>
              <a:rPr lang="en-US" altLang="zh-CN" dirty="0" smtClean="0"/>
              <a:t>spec</a:t>
            </a:r>
            <a:r>
              <a:rPr lang="zh-CN" altLang="en-US" dirty="0" smtClean="0"/>
              <a:t>可以按照下面的模板做些修改即可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09" y="1906804"/>
            <a:ext cx="4934719" cy="4351338"/>
          </a:xfrm>
        </p:spPr>
      </p:pic>
      <p:sp>
        <p:nvSpPr>
          <p:cNvPr id="5" name="文本框 4"/>
          <p:cNvSpPr txBox="1"/>
          <p:nvPr/>
        </p:nvSpPr>
        <p:spPr>
          <a:xfrm>
            <a:off x="5053832" y="16150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主程序入口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2613891" y="1799721"/>
            <a:ext cx="2595418" cy="74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053832" y="2017786"/>
            <a:ext cx="4927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所需要的库的目录：相当</a:t>
            </a:r>
            <a:r>
              <a:rPr lang="zh-CN" altLang="en-US" dirty="0"/>
              <a:t>于</a:t>
            </a:r>
            <a:r>
              <a:rPr lang="en-US" altLang="zh-CN" dirty="0" err="1" smtClean="0"/>
              <a:t>sys.path.append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err="1" smtClean="0"/>
              <a:t>Pathex</a:t>
            </a:r>
            <a:r>
              <a:rPr lang="en-US" altLang="zh-CN" dirty="0" smtClean="0"/>
              <a:t>=[path1,path2,..]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9" idx="1"/>
          </p:cNvCxnSpPr>
          <p:nvPr/>
        </p:nvCxnSpPr>
        <p:spPr>
          <a:xfrm flipH="1">
            <a:off x="2198256" y="2340952"/>
            <a:ext cx="2855576" cy="37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209309" y="2664117"/>
            <a:ext cx="369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</a:t>
            </a:r>
            <a:r>
              <a:rPr lang="zh-CN" altLang="en-US" dirty="0" smtClean="0"/>
              <a:t>的比较少，用到的可执行的文件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3" idx="1"/>
          </p:cNvCxnSpPr>
          <p:nvPr/>
        </p:nvCxnSpPr>
        <p:spPr>
          <a:xfrm flipH="1">
            <a:off x="2198256" y="2848783"/>
            <a:ext cx="3011053" cy="9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392660" y="3241964"/>
            <a:ext cx="4474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数据文件的位置，已经打包带位置</a:t>
            </a:r>
            <a:endParaRPr lang="en-US" altLang="zh-CN" dirty="0" smtClean="0"/>
          </a:p>
          <a:p>
            <a:r>
              <a:rPr lang="zh-CN" altLang="en-US" dirty="0" smtClean="0"/>
              <a:t>格式：</a:t>
            </a:r>
            <a:r>
              <a:rPr lang="en-US" altLang="zh-CN" dirty="0" smtClean="0"/>
              <a:t>[(</a:t>
            </a:r>
            <a:r>
              <a:rPr lang="zh-CN" altLang="en-US" dirty="0" smtClean="0"/>
              <a:t>打包前文件位置，打包后存放位置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zh-CN" altLang="en-US" dirty="0"/>
              <a:t>相对</a:t>
            </a:r>
            <a:r>
              <a:rPr lang="zh-CN" altLang="en-US" dirty="0" smtClean="0"/>
              <a:t>于可执行文件所在的目录</a:t>
            </a:r>
            <a:r>
              <a:rPr lang="en-US" altLang="zh-CN" dirty="0" smtClean="0"/>
              <a:t>)]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2078182" y="3033449"/>
            <a:ext cx="4516582" cy="45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左大括号 18"/>
          <p:cNvSpPr/>
          <p:nvPr/>
        </p:nvSpPr>
        <p:spPr>
          <a:xfrm>
            <a:off x="1496291" y="3241964"/>
            <a:ext cx="317491" cy="8405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3370" y="35189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</a:t>
            </a:r>
            <a:r>
              <a:rPr lang="zh-CN" altLang="en-US" dirty="0" smtClean="0"/>
              <a:t>没有设置过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424606" y="453096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打包后文件名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2613891" y="4740573"/>
            <a:ext cx="1810588" cy="34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424479" y="4988857"/>
            <a:ext cx="475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带不带调试的控制台，控制台类似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2451473" y="5240349"/>
            <a:ext cx="1973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053832" y="5606473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打包后的程序以及数据文件存放在该文件夹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2752436" y="5899896"/>
            <a:ext cx="2456873" cy="240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57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innosetup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利用向导生成即可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教程：</a:t>
            </a:r>
            <a:r>
              <a:rPr lang="en-US" altLang="zh-CN" dirty="0" smtClean="0"/>
              <a:t>http://blog.csdn.net/ruifangcui7758/article/details/6662646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24" y="3322786"/>
            <a:ext cx="4218570" cy="298911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10400" y="3879273"/>
            <a:ext cx="4645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其他程序文件：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添加进来的文件会合主程序文件一个文件夹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添加的文件夹里的内容会和主程序一个文件夹</a:t>
            </a: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2281382" y="4027054"/>
            <a:ext cx="5006110" cy="72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4516582" y="4391745"/>
            <a:ext cx="2770910" cy="53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4516582" y="4929399"/>
            <a:ext cx="2770910" cy="27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239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152</Words>
  <Application>Microsoft Office PowerPoint</Application>
  <PresentationFormat>宽屏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打包程序步骤</vt:lpstr>
      <vt:lpstr>编译可执行文件</vt:lpstr>
      <vt:lpstr>一般spec可以按照下面的模板做些修改即可</vt:lpstr>
      <vt:lpstr>innosetup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打包程序步骤</dc:title>
  <dc:creator>hz wang</dc:creator>
  <cp:lastModifiedBy>hz wang</cp:lastModifiedBy>
  <cp:revision>5</cp:revision>
  <dcterms:created xsi:type="dcterms:W3CDTF">2017-12-09T07:05:12Z</dcterms:created>
  <dcterms:modified xsi:type="dcterms:W3CDTF">2017-12-09T07:38:19Z</dcterms:modified>
</cp:coreProperties>
</file>