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104" y="-200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</a:t>
            </a:r>
            <a:r>
              <a:rPr lang="en-US" dirty="0" smtClean="0"/>
              <a:t>Liu</a:t>
            </a:r>
          </a:p>
          <a:p>
            <a:endParaRPr lang="en-US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liulonnie</a:t>
            </a:r>
            <a:r>
              <a:rPr lang="en-US" sz="2400" dirty="0"/>
              <a:t>/making-</a:t>
            </a:r>
            <a:r>
              <a:rPr lang="en-US" sz="2400" dirty="0" err="1"/>
              <a:t>makefiles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@-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*.</a:t>
            </a:r>
            <a:r>
              <a:rPr lang="en-US" sz="2800" dirty="0" err="1" smtClean="0">
                <a:latin typeface="Consolas"/>
                <a:cs typeface="Consolas"/>
              </a:rPr>
              <a:t>cpp,src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function, parameters, …)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 Project is Complicate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Time consuming </a:t>
            </a:r>
            <a:r>
              <a:rPr lang="en-US" dirty="0" smtClean="0"/>
              <a:t>to </a:t>
            </a:r>
            <a:r>
              <a:rPr lang="en-US" dirty="0" smtClean="0"/>
              <a:t>recompile </a:t>
            </a:r>
            <a:r>
              <a:rPr lang="en-US" dirty="0" smtClean="0"/>
              <a:t>everything</a:t>
            </a:r>
            <a:endParaRPr lang="en-US" dirty="0" smtClean="0"/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Idea: </a:t>
            </a:r>
            <a:r>
              <a:rPr lang="en-US" dirty="0" smtClean="0"/>
              <a:t>A </a:t>
            </a:r>
            <a:r>
              <a:rPr lang="en-US" dirty="0" smtClean="0"/>
              <a:t>node is updated if the content changes</a:t>
            </a: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</a:t>
            </a:r>
            <a:r>
              <a:rPr lang="en-US" dirty="0" smtClean="0"/>
              <a:t>updates the other nodes</a:t>
            </a:r>
          </a:p>
          <a:p>
            <a:pPr lvl="1"/>
            <a:r>
              <a:rPr lang="en-US" dirty="0" smtClean="0"/>
              <a:t>Idea: a </a:t>
            </a:r>
            <a:r>
              <a:rPr lang="en-US" dirty="0" smtClean="0"/>
              <a:t>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/>
              <a:t> executes </a:t>
            </a:r>
            <a:r>
              <a:rPr lang="en-US" dirty="0" smtClean="0"/>
              <a:t>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Highly relie</a:t>
            </a:r>
            <a:r>
              <a:rPr lang="en-US" dirty="0" smtClean="0"/>
              <a:t>s on the </a:t>
            </a:r>
            <a:r>
              <a:rPr lang="en-US" dirty="0" smtClean="0"/>
              <a:t>existing file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the command </a:t>
            </a:r>
            <a:r>
              <a:rPr lang="en-US" dirty="0" smtClean="0"/>
              <a:t>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described like functional languages</a:t>
            </a:r>
          </a:p>
          <a:p>
            <a:pPr lvl="1"/>
            <a:r>
              <a:rPr lang="en-US" dirty="0" smtClean="0"/>
              <a:t>Graphs </a:t>
            </a:r>
            <a:r>
              <a:rPr lang="en-US" dirty="0" smtClean="0"/>
              <a:t>are executed like procedural languages</a:t>
            </a:r>
          </a:p>
          <a:p>
            <a:pPr lvl="1"/>
            <a:r>
              <a:rPr lang="en-US" dirty="0" smtClean="0"/>
              <a:t>Basic </a:t>
            </a:r>
            <a:r>
              <a:rPr lang="en-US" dirty="0" smtClean="0"/>
              <a:t>“statements” </a:t>
            </a:r>
            <a:r>
              <a:rPr lang="en-US" dirty="0" smtClean="0"/>
              <a:t>are shell commands</a:t>
            </a:r>
          </a:p>
          <a:p>
            <a:pPr lvl="1"/>
            <a:r>
              <a:rPr lang="en-US" dirty="0" smtClean="0"/>
              <a:t>Uses bash-like </a:t>
            </a:r>
            <a:r>
              <a:rPr lang="en-US" dirty="0" smtClean="0"/>
              <a:t>“variables”</a:t>
            </a:r>
            <a:endParaRPr lang="en-US" dirty="0" smtClean="0"/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</a:t>
            </a:r>
            <a:r>
              <a:rPr lang="en-US" sz="2600" dirty="0" smtClean="0"/>
              <a:t>can be translated </a:t>
            </a:r>
            <a:r>
              <a:rPr lang="en-US" sz="2600" dirty="0" smtClean="0"/>
              <a:t>to</a:t>
            </a:r>
            <a:r>
              <a:rPr lang="en-US" sz="2600" dirty="0" smtClean="0"/>
              <a:t>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</a:t>
            </a:r>
            <a:r>
              <a:rPr lang="en-US" sz="2400" i="1" dirty="0" smtClean="0"/>
              <a:t>often </a:t>
            </a:r>
            <a:r>
              <a:rPr lang="en-US" sz="2400" i="1" dirty="0" smtClean="0"/>
              <a:t>lets </a:t>
            </a:r>
            <a:r>
              <a:rPr lang="en-US" sz="2400" i="1" dirty="0" smtClean="0"/>
              <a:t>you </a:t>
            </a:r>
            <a:r>
              <a:rPr lang="en-US" sz="2400" i="1" dirty="0" smtClean="0"/>
              <a:t>waste too much time on non-critical stuff. You should </a:t>
            </a:r>
            <a:r>
              <a:rPr lang="en-US" sz="2400" i="1" dirty="0" smtClean="0">
                <a:solidFill>
                  <a:srgbClr val="FF0000"/>
                </a:solidFill>
              </a:rPr>
              <a:t>NOT</a:t>
            </a:r>
            <a:r>
              <a:rPr lang="en-US" sz="2400" i="1" dirty="0" smtClean="0"/>
              <a:t> use it for compiling your </a:t>
            </a:r>
            <a:r>
              <a:rPr lang="en-US" sz="2400" i="1" dirty="0" smtClean="0"/>
              <a:t>large projects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GNUMak</a:t>
            </a:r>
            <a:r>
              <a:rPr lang="en-US" dirty="0" err="1" smtClean="0"/>
              <a:t>e</a:t>
            </a:r>
            <a:r>
              <a:rPr lang="en-US" smtClean="0"/>
              <a:t> </a:t>
            </a:r>
            <a:r>
              <a:rPr lang="en-US" smtClean="0"/>
              <a:t>Documentation </a:t>
            </a:r>
            <a:r>
              <a:rPr lang="en-US" dirty="0" smtClean="0"/>
              <a:t>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2928</TotalTime>
  <Words>753</Words>
  <Application>Microsoft Macintosh PowerPoint</Application>
  <PresentationFormat>On-screen Show (4:3)</PresentationFormat>
  <Paragraphs>144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Quick Survey</vt:lpstr>
      <vt:lpstr>Compiling a Project is Complicate</vt:lpstr>
      <vt:lpstr>Describe the Compilation Graph</vt:lpstr>
      <vt:lpstr>What is Makefile?</vt:lpstr>
      <vt:lpstr>Example 1: hello</vt:lpstr>
      <vt:lpstr>The Language of GNUMake</vt:lpstr>
      <vt:lpstr>Before We Make Makefiles</vt:lpstr>
      <vt:lpstr>GNUMake 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493</cp:revision>
  <dcterms:created xsi:type="dcterms:W3CDTF">2012-10-14T20:55:40Z</dcterms:created>
  <dcterms:modified xsi:type="dcterms:W3CDTF">2012-10-16T21:47:23Z</dcterms:modified>
</cp:coreProperties>
</file>