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D71A76-EF62-4594-9A80-427FA6D16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BBD19B9-6138-429B-B9B4-5A24EC7374A8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7772400" cy="187642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王者荣耀盒子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项目总结</a:t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br>
              <a:rPr lang="en-US" altLang="zh-CN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2564904"/>
            <a:ext cx="6400800" cy="24482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组长 </a:t>
            </a:r>
            <a:r>
              <a:rPr lang="en-US" altLang="zh-CN" dirty="0" smtClean="0">
                <a:solidFill>
                  <a:schemeClr val="tx1"/>
                </a:solidFill>
              </a:rPr>
              <a:t>:    </a:t>
            </a:r>
            <a:r>
              <a:rPr lang="zh-CN" altLang="en-US" dirty="0" smtClean="0">
                <a:solidFill>
                  <a:schemeClr val="tx1"/>
                </a:solidFill>
              </a:rPr>
              <a:t>何键          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组员 </a:t>
            </a:r>
            <a:r>
              <a:rPr lang="en-US" altLang="zh-CN" dirty="0" smtClean="0">
                <a:solidFill>
                  <a:schemeClr val="tx1"/>
                </a:solidFill>
              </a:rPr>
              <a:t>:  </a:t>
            </a:r>
            <a:r>
              <a:rPr lang="zh-CN" altLang="en-US" dirty="0" smtClean="0">
                <a:solidFill>
                  <a:schemeClr val="tx1"/>
                </a:solidFill>
              </a:rPr>
              <a:t>张宜磊 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张逸 </a:t>
            </a:r>
            <a:r>
              <a:rPr lang="en-US" altLang="zh-CN" dirty="0" smtClean="0">
                <a:solidFill>
                  <a:schemeClr val="tx1"/>
                </a:solidFill>
              </a:rPr>
              <a:t>,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             曹子成  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董阳洋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       口号  </a:t>
            </a:r>
            <a:r>
              <a:rPr lang="en-US" altLang="zh-CN" dirty="0" smtClean="0">
                <a:solidFill>
                  <a:schemeClr val="tx1"/>
                </a:solidFill>
              </a:rPr>
              <a:t>:  </a:t>
            </a:r>
            <a:r>
              <a:rPr lang="zh-CN" altLang="en-US" dirty="0" smtClean="0">
                <a:solidFill>
                  <a:schemeClr val="tx1"/>
                </a:solidFill>
              </a:rPr>
              <a:t>不是一个人的王者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         而是团队的荣耀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835" y="240030"/>
            <a:ext cx="7772400" cy="656590"/>
          </a:xfrm>
        </p:spPr>
        <p:txBody>
          <a:bodyPr/>
          <a:p>
            <a:pPr algn="l"/>
            <a:r>
              <a:rPr lang="zh-CN" altLang="en-US" sz="3600">
                <a:solidFill>
                  <a:schemeClr val="tx1"/>
                </a:solidFill>
              </a:rPr>
              <a:t>模块设计分析 </a:t>
            </a:r>
            <a:r>
              <a:rPr lang="en-US" altLang="zh-CN" sz="36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用户登陆界面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1303020"/>
            <a:ext cx="550545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525" y="341630"/>
            <a:ext cx="7772400" cy="597535"/>
          </a:xfrm>
        </p:spPr>
        <p:txBody>
          <a:bodyPr>
            <a:normAutofit fontScale="90000"/>
          </a:bodyPr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项目设计分析 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用户注册界面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 descr="注册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311910"/>
            <a:ext cx="5673725" cy="5385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780" y="282575"/>
            <a:ext cx="7772400" cy="708025"/>
          </a:xfrm>
        </p:spPr>
        <p:txBody>
          <a:bodyPr/>
          <a:p>
            <a:pPr algn="l"/>
            <a:r>
              <a:rPr lang="zh-CN" altLang="en-US" sz="3600">
                <a:solidFill>
                  <a:schemeClr val="tx1"/>
                </a:solidFill>
              </a:rPr>
              <a:t>数据库设计 </a:t>
            </a:r>
            <a:r>
              <a:rPr lang="en-US" altLang="zh-CN" sz="36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数据表结构图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1754505"/>
            <a:ext cx="1619250" cy="1492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0" y="1830070"/>
            <a:ext cx="2978785" cy="2502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3900805"/>
            <a:ext cx="3438525" cy="2400300"/>
          </a:xfrm>
          <a:prstGeom prst="rect">
            <a:avLst/>
          </a:prstGeom>
        </p:spPr>
      </p:pic>
      <p:sp>
        <p:nvSpPr>
          <p:cNvPr id="15" name="直角上箭头 14"/>
          <p:cNvSpPr/>
          <p:nvPr/>
        </p:nvSpPr>
        <p:spPr>
          <a:xfrm>
            <a:off x="4224655" y="4411345"/>
            <a:ext cx="1872615" cy="8642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965700" y="5347970"/>
            <a:ext cx="24796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</a:t>
            </a:r>
            <a:r>
              <a:rPr lang="zh-CN" altLang="en-US" sz="1400"/>
              <a:t>一对多</a:t>
            </a:r>
            <a:r>
              <a:rPr lang="en-US" altLang="zh-CN" sz="1400"/>
              <a:t>)</a:t>
            </a:r>
            <a:endParaRPr lang="en-US" altLang="zh-CN" sz="1400"/>
          </a:p>
          <a:p>
            <a:r>
              <a:rPr lang="zh-CN" altLang="en-US" sz="1400"/>
              <a:t>通过</a:t>
            </a:r>
            <a:r>
              <a:rPr lang="en-US" altLang="zh-CN" sz="1400"/>
              <a:t>skill_hero_id,</a:t>
            </a:r>
            <a:endParaRPr lang="en-US" altLang="zh-CN" sz="1400"/>
          </a:p>
          <a:p>
            <a:r>
              <a:rPr lang="zh-CN" altLang="en-US" sz="1400"/>
              <a:t>可以查询一个英雄的所有技能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780" y="1157605"/>
            <a:ext cx="195834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525" y="290195"/>
            <a:ext cx="7772400" cy="80137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项目测试与总结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380" y="1470660"/>
            <a:ext cx="6400800" cy="4781550"/>
          </a:xfrm>
          <a:ln>
            <a:noFill/>
          </a:ln>
        </p:spPr>
        <p:txBody>
          <a:bodyPr>
            <a:normAutofit fontScale="90000" lnSpcReduction="10000"/>
          </a:bodyPr>
          <a:p>
            <a:pPr algn="l"/>
            <a:r>
              <a:rPr lang="zh-CN" altLang="en-US">
                <a:solidFill>
                  <a:schemeClr val="tx2"/>
                </a:solidFill>
              </a:rPr>
              <a:t>本网站目前是一个不完整的网站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1. </a:t>
            </a:r>
            <a:r>
              <a:rPr lang="zh-CN" altLang="en-US">
                <a:solidFill>
                  <a:schemeClr val="tx2"/>
                </a:solidFill>
              </a:rPr>
              <a:t>本网站可以进行注册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在注册时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如果用户名或者密码非法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则会有相应的错误提示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注册成功后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对用户密码进行加密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并直接跳转登陆页面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2.</a:t>
            </a:r>
            <a:r>
              <a:rPr lang="zh-CN" altLang="en-US">
                <a:solidFill>
                  <a:schemeClr val="tx2"/>
                </a:solidFill>
              </a:rPr>
              <a:t>本网站可以进行登陆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在登陆的时候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将用户名作为唯一凭证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进行验证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如果验证成功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并且验证码输入正确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便可登陆成功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zh-CN" altLang="en-US">
                <a:solidFill>
                  <a:schemeClr val="tx2"/>
                </a:solidFill>
              </a:rPr>
              <a:t>登陆后直接进入首页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如果登陆验证不通过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则会给出相应的提示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并跳转回登陆界面重新进行登陆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3. </a:t>
            </a:r>
            <a:r>
              <a:rPr lang="zh-CN" altLang="en-US">
                <a:solidFill>
                  <a:schemeClr val="tx2"/>
                </a:solidFill>
              </a:rPr>
              <a:t>用户以游客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未登陆的状态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r>
              <a:rPr lang="zh-CN" altLang="en-US">
                <a:solidFill>
                  <a:schemeClr val="tx2"/>
                </a:solidFill>
              </a:rPr>
              <a:t>访问时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不可以进行英雄查询以及聊天室功能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会给出弹框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并跳转进登陆界面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完成登陆后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直接跳转回查询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聊天室界面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4. </a:t>
            </a:r>
            <a:r>
              <a:rPr lang="zh-CN" altLang="en-US">
                <a:solidFill>
                  <a:schemeClr val="tx2"/>
                </a:solidFill>
              </a:rPr>
              <a:t>新闻资讯</a:t>
            </a:r>
            <a:r>
              <a:rPr lang="en-US" altLang="zh-CN">
                <a:solidFill>
                  <a:schemeClr val="tx2"/>
                </a:solidFill>
              </a:rPr>
              <a:t>, CSS</a:t>
            </a:r>
            <a:r>
              <a:rPr lang="zh-CN" altLang="en-US">
                <a:solidFill>
                  <a:schemeClr val="tx2"/>
                </a:solidFill>
              </a:rPr>
              <a:t>和</a:t>
            </a:r>
            <a:r>
              <a:rPr lang="en-US" altLang="zh-CN">
                <a:solidFill>
                  <a:schemeClr val="tx2"/>
                </a:solidFill>
              </a:rPr>
              <a:t>JS </a:t>
            </a:r>
            <a:r>
              <a:rPr lang="zh-CN" altLang="en-US">
                <a:solidFill>
                  <a:schemeClr val="tx2"/>
                </a:solidFill>
              </a:rPr>
              <a:t>编辑成的页面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可以提供部分英雄和新闻资讯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5. </a:t>
            </a:r>
            <a:r>
              <a:rPr lang="zh-CN" altLang="en-US">
                <a:solidFill>
                  <a:schemeClr val="tx2"/>
                </a:solidFill>
              </a:rPr>
              <a:t>聊天室功能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用户登陆后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输入用户名进入聊天室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发送消息在界面右侧显示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接收消息在左侧显示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用户名和地址存入数据库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左侧在线人员从数据库动态读取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当有人退出聊天室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en-US">
                <a:solidFill>
                  <a:schemeClr val="tx2"/>
                </a:solidFill>
              </a:rPr>
              <a:t>从数据库删除数据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7200">
                <a:solidFill>
                  <a:schemeClr val="tx1"/>
                </a:solidFill>
              </a:rPr>
              <a:t>谢谢大家</a:t>
            </a:r>
            <a:r>
              <a:rPr lang="en-US" altLang="zh-CN" sz="7200">
                <a:solidFill>
                  <a:schemeClr val="tx1"/>
                </a:solidFill>
              </a:rPr>
              <a:t>!</a:t>
            </a:r>
            <a:endParaRPr lang="en-US" altLang="zh-CN" sz="7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622" y="1411182"/>
            <a:ext cx="7408333" cy="3450696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zh-CN" dirty="0"/>
              <a:t>项目总体设计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     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            项目效果图展示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模块设计分析</a:t>
            </a:r>
            <a:r>
              <a:rPr lang="en-US" altLang="zh-CN" dirty="0"/>
              <a:t>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数据库设计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项目测试与总结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403985" y="1826260"/>
            <a:ext cx="156845" cy="167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3985" y="2528570"/>
            <a:ext cx="156845" cy="1670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03985" y="3168015"/>
            <a:ext cx="156845" cy="1670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03985" y="3843020"/>
            <a:ext cx="156845" cy="1670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03985" y="4518025"/>
            <a:ext cx="156845" cy="1670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365" y="1802130"/>
            <a:ext cx="7408545" cy="4478655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开发环境  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lang="en-US" altLang="zh-CN" sz="2000"/>
              <a:t> windows , Linux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数据库  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lang="en-US" altLang="zh-CN" sz="2000"/>
              <a:t> mysql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编程语言  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r>
              <a:rPr lang="en-US" altLang="zh-CN" sz="2000"/>
              <a:t>  python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网页设计  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r>
              <a:rPr lang="en-US" altLang="zh-CN" sz="2000"/>
              <a:t>  HTML+CSS+JS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框架  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r>
              <a:rPr lang="en-US" altLang="zh-CN" sz="2000"/>
              <a:t>  Flask 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技术点  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r>
              <a:rPr lang="en-US" altLang="zh-CN" sz="2000"/>
              <a:t>  </a:t>
            </a:r>
            <a:r>
              <a:rPr lang="zh-CN" altLang="en-US" sz="2000"/>
              <a:t>爬虫</a:t>
            </a:r>
            <a:r>
              <a:rPr lang="en-US" altLang="zh-CN" sz="2000"/>
              <a:t>, AJAX ,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项目设计的结构  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r>
              <a:rPr lang="en-US" altLang="zh-CN" sz="2000"/>
              <a:t> 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项目为网页版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分为前端和后端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前端主要设计是动态页面和静态页面的设计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可以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与后端进行交互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后端主要功能为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信息数据的维护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增删改查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),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以及模板的管理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项目总体设计  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 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设计体系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1591945"/>
            <a:ext cx="7408545" cy="453390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1. </a:t>
            </a:r>
            <a:r>
              <a:rPr lang="zh-CN" altLang="en-US" sz="2000">
                <a:solidFill>
                  <a:srgbClr val="FF0000"/>
                </a:solidFill>
              </a:rPr>
              <a:t>首页 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lang="zh-CN" altLang="en-US" sz="2000">
                <a:solidFill>
                  <a:schemeClr val="accent2"/>
                </a:solidFill>
              </a:rPr>
              <a:t>网站的中心</a:t>
            </a:r>
            <a:r>
              <a:rPr lang="en-US" altLang="zh-CN" sz="2000">
                <a:solidFill>
                  <a:schemeClr val="accent2"/>
                </a:solidFill>
              </a:rPr>
              <a:t>,</a:t>
            </a:r>
            <a:r>
              <a:rPr lang="zh-CN" altLang="en-US" sz="2000">
                <a:solidFill>
                  <a:schemeClr val="accent2"/>
                </a:solidFill>
              </a:rPr>
              <a:t>所有功能需要通过这里点击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2. </a:t>
            </a:r>
            <a:r>
              <a:rPr lang="zh-CN" altLang="en-US" sz="2000">
                <a:solidFill>
                  <a:srgbClr val="FF0000"/>
                </a:solidFill>
              </a:rPr>
              <a:t>登陆 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lang="zh-CN" altLang="en-US" sz="2000">
                <a:solidFill>
                  <a:schemeClr val="accent2"/>
                </a:solidFill>
              </a:rPr>
              <a:t>实现用户的登陆功能 </a:t>
            </a:r>
            <a:r>
              <a:rPr lang="en-US" altLang="zh-CN" sz="2000">
                <a:solidFill>
                  <a:schemeClr val="accent2"/>
                </a:solidFill>
              </a:rPr>
              <a:t>, </a:t>
            </a:r>
            <a:r>
              <a:rPr lang="zh-CN" altLang="en-US" sz="2000">
                <a:solidFill>
                  <a:schemeClr val="accent2"/>
                </a:solidFill>
              </a:rPr>
              <a:t>包含登录验证</a:t>
            </a:r>
            <a:r>
              <a:rPr lang="en-US" altLang="zh-CN" sz="2000">
                <a:solidFill>
                  <a:schemeClr val="accent2"/>
                </a:solidFill>
              </a:rPr>
              <a:t>,</a:t>
            </a:r>
            <a:r>
              <a:rPr lang="zh-CN" altLang="en-US" sz="2000">
                <a:solidFill>
                  <a:schemeClr val="accent2"/>
                </a:solidFill>
              </a:rPr>
              <a:t>跳转功能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3. </a:t>
            </a:r>
            <a:r>
              <a:rPr lang="zh-CN" altLang="en-US" sz="2000">
                <a:solidFill>
                  <a:srgbClr val="FF0000"/>
                </a:solidFill>
              </a:rPr>
              <a:t>注册 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lang="zh-CN" altLang="en-US" sz="2000">
                <a:solidFill>
                  <a:schemeClr val="accent2"/>
                </a:solidFill>
              </a:rPr>
              <a:t>实现用户的注册</a:t>
            </a:r>
            <a:r>
              <a:rPr lang="en-US" altLang="zh-CN" sz="2000">
                <a:solidFill>
                  <a:schemeClr val="accent2"/>
                </a:solidFill>
              </a:rPr>
              <a:t>,</a:t>
            </a:r>
            <a:r>
              <a:rPr lang="zh-CN" altLang="en-US" sz="2000">
                <a:solidFill>
                  <a:schemeClr val="accent2"/>
                </a:solidFill>
              </a:rPr>
              <a:t>包含验证码</a:t>
            </a:r>
            <a:r>
              <a:rPr lang="en-US" altLang="zh-CN" sz="2000">
                <a:solidFill>
                  <a:schemeClr val="accent2"/>
                </a:solidFill>
              </a:rPr>
              <a:t>,</a:t>
            </a:r>
            <a:r>
              <a:rPr lang="zh-CN" altLang="en-US" sz="2000">
                <a:solidFill>
                  <a:schemeClr val="accent2"/>
                </a:solidFill>
              </a:rPr>
              <a:t>非法注册判断</a:t>
            </a:r>
            <a:r>
              <a:rPr lang="en-US" altLang="zh-CN" sz="2000">
                <a:solidFill>
                  <a:schemeClr val="accent2"/>
                </a:solidFill>
              </a:rPr>
              <a:t>,</a:t>
            </a:r>
            <a:r>
              <a:rPr lang="zh-CN" altLang="en-US" sz="2000">
                <a:solidFill>
                  <a:schemeClr val="accent2"/>
                </a:solidFill>
              </a:rPr>
              <a:t>以及用户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2"/>
                </a:solidFill>
              </a:rPr>
              <a:t>	 </a:t>
            </a:r>
            <a:r>
              <a:rPr lang="zh-CN" altLang="en-US" sz="2000">
                <a:solidFill>
                  <a:schemeClr val="accent2"/>
                </a:solidFill>
              </a:rPr>
              <a:t>名唯一验证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4. </a:t>
            </a:r>
            <a:r>
              <a:rPr lang="zh-CN" altLang="en-US" sz="2000">
                <a:solidFill>
                  <a:srgbClr val="FF0000"/>
                </a:solidFill>
              </a:rPr>
              <a:t>资讯 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lang="zh-CN" altLang="en-US" sz="2000">
                <a:solidFill>
                  <a:schemeClr val="accent2"/>
                </a:solidFill>
              </a:rPr>
              <a:t>一些最新消息</a:t>
            </a:r>
            <a:r>
              <a:rPr lang="en-US" altLang="zh-CN" sz="2000">
                <a:solidFill>
                  <a:schemeClr val="accent2"/>
                </a:solidFill>
              </a:rPr>
              <a:t>,</a:t>
            </a:r>
            <a:r>
              <a:rPr lang="zh-CN" altLang="en-US" sz="2000">
                <a:solidFill>
                  <a:schemeClr val="accent2"/>
                </a:solidFill>
              </a:rPr>
              <a:t>包含英雄资讯</a:t>
            </a:r>
            <a:r>
              <a:rPr lang="en-US" altLang="zh-CN" sz="2000">
                <a:solidFill>
                  <a:schemeClr val="accent2"/>
                </a:solidFill>
              </a:rPr>
              <a:t>, </a:t>
            </a:r>
            <a:r>
              <a:rPr lang="zh-CN" altLang="en-US" sz="2000">
                <a:solidFill>
                  <a:schemeClr val="accent2"/>
                </a:solidFill>
              </a:rPr>
              <a:t>新闻资讯等功能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5. </a:t>
            </a:r>
            <a:r>
              <a:rPr lang="zh-CN" altLang="en-US" sz="2000">
                <a:solidFill>
                  <a:srgbClr val="FF0000"/>
                </a:solidFill>
              </a:rPr>
              <a:t>聊天室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lang="zh-CN" altLang="en-US" sz="2000">
                <a:solidFill>
                  <a:schemeClr val="accent2"/>
                </a:solidFill>
              </a:rPr>
              <a:t>用户们进行聊天的场所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6. </a:t>
            </a:r>
            <a:r>
              <a:rPr lang="zh-CN" altLang="en-US" sz="2000">
                <a:solidFill>
                  <a:srgbClr val="FF0000"/>
                </a:solidFill>
              </a:rPr>
              <a:t>英雄数据查询 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lang="zh-CN" altLang="en-US" sz="2000">
                <a:solidFill>
                  <a:schemeClr val="accent2"/>
                </a:solidFill>
              </a:rPr>
              <a:t>通过输入要查询的英雄名字</a:t>
            </a:r>
            <a:r>
              <a:rPr lang="en-US" altLang="zh-CN" sz="2000">
                <a:solidFill>
                  <a:schemeClr val="accent2"/>
                </a:solidFill>
              </a:rPr>
              <a:t>,</a:t>
            </a:r>
            <a:r>
              <a:rPr lang="zh-CN" altLang="en-US" sz="2000">
                <a:solidFill>
                  <a:schemeClr val="accent2"/>
                </a:solidFill>
              </a:rPr>
              <a:t>获取对应的技能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2"/>
                </a:solidFill>
              </a:rPr>
              <a:t>		   </a:t>
            </a:r>
            <a:r>
              <a:rPr lang="zh-CN" altLang="en-US" sz="2000">
                <a:solidFill>
                  <a:schemeClr val="accent2"/>
                </a:solidFill>
              </a:rPr>
              <a:t>皮肤</a:t>
            </a:r>
            <a:r>
              <a:rPr lang="en-US" altLang="zh-CN" sz="2000">
                <a:solidFill>
                  <a:schemeClr val="accent2"/>
                </a:solidFill>
              </a:rPr>
              <a:t>,</a:t>
            </a:r>
            <a:r>
              <a:rPr lang="zh-CN" altLang="en-US" sz="2000">
                <a:solidFill>
                  <a:schemeClr val="accent2"/>
                </a:solidFill>
              </a:rPr>
              <a:t>以及其他数据</a:t>
            </a:r>
            <a:r>
              <a:rPr lang="en-US" altLang="zh-CN" sz="2000">
                <a:solidFill>
                  <a:schemeClr val="accent2"/>
                </a:solidFill>
              </a:rPr>
              <a:t>...</a:t>
            </a:r>
            <a:endParaRPr lang="en-US" altLang="zh-CN" sz="20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7. </a:t>
            </a:r>
            <a:r>
              <a:rPr lang="zh-CN" altLang="zh-CN" sz="2000">
                <a:solidFill>
                  <a:srgbClr val="FF0000"/>
                </a:solidFill>
              </a:rPr>
              <a:t>数据库 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自定义爬虫程序爬取数据并存入数据库</a:t>
            </a:r>
            <a:endParaRPr lang="en-US" altLang="zh-CN" sz="20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8. </a:t>
            </a:r>
            <a:r>
              <a:rPr lang="zh-CN" altLang="en-US" sz="2000">
                <a:solidFill>
                  <a:srgbClr val="FF0000"/>
                </a:solidFill>
              </a:rPr>
              <a:t>一些未实现的功能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项目总体设计  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 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主要功能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功能页面图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8(ARD}SB[ONM~S775`TD~2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740" y="1699260"/>
            <a:ext cx="6450330" cy="4984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250" y="226060"/>
            <a:ext cx="7772400" cy="1146175"/>
          </a:xfrm>
        </p:spPr>
        <p:txBody>
          <a:bodyPr>
            <a:normAutofit fontScale="90000"/>
          </a:bodyPr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网页效果图展示</a:t>
            </a:r>
            <a:b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1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网站首页效果图</a:t>
            </a:r>
            <a:endParaRPr lang="zh-CN" altLang="en-US" sz="1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549400"/>
            <a:ext cx="7593330" cy="4935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" y="737870"/>
            <a:ext cx="7772400" cy="581660"/>
          </a:xfrm>
        </p:spPr>
        <p:txBody>
          <a:bodyPr>
            <a:norm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注册和登陆效果图</a:t>
            </a:r>
            <a:endParaRPr lang="zh-CN" alt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030730"/>
            <a:ext cx="3457575" cy="290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95" y="2030730"/>
            <a:ext cx="2885440" cy="2947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330" y="292100"/>
            <a:ext cx="7459980" cy="480060"/>
          </a:xfrm>
        </p:spPr>
        <p:txBody>
          <a:bodyPr>
            <a:normAutofit fontScale="90000"/>
          </a:bodyPr>
          <a:p>
            <a:pPr algn="l"/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英雄资讯展示</a:t>
            </a:r>
            <a:endParaRPr lang="zh-CN" alt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882015"/>
            <a:ext cx="7255510" cy="5779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5295" y="708660"/>
            <a:ext cx="7246620" cy="411480"/>
          </a:xfrm>
        </p:spPr>
        <p:txBody>
          <a:bodyPr>
            <a:normAutofit fontScale="90000"/>
          </a:bodyPr>
          <a:p>
            <a:pPr algn="l"/>
            <a:r>
              <a:rPr lang="zh-CN" altLang="zh-CN" sz="2800">
                <a:solidFill>
                  <a:srgbClr val="FF0000"/>
                </a:solidFill>
              </a:rPr>
              <a:t>聊天室界面展示</a:t>
            </a:r>
            <a:endParaRPr lang="zh-CN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1411605"/>
            <a:ext cx="7629525" cy="47815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1272</Words>
  <Application>WPS 演示</Application>
  <PresentationFormat>全屏显示(4:3)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Symbol</vt:lpstr>
      <vt:lpstr>Candara</vt:lpstr>
      <vt:lpstr>华文新魏</vt:lpstr>
      <vt:lpstr>华文楷体</vt:lpstr>
      <vt:lpstr>微软雅黑</vt:lpstr>
      <vt:lpstr>Arial Unicode MS</vt:lpstr>
      <vt:lpstr>Calibri</vt:lpstr>
      <vt:lpstr>波形</vt:lpstr>
      <vt:lpstr>王者荣耀盒子           项目总结  </vt:lpstr>
      <vt:lpstr>PowerPoint 演示文稿</vt:lpstr>
      <vt:lpstr>项目总体设计  -  设计体系</vt:lpstr>
      <vt:lpstr>项目总体设计  -  主要功能</vt:lpstr>
      <vt:lpstr>功能页面图</vt:lpstr>
      <vt:lpstr>网页效果图展示   网站首页效果图</vt:lpstr>
      <vt:lpstr>注册和登陆效果图</vt:lpstr>
      <vt:lpstr>英雄资讯展示</vt:lpstr>
      <vt:lpstr>PowerPoint 演示文稿</vt:lpstr>
      <vt:lpstr>模块设计分析 - 用户登陆界面</vt:lpstr>
      <vt:lpstr>项目设计分析 - 用户注册界面</vt:lpstr>
      <vt:lpstr>数据库设计 - 数据表结构图</vt:lpstr>
      <vt:lpstr>项目测试与总结</vt:lpstr>
      <vt:lpstr>谢谢大家!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24</cp:revision>
  <dcterms:created xsi:type="dcterms:W3CDTF">2019-01-18T09:29:00Z</dcterms:created>
  <dcterms:modified xsi:type="dcterms:W3CDTF">2019-01-25T01:51:55Z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2052-11.1.0.8203</vt:lpwstr>
  </property>
</Properties>
</file>