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40" d="100"/>
          <a:sy n="140" d="100"/>
        </p:scale>
        <p:origin x="-3739" y="-19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82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25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6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0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92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7A16-3A56-43C7-B4B3-3EC25B7D79AD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5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 Framework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110319001 </a:t>
            </a:r>
            <a:r>
              <a:rPr lang="zh-TW" altLang="en-US" dirty="0"/>
              <a:t>蔡季軒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app -</a:t>
            </a:r>
            <a:r>
              <a:rPr lang="en-US" altLang="zh-TW" dirty="0" err="1"/>
              <a:t>mauf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9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1-1. Function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5201873" y="1909810"/>
            <a:ext cx="1526796" cy="570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/>
          <p:cNvSpPr/>
          <p:nvPr/>
        </p:nvSpPr>
        <p:spPr>
          <a:xfrm>
            <a:off x="1811475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6" name="矩形: 圓角 5"/>
          <p:cNvSpPr/>
          <p:nvPr/>
        </p:nvSpPr>
        <p:spPr>
          <a:xfrm>
            <a:off x="5387983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7" name="矩形: 圓角 6"/>
          <p:cNvSpPr/>
          <p:nvPr/>
        </p:nvSpPr>
        <p:spPr>
          <a:xfrm>
            <a:off x="8964491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2967758" y="3597926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設置表情符號</a:t>
            </a:r>
          </a:p>
        </p:txBody>
      </p:sp>
      <p:sp>
        <p:nvSpPr>
          <p:cNvPr id="9" name="矩形: 圓角 8"/>
          <p:cNvSpPr/>
          <p:nvPr/>
        </p:nvSpPr>
        <p:spPr>
          <a:xfrm>
            <a:off x="2967758" y="4627213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設置對話顏色</a:t>
            </a:r>
          </a:p>
        </p:txBody>
      </p:sp>
      <p:sp>
        <p:nvSpPr>
          <p:cNvPr id="10" name="矩形: 圓角 9"/>
          <p:cNvSpPr/>
          <p:nvPr/>
        </p:nvSpPr>
        <p:spPr>
          <a:xfrm>
            <a:off x="4066952" y="4079435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符號挑選頁面</a:t>
            </a:r>
          </a:p>
        </p:txBody>
      </p:sp>
      <p:sp>
        <p:nvSpPr>
          <p:cNvPr id="11" name="矩形: 圓角 10"/>
          <p:cNvSpPr/>
          <p:nvPr/>
        </p:nvSpPr>
        <p:spPr>
          <a:xfrm>
            <a:off x="4066952" y="5324781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顏色挑選頁面</a:t>
            </a:r>
          </a:p>
        </p:txBody>
      </p:sp>
      <p:sp>
        <p:nvSpPr>
          <p:cNvPr id="13" name="矩形: 圓角 12"/>
          <p:cNvSpPr/>
          <p:nvPr/>
        </p:nvSpPr>
        <p:spPr>
          <a:xfrm>
            <a:off x="6544266" y="3535507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cxnSp>
        <p:nvCxnSpPr>
          <p:cNvPr id="18" name="接點: 肘形 17"/>
          <p:cNvCxnSpPr>
            <a:stCxn id="4" idx="2"/>
            <a:endCxn id="5" idx="0"/>
          </p:cNvCxnSpPr>
          <p:nvPr/>
        </p:nvCxnSpPr>
        <p:spPr>
          <a:xfrm rot="5400000">
            <a:off x="3960381" y="909498"/>
            <a:ext cx="434126" cy="357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/>
          <p:cNvCxnSpPr>
            <a:stCxn id="4" idx="2"/>
            <a:endCxn id="6" idx="0"/>
          </p:cNvCxnSpPr>
          <p:nvPr/>
        </p:nvCxnSpPr>
        <p:spPr>
          <a:xfrm rot="16200000" flipH="1">
            <a:off x="5748635" y="2696898"/>
            <a:ext cx="434126" cy="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/>
          <p:cNvCxnSpPr>
            <a:stCxn id="4" idx="2"/>
            <a:endCxn id="7" idx="0"/>
          </p:cNvCxnSpPr>
          <p:nvPr/>
        </p:nvCxnSpPr>
        <p:spPr>
          <a:xfrm rot="16200000" flipH="1">
            <a:off x="7536889" y="908644"/>
            <a:ext cx="434126" cy="3577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/>
          <p:cNvCxnSpPr>
            <a:stCxn id="5" idx="2"/>
            <a:endCxn id="8" idx="1"/>
          </p:cNvCxnSpPr>
          <p:nvPr/>
        </p:nvCxnSpPr>
        <p:spPr>
          <a:xfrm rot="16200000" flipH="1">
            <a:off x="2469997" y="3266025"/>
            <a:ext cx="417380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/>
          <p:cNvCxnSpPr>
            <a:stCxn id="5" idx="2"/>
            <a:endCxn id="9" idx="1"/>
          </p:cNvCxnSpPr>
          <p:nvPr/>
        </p:nvCxnSpPr>
        <p:spPr>
          <a:xfrm rot="16200000" flipH="1">
            <a:off x="1955354" y="3780668"/>
            <a:ext cx="1446667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/>
          <p:cNvCxnSpPr>
            <a:stCxn id="8" idx="2"/>
            <a:endCxn id="10" idx="1"/>
          </p:cNvCxnSpPr>
          <p:nvPr/>
        </p:nvCxnSpPr>
        <p:spPr>
          <a:xfrm rot="16200000" flipH="1">
            <a:off x="3768144" y="3946487"/>
            <a:ext cx="315650" cy="28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/>
          <p:cNvCxnSpPr>
            <a:stCxn id="9" idx="2"/>
            <a:endCxn id="11" idx="1"/>
          </p:cNvCxnSpPr>
          <p:nvPr/>
        </p:nvCxnSpPr>
        <p:spPr>
          <a:xfrm rot="16200000" flipH="1">
            <a:off x="3660115" y="5083803"/>
            <a:ext cx="531709" cy="28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/>
          <p:cNvCxnSpPr>
            <a:stCxn id="6" idx="2"/>
            <a:endCxn id="13" idx="1"/>
          </p:cNvCxnSpPr>
          <p:nvPr/>
        </p:nvCxnSpPr>
        <p:spPr>
          <a:xfrm rot="16200000" flipH="1">
            <a:off x="6077715" y="3234815"/>
            <a:ext cx="354961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4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1-2. Main Page Wireframe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28" y="1963023"/>
            <a:ext cx="2276710" cy="45174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42" y="1963023"/>
            <a:ext cx="2269127" cy="45024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27" y="1963023"/>
            <a:ext cx="2269127" cy="450242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02660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871371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540082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</p:spTree>
    <p:extLst>
      <p:ext uri="{BB962C8B-B14F-4D97-AF65-F5344CB8AC3E}">
        <p14:creationId xmlns:p14="http://schemas.microsoft.com/office/powerpoint/2010/main" val="12939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4" y="1921078"/>
            <a:ext cx="2276710" cy="45174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15056" y="1445081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7" name="矩形: 圓角 6"/>
          <p:cNvSpPr/>
          <p:nvPr/>
        </p:nvSpPr>
        <p:spPr>
          <a:xfrm>
            <a:off x="4247766" y="2694124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4247766" y="2198265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  <p:sp>
        <p:nvSpPr>
          <p:cNvPr id="9" name="矩形: 圓角 8"/>
          <p:cNvSpPr/>
          <p:nvPr/>
        </p:nvSpPr>
        <p:spPr>
          <a:xfrm>
            <a:off x="4247766" y="3248869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endCxn id="9" idx="1"/>
          </p:cNvCxnSpPr>
          <p:nvPr/>
        </p:nvCxnSpPr>
        <p:spPr>
          <a:xfrm>
            <a:off x="2788178" y="2690722"/>
            <a:ext cx="1459588" cy="7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endCxn id="7" idx="1"/>
          </p:cNvCxnSpPr>
          <p:nvPr/>
        </p:nvCxnSpPr>
        <p:spPr>
          <a:xfrm>
            <a:off x="3373120" y="2735579"/>
            <a:ext cx="874646" cy="12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8" idx="1"/>
          </p:cNvCxnSpPr>
          <p:nvPr/>
        </p:nvCxnSpPr>
        <p:spPr>
          <a:xfrm flipV="1">
            <a:off x="3627120" y="2361851"/>
            <a:ext cx="620646" cy="3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/>
          <p:cNvSpPr/>
          <p:nvPr/>
        </p:nvSpPr>
        <p:spPr>
          <a:xfrm>
            <a:off x="462433" y="295294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20" name="矩形: 圓角 19"/>
          <p:cNvSpPr/>
          <p:nvPr/>
        </p:nvSpPr>
        <p:spPr>
          <a:xfrm>
            <a:off x="344843" y="2481356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對話表情符號</a:t>
            </a:r>
          </a:p>
        </p:txBody>
      </p:sp>
      <p:sp>
        <p:nvSpPr>
          <p:cNvPr id="21" name="矩形: 圓角 20"/>
          <p:cNvSpPr/>
          <p:nvPr/>
        </p:nvSpPr>
        <p:spPr>
          <a:xfrm>
            <a:off x="408650" y="3424532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訊息量總數</a:t>
            </a:r>
          </a:p>
        </p:txBody>
      </p:sp>
      <p:sp>
        <p:nvSpPr>
          <p:cNvPr id="22" name="矩形: 圓角 21"/>
          <p:cNvSpPr/>
          <p:nvPr/>
        </p:nvSpPr>
        <p:spPr>
          <a:xfrm>
            <a:off x="356580" y="3896120"/>
            <a:ext cx="100330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對話顏色調整</a:t>
            </a:r>
          </a:p>
        </p:txBody>
      </p:sp>
      <p:sp>
        <p:nvSpPr>
          <p:cNvPr id="23" name="矩形: 圓角 22"/>
          <p:cNvSpPr/>
          <p:nvPr/>
        </p:nvSpPr>
        <p:spPr>
          <a:xfrm>
            <a:off x="4184497" y="3832300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複製色票</a:t>
            </a:r>
          </a:p>
        </p:txBody>
      </p:sp>
      <p:cxnSp>
        <p:nvCxnSpPr>
          <p:cNvPr id="25" name="直線單箭頭接點 24"/>
          <p:cNvCxnSpPr>
            <a:cxnSpLocks/>
            <a:endCxn id="20" idx="3"/>
          </p:cNvCxnSpPr>
          <p:nvPr/>
        </p:nvCxnSpPr>
        <p:spPr>
          <a:xfrm flipH="1" flipV="1">
            <a:off x="1371618" y="2644942"/>
            <a:ext cx="584942" cy="3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9" idx="3"/>
          </p:cNvCxnSpPr>
          <p:nvPr/>
        </p:nvCxnSpPr>
        <p:spPr>
          <a:xfrm flipH="1" flipV="1">
            <a:off x="1254027" y="3116530"/>
            <a:ext cx="1043782" cy="1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1" idx="3"/>
          </p:cNvCxnSpPr>
          <p:nvPr/>
        </p:nvCxnSpPr>
        <p:spPr>
          <a:xfrm flipH="1" flipV="1">
            <a:off x="1307810" y="3588118"/>
            <a:ext cx="973110" cy="1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2" idx="3"/>
          </p:cNvCxnSpPr>
          <p:nvPr/>
        </p:nvCxnSpPr>
        <p:spPr>
          <a:xfrm flipH="1">
            <a:off x="1359880" y="3760589"/>
            <a:ext cx="87532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  <a:endCxn id="23" idx="1"/>
          </p:cNvCxnSpPr>
          <p:nvPr/>
        </p:nvCxnSpPr>
        <p:spPr>
          <a:xfrm>
            <a:off x="2650688" y="2964375"/>
            <a:ext cx="1533809" cy="10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61" y="1921078"/>
            <a:ext cx="2276709" cy="4517469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7435292" y="1445081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40" name="矩形: 圓角 39"/>
          <p:cNvSpPr/>
          <p:nvPr/>
        </p:nvSpPr>
        <p:spPr>
          <a:xfrm>
            <a:off x="5727279" y="245658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5609689" y="3038686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貼文內容</a:t>
            </a:r>
          </a:p>
        </p:txBody>
      </p:sp>
      <p:sp>
        <p:nvSpPr>
          <p:cNvPr id="42" name="矩形: 圓角 41"/>
          <p:cNvSpPr/>
          <p:nvPr/>
        </p:nvSpPr>
        <p:spPr>
          <a:xfrm>
            <a:off x="9979991" y="321932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/>
          <p:cNvSpPr/>
          <p:nvPr/>
        </p:nvSpPr>
        <p:spPr>
          <a:xfrm>
            <a:off x="5596420" y="3620788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</a:p>
        </p:txBody>
      </p:sp>
      <p:sp>
        <p:nvSpPr>
          <p:cNvPr id="45" name="矩形: 圓角 44"/>
          <p:cNvSpPr/>
          <p:nvPr/>
        </p:nvSpPr>
        <p:spPr>
          <a:xfrm>
            <a:off x="9950706" y="5197137"/>
            <a:ext cx="1015861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設置貼文權限</a:t>
            </a:r>
          </a:p>
        </p:txBody>
      </p:sp>
      <p:sp>
        <p:nvSpPr>
          <p:cNvPr id="47" name="矩形: 圓角 46"/>
          <p:cNvSpPr/>
          <p:nvPr/>
        </p:nvSpPr>
        <p:spPr>
          <a:xfrm>
            <a:off x="5550994" y="4202890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標記朋友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6518873" y="2620170"/>
            <a:ext cx="1066788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endCxn id="41" idx="3"/>
          </p:cNvCxnSpPr>
          <p:nvPr/>
        </p:nvCxnSpPr>
        <p:spPr>
          <a:xfrm flipH="1">
            <a:off x="6636464" y="3104412"/>
            <a:ext cx="1305921" cy="9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  <a:endCxn id="42" idx="1"/>
          </p:cNvCxnSpPr>
          <p:nvPr/>
        </p:nvCxnSpPr>
        <p:spPr>
          <a:xfrm flipV="1">
            <a:off x="8136577" y="3382907"/>
            <a:ext cx="1843414" cy="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stCxn id="56" idx="1"/>
            <a:endCxn id="43" idx="3"/>
          </p:cNvCxnSpPr>
          <p:nvPr/>
        </p:nvCxnSpPr>
        <p:spPr>
          <a:xfrm flipH="1" flipV="1">
            <a:off x="6649733" y="3784374"/>
            <a:ext cx="1015987" cy="12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665720" y="3512006"/>
            <a:ext cx="1457960" cy="8032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cxnSpLocks/>
            <a:endCxn id="47" idx="3"/>
          </p:cNvCxnSpPr>
          <p:nvPr/>
        </p:nvCxnSpPr>
        <p:spPr>
          <a:xfrm flipH="1" flipV="1">
            <a:off x="6695159" y="4366476"/>
            <a:ext cx="1082832" cy="7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endCxn id="45" idx="1"/>
          </p:cNvCxnSpPr>
          <p:nvPr/>
        </p:nvCxnSpPr>
        <p:spPr>
          <a:xfrm>
            <a:off x="9061938" y="4543872"/>
            <a:ext cx="888768" cy="81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圓角 70"/>
          <p:cNvSpPr/>
          <p:nvPr/>
        </p:nvSpPr>
        <p:spPr>
          <a:xfrm>
            <a:off x="5550994" y="4784992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心情</a:t>
            </a:r>
          </a:p>
        </p:txBody>
      </p:sp>
      <p:cxnSp>
        <p:nvCxnSpPr>
          <p:cNvPr id="72" name="直線單箭頭接點 71"/>
          <p:cNvCxnSpPr>
            <a:cxnSpLocks/>
            <a:endCxn id="71" idx="3"/>
          </p:cNvCxnSpPr>
          <p:nvPr/>
        </p:nvCxnSpPr>
        <p:spPr>
          <a:xfrm flipH="1">
            <a:off x="6695159" y="4444308"/>
            <a:ext cx="1311704" cy="50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圓角 74"/>
          <p:cNvSpPr/>
          <p:nvPr/>
        </p:nvSpPr>
        <p:spPr>
          <a:xfrm>
            <a:off x="5550994" y="5367095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cxnSp>
        <p:nvCxnSpPr>
          <p:cNvPr id="76" name="直線單箭頭接點 75"/>
          <p:cNvCxnSpPr>
            <a:cxnSpLocks/>
            <a:endCxn id="75" idx="3"/>
          </p:cNvCxnSpPr>
          <p:nvPr/>
        </p:nvCxnSpPr>
        <p:spPr>
          <a:xfrm flipH="1">
            <a:off x="6695159" y="4502305"/>
            <a:ext cx="1516857" cy="102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832344" y="4340276"/>
            <a:ext cx="353924" cy="1949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9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21" y="1941013"/>
            <a:ext cx="2276709" cy="4517471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238452" y="146501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487194" y="2470006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369604" y="3181260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2" name="矩形: 圓角 41"/>
          <p:cNvSpPr/>
          <p:nvPr/>
        </p:nvSpPr>
        <p:spPr>
          <a:xfrm>
            <a:off x="4805749" y="2797177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自訂義顏色</a:t>
            </a:r>
          </a:p>
        </p:txBody>
      </p:sp>
      <p:sp>
        <p:nvSpPr>
          <p:cNvPr id="43" name="矩形: 圓角 42"/>
          <p:cNvSpPr/>
          <p:nvPr/>
        </p:nvSpPr>
        <p:spPr>
          <a:xfrm>
            <a:off x="356335" y="3892514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4" name="矩形: 圓角 43"/>
          <p:cNvSpPr/>
          <p:nvPr/>
        </p:nvSpPr>
        <p:spPr>
          <a:xfrm>
            <a:off x="273323" y="4603768"/>
            <a:ext cx="1219337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5" name="矩形: 圓角 44"/>
          <p:cNvSpPr/>
          <p:nvPr/>
        </p:nvSpPr>
        <p:spPr>
          <a:xfrm>
            <a:off x="4747399" y="4140837"/>
            <a:ext cx="1015861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目前選擇顏色</a:t>
            </a:r>
          </a:p>
        </p:txBody>
      </p:sp>
      <p:sp>
        <p:nvSpPr>
          <p:cNvPr id="46" name="矩形: 圓角 45"/>
          <p:cNvSpPr/>
          <p:nvPr/>
        </p:nvSpPr>
        <p:spPr>
          <a:xfrm>
            <a:off x="4805749" y="5484497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sp>
        <p:nvSpPr>
          <p:cNvPr id="47" name="矩形: 圓角 46"/>
          <p:cNvSpPr/>
          <p:nvPr/>
        </p:nvSpPr>
        <p:spPr>
          <a:xfrm>
            <a:off x="310909" y="5315021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選擇顏色之色票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1278788" y="2633592"/>
            <a:ext cx="1240892" cy="16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1" idx="3"/>
          </p:cNvCxnSpPr>
          <p:nvPr/>
        </p:nvCxnSpPr>
        <p:spPr>
          <a:xfrm flipH="1">
            <a:off x="1396379" y="2984273"/>
            <a:ext cx="1362061" cy="36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2" idx="1"/>
          </p:cNvCxnSpPr>
          <p:nvPr/>
        </p:nvCxnSpPr>
        <p:spPr>
          <a:xfrm flipV="1">
            <a:off x="3693160" y="2960763"/>
            <a:ext cx="1112589" cy="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endCxn id="43" idx="3"/>
          </p:cNvCxnSpPr>
          <p:nvPr/>
        </p:nvCxnSpPr>
        <p:spPr>
          <a:xfrm flipH="1">
            <a:off x="1409648" y="3672017"/>
            <a:ext cx="1059232" cy="38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70581" y="3101830"/>
            <a:ext cx="1457960" cy="10953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2470581" y="4281904"/>
            <a:ext cx="1457960" cy="6265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>
            <a:cxnSpLocks/>
            <a:endCxn id="44" idx="3"/>
          </p:cNvCxnSpPr>
          <p:nvPr/>
        </p:nvCxnSpPr>
        <p:spPr>
          <a:xfrm flipH="1">
            <a:off x="1492660" y="4617681"/>
            <a:ext cx="976220" cy="14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47" idx="3"/>
          </p:cNvCxnSpPr>
          <p:nvPr/>
        </p:nvCxnSpPr>
        <p:spPr>
          <a:xfrm flipH="1">
            <a:off x="1455074" y="5315021"/>
            <a:ext cx="1491811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46" idx="1"/>
          </p:cNvCxnSpPr>
          <p:nvPr/>
        </p:nvCxnSpPr>
        <p:spPr>
          <a:xfrm>
            <a:off x="3802759" y="5612918"/>
            <a:ext cx="1002990" cy="3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45" idx="1"/>
          </p:cNvCxnSpPr>
          <p:nvPr/>
        </p:nvCxnSpPr>
        <p:spPr>
          <a:xfrm flipV="1">
            <a:off x="3571240" y="4304423"/>
            <a:ext cx="1176159" cy="27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26" y="1960949"/>
            <a:ext cx="2276709" cy="4517471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8096158" y="1484952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: 圓角 73"/>
          <p:cNvSpPr/>
          <p:nvPr/>
        </p:nvSpPr>
        <p:spPr>
          <a:xfrm>
            <a:off x="10353683" y="3661860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色階</a:t>
            </a:r>
          </a:p>
        </p:txBody>
      </p:sp>
      <p:cxnSp>
        <p:nvCxnSpPr>
          <p:cNvPr id="75" name="直線單箭頭接點 74"/>
          <p:cNvCxnSpPr>
            <a:cxnSpLocks/>
            <a:endCxn id="74" idx="1"/>
          </p:cNvCxnSpPr>
          <p:nvPr/>
        </p:nvCxnSpPr>
        <p:spPr>
          <a:xfrm flipV="1">
            <a:off x="9733037" y="3825446"/>
            <a:ext cx="620646" cy="3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/>
          <p:cNvSpPr/>
          <p:nvPr/>
        </p:nvSpPr>
        <p:spPr>
          <a:xfrm>
            <a:off x="6596801" y="2567007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77" name="矩形: 圓角 76"/>
          <p:cNvSpPr/>
          <p:nvPr/>
        </p:nvSpPr>
        <p:spPr>
          <a:xfrm>
            <a:off x="6543018" y="446686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飽和度</a:t>
            </a:r>
          </a:p>
        </p:txBody>
      </p:sp>
      <p:sp>
        <p:nvSpPr>
          <p:cNvPr id="78" name="矩形: 圓角 77"/>
          <p:cNvSpPr/>
          <p:nvPr/>
        </p:nvSpPr>
        <p:spPr>
          <a:xfrm>
            <a:off x="6490948" y="3516934"/>
            <a:ext cx="100330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</a:t>
            </a:r>
          </a:p>
        </p:txBody>
      </p:sp>
      <p:cxnSp>
        <p:nvCxnSpPr>
          <p:cNvPr id="79" name="直線單箭頭接點 78"/>
          <p:cNvCxnSpPr>
            <a:endCxn id="76" idx="3"/>
          </p:cNvCxnSpPr>
          <p:nvPr/>
        </p:nvCxnSpPr>
        <p:spPr>
          <a:xfrm flipH="1" flipV="1">
            <a:off x="7388395" y="2730593"/>
            <a:ext cx="1183879" cy="1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>
            <a:off x="7397412" y="4211599"/>
            <a:ext cx="942374" cy="1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8" idx="3"/>
          </p:cNvCxnSpPr>
          <p:nvPr/>
        </p:nvCxnSpPr>
        <p:spPr>
          <a:xfrm flipH="1">
            <a:off x="7494248" y="3443830"/>
            <a:ext cx="1123391" cy="23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/>
          <p:cNvSpPr/>
          <p:nvPr/>
        </p:nvSpPr>
        <p:spPr>
          <a:xfrm>
            <a:off x="6420516" y="5416787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選擇顏色之色票</a:t>
            </a:r>
          </a:p>
        </p:txBody>
      </p:sp>
      <p:cxnSp>
        <p:nvCxnSpPr>
          <p:cNvPr id="83" name="直線單箭頭接點 82"/>
          <p:cNvCxnSpPr>
            <a:endCxn id="82" idx="3"/>
          </p:cNvCxnSpPr>
          <p:nvPr/>
        </p:nvCxnSpPr>
        <p:spPr>
          <a:xfrm flipH="1">
            <a:off x="7564681" y="5416787"/>
            <a:ext cx="1314174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/>
          <p:cNvSpPr/>
          <p:nvPr/>
        </p:nvSpPr>
        <p:spPr>
          <a:xfrm>
            <a:off x="10385806" y="549854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cxnSp>
        <p:nvCxnSpPr>
          <p:cNvPr id="85" name="直線單箭頭接點 84"/>
          <p:cNvCxnSpPr>
            <a:cxnSpLocks/>
            <a:endCxn id="84" idx="1"/>
          </p:cNvCxnSpPr>
          <p:nvPr/>
        </p:nvCxnSpPr>
        <p:spPr>
          <a:xfrm>
            <a:off x="9653240" y="5662127"/>
            <a:ext cx="732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339786" y="3181260"/>
            <a:ext cx="1247203" cy="20719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>
            <a:cxnSpLocks/>
          </p:cNvCxnSpPr>
          <p:nvPr/>
        </p:nvCxnSpPr>
        <p:spPr>
          <a:xfrm>
            <a:off x="8425543" y="3656417"/>
            <a:ext cx="1066800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94578" y="3403136"/>
            <a:ext cx="516651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明亮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8340455" y="3672017"/>
            <a:ext cx="313687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亮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228813" y="3694640"/>
            <a:ext cx="313687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暗</a:t>
            </a:r>
            <a:endParaRPr lang="en-US" altLang="zh-TW" sz="1100" dirty="0"/>
          </a:p>
        </p:txBody>
      </p:sp>
      <p:cxnSp>
        <p:nvCxnSpPr>
          <p:cNvPr id="8" name="直線單箭頭接點 7"/>
          <p:cNvCxnSpPr>
            <a:cxnSpLocks/>
          </p:cNvCxnSpPr>
          <p:nvPr/>
        </p:nvCxnSpPr>
        <p:spPr>
          <a:xfrm>
            <a:off x="8926286" y="4056100"/>
            <a:ext cx="0" cy="101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8934899" y="4430907"/>
            <a:ext cx="607601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飽和度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8521070" y="4031009"/>
            <a:ext cx="313687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高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8501740" y="4877177"/>
            <a:ext cx="313687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1100" dirty="0"/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5407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Wireframe(3)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21" y="1941014"/>
            <a:ext cx="2276709" cy="4517469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238452" y="146501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0" name="矩形: 圓角 39"/>
          <p:cNvSpPr/>
          <p:nvPr/>
        </p:nvSpPr>
        <p:spPr>
          <a:xfrm>
            <a:off x="403651" y="239464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146321" y="2992669"/>
            <a:ext cx="130625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總對話量顯示開關</a:t>
            </a:r>
          </a:p>
        </p:txBody>
      </p:sp>
      <p:sp>
        <p:nvSpPr>
          <p:cNvPr id="43" name="矩形: 圓角 42"/>
          <p:cNvSpPr/>
          <p:nvPr/>
        </p:nvSpPr>
        <p:spPr>
          <a:xfrm>
            <a:off x="272792" y="3590694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語言設置</a:t>
            </a:r>
          </a:p>
        </p:txBody>
      </p:sp>
      <p:sp>
        <p:nvSpPr>
          <p:cNvPr id="44" name="矩形: 圓角 43"/>
          <p:cNvSpPr/>
          <p:nvPr/>
        </p:nvSpPr>
        <p:spPr>
          <a:xfrm>
            <a:off x="189780" y="4188720"/>
            <a:ext cx="1219337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帳號登出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1195245" y="2558230"/>
            <a:ext cx="1226481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endCxn id="41" idx="3"/>
          </p:cNvCxnSpPr>
          <p:nvPr/>
        </p:nvCxnSpPr>
        <p:spPr>
          <a:xfrm flipH="1" flipV="1">
            <a:off x="1452575" y="3156255"/>
            <a:ext cx="927220" cy="17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endCxn id="43" idx="3"/>
          </p:cNvCxnSpPr>
          <p:nvPr/>
        </p:nvCxnSpPr>
        <p:spPr>
          <a:xfrm flipH="1">
            <a:off x="1326105" y="3597114"/>
            <a:ext cx="1053689" cy="1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endCxn id="44" idx="3"/>
          </p:cNvCxnSpPr>
          <p:nvPr/>
        </p:nvCxnSpPr>
        <p:spPr>
          <a:xfrm flipH="1">
            <a:off x="1409117" y="4202633"/>
            <a:ext cx="970677" cy="14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50" y="1929985"/>
            <a:ext cx="2276709" cy="4517469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7921982" y="145398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</a:p>
        </p:txBody>
      </p:sp>
      <p:sp>
        <p:nvSpPr>
          <p:cNvPr id="77" name="矩形: 圓角 76"/>
          <p:cNvSpPr/>
          <p:nvPr/>
        </p:nvSpPr>
        <p:spPr>
          <a:xfrm>
            <a:off x="6313707" y="4157756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語言選擇</a:t>
            </a:r>
          </a:p>
        </p:txBody>
      </p:sp>
      <p:cxnSp>
        <p:nvCxnSpPr>
          <p:cNvPr id="80" name="直線單箭頭接點 79"/>
          <p:cNvCxnSpPr>
            <a:cxnSpLocks/>
          </p:cNvCxnSpPr>
          <p:nvPr/>
        </p:nvCxnSpPr>
        <p:spPr>
          <a:xfrm flipH="1">
            <a:off x="7223236" y="4180634"/>
            <a:ext cx="942374" cy="1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/>
          <p:cNvSpPr/>
          <p:nvPr/>
        </p:nvSpPr>
        <p:spPr>
          <a:xfrm>
            <a:off x="10211630" y="5467576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cxnSp>
        <p:nvCxnSpPr>
          <p:cNvPr id="85" name="直線單箭頭接點 84"/>
          <p:cNvCxnSpPr>
            <a:cxnSpLocks/>
            <a:endCxn id="84" idx="1"/>
          </p:cNvCxnSpPr>
          <p:nvPr/>
        </p:nvCxnSpPr>
        <p:spPr>
          <a:xfrm>
            <a:off x="9479064" y="5631162"/>
            <a:ext cx="732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165610" y="2899804"/>
            <a:ext cx="1454845" cy="24794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58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1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3.UI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18" y="767603"/>
            <a:ext cx="1138235" cy="225849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66830" y="3001308"/>
            <a:ext cx="113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18" y="3790314"/>
            <a:ext cx="1144094" cy="22701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41893" y="6076868"/>
            <a:ext cx="11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自訂顏色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85799" y="5337044"/>
            <a:ext cx="2616200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從首頁點選圖片或色票更改顏色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362692"/>
            <a:ext cx="21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更改顏色</a:t>
            </a:r>
          </a:p>
        </p:txBody>
      </p:sp>
      <p:cxnSp>
        <p:nvCxnSpPr>
          <p:cNvPr id="17" name="直線單箭頭接點 16"/>
          <p:cNvCxnSpPr>
            <a:cxnSpLocks/>
            <a:stCxn id="108" idx="3"/>
            <a:endCxn id="7" idx="1"/>
          </p:cNvCxnSpPr>
          <p:nvPr/>
        </p:nvCxnSpPr>
        <p:spPr>
          <a:xfrm flipV="1">
            <a:off x="5076799" y="1896852"/>
            <a:ext cx="1201719" cy="165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108" idx="3"/>
            <a:endCxn id="11" idx="1"/>
          </p:cNvCxnSpPr>
          <p:nvPr/>
        </p:nvCxnSpPr>
        <p:spPr>
          <a:xfrm>
            <a:off x="5076799" y="3555432"/>
            <a:ext cx="1201719" cy="136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8190127" y="1533456"/>
            <a:ext cx="1481666" cy="72678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430310" y="1697336"/>
            <a:ext cx="113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是否更改</a:t>
            </a:r>
          </a:p>
        </p:txBody>
      </p:sp>
      <p:sp>
        <p:nvSpPr>
          <p:cNvPr id="26" name="菱形 25"/>
          <p:cNvSpPr/>
          <p:nvPr/>
        </p:nvSpPr>
        <p:spPr>
          <a:xfrm>
            <a:off x="8205274" y="4561980"/>
            <a:ext cx="1481666" cy="72678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445457" y="4756098"/>
            <a:ext cx="113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是否更改</a:t>
            </a:r>
          </a:p>
        </p:txBody>
      </p:sp>
      <p:cxnSp>
        <p:nvCxnSpPr>
          <p:cNvPr id="29" name="直線單箭頭接點 28"/>
          <p:cNvCxnSpPr>
            <a:cxnSpLocks/>
            <a:stCxn id="7" idx="3"/>
            <a:endCxn id="22" idx="1"/>
          </p:cNvCxnSpPr>
          <p:nvPr/>
        </p:nvCxnSpPr>
        <p:spPr>
          <a:xfrm flipV="1">
            <a:off x="7416753" y="1896851"/>
            <a:ext cx="773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1" idx="3"/>
            <a:endCxn id="26" idx="1"/>
          </p:cNvCxnSpPr>
          <p:nvPr/>
        </p:nvCxnSpPr>
        <p:spPr>
          <a:xfrm>
            <a:off x="7422612" y="4925375"/>
            <a:ext cx="78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/>
          <p:cNvCxnSpPr>
            <a:cxnSpLocks/>
            <a:stCxn id="22" idx="0"/>
            <a:endCxn id="108" idx="0"/>
          </p:cNvCxnSpPr>
          <p:nvPr/>
        </p:nvCxnSpPr>
        <p:spPr>
          <a:xfrm rot="16200000" flipH="1" flipV="1">
            <a:off x="6372303" y="-533043"/>
            <a:ext cx="492158" cy="4625156"/>
          </a:xfrm>
          <a:prstGeom prst="bentConnector3">
            <a:avLst>
              <a:gd name="adj1" fmla="val -190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/>
          <p:cNvCxnSpPr>
            <a:cxnSpLocks/>
            <a:stCxn id="26" idx="2"/>
            <a:endCxn id="108" idx="2"/>
          </p:cNvCxnSpPr>
          <p:nvPr/>
        </p:nvCxnSpPr>
        <p:spPr>
          <a:xfrm rot="5400000" flipH="1">
            <a:off x="6524196" y="2866858"/>
            <a:ext cx="203520" cy="4640303"/>
          </a:xfrm>
          <a:prstGeom prst="bentConnector3">
            <a:avLst>
              <a:gd name="adj1" fmla="val -611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930960" y="106340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8997576" y="5614043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cxnSp>
        <p:nvCxnSpPr>
          <p:cNvPr id="62" name="接點: 肘形 61"/>
          <p:cNvCxnSpPr>
            <a:cxnSpLocks/>
            <a:stCxn id="22" idx="3"/>
            <a:endCxn id="125" idx="1"/>
          </p:cNvCxnSpPr>
          <p:nvPr/>
        </p:nvCxnSpPr>
        <p:spPr>
          <a:xfrm>
            <a:off x="9671793" y="1896851"/>
            <a:ext cx="1232427" cy="1658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/>
          <p:cNvCxnSpPr>
            <a:cxnSpLocks/>
            <a:stCxn id="26" idx="3"/>
            <a:endCxn id="125" idx="1"/>
          </p:cNvCxnSpPr>
          <p:nvPr/>
        </p:nvCxnSpPr>
        <p:spPr>
          <a:xfrm flipV="1">
            <a:off x="9686940" y="3555430"/>
            <a:ext cx="1217280" cy="136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641356" y="148417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9732390" y="4991660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pic>
        <p:nvPicPr>
          <p:cNvPr id="108" name="圖片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08" y="2025614"/>
            <a:ext cx="1541991" cy="3059635"/>
          </a:xfrm>
          <a:prstGeom prst="rect">
            <a:avLst/>
          </a:prstGeom>
        </p:spPr>
      </p:pic>
      <p:cxnSp>
        <p:nvCxnSpPr>
          <p:cNvPr id="117" name="直線單箭頭接點 116"/>
          <p:cNvCxnSpPr>
            <a:cxnSpLocks/>
            <a:stCxn id="38" idx="3"/>
            <a:endCxn id="108" idx="1"/>
          </p:cNvCxnSpPr>
          <p:nvPr/>
        </p:nvCxnSpPr>
        <p:spPr>
          <a:xfrm>
            <a:off x="2705628" y="3551468"/>
            <a:ext cx="829180" cy="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圓角 124"/>
          <p:cNvSpPr/>
          <p:nvPr/>
        </p:nvSpPr>
        <p:spPr>
          <a:xfrm>
            <a:off x="10904220" y="3391844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顏色更改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7" y="2021650"/>
            <a:ext cx="1541991" cy="305963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104292" y="2764111"/>
            <a:ext cx="345831" cy="2795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1963742" y="3182814"/>
            <a:ext cx="603612" cy="2090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518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1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3.UI Flow(2)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41687" y="5267380"/>
            <a:ext cx="1162494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設置頁面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362692"/>
            <a:ext cx="21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更改語言</a:t>
            </a:r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38" y="1934529"/>
            <a:ext cx="1633793" cy="3241791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48" y="1934529"/>
            <a:ext cx="1633795" cy="3241792"/>
          </a:xfrm>
          <a:prstGeom prst="rect">
            <a:avLst/>
          </a:prstGeom>
        </p:spPr>
      </p:pic>
      <p:cxnSp>
        <p:nvCxnSpPr>
          <p:cNvPr id="117" name="直線單箭頭接點 116"/>
          <p:cNvCxnSpPr>
            <a:cxnSpLocks/>
            <a:stCxn id="68" idx="3"/>
            <a:endCxn id="108" idx="1"/>
          </p:cNvCxnSpPr>
          <p:nvPr/>
        </p:nvCxnSpPr>
        <p:spPr>
          <a:xfrm>
            <a:off x="5539831" y="3555425"/>
            <a:ext cx="1559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圓角 124"/>
          <p:cNvSpPr/>
          <p:nvPr/>
        </p:nvSpPr>
        <p:spPr>
          <a:xfrm>
            <a:off x="10186782" y="3313776"/>
            <a:ext cx="1480392" cy="48330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語言更改</a:t>
            </a:r>
          </a:p>
        </p:txBody>
      </p:sp>
      <p:cxnSp>
        <p:nvCxnSpPr>
          <p:cNvPr id="148" name="直線單箭頭接點 147"/>
          <p:cNvCxnSpPr>
            <a:cxnSpLocks/>
            <a:stCxn id="108" idx="3"/>
            <a:endCxn id="125" idx="1"/>
          </p:cNvCxnSpPr>
          <p:nvPr/>
        </p:nvCxnSpPr>
        <p:spPr>
          <a:xfrm>
            <a:off x="8732843" y="3555425"/>
            <a:ext cx="1453939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7178463" y="5267380"/>
            <a:ext cx="1474964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732843" y="305570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按取消更改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5720832" y="2909092"/>
            <a:ext cx="118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點選語言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選項更改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8" y="1934532"/>
            <a:ext cx="1633793" cy="324178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086904" y="5252436"/>
            <a:ext cx="886039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21" name="矩形 20"/>
          <p:cNvSpPr/>
          <p:nvPr/>
        </p:nvSpPr>
        <p:spPr>
          <a:xfrm>
            <a:off x="1695111" y="2407919"/>
            <a:ext cx="110829" cy="1752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cxnSp>
        <p:nvCxnSpPr>
          <p:cNvPr id="10" name="直線單箭頭接點 9"/>
          <p:cNvCxnSpPr>
            <a:stCxn id="13" idx="3"/>
            <a:endCxn id="68" idx="1"/>
          </p:cNvCxnSpPr>
          <p:nvPr/>
        </p:nvCxnSpPr>
        <p:spPr>
          <a:xfrm flipV="1">
            <a:off x="2346821" y="3555425"/>
            <a:ext cx="15592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299174" y="2909093"/>
            <a:ext cx="160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點擊右上角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進入設置頁面</a:t>
            </a:r>
          </a:p>
        </p:txBody>
      </p:sp>
    </p:spTree>
    <p:extLst>
      <p:ext uri="{BB962C8B-B14F-4D97-AF65-F5344CB8AC3E}">
        <p14:creationId xmlns:p14="http://schemas.microsoft.com/office/powerpoint/2010/main" val="31931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227</Words>
  <Application>Microsoft Office PowerPoint</Application>
  <PresentationFormat>寬螢幕</PresentationFormat>
  <Paragraphs>90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UX Framework for Mauf</vt:lpstr>
      <vt:lpstr>1-1. Function Map</vt:lpstr>
      <vt:lpstr>1-2. Main Page Wireframe</vt:lpstr>
      <vt:lpstr>2. Wireframe</vt:lpstr>
      <vt:lpstr>2. Wireframe(2)</vt:lpstr>
      <vt:lpstr>2. Wireframe(3)</vt:lpstr>
      <vt:lpstr>3.UI Flow</vt:lpstr>
      <vt:lpstr>3.UI Flow(2)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Mauf</dc:title>
  <dc:creator>神幻</dc:creator>
  <cp:lastModifiedBy>神幻</cp:lastModifiedBy>
  <cp:revision>15</cp:revision>
  <dcterms:created xsi:type="dcterms:W3CDTF">2017-03-31T08:12:19Z</dcterms:created>
  <dcterms:modified xsi:type="dcterms:W3CDTF">2017-04-04T12:54:56Z</dcterms:modified>
</cp:coreProperties>
</file>