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775-D658-49F7-970D-6A9782905A6D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CBE3-2C4D-440F-8BA4-1A3644488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62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775-D658-49F7-970D-6A9782905A6D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CBE3-2C4D-440F-8BA4-1A3644488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65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775-D658-49F7-970D-6A9782905A6D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CBE3-2C4D-440F-8BA4-1A36444882B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7807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775-D658-49F7-970D-6A9782905A6D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CBE3-2C4D-440F-8BA4-1A3644488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540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775-D658-49F7-970D-6A9782905A6D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CBE3-2C4D-440F-8BA4-1A36444882B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5031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775-D658-49F7-970D-6A9782905A6D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CBE3-2C4D-440F-8BA4-1A3644488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131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775-D658-49F7-970D-6A9782905A6D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CBE3-2C4D-440F-8BA4-1A3644488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821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775-D658-49F7-970D-6A9782905A6D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CBE3-2C4D-440F-8BA4-1A3644488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88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775-D658-49F7-970D-6A9782905A6D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CBE3-2C4D-440F-8BA4-1A3644488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78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775-D658-49F7-970D-6A9782905A6D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CBE3-2C4D-440F-8BA4-1A3644488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8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775-D658-49F7-970D-6A9782905A6D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CBE3-2C4D-440F-8BA4-1A3644488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44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775-D658-49F7-970D-6A9782905A6D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CBE3-2C4D-440F-8BA4-1A3644488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46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775-D658-49F7-970D-6A9782905A6D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CBE3-2C4D-440F-8BA4-1A3644488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59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775-D658-49F7-970D-6A9782905A6D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CBE3-2C4D-440F-8BA4-1A3644488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42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775-D658-49F7-970D-6A9782905A6D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CBE3-2C4D-440F-8BA4-1A3644488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44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775-D658-49F7-970D-6A9782905A6D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CBE3-2C4D-440F-8BA4-1A3644488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68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B9775-D658-49F7-970D-6A9782905A6D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46CBE3-2C4D-440F-8BA4-1A3644488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54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26625"/>
            <a:ext cx="12192000" cy="473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0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403"/>
            <a:ext cx="12192000" cy="609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4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350"/>
            <a:ext cx="12192000" cy="653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3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" y="126103"/>
            <a:ext cx="12192000" cy="658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8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969"/>
            <a:ext cx="12192000" cy="612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535"/>
            <a:ext cx="12192000" cy="658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2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" y="1020400"/>
            <a:ext cx="12187343" cy="509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3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416" y="0"/>
            <a:ext cx="6976655" cy="687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1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450"/>
            <a:ext cx="12192000" cy="52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6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7492" y="711445"/>
            <a:ext cx="9397469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 smtClean="0">
                <a:ln/>
                <a:solidFill>
                  <a:schemeClr val="accent4"/>
                </a:solidFill>
              </a:rPr>
              <a:t>Values: </a:t>
            </a:r>
          </a:p>
          <a:p>
            <a:endParaRPr lang="en-US" sz="4000" b="1" dirty="0">
              <a:ln/>
              <a:solidFill>
                <a:schemeClr val="accent4"/>
              </a:solidFill>
            </a:endParaRPr>
          </a:p>
          <a:p>
            <a:r>
              <a:rPr lang="en-US" sz="4000" b="1" dirty="0" smtClean="0">
                <a:ln/>
                <a:solidFill>
                  <a:schemeClr val="accent4"/>
                </a:solidFill>
              </a:rPr>
              <a:t>It is basically a </a:t>
            </a:r>
            <a:r>
              <a:rPr lang="en-GB" sz="4000" b="1" dirty="0" smtClean="0">
                <a:ln/>
                <a:solidFill>
                  <a:schemeClr val="accent4"/>
                </a:solidFill>
              </a:rPr>
              <a:t>piece of data.</a:t>
            </a:r>
          </a:p>
          <a:p>
            <a:endParaRPr lang="en-GB" sz="4000" b="1" dirty="0" smtClean="0">
              <a:ln/>
              <a:solidFill>
                <a:schemeClr val="accent4"/>
              </a:solidFill>
            </a:endParaRPr>
          </a:p>
          <a:p>
            <a:r>
              <a:rPr lang="en-GB" sz="4000" b="1" dirty="0" smtClean="0">
                <a:ln/>
                <a:solidFill>
                  <a:schemeClr val="accent4"/>
                </a:solidFill>
              </a:rPr>
              <a:t>For example </a:t>
            </a:r>
          </a:p>
          <a:p>
            <a:endParaRPr lang="en-GB" sz="4000" b="1" dirty="0" smtClean="0">
              <a:ln/>
              <a:solidFill>
                <a:schemeClr val="accent4"/>
              </a:solidFill>
            </a:endParaRPr>
          </a:p>
          <a:p>
            <a:r>
              <a:rPr lang="en-GB" sz="4000" b="1" dirty="0" smtClean="0">
                <a:ln/>
                <a:solidFill>
                  <a:schemeClr val="accent4"/>
                </a:solidFill>
              </a:rPr>
              <a:t>‘Jonas’</a:t>
            </a:r>
            <a:endParaRPr lang="en-US" sz="40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27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0886" y="1876201"/>
            <a:ext cx="917813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sz="3600" b="1" dirty="0">
                <a:ln/>
                <a:solidFill>
                  <a:schemeClr val="accent4"/>
                </a:solidFill>
              </a:rPr>
              <a:t>Variables are Containers for Storing </a:t>
            </a:r>
            <a:r>
              <a:rPr lang="en-GB" sz="3600" b="1" dirty="0" smtClean="0">
                <a:ln/>
                <a:solidFill>
                  <a:schemeClr val="accent4"/>
                </a:solidFill>
              </a:rPr>
              <a:t>Data</a:t>
            </a:r>
          </a:p>
          <a:p>
            <a:endParaRPr lang="en-GB" sz="3600" b="1" dirty="0">
              <a:ln/>
              <a:solidFill>
                <a:schemeClr val="accent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0886" y="2476366"/>
            <a:ext cx="8627163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normalizeH="0" baseline="0" dirty="0" smtClean="0">
                <a:ln/>
                <a:solidFill>
                  <a:schemeClr val="accent4"/>
                </a:solidFill>
                <a:latin typeface="Verdana" panose="020B0604030504040204" pitchFamily="34" charset="0"/>
              </a:rPr>
              <a:t>JavaScript Variables can be declared in 4 ways:</a:t>
            </a:r>
            <a:endParaRPr kumimoji="0" lang="en-US" altLang="en-US" sz="2400" b="1" i="0" u="none" strike="noStrike" normalizeH="0" baseline="0" dirty="0" smtClean="0">
              <a:ln/>
              <a:solidFill>
                <a:schemeClr val="accent4"/>
              </a:solidFill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normalizeH="0" baseline="0" dirty="0" smtClean="0">
                <a:ln/>
                <a:solidFill>
                  <a:schemeClr val="accent4"/>
                </a:solidFill>
                <a:latin typeface="Verdana" panose="020B0604030504040204" pitchFamily="34" charset="0"/>
              </a:rPr>
              <a:t>Automatically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normalizeH="0" baseline="0" dirty="0" smtClean="0">
                <a:ln/>
                <a:solidFill>
                  <a:schemeClr val="accent4"/>
                </a:solidFill>
                <a:latin typeface="Verdana" panose="020B0604030504040204" pitchFamily="34" charset="0"/>
              </a:rPr>
              <a:t>Using </a:t>
            </a:r>
            <a:r>
              <a:rPr kumimoji="0" lang="en-US" altLang="en-US" sz="2400" b="1" i="0" u="none" strike="noStrike" normalizeH="0" baseline="0" dirty="0" err="1" smtClean="0">
                <a:ln/>
                <a:solidFill>
                  <a:schemeClr val="accent4"/>
                </a:solidFill>
                <a:latin typeface="Consolas" panose="020B0609020204030204" pitchFamily="49" charset="0"/>
              </a:rPr>
              <a:t>var</a:t>
            </a:r>
            <a:endParaRPr kumimoji="0" lang="en-US" altLang="en-US" sz="2400" b="1" i="0" u="none" strike="noStrike" normalizeH="0" baseline="0" dirty="0" smtClean="0">
              <a:ln/>
              <a:solidFill>
                <a:schemeClr val="accent4"/>
              </a:solidFill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normalizeH="0" baseline="0" dirty="0" smtClean="0">
                <a:ln/>
                <a:latin typeface="Verdana" panose="020B0604030504040204" pitchFamily="34" charset="0"/>
              </a:rPr>
              <a:t>Using </a:t>
            </a:r>
            <a:r>
              <a:rPr kumimoji="0" lang="en-US" altLang="en-US" sz="2400" b="1" i="0" u="none" strike="noStrike" normalizeH="0" baseline="0" dirty="0" smtClean="0">
                <a:ln/>
                <a:latin typeface="Consolas" panose="020B0609020204030204" pitchFamily="49" charset="0"/>
              </a:rPr>
              <a:t>let</a:t>
            </a:r>
            <a:endParaRPr kumimoji="0" lang="en-US" altLang="en-US" sz="2400" b="1" i="0" u="none" strike="noStrike" normalizeH="0" baseline="0" dirty="0" smtClean="0">
              <a:ln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normalizeH="0" baseline="0" dirty="0" smtClean="0">
                <a:ln/>
                <a:latin typeface="Verdana" panose="020B0604030504040204" pitchFamily="34" charset="0"/>
              </a:rPr>
              <a:t>Using </a:t>
            </a:r>
            <a:r>
              <a:rPr kumimoji="0" lang="en-US" altLang="en-US" sz="2400" b="1" i="0" u="none" strike="noStrike" normalizeH="0" baseline="0" dirty="0" err="1" smtClean="0">
                <a:ln/>
                <a:latin typeface="Consolas" panose="020B0609020204030204" pitchFamily="49" charset="0"/>
              </a:rPr>
              <a:t>const</a:t>
            </a:r>
            <a:endParaRPr lang="en-IN" sz="2400" b="1" dirty="0">
              <a:ln/>
            </a:endParaRPr>
          </a:p>
        </p:txBody>
      </p:sp>
    </p:spTree>
    <p:extLst>
      <p:ext uri="{BB962C8B-B14F-4D97-AF65-F5344CB8AC3E}">
        <p14:creationId xmlns:p14="http://schemas.microsoft.com/office/powerpoint/2010/main" val="407962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779"/>
            <a:ext cx="12192000" cy="656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1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66038" y="2086901"/>
            <a:ext cx="7947719" cy="2215991"/>
          </a:xfrm>
          <a:prstGeom prst="rect">
            <a:avLst/>
          </a:prstGeom>
          <a:ln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var</a:t>
            </a:r>
            <a:r>
              <a:rPr kumimoji="0" lang="en-US" altLang="en-US" sz="2400" b="1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 Keyword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The </a:t>
            </a:r>
            <a:r>
              <a:rPr kumimoji="0" lang="en-US" altLang="en-US" sz="2400" b="1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var</a:t>
            </a:r>
            <a:r>
              <a:rPr kumimoji="0" lang="en-US" altLang="en-US" sz="2400" b="1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keyword is used to declare a variable. It has a function-scoped or globally-scoped behavior.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var</a:t>
            </a:r>
            <a:r>
              <a:rPr kumimoji="0" lang="en-US" altLang="en-US" sz="2400" b="1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x = 10;</a:t>
            </a:r>
            <a:endParaRPr kumimoji="0" lang="en-US" altLang="en-US" sz="1200" b="1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Example: In this example, we will declare variables using var.</a:t>
            </a:r>
            <a:endParaRPr kumimoji="0" lang="en-US" altLang="en-US" sz="3600" b="1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016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5760" y="2072348"/>
            <a:ext cx="9293013" cy="1908215"/>
          </a:xfrm>
          <a:prstGeom prst="rect">
            <a:avLst/>
          </a:prstGeom>
          <a:ln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Nunito"/>
              </a:rPr>
              <a:t>let Keyword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Nunito"/>
              </a:rPr>
              <a:t>The let keyword is a block-scoped variables. It’s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effectLst/>
                <a:latin typeface="Nunito"/>
              </a:rPr>
              <a:t>commonly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Nunito"/>
              </a:rPr>
              <a:t> used for variables that may change their value.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let y = "Hello";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Nunito"/>
              </a:rPr>
              <a:t>Example: In this example, we will declare variables using let.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984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43468" y="1595181"/>
            <a:ext cx="8879840" cy="2215991"/>
          </a:xfrm>
          <a:prstGeom prst="rect">
            <a:avLst/>
          </a:prstGeom>
          <a:ln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effectLst/>
                <a:latin typeface="Nunito"/>
              </a:rPr>
              <a:t>const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Nunito"/>
              </a:rPr>
              <a:t> Keyword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Nunito"/>
              </a:rPr>
              <a:t>The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effectLst/>
                <a:latin typeface="Nunito"/>
              </a:rPr>
              <a:t>const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Nunito"/>
              </a:rPr>
              <a:t> keyword declares variables that cannot be reassigned. It’s block-scoped as well.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PI = 3.14;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Nunito"/>
              </a:rPr>
              <a:t>Example: In this example, we will declare the variable using the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effectLst/>
                <a:latin typeface="Nunito"/>
              </a:rPr>
              <a:t>const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Nunito"/>
              </a:rPr>
              <a:t> keyword.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056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29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444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64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282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3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64"/>
            <a:ext cx="12192000" cy="649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4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97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630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17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17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909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33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702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78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78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360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775"/>
            <a:ext cx="12192000" cy="651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67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08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874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3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5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158"/>
            <a:ext cx="12192000" cy="606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227"/>
            <a:ext cx="12191999" cy="613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9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537"/>
            <a:ext cx="12192000" cy="654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3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816"/>
            <a:ext cx="12192000" cy="659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6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588"/>
            <a:ext cx="12192000" cy="655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9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13024</TotalTime>
  <Words>63</Words>
  <Application>Microsoft Office PowerPoint</Application>
  <PresentationFormat>Widescreen</PresentationFormat>
  <Paragraphs>25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Consolas</vt:lpstr>
      <vt:lpstr>Nunito</vt:lpstr>
      <vt:lpstr>Trebuchet MS</vt:lpstr>
      <vt:lpstr>Verdana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19</cp:revision>
  <dcterms:created xsi:type="dcterms:W3CDTF">2024-05-22T15:33:45Z</dcterms:created>
  <dcterms:modified xsi:type="dcterms:W3CDTF">2024-06-06T13:51:32Z</dcterms:modified>
</cp:coreProperties>
</file>