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850" y="1144694"/>
            <a:ext cx="5316854" cy="130863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Black" panose="020B0A04020102020204" pitchFamily="34" charset="0"/>
              </a:rPr>
              <a:t>What is react</a:t>
            </a:r>
            <a:br>
              <a:rPr lang="en-GB" dirty="0" smtClean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850" y="1854517"/>
            <a:ext cx="7870403" cy="27987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React is </a:t>
            </a:r>
            <a:r>
              <a:rPr lang="en-GB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javascript</a:t>
            </a:r>
            <a:r>
              <a:rPr lang="en-GB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libray</a:t>
            </a:r>
            <a:r>
              <a:rPr lang="en-GB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GB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 main focus is building </a:t>
            </a:r>
            <a:r>
              <a:rPr lang="en-GB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ui</a:t>
            </a:r>
            <a:r>
              <a:rPr lang="en-GB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as fast as possible.</a:t>
            </a:r>
          </a:p>
          <a:p>
            <a:pPr marL="457200" indent="-457200">
              <a:buAutoNum type="arabicPeriod"/>
            </a:pPr>
            <a:r>
              <a:rPr lang="en-GB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So this used to single page application.</a:t>
            </a:r>
          </a:p>
          <a:p>
            <a:pPr marL="457200" indent="-457200">
              <a:buAutoNum type="arabicPeriod"/>
            </a:pPr>
            <a:r>
              <a:rPr lang="en-GB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Means complete website in single page.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6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625" y="668549"/>
            <a:ext cx="5255896" cy="896090"/>
          </a:xfrm>
        </p:spPr>
        <p:txBody>
          <a:bodyPr/>
          <a:lstStyle/>
          <a:p>
            <a:r>
              <a:rPr lang="en-GB" dirty="0" smtClean="0"/>
              <a:t>Why react is fast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1865" y="1502305"/>
            <a:ext cx="4483736" cy="902229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React Use virtual Dom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95359" y="2398395"/>
            <a:ext cx="2140162" cy="2524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&lt;</a:t>
            </a:r>
            <a:r>
              <a:rPr lang="en-GB" dirty="0" err="1" smtClean="0">
                <a:solidFill>
                  <a:schemeClr val="bg1"/>
                </a:solidFill>
              </a:rPr>
              <a:t>ul</a:t>
            </a:r>
            <a:r>
              <a:rPr lang="en-GB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&lt;li&gt;Coffee &lt;/li&gt;</a:t>
            </a:r>
          </a:p>
          <a:p>
            <a:r>
              <a:rPr lang="en-GB" dirty="0">
                <a:solidFill>
                  <a:schemeClr val="bg1"/>
                </a:solidFill>
              </a:rPr>
              <a:t>&lt;</a:t>
            </a:r>
            <a:r>
              <a:rPr lang="en-GB" dirty="0" smtClean="0">
                <a:solidFill>
                  <a:schemeClr val="bg1"/>
                </a:solidFill>
              </a:rPr>
              <a:t>li&gt;Tea&lt;/</a:t>
            </a:r>
            <a:r>
              <a:rPr lang="en-GB" dirty="0">
                <a:solidFill>
                  <a:schemeClr val="bg1"/>
                </a:solidFill>
              </a:rPr>
              <a:t>li&gt;</a:t>
            </a:r>
          </a:p>
          <a:p>
            <a:r>
              <a:rPr lang="en-GB" dirty="0">
                <a:solidFill>
                  <a:schemeClr val="bg1"/>
                </a:solidFill>
              </a:rPr>
              <a:t>&lt;</a:t>
            </a:r>
            <a:r>
              <a:rPr lang="en-GB" dirty="0" smtClean="0">
                <a:solidFill>
                  <a:schemeClr val="bg1"/>
                </a:solidFill>
              </a:rPr>
              <a:t>li&gt;Milk </a:t>
            </a:r>
            <a:r>
              <a:rPr lang="en-GB" dirty="0">
                <a:solidFill>
                  <a:schemeClr val="bg1"/>
                </a:solidFill>
              </a:rPr>
              <a:t>&lt;/li</a:t>
            </a:r>
            <a:r>
              <a:rPr lang="en-GB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&lt;/</a:t>
            </a:r>
            <a:r>
              <a:rPr lang="en-GB" dirty="0" err="1" smtClean="0">
                <a:solidFill>
                  <a:schemeClr val="bg1"/>
                </a:solidFill>
              </a:rPr>
              <a:t>ui</a:t>
            </a:r>
            <a:r>
              <a:rPr lang="en-GB" dirty="0" smtClean="0">
                <a:solidFill>
                  <a:schemeClr val="bg1"/>
                </a:solidFill>
              </a:rPr>
              <a:t>&gt;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33998" y="2955185"/>
            <a:ext cx="2590589" cy="902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Virtual </a:t>
            </a:r>
            <a:r>
              <a:rPr lang="en-GB" dirty="0" err="1" smtClean="0">
                <a:solidFill>
                  <a:schemeClr val="bg1"/>
                </a:solidFill>
              </a:rPr>
              <a:t>dom</a:t>
            </a:r>
            <a:r>
              <a:rPr lang="en-GB" dirty="0" smtClean="0">
                <a:solidFill>
                  <a:schemeClr val="bg1"/>
                </a:solidFill>
              </a:rPr>
              <a:t> update only required list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429625" y="2291398"/>
            <a:ext cx="2834428" cy="902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Real </a:t>
            </a:r>
            <a:r>
              <a:rPr lang="en-GB" dirty="0" err="1" smtClean="0">
                <a:solidFill>
                  <a:schemeClr val="bg1"/>
                </a:solidFill>
              </a:rPr>
              <a:t>dom</a:t>
            </a:r>
            <a:r>
              <a:rPr lang="en-GB" dirty="0" smtClean="0">
                <a:solidFill>
                  <a:schemeClr val="bg1"/>
                </a:solidFill>
              </a:rPr>
              <a:t> update complete list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3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810" y="1009228"/>
            <a:ext cx="5201709" cy="773536"/>
          </a:xfrm>
        </p:spPr>
        <p:txBody>
          <a:bodyPr/>
          <a:lstStyle/>
          <a:p>
            <a:r>
              <a:rPr lang="en-GB" dirty="0" smtClean="0"/>
              <a:t>Why learn react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7384" y="1901931"/>
            <a:ext cx="9475683" cy="250751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1.Maintained by </a:t>
            </a:r>
            <a:r>
              <a:rPr lang="en-GB" dirty="0" err="1" smtClean="0">
                <a:solidFill>
                  <a:schemeClr val="bg1"/>
                </a:solidFill>
              </a:rPr>
              <a:t>facebook</a:t>
            </a:r>
            <a:r>
              <a:rPr lang="en-GB" dirty="0" smtClean="0">
                <a:solidFill>
                  <a:schemeClr val="bg1"/>
                </a:solidFill>
              </a:rPr>
              <a:t> so it will long term player in the market.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2.High demand due to fast speed.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3.Large community for your support.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4. Mobile app development with react with react-native.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0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&amp; 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4148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Maintained by </a:t>
            </a:r>
            <a:r>
              <a:rPr lang="en-GB" dirty="0" err="1" smtClean="0">
                <a:solidFill>
                  <a:schemeClr val="bg1"/>
                </a:solidFill>
              </a:rPr>
              <a:t>facebook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First Release on 29 may 2013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The current version is 18.3.1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App with react is: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Netflix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Whatsapp</a:t>
            </a:r>
            <a:r>
              <a:rPr lang="en-GB" dirty="0" smtClean="0">
                <a:solidFill>
                  <a:schemeClr val="bg1"/>
                </a:solidFill>
              </a:rPr>
              <a:t> web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Instagram 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91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 prerequisites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</a:rPr>
              <a:t>Html,css,js</a:t>
            </a:r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000" dirty="0" smtClean="0">
                <a:solidFill>
                  <a:schemeClr val="bg1"/>
                </a:solidFill>
              </a:rPr>
              <a:t>Es6 understanding will make you comfortable with react </a:t>
            </a:r>
            <a:r>
              <a:rPr lang="en-GB" sz="2000" dirty="0" err="1" smtClean="0">
                <a:solidFill>
                  <a:schemeClr val="bg1"/>
                </a:solidFill>
              </a:rPr>
              <a:t>js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1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Questions will be asked on every topic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Video &amp; resources will be shared.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 project with react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 project with react &amp; redux.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Live question answer on every Friday at 10:00AM.</a:t>
            </a:r>
          </a:p>
        </p:txBody>
      </p:sp>
    </p:spTree>
    <p:extLst>
      <p:ext uri="{BB962C8B-B14F-4D97-AF65-F5344CB8AC3E}">
        <p14:creationId xmlns:p14="http://schemas.microsoft.com/office/powerpoint/2010/main" val="256837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 and upcoming sessions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999" y="1646659"/>
            <a:ext cx="10847388" cy="427323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React setup &amp; installation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React basic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React hooks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React routing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React advance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Api</a:t>
            </a:r>
            <a:r>
              <a:rPr lang="en-GB" dirty="0" smtClean="0">
                <a:solidFill>
                  <a:schemeClr val="bg1"/>
                </a:solidFill>
              </a:rPr>
              <a:t> with react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React and redux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React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project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Qna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03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</TotalTime>
  <Words>216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Trebuchet MS</vt:lpstr>
      <vt:lpstr>Tw Cen MT</vt:lpstr>
      <vt:lpstr>Circuit</vt:lpstr>
      <vt:lpstr>What is react </vt:lpstr>
      <vt:lpstr>Why react is fast</vt:lpstr>
      <vt:lpstr>Why learn react</vt:lpstr>
      <vt:lpstr>History &amp; version</vt:lpstr>
      <vt:lpstr>React prerequisites </vt:lpstr>
      <vt:lpstr>Tutorial </vt:lpstr>
      <vt:lpstr>Topic and upcoming sessions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</dc:title>
  <dc:creator>Microsoft account</dc:creator>
  <cp:lastModifiedBy>Microsoft account</cp:lastModifiedBy>
  <cp:revision>4</cp:revision>
  <dcterms:created xsi:type="dcterms:W3CDTF">2024-08-14T05:48:06Z</dcterms:created>
  <dcterms:modified xsi:type="dcterms:W3CDTF">2024-08-14T06:41:13Z</dcterms:modified>
</cp:coreProperties>
</file>