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A5F"/>
    <a:srgbClr val="1CAE97"/>
    <a:srgbClr val="E4E4E5"/>
    <a:srgbClr val="A3A7AC"/>
    <a:srgbClr val="2F3A46"/>
    <a:srgbClr val="14AE95"/>
    <a:srgbClr val="223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23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7782" y="6398415"/>
            <a:ext cx="87649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20" y="6069651"/>
            <a:ext cx="2156323" cy="37983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605226" y="6088889"/>
            <a:ext cx="346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http://blog.naver.com/sangsan23 </a:t>
            </a:r>
            <a:endParaRPr lang="ko-KR" altLang="en-US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069636" y="6088889"/>
            <a:ext cx="2108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Tel</a:t>
            </a:r>
            <a:r>
              <a:rPr lang="en-US" altLang="ko-KR" sz="16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010-2788-4690</a:t>
            </a:r>
            <a:endParaRPr lang="ko-KR" altLang="en-US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02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8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23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707782" y="6398415"/>
            <a:ext cx="87649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20" y="6069651"/>
            <a:ext cx="2156323" cy="3798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5284" y="454033"/>
            <a:ext cx="10515600" cy="1325563"/>
          </a:xfrm>
        </p:spPr>
        <p:txBody>
          <a:bodyPr/>
          <a:lstStyle>
            <a:lvl1pPr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950684" y="409802"/>
            <a:ext cx="10515600" cy="449263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2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889566" y="473868"/>
            <a:ext cx="82321" cy="871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2605226" y="6088889"/>
            <a:ext cx="3464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http://blog.naver.com/sangsan23 </a:t>
            </a:r>
            <a:endParaRPr lang="ko-KR" altLang="en-US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069636" y="6088889"/>
            <a:ext cx="2108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Tel</a:t>
            </a:r>
            <a:r>
              <a:rPr lang="en-US" altLang="ko-KR" sz="160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010-2788-4690</a:t>
            </a:r>
            <a:endParaRPr lang="ko-KR" altLang="en-US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48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6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2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8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2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BD51-8446-4BFA-8D85-CB90A7BF8B5F}" type="datetimeFigureOut">
              <a:rPr lang="ko-KR" altLang="en-US" smtClean="0"/>
              <a:t>2016-03-08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C1255-3B02-49C1-93D1-6909A0C9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420059" y="2665835"/>
            <a:ext cx="3771941" cy="1375200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839511" y="2839609"/>
            <a:ext cx="1027651" cy="102765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/>
              <a:t>☞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92044" y="2665835"/>
            <a:ext cx="145661" cy="137641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81426" y="2784330"/>
            <a:ext cx="6583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PowerPoint</a:t>
            </a:r>
            <a:endParaRPr lang="ko-KR" altLang="en-US" sz="9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3996" y="2548236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Bravo My Presentation</a:t>
            </a:r>
            <a:endParaRPr lang="ko-KR" altLang="en-US" sz="28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A3A7AC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9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연혁 및 활동사항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회사소개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110011" y="2565964"/>
            <a:ext cx="3213750" cy="2430909"/>
          </a:xfrm>
          <a:prstGeom prst="roundRect">
            <a:avLst>
              <a:gd name="adj" fmla="val 2561"/>
            </a:avLst>
          </a:prstGeom>
          <a:noFill/>
          <a:ln w="28575">
            <a:solidFill>
              <a:srgbClr val="1CA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45686" y="2565964"/>
            <a:ext cx="3213750" cy="2430909"/>
          </a:xfrm>
          <a:prstGeom prst="roundRect">
            <a:avLst>
              <a:gd name="adj" fmla="val 2561"/>
            </a:avLst>
          </a:prstGeom>
          <a:noFill/>
          <a:ln w="28575">
            <a:solidFill>
              <a:srgbClr val="1CA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981361" y="2565964"/>
            <a:ext cx="3213750" cy="2430909"/>
          </a:xfrm>
          <a:prstGeom prst="roundRect">
            <a:avLst>
              <a:gd name="adj" fmla="val 2561"/>
            </a:avLst>
          </a:prstGeom>
          <a:noFill/>
          <a:ln w="28575">
            <a:solidFill>
              <a:srgbClr val="1CAE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110692" y="3457387"/>
            <a:ext cx="648064" cy="648062"/>
          </a:xfrm>
          <a:prstGeom prst="ellipse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ym typeface="Wingdings" panose="05000000000000000000" pitchFamily="2" charset="2"/>
              </a:rPr>
              <a:t></a:t>
            </a:r>
            <a:endParaRPr lang="ko-KR" altLang="en-US" sz="2800"/>
          </a:p>
        </p:txBody>
      </p:sp>
      <p:sp>
        <p:nvSpPr>
          <p:cNvPr id="12" name="타원 11"/>
          <p:cNvSpPr/>
          <p:nvPr/>
        </p:nvSpPr>
        <p:spPr>
          <a:xfrm>
            <a:off x="7546367" y="3457387"/>
            <a:ext cx="648064" cy="648062"/>
          </a:xfrm>
          <a:prstGeom prst="ellipse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ym typeface="Wingdings" panose="05000000000000000000" pitchFamily="2" charset="2"/>
              </a:rPr>
              <a:t></a:t>
            </a:r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2127622" y="283960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2010</a:t>
            </a:r>
            <a:endParaRPr lang="ko-KR" altLang="en-US" sz="32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19220" y="283960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2013</a:t>
            </a:r>
            <a:endParaRPr lang="ko-KR" altLang="en-US" sz="32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8972" y="283960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2016</a:t>
            </a:r>
            <a:endParaRPr lang="ko-KR" altLang="en-US" sz="32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80385" y="3405639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Presentation Design</a:t>
            </a:r>
            <a:endParaRPr lang="ko-KR" altLang="en-US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18072" y="3405639"/>
            <a:ext cx="118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PT Contest</a:t>
            </a:r>
            <a:endParaRPr lang="ko-KR" altLang="en-US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667" y="3405639"/>
            <a:ext cx="2415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Presentation Conculting</a:t>
            </a:r>
            <a:endParaRPr lang="ko-KR" altLang="en-US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7752" y="3850441"/>
            <a:ext cx="1898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9352" y="3850441"/>
            <a:ext cx="1898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39102" y="3850441"/>
            <a:ext cx="1898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5284" y="358783"/>
            <a:ext cx="10515600" cy="13255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50684" y="314552"/>
            <a:ext cx="10515600" cy="449263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pcacs.com/wp-content/uploads/2015/03/Commercial-Building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7684" y="511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+mj-cs"/>
              </a:defRPr>
            </a:lvl1pPr>
          </a:lstStyle>
          <a:p>
            <a:r>
              <a:rPr lang="en-US" altLang="ko-KR"/>
              <a:t>About CEO</a:t>
            </a:r>
            <a:endParaRPr lang="ko-KR" altLang="en-US"/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1103084" y="1473216"/>
            <a:ext cx="10515600" cy="449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Kim Bong Jeong</a:t>
            </a:r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103084" y="2048665"/>
            <a:ext cx="4924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7684" y="2289859"/>
            <a:ext cx="1898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77684" y="3490912"/>
            <a:ext cx="4394200" cy="444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7684" y="4285953"/>
            <a:ext cx="4394200" cy="444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77684" y="5080994"/>
            <a:ext cx="4394200" cy="444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7684" y="5876034"/>
            <a:ext cx="4394200" cy="444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77684" y="2658756"/>
            <a:ext cx="1898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AE97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AE97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77684" y="3490912"/>
            <a:ext cx="3824516" cy="444500"/>
          </a:xfrm>
          <a:prstGeom prst="roundRect">
            <a:avLst>
              <a:gd name="adj" fmla="val 50000"/>
            </a:avLst>
          </a:prstGeom>
          <a:solidFill>
            <a:srgbClr val="1CAE97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77684" y="4285953"/>
            <a:ext cx="3151416" cy="444500"/>
          </a:xfrm>
          <a:prstGeom prst="roundRect">
            <a:avLst>
              <a:gd name="adj" fmla="val 50000"/>
            </a:avLst>
          </a:prstGeom>
          <a:solidFill>
            <a:srgbClr val="1CAE97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77684" y="5080994"/>
            <a:ext cx="4078516" cy="444500"/>
          </a:xfrm>
          <a:prstGeom prst="roundRect">
            <a:avLst>
              <a:gd name="adj" fmla="val 50000"/>
            </a:avLst>
          </a:prstGeom>
          <a:solidFill>
            <a:srgbClr val="1CAE97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77684" y="5876034"/>
            <a:ext cx="3595916" cy="444500"/>
          </a:xfrm>
          <a:prstGeom prst="roundRect">
            <a:avLst>
              <a:gd name="adj" fmla="val 50000"/>
            </a:avLst>
          </a:prstGeom>
          <a:solidFill>
            <a:srgbClr val="1CAE97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00430" y="354106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85%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00430" y="4327762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65%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00430" y="5114461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90%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430" y="5901159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80%</a:t>
            </a:r>
          </a:p>
        </p:txBody>
      </p:sp>
      <p:cxnSp>
        <p:nvCxnSpPr>
          <p:cNvPr id="25" name="직선 연결선 24"/>
          <p:cNvCxnSpPr/>
          <p:nvPr/>
        </p:nvCxnSpPr>
        <p:spPr>
          <a:xfrm rot="16200000">
            <a:off x="4635500" y="3661565"/>
            <a:ext cx="492491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345" y="1658380"/>
            <a:ext cx="2407233" cy="37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0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조직 및 구성원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회사소개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950684" y="1554965"/>
            <a:ext cx="10515600" cy="883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ko-KR" altLang="en-US" sz="2000"/>
              <a:t>텍스트를 입력하세요</a:t>
            </a:r>
            <a:endParaRPr lang="en-US" altLang="ko-KR" sz="2000"/>
          </a:p>
          <a:p>
            <a:pPr>
              <a:lnSpc>
                <a:spcPts val="1500"/>
              </a:lnSpc>
            </a:pPr>
            <a:r>
              <a:rPr lang="ko-KR" altLang="en-US" sz="2000"/>
              <a:t>텍스트를 입력하세요</a:t>
            </a:r>
          </a:p>
          <a:p>
            <a:pPr>
              <a:lnSpc>
                <a:spcPts val="1500"/>
              </a:lnSpc>
            </a:pPr>
            <a:r>
              <a:rPr lang="ko-KR" altLang="en-US" sz="2000"/>
              <a:t>텍스트를 입력하세요</a:t>
            </a:r>
          </a:p>
          <a:p>
            <a:pPr>
              <a:lnSpc>
                <a:spcPts val="1500"/>
              </a:lnSpc>
            </a:pPr>
            <a:endParaRPr lang="ko-KR" altLang="en-US" sz="20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3" y="2622575"/>
            <a:ext cx="4502190" cy="25327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08" y="2622575"/>
            <a:ext cx="4502190" cy="2532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5323" y="558914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AE97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AE97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35608" y="558914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CAE97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CAE97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5323" y="5275510"/>
            <a:ext cx="2329484" cy="306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ts val="15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/>
              <a:t>텍스트를 입력하세요</a:t>
            </a:r>
            <a:endParaRPr lang="en-US" altLang="ko-KR" sz="1600"/>
          </a:p>
        </p:txBody>
      </p:sp>
      <p:sp>
        <p:nvSpPr>
          <p:cNvPr id="12" name="TextBox 11"/>
          <p:cNvSpPr txBox="1"/>
          <p:nvPr/>
        </p:nvSpPr>
        <p:spPr>
          <a:xfrm>
            <a:off x="6435608" y="5275510"/>
            <a:ext cx="1898276" cy="338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ts val="15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1600"/>
              <a:t>텍스트를 입력하세요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91063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포트폴리오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회사소개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16668" y="1876677"/>
            <a:ext cx="3759200" cy="4091212"/>
          </a:xfrm>
          <a:prstGeom prst="rect">
            <a:avLst/>
          </a:prstGeom>
          <a:solidFill>
            <a:srgbClr val="354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15121" y="2218989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다양한 기업 및 기관 사례</a:t>
            </a:r>
            <a:endParaRPr lang="en-US" altLang="ko-KR" sz="200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7130" y="3065030"/>
            <a:ext cx="1898277" cy="2412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A3A7AC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A3A7AC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A3A7AC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A3A7AC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A3A7AC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A3A7AC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z="16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3A7AC"/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텍스트를 입력하세요</a:t>
            </a:r>
            <a:endParaRPr lang="en-US" altLang="ko-KR" sz="160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A3A7AC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0" y="1876677"/>
            <a:ext cx="1800133" cy="13501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23" y="4674285"/>
            <a:ext cx="1800000" cy="135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122" y="3275531"/>
            <a:ext cx="1800000" cy="135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23" y="1876677"/>
            <a:ext cx="1800133" cy="13501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122" y="1876677"/>
            <a:ext cx="1800133" cy="13501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6" y="3275531"/>
            <a:ext cx="1799999" cy="135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23" y="3275531"/>
            <a:ext cx="1800000" cy="1350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6" y="1876677"/>
            <a:ext cx="1800668" cy="1350501"/>
          </a:xfrm>
          <a:prstGeom prst="rect">
            <a:avLst/>
          </a:prstGeom>
        </p:spPr>
      </p:pic>
      <p:pic>
        <p:nvPicPr>
          <p:cNvPr id="2048" name="그림 20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13" y="3275531"/>
            <a:ext cx="1800000" cy="1350000"/>
          </a:xfrm>
          <a:prstGeom prst="rect">
            <a:avLst/>
          </a:prstGeom>
        </p:spPr>
      </p:pic>
      <p:pic>
        <p:nvPicPr>
          <p:cNvPr id="2049" name="그림 20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913" y="4674285"/>
            <a:ext cx="180000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94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Rix고딕 M</vt:lpstr>
      <vt:lpstr>맑은 고딕</vt:lpstr>
      <vt:lpstr>Arial</vt:lpstr>
      <vt:lpstr>Wingdings</vt:lpstr>
      <vt:lpstr>Office 테마</vt:lpstr>
      <vt:lpstr>PowerPoint 프레젠테이션</vt:lpstr>
      <vt:lpstr>연혁 및 활동사항</vt:lpstr>
      <vt:lpstr>PowerPoint 프레젠테이션</vt:lpstr>
      <vt:lpstr>조직 및 구성원</vt:lpstr>
      <vt:lpstr>포트폴리오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김봉정</dc:creator>
  <cp:keywords>파워포인트전문가클럽; 템플릿</cp:keywords>
  <cp:lastModifiedBy>김봉정</cp:lastModifiedBy>
  <cp:revision>11</cp:revision>
  <dcterms:created xsi:type="dcterms:W3CDTF">2016-03-08T01:19:14Z</dcterms:created>
  <dcterms:modified xsi:type="dcterms:W3CDTF">2016-03-08T02:46:59Z</dcterms:modified>
</cp:coreProperties>
</file>