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2016-03-13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836460" y="389449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 채널 소개서</a:t>
            </a:r>
            <a:endParaRPr lang="ko-KR" altLang="en-US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3384" y="1774677"/>
            <a:ext cx="267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2800" b="1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7916" y="1598312"/>
            <a:ext cx="849385" cy="849385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" name="그룹 18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" name="도넛 19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616147" y="3514904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is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56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2034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Growth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0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is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2" y="2244549"/>
            <a:ext cx="3411416" cy="341141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883220" y="290417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251691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</a:t>
            </a:r>
            <a:endParaRPr lang="ko-KR" altLang="en-US" sz="2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3220" y="33658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인증 채널</a:t>
            </a:r>
            <a:endParaRPr lang="ko-KR" altLang="en-US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82805" y="367256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조회수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2,400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만뷰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2390" y="397927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구독자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67,000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rcRect l="21528" t="15605" r="67708" b="65260"/>
          <a:stretch>
            <a:fillRect/>
          </a:stretch>
        </p:blipFill>
        <p:spPr>
          <a:xfrm>
            <a:off x="1648314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rcRect l="40910" t="16926" r="48326" b="63938"/>
          <a:stretch>
            <a:fillRect/>
          </a:stretch>
        </p:blipFill>
        <p:spPr>
          <a:xfrm>
            <a:off x="5063352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rcRect l="32838" t="20473" r="56398" b="60391"/>
          <a:stretch>
            <a:fillRect/>
          </a:stretch>
        </p:blipFill>
        <p:spPr>
          <a:xfrm>
            <a:off x="8478390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00612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로기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(6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8314" y="2204057"/>
            <a:ext cx="481655" cy="481655"/>
            <a:chOff x="1563733" y="2055419"/>
            <a:chExt cx="610198" cy="610198"/>
          </a:xfrm>
        </p:grpSpPr>
        <p:sp>
          <p:nvSpPr>
            <p:cNvPr id="2" name="타원 1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067022" y="2218842"/>
            <a:ext cx="481655" cy="481655"/>
            <a:chOff x="1563733" y="2055419"/>
            <a:chExt cx="610198" cy="610198"/>
          </a:xfrm>
        </p:grpSpPr>
        <p:sp>
          <p:nvSpPr>
            <p:cNvPr id="59" name="타원 58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485730" y="2233627"/>
            <a:ext cx="481655" cy="481655"/>
            <a:chOff x="1563733" y="2055419"/>
            <a:chExt cx="610198" cy="610198"/>
          </a:xfrm>
        </p:grpSpPr>
        <p:sp>
          <p:nvSpPr>
            <p:cNvPr id="67" name="타원 66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Growth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1242" y="2411864"/>
            <a:ext cx="5863068" cy="3408643"/>
            <a:chOff x="5709860" y="2658049"/>
            <a:chExt cx="5553096" cy="3228433"/>
          </a:xfrm>
        </p:grpSpPr>
        <p:sp>
          <p:nvSpPr>
            <p:cNvPr id="494" name="타원 493"/>
            <p:cNvSpPr/>
            <p:nvPr/>
          </p:nvSpPr>
          <p:spPr>
            <a:xfrm>
              <a:off x="10196181" y="3138627"/>
              <a:ext cx="509600" cy="509600"/>
            </a:xfrm>
            <a:prstGeom prst="ellipse">
              <a:avLst/>
            </a:prstGeom>
            <a:solidFill>
              <a:srgbClr val="1F4E79">
                <a:alpha val="33000"/>
              </a:srgbClr>
            </a:solidFill>
            <a:ln w="22225">
              <a:solidFill>
                <a:srgbClr val="1F4E79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5" name="자유형 494"/>
            <p:cNvSpPr/>
            <p:nvPr/>
          </p:nvSpPr>
          <p:spPr>
            <a:xfrm>
              <a:off x="6264813" y="3434386"/>
              <a:ext cx="4178215" cy="1882493"/>
            </a:xfrm>
            <a:custGeom>
              <a:avLst/>
              <a:gdLst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41564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13855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782292"/>
                <a:gd name="connsiteY0" fmla="*/ 1690255 h 1704110"/>
                <a:gd name="connsiteX1" fmla="*/ 0 w 3782292"/>
                <a:gd name="connsiteY1" fmla="*/ 1704110 h 1704110"/>
                <a:gd name="connsiteX2" fmla="*/ 13855 w 3782292"/>
                <a:gd name="connsiteY2" fmla="*/ 789710 h 1704110"/>
                <a:gd name="connsiteX3" fmla="*/ 568037 w 3782292"/>
                <a:gd name="connsiteY3" fmla="*/ 789710 h 1704110"/>
                <a:gd name="connsiteX4" fmla="*/ 1537855 w 3782292"/>
                <a:gd name="connsiteY4" fmla="*/ 457201 h 1704110"/>
                <a:gd name="connsiteX5" fmla="*/ 2729346 w 3782292"/>
                <a:gd name="connsiteY5" fmla="*/ 443346 h 1704110"/>
                <a:gd name="connsiteX6" fmla="*/ 3782292 w 3782292"/>
                <a:gd name="connsiteY6" fmla="*/ 0 h 1704110"/>
                <a:gd name="connsiteX7" fmla="*/ 3782291 w 3782292"/>
                <a:gd name="connsiteY7" fmla="*/ 1690255 h 17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2292" h="1704110">
                  <a:moveTo>
                    <a:pt x="3782291" y="1690255"/>
                  </a:moveTo>
                  <a:lnTo>
                    <a:pt x="0" y="1704110"/>
                  </a:lnTo>
                  <a:lnTo>
                    <a:pt x="13855" y="789710"/>
                  </a:lnTo>
                  <a:lnTo>
                    <a:pt x="568037" y="789710"/>
                  </a:lnTo>
                  <a:lnTo>
                    <a:pt x="1537855" y="457201"/>
                  </a:lnTo>
                  <a:lnTo>
                    <a:pt x="2729346" y="443346"/>
                  </a:lnTo>
                  <a:lnTo>
                    <a:pt x="3782292" y="0"/>
                  </a:lnTo>
                  <a:cubicBezTo>
                    <a:pt x="3782292" y="563418"/>
                    <a:pt x="3782291" y="1126837"/>
                    <a:pt x="3782291" y="1690255"/>
                  </a:cubicBezTo>
                  <a:close/>
                </a:path>
              </a:pathLst>
            </a:custGeom>
            <a:gradFill>
              <a:gsLst>
                <a:gs pos="0">
                  <a:srgbClr val="1F4E79"/>
                </a:gs>
                <a:gs pos="35000">
                  <a:srgbClr val="1F4E79">
                    <a:alpha val="73000"/>
                  </a:srgbClr>
                </a:gs>
                <a:gs pos="100000">
                  <a:srgbClr val="1F4E79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6" name="직선 연결선 495"/>
            <p:cNvCxnSpPr/>
            <p:nvPr/>
          </p:nvCxnSpPr>
          <p:spPr>
            <a:xfrm>
              <a:off x="6277962" y="2726922"/>
              <a:ext cx="0" cy="25712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/>
            <p:cNvCxnSpPr/>
            <p:nvPr/>
          </p:nvCxnSpPr>
          <p:spPr>
            <a:xfrm>
              <a:off x="6277962" y="5298131"/>
              <a:ext cx="46497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타원 497"/>
            <p:cNvSpPr/>
            <p:nvPr/>
          </p:nvSpPr>
          <p:spPr>
            <a:xfrm>
              <a:off x="6212674" y="2658049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9" name="타원 498"/>
            <p:cNvSpPr/>
            <p:nvPr/>
          </p:nvSpPr>
          <p:spPr>
            <a:xfrm>
              <a:off x="6857215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0" name="타원 499"/>
            <p:cNvSpPr/>
            <p:nvPr/>
          </p:nvSpPr>
          <p:spPr>
            <a:xfrm>
              <a:off x="802560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" name="타원 500"/>
            <p:cNvSpPr/>
            <p:nvPr/>
          </p:nvSpPr>
          <p:spPr>
            <a:xfrm>
              <a:off x="9193993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2" name="타원 501"/>
            <p:cNvSpPr/>
            <p:nvPr/>
          </p:nvSpPr>
          <p:spPr>
            <a:xfrm>
              <a:off x="1036238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3" name="TextBox 96"/>
            <p:cNvSpPr txBox="1"/>
            <p:nvPr/>
          </p:nvSpPr>
          <p:spPr>
            <a:xfrm>
              <a:off x="6679116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9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4" name="TextBox 97"/>
            <p:cNvSpPr txBox="1"/>
            <p:nvPr/>
          </p:nvSpPr>
          <p:spPr>
            <a:xfrm>
              <a:off x="7820555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12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5" name="TextBox 98"/>
            <p:cNvSpPr txBox="1"/>
            <p:nvPr/>
          </p:nvSpPr>
          <p:spPr>
            <a:xfrm>
              <a:off x="900791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/>
            </a:p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6" name="TextBox 99"/>
            <p:cNvSpPr txBox="1"/>
            <p:nvPr/>
          </p:nvSpPr>
          <p:spPr>
            <a:xfrm>
              <a:off x="1014935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3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7" name="TextBox 100"/>
            <p:cNvSpPr txBox="1"/>
            <p:nvPr/>
          </p:nvSpPr>
          <p:spPr>
            <a:xfrm>
              <a:off x="5717024" y="4938570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10%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8" name="TextBox 101"/>
            <p:cNvSpPr txBox="1"/>
            <p:nvPr/>
          </p:nvSpPr>
          <p:spPr>
            <a:xfrm>
              <a:off x="5717025" y="431989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9" name="TextBox 102"/>
            <p:cNvSpPr txBox="1"/>
            <p:nvPr/>
          </p:nvSpPr>
          <p:spPr>
            <a:xfrm>
              <a:off x="5717025" y="370121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0" name="TextBox 103"/>
            <p:cNvSpPr txBox="1"/>
            <p:nvPr/>
          </p:nvSpPr>
          <p:spPr>
            <a:xfrm>
              <a:off x="5709860" y="308252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7" name="자유형 516"/>
            <p:cNvSpPr/>
            <p:nvPr/>
          </p:nvSpPr>
          <p:spPr>
            <a:xfrm>
              <a:off x="6938227" y="3403777"/>
              <a:ext cx="3581326" cy="887678"/>
            </a:xfrm>
            <a:custGeom>
              <a:avLst/>
              <a:gdLst>
                <a:gd name="connsiteX0" fmla="*/ 0 w 3241964"/>
                <a:gd name="connsiteY0" fmla="*/ 803563 h 803563"/>
                <a:gd name="connsiteX1" fmla="*/ 955964 w 3241964"/>
                <a:gd name="connsiteY1" fmla="*/ 471054 h 803563"/>
                <a:gd name="connsiteX2" fmla="*/ 2119746 w 3241964"/>
                <a:gd name="connsiteY2" fmla="*/ 471054 h 803563"/>
                <a:gd name="connsiteX3" fmla="*/ 3241964 w 3241964"/>
                <a:gd name="connsiteY3" fmla="*/ 0 h 80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964" h="803563">
                  <a:moveTo>
                    <a:pt x="0" y="803563"/>
                  </a:moveTo>
                  <a:lnTo>
                    <a:pt x="955964" y="471054"/>
                  </a:lnTo>
                  <a:lnTo>
                    <a:pt x="2119746" y="471054"/>
                  </a:lnTo>
                  <a:lnTo>
                    <a:pt x="3241964" y="0"/>
                  </a:lnTo>
                </a:path>
              </a:pathLst>
            </a:cu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18" name="직선 연결선 517"/>
            <p:cNvCxnSpPr/>
            <p:nvPr/>
          </p:nvCxnSpPr>
          <p:spPr>
            <a:xfrm>
              <a:off x="6284298" y="4289279"/>
              <a:ext cx="657976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타원 511"/>
            <p:cNvSpPr/>
            <p:nvPr/>
          </p:nvSpPr>
          <p:spPr>
            <a:xfrm>
              <a:off x="6867068" y="4225607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3" name="타원 512"/>
            <p:cNvSpPr/>
            <p:nvPr/>
          </p:nvSpPr>
          <p:spPr>
            <a:xfrm>
              <a:off x="7958628" y="386455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4" name="타원 513"/>
            <p:cNvSpPr/>
            <p:nvPr/>
          </p:nvSpPr>
          <p:spPr>
            <a:xfrm>
              <a:off x="10376490" y="334010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5" name="타원 514"/>
            <p:cNvSpPr/>
            <p:nvPr/>
          </p:nvSpPr>
          <p:spPr>
            <a:xfrm>
              <a:off x="9199192" y="3850362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6" name="TextBox 109"/>
            <p:cNvSpPr txBox="1"/>
            <p:nvPr/>
          </p:nvSpPr>
          <p:spPr>
            <a:xfrm>
              <a:off x="10590977" y="3356777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pPr algn="ctr"/>
              <a:r>
                <a:rPr lang="ko-KR" altLang="en-US"/>
                <a:t>첫 </a:t>
              </a:r>
              <a:r>
                <a:rPr lang="en-US" altLang="ko-KR"/>
                <a:t>30</a:t>
              </a:r>
              <a:r>
                <a:rPr lang="en-US" altLang="ko-KR" dirty="0"/>
                <a:t>%</a:t>
              </a:r>
            </a:p>
            <a:p>
              <a:pPr algn="ctr"/>
              <a:r>
                <a:rPr lang="ko-KR" altLang="en-US" dirty="0"/>
                <a:t>돌파</a:t>
              </a:r>
            </a:p>
          </p:txBody>
        </p:sp>
        <p:sp>
          <p:nvSpPr>
            <p:cNvPr id="492" name="TextBox 85"/>
            <p:cNvSpPr txBox="1"/>
            <p:nvPr/>
          </p:nvSpPr>
          <p:spPr>
            <a:xfrm>
              <a:off x="6436759" y="30258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키즈채널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428645" y="3340832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점유율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521" name="Freeform 1301"/>
          <p:cNvSpPr>
            <a:spLocks noChangeAspect="1"/>
          </p:cNvSpPr>
          <p:nvPr/>
        </p:nvSpPr>
        <p:spPr bwMode="auto">
          <a:xfrm>
            <a:off x="2314062" y="2167792"/>
            <a:ext cx="1219367" cy="1128831"/>
          </a:xfrm>
          <a:custGeom>
            <a:avLst/>
            <a:gdLst>
              <a:gd name="T0" fmla="*/ 4010 w 7322"/>
              <a:gd name="T1" fmla="*/ 0 h 6252"/>
              <a:gd name="T2" fmla="*/ 3938 w 7322"/>
              <a:gd name="T3" fmla="*/ 540 h 6252"/>
              <a:gd name="T4" fmla="*/ 3818 w 7322"/>
              <a:gd name="T5" fmla="*/ 912 h 6252"/>
              <a:gd name="T6" fmla="*/ 3614 w 7322"/>
              <a:gd name="T7" fmla="*/ 624 h 6252"/>
              <a:gd name="T8" fmla="*/ 3074 w 7322"/>
              <a:gd name="T9" fmla="*/ 756 h 6252"/>
              <a:gd name="T10" fmla="*/ 2966 w 7322"/>
              <a:gd name="T11" fmla="*/ 1236 h 6252"/>
              <a:gd name="T12" fmla="*/ 1514 w 7322"/>
              <a:gd name="T13" fmla="*/ 1008 h 6252"/>
              <a:gd name="T14" fmla="*/ 986 w 7322"/>
              <a:gd name="T15" fmla="*/ 1200 h 6252"/>
              <a:gd name="T16" fmla="*/ 626 w 7322"/>
              <a:gd name="T17" fmla="*/ 1092 h 6252"/>
              <a:gd name="T18" fmla="*/ 0 w 7322"/>
              <a:gd name="T19" fmla="*/ 1203 h 6252"/>
              <a:gd name="T20" fmla="*/ 194 w 7322"/>
              <a:gd name="T21" fmla="*/ 1774 h 6252"/>
              <a:gd name="T22" fmla="*/ 650 w 7322"/>
              <a:gd name="T23" fmla="*/ 1932 h 6252"/>
              <a:gd name="T24" fmla="*/ 986 w 7322"/>
              <a:gd name="T25" fmla="*/ 2040 h 6252"/>
              <a:gd name="T26" fmla="*/ 1441 w 7322"/>
              <a:gd name="T27" fmla="*/ 2698 h 6252"/>
              <a:gd name="T28" fmla="*/ 1273 w 7322"/>
              <a:gd name="T29" fmla="*/ 3001 h 6252"/>
              <a:gd name="T30" fmla="*/ 1201 w 7322"/>
              <a:gd name="T31" fmla="*/ 3290 h 6252"/>
              <a:gd name="T32" fmla="*/ 1370 w 7322"/>
              <a:gd name="T33" fmla="*/ 3650 h 6252"/>
              <a:gd name="T34" fmla="*/ 1514 w 7322"/>
              <a:gd name="T35" fmla="*/ 3912 h 6252"/>
              <a:gd name="T36" fmla="*/ 1946 w 7322"/>
              <a:gd name="T37" fmla="*/ 3948 h 6252"/>
              <a:gd name="T38" fmla="*/ 2219 w 7322"/>
              <a:gd name="T39" fmla="*/ 4299 h 6252"/>
              <a:gd name="T40" fmla="*/ 2198 w 7322"/>
              <a:gd name="T41" fmla="*/ 4788 h 6252"/>
              <a:gd name="T42" fmla="*/ 2045 w 7322"/>
              <a:gd name="T43" fmla="*/ 5373 h 6252"/>
              <a:gd name="T44" fmla="*/ 2158 w 7322"/>
              <a:gd name="T45" fmla="*/ 5860 h 6252"/>
              <a:gd name="T46" fmla="*/ 2680 w 7322"/>
              <a:gd name="T47" fmla="*/ 5759 h 6252"/>
              <a:gd name="T48" fmla="*/ 2855 w 7322"/>
              <a:gd name="T49" fmla="*/ 5345 h 6252"/>
              <a:gd name="T50" fmla="*/ 3110 w 7322"/>
              <a:gd name="T51" fmla="*/ 5688 h 6252"/>
              <a:gd name="T52" fmla="*/ 3671 w 7322"/>
              <a:gd name="T53" fmla="*/ 5471 h 6252"/>
              <a:gd name="T54" fmla="*/ 3895 w 7322"/>
              <a:gd name="T55" fmla="*/ 5737 h 6252"/>
              <a:gd name="T56" fmla="*/ 4199 w 7322"/>
              <a:gd name="T57" fmla="*/ 5842 h 6252"/>
              <a:gd name="T58" fmla="*/ 4865 w 7322"/>
              <a:gd name="T59" fmla="*/ 6252 h 6252"/>
              <a:gd name="T60" fmla="*/ 5402 w 7322"/>
              <a:gd name="T61" fmla="*/ 6095 h 6252"/>
              <a:gd name="T62" fmla="*/ 5884 w 7322"/>
              <a:gd name="T63" fmla="*/ 6229 h 6252"/>
              <a:gd name="T64" fmla="*/ 6136 w 7322"/>
              <a:gd name="T65" fmla="*/ 6157 h 6252"/>
              <a:gd name="T66" fmla="*/ 6457 w 7322"/>
              <a:gd name="T67" fmla="*/ 6167 h 6252"/>
              <a:gd name="T68" fmla="*/ 7064 w 7322"/>
              <a:gd name="T69" fmla="*/ 5932 h 6252"/>
              <a:gd name="T70" fmla="*/ 7307 w 7322"/>
              <a:gd name="T71" fmla="*/ 5651 h 6252"/>
              <a:gd name="T72" fmla="*/ 7238 w 7322"/>
              <a:gd name="T73" fmla="*/ 5148 h 6252"/>
              <a:gd name="T74" fmla="*/ 6674 w 7322"/>
              <a:gd name="T75" fmla="*/ 4428 h 6252"/>
              <a:gd name="T76" fmla="*/ 6566 w 7322"/>
              <a:gd name="T77" fmla="*/ 4080 h 6252"/>
              <a:gd name="T78" fmla="*/ 6350 w 7322"/>
              <a:gd name="T79" fmla="*/ 3900 h 6252"/>
              <a:gd name="T80" fmla="*/ 6374 w 7322"/>
              <a:gd name="T81" fmla="*/ 3684 h 6252"/>
              <a:gd name="T82" fmla="*/ 6014 w 7322"/>
              <a:gd name="T83" fmla="*/ 3312 h 6252"/>
              <a:gd name="T84" fmla="*/ 5342 w 7322"/>
              <a:gd name="T85" fmla="*/ 2280 h 6252"/>
              <a:gd name="T86" fmla="*/ 4862 w 7322"/>
              <a:gd name="T87" fmla="*/ 1656 h 6252"/>
              <a:gd name="T88" fmla="*/ 4478 w 7322"/>
              <a:gd name="T89" fmla="*/ 804 h 6252"/>
              <a:gd name="T90" fmla="*/ 4250 w 7322"/>
              <a:gd name="T91" fmla="*/ 108 h 62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22"/>
              <a:gd name="T139" fmla="*/ 0 h 6252"/>
              <a:gd name="T140" fmla="*/ 7322 w 7322"/>
              <a:gd name="T141" fmla="*/ 6252 h 62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22" h="6252">
                <a:moveTo>
                  <a:pt x="4250" y="108"/>
                </a:moveTo>
                <a:lnTo>
                  <a:pt x="4010" y="0"/>
                </a:lnTo>
                <a:lnTo>
                  <a:pt x="3902" y="108"/>
                </a:lnTo>
                <a:lnTo>
                  <a:pt x="3938" y="540"/>
                </a:lnTo>
                <a:lnTo>
                  <a:pt x="3830" y="684"/>
                </a:lnTo>
                <a:lnTo>
                  <a:pt x="3818" y="912"/>
                </a:lnTo>
                <a:lnTo>
                  <a:pt x="3710" y="936"/>
                </a:lnTo>
                <a:lnTo>
                  <a:pt x="3614" y="624"/>
                </a:lnTo>
                <a:lnTo>
                  <a:pt x="3182" y="624"/>
                </a:lnTo>
                <a:lnTo>
                  <a:pt x="3074" y="756"/>
                </a:lnTo>
                <a:lnTo>
                  <a:pt x="3110" y="1080"/>
                </a:lnTo>
                <a:lnTo>
                  <a:pt x="2966" y="1236"/>
                </a:lnTo>
                <a:lnTo>
                  <a:pt x="1598" y="1212"/>
                </a:lnTo>
                <a:lnTo>
                  <a:pt x="1514" y="1008"/>
                </a:lnTo>
                <a:lnTo>
                  <a:pt x="1202" y="1008"/>
                </a:lnTo>
                <a:lnTo>
                  <a:pt x="986" y="1200"/>
                </a:lnTo>
                <a:lnTo>
                  <a:pt x="722" y="1260"/>
                </a:lnTo>
                <a:lnTo>
                  <a:pt x="626" y="1092"/>
                </a:lnTo>
                <a:lnTo>
                  <a:pt x="410" y="984"/>
                </a:lnTo>
                <a:lnTo>
                  <a:pt x="0" y="1203"/>
                </a:lnTo>
                <a:lnTo>
                  <a:pt x="50" y="1476"/>
                </a:lnTo>
                <a:lnTo>
                  <a:pt x="194" y="1774"/>
                </a:lnTo>
                <a:lnTo>
                  <a:pt x="482" y="1776"/>
                </a:lnTo>
                <a:lnTo>
                  <a:pt x="650" y="1932"/>
                </a:lnTo>
                <a:lnTo>
                  <a:pt x="830" y="1932"/>
                </a:lnTo>
                <a:lnTo>
                  <a:pt x="986" y="2040"/>
                </a:lnTo>
                <a:lnTo>
                  <a:pt x="1262" y="2466"/>
                </a:lnTo>
                <a:lnTo>
                  <a:pt x="1441" y="2698"/>
                </a:lnTo>
                <a:lnTo>
                  <a:pt x="1418" y="2892"/>
                </a:lnTo>
                <a:lnTo>
                  <a:pt x="1273" y="3001"/>
                </a:lnTo>
                <a:lnTo>
                  <a:pt x="1274" y="3168"/>
                </a:lnTo>
                <a:lnTo>
                  <a:pt x="1201" y="3290"/>
                </a:lnTo>
                <a:lnTo>
                  <a:pt x="1238" y="3504"/>
                </a:lnTo>
                <a:lnTo>
                  <a:pt x="1370" y="3650"/>
                </a:lnTo>
                <a:lnTo>
                  <a:pt x="1370" y="3852"/>
                </a:lnTo>
                <a:lnTo>
                  <a:pt x="1514" y="3912"/>
                </a:lnTo>
                <a:lnTo>
                  <a:pt x="1718" y="3960"/>
                </a:lnTo>
                <a:lnTo>
                  <a:pt x="1946" y="3948"/>
                </a:lnTo>
                <a:lnTo>
                  <a:pt x="2207" y="4074"/>
                </a:lnTo>
                <a:lnTo>
                  <a:pt x="2219" y="4299"/>
                </a:lnTo>
                <a:lnTo>
                  <a:pt x="2054" y="4512"/>
                </a:lnTo>
                <a:lnTo>
                  <a:pt x="2198" y="4788"/>
                </a:lnTo>
                <a:lnTo>
                  <a:pt x="2045" y="5111"/>
                </a:lnTo>
                <a:lnTo>
                  <a:pt x="2045" y="5373"/>
                </a:lnTo>
                <a:lnTo>
                  <a:pt x="2047" y="5744"/>
                </a:lnTo>
                <a:lnTo>
                  <a:pt x="2158" y="5860"/>
                </a:lnTo>
                <a:lnTo>
                  <a:pt x="2524" y="5879"/>
                </a:lnTo>
                <a:lnTo>
                  <a:pt x="2680" y="5759"/>
                </a:lnTo>
                <a:lnTo>
                  <a:pt x="2699" y="5485"/>
                </a:lnTo>
                <a:lnTo>
                  <a:pt x="2855" y="5345"/>
                </a:lnTo>
                <a:lnTo>
                  <a:pt x="2891" y="5532"/>
                </a:lnTo>
                <a:lnTo>
                  <a:pt x="3110" y="5688"/>
                </a:lnTo>
                <a:lnTo>
                  <a:pt x="3413" y="5481"/>
                </a:lnTo>
                <a:lnTo>
                  <a:pt x="3671" y="5471"/>
                </a:lnTo>
                <a:lnTo>
                  <a:pt x="3793" y="5668"/>
                </a:lnTo>
                <a:lnTo>
                  <a:pt x="3895" y="5737"/>
                </a:lnTo>
                <a:lnTo>
                  <a:pt x="3908" y="5877"/>
                </a:lnTo>
                <a:lnTo>
                  <a:pt x="4199" y="5842"/>
                </a:lnTo>
                <a:lnTo>
                  <a:pt x="4702" y="6101"/>
                </a:lnTo>
                <a:lnTo>
                  <a:pt x="4865" y="6252"/>
                </a:lnTo>
                <a:lnTo>
                  <a:pt x="5306" y="6228"/>
                </a:lnTo>
                <a:lnTo>
                  <a:pt x="5402" y="6095"/>
                </a:lnTo>
                <a:lnTo>
                  <a:pt x="5626" y="6094"/>
                </a:lnTo>
                <a:lnTo>
                  <a:pt x="5884" y="6229"/>
                </a:lnTo>
                <a:lnTo>
                  <a:pt x="5980" y="6133"/>
                </a:lnTo>
                <a:lnTo>
                  <a:pt x="6136" y="6157"/>
                </a:lnTo>
                <a:lnTo>
                  <a:pt x="6263" y="6062"/>
                </a:lnTo>
                <a:lnTo>
                  <a:pt x="6457" y="6167"/>
                </a:lnTo>
                <a:lnTo>
                  <a:pt x="6959" y="6133"/>
                </a:lnTo>
                <a:lnTo>
                  <a:pt x="7064" y="5932"/>
                </a:lnTo>
                <a:lnTo>
                  <a:pt x="7142" y="5832"/>
                </a:lnTo>
                <a:lnTo>
                  <a:pt x="7307" y="5651"/>
                </a:lnTo>
                <a:lnTo>
                  <a:pt x="7322" y="5364"/>
                </a:lnTo>
                <a:lnTo>
                  <a:pt x="7238" y="5148"/>
                </a:lnTo>
                <a:lnTo>
                  <a:pt x="7250" y="4968"/>
                </a:lnTo>
                <a:lnTo>
                  <a:pt x="6674" y="4428"/>
                </a:lnTo>
                <a:lnTo>
                  <a:pt x="6566" y="4212"/>
                </a:lnTo>
                <a:lnTo>
                  <a:pt x="6566" y="4080"/>
                </a:lnTo>
                <a:lnTo>
                  <a:pt x="6530" y="3960"/>
                </a:lnTo>
                <a:lnTo>
                  <a:pt x="6350" y="3900"/>
                </a:lnTo>
                <a:lnTo>
                  <a:pt x="6278" y="3792"/>
                </a:lnTo>
                <a:lnTo>
                  <a:pt x="6374" y="3684"/>
                </a:lnTo>
                <a:lnTo>
                  <a:pt x="6386" y="3540"/>
                </a:lnTo>
                <a:lnTo>
                  <a:pt x="6014" y="3312"/>
                </a:lnTo>
                <a:lnTo>
                  <a:pt x="5582" y="2808"/>
                </a:lnTo>
                <a:lnTo>
                  <a:pt x="5342" y="2280"/>
                </a:lnTo>
                <a:lnTo>
                  <a:pt x="5198" y="2088"/>
                </a:lnTo>
                <a:lnTo>
                  <a:pt x="4862" y="1656"/>
                </a:lnTo>
                <a:lnTo>
                  <a:pt x="4838" y="1380"/>
                </a:lnTo>
                <a:lnTo>
                  <a:pt x="4478" y="804"/>
                </a:lnTo>
                <a:lnTo>
                  <a:pt x="4466" y="552"/>
                </a:lnTo>
                <a:lnTo>
                  <a:pt x="4250" y="10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2" name="Freeform 1302"/>
          <p:cNvSpPr>
            <a:spLocks noChangeAspect="1"/>
          </p:cNvSpPr>
          <p:nvPr/>
        </p:nvSpPr>
        <p:spPr bwMode="auto">
          <a:xfrm>
            <a:off x="1966504" y="2385181"/>
            <a:ext cx="716932" cy="1025192"/>
          </a:xfrm>
          <a:custGeom>
            <a:avLst/>
            <a:gdLst>
              <a:gd name="T0" fmla="*/ 1872 w 4305"/>
              <a:gd name="T1" fmla="*/ 44 h 5678"/>
              <a:gd name="T2" fmla="*/ 1620 w 4305"/>
              <a:gd name="T3" fmla="*/ 176 h 5678"/>
              <a:gd name="T4" fmla="*/ 1374 w 4305"/>
              <a:gd name="T5" fmla="*/ 266 h 5678"/>
              <a:gd name="T6" fmla="*/ 1170 w 4305"/>
              <a:gd name="T7" fmla="*/ 206 h 5678"/>
              <a:gd name="T8" fmla="*/ 1122 w 4305"/>
              <a:gd name="T9" fmla="*/ 500 h 5678"/>
              <a:gd name="T10" fmla="*/ 816 w 4305"/>
              <a:gd name="T11" fmla="*/ 518 h 5678"/>
              <a:gd name="T12" fmla="*/ 870 w 4305"/>
              <a:gd name="T13" fmla="*/ 728 h 5678"/>
              <a:gd name="T14" fmla="*/ 1140 w 4305"/>
              <a:gd name="T15" fmla="*/ 698 h 5678"/>
              <a:gd name="T16" fmla="*/ 1098 w 4305"/>
              <a:gd name="T17" fmla="*/ 926 h 5678"/>
              <a:gd name="T18" fmla="*/ 882 w 4305"/>
              <a:gd name="T19" fmla="*/ 1202 h 5678"/>
              <a:gd name="T20" fmla="*/ 528 w 4305"/>
              <a:gd name="T21" fmla="*/ 1304 h 5678"/>
              <a:gd name="T22" fmla="*/ 702 w 4305"/>
              <a:gd name="T23" fmla="*/ 1490 h 5678"/>
              <a:gd name="T24" fmla="*/ 756 w 4305"/>
              <a:gd name="T25" fmla="*/ 1706 h 5678"/>
              <a:gd name="T26" fmla="*/ 528 w 4305"/>
              <a:gd name="T27" fmla="*/ 1724 h 5678"/>
              <a:gd name="T28" fmla="*/ 522 w 4305"/>
              <a:gd name="T29" fmla="*/ 1976 h 5678"/>
              <a:gd name="T30" fmla="*/ 215 w 4305"/>
              <a:gd name="T31" fmla="*/ 2005 h 5678"/>
              <a:gd name="T32" fmla="*/ 105 w 4305"/>
              <a:gd name="T33" fmla="*/ 2177 h 5678"/>
              <a:gd name="T34" fmla="*/ 54 w 4305"/>
              <a:gd name="T35" fmla="*/ 2425 h 5678"/>
              <a:gd name="T36" fmla="*/ 164 w 4305"/>
              <a:gd name="T37" fmla="*/ 2659 h 5678"/>
              <a:gd name="T38" fmla="*/ 76 w 4305"/>
              <a:gd name="T39" fmla="*/ 2878 h 5678"/>
              <a:gd name="T40" fmla="*/ 451 w 4305"/>
              <a:gd name="T41" fmla="*/ 2755 h 5678"/>
              <a:gd name="T42" fmla="*/ 566 w 4305"/>
              <a:gd name="T43" fmla="*/ 2707 h 5678"/>
              <a:gd name="T44" fmla="*/ 810 w 4305"/>
              <a:gd name="T45" fmla="*/ 2844 h 5678"/>
              <a:gd name="T46" fmla="*/ 903 w 4305"/>
              <a:gd name="T47" fmla="*/ 3042 h 5678"/>
              <a:gd name="T48" fmla="*/ 1044 w 4305"/>
              <a:gd name="T49" fmla="*/ 3198 h 5678"/>
              <a:gd name="T50" fmla="*/ 901 w 4305"/>
              <a:gd name="T51" fmla="*/ 3322 h 5678"/>
              <a:gd name="T52" fmla="*/ 872 w 4305"/>
              <a:gd name="T53" fmla="*/ 3541 h 5678"/>
              <a:gd name="T54" fmla="*/ 654 w 4305"/>
              <a:gd name="T55" fmla="*/ 3650 h 5678"/>
              <a:gd name="T56" fmla="*/ 546 w 4305"/>
              <a:gd name="T57" fmla="*/ 3830 h 5678"/>
              <a:gd name="T58" fmla="*/ 492 w 4305"/>
              <a:gd name="T59" fmla="*/ 4010 h 5678"/>
              <a:gd name="T60" fmla="*/ 474 w 4305"/>
              <a:gd name="T61" fmla="*/ 4226 h 5678"/>
              <a:gd name="T62" fmla="*/ 342 w 4305"/>
              <a:gd name="T63" fmla="*/ 4328 h 5678"/>
              <a:gd name="T64" fmla="*/ 270 w 4305"/>
              <a:gd name="T65" fmla="*/ 4640 h 5678"/>
              <a:gd name="T66" fmla="*/ 492 w 4305"/>
              <a:gd name="T67" fmla="*/ 4814 h 5678"/>
              <a:gd name="T68" fmla="*/ 666 w 4305"/>
              <a:gd name="T69" fmla="*/ 4892 h 5678"/>
              <a:gd name="T70" fmla="*/ 684 w 4305"/>
              <a:gd name="T71" fmla="*/ 5180 h 5678"/>
              <a:gd name="T72" fmla="*/ 882 w 4305"/>
              <a:gd name="T73" fmla="*/ 5328 h 5678"/>
              <a:gd name="T74" fmla="*/ 1101 w 4305"/>
              <a:gd name="T75" fmla="*/ 5636 h 5678"/>
              <a:gd name="T76" fmla="*/ 1439 w 4305"/>
              <a:gd name="T77" fmla="*/ 5647 h 5678"/>
              <a:gd name="T78" fmla="*/ 1860 w 4305"/>
              <a:gd name="T79" fmla="*/ 5450 h 5678"/>
              <a:gd name="T80" fmla="*/ 2286 w 4305"/>
              <a:gd name="T81" fmla="*/ 5468 h 5678"/>
              <a:gd name="T82" fmla="*/ 2740 w 4305"/>
              <a:gd name="T83" fmla="*/ 5643 h 5678"/>
              <a:gd name="T84" fmla="*/ 3045 w 4305"/>
              <a:gd name="T85" fmla="*/ 5272 h 5678"/>
              <a:gd name="T86" fmla="*/ 3594 w 4305"/>
              <a:gd name="T87" fmla="*/ 4997 h 5678"/>
              <a:gd name="T88" fmla="*/ 3908 w 4305"/>
              <a:gd name="T89" fmla="*/ 4763 h 5678"/>
              <a:gd name="T90" fmla="*/ 4131 w 4305"/>
              <a:gd name="T91" fmla="*/ 3908 h 5678"/>
              <a:gd name="T92" fmla="*/ 4140 w 4305"/>
              <a:gd name="T93" fmla="*/ 3308 h 5678"/>
              <a:gd name="T94" fmla="*/ 4293 w 4305"/>
              <a:gd name="T95" fmla="*/ 2868 h 5678"/>
              <a:gd name="T96" fmla="*/ 3801 w 4305"/>
              <a:gd name="T97" fmla="*/ 2756 h 5678"/>
              <a:gd name="T98" fmla="*/ 3456 w 4305"/>
              <a:gd name="T99" fmla="*/ 2647 h 5678"/>
              <a:gd name="T100" fmla="*/ 3324 w 4305"/>
              <a:gd name="T101" fmla="*/ 2299 h 5678"/>
              <a:gd name="T102" fmla="*/ 3361 w 4305"/>
              <a:gd name="T103" fmla="*/ 1966 h 5678"/>
              <a:gd name="T104" fmla="*/ 3504 w 4305"/>
              <a:gd name="T105" fmla="*/ 1688 h 5678"/>
              <a:gd name="T106" fmla="*/ 3354 w 4305"/>
              <a:gd name="T107" fmla="*/ 1269 h 5678"/>
              <a:gd name="T108" fmla="*/ 2916 w 4305"/>
              <a:gd name="T109" fmla="*/ 728 h 5678"/>
              <a:gd name="T110" fmla="*/ 2568 w 4305"/>
              <a:gd name="T111" fmla="*/ 572 h 5678"/>
              <a:gd name="T112" fmla="*/ 2136 w 4305"/>
              <a:gd name="T113" fmla="*/ 270 h 567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05"/>
              <a:gd name="T172" fmla="*/ 0 h 5678"/>
              <a:gd name="T173" fmla="*/ 4305 w 4305"/>
              <a:gd name="T174" fmla="*/ 5678 h 567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05" h="5678">
                <a:moveTo>
                  <a:pt x="2088" y="0"/>
                </a:moveTo>
                <a:lnTo>
                  <a:pt x="1872" y="44"/>
                </a:lnTo>
                <a:lnTo>
                  <a:pt x="1656" y="8"/>
                </a:lnTo>
                <a:lnTo>
                  <a:pt x="1620" y="176"/>
                </a:lnTo>
                <a:lnTo>
                  <a:pt x="1482" y="212"/>
                </a:lnTo>
                <a:lnTo>
                  <a:pt x="1374" y="266"/>
                </a:lnTo>
                <a:lnTo>
                  <a:pt x="1230" y="140"/>
                </a:lnTo>
                <a:lnTo>
                  <a:pt x="1170" y="206"/>
                </a:lnTo>
                <a:lnTo>
                  <a:pt x="1188" y="428"/>
                </a:lnTo>
                <a:lnTo>
                  <a:pt x="1122" y="500"/>
                </a:lnTo>
                <a:lnTo>
                  <a:pt x="960" y="476"/>
                </a:lnTo>
                <a:lnTo>
                  <a:pt x="816" y="518"/>
                </a:lnTo>
                <a:lnTo>
                  <a:pt x="792" y="626"/>
                </a:lnTo>
                <a:lnTo>
                  <a:pt x="870" y="728"/>
                </a:lnTo>
                <a:lnTo>
                  <a:pt x="1044" y="716"/>
                </a:lnTo>
                <a:lnTo>
                  <a:pt x="1140" y="698"/>
                </a:lnTo>
                <a:lnTo>
                  <a:pt x="1260" y="896"/>
                </a:lnTo>
                <a:lnTo>
                  <a:pt x="1098" y="926"/>
                </a:lnTo>
                <a:lnTo>
                  <a:pt x="1068" y="1142"/>
                </a:lnTo>
                <a:lnTo>
                  <a:pt x="882" y="1202"/>
                </a:lnTo>
                <a:lnTo>
                  <a:pt x="654" y="1202"/>
                </a:lnTo>
                <a:lnTo>
                  <a:pt x="528" y="1304"/>
                </a:lnTo>
                <a:lnTo>
                  <a:pt x="540" y="1418"/>
                </a:lnTo>
                <a:lnTo>
                  <a:pt x="702" y="1490"/>
                </a:lnTo>
                <a:lnTo>
                  <a:pt x="762" y="1580"/>
                </a:lnTo>
                <a:lnTo>
                  <a:pt x="756" y="1706"/>
                </a:lnTo>
                <a:lnTo>
                  <a:pt x="636" y="1724"/>
                </a:lnTo>
                <a:lnTo>
                  <a:pt x="528" y="1724"/>
                </a:lnTo>
                <a:lnTo>
                  <a:pt x="522" y="1826"/>
                </a:lnTo>
                <a:lnTo>
                  <a:pt x="522" y="1976"/>
                </a:lnTo>
                <a:lnTo>
                  <a:pt x="384" y="2012"/>
                </a:lnTo>
                <a:lnTo>
                  <a:pt x="215" y="2005"/>
                </a:lnTo>
                <a:lnTo>
                  <a:pt x="163" y="2103"/>
                </a:lnTo>
                <a:lnTo>
                  <a:pt x="105" y="2177"/>
                </a:lnTo>
                <a:lnTo>
                  <a:pt x="0" y="2294"/>
                </a:lnTo>
                <a:lnTo>
                  <a:pt x="54" y="2425"/>
                </a:lnTo>
                <a:lnTo>
                  <a:pt x="161" y="2513"/>
                </a:lnTo>
                <a:lnTo>
                  <a:pt x="164" y="2659"/>
                </a:lnTo>
                <a:lnTo>
                  <a:pt x="83" y="2776"/>
                </a:lnTo>
                <a:lnTo>
                  <a:pt x="76" y="2878"/>
                </a:lnTo>
                <a:lnTo>
                  <a:pt x="190" y="2890"/>
                </a:lnTo>
                <a:lnTo>
                  <a:pt x="451" y="2755"/>
                </a:lnTo>
                <a:lnTo>
                  <a:pt x="487" y="2592"/>
                </a:lnTo>
                <a:lnTo>
                  <a:pt x="566" y="2707"/>
                </a:lnTo>
                <a:lnTo>
                  <a:pt x="694" y="2718"/>
                </a:lnTo>
                <a:lnTo>
                  <a:pt x="810" y="2844"/>
                </a:lnTo>
                <a:lnTo>
                  <a:pt x="880" y="2956"/>
                </a:lnTo>
                <a:lnTo>
                  <a:pt x="903" y="3042"/>
                </a:lnTo>
                <a:lnTo>
                  <a:pt x="1010" y="3100"/>
                </a:lnTo>
                <a:lnTo>
                  <a:pt x="1044" y="3198"/>
                </a:lnTo>
                <a:lnTo>
                  <a:pt x="1032" y="3273"/>
                </a:lnTo>
                <a:lnTo>
                  <a:pt x="901" y="3322"/>
                </a:lnTo>
                <a:lnTo>
                  <a:pt x="942" y="3414"/>
                </a:lnTo>
                <a:lnTo>
                  <a:pt x="872" y="3541"/>
                </a:lnTo>
                <a:lnTo>
                  <a:pt x="778" y="3624"/>
                </a:lnTo>
                <a:lnTo>
                  <a:pt x="654" y="3650"/>
                </a:lnTo>
                <a:lnTo>
                  <a:pt x="564" y="3740"/>
                </a:lnTo>
                <a:lnTo>
                  <a:pt x="546" y="3830"/>
                </a:lnTo>
                <a:lnTo>
                  <a:pt x="600" y="3932"/>
                </a:lnTo>
                <a:lnTo>
                  <a:pt x="492" y="4010"/>
                </a:lnTo>
                <a:lnTo>
                  <a:pt x="456" y="4100"/>
                </a:lnTo>
                <a:lnTo>
                  <a:pt x="474" y="4226"/>
                </a:lnTo>
                <a:lnTo>
                  <a:pt x="438" y="4298"/>
                </a:lnTo>
                <a:lnTo>
                  <a:pt x="342" y="4328"/>
                </a:lnTo>
                <a:lnTo>
                  <a:pt x="270" y="4472"/>
                </a:lnTo>
                <a:lnTo>
                  <a:pt x="270" y="4640"/>
                </a:lnTo>
                <a:lnTo>
                  <a:pt x="378" y="4760"/>
                </a:lnTo>
                <a:lnTo>
                  <a:pt x="492" y="4814"/>
                </a:lnTo>
                <a:lnTo>
                  <a:pt x="612" y="4802"/>
                </a:lnTo>
                <a:lnTo>
                  <a:pt x="666" y="4892"/>
                </a:lnTo>
                <a:lnTo>
                  <a:pt x="648" y="5066"/>
                </a:lnTo>
                <a:lnTo>
                  <a:pt x="684" y="5180"/>
                </a:lnTo>
                <a:lnTo>
                  <a:pt x="766" y="5265"/>
                </a:lnTo>
                <a:lnTo>
                  <a:pt x="882" y="5328"/>
                </a:lnTo>
                <a:lnTo>
                  <a:pt x="987" y="5524"/>
                </a:lnTo>
                <a:lnTo>
                  <a:pt x="1101" y="5636"/>
                </a:lnTo>
                <a:lnTo>
                  <a:pt x="1241" y="5678"/>
                </a:lnTo>
                <a:lnTo>
                  <a:pt x="1439" y="5647"/>
                </a:lnTo>
                <a:lnTo>
                  <a:pt x="1608" y="5504"/>
                </a:lnTo>
                <a:lnTo>
                  <a:pt x="1860" y="5450"/>
                </a:lnTo>
                <a:lnTo>
                  <a:pt x="2083" y="5443"/>
                </a:lnTo>
                <a:lnTo>
                  <a:pt x="2286" y="5468"/>
                </a:lnTo>
                <a:lnTo>
                  <a:pt x="2477" y="5542"/>
                </a:lnTo>
                <a:lnTo>
                  <a:pt x="2740" y="5643"/>
                </a:lnTo>
                <a:lnTo>
                  <a:pt x="2868" y="5461"/>
                </a:lnTo>
                <a:lnTo>
                  <a:pt x="3045" y="5272"/>
                </a:lnTo>
                <a:lnTo>
                  <a:pt x="3306" y="5105"/>
                </a:lnTo>
                <a:lnTo>
                  <a:pt x="3594" y="4997"/>
                </a:lnTo>
                <a:lnTo>
                  <a:pt x="3737" y="4909"/>
                </a:lnTo>
                <a:lnTo>
                  <a:pt x="3908" y="4763"/>
                </a:lnTo>
                <a:lnTo>
                  <a:pt x="4134" y="4540"/>
                </a:lnTo>
                <a:lnTo>
                  <a:pt x="4131" y="3908"/>
                </a:lnTo>
                <a:lnTo>
                  <a:pt x="4285" y="3583"/>
                </a:lnTo>
                <a:lnTo>
                  <a:pt x="4140" y="3308"/>
                </a:lnTo>
                <a:lnTo>
                  <a:pt x="4305" y="3097"/>
                </a:lnTo>
                <a:lnTo>
                  <a:pt x="4293" y="2868"/>
                </a:lnTo>
                <a:lnTo>
                  <a:pt x="4032" y="2744"/>
                </a:lnTo>
                <a:lnTo>
                  <a:pt x="3801" y="2756"/>
                </a:lnTo>
                <a:lnTo>
                  <a:pt x="3602" y="2708"/>
                </a:lnTo>
                <a:lnTo>
                  <a:pt x="3456" y="2647"/>
                </a:lnTo>
                <a:lnTo>
                  <a:pt x="3456" y="2445"/>
                </a:lnTo>
                <a:lnTo>
                  <a:pt x="3324" y="2299"/>
                </a:lnTo>
                <a:lnTo>
                  <a:pt x="3288" y="2085"/>
                </a:lnTo>
                <a:lnTo>
                  <a:pt x="3361" y="1966"/>
                </a:lnTo>
                <a:lnTo>
                  <a:pt x="3360" y="1796"/>
                </a:lnTo>
                <a:lnTo>
                  <a:pt x="3504" y="1688"/>
                </a:lnTo>
                <a:lnTo>
                  <a:pt x="3528" y="1495"/>
                </a:lnTo>
                <a:lnTo>
                  <a:pt x="3354" y="1269"/>
                </a:lnTo>
                <a:lnTo>
                  <a:pt x="3075" y="838"/>
                </a:lnTo>
                <a:lnTo>
                  <a:pt x="2916" y="728"/>
                </a:lnTo>
                <a:lnTo>
                  <a:pt x="2737" y="727"/>
                </a:lnTo>
                <a:lnTo>
                  <a:pt x="2568" y="572"/>
                </a:lnTo>
                <a:lnTo>
                  <a:pt x="2280" y="570"/>
                </a:lnTo>
                <a:lnTo>
                  <a:pt x="2136" y="270"/>
                </a:lnTo>
                <a:lnTo>
                  <a:pt x="2088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3" name="Freeform 1303"/>
          <p:cNvSpPr>
            <a:spLocks noChangeAspect="1"/>
          </p:cNvSpPr>
          <p:nvPr/>
        </p:nvSpPr>
        <p:spPr bwMode="auto">
          <a:xfrm>
            <a:off x="2101064" y="2789624"/>
            <a:ext cx="249136" cy="233999"/>
          </a:xfrm>
          <a:custGeom>
            <a:avLst/>
            <a:gdLst>
              <a:gd name="T0" fmla="*/ 884 w 1496"/>
              <a:gd name="T1" fmla="*/ 0 h 1296"/>
              <a:gd name="T2" fmla="*/ 782 w 1496"/>
              <a:gd name="T3" fmla="*/ 18 h 1296"/>
              <a:gd name="T4" fmla="*/ 722 w 1496"/>
              <a:gd name="T5" fmla="*/ 108 h 1296"/>
              <a:gd name="T6" fmla="*/ 722 w 1496"/>
              <a:gd name="T7" fmla="*/ 288 h 1296"/>
              <a:gd name="T8" fmla="*/ 506 w 1496"/>
              <a:gd name="T9" fmla="*/ 348 h 1296"/>
              <a:gd name="T10" fmla="*/ 440 w 1496"/>
              <a:gd name="T11" fmla="*/ 438 h 1296"/>
              <a:gd name="T12" fmla="*/ 470 w 1496"/>
              <a:gd name="T13" fmla="*/ 612 h 1296"/>
              <a:gd name="T14" fmla="*/ 368 w 1496"/>
              <a:gd name="T15" fmla="*/ 648 h 1296"/>
              <a:gd name="T16" fmla="*/ 0 w 1496"/>
              <a:gd name="T17" fmla="*/ 601 h 1296"/>
              <a:gd name="T18" fmla="*/ 73 w 1496"/>
              <a:gd name="T19" fmla="*/ 720 h 1296"/>
              <a:gd name="T20" fmla="*/ 95 w 1496"/>
              <a:gd name="T21" fmla="*/ 802 h 1296"/>
              <a:gd name="T22" fmla="*/ 200 w 1496"/>
              <a:gd name="T23" fmla="*/ 859 h 1296"/>
              <a:gd name="T24" fmla="*/ 236 w 1496"/>
              <a:gd name="T25" fmla="*/ 954 h 1296"/>
              <a:gd name="T26" fmla="*/ 224 w 1496"/>
              <a:gd name="T27" fmla="*/ 1032 h 1296"/>
              <a:gd name="T28" fmla="*/ 332 w 1496"/>
              <a:gd name="T29" fmla="*/ 1044 h 1296"/>
              <a:gd name="T30" fmla="*/ 350 w 1496"/>
              <a:gd name="T31" fmla="*/ 1152 h 1296"/>
              <a:gd name="T32" fmla="*/ 452 w 1496"/>
              <a:gd name="T33" fmla="*/ 1206 h 1296"/>
              <a:gd name="T34" fmla="*/ 758 w 1496"/>
              <a:gd name="T35" fmla="*/ 1188 h 1296"/>
              <a:gd name="T36" fmla="*/ 872 w 1496"/>
              <a:gd name="T37" fmla="*/ 1152 h 1296"/>
              <a:gd name="T38" fmla="*/ 980 w 1496"/>
              <a:gd name="T39" fmla="*/ 1284 h 1296"/>
              <a:gd name="T40" fmla="*/ 1100 w 1496"/>
              <a:gd name="T41" fmla="*/ 1296 h 1296"/>
              <a:gd name="T42" fmla="*/ 1340 w 1496"/>
              <a:gd name="T43" fmla="*/ 1044 h 1296"/>
              <a:gd name="T44" fmla="*/ 1322 w 1496"/>
              <a:gd name="T45" fmla="*/ 924 h 1296"/>
              <a:gd name="T46" fmla="*/ 1394 w 1496"/>
              <a:gd name="T47" fmla="*/ 906 h 1296"/>
              <a:gd name="T48" fmla="*/ 1496 w 1496"/>
              <a:gd name="T49" fmla="*/ 798 h 1296"/>
              <a:gd name="T50" fmla="*/ 1442 w 1496"/>
              <a:gd name="T51" fmla="*/ 630 h 1296"/>
              <a:gd name="T52" fmla="*/ 1334 w 1496"/>
              <a:gd name="T53" fmla="*/ 594 h 1296"/>
              <a:gd name="T54" fmla="*/ 1196 w 1496"/>
              <a:gd name="T55" fmla="*/ 474 h 1296"/>
              <a:gd name="T56" fmla="*/ 1214 w 1496"/>
              <a:gd name="T57" fmla="*/ 240 h 1296"/>
              <a:gd name="T58" fmla="*/ 1190 w 1496"/>
              <a:gd name="T59" fmla="*/ 90 h 1296"/>
              <a:gd name="T60" fmla="*/ 1106 w 1496"/>
              <a:gd name="T61" fmla="*/ 36 h 1296"/>
              <a:gd name="T62" fmla="*/ 980 w 1496"/>
              <a:gd name="T63" fmla="*/ 42 h 1296"/>
              <a:gd name="T64" fmla="*/ 884 w 1496"/>
              <a:gd name="T65" fmla="*/ 0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6"/>
              <a:gd name="T100" fmla="*/ 0 h 1296"/>
              <a:gd name="T101" fmla="*/ 1496 w 1496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6" h="1296">
                <a:moveTo>
                  <a:pt x="884" y="0"/>
                </a:moveTo>
                <a:lnTo>
                  <a:pt x="782" y="18"/>
                </a:lnTo>
                <a:lnTo>
                  <a:pt x="722" y="108"/>
                </a:lnTo>
                <a:lnTo>
                  <a:pt x="722" y="288"/>
                </a:lnTo>
                <a:lnTo>
                  <a:pt x="506" y="348"/>
                </a:lnTo>
                <a:lnTo>
                  <a:pt x="440" y="438"/>
                </a:lnTo>
                <a:lnTo>
                  <a:pt x="470" y="612"/>
                </a:lnTo>
                <a:lnTo>
                  <a:pt x="368" y="648"/>
                </a:lnTo>
                <a:lnTo>
                  <a:pt x="0" y="601"/>
                </a:lnTo>
                <a:lnTo>
                  <a:pt x="73" y="720"/>
                </a:lnTo>
                <a:lnTo>
                  <a:pt x="95" y="802"/>
                </a:lnTo>
                <a:lnTo>
                  <a:pt x="200" y="859"/>
                </a:lnTo>
                <a:lnTo>
                  <a:pt x="236" y="954"/>
                </a:lnTo>
                <a:lnTo>
                  <a:pt x="224" y="1032"/>
                </a:lnTo>
                <a:lnTo>
                  <a:pt x="332" y="1044"/>
                </a:lnTo>
                <a:lnTo>
                  <a:pt x="350" y="1152"/>
                </a:lnTo>
                <a:lnTo>
                  <a:pt x="452" y="1206"/>
                </a:lnTo>
                <a:lnTo>
                  <a:pt x="758" y="1188"/>
                </a:lnTo>
                <a:lnTo>
                  <a:pt x="872" y="1152"/>
                </a:lnTo>
                <a:lnTo>
                  <a:pt x="980" y="1284"/>
                </a:lnTo>
                <a:lnTo>
                  <a:pt x="1100" y="1296"/>
                </a:lnTo>
                <a:lnTo>
                  <a:pt x="1340" y="1044"/>
                </a:lnTo>
                <a:lnTo>
                  <a:pt x="1322" y="924"/>
                </a:lnTo>
                <a:lnTo>
                  <a:pt x="1394" y="906"/>
                </a:lnTo>
                <a:lnTo>
                  <a:pt x="1496" y="798"/>
                </a:lnTo>
                <a:lnTo>
                  <a:pt x="1442" y="630"/>
                </a:lnTo>
                <a:lnTo>
                  <a:pt x="1334" y="594"/>
                </a:lnTo>
                <a:lnTo>
                  <a:pt x="1196" y="474"/>
                </a:lnTo>
                <a:lnTo>
                  <a:pt x="1214" y="240"/>
                </a:lnTo>
                <a:lnTo>
                  <a:pt x="1190" y="90"/>
                </a:lnTo>
                <a:lnTo>
                  <a:pt x="1106" y="36"/>
                </a:lnTo>
                <a:lnTo>
                  <a:pt x="980" y="42"/>
                </a:lnTo>
                <a:lnTo>
                  <a:pt x="884" y="0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4" name="Freeform 1304"/>
          <p:cNvSpPr>
            <a:spLocks noChangeAspect="1"/>
          </p:cNvSpPr>
          <p:nvPr/>
        </p:nvSpPr>
        <p:spPr bwMode="auto">
          <a:xfrm>
            <a:off x="1766663" y="2679124"/>
            <a:ext cx="373704" cy="365082"/>
          </a:xfrm>
          <a:custGeom>
            <a:avLst/>
            <a:gdLst>
              <a:gd name="T0" fmla="*/ 4248 w 748"/>
              <a:gd name="T1" fmla="*/ 1134 h 674"/>
              <a:gd name="T2" fmla="*/ 3726 w 748"/>
              <a:gd name="T3" fmla="*/ 612 h 674"/>
              <a:gd name="T4" fmla="*/ 3168 w 748"/>
              <a:gd name="T5" fmla="*/ 504 h 674"/>
              <a:gd name="T6" fmla="*/ 2736 w 748"/>
              <a:gd name="T7" fmla="*/ 0 h 674"/>
              <a:gd name="T8" fmla="*/ 2250 w 748"/>
              <a:gd name="T9" fmla="*/ 396 h 674"/>
              <a:gd name="T10" fmla="*/ 1548 w 748"/>
              <a:gd name="T11" fmla="*/ 594 h 674"/>
              <a:gd name="T12" fmla="*/ 810 w 748"/>
              <a:gd name="T13" fmla="*/ 756 h 674"/>
              <a:gd name="T14" fmla="*/ 738 w 748"/>
              <a:gd name="T15" fmla="*/ 1422 h 674"/>
              <a:gd name="T16" fmla="*/ 216 w 748"/>
              <a:gd name="T17" fmla="*/ 1692 h 674"/>
              <a:gd name="T18" fmla="*/ 0 w 748"/>
              <a:gd name="T19" fmla="*/ 2394 h 674"/>
              <a:gd name="T20" fmla="*/ 360 w 748"/>
              <a:gd name="T21" fmla="*/ 2970 h 674"/>
              <a:gd name="T22" fmla="*/ 864 w 748"/>
              <a:gd name="T23" fmla="*/ 3258 h 674"/>
              <a:gd name="T24" fmla="*/ 1458 w 748"/>
              <a:gd name="T25" fmla="*/ 3204 h 674"/>
              <a:gd name="T26" fmla="*/ 1620 w 748"/>
              <a:gd name="T27" fmla="*/ 3780 h 674"/>
              <a:gd name="T28" fmla="*/ 1710 w 748"/>
              <a:gd name="T29" fmla="*/ 4482 h 674"/>
              <a:gd name="T30" fmla="*/ 1980 w 748"/>
              <a:gd name="T31" fmla="*/ 4878 h 674"/>
              <a:gd name="T32" fmla="*/ 2106 w 748"/>
              <a:gd name="T33" fmla="*/ 5508 h 674"/>
              <a:gd name="T34" fmla="*/ 2646 w 748"/>
              <a:gd name="T35" fmla="*/ 5994 h 674"/>
              <a:gd name="T36" fmla="*/ 3078 w 748"/>
              <a:gd name="T37" fmla="*/ 5724 h 674"/>
              <a:gd name="T38" fmla="*/ 3546 w 748"/>
              <a:gd name="T39" fmla="*/ 5508 h 674"/>
              <a:gd name="T40" fmla="*/ 4104 w 748"/>
              <a:gd name="T41" fmla="*/ 5562 h 674"/>
              <a:gd name="T42" fmla="*/ 4410 w 748"/>
              <a:gd name="T43" fmla="*/ 5184 h 674"/>
              <a:gd name="T44" fmla="*/ 4734 w 748"/>
              <a:gd name="T45" fmla="*/ 5580 h 674"/>
              <a:gd name="T46" fmla="*/ 5238 w 748"/>
              <a:gd name="T47" fmla="*/ 5796 h 674"/>
              <a:gd name="T48" fmla="*/ 5922 w 748"/>
              <a:gd name="T49" fmla="*/ 5994 h 674"/>
              <a:gd name="T50" fmla="*/ 6426 w 748"/>
              <a:gd name="T51" fmla="*/ 5364 h 674"/>
              <a:gd name="T52" fmla="*/ 6696 w 748"/>
              <a:gd name="T53" fmla="*/ 4932 h 674"/>
              <a:gd name="T54" fmla="*/ 6624 w 748"/>
              <a:gd name="T55" fmla="*/ 4410 h 674"/>
              <a:gd name="T56" fmla="*/ 6246 w 748"/>
              <a:gd name="T57" fmla="*/ 3996 h 674"/>
              <a:gd name="T58" fmla="*/ 5679 w 748"/>
              <a:gd name="T59" fmla="*/ 3267 h 674"/>
              <a:gd name="T60" fmla="*/ 5058 w 748"/>
              <a:gd name="T61" fmla="*/ 2889 h 674"/>
              <a:gd name="T62" fmla="*/ 4167 w 748"/>
              <a:gd name="T63" fmla="*/ 3789 h 674"/>
              <a:gd name="T64" fmla="*/ 3852 w 748"/>
              <a:gd name="T65" fmla="*/ 3438 h 674"/>
              <a:gd name="T66" fmla="*/ 4086 w 748"/>
              <a:gd name="T67" fmla="*/ 2664 h 674"/>
              <a:gd name="T68" fmla="*/ 3600 w 748"/>
              <a:gd name="T69" fmla="*/ 1998 h 674"/>
              <a:gd name="T70" fmla="*/ 4095 w 748"/>
              <a:gd name="T71" fmla="*/ 1413 h 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8"/>
              <a:gd name="T109" fmla="*/ 0 h 674"/>
              <a:gd name="T110" fmla="*/ 748 w 748"/>
              <a:gd name="T111" fmla="*/ 674 h 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8" h="674">
                <a:moveTo>
                  <a:pt x="455" y="157"/>
                </a:moveTo>
                <a:lnTo>
                  <a:pt x="472" y="126"/>
                </a:lnTo>
                <a:lnTo>
                  <a:pt x="436" y="104"/>
                </a:lnTo>
                <a:lnTo>
                  <a:pt x="414" y="68"/>
                </a:lnTo>
                <a:lnTo>
                  <a:pt x="382" y="78"/>
                </a:lnTo>
                <a:lnTo>
                  <a:pt x="352" y="56"/>
                </a:lnTo>
                <a:lnTo>
                  <a:pt x="330" y="20"/>
                </a:lnTo>
                <a:lnTo>
                  <a:pt x="304" y="0"/>
                </a:lnTo>
                <a:lnTo>
                  <a:pt x="264" y="14"/>
                </a:lnTo>
                <a:lnTo>
                  <a:pt x="250" y="44"/>
                </a:lnTo>
                <a:lnTo>
                  <a:pt x="222" y="66"/>
                </a:lnTo>
                <a:lnTo>
                  <a:pt x="172" y="66"/>
                </a:lnTo>
                <a:lnTo>
                  <a:pt x="132" y="56"/>
                </a:lnTo>
                <a:lnTo>
                  <a:pt x="90" y="84"/>
                </a:lnTo>
                <a:lnTo>
                  <a:pt x="82" y="120"/>
                </a:lnTo>
                <a:lnTo>
                  <a:pt x="82" y="158"/>
                </a:lnTo>
                <a:lnTo>
                  <a:pt x="72" y="182"/>
                </a:lnTo>
                <a:lnTo>
                  <a:pt x="24" y="188"/>
                </a:lnTo>
                <a:lnTo>
                  <a:pt x="4" y="222"/>
                </a:lnTo>
                <a:lnTo>
                  <a:pt x="0" y="266"/>
                </a:lnTo>
                <a:lnTo>
                  <a:pt x="16" y="312"/>
                </a:lnTo>
                <a:lnTo>
                  <a:pt x="40" y="330"/>
                </a:lnTo>
                <a:lnTo>
                  <a:pt x="76" y="338"/>
                </a:lnTo>
                <a:lnTo>
                  <a:pt x="96" y="362"/>
                </a:lnTo>
                <a:lnTo>
                  <a:pt x="136" y="368"/>
                </a:lnTo>
                <a:lnTo>
                  <a:pt x="162" y="356"/>
                </a:lnTo>
                <a:lnTo>
                  <a:pt x="180" y="384"/>
                </a:lnTo>
                <a:lnTo>
                  <a:pt x="180" y="420"/>
                </a:lnTo>
                <a:lnTo>
                  <a:pt x="178" y="462"/>
                </a:lnTo>
                <a:lnTo>
                  <a:pt x="190" y="498"/>
                </a:lnTo>
                <a:lnTo>
                  <a:pt x="222" y="516"/>
                </a:lnTo>
                <a:lnTo>
                  <a:pt x="220" y="542"/>
                </a:lnTo>
                <a:lnTo>
                  <a:pt x="216" y="584"/>
                </a:lnTo>
                <a:lnTo>
                  <a:pt x="234" y="612"/>
                </a:lnTo>
                <a:lnTo>
                  <a:pt x="274" y="626"/>
                </a:lnTo>
                <a:lnTo>
                  <a:pt x="294" y="666"/>
                </a:lnTo>
                <a:lnTo>
                  <a:pt x="318" y="674"/>
                </a:lnTo>
                <a:lnTo>
                  <a:pt x="342" y="636"/>
                </a:lnTo>
                <a:lnTo>
                  <a:pt x="364" y="612"/>
                </a:lnTo>
                <a:lnTo>
                  <a:pt x="394" y="612"/>
                </a:lnTo>
                <a:lnTo>
                  <a:pt x="424" y="624"/>
                </a:lnTo>
                <a:lnTo>
                  <a:pt x="456" y="618"/>
                </a:lnTo>
                <a:lnTo>
                  <a:pt x="468" y="590"/>
                </a:lnTo>
                <a:lnTo>
                  <a:pt x="490" y="576"/>
                </a:lnTo>
                <a:lnTo>
                  <a:pt x="516" y="576"/>
                </a:lnTo>
                <a:lnTo>
                  <a:pt x="526" y="620"/>
                </a:lnTo>
                <a:lnTo>
                  <a:pt x="540" y="644"/>
                </a:lnTo>
                <a:lnTo>
                  <a:pt x="582" y="644"/>
                </a:lnTo>
                <a:lnTo>
                  <a:pt x="616" y="674"/>
                </a:lnTo>
                <a:lnTo>
                  <a:pt x="658" y="666"/>
                </a:lnTo>
                <a:lnTo>
                  <a:pt x="690" y="638"/>
                </a:lnTo>
                <a:lnTo>
                  <a:pt x="714" y="596"/>
                </a:lnTo>
                <a:lnTo>
                  <a:pt x="700" y="564"/>
                </a:lnTo>
                <a:lnTo>
                  <a:pt x="744" y="548"/>
                </a:lnTo>
                <a:lnTo>
                  <a:pt x="748" y="523"/>
                </a:lnTo>
                <a:lnTo>
                  <a:pt x="736" y="490"/>
                </a:lnTo>
                <a:lnTo>
                  <a:pt x="701" y="471"/>
                </a:lnTo>
                <a:lnTo>
                  <a:pt x="694" y="444"/>
                </a:lnTo>
                <a:lnTo>
                  <a:pt x="672" y="408"/>
                </a:lnTo>
                <a:lnTo>
                  <a:pt x="631" y="363"/>
                </a:lnTo>
                <a:lnTo>
                  <a:pt x="589" y="360"/>
                </a:lnTo>
                <a:lnTo>
                  <a:pt x="562" y="321"/>
                </a:lnTo>
                <a:lnTo>
                  <a:pt x="550" y="376"/>
                </a:lnTo>
                <a:lnTo>
                  <a:pt x="463" y="421"/>
                </a:lnTo>
                <a:lnTo>
                  <a:pt x="425" y="417"/>
                </a:lnTo>
                <a:lnTo>
                  <a:pt x="428" y="382"/>
                </a:lnTo>
                <a:lnTo>
                  <a:pt x="454" y="344"/>
                </a:lnTo>
                <a:lnTo>
                  <a:pt x="454" y="296"/>
                </a:lnTo>
                <a:lnTo>
                  <a:pt x="418" y="266"/>
                </a:lnTo>
                <a:lnTo>
                  <a:pt x="400" y="222"/>
                </a:lnTo>
                <a:lnTo>
                  <a:pt x="436" y="182"/>
                </a:lnTo>
                <a:lnTo>
                  <a:pt x="455" y="157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5" name="Freeform 1305"/>
          <p:cNvSpPr>
            <a:spLocks noChangeAspect="1"/>
          </p:cNvSpPr>
          <p:nvPr/>
        </p:nvSpPr>
        <p:spPr bwMode="auto">
          <a:xfrm>
            <a:off x="1658749" y="3108123"/>
            <a:ext cx="332737" cy="166833"/>
          </a:xfrm>
          <a:custGeom>
            <a:avLst/>
            <a:gdLst>
              <a:gd name="T0" fmla="*/ 11988 w 333"/>
              <a:gd name="T1" fmla="*/ 1188 h 154"/>
              <a:gd name="T2" fmla="*/ 11772 w 333"/>
              <a:gd name="T3" fmla="*/ 684 h 154"/>
              <a:gd name="T4" fmla="*/ 11124 w 333"/>
              <a:gd name="T5" fmla="*/ 216 h 154"/>
              <a:gd name="T6" fmla="*/ 10440 w 333"/>
              <a:gd name="T7" fmla="*/ 0 h 154"/>
              <a:gd name="T8" fmla="*/ 9684 w 333"/>
              <a:gd name="T9" fmla="*/ 0 h 154"/>
              <a:gd name="T10" fmla="*/ 9072 w 333"/>
              <a:gd name="T11" fmla="*/ 252 h 154"/>
              <a:gd name="T12" fmla="*/ 8532 w 333"/>
              <a:gd name="T13" fmla="*/ 1080 h 154"/>
              <a:gd name="T14" fmla="*/ 8064 w 333"/>
              <a:gd name="T15" fmla="*/ 792 h 154"/>
              <a:gd name="T16" fmla="*/ 7524 w 333"/>
              <a:gd name="T17" fmla="*/ 324 h 154"/>
              <a:gd name="T18" fmla="*/ 6876 w 333"/>
              <a:gd name="T19" fmla="*/ 0 h 154"/>
              <a:gd name="T20" fmla="*/ 6228 w 333"/>
              <a:gd name="T21" fmla="*/ 0 h 154"/>
              <a:gd name="T22" fmla="*/ 5616 w 333"/>
              <a:gd name="T23" fmla="*/ 144 h 154"/>
              <a:gd name="T24" fmla="*/ 5400 w 333"/>
              <a:gd name="T25" fmla="*/ 972 h 154"/>
              <a:gd name="T26" fmla="*/ 4932 w 333"/>
              <a:gd name="T27" fmla="*/ 1188 h 154"/>
              <a:gd name="T28" fmla="*/ 4536 w 333"/>
              <a:gd name="T29" fmla="*/ 648 h 154"/>
              <a:gd name="T30" fmla="*/ 4068 w 333"/>
              <a:gd name="T31" fmla="*/ 432 h 154"/>
              <a:gd name="T32" fmla="*/ 3240 w 333"/>
              <a:gd name="T33" fmla="*/ 216 h 154"/>
              <a:gd name="T34" fmla="*/ 2376 w 333"/>
              <a:gd name="T35" fmla="*/ 216 h 154"/>
              <a:gd name="T36" fmla="*/ 1692 w 333"/>
              <a:gd name="T37" fmla="*/ 792 h 154"/>
              <a:gd name="T38" fmla="*/ 1044 w 333"/>
              <a:gd name="T39" fmla="*/ 1080 h 154"/>
              <a:gd name="T40" fmla="*/ 324 w 333"/>
              <a:gd name="T41" fmla="*/ 1656 h 154"/>
              <a:gd name="T42" fmla="*/ 0 w 333"/>
              <a:gd name="T43" fmla="*/ 2520 h 154"/>
              <a:gd name="T44" fmla="*/ 216 w 333"/>
              <a:gd name="T45" fmla="*/ 3348 h 154"/>
              <a:gd name="T46" fmla="*/ 936 w 333"/>
              <a:gd name="T47" fmla="*/ 3672 h 154"/>
              <a:gd name="T48" fmla="*/ 972 w 333"/>
              <a:gd name="T49" fmla="*/ 4104 h 154"/>
              <a:gd name="T50" fmla="*/ 1512 w 333"/>
              <a:gd name="T51" fmla="*/ 4464 h 154"/>
              <a:gd name="T52" fmla="*/ 2592 w 333"/>
              <a:gd name="T53" fmla="*/ 4752 h 154"/>
              <a:gd name="T54" fmla="*/ 3528 w 333"/>
              <a:gd name="T55" fmla="*/ 4248 h 154"/>
              <a:gd name="T56" fmla="*/ 4212 w 333"/>
              <a:gd name="T57" fmla="*/ 4104 h 154"/>
              <a:gd name="T58" fmla="*/ 4392 w 333"/>
              <a:gd name="T59" fmla="*/ 4752 h 154"/>
              <a:gd name="T60" fmla="*/ 4968 w 333"/>
              <a:gd name="T61" fmla="*/ 5544 h 154"/>
              <a:gd name="T62" fmla="*/ 6048 w 333"/>
              <a:gd name="T63" fmla="*/ 5508 h 154"/>
              <a:gd name="T64" fmla="*/ 7344 w 333"/>
              <a:gd name="T65" fmla="*/ 5112 h 154"/>
              <a:gd name="T66" fmla="*/ 7992 w 333"/>
              <a:gd name="T67" fmla="*/ 3924 h 154"/>
              <a:gd name="T68" fmla="*/ 8316 w 333"/>
              <a:gd name="T69" fmla="*/ 3168 h 154"/>
              <a:gd name="T70" fmla="*/ 8928 w 333"/>
              <a:gd name="T71" fmla="*/ 3024 h 154"/>
              <a:gd name="T72" fmla="*/ 9360 w 333"/>
              <a:gd name="T73" fmla="*/ 2808 h 154"/>
              <a:gd name="T74" fmla="*/ 9936 w 333"/>
              <a:gd name="T75" fmla="*/ 2304 h 154"/>
              <a:gd name="T76" fmla="*/ 10656 w 333"/>
              <a:gd name="T77" fmla="*/ 2700 h 154"/>
              <a:gd name="T78" fmla="*/ 11196 w 333"/>
              <a:gd name="T79" fmla="*/ 2376 h 154"/>
              <a:gd name="T80" fmla="*/ 11736 w 333"/>
              <a:gd name="T81" fmla="*/ 1836 h 154"/>
              <a:gd name="T82" fmla="*/ 11988 w 333"/>
              <a:gd name="T83" fmla="*/ 1188 h 1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154"/>
              <a:gd name="T128" fmla="*/ 333 w 333"/>
              <a:gd name="T129" fmla="*/ 154 h 1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154">
                <a:moveTo>
                  <a:pt x="333" y="33"/>
                </a:moveTo>
                <a:lnTo>
                  <a:pt x="327" y="19"/>
                </a:lnTo>
                <a:lnTo>
                  <a:pt x="309" y="6"/>
                </a:lnTo>
                <a:lnTo>
                  <a:pt x="290" y="0"/>
                </a:lnTo>
                <a:lnTo>
                  <a:pt x="269" y="0"/>
                </a:lnTo>
                <a:lnTo>
                  <a:pt x="252" y="7"/>
                </a:lnTo>
                <a:lnTo>
                  <a:pt x="237" y="30"/>
                </a:lnTo>
                <a:lnTo>
                  <a:pt x="224" y="22"/>
                </a:lnTo>
                <a:lnTo>
                  <a:pt x="209" y="9"/>
                </a:lnTo>
                <a:lnTo>
                  <a:pt x="191" y="0"/>
                </a:lnTo>
                <a:lnTo>
                  <a:pt x="173" y="0"/>
                </a:lnTo>
                <a:lnTo>
                  <a:pt x="156" y="4"/>
                </a:lnTo>
                <a:lnTo>
                  <a:pt x="150" y="27"/>
                </a:lnTo>
                <a:lnTo>
                  <a:pt x="137" y="33"/>
                </a:lnTo>
                <a:lnTo>
                  <a:pt x="126" y="18"/>
                </a:lnTo>
                <a:lnTo>
                  <a:pt x="113" y="12"/>
                </a:lnTo>
                <a:lnTo>
                  <a:pt x="90" y="6"/>
                </a:lnTo>
                <a:lnTo>
                  <a:pt x="66" y="6"/>
                </a:lnTo>
                <a:lnTo>
                  <a:pt x="47" y="22"/>
                </a:lnTo>
                <a:lnTo>
                  <a:pt x="29" y="30"/>
                </a:lnTo>
                <a:lnTo>
                  <a:pt x="9" y="46"/>
                </a:lnTo>
                <a:lnTo>
                  <a:pt x="0" y="70"/>
                </a:lnTo>
                <a:lnTo>
                  <a:pt x="6" y="93"/>
                </a:lnTo>
                <a:lnTo>
                  <a:pt x="26" y="102"/>
                </a:lnTo>
                <a:lnTo>
                  <a:pt x="27" y="114"/>
                </a:lnTo>
                <a:lnTo>
                  <a:pt x="42" y="124"/>
                </a:lnTo>
                <a:lnTo>
                  <a:pt x="72" y="132"/>
                </a:lnTo>
                <a:lnTo>
                  <a:pt x="98" y="118"/>
                </a:lnTo>
                <a:lnTo>
                  <a:pt x="117" y="114"/>
                </a:lnTo>
                <a:lnTo>
                  <a:pt x="122" y="132"/>
                </a:lnTo>
                <a:lnTo>
                  <a:pt x="138" y="154"/>
                </a:lnTo>
                <a:lnTo>
                  <a:pt x="168" y="153"/>
                </a:lnTo>
                <a:lnTo>
                  <a:pt x="204" y="142"/>
                </a:lnTo>
                <a:lnTo>
                  <a:pt x="222" y="109"/>
                </a:lnTo>
                <a:lnTo>
                  <a:pt x="231" y="88"/>
                </a:lnTo>
                <a:lnTo>
                  <a:pt x="248" y="84"/>
                </a:lnTo>
                <a:lnTo>
                  <a:pt x="260" y="78"/>
                </a:lnTo>
                <a:lnTo>
                  <a:pt x="276" y="64"/>
                </a:lnTo>
                <a:lnTo>
                  <a:pt x="296" y="75"/>
                </a:lnTo>
                <a:lnTo>
                  <a:pt x="311" y="66"/>
                </a:lnTo>
                <a:lnTo>
                  <a:pt x="326" y="51"/>
                </a:lnTo>
                <a:lnTo>
                  <a:pt x="333" y="33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6" name="Freeform 1306"/>
          <p:cNvSpPr>
            <a:spLocks noChangeAspect="1"/>
          </p:cNvSpPr>
          <p:nvPr/>
        </p:nvSpPr>
        <p:spPr bwMode="auto">
          <a:xfrm>
            <a:off x="2400161" y="3132499"/>
            <a:ext cx="724093" cy="941234"/>
          </a:xfrm>
          <a:custGeom>
            <a:avLst/>
            <a:gdLst>
              <a:gd name="T0" fmla="*/ 1308 w 4348"/>
              <a:gd name="T1" fmla="*/ 621 h 5213"/>
              <a:gd name="T2" fmla="*/ 996 w 4348"/>
              <a:gd name="T3" fmla="*/ 855 h 5213"/>
              <a:gd name="T4" fmla="*/ 444 w 4348"/>
              <a:gd name="T5" fmla="*/ 1131 h 5213"/>
              <a:gd name="T6" fmla="*/ 136 w 4348"/>
              <a:gd name="T7" fmla="*/ 1504 h 5213"/>
              <a:gd name="T8" fmla="*/ 363 w 4348"/>
              <a:gd name="T9" fmla="*/ 1801 h 5213"/>
              <a:gd name="T10" fmla="*/ 513 w 4348"/>
              <a:gd name="T11" fmla="*/ 1996 h 5213"/>
              <a:gd name="T12" fmla="*/ 255 w 4348"/>
              <a:gd name="T13" fmla="*/ 2138 h 5213"/>
              <a:gd name="T14" fmla="*/ 30 w 4348"/>
              <a:gd name="T15" fmla="*/ 2299 h 5213"/>
              <a:gd name="T16" fmla="*/ 19 w 4348"/>
              <a:gd name="T17" fmla="*/ 2585 h 5213"/>
              <a:gd name="T18" fmla="*/ 151 w 4348"/>
              <a:gd name="T19" fmla="*/ 2821 h 5213"/>
              <a:gd name="T20" fmla="*/ 310 w 4348"/>
              <a:gd name="T21" fmla="*/ 3052 h 5213"/>
              <a:gd name="T22" fmla="*/ 482 w 4348"/>
              <a:gd name="T23" fmla="*/ 3321 h 5213"/>
              <a:gd name="T24" fmla="*/ 819 w 4348"/>
              <a:gd name="T25" fmla="*/ 3455 h 5213"/>
              <a:gd name="T26" fmla="*/ 783 w 4348"/>
              <a:gd name="T27" fmla="*/ 3825 h 5213"/>
              <a:gd name="T28" fmla="*/ 654 w 4348"/>
              <a:gd name="T29" fmla="*/ 4029 h 5213"/>
              <a:gd name="T30" fmla="*/ 719 w 4348"/>
              <a:gd name="T31" fmla="*/ 4269 h 5213"/>
              <a:gd name="T32" fmla="*/ 903 w 4348"/>
              <a:gd name="T33" fmla="*/ 4258 h 5213"/>
              <a:gd name="T34" fmla="*/ 996 w 4348"/>
              <a:gd name="T35" fmla="*/ 4469 h 5213"/>
              <a:gd name="T36" fmla="*/ 1085 w 4348"/>
              <a:gd name="T37" fmla="*/ 4725 h 5213"/>
              <a:gd name="T38" fmla="*/ 1224 w 4348"/>
              <a:gd name="T39" fmla="*/ 5062 h 5213"/>
              <a:gd name="T40" fmla="*/ 1436 w 4348"/>
              <a:gd name="T41" fmla="*/ 5152 h 5213"/>
              <a:gd name="T42" fmla="*/ 1801 w 4348"/>
              <a:gd name="T43" fmla="*/ 5194 h 5213"/>
              <a:gd name="T44" fmla="*/ 2169 w 4348"/>
              <a:gd name="T45" fmla="*/ 5106 h 5213"/>
              <a:gd name="T46" fmla="*/ 2168 w 4348"/>
              <a:gd name="T47" fmla="*/ 4909 h 5213"/>
              <a:gd name="T48" fmla="*/ 2311 w 4348"/>
              <a:gd name="T49" fmla="*/ 4753 h 5213"/>
              <a:gd name="T50" fmla="*/ 2394 w 4348"/>
              <a:gd name="T51" fmla="*/ 4549 h 5213"/>
              <a:gd name="T52" fmla="*/ 2507 w 4348"/>
              <a:gd name="T53" fmla="*/ 4422 h 5213"/>
              <a:gd name="T54" fmla="*/ 2650 w 4348"/>
              <a:gd name="T55" fmla="*/ 4365 h 5213"/>
              <a:gd name="T56" fmla="*/ 2479 w 4348"/>
              <a:gd name="T57" fmla="*/ 4242 h 5213"/>
              <a:gd name="T58" fmla="*/ 2403 w 4348"/>
              <a:gd name="T59" fmla="*/ 4066 h 5213"/>
              <a:gd name="T60" fmla="*/ 2097 w 4348"/>
              <a:gd name="T61" fmla="*/ 4068 h 5213"/>
              <a:gd name="T62" fmla="*/ 1830 w 4348"/>
              <a:gd name="T63" fmla="*/ 3846 h 5213"/>
              <a:gd name="T64" fmla="*/ 1961 w 4348"/>
              <a:gd name="T65" fmla="*/ 3739 h 5213"/>
              <a:gd name="T66" fmla="*/ 1971 w 4348"/>
              <a:gd name="T67" fmla="*/ 3461 h 5213"/>
              <a:gd name="T68" fmla="*/ 2112 w 4348"/>
              <a:gd name="T69" fmla="*/ 3273 h 5213"/>
              <a:gd name="T70" fmla="*/ 2012 w 4348"/>
              <a:gd name="T71" fmla="*/ 2892 h 5213"/>
              <a:gd name="T72" fmla="*/ 1800 w 4348"/>
              <a:gd name="T73" fmla="*/ 2808 h 5213"/>
              <a:gd name="T74" fmla="*/ 2043 w 4348"/>
              <a:gd name="T75" fmla="*/ 2626 h 5213"/>
              <a:gd name="T76" fmla="*/ 2112 w 4348"/>
              <a:gd name="T77" fmla="*/ 2391 h 5213"/>
              <a:gd name="T78" fmla="*/ 2629 w 4348"/>
              <a:gd name="T79" fmla="*/ 2054 h 5213"/>
              <a:gd name="T80" fmla="*/ 2863 w 4348"/>
              <a:gd name="T81" fmla="*/ 1904 h 5213"/>
              <a:gd name="T82" fmla="*/ 3061 w 4348"/>
              <a:gd name="T83" fmla="*/ 1656 h 5213"/>
              <a:gd name="T84" fmla="*/ 3268 w 4348"/>
              <a:gd name="T85" fmla="*/ 1678 h 5213"/>
              <a:gd name="T86" fmla="*/ 3412 w 4348"/>
              <a:gd name="T87" fmla="*/ 1789 h 5213"/>
              <a:gd name="T88" fmla="*/ 3752 w 4348"/>
              <a:gd name="T89" fmla="*/ 1908 h 5213"/>
              <a:gd name="T90" fmla="*/ 3931 w 4348"/>
              <a:gd name="T91" fmla="*/ 1575 h 5213"/>
              <a:gd name="T92" fmla="*/ 4058 w 4348"/>
              <a:gd name="T93" fmla="*/ 1093 h 5213"/>
              <a:gd name="T94" fmla="*/ 4189 w 4348"/>
              <a:gd name="T95" fmla="*/ 760 h 5213"/>
              <a:gd name="T96" fmla="*/ 3392 w 4348"/>
              <a:gd name="T97" fmla="*/ 534 h 5213"/>
              <a:gd name="T98" fmla="*/ 3275 w 4348"/>
              <a:gd name="T99" fmla="*/ 324 h 5213"/>
              <a:gd name="T100" fmla="*/ 2897 w 4348"/>
              <a:gd name="T101" fmla="*/ 138 h 5213"/>
              <a:gd name="T102" fmla="*/ 2375 w 4348"/>
              <a:gd name="T103" fmla="*/ 189 h 5213"/>
              <a:gd name="T104" fmla="*/ 2183 w 4348"/>
              <a:gd name="T105" fmla="*/ 142 h 5213"/>
              <a:gd name="T106" fmla="*/ 2008 w 4348"/>
              <a:gd name="T107" fmla="*/ 535 h 5213"/>
              <a:gd name="T108" fmla="*/ 1529 w 4348"/>
              <a:gd name="T109" fmla="*/ 400 h 52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348"/>
              <a:gd name="T166" fmla="*/ 0 h 5213"/>
              <a:gd name="T167" fmla="*/ 4348 w 4348"/>
              <a:gd name="T168" fmla="*/ 5213 h 521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348" h="5213">
                <a:moveTo>
                  <a:pt x="1529" y="400"/>
                </a:moveTo>
                <a:lnTo>
                  <a:pt x="1308" y="621"/>
                </a:lnTo>
                <a:lnTo>
                  <a:pt x="1140" y="765"/>
                </a:lnTo>
                <a:lnTo>
                  <a:pt x="996" y="855"/>
                </a:lnTo>
                <a:lnTo>
                  <a:pt x="708" y="963"/>
                </a:lnTo>
                <a:lnTo>
                  <a:pt x="444" y="1131"/>
                </a:lnTo>
                <a:lnTo>
                  <a:pt x="264" y="1323"/>
                </a:lnTo>
                <a:lnTo>
                  <a:pt x="136" y="1504"/>
                </a:lnTo>
                <a:lnTo>
                  <a:pt x="174" y="1642"/>
                </a:lnTo>
                <a:lnTo>
                  <a:pt x="363" y="1801"/>
                </a:lnTo>
                <a:lnTo>
                  <a:pt x="456" y="1905"/>
                </a:lnTo>
                <a:lnTo>
                  <a:pt x="513" y="1996"/>
                </a:lnTo>
                <a:lnTo>
                  <a:pt x="406" y="2152"/>
                </a:lnTo>
                <a:lnTo>
                  <a:pt x="255" y="2138"/>
                </a:lnTo>
                <a:lnTo>
                  <a:pt x="99" y="2170"/>
                </a:lnTo>
                <a:lnTo>
                  <a:pt x="30" y="2299"/>
                </a:lnTo>
                <a:lnTo>
                  <a:pt x="0" y="2455"/>
                </a:lnTo>
                <a:lnTo>
                  <a:pt x="19" y="2585"/>
                </a:lnTo>
                <a:lnTo>
                  <a:pt x="66" y="2709"/>
                </a:lnTo>
                <a:lnTo>
                  <a:pt x="151" y="2821"/>
                </a:lnTo>
                <a:lnTo>
                  <a:pt x="261" y="2897"/>
                </a:lnTo>
                <a:lnTo>
                  <a:pt x="310" y="3052"/>
                </a:lnTo>
                <a:lnTo>
                  <a:pt x="315" y="3215"/>
                </a:lnTo>
                <a:lnTo>
                  <a:pt x="482" y="3321"/>
                </a:lnTo>
                <a:lnTo>
                  <a:pt x="710" y="3346"/>
                </a:lnTo>
                <a:lnTo>
                  <a:pt x="819" y="3455"/>
                </a:lnTo>
                <a:lnTo>
                  <a:pt x="819" y="3643"/>
                </a:lnTo>
                <a:lnTo>
                  <a:pt x="783" y="3825"/>
                </a:lnTo>
                <a:lnTo>
                  <a:pt x="647" y="3919"/>
                </a:lnTo>
                <a:lnTo>
                  <a:pt x="654" y="4029"/>
                </a:lnTo>
                <a:lnTo>
                  <a:pt x="661" y="4201"/>
                </a:lnTo>
                <a:lnTo>
                  <a:pt x="719" y="4269"/>
                </a:lnTo>
                <a:lnTo>
                  <a:pt x="816" y="4245"/>
                </a:lnTo>
                <a:lnTo>
                  <a:pt x="903" y="4258"/>
                </a:lnTo>
                <a:lnTo>
                  <a:pt x="1002" y="4273"/>
                </a:lnTo>
                <a:lnTo>
                  <a:pt x="996" y="4469"/>
                </a:lnTo>
                <a:lnTo>
                  <a:pt x="1018" y="4613"/>
                </a:lnTo>
                <a:lnTo>
                  <a:pt x="1085" y="4725"/>
                </a:lnTo>
                <a:lnTo>
                  <a:pt x="1108" y="4991"/>
                </a:lnTo>
                <a:lnTo>
                  <a:pt x="1224" y="5062"/>
                </a:lnTo>
                <a:lnTo>
                  <a:pt x="1336" y="5029"/>
                </a:lnTo>
                <a:lnTo>
                  <a:pt x="1436" y="5152"/>
                </a:lnTo>
                <a:lnTo>
                  <a:pt x="1566" y="5213"/>
                </a:lnTo>
                <a:lnTo>
                  <a:pt x="1801" y="5194"/>
                </a:lnTo>
                <a:lnTo>
                  <a:pt x="1956" y="5156"/>
                </a:lnTo>
                <a:lnTo>
                  <a:pt x="2169" y="5106"/>
                </a:lnTo>
                <a:lnTo>
                  <a:pt x="2201" y="5049"/>
                </a:lnTo>
                <a:lnTo>
                  <a:pt x="2168" y="4909"/>
                </a:lnTo>
                <a:lnTo>
                  <a:pt x="2217" y="4802"/>
                </a:lnTo>
                <a:lnTo>
                  <a:pt x="2311" y="4753"/>
                </a:lnTo>
                <a:lnTo>
                  <a:pt x="2381" y="4656"/>
                </a:lnTo>
                <a:lnTo>
                  <a:pt x="2394" y="4549"/>
                </a:lnTo>
                <a:lnTo>
                  <a:pt x="2418" y="4463"/>
                </a:lnTo>
                <a:lnTo>
                  <a:pt x="2507" y="4422"/>
                </a:lnTo>
                <a:lnTo>
                  <a:pt x="2588" y="4422"/>
                </a:lnTo>
                <a:lnTo>
                  <a:pt x="2650" y="4365"/>
                </a:lnTo>
                <a:lnTo>
                  <a:pt x="2617" y="4250"/>
                </a:lnTo>
                <a:lnTo>
                  <a:pt x="2479" y="4242"/>
                </a:lnTo>
                <a:lnTo>
                  <a:pt x="2471" y="4129"/>
                </a:lnTo>
                <a:lnTo>
                  <a:pt x="2403" y="4066"/>
                </a:lnTo>
                <a:lnTo>
                  <a:pt x="2263" y="4101"/>
                </a:lnTo>
                <a:lnTo>
                  <a:pt x="2097" y="4068"/>
                </a:lnTo>
                <a:lnTo>
                  <a:pt x="1935" y="4022"/>
                </a:lnTo>
                <a:lnTo>
                  <a:pt x="1830" y="3846"/>
                </a:lnTo>
                <a:lnTo>
                  <a:pt x="1860" y="3777"/>
                </a:lnTo>
                <a:lnTo>
                  <a:pt x="1961" y="3739"/>
                </a:lnTo>
                <a:lnTo>
                  <a:pt x="1989" y="3649"/>
                </a:lnTo>
                <a:lnTo>
                  <a:pt x="1971" y="3461"/>
                </a:lnTo>
                <a:lnTo>
                  <a:pt x="2046" y="3345"/>
                </a:lnTo>
                <a:lnTo>
                  <a:pt x="2112" y="3273"/>
                </a:lnTo>
                <a:lnTo>
                  <a:pt x="2074" y="2945"/>
                </a:lnTo>
                <a:lnTo>
                  <a:pt x="2012" y="2892"/>
                </a:lnTo>
                <a:lnTo>
                  <a:pt x="1866" y="2889"/>
                </a:lnTo>
                <a:lnTo>
                  <a:pt x="1800" y="2808"/>
                </a:lnTo>
                <a:lnTo>
                  <a:pt x="1863" y="2677"/>
                </a:lnTo>
                <a:lnTo>
                  <a:pt x="2043" y="2626"/>
                </a:lnTo>
                <a:lnTo>
                  <a:pt x="2082" y="2493"/>
                </a:lnTo>
                <a:lnTo>
                  <a:pt x="2112" y="2391"/>
                </a:lnTo>
                <a:lnTo>
                  <a:pt x="2393" y="2226"/>
                </a:lnTo>
                <a:lnTo>
                  <a:pt x="2629" y="2054"/>
                </a:lnTo>
                <a:lnTo>
                  <a:pt x="2713" y="1917"/>
                </a:lnTo>
                <a:lnTo>
                  <a:pt x="2863" y="1904"/>
                </a:lnTo>
                <a:lnTo>
                  <a:pt x="3022" y="1736"/>
                </a:lnTo>
                <a:lnTo>
                  <a:pt x="3061" y="1656"/>
                </a:lnTo>
                <a:lnTo>
                  <a:pt x="3186" y="1613"/>
                </a:lnTo>
                <a:lnTo>
                  <a:pt x="3268" y="1678"/>
                </a:lnTo>
                <a:lnTo>
                  <a:pt x="3284" y="1794"/>
                </a:lnTo>
                <a:lnTo>
                  <a:pt x="3412" y="1789"/>
                </a:lnTo>
                <a:lnTo>
                  <a:pt x="3625" y="1935"/>
                </a:lnTo>
                <a:lnTo>
                  <a:pt x="3752" y="1908"/>
                </a:lnTo>
                <a:lnTo>
                  <a:pt x="3883" y="1825"/>
                </a:lnTo>
                <a:lnTo>
                  <a:pt x="3931" y="1575"/>
                </a:lnTo>
                <a:lnTo>
                  <a:pt x="3876" y="1346"/>
                </a:lnTo>
                <a:lnTo>
                  <a:pt x="4058" y="1093"/>
                </a:lnTo>
                <a:lnTo>
                  <a:pt x="4348" y="909"/>
                </a:lnTo>
                <a:lnTo>
                  <a:pt x="4189" y="760"/>
                </a:lnTo>
                <a:lnTo>
                  <a:pt x="3680" y="498"/>
                </a:lnTo>
                <a:lnTo>
                  <a:pt x="3392" y="534"/>
                </a:lnTo>
                <a:lnTo>
                  <a:pt x="3380" y="394"/>
                </a:lnTo>
                <a:lnTo>
                  <a:pt x="3275" y="324"/>
                </a:lnTo>
                <a:lnTo>
                  <a:pt x="3155" y="129"/>
                </a:lnTo>
                <a:lnTo>
                  <a:pt x="2897" y="138"/>
                </a:lnTo>
                <a:lnTo>
                  <a:pt x="2593" y="345"/>
                </a:lnTo>
                <a:lnTo>
                  <a:pt x="2375" y="189"/>
                </a:lnTo>
                <a:lnTo>
                  <a:pt x="2339" y="0"/>
                </a:lnTo>
                <a:lnTo>
                  <a:pt x="2183" y="142"/>
                </a:lnTo>
                <a:lnTo>
                  <a:pt x="2163" y="418"/>
                </a:lnTo>
                <a:lnTo>
                  <a:pt x="2008" y="535"/>
                </a:lnTo>
                <a:lnTo>
                  <a:pt x="1642" y="518"/>
                </a:lnTo>
                <a:lnTo>
                  <a:pt x="1529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7" name="Freeform 1307"/>
          <p:cNvSpPr>
            <a:spLocks noChangeAspect="1"/>
          </p:cNvSpPr>
          <p:nvPr/>
        </p:nvSpPr>
        <p:spPr bwMode="auto">
          <a:xfrm>
            <a:off x="1738685" y="3274956"/>
            <a:ext cx="864815" cy="831276"/>
          </a:xfrm>
          <a:custGeom>
            <a:avLst/>
            <a:gdLst>
              <a:gd name="T0" fmla="*/ 1986 w 5193"/>
              <a:gd name="T1" fmla="*/ 414 h 4604"/>
              <a:gd name="T2" fmla="*/ 1746 w 5193"/>
              <a:gd name="T3" fmla="*/ 342 h 4604"/>
              <a:gd name="T4" fmla="*/ 1548 w 5193"/>
              <a:gd name="T5" fmla="*/ 138 h 4604"/>
              <a:gd name="T6" fmla="*/ 1026 w 5193"/>
              <a:gd name="T7" fmla="*/ 0 h 4604"/>
              <a:gd name="T8" fmla="*/ 918 w 5193"/>
              <a:gd name="T9" fmla="*/ 192 h 4604"/>
              <a:gd name="T10" fmla="*/ 558 w 5193"/>
              <a:gd name="T11" fmla="*/ 426 h 4604"/>
              <a:gd name="T12" fmla="*/ 162 w 5193"/>
              <a:gd name="T13" fmla="*/ 912 h 4604"/>
              <a:gd name="T14" fmla="*/ 78 w 5193"/>
              <a:gd name="T15" fmla="*/ 1290 h 4604"/>
              <a:gd name="T16" fmla="*/ 6 w 5193"/>
              <a:gd name="T17" fmla="*/ 1584 h 4604"/>
              <a:gd name="T18" fmla="*/ 360 w 5193"/>
              <a:gd name="T19" fmla="*/ 1800 h 4604"/>
              <a:gd name="T20" fmla="*/ 576 w 5193"/>
              <a:gd name="T21" fmla="*/ 1710 h 4604"/>
              <a:gd name="T22" fmla="*/ 600 w 5193"/>
              <a:gd name="T23" fmla="*/ 1938 h 4604"/>
              <a:gd name="T24" fmla="*/ 708 w 5193"/>
              <a:gd name="T25" fmla="*/ 2280 h 4604"/>
              <a:gd name="T26" fmla="*/ 612 w 5193"/>
              <a:gd name="T27" fmla="*/ 2639 h 4604"/>
              <a:gd name="T28" fmla="*/ 774 w 5193"/>
              <a:gd name="T29" fmla="*/ 2879 h 4604"/>
              <a:gd name="T30" fmla="*/ 1242 w 5193"/>
              <a:gd name="T31" fmla="*/ 2891 h 4604"/>
              <a:gd name="T32" fmla="*/ 1440 w 5193"/>
              <a:gd name="T33" fmla="*/ 3077 h 4604"/>
              <a:gd name="T34" fmla="*/ 1446 w 5193"/>
              <a:gd name="T35" fmla="*/ 3383 h 4604"/>
              <a:gd name="T36" fmla="*/ 1320 w 5193"/>
              <a:gd name="T37" fmla="*/ 3899 h 4604"/>
              <a:gd name="T38" fmla="*/ 1692 w 5193"/>
              <a:gd name="T39" fmla="*/ 4115 h 4604"/>
              <a:gd name="T40" fmla="*/ 1788 w 5193"/>
              <a:gd name="T41" fmla="*/ 4295 h 4604"/>
              <a:gd name="T42" fmla="*/ 2106 w 5193"/>
              <a:gd name="T43" fmla="*/ 4535 h 4604"/>
              <a:gd name="T44" fmla="*/ 2487 w 5193"/>
              <a:gd name="T45" fmla="*/ 4340 h 4604"/>
              <a:gd name="T46" fmla="*/ 2682 w 5193"/>
              <a:gd name="T47" fmla="*/ 4079 h 4604"/>
              <a:gd name="T48" fmla="*/ 2700 w 5193"/>
              <a:gd name="T49" fmla="*/ 3779 h 4604"/>
              <a:gd name="T50" fmla="*/ 2955 w 5193"/>
              <a:gd name="T51" fmla="*/ 3704 h 4604"/>
              <a:gd name="T52" fmla="*/ 3168 w 5193"/>
              <a:gd name="T53" fmla="*/ 3920 h 4604"/>
              <a:gd name="T54" fmla="*/ 3186 w 5193"/>
              <a:gd name="T55" fmla="*/ 4301 h 4604"/>
              <a:gd name="T56" fmla="*/ 3474 w 5193"/>
              <a:gd name="T57" fmla="*/ 4352 h 4604"/>
              <a:gd name="T58" fmla="*/ 3552 w 5193"/>
              <a:gd name="T59" fmla="*/ 4193 h 4604"/>
              <a:gd name="T60" fmla="*/ 3696 w 5193"/>
              <a:gd name="T61" fmla="*/ 4157 h 4604"/>
              <a:gd name="T62" fmla="*/ 3807 w 5193"/>
              <a:gd name="T63" fmla="*/ 3980 h 4604"/>
              <a:gd name="T64" fmla="*/ 4215 w 5193"/>
              <a:gd name="T65" fmla="*/ 4070 h 4604"/>
              <a:gd name="T66" fmla="*/ 4338 w 5193"/>
              <a:gd name="T67" fmla="*/ 4391 h 4604"/>
              <a:gd name="T68" fmla="*/ 4590 w 5193"/>
              <a:gd name="T69" fmla="*/ 4601 h 4604"/>
              <a:gd name="T70" fmla="*/ 4818 w 5193"/>
              <a:gd name="T71" fmla="*/ 4604 h 4604"/>
              <a:gd name="T72" fmla="*/ 5031 w 5193"/>
              <a:gd name="T73" fmla="*/ 4511 h 4604"/>
              <a:gd name="T74" fmla="*/ 5193 w 5193"/>
              <a:gd name="T75" fmla="*/ 4271 h 4604"/>
              <a:gd name="T76" fmla="*/ 5058 w 5193"/>
              <a:gd name="T77" fmla="*/ 3935 h 4604"/>
              <a:gd name="T78" fmla="*/ 4968 w 5193"/>
              <a:gd name="T79" fmla="*/ 3683 h 4604"/>
              <a:gd name="T80" fmla="*/ 4794 w 5193"/>
              <a:gd name="T81" fmla="*/ 3455 h 4604"/>
              <a:gd name="T82" fmla="*/ 4635 w 5193"/>
              <a:gd name="T83" fmla="*/ 3413 h 4604"/>
              <a:gd name="T84" fmla="*/ 4755 w 5193"/>
              <a:gd name="T85" fmla="*/ 3035 h 4604"/>
              <a:gd name="T86" fmla="*/ 4791 w 5193"/>
              <a:gd name="T87" fmla="*/ 2666 h 4604"/>
              <a:gd name="T88" fmla="*/ 4452 w 5193"/>
              <a:gd name="T89" fmla="*/ 2531 h 4604"/>
              <a:gd name="T90" fmla="*/ 4284 w 5193"/>
              <a:gd name="T91" fmla="*/ 2268 h 4604"/>
              <a:gd name="T92" fmla="*/ 4122 w 5193"/>
              <a:gd name="T93" fmla="*/ 2031 h 4604"/>
              <a:gd name="T94" fmla="*/ 3990 w 5193"/>
              <a:gd name="T95" fmla="*/ 1797 h 4604"/>
              <a:gd name="T96" fmla="*/ 4002 w 5193"/>
              <a:gd name="T97" fmla="*/ 1512 h 4604"/>
              <a:gd name="T98" fmla="*/ 4230 w 5193"/>
              <a:gd name="T99" fmla="*/ 1350 h 4604"/>
              <a:gd name="T100" fmla="*/ 4485 w 5193"/>
              <a:gd name="T101" fmla="*/ 1209 h 4604"/>
              <a:gd name="T102" fmla="*/ 4332 w 5193"/>
              <a:gd name="T103" fmla="*/ 1011 h 4604"/>
              <a:gd name="T104" fmla="*/ 4108 w 5193"/>
              <a:gd name="T105" fmla="*/ 716 h 4604"/>
              <a:gd name="T106" fmla="*/ 3444 w 5193"/>
              <a:gd name="T107" fmla="*/ 516 h 4604"/>
              <a:gd name="T108" fmla="*/ 2976 w 5193"/>
              <a:gd name="T109" fmla="*/ 576 h 4604"/>
              <a:gd name="T110" fmla="*/ 2610 w 5193"/>
              <a:gd name="T111" fmla="*/ 750 h 4604"/>
              <a:gd name="T112" fmla="*/ 2352 w 5193"/>
              <a:gd name="T113" fmla="*/ 591 h 4604"/>
              <a:gd name="T114" fmla="*/ 2136 w 5193"/>
              <a:gd name="T115" fmla="*/ 339 h 46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93"/>
              <a:gd name="T175" fmla="*/ 0 h 4604"/>
              <a:gd name="T176" fmla="*/ 5193 w 5193"/>
              <a:gd name="T177" fmla="*/ 4604 h 460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93" h="4604">
                <a:moveTo>
                  <a:pt x="2070" y="270"/>
                </a:moveTo>
                <a:lnTo>
                  <a:pt x="1986" y="414"/>
                </a:lnTo>
                <a:lnTo>
                  <a:pt x="1800" y="414"/>
                </a:lnTo>
                <a:lnTo>
                  <a:pt x="1746" y="342"/>
                </a:lnTo>
                <a:lnTo>
                  <a:pt x="1716" y="198"/>
                </a:lnTo>
                <a:lnTo>
                  <a:pt x="1548" y="138"/>
                </a:lnTo>
                <a:lnTo>
                  <a:pt x="1458" y="18"/>
                </a:lnTo>
                <a:lnTo>
                  <a:pt x="1026" y="0"/>
                </a:lnTo>
                <a:lnTo>
                  <a:pt x="906" y="72"/>
                </a:lnTo>
                <a:lnTo>
                  <a:pt x="918" y="192"/>
                </a:lnTo>
                <a:lnTo>
                  <a:pt x="720" y="234"/>
                </a:lnTo>
                <a:lnTo>
                  <a:pt x="558" y="426"/>
                </a:lnTo>
                <a:lnTo>
                  <a:pt x="342" y="666"/>
                </a:lnTo>
                <a:lnTo>
                  <a:pt x="162" y="912"/>
                </a:lnTo>
                <a:lnTo>
                  <a:pt x="0" y="1134"/>
                </a:lnTo>
                <a:lnTo>
                  <a:pt x="78" y="1290"/>
                </a:lnTo>
                <a:lnTo>
                  <a:pt x="108" y="1452"/>
                </a:lnTo>
                <a:lnTo>
                  <a:pt x="6" y="1584"/>
                </a:lnTo>
                <a:lnTo>
                  <a:pt x="168" y="1818"/>
                </a:lnTo>
                <a:lnTo>
                  <a:pt x="360" y="1800"/>
                </a:lnTo>
                <a:lnTo>
                  <a:pt x="486" y="1656"/>
                </a:lnTo>
                <a:lnTo>
                  <a:pt x="576" y="1710"/>
                </a:lnTo>
                <a:lnTo>
                  <a:pt x="528" y="1884"/>
                </a:lnTo>
                <a:lnTo>
                  <a:pt x="600" y="1938"/>
                </a:lnTo>
                <a:lnTo>
                  <a:pt x="720" y="2100"/>
                </a:lnTo>
                <a:lnTo>
                  <a:pt x="708" y="2280"/>
                </a:lnTo>
                <a:lnTo>
                  <a:pt x="582" y="2339"/>
                </a:lnTo>
                <a:lnTo>
                  <a:pt x="612" y="2639"/>
                </a:lnTo>
                <a:lnTo>
                  <a:pt x="690" y="2729"/>
                </a:lnTo>
                <a:lnTo>
                  <a:pt x="774" y="2879"/>
                </a:lnTo>
                <a:lnTo>
                  <a:pt x="996" y="2909"/>
                </a:lnTo>
                <a:lnTo>
                  <a:pt x="1242" y="2891"/>
                </a:lnTo>
                <a:lnTo>
                  <a:pt x="1302" y="3005"/>
                </a:lnTo>
                <a:lnTo>
                  <a:pt x="1440" y="3077"/>
                </a:lnTo>
                <a:lnTo>
                  <a:pt x="1410" y="3251"/>
                </a:lnTo>
                <a:lnTo>
                  <a:pt x="1446" y="3383"/>
                </a:lnTo>
                <a:lnTo>
                  <a:pt x="1284" y="3647"/>
                </a:lnTo>
                <a:lnTo>
                  <a:pt x="1320" y="3899"/>
                </a:lnTo>
                <a:lnTo>
                  <a:pt x="1548" y="3953"/>
                </a:lnTo>
                <a:lnTo>
                  <a:pt x="1692" y="4115"/>
                </a:lnTo>
                <a:lnTo>
                  <a:pt x="1698" y="4229"/>
                </a:lnTo>
                <a:lnTo>
                  <a:pt x="1788" y="4295"/>
                </a:lnTo>
                <a:lnTo>
                  <a:pt x="1842" y="4445"/>
                </a:lnTo>
                <a:lnTo>
                  <a:pt x="2106" y="4535"/>
                </a:lnTo>
                <a:lnTo>
                  <a:pt x="2268" y="4475"/>
                </a:lnTo>
                <a:lnTo>
                  <a:pt x="2487" y="4340"/>
                </a:lnTo>
                <a:lnTo>
                  <a:pt x="2520" y="4151"/>
                </a:lnTo>
                <a:lnTo>
                  <a:pt x="2682" y="4079"/>
                </a:lnTo>
                <a:lnTo>
                  <a:pt x="2682" y="3899"/>
                </a:lnTo>
                <a:lnTo>
                  <a:pt x="2700" y="3779"/>
                </a:lnTo>
                <a:lnTo>
                  <a:pt x="2790" y="3707"/>
                </a:lnTo>
                <a:lnTo>
                  <a:pt x="2955" y="3704"/>
                </a:lnTo>
                <a:lnTo>
                  <a:pt x="3018" y="3740"/>
                </a:lnTo>
                <a:lnTo>
                  <a:pt x="3168" y="3920"/>
                </a:lnTo>
                <a:lnTo>
                  <a:pt x="3156" y="4043"/>
                </a:lnTo>
                <a:lnTo>
                  <a:pt x="3186" y="4301"/>
                </a:lnTo>
                <a:lnTo>
                  <a:pt x="3258" y="4355"/>
                </a:lnTo>
                <a:lnTo>
                  <a:pt x="3474" y="4352"/>
                </a:lnTo>
                <a:lnTo>
                  <a:pt x="3528" y="4295"/>
                </a:lnTo>
                <a:lnTo>
                  <a:pt x="3552" y="4193"/>
                </a:lnTo>
                <a:lnTo>
                  <a:pt x="3642" y="4187"/>
                </a:lnTo>
                <a:lnTo>
                  <a:pt x="3696" y="4157"/>
                </a:lnTo>
                <a:lnTo>
                  <a:pt x="3747" y="4079"/>
                </a:lnTo>
                <a:lnTo>
                  <a:pt x="3807" y="3980"/>
                </a:lnTo>
                <a:lnTo>
                  <a:pt x="4146" y="3977"/>
                </a:lnTo>
                <a:lnTo>
                  <a:pt x="4215" y="4070"/>
                </a:lnTo>
                <a:lnTo>
                  <a:pt x="4248" y="4271"/>
                </a:lnTo>
                <a:lnTo>
                  <a:pt x="4338" y="4391"/>
                </a:lnTo>
                <a:lnTo>
                  <a:pt x="4482" y="4553"/>
                </a:lnTo>
                <a:lnTo>
                  <a:pt x="4590" y="4601"/>
                </a:lnTo>
                <a:lnTo>
                  <a:pt x="4686" y="4547"/>
                </a:lnTo>
                <a:lnTo>
                  <a:pt x="4818" y="4604"/>
                </a:lnTo>
                <a:lnTo>
                  <a:pt x="4932" y="4586"/>
                </a:lnTo>
                <a:lnTo>
                  <a:pt x="5031" y="4511"/>
                </a:lnTo>
                <a:lnTo>
                  <a:pt x="5136" y="4427"/>
                </a:lnTo>
                <a:lnTo>
                  <a:pt x="5193" y="4271"/>
                </a:lnTo>
                <a:lnTo>
                  <a:pt x="5082" y="4205"/>
                </a:lnTo>
                <a:lnTo>
                  <a:pt x="5058" y="3935"/>
                </a:lnTo>
                <a:lnTo>
                  <a:pt x="4992" y="3827"/>
                </a:lnTo>
                <a:lnTo>
                  <a:pt x="4968" y="3683"/>
                </a:lnTo>
                <a:lnTo>
                  <a:pt x="4974" y="3485"/>
                </a:lnTo>
                <a:lnTo>
                  <a:pt x="4794" y="3455"/>
                </a:lnTo>
                <a:lnTo>
                  <a:pt x="4689" y="3479"/>
                </a:lnTo>
                <a:lnTo>
                  <a:pt x="4635" y="3413"/>
                </a:lnTo>
                <a:lnTo>
                  <a:pt x="4620" y="3128"/>
                </a:lnTo>
                <a:lnTo>
                  <a:pt x="4755" y="3035"/>
                </a:lnTo>
                <a:lnTo>
                  <a:pt x="4791" y="2858"/>
                </a:lnTo>
                <a:lnTo>
                  <a:pt x="4791" y="2666"/>
                </a:lnTo>
                <a:lnTo>
                  <a:pt x="4680" y="2555"/>
                </a:lnTo>
                <a:lnTo>
                  <a:pt x="4452" y="2531"/>
                </a:lnTo>
                <a:lnTo>
                  <a:pt x="4287" y="2426"/>
                </a:lnTo>
                <a:lnTo>
                  <a:pt x="4284" y="2268"/>
                </a:lnTo>
                <a:lnTo>
                  <a:pt x="4233" y="2109"/>
                </a:lnTo>
                <a:lnTo>
                  <a:pt x="4122" y="2031"/>
                </a:lnTo>
                <a:lnTo>
                  <a:pt x="4035" y="1914"/>
                </a:lnTo>
                <a:lnTo>
                  <a:pt x="3990" y="1797"/>
                </a:lnTo>
                <a:lnTo>
                  <a:pt x="3972" y="1659"/>
                </a:lnTo>
                <a:lnTo>
                  <a:pt x="4002" y="1512"/>
                </a:lnTo>
                <a:lnTo>
                  <a:pt x="4071" y="1380"/>
                </a:lnTo>
                <a:lnTo>
                  <a:pt x="4230" y="1350"/>
                </a:lnTo>
                <a:lnTo>
                  <a:pt x="4377" y="1362"/>
                </a:lnTo>
                <a:lnTo>
                  <a:pt x="4485" y="1209"/>
                </a:lnTo>
                <a:lnTo>
                  <a:pt x="4431" y="1122"/>
                </a:lnTo>
                <a:lnTo>
                  <a:pt x="4332" y="1011"/>
                </a:lnTo>
                <a:lnTo>
                  <a:pt x="4143" y="849"/>
                </a:lnTo>
                <a:lnTo>
                  <a:pt x="4108" y="716"/>
                </a:lnTo>
                <a:lnTo>
                  <a:pt x="3654" y="540"/>
                </a:lnTo>
                <a:lnTo>
                  <a:pt x="3444" y="516"/>
                </a:lnTo>
                <a:lnTo>
                  <a:pt x="3222" y="522"/>
                </a:lnTo>
                <a:lnTo>
                  <a:pt x="2976" y="576"/>
                </a:lnTo>
                <a:lnTo>
                  <a:pt x="2808" y="720"/>
                </a:lnTo>
                <a:lnTo>
                  <a:pt x="2610" y="750"/>
                </a:lnTo>
                <a:lnTo>
                  <a:pt x="2469" y="708"/>
                </a:lnTo>
                <a:lnTo>
                  <a:pt x="2352" y="591"/>
                </a:lnTo>
                <a:lnTo>
                  <a:pt x="2250" y="399"/>
                </a:lnTo>
                <a:lnTo>
                  <a:pt x="2136" y="339"/>
                </a:lnTo>
                <a:lnTo>
                  <a:pt x="2070" y="27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8" name="Freeform 1308"/>
          <p:cNvSpPr>
            <a:spLocks noChangeAspect="1"/>
          </p:cNvSpPr>
          <p:nvPr/>
        </p:nvSpPr>
        <p:spPr bwMode="auto">
          <a:xfrm>
            <a:off x="2699923" y="3188291"/>
            <a:ext cx="985386" cy="1233734"/>
          </a:xfrm>
          <a:custGeom>
            <a:avLst/>
            <a:gdLst>
              <a:gd name="T0" fmla="*/ 3385 w 3944"/>
              <a:gd name="T1" fmla="*/ 1179 h 4556"/>
              <a:gd name="T2" fmla="*/ 3124 w 3944"/>
              <a:gd name="T3" fmla="*/ 2277 h 4556"/>
              <a:gd name="T4" fmla="*/ 2417 w 3944"/>
              <a:gd name="T5" fmla="*/ 2220 h 4556"/>
              <a:gd name="T6" fmla="*/ 2079 w 3944"/>
              <a:gd name="T7" fmla="*/ 1957 h 4556"/>
              <a:gd name="T8" fmla="*/ 1593 w 3944"/>
              <a:gd name="T9" fmla="*/ 2391 h 4556"/>
              <a:gd name="T10" fmla="*/ 869 w 3944"/>
              <a:gd name="T11" fmla="*/ 2889 h 4556"/>
              <a:gd name="T12" fmla="*/ 95 w 3944"/>
              <a:gd name="T13" fmla="*/ 3550 h 4556"/>
              <a:gd name="T14" fmla="*/ 320 w 3944"/>
              <a:gd name="T15" fmla="*/ 3874 h 4556"/>
              <a:gd name="T16" fmla="*/ 365 w 3944"/>
              <a:gd name="T17" fmla="*/ 4558 h 4556"/>
              <a:gd name="T18" fmla="*/ 243 w 3944"/>
              <a:gd name="T19" fmla="*/ 5141 h 4556"/>
              <a:gd name="T20" fmla="*/ 203 w 3944"/>
              <a:gd name="T21" fmla="*/ 5569 h 4556"/>
              <a:gd name="T22" fmla="*/ 903 w 3944"/>
              <a:gd name="T23" fmla="*/ 5635 h 4556"/>
              <a:gd name="T24" fmla="*/ 1224 w 3944"/>
              <a:gd name="T25" fmla="*/ 5911 h 4556"/>
              <a:gd name="T26" fmla="*/ 1062 w 3944"/>
              <a:gd name="T27" fmla="*/ 6167 h 4556"/>
              <a:gd name="T28" fmla="*/ 872 w 3944"/>
              <a:gd name="T29" fmla="*/ 6518 h 4556"/>
              <a:gd name="T30" fmla="*/ 552 w 3944"/>
              <a:gd name="T31" fmla="*/ 6899 h 4556"/>
              <a:gd name="T32" fmla="*/ 234 w 3944"/>
              <a:gd name="T33" fmla="*/ 7269 h 4556"/>
              <a:gd name="T34" fmla="*/ 360 w 3944"/>
              <a:gd name="T35" fmla="*/ 7863 h 4556"/>
              <a:gd name="T36" fmla="*/ 243 w 3944"/>
              <a:gd name="T37" fmla="*/ 8127 h 4556"/>
              <a:gd name="T38" fmla="*/ 963 w 3944"/>
              <a:gd name="T39" fmla="*/ 8412 h 4556"/>
              <a:gd name="T40" fmla="*/ 1884 w 3944"/>
              <a:gd name="T41" fmla="*/ 8915 h 4556"/>
              <a:gd name="T42" fmla="*/ 1935 w 3944"/>
              <a:gd name="T43" fmla="*/ 9672 h 4556"/>
              <a:gd name="T44" fmla="*/ 2727 w 3944"/>
              <a:gd name="T45" fmla="*/ 9747 h 4556"/>
              <a:gd name="T46" fmla="*/ 2934 w 3944"/>
              <a:gd name="T47" fmla="*/ 9239 h 4556"/>
              <a:gd name="T48" fmla="*/ 2989 w 3944"/>
              <a:gd name="T49" fmla="*/ 8510 h 4556"/>
              <a:gd name="T50" fmla="*/ 2898 w 3944"/>
              <a:gd name="T51" fmla="*/ 8007 h 4556"/>
              <a:gd name="T52" fmla="*/ 3383 w 3944"/>
              <a:gd name="T53" fmla="*/ 7755 h 4556"/>
              <a:gd name="T54" fmla="*/ 3802 w 3944"/>
              <a:gd name="T55" fmla="*/ 7355 h 4556"/>
              <a:gd name="T56" fmla="*/ 4448 w 3944"/>
              <a:gd name="T57" fmla="*/ 7323 h 4556"/>
              <a:gd name="T58" fmla="*/ 4760 w 3944"/>
              <a:gd name="T59" fmla="*/ 7736 h 4556"/>
              <a:gd name="T60" fmla="*/ 4805 w 3944"/>
              <a:gd name="T61" fmla="*/ 8208 h 4556"/>
              <a:gd name="T62" fmla="*/ 4342 w 3944"/>
              <a:gd name="T63" fmla="*/ 8781 h 4556"/>
              <a:gd name="T64" fmla="*/ 3901 w 3944"/>
              <a:gd name="T65" fmla="*/ 9240 h 4556"/>
              <a:gd name="T66" fmla="*/ 3610 w 3944"/>
              <a:gd name="T67" fmla="*/ 9627 h 4556"/>
              <a:gd name="T68" fmla="*/ 4018 w 3944"/>
              <a:gd name="T69" fmla="*/ 10028 h 4556"/>
              <a:gd name="T70" fmla="*/ 4859 w 3944"/>
              <a:gd name="T71" fmla="*/ 10246 h 4556"/>
              <a:gd name="T72" fmla="*/ 5353 w 3944"/>
              <a:gd name="T73" fmla="*/ 10055 h 4556"/>
              <a:gd name="T74" fmla="*/ 5732 w 3944"/>
              <a:gd name="T75" fmla="*/ 9617 h 4556"/>
              <a:gd name="T76" fmla="*/ 6291 w 3944"/>
              <a:gd name="T77" fmla="*/ 9518 h 4556"/>
              <a:gd name="T78" fmla="*/ 6834 w 3944"/>
              <a:gd name="T79" fmla="*/ 9059 h 4556"/>
              <a:gd name="T80" fmla="*/ 7231 w 3944"/>
              <a:gd name="T81" fmla="*/ 9380 h 4556"/>
              <a:gd name="T82" fmla="*/ 7824 w 3944"/>
              <a:gd name="T83" fmla="*/ 9402 h 4556"/>
              <a:gd name="T84" fmla="*/ 8517 w 3944"/>
              <a:gd name="T85" fmla="*/ 9348 h 4556"/>
              <a:gd name="T86" fmla="*/ 8445 w 3944"/>
              <a:gd name="T87" fmla="*/ 8700 h 4556"/>
              <a:gd name="T88" fmla="*/ 8769 w 3944"/>
              <a:gd name="T89" fmla="*/ 7791 h 4556"/>
              <a:gd name="T90" fmla="*/ 8769 w 3944"/>
              <a:gd name="T91" fmla="*/ 6712 h 4556"/>
              <a:gd name="T92" fmla="*/ 8391 w 3944"/>
              <a:gd name="T93" fmla="*/ 7008 h 4556"/>
              <a:gd name="T94" fmla="*/ 7932 w 3944"/>
              <a:gd name="T95" fmla="*/ 7107 h 4556"/>
              <a:gd name="T96" fmla="*/ 8058 w 3944"/>
              <a:gd name="T97" fmla="*/ 6514 h 4556"/>
              <a:gd name="T98" fmla="*/ 7788 w 3944"/>
              <a:gd name="T99" fmla="*/ 5839 h 4556"/>
              <a:gd name="T100" fmla="*/ 7896 w 3944"/>
              <a:gd name="T101" fmla="*/ 4823 h 4556"/>
              <a:gd name="T102" fmla="*/ 8040 w 3944"/>
              <a:gd name="T103" fmla="*/ 3923 h 4556"/>
              <a:gd name="T104" fmla="*/ 8220 w 3944"/>
              <a:gd name="T105" fmla="*/ 3177 h 4556"/>
              <a:gd name="T106" fmla="*/ 8301 w 3944"/>
              <a:gd name="T107" fmla="*/ 2502 h 4556"/>
              <a:gd name="T108" fmla="*/ 8094 w 3944"/>
              <a:gd name="T109" fmla="*/ 1980 h 4556"/>
              <a:gd name="T110" fmla="*/ 7986 w 3944"/>
              <a:gd name="T111" fmla="*/ 1143 h 4556"/>
              <a:gd name="T112" fmla="*/ 7797 w 3944"/>
              <a:gd name="T113" fmla="*/ 495 h 4556"/>
              <a:gd name="T114" fmla="*/ 7486 w 3944"/>
              <a:gd name="T115" fmla="*/ 0 h 4556"/>
              <a:gd name="T116" fmla="*/ 6969 w 3944"/>
              <a:gd name="T117" fmla="*/ 721 h 4556"/>
              <a:gd name="T118" fmla="*/ 5732 w 3944"/>
              <a:gd name="T119" fmla="*/ 756 h 4556"/>
              <a:gd name="T120" fmla="*/ 4970 w 3944"/>
              <a:gd name="T121" fmla="*/ 663 h 4556"/>
              <a:gd name="T122" fmla="*/ 3820 w 3944"/>
              <a:gd name="T123" fmla="*/ 900 h 45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44"/>
              <a:gd name="T187" fmla="*/ 0 h 4556"/>
              <a:gd name="T188" fmla="*/ 3944 w 3944"/>
              <a:gd name="T189" fmla="*/ 4556 h 45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44" h="4556">
                <a:moveTo>
                  <a:pt x="1697" y="400"/>
                </a:moveTo>
                <a:lnTo>
                  <a:pt x="1580" y="476"/>
                </a:lnTo>
                <a:lnTo>
                  <a:pt x="1504" y="524"/>
                </a:lnTo>
                <a:lnTo>
                  <a:pt x="1384" y="692"/>
                </a:lnTo>
                <a:lnTo>
                  <a:pt x="1420" y="844"/>
                </a:lnTo>
                <a:lnTo>
                  <a:pt x="1388" y="1012"/>
                </a:lnTo>
                <a:lnTo>
                  <a:pt x="1299" y="1066"/>
                </a:lnTo>
                <a:lnTo>
                  <a:pt x="1216" y="1084"/>
                </a:lnTo>
                <a:lnTo>
                  <a:pt x="1074" y="987"/>
                </a:lnTo>
                <a:lnTo>
                  <a:pt x="989" y="990"/>
                </a:lnTo>
                <a:lnTo>
                  <a:pt x="978" y="912"/>
                </a:lnTo>
                <a:lnTo>
                  <a:pt x="924" y="870"/>
                </a:lnTo>
                <a:lnTo>
                  <a:pt x="840" y="898"/>
                </a:lnTo>
                <a:lnTo>
                  <a:pt x="812" y="956"/>
                </a:lnTo>
                <a:lnTo>
                  <a:pt x="708" y="1063"/>
                </a:lnTo>
                <a:lnTo>
                  <a:pt x="608" y="1072"/>
                </a:lnTo>
                <a:lnTo>
                  <a:pt x="548" y="1168"/>
                </a:lnTo>
                <a:lnTo>
                  <a:pt x="386" y="1284"/>
                </a:lnTo>
                <a:lnTo>
                  <a:pt x="208" y="1388"/>
                </a:lnTo>
                <a:lnTo>
                  <a:pt x="162" y="1545"/>
                </a:lnTo>
                <a:lnTo>
                  <a:pt x="42" y="1578"/>
                </a:lnTo>
                <a:lnTo>
                  <a:pt x="0" y="1666"/>
                </a:lnTo>
                <a:lnTo>
                  <a:pt x="44" y="1720"/>
                </a:lnTo>
                <a:lnTo>
                  <a:pt x="142" y="1722"/>
                </a:lnTo>
                <a:lnTo>
                  <a:pt x="183" y="1759"/>
                </a:lnTo>
                <a:lnTo>
                  <a:pt x="208" y="1976"/>
                </a:lnTo>
                <a:lnTo>
                  <a:pt x="162" y="2026"/>
                </a:lnTo>
                <a:lnTo>
                  <a:pt x="114" y="2103"/>
                </a:lnTo>
                <a:lnTo>
                  <a:pt x="125" y="2224"/>
                </a:lnTo>
                <a:lnTo>
                  <a:pt x="108" y="2286"/>
                </a:lnTo>
                <a:lnTo>
                  <a:pt x="40" y="2312"/>
                </a:lnTo>
                <a:lnTo>
                  <a:pt x="20" y="2359"/>
                </a:lnTo>
                <a:lnTo>
                  <a:pt x="90" y="2476"/>
                </a:lnTo>
                <a:lnTo>
                  <a:pt x="196" y="2506"/>
                </a:lnTo>
                <a:lnTo>
                  <a:pt x="309" y="2527"/>
                </a:lnTo>
                <a:lnTo>
                  <a:pt x="401" y="2505"/>
                </a:lnTo>
                <a:lnTo>
                  <a:pt x="448" y="2548"/>
                </a:lnTo>
                <a:lnTo>
                  <a:pt x="452" y="2623"/>
                </a:lnTo>
                <a:lnTo>
                  <a:pt x="544" y="2628"/>
                </a:lnTo>
                <a:lnTo>
                  <a:pt x="566" y="2703"/>
                </a:lnTo>
                <a:lnTo>
                  <a:pt x="526" y="2742"/>
                </a:lnTo>
                <a:lnTo>
                  <a:pt x="472" y="2742"/>
                </a:lnTo>
                <a:lnTo>
                  <a:pt x="413" y="2769"/>
                </a:lnTo>
                <a:lnTo>
                  <a:pt x="396" y="2826"/>
                </a:lnTo>
                <a:lnTo>
                  <a:pt x="387" y="2898"/>
                </a:lnTo>
                <a:lnTo>
                  <a:pt x="342" y="2962"/>
                </a:lnTo>
                <a:lnTo>
                  <a:pt x="278" y="2995"/>
                </a:lnTo>
                <a:lnTo>
                  <a:pt x="245" y="3067"/>
                </a:lnTo>
                <a:lnTo>
                  <a:pt x="268" y="3160"/>
                </a:lnTo>
                <a:lnTo>
                  <a:pt x="246" y="3199"/>
                </a:lnTo>
                <a:lnTo>
                  <a:pt x="104" y="3232"/>
                </a:lnTo>
                <a:lnTo>
                  <a:pt x="111" y="3330"/>
                </a:lnTo>
                <a:lnTo>
                  <a:pt x="162" y="3403"/>
                </a:lnTo>
                <a:lnTo>
                  <a:pt x="160" y="3496"/>
                </a:lnTo>
                <a:lnTo>
                  <a:pt x="162" y="3496"/>
                </a:lnTo>
                <a:lnTo>
                  <a:pt x="123" y="3549"/>
                </a:lnTo>
                <a:lnTo>
                  <a:pt x="108" y="3613"/>
                </a:lnTo>
                <a:lnTo>
                  <a:pt x="221" y="3642"/>
                </a:lnTo>
                <a:lnTo>
                  <a:pt x="299" y="3699"/>
                </a:lnTo>
                <a:lnTo>
                  <a:pt x="428" y="3740"/>
                </a:lnTo>
                <a:lnTo>
                  <a:pt x="585" y="3774"/>
                </a:lnTo>
                <a:lnTo>
                  <a:pt x="660" y="3856"/>
                </a:lnTo>
                <a:lnTo>
                  <a:pt x="837" y="3963"/>
                </a:lnTo>
                <a:lnTo>
                  <a:pt x="848" y="4083"/>
                </a:lnTo>
                <a:lnTo>
                  <a:pt x="833" y="4239"/>
                </a:lnTo>
                <a:lnTo>
                  <a:pt x="860" y="4300"/>
                </a:lnTo>
                <a:lnTo>
                  <a:pt x="932" y="4328"/>
                </a:lnTo>
                <a:lnTo>
                  <a:pt x="1077" y="4327"/>
                </a:lnTo>
                <a:lnTo>
                  <a:pt x="1212" y="4333"/>
                </a:lnTo>
                <a:lnTo>
                  <a:pt x="1182" y="4222"/>
                </a:lnTo>
                <a:lnTo>
                  <a:pt x="1212" y="4122"/>
                </a:lnTo>
                <a:lnTo>
                  <a:pt x="1304" y="4107"/>
                </a:lnTo>
                <a:lnTo>
                  <a:pt x="1335" y="4048"/>
                </a:lnTo>
                <a:lnTo>
                  <a:pt x="1288" y="3872"/>
                </a:lnTo>
                <a:lnTo>
                  <a:pt x="1328" y="3783"/>
                </a:lnTo>
                <a:lnTo>
                  <a:pt x="1233" y="3714"/>
                </a:lnTo>
                <a:lnTo>
                  <a:pt x="1216" y="3608"/>
                </a:lnTo>
                <a:lnTo>
                  <a:pt x="1288" y="3560"/>
                </a:lnTo>
                <a:lnTo>
                  <a:pt x="1388" y="3428"/>
                </a:lnTo>
                <a:lnTo>
                  <a:pt x="1478" y="3412"/>
                </a:lnTo>
                <a:lnTo>
                  <a:pt x="1503" y="3448"/>
                </a:lnTo>
                <a:lnTo>
                  <a:pt x="1583" y="3435"/>
                </a:lnTo>
                <a:lnTo>
                  <a:pt x="1599" y="3324"/>
                </a:lnTo>
                <a:lnTo>
                  <a:pt x="1689" y="3270"/>
                </a:lnTo>
                <a:lnTo>
                  <a:pt x="1770" y="3232"/>
                </a:lnTo>
                <a:lnTo>
                  <a:pt x="1889" y="3216"/>
                </a:lnTo>
                <a:lnTo>
                  <a:pt x="1976" y="3256"/>
                </a:lnTo>
                <a:lnTo>
                  <a:pt x="2036" y="3320"/>
                </a:lnTo>
                <a:lnTo>
                  <a:pt x="2094" y="3378"/>
                </a:lnTo>
                <a:lnTo>
                  <a:pt x="2115" y="3439"/>
                </a:lnTo>
                <a:lnTo>
                  <a:pt x="2104" y="3522"/>
                </a:lnTo>
                <a:lnTo>
                  <a:pt x="2164" y="3572"/>
                </a:lnTo>
                <a:lnTo>
                  <a:pt x="2135" y="3649"/>
                </a:lnTo>
                <a:lnTo>
                  <a:pt x="2063" y="3702"/>
                </a:lnTo>
                <a:lnTo>
                  <a:pt x="1977" y="3798"/>
                </a:lnTo>
                <a:lnTo>
                  <a:pt x="1929" y="3904"/>
                </a:lnTo>
                <a:lnTo>
                  <a:pt x="1900" y="4048"/>
                </a:lnTo>
                <a:lnTo>
                  <a:pt x="1755" y="4173"/>
                </a:lnTo>
                <a:lnTo>
                  <a:pt x="1733" y="4108"/>
                </a:lnTo>
                <a:lnTo>
                  <a:pt x="1636" y="4084"/>
                </a:lnTo>
                <a:lnTo>
                  <a:pt x="1574" y="4168"/>
                </a:lnTo>
                <a:lnTo>
                  <a:pt x="1604" y="4280"/>
                </a:lnTo>
                <a:lnTo>
                  <a:pt x="1688" y="4316"/>
                </a:lnTo>
                <a:lnTo>
                  <a:pt x="1732" y="4400"/>
                </a:lnTo>
                <a:lnTo>
                  <a:pt x="1785" y="4458"/>
                </a:lnTo>
                <a:lnTo>
                  <a:pt x="1910" y="4459"/>
                </a:lnTo>
                <a:lnTo>
                  <a:pt x="2019" y="4465"/>
                </a:lnTo>
                <a:lnTo>
                  <a:pt x="2159" y="4555"/>
                </a:lnTo>
                <a:lnTo>
                  <a:pt x="2224" y="4556"/>
                </a:lnTo>
                <a:lnTo>
                  <a:pt x="2300" y="4497"/>
                </a:lnTo>
                <a:lnTo>
                  <a:pt x="2378" y="4470"/>
                </a:lnTo>
                <a:lnTo>
                  <a:pt x="2442" y="4354"/>
                </a:lnTo>
                <a:lnTo>
                  <a:pt x="2478" y="4306"/>
                </a:lnTo>
                <a:lnTo>
                  <a:pt x="2547" y="4275"/>
                </a:lnTo>
                <a:lnTo>
                  <a:pt x="2648" y="4292"/>
                </a:lnTo>
                <a:lnTo>
                  <a:pt x="2711" y="4318"/>
                </a:lnTo>
                <a:lnTo>
                  <a:pt x="2795" y="4231"/>
                </a:lnTo>
                <a:lnTo>
                  <a:pt x="2840" y="4122"/>
                </a:lnTo>
                <a:lnTo>
                  <a:pt x="2968" y="4076"/>
                </a:lnTo>
                <a:lnTo>
                  <a:pt x="3036" y="4027"/>
                </a:lnTo>
                <a:lnTo>
                  <a:pt x="3100" y="4040"/>
                </a:lnTo>
                <a:lnTo>
                  <a:pt x="3128" y="4108"/>
                </a:lnTo>
                <a:lnTo>
                  <a:pt x="3213" y="4170"/>
                </a:lnTo>
                <a:lnTo>
                  <a:pt x="3329" y="4228"/>
                </a:lnTo>
                <a:lnTo>
                  <a:pt x="3423" y="4242"/>
                </a:lnTo>
                <a:lnTo>
                  <a:pt x="3476" y="4180"/>
                </a:lnTo>
                <a:lnTo>
                  <a:pt x="3536" y="4168"/>
                </a:lnTo>
                <a:lnTo>
                  <a:pt x="3654" y="4255"/>
                </a:lnTo>
                <a:lnTo>
                  <a:pt x="3784" y="4156"/>
                </a:lnTo>
                <a:lnTo>
                  <a:pt x="3784" y="4060"/>
                </a:lnTo>
                <a:lnTo>
                  <a:pt x="3788" y="3940"/>
                </a:lnTo>
                <a:lnTo>
                  <a:pt x="3752" y="3868"/>
                </a:lnTo>
                <a:lnTo>
                  <a:pt x="3824" y="3776"/>
                </a:lnTo>
                <a:lnTo>
                  <a:pt x="3892" y="3728"/>
                </a:lnTo>
                <a:lnTo>
                  <a:pt x="3896" y="3464"/>
                </a:lnTo>
                <a:lnTo>
                  <a:pt x="3944" y="3344"/>
                </a:lnTo>
                <a:lnTo>
                  <a:pt x="3940" y="3104"/>
                </a:lnTo>
                <a:lnTo>
                  <a:pt x="3896" y="2984"/>
                </a:lnTo>
                <a:lnTo>
                  <a:pt x="3844" y="2968"/>
                </a:lnTo>
                <a:lnTo>
                  <a:pt x="3776" y="3004"/>
                </a:lnTo>
                <a:lnTo>
                  <a:pt x="3728" y="3116"/>
                </a:lnTo>
                <a:lnTo>
                  <a:pt x="3644" y="3184"/>
                </a:lnTo>
                <a:lnTo>
                  <a:pt x="3556" y="3200"/>
                </a:lnTo>
                <a:lnTo>
                  <a:pt x="3524" y="3160"/>
                </a:lnTo>
                <a:lnTo>
                  <a:pt x="3580" y="3080"/>
                </a:lnTo>
                <a:lnTo>
                  <a:pt x="3608" y="3016"/>
                </a:lnTo>
                <a:lnTo>
                  <a:pt x="3580" y="2896"/>
                </a:lnTo>
                <a:lnTo>
                  <a:pt x="3532" y="2824"/>
                </a:lnTo>
                <a:lnTo>
                  <a:pt x="3472" y="2720"/>
                </a:lnTo>
                <a:lnTo>
                  <a:pt x="3460" y="2596"/>
                </a:lnTo>
                <a:lnTo>
                  <a:pt x="3472" y="2408"/>
                </a:lnTo>
                <a:lnTo>
                  <a:pt x="3484" y="2248"/>
                </a:lnTo>
                <a:lnTo>
                  <a:pt x="3508" y="2144"/>
                </a:lnTo>
                <a:lnTo>
                  <a:pt x="3604" y="2092"/>
                </a:lnTo>
                <a:lnTo>
                  <a:pt x="3580" y="1948"/>
                </a:lnTo>
                <a:lnTo>
                  <a:pt x="3572" y="1744"/>
                </a:lnTo>
                <a:lnTo>
                  <a:pt x="3572" y="1652"/>
                </a:lnTo>
                <a:lnTo>
                  <a:pt x="3532" y="1532"/>
                </a:lnTo>
                <a:lnTo>
                  <a:pt x="3652" y="1412"/>
                </a:lnTo>
                <a:lnTo>
                  <a:pt x="3644" y="1288"/>
                </a:lnTo>
                <a:lnTo>
                  <a:pt x="3632" y="1232"/>
                </a:lnTo>
                <a:lnTo>
                  <a:pt x="3688" y="1112"/>
                </a:lnTo>
                <a:lnTo>
                  <a:pt x="3692" y="1016"/>
                </a:lnTo>
                <a:lnTo>
                  <a:pt x="3656" y="932"/>
                </a:lnTo>
                <a:lnTo>
                  <a:pt x="3596" y="880"/>
                </a:lnTo>
                <a:lnTo>
                  <a:pt x="3484" y="704"/>
                </a:lnTo>
                <a:lnTo>
                  <a:pt x="3536" y="596"/>
                </a:lnTo>
                <a:lnTo>
                  <a:pt x="3548" y="508"/>
                </a:lnTo>
                <a:lnTo>
                  <a:pt x="3580" y="404"/>
                </a:lnTo>
                <a:lnTo>
                  <a:pt x="3532" y="304"/>
                </a:lnTo>
                <a:lnTo>
                  <a:pt x="3464" y="220"/>
                </a:lnTo>
                <a:lnTo>
                  <a:pt x="3404" y="176"/>
                </a:lnTo>
                <a:lnTo>
                  <a:pt x="3380" y="68"/>
                </a:lnTo>
                <a:lnTo>
                  <a:pt x="3326" y="0"/>
                </a:lnTo>
                <a:lnTo>
                  <a:pt x="3218" y="118"/>
                </a:lnTo>
                <a:lnTo>
                  <a:pt x="3164" y="186"/>
                </a:lnTo>
                <a:lnTo>
                  <a:pt x="3096" y="321"/>
                </a:lnTo>
                <a:lnTo>
                  <a:pt x="2760" y="342"/>
                </a:lnTo>
                <a:lnTo>
                  <a:pt x="2631" y="273"/>
                </a:lnTo>
                <a:lnTo>
                  <a:pt x="2547" y="336"/>
                </a:lnTo>
                <a:lnTo>
                  <a:pt x="2441" y="321"/>
                </a:lnTo>
                <a:lnTo>
                  <a:pt x="2379" y="384"/>
                </a:lnTo>
                <a:lnTo>
                  <a:pt x="2208" y="295"/>
                </a:lnTo>
                <a:lnTo>
                  <a:pt x="2058" y="295"/>
                </a:lnTo>
                <a:lnTo>
                  <a:pt x="1992" y="384"/>
                </a:lnTo>
                <a:lnTo>
                  <a:pt x="1697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9" name="Freeform 1309"/>
          <p:cNvSpPr>
            <a:spLocks noChangeAspect="1"/>
          </p:cNvSpPr>
          <p:nvPr/>
        </p:nvSpPr>
        <p:spPr bwMode="auto">
          <a:xfrm>
            <a:off x="2386172" y="3712623"/>
            <a:ext cx="150381" cy="218832"/>
          </a:xfrm>
          <a:custGeom>
            <a:avLst/>
            <a:gdLst>
              <a:gd name="T0" fmla="*/ 396 w 903"/>
              <a:gd name="T1" fmla="*/ 0 h 1212"/>
              <a:gd name="T2" fmla="*/ 168 w 903"/>
              <a:gd name="T3" fmla="*/ 240 h 1212"/>
              <a:gd name="T4" fmla="*/ 24 w 903"/>
              <a:gd name="T5" fmla="*/ 432 h 1212"/>
              <a:gd name="T6" fmla="*/ 0 w 903"/>
              <a:gd name="T7" fmla="*/ 690 h 1212"/>
              <a:gd name="T8" fmla="*/ 60 w 903"/>
              <a:gd name="T9" fmla="*/ 996 h 1212"/>
              <a:gd name="T10" fmla="*/ 204 w 903"/>
              <a:gd name="T11" fmla="*/ 1116 h 1212"/>
              <a:gd name="T12" fmla="*/ 384 w 903"/>
              <a:gd name="T13" fmla="*/ 1170 h 1212"/>
              <a:gd name="T14" fmla="*/ 576 w 903"/>
              <a:gd name="T15" fmla="*/ 1212 h 1212"/>
              <a:gd name="T16" fmla="*/ 708 w 903"/>
              <a:gd name="T17" fmla="*/ 1170 h 1212"/>
              <a:gd name="T18" fmla="*/ 803 w 903"/>
              <a:gd name="T19" fmla="*/ 1058 h 1212"/>
              <a:gd name="T20" fmla="*/ 747 w 903"/>
              <a:gd name="T21" fmla="*/ 986 h 1212"/>
              <a:gd name="T22" fmla="*/ 732 w 903"/>
              <a:gd name="T23" fmla="*/ 706 h 1212"/>
              <a:gd name="T24" fmla="*/ 868 w 903"/>
              <a:gd name="T25" fmla="*/ 611 h 1212"/>
              <a:gd name="T26" fmla="*/ 903 w 903"/>
              <a:gd name="T27" fmla="*/ 434 h 1212"/>
              <a:gd name="T28" fmla="*/ 903 w 903"/>
              <a:gd name="T29" fmla="*/ 241 h 1212"/>
              <a:gd name="T30" fmla="*/ 790 w 903"/>
              <a:gd name="T31" fmla="*/ 131 h 1212"/>
              <a:gd name="T32" fmla="*/ 569 w 903"/>
              <a:gd name="T33" fmla="*/ 108 h 1212"/>
              <a:gd name="T34" fmla="*/ 396 w 903"/>
              <a:gd name="T35" fmla="*/ 0 h 12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03"/>
              <a:gd name="T55" fmla="*/ 0 h 1212"/>
              <a:gd name="T56" fmla="*/ 903 w 903"/>
              <a:gd name="T57" fmla="*/ 1212 h 12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03" h="1212">
                <a:moveTo>
                  <a:pt x="396" y="0"/>
                </a:moveTo>
                <a:lnTo>
                  <a:pt x="168" y="240"/>
                </a:lnTo>
                <a:lnTo>
                  <a:pt x="24" y="432"/>
                </a:lnTo>
                <a:lnTo>
                  <a:pt x="0" y="690"/>
                </a:lnTo>
                <a:lnTo>
                  <a:pt x="60" y="996"/>
                </a:lnTo>
                <a:lnTo>
                  <a:pt x="204" y="1116"/>
                </a:lnTo>
                <a:lnTo>
                  <a:pt x="384" y="1170"/>
                </a:lnTo>
                <a:lnTo>
                  <a:pt x="576" y="1212"/>
                </a:lnTo>
                <a:lnTo>
                  <a:pt x="708" y="1170"/>
                </a:lnTo>
                <a:lnTo>
                  <a:pt x="803" y="1058"/>
                </a:lnTo>
                <a:lnTo>
                  <a:pt x="747" y="986"/>
                </a:lnTo>
                <a:lnTo>
                  <a:pt x="732" y="706"/>
                </a:lnTo>
                <a:lnTo>
                  <a:pt x="868" y="611"/>
                </a:lnTo>
                <a:lnTo>
                  <a:pt x="903" y="434"/>
                </a:lnTo>
                <a:lnTo>
                  <a:pt x="903" y="241"/>
                </a:lnTo>
                <a:lnTo>
                  <a:pt x="790" y="131"/>
                </a:lnTo>
                <a:lnTo>
                  <a:pt x="569" y="108"/>
                </a:lnTo>
                <a:lnTo>
                  <a:pt x="39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0" name="Freeform 1310"/>
          <p:cNvSpPr>
            <a:spLocks noChangeAspect="1"/>
          </p:cNvSpPr>
          <p:nvPr/>
        </p:nvSpPr>
        <p:spPr bwMode="auto">
          <a:xfrm>
            <a:off x="2995190" y="4059108"/>
            <a:ext cx="245471" cy="302250"/>
          </a:xfrm>
          <a:custGeom>
            <a:avLst/>
            <a:gdLst>
              <a:gd name="T0" fmla="*/ 625 w 1474"/>
              <a:gd name="T1" fmla="*/ 165 h 1674"/>
              <a:gd name="T2" fmla="*/ 601 w 1474"/>
              <a:gd name="T3" fmla="*/ 330 h 1674"/>
              <a:gd name="T4" fmla="*/ 480 w 1474"/>
              <a:gd name="T5" fmla="*/ 348 h 1674"/>
              <a:gd name="T6" fmla="*/ 444 w 1474"/>
              <a:gd name="T7" fmla="*/ 294 h 1674"/>
              <a:gd name="T8" fmla="*/ 310 w 1474"/>
              <a:gd name="T9" fmla="*/ 318 h 1674"/>
              <a:gd name="T10" fmla="*/ 160 w 1474"/>
              <a:gd name="T11" fmla="*/ 516 h 1674"/>
              <a:gd name="T12" fmla="*/ 52 w 1474"/>
              <a:gd name="T13" fmla="*/ 588 h 1674"/>
              <a:gd name="T14" fmla="*/ 76 w 1474"/>
              <a:gd name="T15" fmla="*/ 747 h 1674"/>
              <a:gd name="T16" fmla="*/ 220 w 1474"/>
              <a:gd name="T17" fmla="*/ 852 h 1674"/>
              <a:gd name="T18" fmla="*/ 160 w 1474"/>
              <a:gd name="T19" fmla="*/ 984 h 1674"/>
              <a:gd name="T20" fmla="*/ 228 w 1474"/>
              <a:gd name="T21" fmla="*/ 1248 h 1674"/>
              <a:gd name="T22" fmla="*/ 184 w 1474"/>
              <a:gd name="T23" fmla="*/ 1338 h 1674"/>
              <a:gd name="T24" fmla="*/ 46 w 1474"/>
              <a:gd name="T25" fmla="*/ 1359 h 1674"/>
              <a:gd name="T26" fmla="*/ 0 w 1474"/>
              <a:gd name="T27" fmla="*/ 1515 h 1674"/>
              <a:gd name="T28" fmla="*/ 46 w 1474"/>
              <a:gd name="T29" fmla="*/ 1674 h 1674"/>
              <a:gd name="T30" fmla="*/ 325 w 1474"/>
              <a:gd name="T31" fmla="*/ 1590 h 1674"/>
              <a:gd name="T32" fmla="*/ 472 w 1474"/>
              <a:gd name="T33" fmla="*/ 1596 h 1674"/>
              <a:gd name="T34" fmla="*/ 634 w 1474"/>
              <a:gd name="T35" fmla="*/ 1596 h 1674"/>
              <a:gd name="T36" fmla="*/ 588 w 1474"/>
              <a:gd name="T37" fmla="*/ 1431 h 1674"/>
              <a:gd name="T38" fmla="*/ 682 w 1474"/>
              <a:gd name="T39" fmla="*/ 1302 h 1674"/>
              <a:gd name="T40" fmla="*/ 826 w 1474"/>
              <a:gd name="T41" fmla="*/ 1338 h 1674"/>
              <a:gd name="T42" fmla="*/ 861 w 1474"/>
              <a:gd name="T43" fmla="*/ 1434 h 1674"/>
              <a:gd name="T44" fmla="*/ 1078 w 1474"/>
              <a:gd name="T45" fmla="*/ 1248 h 1674"/>
              <a:gd name="T46" fmla="*/ 1120 w 1474"/>
              <a:gd name="T47" fmla="*/ 1038 h 1674"/>
              <a:gd name="T48" fmla="*/ 1192 w 1474"/>
              <a:gd name="T49" fmla="*/ 876 h 1674"/>
              <a:gd name="T50" fmla="*/ 1320 w 1474"/>
              <a:gd name="T51" fmla="*/ 731 h 1674"/>
              <a:gd name="T52" fmla="*/ 1426 w 1474"/>
              <a:gd name="T53" fmla="*/ 654 h 1674"/>
              <a:gd name="T54" fmla="*/ 1474 w 1474"/>
              <a:gd name="T55" fmla="*/ 534 h 1674"/>
              <a:gd name="T56" fmla="*/ 1384 w 1474"/>
              <a:gd name="T57" fmla="*/ 462 h 1674"/>
              <a:gd name="T58" fmla="*/ 1398 w 1474"/>
              <a:gd name="T59" fmla="*/ 333 h 1674"/>
              <a:gd name="T60" fmla="*/ 1369 w 1474"/>
              <a:gd name="T61" fmla="*/ 246 h 1674"/>
              <a:gd name="T62" fmla="*/ 1192 w 1474"/>
              <a:gd name="T63" fmla="*/ 63 h 1674"/>
              <a:gd name="T64" fmla="*/ 1060 w 1474"/>
              <a:gd name="T65" fmla="*/ 0 h 1674"/>
              <a:gd name="T66" fmla="*/ 886 w 1474"/>
              <a:gd name="T67" fmla="*/ 24 h 1674"/>
              <a:gd name="T68" fmla="*/ 754 w 1474"/>
              <a:gd name="T69" fmla="*/ 84 h 1674"/>
              <a:gd name="T70" fmla="*/ 625 w 1474"/>
              <a:gd name="T71" fmla="*/ 165 h 1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74"/>
              <a:gd name="T109" fmla="*/ 0 h 1674"/>
              <a:gd name="T110" fmla="*/ 1474 w 1474"/>
              <a:gd name="T111" fmla="*/ 1674 h 1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74" h="1674">
                <a:moveTo>
                  <a:pt x="625" y="165"/>
                </a:moveTo>
                <a:lnTo>
                  <a:pt x="601" y="330"/>
                </a:lnTo>
                <a:lnTo>
                  <a:pt x="480" y="348"/>
                </a:lnTo>
                <a:lnTo>
                  <a:pt x="444" y="294"/>
                </a:lnTo>
                <a:lnTo>
                  <a:pt x="310" y="318"/>
                </a:lnTo>
                <a:lnTo>
                  <a:pt x="160" y="516"/>
                </a:lnTo>
                <a:lnTo>
                  <a:pt x="52" y="588"/>
                </a:lnTo>
                <a:lnTo>
                  <a:pt x="76" y="747"/>
                </a:lnTo>
                <a:lnTo>
                  <a:pt x="220" y="852"/>
                </a:lnTo>
                <a:lnTo>
                  <a:pt x="160" y="984"/>
                </a:lnTo>
                <a:lnTo>
                  <a:pt x="228" y="1248"/>
                </a:lnTo>
                <a:lnTo>
                  <a:pt x="184" y="1338"/>
                </a:lnTo>
                <a:lnTo>
                  <a:pt x="46" y="1359"/>
                </a:lnTo>
                <a:lnTo>
                  <a:pt x="0" y="1515"/>
                </a:lnTo>
                <a:lnTo>
                  <a:pt x="46" y="1674"/>
                </a:lnTo>
                <a:lnTo>
                  <a:pt x="325" y="1590"/>
                </a:lnTo>
                <a:lnTo>
                  <a:pt x="472" y="1596"/>
                </a:lnTo>
                <a:lnTo>
                  <a:pt x="634" y="1596"/>
                </a:lnTo>
                <a:lnTo>
                  <a:pt x="588" y="1431"/>
                </a:lnTo>
                <a:lnTo>
                  <a:pt x="682" y="1302"/>
                </a:lnTo>
                <a:lnTo>
                  <a:pt x="826" y="1338"/>
                </a:lnTo>
                <a:lnTo>
                  <a:pt x="861" y="1434"/>
                </a:lnTo>
                <a:lnTo>
                  <a:pt x="1078" y="1248"/>
                </a:lnTo>
                <a:lnTo>
                  <a:pt x="1120" y="1038"/>
                </a:lnTo>
                <a:lnTo>
                  <a:pt x="1192" y="876"/>
                </a:lnTo>
                <a:lnTo>
                  <a:pt x="1320" y="731"/>
                </a:lnTo>
                <a:lnTo>
                  <a:pt x="1426" y="654"/>
                </a:lnTo>
                <a:lnTo>
                  <a:pt x="1474" y="534"/>
                </a:lnTo>
                <a:lnTo>
                  <a:pt x="1384" y="462"/>
                </a:lnTo>
                <a:lnTo>
                  <a:pt x="1398" y="333"/>
                </a:lnTo>
                <a:lnTo>
                  <a:pt x="1369" y="246"/>
                </a:lnTo>
                <a:lnTo>
                  <a:pt x="1192" y="63"/>
                </a:lnTo>
                <a:lnTo>
                  <a:pt x="1060" y="0"/>
                </a:lnTo>
                <a:lnTo>
                  <a:pt x="886" y="24"/>
                </a:lnTo>
                <a:lnTo>
                  <a:pt x="754" y="84"/>
                </a:lnTo>
                <a:lnTo>
                  <a:pt x="625" y="165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1" name="Freeform 1311"/>
          <p:cNvSpPr>
            <a:spLocks noChangeAspect="1"/>
          </p:cNvSpPr>
          <p:nvPr/>
        </p:nvSpPr>
        <p:spPr bwMode="auto">
          <a:xfrm>
            <a:off x="3351574" y="4278483"/>
            <a:ext cx="275781" cy="313083"/>
          </a:xfrm>
          <a:custGeom>
            <a:avLst/>
            <a:gdLst>
              <a:gd name="T0" fmla="*/ 1224 w 1656"/>
              <a:gd name="T1" fmla="*/ 324 h 1734"/>
              <a:gd name="T2" fmla="*/ 1080 w 1656"/>
              <a:gd name="T3" fmla="*/ 303 h 1734"/>
              <a:gd name="T4" fmla="*/ 909 w 1656"/>
              <a:gd name="T5" fmla="*/ 216 h 1734"/>
              <a:gd name="T6" fmla="*/ 783 w 1656"/>
              <a:gd name="T7" fmla="*/ 126 h 1734"/>
              <a:gd name="T8" fmla="*/ 741 w 1656"/>
              <a:gd name="T9" fmla="*/ 24 h 1734"/>
              <a:gd name="T10" fmla="*/ 642 w 1656"/>
              <a:gd name="T11" fmla="*/ 0 h 1734"/>
              <a:gd name="T12" fmla="*/ 540 w 1656"/>
              <a:gd name="T13" fmla="*/ 75 h 1734"/>
              <a:gd name="T14" fmla="*/ 345 w 1656"/>
              <a:gd name="T15" fmla="*/ 144 h 1734"/>
              <a:gd name="T16" fmla="*/ 282 w 1656"/>
              <a:gd name="T17" fmla="*/ 306 h 1734"/>
              <a:gd name="T18" fmla="*/ 153 w 1656"/>
              <a:gd name="T19" fmla="*/ 441 h 1734"/>
              <a:gd name="T20" fmla="*/ 204 w 1656"/>
              <a:gd name="T21" fmla="*/ 573 h 1734"/>
              <a:gd name="T22" fmla="*/ 78 w 1656"/>
              <a:gd name="T23" fmla="*/ 651 h 1734"/>
              <a:gd name="T24" fmla="*/ 0 w 1656"/>
              <a:gd name="T25" fmla="*/ 729 h 1734"/>
              <a:gd name="T26" fmla="*/ 0 w 1656"/>
              <a:gd name="T27" fmla="*/ 915 h 1734"/>
              <a:gd name="T28" fmla="*/ 144 w 1656"/>
              <a:gd name="T29" fmla="*/ 924 h 1734"/>
              <a:gd name="T30" fmla="*/ 222 w 1656"/>
              <a:gd name="T31" fmla="*/ 987 h 1734"/>
              <a:gd name="T32" fmla="*/ 237 w 1656"/>
              <a:gd name="T33" fmla="*/ 1080 h 1734"/>
              <a:gd name="T34" fmla="*/ 450 w 1656"/>
              <a:gd name="T35" fmla="*/ 1119 h 1734"/>
              <a:gd name="T36" fmla="*/ 546 w 1656"/>
              <a:gd name="T37" fmla="*/ 1227 h 1734"/>
              <a:gd name="T38" fmla="*/ 702 w 1656"/>
              <a:gd name="T39" fmla="*/ 1227 h 1734"/>
              <a:gd name="T40" fmla="*/ 804 w 1656"/>
              <a:gd name="T41" fmla="*/ 1224 h 1734"/>
              <a:gd name="T42" fmla="*/ 810 w 1656"/>
              <a:gd name="T43" fmla="*/ 1335 h 1734"/>
              <a:gd name="T44" fmla="*/ 810 w 1656"/>
              <a:gd name="T45" fmla="*/ 1479 h 1734"/>
              <a:gd name="T46" fmla="*/ 926 w 1656"/>
              <a:gd name="T47" fmla="*/ 1548 h 1734"/>
              <a:gd name="T48" fmla="*/ 930 w 1656"/>
              <a:gd name="T49" fmla="*/ 1734 h 1734"/>
              <a:gd name="T50" fmla="*/ 1047 w 1656"/>
              <a:gd name="T51" fmla="*/ 1725 h 1734"/>
              <a:gd name="T52" fmla="*/ 1188 w 1656"/>
              <a:gd name="T53" fmla="*/ 1635 h 1734"/>
              <a:gd name="T54" fmla="*/ 1356 w 1656"/>
              <a:gd name="T55" fmla="*/ 1569 h 1734"/>
              <a:gd name="T56" fmla="*/ 1374 w 1656"/>
              <a:gd name="T57" fmla="*/ 1371 h 1734"/>
              <a:gd name="T58" fmla="*/ 1392 w 1656"/>
              <a:gd name="T59" fmla="*/ 1173 h 1734"/>
              <a:gd name="T60" fmla="*/ 1608 w 1656"/>
              <a:gd name="T61" fmla="*/ 1023 h 1734"/>
              <a:gd name="T62" fmla="*/ 1572 w 1656"/>
              <a:gd name="T63" fmla="*/ 789 h 1734"/>
              <a:gd name="T64" fmla="*/ 1644 w 1656"/>
              <a:gd name="T65" fmla="*/ 579 h 1734"/>
              <a:gd name="T66" fmla="*/ 1656 w 1656"/>
              <a:gd name="T67" fmla="*/ 411 h 1734"/>
              <a:gd name="T68" fmla="*/ 1572 w 1656"/>
              <a:gd name="T69" fmla="*/ 345 h 1734"/>
              <a:gd name="T70" fmla="*/ 1392 w 1656"/>
              <a:gd name="T71" fmla="*/ 213 h 1734"/>
              <a:gd name="T72" fmla="*/ 1302 w 1656"/>
              <a:gd name="T73" fmla="*/ 231 h 1734"/>
              <a:gd name="T74" fmla="*/ 1224 w 1656"/>
              <a:gd name="T75" fmla="*/ 324 h 17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6"/>
              <a:gd name="T115" fmla="*/ 0 h 1734"/>
              <a:gd name="T116" fmla="*/ 1656 w 1656"/>
              <a:gd name="T117" fmla="*/ 1734 h 17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6" h="1734">
                <a:moveTo>
                  <a:pt x="1224" y="324"/>
                </a:moveTo>
                <a:lnTo>
                  <a:pt x="1080" y="303"/>
                </a:lnTo>
                <a:lnTo>
                  <a:pt x="909" y="216"/>
                </a:lnTo>
                <a:lnTo>
                  <a:pt x="783" y="126"/>
                </a:lnTo>
                <a:lnTo>
                  <a:pt x="741" y="24"/>
                </a:lnTo>
                <a:lnTo>
                  <a:pt x="642" y="0"/>
                </a:lnTo>
                <a:lnTo>
                  <a:pt x="540" y="75"/>
                </a:lnTo>
                <a:lnTo>
                  <a:pt x="345" y="144"/>
                </a:lnTo>
                <a:lnTo>
                  <a:pt x="282" y="306"/>
                </a:lnTo>
                <a:lnTo>
                  <a:pt x="153" y="441"/>
                </a:lnTo>
                <a:lnTo>
                  <a:pt x="204" y="573"/>
                </a:lnTo>
                <a:lnTo>
                  <a:pt x="78" y="651"/>
                </a:lnTo>
                <a:lnTo>
                  <a:pt x="0" y="729"/>
                </a:lnTo>
                <a:lnTo>
                  <a:pt x="0" y="915"/>
                </a:lnTo>
                <a:lnTo>
                  <a:pt x="144" y="924"/>
                </a:lnTo>
                <a:lnTo>
                  <a:pt x="222" y="987"/>
                </a:lnTo>
                <a:lnTo>
                  <a:pt x="237" y="1080"/>
                </a:lnTo>
                <a:lnTo>
                  <a:pt x="450" y="1119"/>
                </a:lnTo>
                <a:lnTo>
                  <a:pt x="546" y="1227"/>
                </a:lnTo>
                <a:lnTo>
                  <a:pt x="702" y="1227"/>
                </a:lnTo>
                <a:lnTo>
                  <a:pt x="804" y="1224"/>
                </a:lnTo>
                <a:lnTo>
                  <a:pt x="810" y="1335"/>
                </a:lnTo>
                <a:lnTo>
                  <a:pt x="810" y="1479"/>
                </a:lnTo>
                <a:lnTo>
                  <a:pt x="926" y="1548"/>
                </a:lnTo>
                <a:lnTo>
                  <a:pt x="930" y="1734"/>
                </a:lnTo>
                <a:lnTo>
                  <a:pt x="1047" y="1725"/>
                </a:lnTo>
                <a:lnTo>
                  <a:pt x="1188" y="1635"/>
                </a:lnTo>
                <a:lnTo>
                  <a:pt x="1356" y="1569"/>
                </a:lnTo>
                <a:lnTo>
                  <a:pt x="1374" y="1371"/>
                </a:lnTo>
                <a:lnTo>
                  <a:pt x="1392" y="1173"/>
                </a:lnTo>
                <a:lnTo>
                  <a:pt x="1608" y="1023"/>
                </a:lnTo>
                <a:lnTo>
                  <a:pt x="1572" y="789"/>
                </a:lnTo>
                <a:lnTo>
                  <a:pt x="1644" y="579"/>
                </a:lnTo>
                <a:lnTo>
                  <a:pt x="1656" y="411"/>
                </a:lnTo>
                <a:lnTo>
                  <a:pt x="1572" y="345"/>
                </a:lnTo>
                <a:lnTo>
                  <a:pt x="1392" y="213"/>
                </a:lnTo>
                <a:lnTo>
                  <a:pt x="1302" y="231"/>
                </a:lnTo>
                <a:lnTo>
                  <a:pt x="1224" y="3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2" name="Freeform 1312"/>
          <p:cNvSpPr>
            <a:spLocks noChangeAspect="1"/>
          </p:cNvSpPr>
          <p:nvPr/>
        </p:nvSpPr>
        <p:spPr bwMode="auto">
          <a:xfrm>
            <a:off x="3063802" y="4535773"/>
            <a:ext cx="462634" cy="343416"/>
          </a:xfrm>
          <a:custGeom>
            <a:avLst/>
            <a:gdLst>
              <a:gd name="T0" fmla="*/ 2508 w 2778"/>
              <a:gd name="T1" fmla="*/ 36 h 1902"/>
              <a:gd name="T2" fmla="*/ 2358 w 2778"/>
              <a:gd name="T3" fmla="*/ 0 h 1902"/>
              <a:gd name="T4" fmla="*/ 2178 w 2778"/>
              <a:gd name="T5" fmla="*/ 156 h 1902"/>
              <a:gd name="T6" fmla="*/ 1914 w 2778"/>
              <a:gd name="T7" fmla="*/ 390 h 1902"/>
              <a:gd name="T8" fmla="*/ 1770 w 2778"/>
              <a:gd name="T9" fmla="*/ 450 h 1902"/>
              <a:gd name="T10" fmla="*/ 1626 w 2778"/>
              <a:gd name="T11" fmla="*/ 594 h 1902"/>
              <a:gd name="T12" fmla="*/ 1410 w 2778"/>
              <a:gd name="T13" fmla="*/ 696 h 1902"/>
              <a:gd name="T14" fmla="*/ 1284 w 2778"/>
              <a:gd name="T15" fmla="*/ 774 h 1902"/>
              <a:gd name="T16" fmla="*/ 1278 w 2778"/>
              <a:gd name="T17" fmla="*/ 1026 h 1902"/>
              <a:gd name="T18" fmla="*/ 1242 w 2778"/>
              <a:gd name="T19" fmla="*/ 1134 h 1902"/>
              <a:gd name="T20" fmla="*/ 1134 w 2778"/>
              <a:gd name="T21" fmla="*/ 1200 h 1902"/>
              <a:gd name="T22" fmla="*/ 942 w 2778"/>
              <a:gd name="T23" fmla="*/ 1200 h 1902"/>
              <a:gd name="T24" fmla="*/ 762 w 2778"/>
              <a:gd name="T25" fmla="*/ 1164 h 1902"/>
              <a:gd name="T26" fmla="*/ 630 w 2778"/>
              <a:gd name="T27" fmla="*/ 1062 h 1902"/>
              <a:gd name="T28" fmla="*/ 492 w 2778"/>
              <a:gd name="T29" fmla="*/ 1128 h 1902"/>
              <a:gd name="T30" fmla="*/ 312 w 2778"/>
              <a:gd name="T31" fmla="*/ 1242 h 1902"/>
              <a:gd name="T32" fmla="*/ 168 w 2778"/>
              <a:gd name="T33" fmla="*/ 1362 h 1902"/>
              <a:gd name="T34" fmla="*/ 6 w 2778"/>
              <a:gd name="T35" fmla="*/ 1416 h 1902"/>
              <a:gd name="T36" fmla="*/ 0 w 2778"/>
              <a:gd name="T37" fmla="*/ 1566 h 1902"/>
              <a:gd name="T38" fmla="*/ 24 w 2778"/>
              <a:gd name="T39" fmla="*/ 1686 h 1902"/>
              <a:gd name="T40" fmla="*/ 150 w 2778"/>
              <a:gd name="T41" fmla="*/ 1782 h 1902"/>
              <a:gd name="T42" fmla="*/ 204 w 2778"/>
              <a:gd name="T43" fmla="*/ 1902 h 1902"/>
              <a:gd name="T44" fmla="*/ 432 w 2778"/>
              <a:gd name="T45" fmla="*/ 1872 h 1902"/>
              <a:gd name="T46" fmla="*/ 486 w 2778"/>
              <a:gd name="T47" fmla="*/ 1764 h 1902"/>
              <a:gd name="T48" fmla="*/ 510 w 2778"/>
              <a:gd name="T49" fmla="*/ 1632 h 1902"/>
              <a:gd name="T50" fmla="*/ 558 w 2778"/>
              <a:gd name="T51" fmla="*/ 1530 h 1902"/>
              <a:gd name="T52" fmla="*/ 738 w 2778"/>
              <a:gd name="T53" fmla="*/ 1458 h 1902"/>
              <a:gd name="T54" fmla="*/ 960 w 2778"/>
              <a:gd name="T55" fmla="*/ 1416 h 1902"/>
              <a:gd name="T56" fmla="*/ 1068 w 2778"/>
              <a:gd name="T57" fmla="*/ 1512 h 1902"/>
              <a:gd name="T58" fmla="*/ 1134 w 2778"/>
              <a:gd name="T59" fmla="*/ 1620 h 1902"/>
              <a:gd name="T60" fmla="*/ 1284 w 2778"/>
              <a:gd name="T61" fmla="*/ 1632 h 1902"/>
              <a:gd name="T62" fmla="*/ 1410 w 2778"/>
              <a:gd name="T63" fmla="*/ 1566 h 1902"/>
              <a:gd name="T64" fmla="*/ 1428 w 2778"/>
              <a:gd name="T65" fmla="*/ 1452 h 1902"/>
              <a:gd name="T66" fmla="*/ 1464 w 2778"/>
              <a:gd name="T67" fmla="*/ 1362 h 1902"/>
              <a:gd name="T68" fmla="*/ 1572 w 2778"/>
              <a:gd name="T69" fmla="*/ 1368 h 1902"/>
              <a:gd name="T70" fmla="*/ 1674 w 2778"/>
              <a:gd name="T71" fmla="*/ 1452 h 1902"/>
              <a:gd name="T72" fmla="*/ 1824 w 2778"/>
              <a:gd name="T73" fmla="*/ 1386 h 1902"/>
              <a:gd name="T74" fmla="*/ 1962 w 2778"/>
              <a:gd name="T75" fmla="*/ 1272 h 1902"/>
              <a:gd name="T76" fmla="*/ 2076 w 2778"/>
              <a:gd name="T77" fmla="*/ 1200 h 1902"/>
              <a:gd name="T78" fmla="*/ 2232 w 2778"/>
              <a:gd name="T79" fmla="*/ 1062 h 1902"/>
              <a:gd name="T80" fmla="*/ 2448 w 2778"/>
              <a:gd name="T81" fmla="*/ 1038 h 1902"/>
              <a:gd name="T82" fmla="*/ 2592 w 2778"/>
              <a:gd name="T83" fmla="*/ 1038 h 1902"/>
              <a:gd name="T84" fmla="*/ 2682 w 2778"/>
              <a:gd name="T85" fmla="*/ 912 h 1902"/>
              <a:gd name="T86" fmla="*/ 2688 w 2778"/>
              <a:gd name="T87" fmla="*/ 804 h 1902"/>
              <a:gd name="T88" fmla="*/ 2664 w 2778"/>
              <a:gd name="T89" fmla="*/ 612 h 1902"/>
              <a:gd name="T90" fmla="*/ 2634 w 2778"/>
              <a:gd name="T91" fmla="*/ 498 h 1902"/>
              <a:gd name="T92" fmla="*/ 2724 w 2778"/>
              <a:gd name="T93" fmla="*/ 426 h 1902"/>
              <a:gd name="T94" fmla="*/ 2778 w 2778"/>
              <a:gd name="T95" fmla="*/ 300 h 1902"/>
              <a:gd name="T96" fmla="*/ 2658 w 2778"/>
              <a:gd name="T97" fmla="*/ 309 h 1902"/>
              <a:gd name="T98" fmla="*/ 2655 w 2778"/>
              <a:gd name="T99" fmla="*/ 125 h 1902"/>
              <a:gd name="T100" fmla="*/ 2508 w 2778"/>
              <a:gd name="T101" fmla="*/ 36 h 19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8"/>
              <a:gd name="T154" fmla="*/ 0 h 1902"/>
              <a:gd name="T155" fmla="*/ 2778 w 2778"/>
              <a:gd name="T156" fmla="*/ 1902 h 190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8" h="1902">
                <a:moveTo>
                  <a:pt x="2508" y="36"/>
                </a:moveTo>
                <a:lnTo>
                  <a:pt x="2358" y="0"/>
                </a:lnTo>
                <a:lnTo>
                  <a:pt x="2178" y="156"/>
                </a:lnTo>
                <a:lnTo>
                  <a:pt x="1914" y="390"/>
                </a:lnTo>
                <a:lnTo>
                  <a:pt x="1770" y="450"/>
                </a:lnTo>
                <a:lnTo>
                  <a:pt x="1626" y="594"/>
                </a:lnTo>
                <a:lnTo>
                  <a:pt x="1410" y="696"/>
                </a:lnTo>
                <a:lnTo>
                  <a:pt x="1284" y="774"/>
                </a:lnTo>
                <a:lnTo>
                  <a:pt x="1278" y="1026"/>
                </a:lnTo>
                <a:lnTo>
                  <a:pt x="1242" y="1134"/>
                </a:lnTo>
                <a:lnTo>
                  <a:pt x="1134" y="1200"/>
                </a:lnTo>
                <a:lnTo>
                  <a:pt x="942" y="1200"/>
                </a:lnTo>
                <a:lnTo>
                  <a:pt x="762" y="1164"/>
                </a:lnTo>
                <a:lnTo>
                  <a:pt x="630" y="1062"/>
                </a:lnTo>
                <a:lnTo>
                  <a:pt x="492" y="1128"/>
                </a:lnTo>
                <a:lnTo>
                  <a:pt x="312" y="1242"/>
                </a:lnTo>
                <a:lnTo>
                  <a:pt x="168" y="1362"/>
                </a:lnTo>
                <a:lnTo>
                  <a:pt x="6" y="1416"/>
                </a:lnTo>
                <a:lnTo>
                  <a:pt x="0" y="1566"/>
                </a:lnTo>
                <a:lnTo>
                  <a:pt x="24" y="1686"/>
                </a:lnTo>
                <a:lnTo>
                  <a:pt x="150" y="1782"/>
                </a:lnTo>
                <a:lnTo>
                  <a:pt x="204" y="1902"/>
                </a:lnTo>
                <a:lnTo>
                  <a:pt x="432" y="1872"/>
                </a:lnTo>
                <a:lnTo>
                  <a:pt x="486" y="1764"/>
                </a:lnTo>
                <a:lnTo>
                  <a:pt x="510" y="1632"/>
                </a:lnTo>
                <a:lnTo>
                  <a:pt x="558" y="1530"/>
                </a:lnTo>
                <a:lnTo>
                  <a:pt x="738" y="1458"/>
                </a:lnTo>
                <a:lnTo>
                  <a:pt x="960" y="1416"/>
                </a:lnTo>
                <a:lnTo>
                  <a:pt x="1068" y="1512"/>
                </a:lnTo>
                <a:lnTo>
                  <a:pt x="1134" y="1620"/>
                </a:lnTo>
                <a:lnTo>
                  <a:pt x="1284" y="1632"/>
                </a:lnTo>
                <a:lnTo>
                  <a:pt x="1410" y="1566"/>
                </a:lnTo>
                <a:lnTo>
                  <a:pt x="1428" y="1452"/>
                </a:lnTo>
                <a:lnTo>
                  <a:pt x="1464" y="1362"/>
                </a:lnTo>
                <a:lnTo>
                  <a:pt x="1572" y="1368"/>
                </a:lnTo>
                <a:lnTo>
                  <a:pt x="1674" y="1452"/>
                </a:lnTo>
                <a:lnTo>
                  <a:pt x="1824" y="1386"/>
                </a:lnTo>
                <a:lnTo>
                  <a:pt x="1962" y="1272"/>
                </a:lnTo>
                <a:lnTo>
                  <a:pt x="2076" y="1200"/>
                </a:lnTo>
                <a:lnTo>
                  <a:pt x="2232" y="1062"/>
                </a:lnTo>
                <a:lnTo>
                  <a:pt x="2448" y="1038"/>
                </a:lnTo>
                <a:lnTo>
                  <a:pt x="2592" y="1038"/>
                </a:lnTo>
                <a:lnTo>
                  <a:pt x="2682" y="912"/>
                </a:lnTo>
                <a:lnTo>
                  <a:pt x="2688" y="804"/>
                </a:lnTo>
                <a:lnTo>
                  <a:pt x="2664" y="612"/>
                </a:lnTo>
                <a:lnTo>
                  <a:pt x="2634" y="498"/>
                </a:lnTo>
                <a:lnTo>
                  <a:pt x="2724" y="426"/>
                </a:lnTo>
                <a:lnTo>
                  <a:pt x="2778" y="300"/>
                </a:lnTo>
                <a:lnTo>
                  <a:pt x="2658" y="309"/>
                </a:lnTo>
                <a:lnTo>
                  <a:pt x="2655" y="125"/>
                </a:lnTo>
                <a:lnTo>
                  <a:pt x="2508" y="36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3" name="Freeform 1313"/>
          <p:cNvSpPr>
            <a:spLocks noChangeAspect="1"/>
          </p:cNvSpPr>
          <p:nvPr/>
        </p:nvSpPr>
        <p:spPr bwMode="auto">
          <a:xfrm>
            <a:off x="2559535" y="4166358"/>
            <a:ext cx="927432" cy="907832"/>
          </a:xfrm>
          <a:custGeom>
            <a:avLst/>
            <a:gdLst>
              <a:gd name="T0" fmla="*/ 759 w 5569"/>
              <a:gd name="T1" fmla="*/ 204 h 5028"/>
              <a:gd name="T2" fmla="*/ 351 w 5569"/>
              <a:gd name="T3" fmla="*/ 354 h 5028"/>
              <a:gd name="T4" fmla="*/ 201 w 5569"/>
              <a:gd name="T5" fmla="*/ 798 h 5028"/>
              <a:gd name="T6" fmla="*/ 75 w 5569"/>
              <a:gd name="T7" fmla="*/ 1164 h 5028"/>
              <a:gd name="T8" fmla="*/ 311 w 5569"/>
              <a:gd name="T9" fmla="*/ 2025 h 5028"/>
              <a:gd name="T10" fmla="*/ 165 w 5569"/>
              <a:gd name="T11" fmla="*/ 2244 h 5028"/>
              <a:gd name="T12" fmla="*/ 6 w 5569"/>
              <a:gd name="T13" fmla="*/ 2495 h 5028"/>
              <a:gd name="T14" fmla="*/ 222 w 5569"/>
              <a:gd name="T15" fmla="*/ 2888 h 5028"/>
              <a:gd name="T16" fmla="*/ 675 w 5569"/>
              <a:gd name="T17" fmla="*/ 3522 h 5028"/>
              <a:gd name="T18" fmla="*/ 745 w 5569"/>
              <a:gd name="T19" fmla="*/ 4095 h 5028"/>
              <a:gd name="T20" fmla="*/ 963 w 5569"/>
              <a:gd name="T21" fmla="*/ 4578 h 5028"/>
              <a:gd name="T22" fmla="*/ 939 w 5569"/>
              <a:gd name="T23" fmla="*/ 4923 h 5028"/>
              <a:gd name="T24" fmla="*/ 1287 w 5569"/>
              <a:gd name="T25" fmla="*/ 4800 h 5028"/>
              <a:gd name="T26" fmla="*/ 1587 w 5569"/>
              <a:gd name="T27" fmla="*/ 4962 h 5028"/>
              <a:gd name="T28" fmla="*/ 1737 w 5569"/>
              <a:gd name="T29" fmla="*/ 4872 h 5028"/>
              <a:gd name="T30" fmla="*/ 1893 w 5569"/>
              <a:gd name="T31" fmla="*/ 4494 h 5028"/>
              <a:gd name="T32" fmla="*/ 2313 w 5569"/>
              <a:gd name="T33" fmla="*/ 4506 h 5028"/>
              <a:gd name="T34" fmla="*/ 2619 w 5569"/>
              <a:gd name="T35" fmla="*/ 4386 h 5028"/>
              <a:gd name="T36" fmla="*/ 2739 w 5569"/>
              <a:gd name="T37" fmla="*/ 4710 h 5028"/>
              <a:gd name="T38" fmla="*/ 3010 w 5569"/>
              <a:gd name="T39" fmla="*/ 4872 h 5028"/>
              <a:gd name="T40" fmla="*/ 3316 w 5569"/>
              <a:gd name="T41" fmla="*/ 4962 h 5028"/>
              <a:gd name="T42" fmla="*/ 3730 w 5569"/>
              <a:gd name="T43" fmla="*/ 4944 h 5028"/>
              <a:gd name="T44" fmla="*/ 3982 w 5569"/>
              <a:gd name="T45" fmla="*/ 4494 h 5028"/>
              <a:gd name="T46" fmla="*/ 4000 w 5569"/>
              <a:gd name="T47" fmla="*/ 3936 h 5028"/>
              <a:gd name="T48" fmla="*/ 4096 w 5569"/>
              <a:gd name="T49" fmla="*/ 3558 h 5028"/>
              <a:gd name="T50" fmla="*/ 3586 w 5569"/>
              <a:gd name="T51" fmla="*/ 3575 h 5028"/>
              <a:gd name="T52" fmla="*/ 3462 w 5569"/>
              <a:gd name="T53" fmla="*/ 3917 h 5028"/>
              <a:gd name="T54" fmla="*/ 3052 w 5569"/>
              <a:gd name="T55" fmla="*/ 3732 h 5028"/>
              <a:gd name="T56" fmla="*/ 3196 w 5569"/>
              <a:gd name="T57" fmla="*/ 3408 h 5028"/>
              <a:gd name="T58" fmla="*/ 3655 w 5569"/>
              <a:gd name="T59" fmla="*/ 3108 h 5028"/>
              <a:gd name="T60" fmla="*/ 4160 w 5569"/>
              <a:gd name="T61" fmla="*/ 3246 h 5028"/>
              <a:gd name="T62" fmla="*/ 4312 w 5569"/>
              <a:gd name="T63" fmla="*/ 2820 h 5028"/>
              <a:gd name="T64" fmla="*/ 4651 w 5569"/>
              <a:gd name="T65" fmla="*/ 2643 h 5028"/>
              <a:gd name="T66" fmla="*/ 5173 w 5569"/>
              <a:gd name="T67" fmla="*/ 2229 h 5028"/>
              <a:gd name="T68" fmla="*/ 5569 w 5569"/>
              <a:gd name="T69" fmla="*/ 2102 h 5028"/>
              <a:gd name="T70" fmla="*/ 5207 w 5569"/>
              <a:gd name="T71" fmla="*/ 1739 h 5028"/>
              <a:gd name="T72" fmla="*/ 4902 w 5569"/>
              <a:gd name="T73" fmla="*/ 1544 h 5028"/>
              <a:gd name="T74" fmla="*/ 4838 w 5569"/>
              <a:gd name="T75" fmla="*/ 1269 h 5028"/>
              <a:gd name="T76" fmla="*/ 4812 w 5569"/>
              <a:gd name="T77" fmla="*/ 1020 h 5028"/>
              <a:gd name="T78" fmla="*/ 4507 w 5569"/>
              <a:gd name="T79" fmla="*/ 1113 h 5028"/>
              <a:gd name="T80" fmla="*/ 4182 w 5569"/>
              <a:gd name="T81" fmla="*/ 1416 h 5028"/>
              <a:gd name="T82" fmla="*/ 3688 w 5569"/>
              <a:gd name="T83" fmla="*/ 1271 h 5028"/>
              <a:gd name="T84" fmla="*/ 3378 w 5569"/>
              <a:gd name="T85" fmla="*/ 1059 h 5028"/>
              <a:gd name="T86" fmla="*/ 2661 w 5569"/>
              <a:gd name="T87" fmla="*/ 1080 h 5028"/>
              <a:gd name="T88" fmla="*/ 2136 w 5569"/>
              <a:gd name="T89" fmla="*/ 1035 h 5028"/>
              <a:gd name="T90" fmla="*/ 2100 w 5569"/>
              <a:gd name="T91" fmla="*/ 528 h 5028"/>
              <a:gd name="T92" fmla="*/ 1509 w 5569"/>
              <a:gd name="T93" fmla="*/ 198 h 5028"/>
              <a:gd name="T94" fmla="*/ 1002 w 5569"/>
              <a:gd name="T95" fmla="*/ 0 h 50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569"/>
              <a:gd name="T145" fmla="*/ 0 h 5028"/>
              <a:gd name="T146" fmla="*/ 5569 w 5569"/>
              <a:gd name="T147" fmla="*/ 5028 h 50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569" h="5028">
                <a:moveTo>
                  <a:pt x="1002" y="0"/>
                </a:moveTo>
                <a:lnTo>
                  <a:pt x="819" y="78"/>
                </a:lnTo>
                <a:lnTo>
                  <a:pt x="759" y="204"/>
                </a:lnTo>
                <a:lnTo>
                  <a:pt x="654" y="293"/>
                </a:lnTo>
                <a:lnTo>
                  <a:pt x="513" y="312"/>
                </a:lnTo>
                <a:lnTo>
                  <a:pt x="351" y="354"/>
                </a:lnTo>
                <a:lnTo>
                  <a:pt x="257" y="455"/>
                </a:lnTo>
                <a:lnTo>
                  <a:pt x="291" y="636"/>
                </a:lnTo>
                <a:lnTo>
                  <a:pt x="201" y="798"/>
                </a:lnTo>
                <a:lnTo>
                  <a:pt x="201" y="996"/>
                </a:lnTo>
                <a:lnTo>
                  <a:pt x="183" y="1128"/>
                </a:lnTo>
                <a:lnTo>
                  <a:pt x="75" y="1164"/>
                </a:lnTo>
                <a:lnTo>
                  <a:pt x="165" y="1668"/>
                </a:lnTo>
                <a:lnTo>
                  <a:pt x="294" y="1827"/>
                </a:lnTo>
                <a:lnTo>
                  <a:pt x="311" y="2025"/>
                </a:lnTo>
                <a:lnTo>
                  <a:pt x="209" y="2043"/>
                </a:lnTo>
                <a:lnTo>
                  <a:pt x="140" y="2117"/>
                </a:lnTo>
                <a:lnTo>
                  <a:pt x="165" y="2244"/>
                </a:lnTo>
                <a:lnTo>
                  <a:pt x="95" y="2322"/>
                </a:lnTo>
                <a:lnTo>
                  <a:pt x="0" y="2378"/>
                </a:lnTo>
                <a:lnTo>
                  <a:pt x="6" y="2495"/>
                </a:lnTo>
                <a:lnTo>
                  <a:pt x="171" y="2532"/>
                </a:lnTo>
                <a:lnTo>
                  <a:pt x="237" y="2684"/>
                </a:lnTo>
                <a:lnTo>
                  <a:pt x="222" y="2888"/>
                </a:lnTo>
                <a:lnTo>
                  <a:pt x="276" y="3065"/>
                </a:lnTo>
                <a:lnTo>
                  <a:pt x="441" y="3282"/>
                </a:lnTo>
                <a:lnTo>
                  <a:pt x="675" y="3522"/>
                </a:lnTo>
                <a:lnTo>
                  <a:pt x="765" y="3756"/>
                </a:lnTo>
                <a:lnTo>
                  <a:pt x="811" y="3935"/>
                </a:lnTo>
                <a:lnTo>
                  <a:pt x="745" y="4095"/>
                </a:lnTo>
                <a:lnTo>
                  <a:pt x="909" y="4308"/>
                </a:lnTo>
                <a:lnTo>
                  <a:pt x="867" y="4452"/>
                </a:lnTo>
                <a:lnTo>
                  <a:pt x="963" y="4578"/>
                </a:lnTo>
                <a:lnTo>
                  <a:pt x="867" y="4686"/>
                </a:lnTo>
                <a:lnTo>
                  <a:pt x="918" y="4775"/>
                </a:lnTo>
                <a:lnTo>
                  <a:pt x="939" y="4923"/>
                </a:lnTo>
                <a:lnTo>
                  <a:pt x="1035" y="4938"/>
                </a:lnTo>
                <a:lnTo>
                  <a:pt x="1107" y="4794"/>
                </a:lnTo>
                <a:lnTo>
                  <a:pt x="1287" y="4800"/>
                </a:lnTo>
                <a:lnTo>
                  <a:pt x="1353" y="4854"/>
                </a:lnTo>
                <a:lnTo>
                  <a:pt x="1413" y="4944"/>
                </a:lnTo>
                <a:lnTo>
                  <a:pt x="1587" y="4962"/>
                </a:lnTo>
                <a:lnTo>
                  <a:pt x="1641" y="5028"/>
                </a:lnTo>
                <a:lnTo>
                  <a:pt x="1749" y="4980"/>
                </a:lnTo>
                <a:lnTo>
                  <a:pt x="1737" y="4872"/>
                </a:lnTo>
                <a:lnTo>
                  <a:pt x="1731" y="4692"/>
                </a:lnTo>
                <a:lnTo>
                  <a:pt x="1773" y="4578"/>
                </a:lnTo>
                <a:lnTo>
                  <a:pt x="1893" y="4494"/>
                </a:lnTo>
                <a:lnTo>
                  <a:pt x="2025" y="4506"/>
                </a:lnTo>
                <a:lnTo>
                  <a:pt x="2199" y="4494"/>
                </a:lnTo>
                <a:lnTo>
                  <a:pt x="2313" y="4506"/>
                </a:lnTo>
                <a:lnTo>
                  <a:pt x="2439" y="4452"/>
                </a:lnTo>
                <a:lnTo>
                  <a:pt x="2523" y="4386"/>
                </a:lnTo>
                <a:lnTo>
                  <a:pt x="2619" y="4386"/>
                </a:lnTo>
                <a:lnTo>
                  <a:pt x="2655" y="4470"/>
                </a:lnTo>
                <a:lnTo>
                  <a:pt x="2649" y="4584"/>
                </a:lnTo>
                <a:lnTo>
                  <a:pt x="2739" y="4710"/>
                </a:lnTo>
                <a:lnTo>
                  <a:pt x="2848" y="4794"/>
                </a:lnTo>
                <a:lnTo>
                  <a:pt x="2962" y="4776"/>
                </a:lnTo>
                <a:lnTo>
                  <a:pt x="3010" y="4872"/>
                </a:lnTo>
                <a:lnTo>
                  <a:pt x="3106" y="4926"/>
                </a:lnTo>
                <a:lnTo>
                  <a:pt x="3250" y="4908"/>
                </a:lnTo>
                <a:lnTo>
                  <a:pt x="3316" y="4962"/>
                </a:lnTo>
                <a:lnTo>
                  <a:pt x="3442" y="5010"/>
                </a:lnTo>
                <a:lnTo>
                  <a:pt x="3586" y="5010"/>
                </a:lnTo>
                <a:lnTo>
                  <a:pt x="3730" y="4944"/>
                </a:lnTo>
                <a:lnTo>
                  <a:pt x="3838" y="4812"/>
                </a:lnTo>
                <a:lnTo>
                  <a:pt x="3898" y="4674"/>
                </a:lnTo>
                <a:lnTo>
                  <a:pt x="3982" y="4494"/>
                </a:lnTo>
                <a:lnTo>
                  <a:pt x="4108" y="4326"/>
                </a:lnTo>
                <a:lnTo>
                  <a:pt x="3982" y="4080"/>
                </a:lnTo>
                <a:lnTo>
                  <a:pt x="4000" y="3936"/>
                </a:lnTo>
                <a:lnTo>
                  <a:pt x="4114" y="3768"/>
                </a:lnTo>
                <a:lnTo>
                  <a:pt x="4159" y="3663"/>
                </a:lnTo>
                <a:lnTo>
                  <a:pt x="4096" y="3558"/>
                </a:lnTo>
                <a:lnTo>
                  <a:pt x="3988" y="3462"/>
                </a:lnTo>
                <a:lnTo>
                  <a:pt x="3772" y="3503"/>
                </a:lnTo>
                <a:lnTo>
                  <a:pt x="3586" y="3575"/>
                </a:lnTo>
                <a:lnTo>
                  <a:pt x="3538" y="3681"/>
                </a:lnTo>
                <a:lnTo>
                  <a:pt x="3512" y="3813"/>
                </a:lnTo>
                <a:lnTo>
                  <a:pt x="3462" y="3917"/>
                </a:lnTo>
                <a:lnTo>
                  <a:pt x="3232" y="3947"/>
                </a:lnTo>
                <a:lnTo>
                  <a:pt x="3174" y="3824"/>
                </a:lnTo>
                <a:lnTo>
                  <a:pt x="3052" y="3732"/>
                </a:lnTo>
                <a:lnTo>
                  <a:pt x="3027" y="3614"/>
                </a:lnTo>
                <a:lnTo>
                  <a:pt x="3034" y="3462"/>
                </a:lnTo>
                <a:lnTo>
                  <a:pt x="3196" y="3408"/>
                </a:lnTo>
                <a:lnTo>
                  <a:pt x="3334" y="3291"/>
                </a:lnTo>
                <a:lnTo>
                  <a:pt x="3499" y="3186"/>
                </a:lnTo>
                <a:lnTo>
                  <a:pt x="3655" y="3108"/>
                </a:lnTo>
                <a:lnTo>
                  <a:pt x="3793" y="3210"/>
                </a:lnTo>
                <a:lnTo>
                  <a:pt x="3971" y="3246"/>
                </a:lnTo>
                <a:lnTo>
                  <a:pt x="4160" y="3246"/>
                </a:lnTo>
                <a:lnTo>
                  <a:pt x="4273" y="3177"/>
                </a:lnTo>
                <a:lnTo>
                  <a:pt x="4306" y="3068"/>
                </a:lnTo>
                <a:lnTo>
                  <a:pt x="4312" y="2820"/>
                </a:lnTo>
                <a:lnTo>
                  <a:pt x="4438" y="2741"/>
                </a:lnTo>
                <a:lnTo>
                  <a:pt x="4475" y="2723"/>
                </a:lnTo>
                <a:lnTo>
                  <a:pt x="4651" y="2643"/>
                </a:lnTo>
                <a:lnTo>
                  <a:pt x="4799" y="2495"/>
                </a:lnTo>
                <a:lnTo>
                  <a:pt x="4943" y="2435"/>
                </a:lnTo>
                <a:lnTo>
                  <a:pt x="5173" y="2229"/>
                </a:lnTo>
                <a:lnTo>
                  <a:pt x="5386" y="2046"/>
                </a:lnTo>
                <a:lnTo>
                  <a:pt x="5536" y="2081"/>
                </a:lnTo>
                <a:lnTo>
                  <a:pt x="5569" y="2102"/>
                </a:lnTo>
                <a:lnTo>
                  <a:pt x="5560" y="1845"/>
                </a:lnTo>
                <a:lnTo>
                  <a:pt x="5302" y="1847"/>
                </a:lnTo>
                <a:lnTo>
                  <a:pt x="5207" y="1739"/>
                </a:lnTo>
                <a:lnTo>
                  <a:pt x="4993" y="1700"/>
                </a:lnTo>
                <a:lnTo>
                  <a:pt x="4979" y="1607"/>
                </a:lnTo>
                <a:lnTo>
                  <a:pt x="4902" y="1544"/>
                </a:lnTo>
                <a:lnTo>
                  <a:pt x="4754" y="1536"/>
                </a:lnTo>
                <a:lnTo>
                  <a:pt x="4757" y="1346"/>
                </a:lnTo>
                <a:lnTo>
                  <a:pt x="4838" y="1269"/>
                </a:lnTo>
                <a:lnTo>
                  <a:pt x="4960" y="1194"/>
                </a:lnTo>
                <a:lnTo>
                  <a:pt x="4909" y="1059"/>
                </a:lnTo>
                <a:lnTo>
                  <a:pt x="4812" y="1020"/>
                </a:lnTo>
                <a:lnTo>
                  <a:pt x="4666" y="996"/>
                </a:lnTo>
                <a:lnTo>
                  <a:pt x="4558" y="1043"/>
                </a:lnTo>
                <a:lnTo>
                  <a:pt x="4507" y="1113"/>
                </a:lnTo>
                <a:lnTo>
                  <a:pt x="4410" y="1287"/>
                </a:lnTo>
                <a:lnTo>
                  <a:pt x="4294" y="1328"/>
                </a:lnTo>
                <a:lnTo>
                  <a:pt x="4182" y="1416"/>
                </a:lnTo>
                <a:lnTo>
                  <a:pt x="4083" y="1416"/>
                </a:lnTo>
                <a:lnTo>
                  <a:pt x="3874" y="1281"/>
                </a:lnTo>
                <a:lnTo>
                  <a:pt x="3688" y="1271"/>
                </a:lnTo>
                <a:lnTo>
                  <a:pt x="3522" y="1271"/>
                </a:lnTo>
                <a:lnTo>
                  <a:pt x="3442" y="1185"/>
                </a:lnTo>
                <a:lnTo>
                  <a:pt x="3378" y="1059"/>
                </a:lnTo>
                <a:lnTo>
                  <a:pt x="3250" y="1004"/>
                </a:lnTo>
                <a:lnTo>
                  <a:pt x="2939" y="996"/>
                </a:lnTo>
                <a:lnTo>
                  <a:pt x="2661" y="1080"/>
                </a:lnTo>
                <a:lnTo>
                  <a:pt x="2460" y="1071"/>
                </a:lnTo>
                <a:lnTo>
                  <a:pt x="2246" y="1073"/>
                </a:lnTo>
                <a:lnTo>
                  <a:pt x="2136" y="1035"/>
                </a:lnTo>
                <a:lnTo>
                  <a:pt x="2091" y="942"/>
                </a:lnTo>
                <a:lnTo>
                  <a:pt x="2115" y="696"/>
                </a:lnTo>
                <a:lnTo>
                  <a:pt x="2100" y="528"/>
                </a:lnTo>
                <a:lnTo>
                  <a:pt x="1833" y="366"/>
                </a:lnTo>
                <a:lnTo>
                  <a:pt x="1722" y="243"/>
                </a:lnTo>
                <a:lnTo>
                  <a:pt x="1509" y="198"/>
                </a:lnTo>
                <a:lnTo>
                  <a:pt x="1299" y="132"/>
                </a:lnTo>
                <a:lnTo>
                  <a:pt x="1173" y="45"/>
                </a:lnTo>
                <a:lnTo>
                  <a:pt x="1002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4" name="Freeform 1314"/>
          <p:cNvSpPr>
            <a:spLocks noChangeAspect="1"/>
          </p:cNvSpPr>
          <p:nvPr/>
        </p:nvSpPr>
        <p:spPr bwMode="auto">
          <a:xfrm>
            <a:off x="1897559" y="3943733"/>
            <a:ext cx="842832" cy="669860"/>
          </a:xfrm>
          <a:custGeom>
            <a:avLst/>
            <a:gdLst>
              <a:gd name="T0" fmla="*/ 889 w 5061"/>
              <a:gd name="T1" fmla="*/ 740 h 3710"/>
              <a:gd name="T2" fmla="*/ 576 w 5061"/>
              <a:gd name="T3" fmla="*/ 754 h 3710"/>
              <a:gd name="T4" fmla="*/ 402 w 5061"/>
              <a:gd name="T5" fmla="*/ 814 h 3710"/>
              <a:gd name="T6" fmla="*/ 510 w 5061"/>
              <a:gd name="T7" fmla="*/ 1030 h 3710"/>
              <a:gd name="T8" fmla="*/ 672 w 5061"/>
              <a:gd name="T9" fmla="*/ 1174 h 3710"/>
              <a:gd name="T10" fmla="*/ 810 w 5061"/>
              <a:gd name="T11" fmla="*/ 1444 h 3710"/>
              <a:gd name="T12" fmla="*/ 792 w 5061"/>
              <a:gd name="T13" fmla="*/ 1714 h 3710"/>
              <a:gd name="T14" fmla="*/ 648 w 5061"/>
              <a:gd name="T15" fmla="*/ 1966 h 3710"/>
              <a:gd name="T16" fmla="*/ 342 w 5061"/>
              <a:gd name="T17" fmla="*/ 2092 h 3710"/>
              <a:gd name="T18" fmla="*/ 216 w 5061"/>
              <a:gd name="T19" fmla="*/ 2272 h 3710"/>
              <a:gd name="T20" fmla="*/ 276 w 5061"/>
              <a:gd name="T21" fmla="*/ 2554 h 3710"/>
              <a:gd name="T22" fmla="*/ 150 w 5061"/>
              <a:gd name="T23" fmla="*/ 2716 h 3710"/>
              <a:gd name="T24" fmla="*/ 0 w 5061"/>
              <a:gd name="T25" fmla="*/ 2896 h 3710"/>
              <a:gd name="T26" fmla="*/ 179 w 5061"/>
              <a:gd name="T27" fmla="*/ 3173 h 3710"/>
              <a:gd name="T28" fmla="*/ 395 w 5061"/>
              <a:gd name="T29" fmla="*/ 3377 h 3710"/>
              <a:gd name="T30" fmla="*/ 593 w 5061"/>
              <a:gd name="T31" fmla="*/ 3602 h 3710"/>
              <a:gd name="T32" fmla="*/ 866 w 5061"/>
              <a:gd name="T33" fmla="*/ 3439 h 3710"/>
              <a:gd name="T34" fmla="*/ 1212 w 5061"/>
              <a:gd name="T35" fmla="*/ 3116 h 3710"/>
              <a:gd name="T36" fmla="*/ 1518 w 5061"/>
              <a:gd name="T37" fmla="*/ 2932 h 3710"/>
              <a:gd name="T38" fmla="*/ 1950 w 5061"/>
              <a:gd name="T39" fmla="*/ 3224 h 3710"/>
              <a:gd name="T40" fmla="*/ 2130 w 5061"/>
              <a:gd name="T41" fmla="*/ 3308 h 3710"/>
              <a:gd name="T42" fmla="*/ 2235 w 5061"/>
              <a:gd name="T43" fmla="*/ 3602 h 3710"/>
              <a:gd name="T44" fmla="*/ 2574 w 5061"/>
              <a:gd name="T45" fmla="*/ 3705 h 3710"/>
              <a:gd name="T46" fmla="*/ 2703 w 5061"/>
              <a:gd name="T47" fmla="*/ 3547 h 3710"/>
              <a:gd name="T48" fmla="*/ 3211 w 5061"/>
              <a:gd name="T49" fmla="*/ 3705 h 3710"/>
              <a:gd name="T50" fmla="*/ 3446 w 5061"/>
              <a:gd name="T51" fmla="*/ 3664 h 3710"/>
              <a:gd name="T52" fmla="*/ 3599 w 5061"/>
              <a:gd name="T53" fmla="*/ 3418 h 3710"/>
              <a:gd name="T54" fmla="*/ 3863 w 5061"/>
              <a:gd name="T55" fmla="*/ 3553 h 3710"/>
              <a:gd name="T56" fmla="*/ 4070 w 5061"/>
              <a:gd name="T57" fmla="*/ 3556 h 3710"/>
              <a:gd name="T58" fmla="*/ 4115 w 5061"/>
              <a:gd name="T59" fmla="*/ 3349 h 3710"/>
              <a:gd name="T60" fmla="*/ 4286 w 5061"/>
              <a:gd name="T61" fmla="*/ 3260 h 3710"/>
              <a:gd name="T62" fmla="*/ 4142 w 5061"/>
              <a:gd name="T63" fmla="*/ 2903 h 3710"/>
              <a:gd name="T64" fmla="*/ 4160 w 5061"/>
              <a:gd name="T65" fmla="*/ 2360 h 3710"/>
              <a:gd name="T66" fmla="*/ 4176 w 5061"/>
              <a:gd name="T67" fmla="*/ 2032 h 3710"/>
              <a:gd name="T68" fmla="*/ 4232 w 5061"/>
              <a:gd name="T69" fmla="*/ 1693 h 3710"/>
              <a:gd name="T70" fmla="*/ 4488 w 5061"/>
              <a:gd name="T71" fmla="*/ 1546 h 3710"/>
              <a:gd name="T72" fmla="*/ 4734 w 5061"/>
              <a:gd name="T73" fmla="*/ 1438 h 3710"/>
              <a:gd name="T74" fmla="*/ 4980 w 5061"/>
              <a:gd name="T75" fmla="*/ 1234 h 3710"/>
              <a:gd name="T76" fmla="*/ 5058 w 5061"/>
              <a:gd name="T77" fmla="*/ 1063 h 3710"/>
              <a:gd name="T78" fmla="*/ 4985 w 5061"/>
              <a:gd name="T79" fmla="*/ 815 h 3710"/>
              <a:gd name="T80" fmla="*/ 4818 w 5061"/>
              <a:gd name="T81" fmla="*/ 703 h 3710"/>
              <a:gd name="T82" fmla="*/ 4454 w 5061"/>
              <a:gd name="T83" fmla="*/ 659 h 3710"/>
              <a:gd name="T84" fmla="*/ 4238 w 5061"/>
              <a:gd name="T85" fmla="*/ 569 h 3710"/>
              <a:gd name="T86" fmla="*/ 3978 w 5061"/>
              <a:gd name="T87" fmla="*/ 882 h 3710"/>
              <a:gd name="T88" fmla="*/ 3730 w 5061"/>
              <a:gd name="T89" fmla="*/ 843 h 3710"/>
              <a:gd name="T90" fmla="*/ 3530 w 5061"/>
              <a:gd name="T91" fmla="*/ 851 h 3710"/>
              <a:gd name="T92" fmla="*/ 3294 w 5061"/>
              <a:gd name="T93" fmla="*/ 567 h 3710"/>
              <a:gd name="T94" fmla="*/ 3193 w 5061"/>
              <a:gd name="T95" fmla="*/ 273 h 3710"/>
              <a:gd name="T96" fmla="*/ 2744 w 5061"/>
              <a:gd name="T97" fmla="*/ 452 h 3710"/>
              <a:gd name="T98" fmla="*/ 2598 w 5061"/>
              <a:gd name="T99" fmla="*/ 488 h 3710"/>
              <a:gd name="T100" fmla="*/ 2521 w 5061"/>
              <a:gd name="T101" fmla="*/ 647 h 3710"/>
              <a:gd name="T102" fmla="*/ 2234 w 5061"/>
              <a:gd name="T103" fmla="*/ 599 h 3710"/>
              <a:gd name="T104" fmla="*/ 2214 w 5061"/>
              <a:gd name="T105" fmla="*/ 218 h 3710"/>
              <a:gd name="T106" fmla="*/ 2001 w 5061"/>
              <a:gd name="T107" fmla="*/ 0 h 3710"/>
              <a:gd name="T108" fmla="*/ 1747 w 5061"/>
              <a:gd name="T109" fmla="*/ 75 h 3710"/>
              <a:gd name="T110" fmla="*/ 1728 w 5061"/>
              <a:gd name="T111" fmla="*/ 375 h 3710"/>
              <a:gd name="T112" fmla="*/ 1533 w 5061"/>
              <a:gd name="T113" fmla="*/ 636 h 3710"/>
              <a:gd name="T114" fmla="*/ 1152 w 5061"/>
              <a:gd name="T115" fmla="*/ 832 h 37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061"/>
              <a:gd name="T175" fmla="*/ 0 h 3710"/>
              <a:gd name="T176" fmla="*/ 5061 w 5061"/>
              <a:gd name="T177" fmla="*/ 3710 h 37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061" h="3710">
                <a:moveTo>
                  <a:pt x="1152" y="832"/>
                </a:moveTo>
                <a:lnTo>
                  <a:pt x="889" y="740"/>
                </a:lnTo>
                <a:lnTo>
                  <a:pt x="744" y="754"/>
                </a:lnTo>
                <a:lnTo>
                  <a:pt x="576" y="754"/>
                </a:lnTo>
                <a:lnTo>
                  <a:pt x="474" y="754"/>
                </a:lnTo>
                <a:lnTo>
                  <a:pt x="402" y="814"/>
                </a:lnTo>
                <a:lnTo>
                  <a:pt x="420" y="952"/>
                </a:lnTo>
                <a:lnTo>
                  <a:pt x="510" y="1030"/>
                </a:lnTo>
                <a:lnTo>
                  <a:pt x="636" y="1084"/>
                </a:lnTo>
                <a:lnTo>
                  <a:pt x="672" y="1174"/>
                </a:lnTo>
                <a:lnTo>
                  <a:pt x="762" y="1294"/>
                </a:lnTo>
                <a:lnTo>
                  <a:pt x="810" y="1444"/>
                </a:lnTo>
                <a:lnTo>
                  <a:pt x="834" y="1588"/>
                </a:lnTo>
                <a:lnTo>
                  <a:pt x="792" y="1714"/>
                </a:lnTo>
                <a:lnTo>
                  <a:pt x="666" y="1816"/>
                </a:lnTo>
                <a:lnTo>
                  <a:pt x="648" y="1966"/>
                </a:lnTo>
                <a:lnTo>
                  <a:pt x="486" y="2020"/>
                </a:lnTo>
                <a:lnTo>
                  <a:pt x="342" y="2092"/>
                </a:lnTo>
                <a:lnTo>
                  <a:pt x="258" y="2146"/>
                </a:lnTo>
                <a:lnTo>
                  <a:pt x="216" y="2272"/>
                </a:lnTo>
                <a:lnTo>
                  <a:pt x="258" y="2416"/>
                </a:lnTo>
                <a:lnTo>
                  <a:pt x="276" y="2554"/>
                </a:lnTo>
                <a:lnTo>
                  <a:pt x="270" y="2662"/>
                </a:lnTo>
                <a:lnTo>
                  <a:pt x="150" y="2716"/>
                </a:lnTo>
                <a:lnTo>
                  <a:pt x="36" y="2770"/>
                </a:lnTo>
                <a:lnTo>
                  <a:pt x="0" y="2896"/>
                </a:lnTo>
                <a:lnTo>
                  <a:pt x="84" y="3112"/>
                </a:lnTo>
                <a:lnTo>
                  <a:pt x="179" y="3173"/>
                </a:lnTo>
                <a:lnTo>
                  <a:pt x="325" y="3272"/>
                </a:lnTo>
                <a:lnTo>
                  <a:pt x="395" y="3377"/>
                </a:lnTo>
                <a:lnTo>
                  <a:pt x="397" y="3509"/>
                </a:lnTo>
                <a:lnTo>
                  <a:pt x="593" y="3602"/>
                </a:lnTo>
                <a:lnTo>
                  <a:pt x="744" y="3566"/>
                </a:lnTo>
                <a:lnTo>
                  <a:pt x="866" y="3439"/>
                </a:lnTo>
                <a:lnTo>
                  <a:pt x="1194" y="3281"/>
                </a:lnTo>
                <a:lnTo>
                  <a:pt x="1212" y="3116"/>
                </a:lnTo>
                <a:lnTo>
                  <a:pt x="1231" y="3027"/>
                </a:lnTo>
                <a:lnTo>
                  <a:pt x="1518" y="2932"/>
                </a:lnTo>
                <a:lnTo>
                  <a:pt x="1839" y="3215"/>
                </a:lnTo>
                <a:lnTo>
                  <a:pt x="1950" y="3224"/>
                </a:lnTo>
                <a:lnTo>
                  <a:pt x="2058" y="3171"/>
                </a:lnTo>
                <a:lnTo>
                  <a:pt x="2130" y="3308"/>
                </a:lnTo>
                <a:lnTo>
                  <a:pt x="2252" y="3421"/>
                </a:lnTo>
                <a:lnTo>
                  <a:pt x="2235" y="3602"/>
                </a:lnTo>
                <a:lnTo>
                  <a:pt x="2322" y="3677"/>
                </a:lnTo>
                <a:lnTo>
                  <a:pt x="2574" y="3705"/>
                </a:lnTo>
                <a:lnTo>
                  <a:pt x="2664" y="3652"/>
                </a:lnTo>
                <a:lnTo>
                  <a:pt x="2703" y="3547"/>
                </a:lnTo>
                <a:lnTo>
                  <a:pt x="3036" y="3544"/>
                </a:lnTo>
                <a:lnTo>
                  <a:pt x="3211" y="3705"/>
                </a:lnTo>
                <a:lnTo>
                  <a:pt x="3336" y="3710"/>
                </a:lnTo>
                <a:lnTo>
                  <a:pt x="3446" y="3664"/>
                </a:lnTo>
                <a:lnTo>
                  <a:pt x="3463" y="3507"/>
                </a:lnTo>
                <a:lnTo>
                  <a:pt x="3599" y="3418"/>
                </a:lnTo>
                <a:lnTo>
                  <a:pt x="3768" y="3422"/>
                </a:lnTo>
                <a:lnTo>
                  <a:pt x="3863" y="3553"/>
                </a:lnTo>
                <a:lnTo>
                  <a:pt x="3978" y="3611"/>
                </a:lnTo>
                <a:lnTo>
                  <a:pt x="4070" y="3556"/>
                </a:lnTo>
                <a:lnTo>
                  <a:pt x="4140" y="3478"/>
                </a:lnTo>
                <a:lnTo>
                  <a:pt x="4115" y="3349"/>
                </a:lnTo>
                <a:lnTo>
                  <a:pt x="4182" y="3277"/>
                </a:lnTo>
                <a:lnTo>
                  <a:pt x="4286" y="3260"/>
                </a:lnTo>
                <a:lnTo>
                  <a:pt x="4268" y="3061"/>
                </a:lnTo>
                <a:lnTo>
                  <a:pt x="4142" y="2903"/>
                </a:lnTo>
                <a:lnTo>
                  <a:pt x="4050" y="2398"/>
                </a:lnTo>
                <a:lnTo>
                  <a:pt x="4160" y="2360"/>
                </a:lnTo>
                <a:lnTo>
                  <a:pt x="4175" y="2242"/>
                </a:lnTo>
                <a:lnTo>
                  <a:pt x="4176" y="2032"/>
                </a:lnTo>
                <a:lnTo>
                  <a:pt x="4265" y="1870"/>
                </a:lnTo>
                <a:lnTo>
                  <a:pt x="4232" y="1693"/>
                </a:lnTo>
                <a:lnTo>
                  <a:pt x="4326" y="1588"/>
                </a:lnTo>
                <a:lnTo>
                  <a:pt x="4488" y="1546"/>
                </a:lnTo>
                <a:lnTo>
                  <a:pt x="4629" y="1528"/>
                </a:lnTo>
                <a:lnTo>
                  <a:pt x="4734" y="1438"/>
                </a:lnTo>
                <a:lnTo>
                  <a:pt x="4794" y="1310"/>
                </a:lnTo>
                <a:lnTo>
                  <a:pt x="4980" y="1234"/>
                </a:lnTo>
                <a:lnTo>
                  <a:pt x="5004" y="1138"/>
                </a:lnTo>
                <a:lnTo>
                  <a:pt x="5058" y="1063"/>
                </a:lnTo>
                <a:lnTo>
                  <a:pt x="5061" y="920"/>
                </a:lnTo>
                <a:lnTo>
                  <a:pt x="4985" y="815"/>
                </a:lnTo>
                <a:lnTo>
                  <a:pt x="4974" y="662"/>
                </a:lnTo>
                <a:lnTo>
                  <a:pt x="4818" y="703"/>
                </a:lnTo>
                <a:lnTo>
                  <a:pt x="4584" y="721"/>
                </a:lnTo>
                <a:lnTo>
                  <a:pt x="4454" y="659"/>
                </a:lnTo>
                <a:lnTo>
                  <a:pt x="4355" y="536"/>
                </a:lnTo>
                <a:lnTo>
                  <a:pt x="4238" y="569"/>
                </a:lnTo>
                <a:lnTo>
                  <a:pt x="4182" y="725"/>
                </a:lnTo>
                <a:lnTo>
                  <a:pt x="3978" y="882"/>
                </a:lnTo>
                <a:lnTo>
                  <a:pt x="3864" y="900"/>
                </a:lnTo>
                <a:lnTo>
                  <a:pt x="3730" y="843"/>
                </a:lnTo>
                <a:lnTo>
                  <a:pt x="3637" y="897"/>
                </a:lnTo>
                <a:lnTo>
                  <a:pt x="3530" y="851"/>
                </a:lnTo>
                <a:lnTo>
                  <a:pt x="3377" y="677"/>
                </a:lnTo>
                <a:lnTo>
                  <a:pt x="3294" y="567"/>
                </a:lnTo>
                <a:lnTo>
                  <a:pt x="3261" y="367"/>
                </a:lnTo>
                <a:lnTo>
                  <a:pt x="3193" y="273"/>
                </a:lnTo>
                <a:lnTo>
                  <a:pt x="2853" y="276"/>
                </a:lnTo>
                <a:lnTo>
                  <a:pt x="2744" y="452"/>
                </a:lnTo>
                <a:lnTo>
                  <a:pt x="2685" y="485"/>
                </a:lnTo>
                <a:lnTo>
                  <a:pt x="2598" y="488"/>
                </a:lnTo>
                <a:lnTo>
                  <a:pt x="2574" y="593"/>
                </a:lnTo>
                <a:lnTo>
                  <a:pt x="2521" y="647"/>
                </a:lnTo>
                <a:lnTo>
                  <a:pt x="2302" y="650"/>
                </a:lnTo>
                <a:lnTo>
                  <a:pt x="2234" y="599"/>
                </a:lnTo>
                <a:lnTo>
                  <a:pt x="2202" y="346"/>
                </a:lnTo>
                <a:lnTo>
                  <a:pt x="2214" y="218"/>
                </a:lnTo>
                <a:lnTo>
                  <a:pt x="2065" y="38"/>
                </a:lnTo>
                <a:lnTo>
                  <a:pt x="2001" y="0"/>
                </a:lnTo>
                <a:lnTo>
                  <a:pt x="1836" y="3"/>
                </a:lnTo>
                <a:lnTo>
                  <a:pt x="1747" y="75"/>
                </a:lnTo>
                <a:lnTo>
                  <a:pt x="1728" y="190"/>
                </a:lnTo>
                <a:lnTo>
                  <a:pt x="1728" y="375"/>
                </a:lnTo>
                <a:lnTo>
                  <a:pt x="1567" y="446"/>
                </a:lnTo>
                <a:lnTo>
                  <a:pt x="1533" y="636"/>
                </a:lnTo>
                <a:lnTo>
                  <a:pt x="1313" y="772"/>
                </a:lnTo>
                <a:lnTo>
                  <a:pt x="1152" y="832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5" name="Freeform 1315"/>
          <p:cNvSpPr>
            <a:spLocks noChangeAspect="1"/>
          </p:cNvSpPr>
          <p:nvPr/>
        </p:nvSpPr>
        <p:spPr bwMode="auto">
          <a:xfrm>
            <a:off x="1561825" y="4472941"/>
            <a:ext cx="1158083" cy="1007498"/>
          </a:xfrm>
          <a:custGeom>
            <a:avLst/>
            <a:gdLst>
              <a:gd name="T0" fmla="*/ 8676 w 4636"/>
              <a:gd name="T1" fmla="*/ 738 h 3720"/>
              <a:gd name="T2" fmla="*/ 8194 w 4636"/>
              <a:gd name="T3" fmla="*/ 1098 h 3720"/>
              <a:gd name="T4" fmla="*/ 7578 w 4636"/>
              <a:gd name="T5" fmla="*/ 918 h 3720"/>
              <a:gd name="T6" fmla="*/ 6885 w 4636"/>
              <a:gd name="T7" fmla="*/ 1161 h 3720"/>
              <a:gd name="T8" fmla="*/ 6404 w 4636"/>
              <a:gd name="T9" fmla="*/ 733 h 3720"/>
              <a:gd name="T10" fmla="*/ 5940 w 4636"/>
              <a:gd name="T11" fmla="*/ 441 h 3720"/>
              <a:gd name="T12" fmla="*/ 5301 w 4636"/>
              <a:gd name="T13" fmla="*/ 0 h 3720"/>
              <a:gd name="T14" fmla="*/ 4815 w 4636"/>
              <a:gd name="T15" fmla="*/ 522 h 3720"/>
              <a:gd name="T16" fmla="*/ 3915 w 4636"/>
              <a:gd name="T17" fmla="*/ 1008 h 3720"/>
              <a:gd name="T18" fmla="*/ 3514 w 4636"/>
              <a:gd name="T19" fmla="*/ 513 h 3720"/>
              <a:gd name="T20" fmla="*/ 2898 w 4636"/>
              <a:gd name="T21" fmla="*/ 792 h 3720"/>
              <a:gd name="T22" fmla="*/ 2646 w 4636"/>
              <a:gd name="T23" fmla="*/ 1863 h 3720"/>
              <a:gd name="T24" fmla="*/ 1818 w 4636"/>
              <a:gd name="T25" fmla="*/ 1809 h 3720"/>
              <a:gd name="T26" fmla="*/ 1161 w 4636"/>
              <a:gd name="T27" fmla="*/ 1971 h 3720"/>
              <a:gd name="T28" fmla="*/ 1143 w 4636"/>
              <a:gd name="T29" fmla="*/ 2619 h 3720"/>
              <a:gd name="T30" fmla="*/ 1467 w 4636"/>
              <a:gd name="T31" fmla="*/ 3087 h 3720"/>
              <a:gd name="T32" fmla="*/ 918 w 4636"/>
              <a:gd name="T33" fmla="*/ 3357 h 3720"/>
              <a:gd name="T34" fmla="*/ 711 w 4636"/>
              <a:gd name="T35" fmla="*/ 4032 h 3720"/>
              <a:gd name="T36" fmla="*/ 432 w 4636"/>
              <a:gd name="T37" fmla="*/ 4491 h 3720"/>
              <a:gd name="T38" fmla="*/ 657 w 4636"/>
              <a:gd name="T39" fmla="*/ 5031 h 3720"/>
              <a:gd name="T40" fmla="*/ 540 w 4636"/>
              <a:gd name="T41" fmla="*/ 5571 h 3720"/>
              <a:gd name="T42" fmla="*/ 1170 w 4636"/>
              <a:gd name="T43" fmla="*/ 5886 h 3720"/>
              <a:gd name="T44" fmla="*/ 738 w 4636"/>
              <a:gd name="T45" fmla="*/ 6507 h 3720"/>
              <a:gd name="T46" fmla="*/ 324 w 4636"/>
              <a:gd name="T47" fmla="*/ 8019 h 3720"/>
              <a:gd name="T48" fmla="*/ 1683 w 4636"/>
              <a:gd name="T49" fmla="*/ 7731 h 3720"/>
              <a:gd name="T50" fmla="*/ 2079 w 4636"/>
              <a:gd name="T51" fmla="*/ 7731 h 3720"/>
              <a:gd name="T52" fmla="*/ 1845 w 4636"/>
              <a:gd name="T53" fmla="*/ 7110 h 3720"/>
              <a:gd name="T54" fmla="*/ 2592 w 4636"/>
              <a:gd name="T55" fmla="*/ 6939 h 3720"/>
              <a:gd name="T56" fmla="*/ 3681 w 4636"/>
              <a:gd name="T57" fmla="*/ 7425 h 3720"/>
              <a:gd name="T58" fmla="*/ 4509 w 4636"/>
              <a:gd name="T59" fmla="*/ 7380 h 3720"/>
              <a:gd name="T60" fmla="*/ 5220 w 4636"/>
              <a:gd name="T61" fmla="*/ 7371 h 3720"/>
              <a:gd name="T62" fmla="*/ 6426 w 4636"/>
              <a:gd name="T63" fmla="*/ 7560 h 3720"/>
              <a:gd name="T64" fmla="*/ 6867 w 4636"/>
              <a:gd name="T65" fmla="*/ 6804 h 3720"/>
              <a:gd name="T66" fmla="*/ 7560 w 4636"/>
              <a:gd name="T67" fmla="*/ 6678 h 3720"/>
              <a:gd name="T68" fmla="*/ 8109 w 4636"/>
              <a:gd name="T69" fmla="*/ 6291 h 3720"/>
              <a:gd name="T70" fmla="*/ 8568 w 4636"/>
              <a:gd name="T71" fmla="*/ 6732 h 3720"/>
              <a:gd name="T72" fmla="*/ 8937 w 4636"/>
              <a:gd name="T73" fmla="*/ 6057 h 3720"/>
              <a:gd name="T74" fmla="*/ 8910 w 4636"/>
              <a:gd name="T75" fmla="*/ 5319 h 3720"/>
              <a:gd name="T76" fmla="*/ 9639 w 4636"/>
              <a:gd name="T77" fmla="*/ 5517 h 3720"/>
              <a:gd name="T78" fmla="*/ 10161 w 4636"/>
              <a:gd name="T79" fmla="*/ 4968 h 3720"/>
              <a:gd name="T80" fmla="*/ 10363 w 4636"/>
              <a:gd name="T81" fmla="*/ 4616 h 3720"/>
              <a:gd name="T82" fmla="*/ 10287 w 4636"/>
              <a:gd name="T83" fmla="*/ 4131 h 3720"/>
              <a:gd name="T84" fmla="*/ 10204 w 4636"/>
              <a:gd name="T85" fmla="*/ 3353 h 3720"/>
              <a:gd name="T86" fmla="*/ 9655 w 4636"/>
              <a:gd name="T87" fmla="*/ 2384 h 3720"/>
              <a:gd name="T88" fmla="*/ 9342 w 4636"/>
              <a:gd name="T89" fmla="*/ 1476 h 3720"/>
              <a:gd name="T90" fmla="*/ 8988 w 4636"/>
              <a:gd name="T91" fmla="*/ 1017 h 3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36"/>
              <a:gd name="T139" fmla="*/ 0 h 3720"/>
              <a:gd name="T140" fmla="*/ 4636 w 4636"/>
              <a:gd name="T141" fmla="*/ 3720 h 3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36" h="3720">
                <a:moveTo>
                  <a:pt x="3995" y="452"/>
                </a:moveTo>
                <a:lnTo>
                  <a:pt x="3920" y="416"/>
                </a:lnTo>
                <a:lnTo>
                  <a:pt x="3856" y="328"/>
                </a:lnTo>
                <a:lnTo>
                  <a:pt x="3744" y="324"/>
                </a:lnTo>
                <a:lnTo>
                  <a:pt x="3652" y="384"/>
                </a:lnTo>
                <a:lnTo>
                  <a:pt x="3642" y="488"/>
                </a:lnTo>
                <a:lnTo>
                  <a:pt x="3568" y="520"/>
                </a:lnTo>
                <a:lnTo>
                  <a:pt x="3484" y="516"/>
                </a:lnTo>
                <a:lnTo>
                  <a:pt x="3368" y="408"/>
                </a:lnTo>
                <a:lnTo>
                  <a:pt x="3146" y="410"/>
                </a:lnTo>
                <a:lnTo>
                  <a:pt x="3120" y="480"/>
                </a:lnTo>
                <a:lnTo>
                  <a:pt x="3060" y="516"/>
                </a:lnTo>
                <a:lnTo>
                  <a:pt x="2892" y="496"/>
                </a:lnTo>
                <a:lnTo>
                  <a:pt x="2834" y="446"/>
                </a:lnTo>
                <a:lnTo>
                  <a:pt x="2846" y="326"/>
                </a:lnTo>
                <a:lnTo>
                  <a:pt x="2766" y="252"/>
                </a:lnTo>
                <a:lnTo>
                  <a:pt x="2716" y="160"/>
                </a:lnTo>
                <a:lnTo>
                  <a:pt x="2640" y="196"/>
                </a:lnTo>
                <a:lnTo>
                  <a:pt x="2570" y="188"/>
                </a:lnTo>
                <a:lnTo>
                  <a:pt x="2472" y="102"/>
                </a:lnTo>
                <a:lnTo>
                  <a:pt x="2356" y="0"/>
                </a:lnTo>
                <a:lnTo>
                  <a:pt x="2164" y="64"/>
                </a:lnTo>
                <a:lnTo>
                  <a:pt x="2152" y="120"/>
                </a:lnTo>
                <a:lnTo>
                  <a:pt x="2140" y="232"/>
                </a:lnTo>
                <a:lnTo>
                  <a:pt x="1920" y="340"/>
                </a:lnTo>
                <a:lnTo>
                  <a:pt x="1842" y="422"/>
                </a:lnTo>
                <a:lnTo>
                  <a:pt x="1740" y="448"/>
                </a:lnTo>
                <a:lnTo>
                  <a:pt x="1608" y="384"/>
                </a:lnTo>
                <a:lnTo>
                  <a:pt x="1608" y="300"/>
                </a:lnTo>
                <a:lnTo>
                  <a:pt x="1562" y="228"/>
                </a:lnTo>
                <a:lnTo>
                  <a:pt x="1400" y="120"/>
                </a:lnTo>
                <a:lnTo>
                  <a:pt x="1332" y="280"/>
                </a:lnTo>
                <a:lnTo>
                  <a:pt x="1288" y="352"/>
                </a:lnTo>
                <a:lnTo>
                  <a:pt x="1276" y="432"/>
                </a:lnTo>
                <a:lnTo>
                  <a:pt x="1092" y="708"/>
                </a:lnTo>
                <a:lnTo>
                  <a:pt x="1176" y="828"/>
                </a:lnTo>
                <a:lnTo>
                  <a:pt x="1120" y="864"/>
                </a:lnTo>
                <a:lnTo>
                  <a:pt x="916" y="868"/>
                </a:lnTo>
                <a:lnTo>
                  <a:pt x="808" y="804"/>
                </a:lnTo>
                <a:lnTo>
                  <a:pt x="708" y="844"/>
                </a:lnTo>
                <a:lnTo>
                  <a:pt x="648" y="928"/>
                </a:lnTo>
                <a:lnTo>
                  <a:pt x="516" y="876"/>
                </a:lnTo>
                <a:lnTo>
                  <a:pt x="408" y="952"/>
                </a:lnTo>
                <a:lnTo>
                  <a:pt x="448" y="1072"/>
                </a:lnTo>
                <a:lnTo>
                  <a:pt x="508" y="1164"/>
                </a:lnTo>
                <a:lnTo>
                  <a:pt x="636" y="1204"/>
                </a:lnTo>
                <a:lnTo>
                  <a:pt x="684" y="1236"/>
                </a:lnTo>
                <a:lnTo>
                  <a:pt x="652" y="1372"/>
                </a:lnTo>
                <a:lnTo>
                  <a:pt x="624" y="1452"/>
                </a:lnTo>
                <a:lnTo>
                  <a:pt x="480" y="1452"/>
                </a:lnTo>
                <a:lnTo>
                  <a:pt x="408" y="1492"/>
                </a:lnTo>
                <a:lnTo>
                  <a:pt x="360" y="1596"/>
                </a:lnTo>
                <a:lnTo>
                  <a:pt x="384" y="1744"/>
                </a:lnTo>
                <a:lnTo>
                  <a:pt x="316" y="1792"/>
                </a:lnTo>
                <a:lnTo>
                  <a:pt x="208" y="1840"/>
                </a:lnTo>
                <a:lnTo>
                  <a:pt x="172" y="1900"/>
                </a:lnTo>
                <a:lnTo>
                  <a:pt x="192" y="1996"/>
                </a:lnTo>
                <a:lnTo>
                  <a:pt x="232" y="2076"/>
                </a:lnTo>
                <a:lnTo>
                  <a:pt x="208" y="2140"/>
                </a:lnTo>
                <a:lnTo>
                  <a:pt x="292" y="2236"/>
                </a:lnTo>
                <a:lnTo>
                  <a:pt x="240" y="2316"/>
                </a:lnTo>
                <a:lnTo>
                  <a:pt x="204" y="2400"/>
                </a:lnTo>
                <a:lnTo>
                  <a:pt x="240" y="2476"/>
                </a:lnTo>
                <a:lnTo>
                  <a:pt x="328" y="2532"/>
                </a:lnTo>
                <a:lnTo>
                  <a:pt x="520" y="2548"/>
                </a:lnTo>
                <a:lnTo>
                  <a:pt x="520" y="2616"/>
                </a:lnTo>
                <a:lnTo>
                  <a:pt x="408" y="2700"/>
                </a:lnTo>
                <a:lnTo>
                  <a:pt x="360" y="2764"/>
                </a:lnTo>
                <a:lnTo>
                  <a:pt x="328" y="2892"/>
                </a:lnTo>
                <a:lnTo>
                  <a:pt x="120" y="3204"/>
                </a:lnTo>
                <a:lnTo>
                  <a:pt x="0" y="3456"/>
                </a:lnTo>
                <a:lnTo>
                  <a:pt x="144" y="3564"/>
                </a:lnTo>
                <a:lnTo>
                  <a:pt x="292" y="3720"/>
                </a:lnTo>
                <a:lnTo>
                  <a:pt x="580" y="3568"/>
                </a:lnTo>
                <a:lnTo>
                  <a:pt x="748" y="3436"/>
                </a:lnTo>
                <a:lnTo>
                  <a:pt x="820" y="3456"/>
                </a:lnTo>
                <a:lnTo>
                  <a:pt x="888" y="3484"/>
                </a:lnTo>
                <a:lnTo>
                  <a:pt x="924" y="3436"/>
                </a:lnTo>
                <a:lnTo>
                  <a:pt x="892" y="3312"/>
                </a:lnTo>
                <a:lnTo>
                  <a:pt x="816" y="3240"/>
                </a:lnTo>
                <a:lnTo>
                  <a:pt x="820" y="3160"/>
                </a:lnTo>
                <a:lnTo>
                  <a:pt x="880" y="3148"/>
                </a:lnTo>
                <a:lnTo>
                  <a:pt x="1044" y="3160"/>
                </a:lnTo>
                <a:lnTo>
                  <a:pt x="1152" y="3084"/>
                </a:lnTo>
                <a:lnTo>
                  <a:pt x="1312" y="3000"/>
                </a:lnTo>
                <a:lnTo>
                  <a:pt x="1468" y="3084"/>
                </a:lnTo>
                <a:lnTo>
                  <a:pt x="1636" y="3300"/>
                </a:lnTo>
                <a:lnTo>
                  <a:pt x="1740" y="3288"/>
                </a:lnTo>
                <a:lnTo>
                  <a:pt x="1864" y="3264"/>
                </a:lnTo>
                <a:lnTo>
                  <a:pt x="2004" y="3280"/>
                </a:lnTo>
                <a:lnTo>
                  <a:pt x="2044" y="3336"/>
                </a:lnTo>
                <a:lnTo>
                  <a:pt x="2236" y="3340"/>
                </a:lnTo>
                <a:lnTo>
                  <a:pt x="2320" y="3276"/>
                </a:lnTo>
                <a:lnTo>
                  <a:pt x="2692" y="3280"/>
                </a:lnTo>
                <a:lnTo>
                  <a:pt x="2752" y="3360"/>
                </a:lnTo>
                <a:lnTo>
                  <a:pt x="2856" y="3360"/>
                </a:lnTo>
                <a:lnTo>
                  <a:pt x="3016" y="3280"/>
                </a:lnTo>
                <a:lnTo>
                  <a:pt x="3028" y="3088"/>
                </a:lnTo>
                <a:lnTo>
                  <a:pt x="3052" y="3024"/>
                </a:lnTo>
                <a:lnTo>
                  <a:pt x="3132" y="3016"/>
                </a:lnTo>
                <a:lnTo>
                  <a:pt x="3232" y="3060"/>
                </a:lnTo>
                <a:lnTo>
                  <a:pt x="3360" y="2968"/>
                </a:lnTo>
                <a:lnTo>
                  <a:pt x="3420" y="2920"/>
                </a:lnTo>
                <a:lnTo>
                  <a:pt x="3516" y="2904"/>
                </a:lnTo>
                <a:lnTo>
                  <a:pt x="3604" y="2796"/>
                </a:lnTo>
                <a:lnTo>
                  <a:pt x="3724" y="2848"/>
                </a:lnTo>
                <a:lnTo>
                  <a:pt x="3724" y="2940"/>
                </a:lnTo>
                <a:lnTo>
                  <a:pt x="3808" y="2992"/>
                </a:lnTo>
                <a:lnTo>
                  <a:pt x="3916" y="2956"/>
                </a:lnTo>
                <a:lnTo>
                  <a:pt x="4000" y="2820"/>
                </a:lnTo>
                <a:lnTo>
                  <a:pt x="3972" y="2692"/>
                </a:lnTo>
                <a:lnTo>
                  <a:pt x="3904" y="2548"/>
                </a:lnTo>
                <a:lnTo>
                  <a:pt x="3900" y="2400"/>
                </a:lnTo>
                <a:lnTo>
                  <a:pt x="3960" y="2364"/>
                </a:lnTo>
                <a:lnTo>
                  <a:pt x="4164" y="2356"/>
                </a:lnTo>
                <a:lnTo>
                  <a:pt x="4240" y="2388"/>
                </a:lnTo>
                <a:lnTo>
                  <a:pt x="4284" y="2452"/>
                </a:lnTo>
                <a:lnTo>
                  <a:pt x="4476" y="2436"/>
                </a:lnTo>
                <a:lnTo>
                  <a:pt x="4540" y="2380"/>
                </a:lnTo>
                <a:lnTo>
                  <a:pt x="4516" y="2208"/>
                </a:lnTo>
                <a:lnTo>
                  <a:pt x="4548" y="2136"/>
                </a:lnTo>
                <a:lnTo>
                  <a:pt x="4621" y="2150"/>
                </a:lnTo>
                <a:lnTo>
                  <a:pt x="4606" y="2051"/>
                </a:lnTo>
                <a:lnTo>
                  <a:pt x="4573" y="1992"/>
                </a:lnTo>
                <a:lnTo>
                  <a:pt x="4636" y="1920"/>
                </a:lnTo>
                <a:lnTo>
                  <a:pt x="4572" y="1836"/>
                </a:lnTo>
                <a:lnTo>
                  <a:pt x="4600" y="1740"/>
                </a:lnTo>
                <a:lnTo>
                  <a:pt x="4490" y="1598"/>
                </a:lnTo>
                <a:lnTo>
                  <a:pt x="4535" y="1490"/>
                </a:lnTo>
                <a:lnTo>
                  <a:pt x="4505" y="1377"/>
                </a:lnTo>
                <a:lnTo>
                  <a:pt x="4444" y="1215"/>
                </a:lnTo>
                <a:lnTo>
                  <a:pt x="4291" y="1059"/>
                </a:lnTo>
                <a:lnTo>
                  <a:pt x="4177" y="911"/>
                </a:lnTo>
                <a:lnTo>
                  <a:pt x="4142" y="792"/>
                </a:lnTo>
                <a:lnTo>
                  <a:pt x="4152" y="656"/>
                </a:lnTo>
                <a:lnTo>
                  <a:pt x="4108" y="555"/>
                </a:lnTo>
                <a:lnTo>
                  <a:pt x="3997" y="531"/>
                </a:lnTo>
                <a:lnTo>
                  <a:pt x="3995" y="45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6" name="Freeform 1316"/>
          <p:cNvSpPr>
            <a:spLocks noChangeAspect="1"/>
          </p:cNvSpPr>
          <p:nvPr/>
        </p:nvSpPr>
        <p:spPr bwMode="auto">
          <a:xfrm>
            <a:off x="2036449" y="4637607"/>
            <a:ext cx="208834" cy="170083"/>
          </a:xfrm>
          <a:custGeom>
            <a:avLst/>
            <a:gdLst>
              <a:gd name="T0" fmla="*/ 2088 w 209"/>
              <a:gd name="T1" fmla="*/ 288 h 157"/>
              <a:gd name="T2" fmla="*/ 1404 w 209"/>
              <a:gd name="T3" fmla="*/ 288 h 157"/>
              <a:gd name="T4" fmla="*/ 864 w 209"/>
              <a:gd name="T5" fmla="*/ 684 h 157"/>
              <a:gd name="T6" fmla="*/ 648 w 209"/>
              <a:gd name="T7" fmla="*/ 1260 h 157"/>
              <a:gd name="T8" fmla="*/ 72 w 209"/>
              <a:gd name="T9" fmla="*/ 1872 h 157"/>
              <a:gd name="T10" fmla="*/ 0 w 209"/>
              <a:gd name="T11" fmla="*/ 2628 h 157"/>
              <a:gd name="T12" fmla="*/ 324 w 209"/>
              <a:gd name="T13" fmla="*/ 3744 h 157"/>
              <a:gd name="T14" fmla="*/ 1296 w 209"/>
              <a:gd name="T15" fmla="*/ 3852 h 157"/>
              <a:gd name="T16" fmla="*/ 1836 w 209"/>
              <a:gd name="T17" fmla="*/ 3744 h 157"/>
              <a:gd name="T18" fmla="*/ 2376 w 209"/>
              <a:gd name="T19" fmla="*/ 4572 h 157"/>
              <a:gd name="T20" fmla="*/ 2700 w 209"/>
              <a:gd name="T21" fmla="*/ 5544 h 157"/>
              <a:gd name="T22" fmla="*/ 3852 w 209"/>
              <a:gd name="T23" fmla="*/ 5652 h 157"/>
              <a:gd name="T24" fmla="*/ 4824 w 209"/>
              <a:gd name="T25" fmla="*/ 5364 h 157"/>
              <a:gd name="T26" fmla="*/ 5364 w 209"/>
              <a:gd name="T27" fmla="*/ 4824 h 157"/>
              <a:gd name="T28" fmla="*/ 5832 w 209"/>
              <a:gd name="T29" fmla="*/ 4608 h 157"/>
              <a:gd name="T30" fmla="*/ 6696 w 209"/>
              <a:gd name="T31" fmla="*/ 3960 h 157"/>
              <a:gd name="T32" fmla="*/ 7344 w 209"/>
              <a:gd name="T33" fmla="*/ 3636 h 157"/>
              <a:gd name="T34" fmla="*/ 7524 w 209"/>
              <a:gd name="T35" fmla="*/ 2520 h 157"/>
              <a:gd name="T36" fmla="*/ 7452 w 209"/>
              <a:gd name="T37" fmla="*/ 1584 h 157"/>
              <a:gd name="T38" fmla="*/ 6372 w 209"/>
              <a:gd name="T39" fmla="*/ 1332 h 157"/>
              <a:gd name="T40" fmla="*/ 5652 w 209"/>
              <a:gd name="T41" fmla="*/ 432 h 157"/>
              <a:gd name="T42" fmla="*/ 5112 w 209"/>
              <a:gd name="T43" fmla="*/ 0 h 157"/>
              <a:gd name="T44" fmla="*/ 4356 w 209"/>
              <a:gd name="T45" fmla="*/ 396 h 157"/>
              <a:gd name="T46" fmla="*/ 3492 w 209"/>
              <a:gd name="T47" fmla="*/ 432 h 157"/>
              <a:gd name="T48" fmla="*/ 2808 w 209"/>
              <a:gd name="T49" fmla="*/ 540 h 157"/>
              <a:gd name="T50" fmla="*/ 2088 w 209"/>
              <a:gd name="T51" fmla="*/ 288 h 1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9"/>
              <a:gd name="T79" fmla="*/ 0 h 157"/>
              <a:gd name="T80" fmla="*/ 209 w 209"/>
              <a:gd name="T81" fmla="*/ 157 h 1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9" h="157">
                <a:moveTo>
                  <a:pt x="58" y="8"/>
                </a:moveTo>
                <a:lnTo>
                  <a:pt x="39" y="8"/>
                </a:lnTo>
                <a:lnTo>
                  <a:pt x="24" y="19"/>
                </a:lnTo>
                <a:lnTo>
                  <a:pt x="18" y="35"/>
                </a:lnTo>
                <a:lnTo>
                  <a:pt x="2" y="52"/>
                </a:lnTo>
                <a:lnTo>
                  <a:pt x="0" y="73"/>
                </a:lnTo>
                <a:lnTo>
                  <a:pt x="9" y="104"/>
                </a:lnTo>
                <a:lnTo>
                  <a:pt x="36" y="107"/>
                </a:lnTo>
                <a:lnTo>
                  <a:pt x="51" y="104"/>
                </a:lnTo>
                <a:lnTo>
                  <a:pt x="66" y="127"/>
                </a:lnTo>
                <a:lnTo>
                  <a:pt x="75" y="154"/>
                </a:lnTo>
                <a:lnTo>
                  <a:pt x="107" y="157"/>
                </a:lnTo>
                <a:lnTo>
                  <a:pt x="134" y="149"/>
                </a:lnTo>
                <a:lnTo>
                  <a:pt x="149" y="134"/>
                </a:lnTo>
                <a:lnTo>
                  <a:pt x="162" y="128"/>
                </a:lnTo>
                <a:lnTo>
                  <a:pt x="186" y="110"/>
                </a:lnTo>
                <a:lnTo>
                  <a:pt x="204" y="101"/>
                </a:lnTo>
                <a:lnTo>
                  <a:pt x="209" y="70"/>
                </a:lnTo>
                <a:lnTo>
                  <a:pt x="207" y="44"/>
                </a:lnTo>
                <a:lnTo>
                  <a:pt x="177" y="37"/>
                </a:lnTo>
                <a:lnTo>
                  <a:pt x="157" y="12"/>
                </a:lnTo>
                <a:lnTo>
                  <a:pt x="142" y="0"/>
                </a:lnTo>
                <a:lnTo>
                  <a:pt x="121" y="11"/>
                </a:lnTo>
                <a:lnTo>
                  <a:pt x="97" y="12"/>
                </a:lnTo>
                <a:lnTo>
                  <a:pt x="78" y="15"/>
                </a:lnTo>
                <a:lnTo>
                  <a:pt x="58" y="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7" name="Freeform 1317"/>
          <p:cNvSpPr>
            <a:spLocks noChangeAspect="1"/>
          </p:cNvSpPr>
          <p:nvPr/>
        </p:nvSpPr>
        <p:spPr bwMode="auto">
          <a:xfrm>
            <a:off x="1744680" y="5548688"/>
            <a:ext cx="468629" cy="299000"/>
          </a:xfrm>
          <a:custGeom>
            <a:avLst/>
            <a:gdLst>
              <a:gd name="T0" fmla="*/ 14724 w 469"/>
              <a:gd name="T1" fmla="*/ 0 h 276"/>
              <a:gd name="T2" fmla="*/ 13500 w 469"/>
              <a:gd name="T3" fmla="*/ 108 h 276"/>
              <a:gd name="T4" fmla="*/ 12564 w 469"/>
              <a:gd name="T5" fmla="*/ 684 h 276"/>
              <a:gd name="T6" fmla="*/ 10152 w 469"/>
              <a:gd name="T7" fmla="*/ 468 h 276"/>
              <a:gd name="T8" fmla="*/ 9432 w 469"/>
              <a:gd name="T9" fmla="*/ 432 h 276"/>
              <a:gd name="T10" fmla="*/ 8856 w 469"/>
              <a:gd name="T11" fmla="*/ 1404 h 276"/>
              <a:gd name="T12" fmla="*/ 8244 w 469"/>
              <a:gd name="T13" fmla="*/ 1080 h 276"/>
              <a:gd name="T14" fmla="*/ 7668 w 469"/>
              <a:gd name="T15" fmla="*/ 1008 h 276"/>
              <a:gd name="T16" fmla="*/ 6840 w 469"/>
              <a:gd name="T17" fmla="*/ 1656 h 276"/>
              <a:gd name="T18" fmla="*/ 6264 w 469"/>
              <a:gd name="T19" fmla="*/ 1656 h 276"/>
              <a:gd name="T20" fmla="*/ 5220 w 469"/>
              <a:gd name="T21" fmla="*/ 1440 h 276"/>
              <a:gd name="T22" fmla="*/ 3888 w 469"/>
              <a:gd name="T23" fmla="*/ 2736 h 276"/>
              <a:gd name="T24" fmla="*/ 2412 w 469"/>
              <a:gd name="T25" fmla="*/ 3996 h 276"/>
              <a:gd name="T26" fmla="*/ 1548 w 469"/>
              <a:gd name="T27" fmla="*/ 3708 h 276"/>
              <a:gd name="T28" fmla="*/ 756 w 469"/>
              <a:gd name="T29" fmla="*/ 4104 h 276"/>
              <a:gd name="T30" fmla="*/ 648 w 469"/>
              <a:gd name="T31" fmla="*/ 5112 h 276"/>
              <a:gd name="T32" fmla="*/ 0 w 469"/>
              <a:gd name="T33" fmla="*/ 5868 h 276"/>
              <a:gd name="T34" fmla="*/ 576 w 469"/>
              <a:gd name="T35" fmla="*/ 7704 h 276"/>
              <a:gd name="T36" fmla="*/ 1548 w 469"/>
              <a:gd name="T37" fmla="*/ 8352 h 276"/>
              <a:gd name="T38" fmla="*/ 2592 w 469"/>
              <a:gd name="T39" fmla="*/ 9720 h 276"/>
              <a:gd name="T40" fmla="*/ 3600 w 469"/>
              <a:gd name="T41" fmla="*/ 9936 h 276"/>
              <a:gd name="T42" fmla="*/ 4644 w 469"/>
              <a:gd name="T43" fmla="*/ 9504 h 276"/>
              <a:gd name="T44" fmla="*/ 5436 w 469"/>
              <a:gd name="T45" fmla="*/ 9396 h 276"/>
              <a:gd name="T46" fmla="*/ 6156 w 469"/>
              <a:gd name="T47" fmla="*/ 8856 h 276"/>
              <a:gd name="T48" fmla="*/ 9180 w 469"/>
              <a:gd name="T49" fmla="*/ 8892 h 276"/>
              <a:gd name="T50" fmla="*/ 10296 w 469"/>
              <a:gd name="T51" fmla="*/ 9000 h 276"/>
              <a:gd name="T52" fmla="*/ 11052 w 469"/>
              <a:gd name="T53" fmla="*/ 8244 h 276"/>
              <a:gd name="T54" fmla="*/ 12420 w 469"/>
              <a:gd name="T55" fmla="*/ 8244 h 276"/>
              <a:gd name="T56" fmla="*/ 13104 w 469"/>
              <a:gd name="T57" fmla="*/ 7668 h 276"/>
              <a:gd name="T58" fmla="*/ 15120 w 469"/>
              <a:gd name="T59" fmla="*/ 6408 h 276"/>
              <a:gd name="T60" fmla="*/ 16560 w 469"/>
              <a:gd name="T61" fmla="*/ 4680 h 276"/>
              <a:gd name="T62" fmla="*/ 16884 w 469"/>
              <a:gd name="T63" fmla="*/ 3348 h 276"/>
              <a:gd name="T64" fmla="*/ 16776 w 469"/>
              <a:gd name="T65" fmla="*/ 2376 h 276"/>
              <a:gd name="T66" fmla="*/ 16308 w 469"/>
              <a:gd name="T67" fmla="*/ 1548 h 276"/>
              <a:gd name="T68" fmla="*/ 16020 w 469"/>
              <a:gd name="T69" fmla="*/ 792 h 276"/>
              <a:gd name="T70" fmla="*/ 15264 w 469"/>
              <a:gd name="T71" fmla="*/ 648 h 276"/>
              <a:gd name="T72" fmla="*/ 14724 w 469"/>
              <a:gd name="T73" fmla="*/ 0 h 27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9"/>
              <a:gd name="T112" fmla="*/ 0 h 276"/>
              <a:gd name="T113" fmla="*/ 469 w 469"/>
              <a:gd name="T114" fmla="*/ 276 h 27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9" h="276">
                <a:moveTo>
                  <a:pt x="409" y="0"/>
                </a:moveTo>
                <a:lnTo>
                  <a:pt x="375" y="3"/>
                </a:lnTo>
                <a:lnTo>
                  <a:pt x="349" y="19"/>
                </a:lnTo>
                <a:lnTo>
                  <a:pt x="282" y="13"/>
                </a:lnTo>
                <a:lnTo>
                  <a:pt x="262" y="12"/>
                </a:lnTo>
                <a:lnTo>
                  <a:pt x="246" y="39"/>
                </a:lnTo>
                <a:lnTo>
                  <a:pt x="229" y="30"/>
                </a:lnTo>
                <a:lnTo>
                  <a:pt x="213" y="28"/>
                </a:lnTo>
                <a:lnTo>
                  <a:pt x="190" y="46"/>
                </a:lnTo>
                <a:lnTo>
                  <a:pt x="174" y="46"/>
                </a:lnTo>
                <a:lnTo>
                  <a:pt x="145" y="40"/>
                </a:lnTo>
                <a:lnTo>
                  <a:pt x="108" y="76"/>
                </a:lnTo>
                <a:lnTo>
                  <a:pt x="67" y="111"/>
                </a:lnTo>
                <a:lnTo>
                  <a:pt x="43" y="103"/>
                </a:lnTo>
                <a:lnTo>
                  <a:pt x="21" y="114"/>
                </a:lnTo>
                <a:lnTo>
                  <a:pt x="18" y="142"/>
                </a:lnTo>
                <a:lnTo>
                  <a:pt x="0" y="163"/>
                </a:lnTo>
                <a:lnTo>
                  <a:pt x="16" y="214"/>
                </a:lnTo>
                <a:lnTo>
                  <a:pt x="43" y="232"/>
                </a:lnTo>
                <a:lnTo>
                  <a:pt x="72" y="270"/>
                </a:lnTo>
                <a:lnTo>
                  <a:pt x="100" y="276"/>
                </a:lnTo>
                <a:lnTo>
                  <a:pt x="129" y="264"/>
                </a:lnTo>
                <a:lnTo>
                  <a:pt x="151" y="261"/>
                </a:lnTo>
                <a:lnTo>
                  <a:pt x="171" y="246"/>
                </a:lnTo>
                <a:lnTo>
                  <a:pt x="255" y="247"/>
                </a:lnTo>
                <a:lnTo>
                  <a:pt x="286" y="250"/>
                </a:lnTo>
                <a:lnTo>
                  <a:pt x="307" y="229"/>
                </a:lnTo>
                <a:lnTo>
                  <a:pt x="345" y="229"/>
                </a:lnTo>
                <a:lnTo>
                  <a:pt x="364" y="213"/>
                </a:lnTo>
                <a:lnTo>
                  <a:pt x="420" y="178"/>
                </a:lnTo>
                <a:lnTo>
                  <a:pt x="460" y="130"/>
                </a:lnTo>
                <a:lnTo>
                  <a:pt x="469" y="93"/>
                </a:lnTo>
                <a:lnTo>
                  <a:pt x="466" y="66"/>
                </a:lnTo>
                <a:lnTo>
                  <a:pt x="453" y="43"/>
                </a:lnTo>
                <a:lnTo>
                  <a:pt x="445" y="22"/>
                </a:lnTo>
                <a:lnTo>
                  <a:pt x="424" y="18"/>
                </a:lnTo>
                <a:lnTo>
                  <a:pt x="409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8" name="Freeform 1318"/>
          <p:cNvSpPr>
            <a:spLocks noChangeAspect="1"/>
          </p:cNvSpPr>
          <p:nvPr/>
        </p:nvSpPr>
        <p:spPr bwMode="auto">
          <a:xfrm>
            <a:off x="3870164" y="2888207"/>
            <a:ext cx="164870" cy="165749"/>
          </a:xfrm>
          <a:custGeom>
            <a:avLst/>
            <a:gdLst>
              <a:gd name="T0" fmla="*/ 360 w 165"/>
              <a:gd name="T1" fmla="*/ 1152 h 153"/>
              <a:gd name="T2" fmla="*/ 0 w 165"/>
              <a:gd name="T3" fmla="*/ 2016 h 153"/>
              <a:gd name="T4" fmla="*/ 468 w 165"/>
              <a:gd name="T5" fmla="*/ 2664 h 153"/>
              <a:gd name="T6" fmla="*/ 864 w 165"/>
              <a:gd name="T7" fmla="*/ 3420 h 153"/>
              <a:gd name="T8" fmla="*/ 1008 w 165"/>
              <a:gd name="T9" fmla="*/ 4176 h 153"/>
              <a:gd name="T10" fmla="*/ 1440 w 165"/>
              <a:gd name="T11" fmla="*/ 4716 h 153"/>
              <a:gd name="T12" fmla="*/ 2376 w 165"/>
              <a:gd name="T13" fmla="*/ 4644 h 153"/>
              <a:gd name="T14" fmla="*/ 2808 w 165"/>
              <a:gd name="T15" fmla="*/ 4968 h 153"/>
              <a:gd name="T16" fmla="*/ 3492 w 165"/>
              <a:gd name="T17" fmla="*/ 5508 h 153"/>
              <a:gd name="T18" fmla="*/ 4140 w 165"/>
              <a:gd name="T19" fmla="*/ 5508 h 153"/>
              <a:gd name="T20" fmla="*/ 4572 w 165"/>
              <a:gd name="T21" fmla="*/ 4968 h 153"/>
              <a:gd name="T22" fmla="*/ 5184 w 165"/>
              <a:gd name="T23" fmla="*/ 4320 h 153"/>
              <a:gd name="T24" fmla="*/ 5940 w 165"/>
              <a:gd name="T25" fmla="*/ 4104 h 153"/>
              <a:gd name="T26" fmla="*/ 5868 w 165"/>
              <a:gd name="T27" fmla="*/ 1620 h 153"/>
              <a:gd name="T28" fmla="*/ 5400 w 165"/>
              <a:gd name="T29" fmla="*/ 1044 h 153"/>
              <a:gd name="T30" fmla="*/ 5508 w 165"/>
              <a:gd name="T31" fmla="*/ 432 h 153"/>
              <a:gd name="T32" fmla="*/ 4644 w 165"/>
              <a:gd name="T33" fmla="*/ 0 h 153"/>
              <a:gd name="T34" fmla="*/ 3924 w 165"/>
              <a:gd name="T35" fmla="*/ 324 h 153"/>
              <a:gd name="T36" fmla="*/ 3456 w 165"/>
              <a:gd name="T37" fmla="*/ 288 h 153"/>
              <a:gd name="T38" fmla="*/ 2736 w 165"/>
              <a:gd name="T39" fmla="*/ 720 h 153"/>
              <a:gd name="T40" fmla="*/ 2160 w 165"/>
              <a:gd name="T41" fmla="*/ 864 h 153"/>
              <a:gd name="T42" fmla="*/ 1620 w 165"/>
              <a:gd name="T43" fmla="*/ 1404 h 153"/>
              <a:gd name="T44" fmla="*/ 360 w 165"/>
              <a:gd name="T45" fmla="*/ 1152 h 1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65"/>
              <a:gd name="T70" fmla="*/ 0 h 153"/>
              <a:gd name="T71" fmla="*/ 165 w 165"/>
              <a:gd name="T72" fmla="*/ 153 h 1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65" h="153">
                <a:moveTo>
                  <a:pt x="10" y="32"/>
                </a:moveTo>
                <a:lnTo>
                  <a:pt x="0" y="56"/>
                </a:lnTo>
                <a:lnTo>
                  <a:pt x="13" y="74"/>
                </a:lnTo>
                <a:lnTo>
                  <a:pt x="24" y="95"/>
                </a:lnTo>
                <a:lnTo>
                  <a:pt x="28" y="116"/>
                </a:lnTo>
                <a:lnTo>
                  <a:pt x="40" y="131"/>
                </a:lnTo>
                <a:lnTo>
                  <a:pt x="66" y="129"/>
                </a:lnTo>
                <a:lnTo>
                  <a:pt x="78" y="138"/>
                </a:lnTo>
                <a:lnTo>
                  <a:pt x="97" y="153"/>
                </a:lnTo>
                <a:lnTo>
                  <a:pt x="115" y="153"/>
                </a:lnTo>
                <a:lnTo>
                  <a:pt x="127" y="138"/>
                </a:lnTo>
                <a:lnTo>
                  <a:pt x="144" y="120"/>
                </a:lnTo>
                <a:lnTo>
                  <a:pt x="165" y="114"/>
                </a:lnTo>
                <a:lnTo>
                  <a:pt x="163" y="45"/>
                </a:lnTo>
                <a:lnTo>
                  <a:pt x="150" y="29"/>
                </a:lnTo>
                <a:lnTo>
                  <a:pt x="153" y="12"/>
                </a:lnTo>
                <a:lnTo>
                  <a:pt x="129" y="0"/>
                </a:lnTo>
                <a:lnTo>
                  <a:pt x="109" y="9"/>
                </a:lnTo>
                <a:lnTo>
                  <a:pt x="96" y="8"/>
                </a:lnTo>
                <a:lnTo>
                  <a:pt x="76" y="20"/>
                </a:lnTo>
                <a:lnTo>
                  <a:pt x="60" y="24"/>
                </a:lnTo>
                <a:lnTo>
                  <a:pt x="45" y="39"/>
                </a:lnTo>
                <a:lnTo>
                  <a:pt x="10" y="3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9" name="Freeform 1319"/>
          <p:cNvSpPr>
            <a:spLocks noChangeAspect="1"/>
          </p:cNvSpPr>
          <p:nvPr/>
        </p:nvSpPr>
        <p:spPr bwMode="auto">
          <a:xfrm>
            <a:off x="4020045" y="3065874"/>
            <a:ext cx="69944" cy="82334"/>
          </a:xfrm>
          <a:custGeom>
            <a:avLst/>
            <a:gdLst>
              <a:gd name="T0" fmla="*/ 576 w 70"/>
              <a:gd name="T1" fmla="*/ 0 h 76"/>
              <a:gd name="T2" fmla="*/ 36 w 70"/>
              <a:gd name="T3" fmla="*/ 684 h 76"/>
              <a:gd name="T4" fmla="*/ 0 w 70"/>
              <a:gd name="T5" fmla="*/ 1440 h 76"/>
              <a:gd name="T6" fmla="*/ 108 w 70"/>
              <a:gd name="T7" fmla="*/ 2196 h 76"/>
              <a:gd name="T8" fmla="*/ 540 w 70"/>
              <a:gd name="T9" fmla="*/ 2736 h 76"/>
              <a:gd name="T10" fmla="*/ 1440 w 70"/>
              <a:gd name="T11" fmla="*/ 2412 h 76"/>
              <a:gd name="T12" fmla="*/ 2268 w 70"/>
              <a:gd name="T13" fmla="*/ 1728 h 76"/>
              <a:gd name="T14" fmla="*/ 2520 w 70"/>
              <a:gd name="T15" fmla="*/ 972 h 76"/>
              <a:gd name="T16" fmla="*/ 2052 w 70"/>
              <a:gd name="T17" fmla="*/ 324 h 76"/>
              <a:gd name="T18" fmla="*/ 1512 w 70"/>
              <a:gd name="T19" fmla="*/ 108 h 76"/>
              <a:gd name="T20" fmla="*/ 576 w 70"/>
              <a:gd name="T21" fmla="*/ 0 h 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0"/>
              <a:gd name="T34" fmla="*/ 0 h 76"/>
              <a:gd name="T35" fmla="*/ 70 w 70"/>
              <a:gd name="T36" fmla="*/ 76 h 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0" h="76">
                <a:moveTo>
                  <a:pt x="16" y="0"/>
                </a:moveTo>
                <a:lnTo>
                  <a:pt x="1" y="19"/>
                </a:lnTo>
                <a:lnTo>
                  <a:pt x="0" y="40"/>
                </a:lnTo>
                <a:lnTo>
                  <a:pt x="3" y="61"/>
                </a:lnTo>
                <a:lnTo>
                  <a:pt x="15" y="76"/>
                </a:lnTo>
                <a:lnTo>
                  <a:pt x="40" y="67"/>
                </a:lnTo>
                <a:lnTo>
                  <a:pt x="63" y="48"/>
                </a:lnTo>
                <a:lnTo>
                  <a:pt x="70" y="27"/>
                </a:lnTo>
                <a:lnTo>
                  <a:pt x="57" y="9"/>
                </a:lnTo>
                <a:lnTo>
                  <a:pt x="42" y="3"/>
                </a:lnTo>
                <a:lnTo>
                  <a:pt x="1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540" name="그룹 539"/>
          <p:cNvGrpSpPr/>
          <p:nvPr/>
        </p:nvGrpSpPr>
        <p:grpSpPr>
          <a:xfrm>
            <a:off x="2094864" y="2549915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1" name="자유형 540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2" name="그룹 541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4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48" name="그룹 547"/>
          <p:cNvGrpSpPr/>
          <p:nvPr/>
        </p:nvGrpSpPr>
        <p:grpSpPr>
          <a:xfrm>
            <a:off x="2185683" y="3782764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9" name="자유형 548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0" name="그룹 549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56" name="그룹 555"/>
          <p:cNvGrpSpPr/>
          <p:nvPr/>
        </p:nvGrpSpPr>
        <p:grpSpPr>
          <a:xfrm>
            <a:off x="3235636" y="4285859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7" name="자유형 556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8" name="그룹 557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64" name="그룹 563"/>
          <p:cNvGrpSpPr/>
          <p:nvPr/>
        </p:nvGrpSpPr>
        <p:grpSpPr>
          <a:xfrm>
            <a:off x="3233892" y="5304024"/>
            <a:ext cx="1383846" cy="276999"/>
            <a:chOff x="5843732" y="5638685"/>
            <a:chExt cx="1383846" cy="27699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7" name="자유형 566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8" name="그룹 567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569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0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1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2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3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6" name="TextBox 565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점유율 급증 구역</a:t>
              </a:r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4993" y="1785399"/>
            <a:ext cx="7819634" cy="4538949"/>
            <a:chOff x="824276" y="531095"/>
            <a:chExt cx="10361612" cy="6014454"/>
          </a:xfrm>
          <a:solidFill>
            <a:srgbClr val="474747"/>
          </a:solidFill>
        </p:grpSpPr>
        <p:sp>
          <p:nvSpPr>
            <p:cNvPr id="47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86"/>
            <p:cNvSpPr>
              <a:spLocks/>
            </p:cNvSpPr>
            <p:nvPr/>
          </p:nvSpPr>
          <p:spPr bwMode="auto">
            <a:xfrm>
              <a:off x="6234747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92"/>
            <p:cNvSpPr>
              <a:spLocks noEditPoints="1"/>
            </p:cNvSpPr>
            <p:nvPr/>
          </p:nvSpPr>
          <p:spPr bwMode="auto">
            <a:xfrm>
              <a:off x="6143389" y="2845518"/>
              <a:ext cx="164954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4"/>
            <p:cNvSpPr>
              <a:spLocks/>
            </p:cNvSpPr>
            <p:nvPr/>
          </p:nvSpPr>
          <p:spPr bwMode="auto">
            <a:xfrm>
              <a:off x="6143389" y="2825216"/>
              <a:ext cx="88822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97"/>
            <p:cNvSpPr>
              <a:spLocks/>
            </p:cNvSpPr>
            <p:nvPr/>
          </p:nvSpPr>
          <p:spPr bwMode="auto">
            <a:xfrm>
              <a:off x="6090095" y="2662800"/>
              <a:ext cx="220785" cy="96434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00"/>
            <p:cNvSpPr>
              <a:spLocks/>
            </p:cNvSpPr>
            <p:nvPr/>
          </p:nvSpPr>
          <p:spPr bwMode="auto">
            <a:xfrm>
              <a:off x="5927680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02"/>
            <p:cNvSpPr>
              <a:spLocks/>
            </p:cNvSpPr>
            <p:nvPr/>
          </p:nvSpPr>
          <p:spPr bwMode="auto">
            <a:xfrm>
              <a:off x="5843935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12"/>
            <p:cNvSpPr>
              <a:spLocks/>
            </p:cNvSpPr>
            <p:nvPr/>
          </p:nvSpPr>
          <p:spPr bwMode="auto">
            <a:xfrm>
              <a:off x="5508953" y="3000321"/>
              <a:ext cx="93897" cy="182718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17"/>
            <p:cNvSpPr>
              <a:spLocks noEditPoints="1"/>
            </p:cNvSpPr>
            <p:nvPr/>
          </p:nvSpPr>
          <p:spPr bwMode="auto">
            <a:xfrm>
              <a:off x="6501210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9035386" y="405487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해외 목표 비율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9132808" y="4622934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9360408" y="4624088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9588008" y="4625242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9815608" y="4626396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10043208" y="4627550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10270808" y="4628704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498408" y="4629858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0726008" y="4631012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0953608" y="4632166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1181208" y="4633320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9036873" y="4311843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 유입 목표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9017383" y="498096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지속 시청률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9114805" y="554902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342405" y="555018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9570005" y="5551337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9797605" y="5552491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10025205" y="5553645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10252805" y="555479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0480405" y="555595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708005" y="5557107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935605" y="5558261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163205" y="5559415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9018870" y="5237938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잠재고객의 채널 시청 비율 목표</a:t>
            </a:r>
            <a:endParaRPr lang="ko-KR" altLang="en-US" sz="1200">
              <a:solidFill>
                <a:schemeClr val="bg1">
                  <a:lumMod val="7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74363" y="312105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자유형 304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15" name="그룹 314"/>
          <p:cNvGrpSpPr/>
          <p:nvPr/>
        </p:nvGrpSpPr>
        <p:grpSpPr>
          <a:xfrm>
            <a:off x="2943492" y="444156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6" name="자유형 315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8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3" name="그룹 322"/>
          <p:cNvGrpSpPr/>
          <p:nvPr/>
        </p:nvGrpSpPr>
        <p:grpSpPr>
          <a:xfrm>
            <a:off x="7146374" y="308849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자유형 323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26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6884930" y="3335162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2" name="자유형 331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34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9" name="그룹 338"/>
          <p:cNvGrpSpPr/>
          <p:nvPr/>
        </p:nvGrpSpPr>
        <p:grpSpPr>
          <a:xfrm>
            <a:off x="5008823" y="3678367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0" name="자유형 339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1" name="그룹 340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42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838440" y="5852002"/>
            <a:ext cx="1383846" cy="276999"/>
            <a:chOff x="5843732" y="5638685"/>
            <a:chExt cx="1383846" cy="276999"/>
          </a:xfrm>
        </p:grpSpPr>
        <p:grpSp>
          <p:nvGrpSpPr>
            <p:cNvPr id="347" name="그룹 346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8" name="자유형 347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9" name="그룹 348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350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1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55" name="TextBox 354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핵심 타켓팅 국가</a:t>
              </a:r>
              <a:endPara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77</TotalTime>
  <Words>142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Light</vt:lpstr>
      <vt:lpstr>Noto Sans CJK KR Regular</vt:lpstr>
      <vt:lpstr>나눔고딕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이혜강</cp:lastModifiedBy>
  <cp:revision>8</cp:revision>
  <dcterms:created xsi:type="dcterms:W3CDTF">2016-03-12T15:04:52Z</dcterms:created>
  <dcterms:modified xsi:type="dcterms:W3CDTF">2016-03-12T16:22:27Z</dcterms:modified>
</cp:coreProperties>
</file>