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>
        <p:scale>
          <a:sx n="66" d="100"/>
          <a:sy n="66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63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4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4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8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0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03278-B03E-4940-910B-90CC278E4D93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58240-5B9A-4E48-93B0-4D162C80D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8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2"/>
          <a:stretch/>
        </p:blipFill>
        <p:spPr>
          <a:xfrm>
            <a:off x="5930618" y="0"/>
            <a:ext cx="6261382" cy="6858000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5930618" y="0"/>
            <a:ext cx="6261382" cy="6858000"/>
          </a:xfrm>
          <a:custGeom>
            <a:avLst/>
            <a:gdLst>
              <a:gd name="connsiteX0" fmla="*/ 3130690 w 6261382"/>
              <a:gd name="connsiteY0" fmla="*/ 1866899 h 6858000"/>
              <a:gd name="connsiteX1" fmla="*/ 2409885 w 6261382"/>
              <a:gd name="connsiteY1" fmla="*/ 3109666 h 6858000"/>
              <a:gd name="connsiteX2" fmla="*/ 3851494 w 6261382"/>
              <a:gd name="connsiteY2" fmla="*/ 3109666 h 6858000"/>
              <a:gd name="connsiteX3" fmla="*/ 3135611 w 6261382"/>
              <a:gd name="connsiteY3" fmla="*/ 4343946 h 6858000"/>
              <a:gd name="connsiteX4" fmla="*/ 2425539 w 6261382"/>
              <a:gd name="connsiteY4" fmla="*/ 3119682 h 6858000"/>
              <a:gd name="connsiteX5" fmla="*/ 1704734 w 6261382"/>
              <a:gd name="connsiteY5" fmla="*/ 4362449 h 6858000"/>
              <a:gd name="connsiteX6" fmla="*/ 3146343 w 6261382"/>
              <a:gd name="connsiteY6" fmla="*/ 4362449 h 6858000"/>
              <a:gd name="connsiteX7" fmla="*/ 3140534 w 6261382"/>
              <a:gd name="connsiteY7" fmla="*/ 4352433 h 6858000"/>
              <a:gd name="connsiteX8" fmla="*/ 4572298 w 6261382"/>
              <a:gd name="connsiteY8" fmla="*/ 4352433 h 6858000"/>
              <a:gd name="connsiteX9" fmla="*/ 3851494 w 6261382"/>
              <a:gd name="connsiteY9" fmla="*/ 3109666 h 6858000"/>
              <a:gd name="connsiteX10" fmla="*/ 0 w 6261382"/>
              <a:gd name="connsiteY10" fmla="*/ 0 h 6858000"/>
              <a:gd name="connsiteX11" fmla="*/ 6261382 w 6261382"/>
              <a:gd name="connsiteY11" fmla="*/ 0 h 6858000"/>
              <a:gd name="connsiteX12" fmla="*/ 6261382 w 6261382"/>
              <a:gd name="connsiteY12" fmla="*/ 6858000 h 6858000"/>
              <a:gd name="connsiteX13" fmla="*/ 0 w 6261382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61382" h="6858000">
                <a:moveTo>
                  <a:pt x="3130690" y="1866899"/>
                </a:moveTo>
                <a:lnTo>
                  <a:pt x="2409885" y="3109666"/>
                </a:lnTo>
                <a:lnTo>
                  <a:pt x="3851494" y="3109666"/>
                </a:lnTo>
                <a:lnTo>
                  <a:pt x="3135611" y="4343946"/>
                </a:lnTo>
                <a:lnTo>
                  <a:pt x="2425539" y="3119682"/>
                </a:lnTo>
                <a:lnTo>
                  <a:pt x="1704734" y="4362449"/>
                </a:lnTo>
                <a:lnTo>
                  <a:pt x="3146343" y="4362449"/>
                </a:lnTo>
                <a:lnTo>
                  <a:pt x="3140534" y="4352433"/>
                </a:lnTo>
                <a:lnTo>
                  <a:pt x="4572298" y="4352433"/>
                </a:lnTo>
                <a:lnTo>
                  <a:pt x="3851494" y="3109666"/>
                </a:lnTo>
                <a:close/>
                <a:moveTo>
                  <a:pt x="0" y="0"/>
                </a:moveTo>
                <a:lnTo>
                  <a:pt x="6261382" y="0"/>
                </a:lnTo>
                <a:lnTo>
                  <a:pt x="626138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890388" y="1858298"/>
            <a:ext cx="427703" cy="368710"/>
          </a:xfrm>
          <a:prstGeom prst="triangle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462685" y="1170040"/>
            <a:ext cx="427703" cy="368710"/>
          </a:xfrm>
          <a:prstGeom prst="triangle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034982" y="3060290"/>
            <a:ext cx="427703" cy="368710"/>
          </a:xfrm>
          <a:prstGeom prst="triangle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10854815" y="4331108"/>
            <a:ext cx="427703" cy="368710"/>
          </a:xfrm>
          <a:prstGeom prst="triangle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2305667" y="2590157"/>
            <a:ext cx="1150374" cy="991702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2614644" y="3086008"/>
            <a:ext cx="532419" cy="489400"/>
          </a:xfrm>
          <a:custGeom>
            <a:avLst/>
            <a:gdLst>
              <a:gd name="connsiteX0" fmla="*/ 0 w 532419"/>
              <a:gd name="connsiteY0" fmla="*/ 458981 h 458981"/>
              <a:gd name="connsiteX1" fmla="*/ 266210 w 532419"/>
              <a:gd name="connsiteY1" fmla="*/ 0 h 458981"/>
              <a:gd name="connsiteX2" fmla="*/ 532419 w 532419"/>
              <a:gd name="connsiteY2" fmla="*/ 458981 h 458981"/>
              <a:gd name="connsiteX3" fmla="*/ 0 w 532419"/>
              <a:gd name="connsiteY3" fmla="*/ 458981 h 458981"/>
              <a:gd name="connsiteX0" fmla="*/ 0 w 532419"/>
              <a:gd name="connsiteY0" fmla="*/ 517975 h 517975"/>
              <a:gd name="connsiteX1" fmla="*/ 266210 w 532419"/>
              <a:gd name="connsiteY1" fmla="*/ 0 h 517975"/>
              <a:gd name="connsiteX2" fmla="*/ 532419 w 532419"/>
              <a:gd name="connsiteY2" fmla="*/ 517975 h 517975"/>
              <a:gd name="connsiteX3" fmla="*/ 0 w 532419"/>
              <a:gd name="connsiteY3" fmla="*/ 517975 h 517975"/>
              <a:gd name="connsiteX0" fmla="*/ 0 w 532419"/>
              <a:gd name="connsiteY0" fmla="*/ 489400 h 489400"/>
              <a:gd name="connsiteX1" fmla="*/ 266210 w 532419"/>
              <a:gd name="connsiteY1" fmla="*/ 0 h 489400"/>
              <a:gd name="connsiteX2" fmla="*/ 532419 w 532419"/>
              <a:gd name="connsiteY2" fmla="*/ 489400 h 489400"/>
              <a:gd name="connsiteX3" fmla="*/ 0 w 532419"/>
              <a:gd name="connsiteY3" fmla="*/ 489400 h 4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19" h="489400">
                <a:moveTo>
                  <a:pt x="0" y="489400"/>
                </a:moveTo>
                <a:lnTo>
                  <a:pt x="266210" y="0"/>
                </a:lnTo>
                <a:lnTo>
                  <a:pt x="532419" y="489400"/>
                </a:lnTo>
                <a:lnTo>
                  <a:pt x="0" y="489400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96773" y="37019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DEER</a:t>
            </a:r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5677" y="4022052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사슴이 시냇물을</a:t>
            </a:r>
          </a:p>
        </p:txBody>
      </p:sp>
    </p:spTree>
    <p:extLst>
      <p:ext uri="{BB962C8B-B14F-4D97-AF65-F5344CB8AC3E}">
        <p14:creationId xmlns:p14="http://schemas.microsoft.com/office/powerpoint/2010/main" val="30847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2"/>
          <a:stretch/>
        </p:blipFill>
        <p:spPr>
          <a:xfrm>
            <a:off x="5930618" y="0"/>
            <a:ext cx="6261382" cy="6858000"/>
          </a:xfrm>
          <a:prstGeom prst="rect">
            <a:avLst/>
          </a:prstGeom>
        </p:spPr>
      </p:pic>
      <p:sp>
        <p:nvSpPr>
          <p:cNvPr id="15" name="이등변 삼각형 14"/>
          <p:cNvSpPr/>
          <p:nvPr/>
        </p:nvSpPr>
        <p:spPr>
          <a:xfrm>
            <a:off x="2612231" y="2619185"/>
            <a:ext cx="1150374" cy="991702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2921208" y="3115036"/>
            <a:ext cx="532419" cy="489400"/>
          </a:xfrm>
          <a:custGeom>
            <a:avLst/>
            <a:gdLst>
              <a:gd name="connsiteX0" fmla="*/ 0 w 532419"/>
              <a:gd name="connsiteY0" fmla="*/ 458981 h 458981"/>
              <a:gd name="connsiteX1" fmla="*/ 266210 w 532419"/>
              <a:gd name="connsiteY1" fmla="*/ 0 h 458981"/>
              <a:gd name="connsiteX2" fmla="*/ 532419 w 532419"/>
              <a:gd name="connsiteY2" fmla="*/ 458981 h 458981"/>
              <a:gd name="connsiteX3" fmla="*/ 0 w 532419"/>
              <a:gd name="connsiteY3" fmla="*/ 458981 h 458981"/>
              <a:gd name="connsiteX0" fmla="*/ 0 w 532419"/>
              <a:gd name="connsiteY0" fmla="*/ 517975 h 517975"/>
              <a:gd name="connsiteX1" fmla="*/ 266210 w 532419"/>
              <a:gd name="connsiteY1" fmla="*/ 0 h 517975"/>
              <a:gd name="connsiteX2" fmla="*/ 532419 w 532419"/>
              <a:gd name="connsiteY2" fmla="*/ 517975 h 517975"/>
              <a:gd name="connsiteX3" fmla="*/ 0 w 532419"/>
              <a:gd name="connsiteY3" fmla="*/ 517975 h 517975"/>
              <a:gd name="connsiteX0" fmla="*/ 0 w 532419"/>
              <a:gd name="connsiteY0" fmla="*/ 489400 h 489400"/>
              <a:gd name="connsiteX1" fmla="*/ 266210 w 532419"/>
              <a:gd name="connsiteY1" fmla="*/ 0 h 489400"/>
              <a:gd name="connsiteX2" fmla="*/ 532419 w 532419"/>
              <a:gd name="connsiteY2" fmla="*/ 489400 h 489400"/>
              <a:gd name="connsiteX3" fmla="*/ 0 w 532419"/>
              <a:gd name="connsiteY3" fmla="*/ 489400 h 4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19" h="489400">
                <a:moveTo>
                  <a:pt x="0" y="489400"/>
                </a:moveTo>
                <a:lnTo>
                  <a:pt x="266210" y="0"/>
                </a:lnTo>
                <a:lnTo>
                  <a:pt x="532419" y="489400"/>
                </a:lnTo>
                <a:lnTo>
                  <a:pt x="0" y="489400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03337" y="373095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DEER</a:t>
            </a:r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2241" y="405108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사슴이 시냇물을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30618" y="0"/>
            <a:ext cx="3518182" cy="6858000"/>
          </a:xfrm>
          <a:prstGeom prst="rect">
            <a:avLst/>
          </a:prstGeom>
          <a:gradFill flip="none" rotWithShape="1">
            <a:gsLst>
              <a:gs pos="14000">
                <a:srgbClr val="FFFFFF">
                  <a:alpha val="94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449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C5F84C0-FD32-476E-BDCB-23E82AFE1D66}" vid="{FFE3665C-0835-4182-A1E4-B47A6DB4A3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</TotalTime>
  <Words>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 Light</vt:lpstr>
      <vt:lpstr>맑은 고딕</vt:lpstr>
      <vt:lpstr>Arial</vt:lpstr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이혜강</cp:lastModifiedBy>
  <cp:revision>2</cp:revision>
  <dcterms:created xsi:type="dcterms:W3CDTF">2016-06-20T14:27:17Z</dcterms:created>
  <dcterms:modified xsi:type="dcterms:W3CDTF">2016-06-20T14:40:31Z</dcterms:modified>
</cp:coreProperties>
</file>