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Algerian" panose="04020705040A02060702" pitchFamily="82" charset="0"/>
      <p:regular r:id="rId15"/>
    </p:embeddedFont>
    <p:embeddedFont>
      <p:font typeface="Arial Black" panose="020B0A04020102020204" pitchFamily="34" charset="0"/>
      <p:bold r:id="rId16"/>
    </p:embeddedFont>
    <p:embeddedFont>
      <p:font typeface="Arial Rounded MT Bold" panose="020F0704030504030204" pitchFamily="34" charset="0"/>
      <p:regular r:id="rId17"/>
    </p:embeddedFont>
    <p:embeddedFont>
      <p:font typeface="Calibri" panose="020F0502020204030204" pitchFamily="34" charset="0"/>
      <p:regular r:id="rId18"/>
      <p:bold r:id="rId19"/>
      <p:italic r:id="rId20"/>
      <p:boldItalic r:id="rId21"/>
    </p:embeddedFont>
    <p:embeddedFont>
      <p:font typeface="CFJCTS+PublicSans-Bold" panose="020B0604020202020204"/>
      <p:regular r:id="rId22"/>
    </p:embeddedFont>
    <p:embeddedFont>
      <p:font typeface="CFRUAJ+EBGaramond-Medium" panose="020B0604020202020204"/>
      <p:regular r:id="rId23"/>
    </p:embeddedFont>
    <p:embeddedFont>
      <p:font typeface="Constantia" panose="02030602050306030303" pitchFamily="18" charset="0"/>
      <p:regular r:id="rId24"/>
      <p:bold r:id="rId25"/>
      <p:italic r:id="rId26"/>
      <p:boldItalic r:id="rId27"/>
    </p:embeddedFont>
    <p:embeddedFont>
      <p:font typeface="ILIIOR+EBGaramond-Bold" panose="020B0604020202020204"/>
      <p:regular r:id="rId28"/>
    </p:embeddedFont>
    <p:embeddedFont>
      <p:font typeface="KQGMTU+Arial-BoldMT" panose="020B0604020202020204"/>
      <p:regular r:id="rId29"/>
    </p:embeddedFont>
    <p:embeddedFont>
      <p:font typeface="PVLNNE+ArialMT" panose="020B0604020202020204"/>
      <p:regular r:id="rId30"/>
    </p:embeddedFont>
    <p:embeddedFont>
      <p:font typeface="RMKPBC+PublicSans-BoldItalic" panose="020B0604020202020204"/>
      <p:regular r:id="rId31"/>
    </p:embeddedFont>
    <p:embeddedFont>
      <p:font typeface="Wingdings 2" panose="05020102010507070707" pitchFamily="18" charset="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11/18/2023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HARANG08/portfolio.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FJCTS+PublicSans-Bold"/>
                <a:cs typeface="CFJCTS+PublicSans-Bold"/>
              </a:rPr>
              <a:t>“</a:t>
            </a:r>
            <a:r>
              <a:rPr lang="en-IN"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CFJCTS+PublicSans-Bold"/>
              </a:rPr>
              <a:t>Portfolio</a:t>
            </a:r>
            <a:r>
              <a:rPr lang="en-US" sz="2400" b="1" dirty="0">
                <a:solidFill>
                  <a:srgbClr val="223669"/>
                </a:solidFill>
                <a:latin typeface="CFJCTS+PublicSans-Bold"/>
                <a:cs typeface="CFJCTS+PublicSans-Bold"/>
              </a:rPr>
              <a:t> </a:t>
            </a:r>
            <a:r>
              <a:rPr lang="en-US" sz="2400" b="1" dirty="0">
                <a:solidFill>
                  <a:srgbClr val="223669"/>
                </a:solidFill>
                <a:latin typeface="Arial Rounded MT Bold" panose="020F0704030504030204" pitchFamily="34" charset="0"/>
                <a:cs typeface="Times New Roman" panose="02020603050405020304" pitchFamily="18" charset="0"/>
              </a:rPr>
              <a:t>Website </a:t>
            </a:r>
            <a:r>
              <a:rPr sz="2400" b="1" dirty="0">
                <a:solidFill>
                  <a:srgbClr val="223669"/>
                </a:solidFill>
                <a:latin typeface="CFJCTS+PublicSans-Bold"/>
                <a:cs typeface="CFJCTS+PublicSans-Bold"/>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diagram </a:t>
            </a:r>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a:t>‘user’, ‘project’ , ‘Contact form’ and ‘about me’ are the most important classes which are related to 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hlinkClick r:id="rId3" tooltip="https://github.com/hARIHARANG08/portfolio.git"/>
              </a:rPr>
              <a:t>https://github.com/hARIHARANG08/portfolio.git</a:t>
            </a:r>
            <a:endParaRPr sz="1400" b="1" dirty="0">
              <a:solidFill>
                <a:srgbClr val="BD8738"/>
              </a:solidFill>
              <a:latin typeface="Arial Black" panose="020B0A04020102020204" pitchFamily="34" charset="0"/>
              <a:cs typeface="RMKPBC+PublicSans-BoldItal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270196" cy="288092"/>
          </a:xfrm>
          <a:prstGeom prst="rect">
            <a:avLst/>
          </a:prstGeom>
        </p:spPr>
        <p:txBody>
          <a:bodyPr vert="horz" wrap="square" lIns="0" tIns="0" rIns="0" bIns="0" rtlCol="0">
            <a:spAutoFit/>
          </a:bodyPr>
          <a:lstStyle/>
          <a:p>
            <a:pPr marL="0" marR="0" algn="ctr">
              <a:lnSpc>
                <a:spcPts val="2383"/>
              </a:lnSpc>
              <a:spcBef>
                <a:spcPts val="0"/>
              </a:spcBef>
              <a:spcAft>
                <a:spcPts val="0"/>
              </a:spcAft>
            </a:pPr>
            <a:r>
              <a:rPr lang="en-IN" sz="1850" b="1" spc="-10" dirty="0">
                <a:solidFill>
                  <a:srgbClr val="C88C32"/>
                </a:solidFill>
                <a:latin typeface="Algerian" panose="04020705040A02060702" pitchFamily="82" charset="0"/>
                <a:cs typeface="ILIIOR+EBGaramond-Bold"/>
              </a:rPr>
              <a:t>PORTFOLIO  WEBSITE</a:t>
            </a:r>
            <a:endParaRPr sz="1850" b="1" spc="-10" dirty="0">
              <a:solidFill>
                <a:srgbClr val="C88C32"/>
              </a:solidFill>
              <a:latin typeface="Algerian" panose="04020705040A02060702" pitchFamily="82" charset="0"/>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086461824"/>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a:t>LMS Username</a:t>
                      </a:r>
                    </a:p>
                  </a:txBody>
                  <a:tcPr anchor="ctr"/>
                </a:tc>
                <a:tc>
                  <a:txBody>
                    <a:bodyPr/>
                    <a:lstStyle/>
                    <a:p>
                      <a:pPr algn="ctr"/>
                      <a:r>
                        <a:rPr lang="en-IN" sz="1400" dirty="0"/>
                        <a:t>Name</a:t>
                      </a:r>
                    </a:p>
                  </a:txBody>
                  <a:tcPr anchor="ctr"/>
                </a:tc>
                <a:tc>
                  <a:txBody>
                    <a:bodyPr/>
                    <a:lstStyle/>
                    <a:p>
                      <a:pPr algn="ctr"/>
                      <a:r>
                        <a:rPr lang="en-IN" sz="1400" dirty="0"/>
                        <a:t> Batch</a:t>
                      </a:r>
                    </a:p>
                  </a:txBody>
                  <a:tcPr anchor="ctr"/>
                </a:tc>
                <a:extLst>
                  <a:ext uri="{0D108BD9-81ED-4DB2-BD59-A6C34878D82A}">
                    <a16:rowId xmlns:a16="http://schemas.microsoft.com/office/drawing/2014/main" val="3142620878"/>
                  </a:ext>
                </a:extLst>
              </a:tr>
              <a:tr h="463200">
                <a:tc>
                  <a:txBody>
                    <a:bodyPr/>
                    <a:lstStyle/>
                    <a:p>
                      <a:pPr algn="ctr"/>
                      <a:endParaRPr lang="en-IN" sz="1400" dirty="0"/>
                    </a:p>
                  </a:txBody>
                  <a:tcPr anchor="ctr"/>
                </a:tc>
                <a:tc>
                  <a:txBody>
                    <a:bodyPr/>
                    <a:lstStyle/>
                    <a:p>
                      <a:pPr algn="ctr"/>
                      <a:r>
                        <a:rPr lang="en-IN" sz="1400" dirty="0" err="1"/>
                        <a:t>B.Gokul</a:t>
                      </a:r>
                      <a:r>
                        <a:rPr lang="en-IN" sz="1400" dirty="0"/>
                        <a:t> </a:t>
                      </a:r>
                      <a:r>
                        <a:rPr lang="en-IN" sz="1400" dirty="0" err="1"/>
                        <a:t>krishnan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106771650"/>
                  </a:ext>
                </a:extLst>
              </a:tr>
              <a:tr h="463200">
                <a:tc>
                  <a:txBody>
                    <a:bodyPr/>
                    <a:lstStyle/>
                    <a:p>
                      <a:pPr algn="ctr"/>
                      <a:endParaRPr lang="en-IN" sz="1400"/>
                    </a:p>
                  </a:txBody>
                  <a:tcPr anchor="ctr"/>
                </a:tc>
                <a:tc>
                  <a:txBody>
                    <a:bodyPr/>
                    <a:lstStyle/>
                    <a:p>
                      <a:pPr algn="ctr"/>
                      <a:r>
                        <a:rPr lang="en-IN" sz="1400" dirty="0" err="1"/>
                        <a:t>S.Jayaprakash</a:t>
                      </a:r>
                      <a:r>
                        <a:rPr lang="en-IN" sz="1400" dirty="0"/>
                        <a:t> </a:t>
                      </a:r>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537241669"/>
                  </a:ext>
                </a:extLst>
              </a:tr>
              <a:tr h="463200">
                <a:tc>
                  <a:txBody>
                    <a:bodyPr/>
                    <a:lstStyle/>
                    <a:p>
                      <a:pPr algn="ctr"/>
                      <a:endParaRPr lang="en-IN" sz="1400" dirty="0"/>
                    </a:p>
                  </a:txBody>
                  <a:tcPr anchor="ctr"/>
                </a:tc>
                <a:tc>
                  <a:txBody>
                    <a:bodyPr/>
                    <a:lstStyle/>
                    <a:p>
                      <a:pPr algn="ctr"/>
                      <a:r>
                        <a:rPr lang="en-IN" sz="1400" dirty="0" err="1"/>
                        <a:t>G.Hariharan</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1168585059"/>
                  </a:ext>
                </a:extLst>
              </a:tr>
              <a:tr h="463200">
                <a:tc>
                  <a:txBody>
                    <a:bodyPr/>
                    <a:lstStyle/>
                    <a:p>
                      <a:pPr algn="ctr"/>
                      <a:endParaRPr lang="en-IN" sz="1400" dirty="0"/>
                    </a:p>
                  </a:txBody>
                  <a:tcPr anchor="ctr"/>
                </a:tc>
                <a:tc>
                  <a:txBody>
                    <a:bodyPr/>
                    <a:lstStyle/>
                    <a:p>
                      <a:pPr algn="ctr"/>
                      <a:r>
                        <a:rPr lang="en-IN" sz="1400" dirty="0" err="1"/>
                        <a:t>K.S.surya</a:t>
                      </a:r>
                      <a:endParaRPr lang="en-IN" sz="1400" dirty="0"/>
                    </a:p>
                  </a:txBody>
                  <a:tcPr anchor="ctr"/>
                </a:tc>
                <a:tc>
                  <a:txBody>
                    <a:bodyPr/>
                    <a:lstStyle/>
                    <a:p>
                      <a:pPr algn="ctr"/>
                      <a:r>
                        <a:rPr lang="en-US" sz="1400" dirty="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a:t>INTRODUCTION</a:t>
            </a:r>
          </a:p>
        </p:txBody>
      </p:sp>
      <p:sp>
        <p:nvSpPr>
          <p:cNvPr id="3" name="Text Placeholder 2"/>
          <p:cNvSpPr>
            <a:spLocks noGrp="1"/>
          </p:cNvSpPr>
          <p:nvPr>
            <p:ph type="body" idx="1"/>
          </p:nvPr>
        </p:nvSpPr>
        <p:spPr/>
        <p:txBody>
          <a:bodyPr>
            <a:normAutofit fontScale="55000" lnSpcReduction="20000"/>
          </a:bodyPr>
          <a:lstStyle/>
          <a:p>
            <a:pPr>
              <a:buNone/>
            </a:pPr>
            <a:r>
              <a:rPr lang="en-US" dirty="0"/>
              <a:t>    </a:t>
            </a:r>
            <a:r>
              <a:rPr lang="en-US" sz="3800" dirty="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Document</a:t>
            </a:r>
            <a:r>
              <a:rPr lang="en-US" dirty="0"/>
              <a:t> </a:t>
            </a:r>
            <a:r>
              <a:rPr lang="en-US" sz="3600" dirty="0"/>
              <a:t>Conventions</a:t>
            </a:r>
          </a:p>
        </p:txBody>
      </p:sp>
      <p:sp>
        <p:nvSpPr>
          <p:cNvPr id="3" name="Text Placeholder 2"/>
          <p:cNvSpPr>
            <a:spLocks noGrp="1"/>
          </p:cNvSpPr>
          <p:nvPr>
            <p:ph type="body" idx="1"/>
          </p:nvPr>
        </p:nvSpPr>
        <p:spPr/>
        <p:txBody>
          <a:bodyPr>
            <a:normAutofit fontScale="62500" lnSpcReduction="20000"/>
          </a:bodyPr>
          <a:lstStyle/>
          <a:p>
            <a:pPr>
              <a:buNone/>
            </a:pPr>
            <a:r>
              <a:rPr lang="en-US" dirty="0"/>
              <a:t> Entire document should be justified.</a:t>
            </a:r>
          </a:p>
          <a:p>
            <a:pPr>
              <a:buNone/>
            </a:pPr>
            <a:r>
              <a:rPr lang="en-US" dirty="0"/>
              <a:t>  Convention for Main title </a:t>
            </a:r>
          </a:p>
          <a:p>
            <a:pPr>
              <a:buNone/>
            </a:pPr>
            <a:r>
              <a:rPr lang="en-US" dirty="0"/>
              <a:t>      ○ Font </a:t>
            </a:r>
            <a:r>
              <a:rPr lang="en-US" dirty="0" err="1"/>
              <a:t>face:Times</a:t>
            </a:r>
            <a:r>
              <a:rPr lang="en-US" dirty="0"/>
              <a:t> New Roman </a:t>
            </a:r>
          </a:p>
          <a:p>
            <a:pPr>
              <a:buNone/>
            </a:pPr>
            <a:r>
              <a:rPr lang="en-US" dirty="0"/>
              <a:t>      ○ Font </a:t>
            </a:r>
            <a:r>
              <a:rPr lang="en-US" dirty="0" err="1"/>
              <a:t>style:Bold</a:t>
            </a:r>
            <a:endParaRPr lang="en-US" dirty="0"/>
          </a:p>
          <a:p>
            <a:pPr>
              <a:buNone/>
            </a:pPr>
            <a:r>
              <a:rPr lang="en-US" dirty="0"/>
              <a:t>      ○ Font Size: 14 </a:t>
            </a:r>
          </a:p>
          <a:p>
            <a:pPr>
              <a:buNone/>
            </a:pPr>
            <a:r>
              <a:rPr lang="en-US" dirty="0"/>
              <a:t> Convention for Sub title </a:t>
            </a:r>
          </a:p>
          <a:p>
            <a:pPr>
              <a:buNone/>
            </a:pPr>
            <a:r>
              <a:rPr lang="en-US" dirty="0"/>
              <a:t>       ○ Font </a:t>
            </a:r>
            <a:r>
              <a:rPr lang="en-US" dirty="0" err="1"/>
              <a:t>face:Times</a:t>
            </a:r>
            <a:r>
              <a:rPr lang="en-US" dirty="0"/>
              <a:t> New Roman</a:t>
            </a:r>
          </a:p>
          <a:p>
            <a:pPr>
              <a:buNone/>
            </a:pPr>
            <a:r>
              <a:rPr lang="en-US" dirty="0"/>
              <a:t>       ○ Font </a:t>
            </a:r>
            <a:r>
              <a:rPr lang="en-US" dirty="0" err="1"/>
              <a:t>style:Bold</a:t>
            </a:r>
            <a:r>
              <a:rPr lang="en-US" dirty="0"/>
              <a:t> </a:t>
            </a:r>
          </a:p>
          <a:p>
            <a:pPr>
              <a:buNone/>
            </a:pPr>
            <a:r>
              <a:rPr lang="en-US" dirty="0"/>
              <a:t>       ○ Font Size: 12 </a:t>
            </a:r>
          </a:p>
          <a:p>
            <a:pPr>
              <a:buNone/>
            </a:pPr>
            <a:r>
              <a:rPr lang="en-US" dirty="0"/>
              <a:t> Convention for body </a:t>
            </a:r>
          </a:p>
          <a:p>
            <a:pPr>
              <a:buNone/>
            </a:pPr>
            <a:r>
              <a:rPr lang="en-US" dirty="0"/>
              <a:t>       ○ Font </a:t>
            </a:r>
            <a:r>
              <a:rPr lang="en-US" dirty="0" err="1"/>
              <a:t>face:Times</a:t>
            </a:r>
            <a:r>
              <a:rPr lang="en-US" dirty="0"/>
              <a:t> New Roman </a:t>
            </a:r>
          </a:p>
          <a:p>
            <a:pPr>
              <a:buNone/>
            </a:pPr>
            <a:r>
              <a:rPr lang="en-US" dirty="0"/>
              <a:t>       ○ Font Size: 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Development Project</a:t>
            </a:r>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      The 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a:t>Form . The 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a:t>Books</a:t>
            </a:r>
          </a:p>
          <a:p>
            <a:pPr marL="0" indent="0">
              <a:buNone/>
            </a:pPr>
            <a:r>
              <a:rPr lang="en-US" sz="2000" dirty="0"/>
              <a:t>       ○   Airey, D., 2010. Logo Design Love: A Guide to Creating Iconic Brand Identities</a:t>
            </a:r>
          </a:p>
          <a:p>
            <a:pPr marL="0" indent="0">
              <a:buNone/>
            </a:pPr>
            <a:r>
              <a:rPr lang="en-US" sz="2000" dirty="0"/>
              <a:t>       ○   Berkeley, CA: New Riders</a:t>
            </a:r>
          </a:p>
          <a:p>
            <a:pPr>
              <a:buFont typeface="Wingdings" panose="05000000000000000000" pitchFamily="2" charset="2"/>
              <a:buChar char="Ø"/>
            </a:pPr>
            <a:r>
              <a:rPr lang="en-US" sz="2000" b="1" dirty="0"/>
              <a:t>Websites</a:t>
            </a:r>
          </a:p>
          <a:p>
            <a:pPr marL="0" indent="0">
              <a:buNone/>
            </a:pPr>
            <a:r>
              <a:rPr lang="en-US" sz="2000" dirty="0"/>
              <a:t>       ○   </a:t>
            </a:r>
            <a:r>
              <a:rPr lang="en-US" sz="2000" dirty="0">
                <a:hlinkClick r:id="rId2"/>
              </a:rPr>
              <a:t>http://www.smashingmagazine.com/2013/06/workflow-design-develop-modern-portfolio-website/</a:t>
            </a:r>
            <a:endParaRPr lang="en-US" sz="2000" dirty="0"/>
          </a:p>
          <a:p>
            <a:pPr marL="0" indent="0">
              <a:buNone/>
            </a:pPr>
            <a:r>
              <a:rPr lang="en-IN" sz="2000" dirty="0"/>
              <a:t>       </a:t>
            </a:r>
            <a:r>
              <a:rPr lang="en-US" sz="2000" dirty="0"/>
              <a:t>○ </a:t>
            </a:r>
            <a:r>
              <a:rPr lang="en-IN" sz="2000" dirty="0"/>
              <a:t>  </a:t>
            </a:r>
            <a:r>
              <a:rPr lang="en-IN" sz="2000" dirty="0">
                <a:hlinkClick r:id="rId3"/>
              </a:rPr>
              <a:t>http://business.tutsplus.com/articles/the-secret-to-getting-a-lot-of-web-design-work--fsw-390            </a:t>
            </a:r>
            <a:endParaRPr lang="en-IN" sz="2000" dirty="0"/>
          </a:p>
        </p:txBody>
      </p:sp>
    </p:spTree>
    <p:extLst>
      <p:ext uri="{BB962C8B-B14F-4D97-AF65-F5344CB8AC3E}">
        <p14:creationId xmlns:p14="http://schemas.microsoft.com/office/powerpoint/2010/main" val="135434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a:t>
            </a:r>
            <a:endParaRPr lang="en-IN" dirty="0"/>
          </a:p>
        </p:txBody>
      </p:sp>
      <p:sp>
        <p:nvSpPr>
          <p:cNvPr id="3" name="Text Placeholder 2"/>
          <p:cNvSpPr>
            <a:spLocks noGrp="1"/>
          </p:cNvSpPr>
          <p:nvPr>
            <p:ph type="body" idx="1"/>
          </p:nvPr>
        </p:nvSpPr>
        <p:spPr/>
        <p:txBody>
          <a:bodyPr/>
          <a:lstStyle/>
          <a:p>
            <a:r>
              <a:rPr lang="en-US" sz="2000" b="1" dirty="0"/>
              <a:t>Product perspective</a:t>
            </a:r>
            <a:endParaRPr lang="en-IN" sz="2000" b="1" dirty="0"/>
          </a:p>
          <a:p>
            <a:pPr marL="0" indent="0">
              <a:buNone/>
            </a:pPr>
            <a:r>
              <a:rPr lang="en-US" sz="1800" dirty="0"/>
              <a:t>   </a:t>
            </a:r>
            <a:r>
              <a:rPr lang="en-US" sz="1800" dirty="0" err="1"/>
              <a:t>Usecase</a:t>
            </a:r>
            <a:r>
              <a:rPr lang="en-US" sz="1800" dirty="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a:t>Product function</a:t>
            </a:r>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of Library Management System</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785</TotalTime>
  <Words>654</Words>
  <Application>Microsoft Office PowerPoint</Application>
  <PresentationFormat>On-screen Show (16:9)</PresentationFormat>
  <Paragraphs>73</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Times New Roman</vt:lpstr>
      <vt:lpstr>Wingdings 2</vt:lpstr>
      <vt:lpstr>KQGMTU+Arial-BoldMT</vt:lpstr>
      <vt:lpstr>Algerian</vt:lpstr>
      <vt:lpstr>Wingdings</vt:lpstr>
      <vt:lpstr>CFJCTS+PublicSans-Bold</vt:lpstr>
      <vt:lpstr>Arial Rounded MT Bold</vt:lpstr>
      <vt:lpstr>PVLNNE+ArialMT</vt:lpstr>
      <vt:lpstr>Arial Black</vt:lpstr>
      <vt:lpstr>ILIIOR+EBGaramond-Bold</vt:lpstr>
      <vt:lpstr>RMKPBC+PublicSans-BoldItalic</vt:lpstr>
      <vt:lpstr>Calibri</vt:lpstr>
      <vt:lpstr>CFRUAJ+EBGaramond-Medium</vt:lpstr>
      <vt:lpstr>Constantia</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nithya manogaran</cp:lastModifiedBy>
  <cp:revision>28</cp:revision>
  <dcterms:modified xsi:type="dcterms:W3CDTF">2023-11-18T07:46:53Z</dcterms:modified>
</cp:coreProperties>
</file>