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67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24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30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8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0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584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874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70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19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24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625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95A6-C180-44E2-AEBD-0235C2B45DCE}" type="datetimeFigureOut">
              <a:rPr lang="id-ID" smtClean="0"/>
              <a:t>17/06/2024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07A6-F8F2-4FA6-B720-2CFE3A8EE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893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FRIDA DEMO ON</a:t>
            </a:r>
            <a:br>
              <a:rPr lang="en-US" dirty="0" smtClean="0"/>
            </a:br>
            <a:r>
              <a:rPr lang="en-US" dirty="0" smtClean="0"/>
              <a:t>uncrackable1.apk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43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1. Run the emulator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 emulator -</a:t>
            </a:r>
            <a:r>
              <a:rPr lang="en-US" dirty="0" err="1" smtClean="0"/>
              <a:t>avd</a:t>
            </a:r>
            <a:r>
              <a:rPr lang="en-US" dirty="0" smtClean="0"/>
              <a:t> &lt;device-name&gt;</a:t>
            </a:r>
          </a:p>
          <a:p>
            <a:pPr marL="0" indent="0">
              <a:buNone/>
            </a:pPr>
            <a:r>
              <a:rPr lang="en-US" dirty="0" smtClean="0"/>
              <a:t>2. Run the </a:t>
            </a:r>
            <a:r>
              <a:rPr lang="en-US" dirty="0" err="1" smtClean="0"/>
              <a:t>frida</a:t>
            </a:r>
            <a:r>
              <a:rPr lang="en-US" dirty="0" smtClean="0"/>
              <a:t>-server</a:t>
            </a:r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adb</a:t>
            </a:r>
            <a:r>
              <a:rPr lang="en-US" dirty="0" smtClean="0"/>
              <a:t> shell “/data/local/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frida</a:t>
            </a:r>
            <a:r>
              <a:rPr lang="en-US" dirty="0" smtClean="0"/>
              <a:t>-server &amp;”</a:t>
            </a:r>
          </a:p>
          <a:p>
            <a:pPr marL="0" indent="0">
              <a:buNone/>
            </a:pPr>
            <a:r>
              <a:rPr lang="en-US" dirty="0" smtClean="0"/>
              <a:t>3. Check the </a:t>
            </a:r>
            <a:r>
              <a:rPr lang="en-US" dirty="0" err="1" smtClean="0"/>
              <a:t>frida</a:t>
            </a:r>
            <a:r>
              <a:rPr lang="en-US" dirty="0" smtClean="0"/>
              <a:t>-server</a:t>
            </a:r>
          </a:p>
          <a:p>
            <a:pPr marL="0" indent="0">
              <a:buNone/>
            </a:pPr>
            <a:r>
              <a:rPr lang="en-US" dirty="0" smtClean="0"/>
              <a:t>	&gt; </a:t>
            </a:r>
            <a:r>
              <a:rPr lang="en-US" dirty="0" err="1" smtClean="0"/>
              <a:t>frida-ps</a:t>
            </a:r>
            <a:r>
              <a:rPr lang="en-US" dirty="0" smtClean="0"/>
              <a:t> -U</a:t>
            </a:r>
          </a:p>
          <a:p>
            <a:pPr marL="0" indent="0">
              <a:buNone/>
            </a:pPr>
            <a:r>
              <a:rPr lang="en-US" dirty="0" smtClean="0"/>
              <a:t>4. Install the </a:t>
            </a:r>
            <a:r>
              <a:rPr lang="en-US" dirty="0" err="1" smtClean="0"/>
              <a:t>apk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err="1" smtClean="0"/>
              <a:t>adb</a:t>
            </a:r>
            <a:r>
              <a:rPr lang="en-US" dirty="0" smtClean="0"/>
              <a:t> install &lt;</a:t>
            </a:r>
            <a:r>
              <a:rPr lang="en-US" dirty="0" err="1" smtClean="0"/>
              <a:t>apk-name.apk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5. Prepare the </a:t>
            </a:r>
            <a:r>
              <a:rPr lang="en-US" dirty="0" err="1" smtClean="0"/>
              <a:t>javascript</a:t>
            </a:r>
            <a:r>
              <a:rPr lang="en-US" dirty="0" smtClean="0"/>
              <a:t>-based </a:t>
            </a:r>
            <a:r>
              <a:rPr lang="en-US" dirty="0" err="1" smtClean="0"/>
              <a:t>frida</a:t>
            </a:r>
            <a:r>
              <a:rPr lang="en-US" dirty="0" smtClean="0"/>
              <a:t> script</a:t>
            </a:r>
          </a:p>
          <a:p>
            <a:pPr marL="0" indent="0">
              <a:buNone/>
            </a:pPr>
            <a:r>
              <a:rPr lang="en-US" dirty="0" smtClean="0"/>
              <a:t>6. Find the packages name of targeted app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err="1" smtClean="0"/>
              <a:t>adb</a:t>
            </a:r>
            <a:r>
              <a:rPr lang="en-US" dirty="0" smtClean="0"/>
              <a:t> shell pm list packages</a:t>
            </a:r>
          </a:p>
          <a:p>
            <a:pPr marL="0" indent="0">
              <a:buNone/>
            </a:pPr>
            <a:r>
              <a:rPr lang="en-US" dirty="0" smtClean="0"/>
              <a:t>7. Inject the app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err="1" smtClean="0"/>
              <a:t>frida</a:t>
            </a:r>
            <a:r>
              <a:rPr lang="en-US" dirty="0" smtClean="0"/>
              <a:t> -U -l &lt;js-script.js&gt; -f &lt;com.name.name&gt;</a:t>
            </a:r>
          </a:p>
          <a:p>
            <a:pPr marL="0" indent="0">
              <a:buNone/>
            </a:pPr>
            <a:r>
              <a:rPr lang="en-US" dirty="0" smtClean="0"/>
              <a:t>8. Observe the behavior of the app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912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LOADME CHALLENGE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808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99" y="2667000"/>
            <a:ext cx="71056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52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108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FRIDA DEMO ON uncrackable1.apk</vt:lpstr>
      <vt:lpstr>demos</vt:lpstr>
      <vt:lpstr>LOADME CHALLENGE</vt:lpstr>
      <vt:lpstr>EXPLORE 1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 DEMO ON uncrackable1.apk</dc:title>
  <dc:creator>dayat</dc:creator>
  <cp:lastModifiedBy>dayat</cp:lastModifiedBy>
  <cp:revision>3</cp:revision>
  <dcterms:created xsi:type="dcterms:W3CDTF">2024-06-17T13:59:54Z</dcterms:created>
  <dcterms:modified xsi:type="dcterms:W3CDTF">2024-06-17T16:22:18Z</dcterms:modified>
</cp:coreProperties>
</file>