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ShowLst>
    <p:custShow name="Custom Show 1" id="0">
      <p:sldLst>
        <p:sld r:id="rId4"/>
        <p:sld r:id="rId5"/>
      </p:sldLst>
    </p:custShow>
  </p:custShowLst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D"/>
    <a:srgbClr val="A98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BD2B-D232-6AF3-69CB-0A632C1FA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DE391-6306-52DF-F097-4CD5C2425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881E-CDAA-82CF-E451-DF606036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EC1A-2DF9-8CA8-AFE9-ED35480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5BE4-F541-8128-B3BF-7240FBFC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82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86CD-2C3E-1B94-E6BE-C0684508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CB3B8-EC02-44D5-AC33-8EAA5A66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F72C-36D7-7E42-FD7C-C250D22B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E140-D27B-2D86-85CB-00CF1633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8901-CBD1-3672-B184-D5F1C427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917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EAA08-6A74-0472-54C1-1C774AA27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8B7A9-C645-DE0D-F395-3485943F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44D2-3FC4-D834-7F1E-6ED41AB6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01C0-4FC6-36F1-98D4-FC69F8DF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9BB0-367C-84EA-E42E-D21D2F50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31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BC5F-59B4-F8AE-5523-E094AE03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B3CA-6DA1-3FD9-455B-F6EDBB1D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B8B2-1FE8-2650-C9D1-D38C7AA4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4546-DE26-B498-14C9-6BCC5DAF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79C5B-021D-82FB-9CEF-6F9AC3FF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903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F52E-ECA3-6EE5-D25A-5CABBF06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1B86-D151-9248-553B-BF2FF531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D58D-2E5E-AED7-D135-9086B60A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9DA3-E9D8-7FF6-455B-BE23176D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826E-0DC3-473A-EC83-722AF17D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82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EC2D-3022-173F-E775-7555F9C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526A-49D5-6C23-3683-D64ABC5A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09A59-2230-210C-2E88-E4C385F9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81EA-882C-FC8B-2CB1-134D35FB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AB2D-A202-06D8-A188-ED5AFF20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B58DB-B26B-3697-EA05-A5033AC2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31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4ECA-3FDB-D118-0D23-ED84362A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9C54-F8DB-7593-3120-12AF5F8D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B0186-3672-E7A0-8E89-FF416275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3D005-394A-C6EA-3766-F2C0C1F0C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8A98A-E30D-5E28-C817-34E33813E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A4DED3-15E8-771B-4A78-87FD385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9A557-F52A-6397-4F32-81128B72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AD09B-D315-ED78-66A7-0C4FF6E6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0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61AA-EDFA-1035-7E8E-9E534A17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0D6E5-58AA-7446-EF74-667D66B9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810B-0F89-9E17-C424-C372C27D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EC0F4-17D5-45E9-2B68-16033D2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48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ECAB2-F502-70CF-94F8-06D4A3B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9C1B6-6A92-C72A-518F-06115101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3523B-5592-0185-26AB-B34A2358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667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D1C7-1F3A-4C59-BC9B-6614135F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9639-0449-8B0B-D18E-C8AA0C71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831F-1965-96D2-4ED3-46E2FA62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BEDF9-6B8E-08B7-AABE-A5EAD740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10F4A-2CFE-78E7-BFA0-8E51AD8A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26BD4-0875-58BE-9787-4A904AFF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24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8F3B-A470-0676-33C1-0E9BF30E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4AD59-331E-B490-56E5-EADB59086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F085F-ACE1-1522-C316-C7BCC3A9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076E5-3B29-B14A-4731-BAFFE73B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20FBA-0F48-5C86-993F-B0F5375E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672C-CF16-A7DD-9FFE-EFD29D84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75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3DF11-9DA6-600C-2817-F8EECB5B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BF64-C1A0-C09E-2259-97C0EA9E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0D84-A57D-2FCC-02E3-9D0885869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E85C1-01F8-F241-9DAC-D554D66D20E9}" type="datetimeFigureOut">
              <a:rPr lang="en-RU" smtClean="0"/>
              <a:t>04.10.2024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385A-43A4-A067-DF8C-C570F5F5E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A5C3-CFD2-EF9F-7E44-5D1B18DF7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7A79A-69D8-8F40-A066-1E0115CBB5B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164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734B-0712-1838-E40A-0B913136D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n w="0"/>
                <a:gradFill flip="none" rotWithShape="1">
                  <a:gsLst>
                    <a:gs pos="20000">
                      <a:schemeClr val="accent1">
                        <a:lumMod val="67000"/>
                      </a:schemeClr>
                    </a:gs>
                    <a:gs pos="20000">
                      <a:schemeClr val="accent1">
                        <a:lumMod val="97000"/>
                        <a:lumOff val="3000"/>
                      </a:schemeClr>
                    </a:gs>
                    <a:gs pos="54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Molot" panose="02000506000000020004" pitchFamily="2" charset="0"/>
              </a:rPr>
              <a:t>Прогноз погоды</a:t>
            </a:r>
            <a:endParaRPr lang="en-RU" dirty="0">
              <a:ln w="0"/>
              <a:gradFill flip="none" rotWithShape="1">
                <a:gsLst>
                  <a:gs pos="20000">
                    <a:schemeClr val="accent1">
                      <a:lumMod val="67000"/>
                    </a:schemeClr>
                  </a:gs>
                  <a:gs pos="20000">
                    <a:schemeClr val="accent1">
                      <a:lumMod val="97000"/>
                      <a:lumOff val="3000"/>
                    </a:schemeClr>
                  </a:gs>
                  <a:gs pos="54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Molot" panose="02000506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E7A18-EAF3-0A4A-3698-C97886EC7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22021"/>
            <a:ext cx="12192000" cy="3679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ИСП</a:t>
            </a:r>
            <a:r>
              <a:rPr lang="en-US" dirty="0"/>
              <a:t>/</a:t>
            </a:r>
            <a:r>
              <a:rPr lang="ru-RU" dirty="0"/>
              <a:t>П 22-09</a:t>
            </a:r>
            <a:endParaRPr lang="en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495474-8A3C-9B5A-AFCA-65CC406C75BE}"/>
              </a:ext>
            </a:extLst>
          </p:cNvPr>
          <p:cNvSpPr txBox="1">
            <a:spLocks/>
          </p:cNvSpPr>
          <p:nvPr/>
        </p:nvSpPr>
        <p:spPr>
          <a:xfrm>
            <a:off x="0" y="6490010"/>
            <a:ext cx="12192000" cy="367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Шавыкин Александр </a:t>
            </a:r>
            <a:r>
              <a:rPr lang="en-US" dirty="0"/>
              <a:t>|</a:t>
            </a:r>
            <a:r>
              <a:rPr lang="ru-RU" dirty="0"/>
              <a:t> Кирилл Гойда </a:t>
            </a:r>
            <a:r>
              <a:rPr lang="en-US" dirty="0"/>
              <a:t>|</a:t>
            </a:r>
            <a:r>
              <a:rPr lang="ru-RU" dirty="0"/>
              <a:t> Руслан Искалиев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5599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7BC4-5489-EB3A-CF32-3E813DB1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27863" y="0"/>
            <a:ext cx="16448817" cy="1369660"/>
          </a:xfrm>
        </p:spPr>
        <p:txBody>
          <a:bodyPr>
            <a:noAutofit/>
          </a:bodyPr>
          <a:lstStyle/>
          <a:p>
            <a:pPr algn="ctr"/>
            <a:r>
              <a:rPr lang="ru-RU" sz="4800" spc="1000" dirty="0">
                <a:latin typeface="Molot" panose="02000506000000020004" pitchFamily="2" charset="0"/>
              </a:rPr>
              <a:t>Отличия от других </a:t>
            </a:r>
            <a:br>
              <a:rPr lang="en-US" sz="4800" spc="1000" dirty="0">
                <a:latin typeface="Molot" panose="02000506000000020004" pitchFamily="2" charset="0"/>
              </a:rPr>
            </a:br>
            <a:r>
              <a:rPr lang="en-US" sz="4800" spc="1000" dirty="0">
                <a:latin typeface="Molot" panose="02000506000000020004" pitchFamily="2" charset="0"/>
              </a:rPr>
              <a:t>												</a:t>
            </a:r>
            <a:r>
              <a:rPr lang="ru-RU" sz="4800" spc="1000" dirty="0">
                <a:latin typeface="Molot" panose="02000506000000020004" pitchFamily="2" charset="0"/>
              </a:rPr>
              <a:t>приложений</a:t>
            </a:r>
            <a:endParaRPr lang="en-RU" sz="4800" spc="1000" dirty="0">
              <a:latin typeface="Britannic Bold" panose="020B0903060703020204" pitchFamily="34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D006B5-D3B8-B2ED-9381-8E87B24D998E}"/>
              </a:ext>
            </a:extLst>
          </p:cNvPr>
          <p:cNvSpPr/>
          <p:nvPr/>
        </p:nvSpPr>
        <p:spPr>
          <a:xfrm>
            <a:off x="0" y="4124567"/>
            <a:ext cx="10598718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Необычный и понятный дизайн</a:t>
            </a:r>
          </a:p>
          <a:p>
            <a:pPr marL="685800" indent="-685800">
              <a:buFontTx/>
              <a:buChar char="-"/>
            </a:pPr>
            <a:endParaRPr lang="en-GB" sz="5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lot" panose="02000506000000020004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8A25A1-6B3F-A007-C69A-1E317CCB22C2}"/>
              </a:ext>
            </a:extLst>
          </p:cNvPr>
          <p:cNvSpPr/>
          <p:nvPr/>
        </p:nvSpPr>
        <p:spPr>
          <a:xfrm>
            <a:off x="0" y="1960939"/>
            <a:ext cx="10198544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Без лишней </a:t>
            </a:r>
            <a:r>
              <a:rPr lang="ru-RU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информацией</a:t>
            </a:r>
          </a:p>
          <a:p>
            <a:pPr marL="685800" indent="-685800">
              <a:buFontTx/>
              <a:buChar char="-"/>
            </a:pPr>
            <a:endParaRPr lang="en-GB" sz="5400" b="1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39EC3B-AD60-6642-E28F-D2F0A53FA94A}"/>
              </a:ext>
            </a:extLst>
          </p:cNvPr>
          <p:cNvSpPr/>
          <p:nvPr/>
        </p:nvSpPr>
        <p:spPr>
          <a:xfrm>
            <a:off x="0" y="5183391"/>
            <a:ext cx="12203998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dirty="0">
                <a:solidFill>
                  <a:schemeClr val="tx1">
                    <a:lumMod val="95000"/>
                    <a:lumOff val="5000"/>
                  </a:schemeClr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Открытый исходный код</a:t>
            </a:r>
          </a:p>
          <a:p>
            <a:pPr marL="685800" indent="-685800">
              <a:buFontTx/>
              <a:buChar char="-"/>
            </a:pPr>
            <a:endParaRPr lang="en-GB" sz="540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E88A3D-2CC5-E2F7-E013-30BBB51583F5}"/>
              </a:ext>
            </a:extLst>
          </p:cNvPr>
          <p:cNvSpPr/>
          <p:nvPr/>
        </p:nvSpPr>
        <p:spPr>
          <a:xfrm>
            <a:off x="0" y="3025142"/>
            <a:ext cx="11905130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Мультиплатформенное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DESKTOP </a:t>
            </a:r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ea typeface="Apple Symbols" panose="02000000000000000000" pitchFamily="2" charset="-79"/>
                <a:cs typeface="Apple Symbols" panose="02000000000000000000" pitchFamily="2" charset="-79"/>
              </a:rPr>
              <a:t>приложение</a:t>
            </a:r>
          </a:p>
          <a:p>
            <a:pPr marL="685800" indent="-685800">
              <a:buFontTx/>
              <a:buChar char="-"/>
            </a:pPr>
            <a:endParaRPr lang="en-GB" sz="54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07E57F-3FD4-181E-6CF0-F28118E3288F}"/>
              </a:ext>
            </a:extLst>
          </p:cNvPr>
          <p:cNvCxnSpPr/>
          <p:nvPr/>
        </p:nvCxnSpPr>
        <p:spPr>
          <a:xfrm>
            <a:off x="0" y="539262"/>
            <a:ext cx="1232095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594CBA-48A6-4B96-AB22-2D39A6AD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62" y="159405"/>
            <a:ext cx="7773987" cy="5847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E2228-7780-791B-9990-7C8BCD11E7BE}"/>
              </a:ext>
            </a:extLst>
          </p:cNvPr>
          <p:cNvSpPr txBox="1"/>
          <p:nvPr/>
        </p:nvSpPr>
        <p:spPr>
          <a:xfrm>
            <a:off x="871537" y="6329263"/>
            <a:ext cx="1181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ru-RU" dirty="0"/>
              <a:t>ВОЗМОЖНЫЙ ДИЗАЙН</a:t>
            </a:r>
            <a:r>
              <a:rPr lang="en-US" dirty="0"/>
              <a:t>,</a:t>
            </a:r>
            <a:r>
              <a:rPr lang="ru-RU" dirty="0"/>
              <a:t> ВОЗМОЖНЫ КАК БОЛЬШИЕ ИЗМЕНЕНИЯ</a:t>
            </a:r>
            <a:r>
              <a:rPr lang="en-US" dirty="0"/>
              <a:t>, </a:t>
            </a:r>
            <a:r>
              <a:rPr lang="ru-RU" dirty="0"/>
              <a:t>ТАК И НЕБОЛЬШИЕ ДОРАБОТКИ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0156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5DB7-486F-1919-2E32-4A74365A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5302"/>
            <a:ext cx="10515600" cy="1325563"/>
          </a:xfrm>
        </p:spPr>
        <p:txBody>
          <a:bodyPr/>
          <a:lstStyle/>
          <a:p>
            <a:r>
              <a:rPr lang="ru-RU" dirty="0"/>
              <a:t>Возможность выбрать любой город мира</a:t>
            </a:r>
            <a:r>
              <a:rPr lang="en-US" dirty="0"/>
              <a:t>*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E6789-26A5-FF77-0581-3A4A5AD3A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1" r="3" b="82456"/>
          <a:stretch/>
        </p:blipFill>
        <p:spPr>
          <a:xfrm>
            <a:off x="0" y="3157999"/>
            <a:ext cx="12247659" cy="1370460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42915152-091F-2298-A1F5-A9C268432B24}"/>
              </a:ext>
            </a:extLst>
          </p:cNvPr>
          <p:cNvSpPr/>
          <p:nvPr/>
        </p:nvSpPr>
        <p:spPr>
          <a:xfrm rot="5400000">
            <a:off x="5663068" y="-3154349"/>
            <a:ext cx="2044194" cy="10017528"/>
          </a:xfrm>
          <a:prstGeom prst="rightBrace">
            <a:avLst>
              <a:gd name="adj1" fmla="val 8333"/>
              <a:gd name="adj2" fmla="val 17854"/>
            </a:avLst>
          </a:prstGeom>
          <a:ln w="34925">
            <a:solidFill>
              <a:schemeClr val="tx1">
                <a:alpha val="6459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2BA9B-2E53-43D5-B29F-9B508157C1FC}"/>
              </a:ext>
            </a:extLst>
          </p:cNvPr>
          <p:cNvSpPr txBox="1"/>
          <p:nvPr/>
        </p:nvSpPr>
        <p:spPr>
          <a:xfrm>
            <a:off x="0" y="63251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  <a:r>
              <a:rPr lang="ru-RU" dirty="0"/>
              <a:t>В ПРЕДЕЛАХ ПЛАНЕТЫ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2140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4963-C1CD-747A-AFA8-D61C6E39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352"/>
            <a:ext cx="9866671" cy="1325563"/>
          </a:xfrm>
        </p:spPr>
        <p:txBody>
          <a:bodyPr/>
          <a:lstStyle/>
          <a:p>
            <a:r>
              <a:rPr lang="ru-RU" dirty="0"/>
              <a:t>Прогноз на 2 недели и ничего лишнего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41A83-88D8-6544-8527-E544C127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067" y="1214966"/>
            <a:ext cx="8902700" cy="6696721"/>
          </a:xfrm>
          <a:prstGeom prst="rect">
            <a:avLst/>
          </a:prstGeom>
        </p:spPr>
      </p:pic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1843108-31EA-71D0-A8BA-07CEEEE3EC34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H="1">
            <a:off x="8665633" y="596430"/>
            <a:ext cx="1201038" cy="3966897"/>
          </a:xfrm>
          <a:prstGeom prst="curvedConnector3">
            <a:avLst>
              <a:gd name="adj1" fmla="val -163934"/>
            </a:avLst>
          </a:prstGeom>
          <a:ln w="1079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56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AA9B-DDC5-2807-D15B-254392B3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00"/>
            <a:ext cx="12192000" cy="2727961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latin typeface="Molot" panose="02000506000000020004" pitchFamily="2" charset="0"/>
              </a:rPr>
              <a:t>Релиз</a:t>
            </a:r>
            <a:r>
              <a:rPr lang="en-US" sz="5400" dirty="0">
                <a:latin typeface="Molot" panose="02000506000000020004" pitchFamily="2" charset="0"/>
              </a:rPr>
              <a:t>: </a:t>
            </a:r>
            <a:br>
              <a:rPr lang="en-US" sz="5400" dirty="0">
                <a:latin typeface="Molot" panose="02000506000000020004" pitchFamily="2" charset="0"/>
              </a:rPr>
            </a:br>
            <a:r>
              <a:rPr lang="en-US" sz="5400" dirty="0">
                <a:latin typeface="Molot" panose="02000506000000020004" pitchFamily="2" charset="0"/>
              </a:rPr>
              <a:t>		4</a:t>
            </a:r>
            <a:r>
              <a:rPr lang="ru-RU" sz="5400">
                <a:latin typeface="Molot" panose="02000506000000020004" pitchFamily="2" charset="0"/>
              </a:rPr>
              <a:t>-й </a:t>
            </a:r>
            <a:r>
              <a:rPr lang="ru-RU" sz="5400" dirty="0">
                <a:latin typeface="Molot" panose="02000506000000020004" pitchFamily="2" charset="0"/>
              </a:rPr>
              <a:t>квартал 2024 года</a:t>
            </a:r>
            <a:br>
              <a:rPr lang="en-US" sz="5400" dirty="0">
                <a:latin typeface="Molot" panose="02000506000000020004" pitchFamily="2" charset="0"/>
              </a:rPr>
            </a:br>
            <a:br>
              <a:rPr lang="en-US" sz="5400" dirty="0">
                <a:latin typeface="Molot" panose="02000506000000020004" pitchFamily="2" charset="0"/>
              </a:rPr>
            </a:br>
            <a:br>
              <a:rPr lang="en-US" sz="5400" dirty="0">
                <a:latin typeface="Molot" panose="02000506000000020004" pitchFamily="2" charset="0"/>
              </a:rPr>
            </a:br>
            <a:br>
              <a:rPr lang="en-US" sz="5400" dirty="0">
                <a:latin typeface="Molot" panose="02000506000000020004" pitchFamily="2" charset="0"/>
              </a:rPr>
            </a:br>
            <a:endParaRPr lang="en-RU" sz="5400" dirty="0">
              <a:latin typeface="Molo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69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AE73904-28E3-9141-9B9A-4C994141C913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88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Apple Symbols</vt:lpstr>
      <vt:lpstr>Aptos</vt:lpstr>
      <vt:lpstr>Aptos Display</vt:lpstr>
      <vt:lpstr>Arial</vt:lpstr>
      <vt:lpstr>Britannic Bold</vt:lpstr>
      <vt:lpstr>Molot</vt:lpstr>
      <vt:lpstr>Office Theme</vt:lpstr>
      <vt:lpstr>Прогноз погоды</vt:lpstr>
      <vt:lpstr>Отличия от других              приложений</vt:lpstr>
      <vt:lpstr>PowerPoint Presentation</vt:lpstr>
      <vt:lpstr>Возможность выбрать любой город мира*</vt:lpstr>
      <vt:lpstr>Прогноз на 2 недели и ничего лишнего</vt:lpstr>
      <vt:lpstr>Релиз:    4-й квартал 2024 года    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Шавыкин</dc:creator>
  <cp:lastModifiedBy>Александр Шавыкин</cp:lastModifiedBy>
  <cp:revision>2</cp:revision>
  <dcterms:created xsi:type="dcterms:W3CDTF">2024-10-03T18:44:01Z</dcterms:created>
  <dcterms:modified xsi:type="dcterms:W3CDTF">2024-10-04T07:57:31Z</dcterms:modified>
</cp:coreProperties>
</file>