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7" r:id="rId3"/>
    <p:sldId id="261" r:id="rId4"/>
    <p:sldId id="264" r:id="rId5"/>
    <p:sldId id="265" r:id="rId6"/>
    <p:sldId id="266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94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Copp" userId="3a1528cd2ba1acf6" providerId="LiveId" clId="{8BCA2A60-3355-479B-B25C-C866D7CBBBAC}"/>
    <pc:docChg chg="modSld">
      <pc:chgData name="Timo Copp" userId="3a1528cd2ba1acf6" providerId="LiveId" clId="{8BCA2A60-3355-479B-B25C-C866D7CBBBAC}" dt="2017-10-27T13:03:31.711" v="26" actId="20577"/>
      <pc:docMkLst>
        <pc:docMk/>
      </pc:docMkLst>
      <pc:sldChg chg="modSp">
        <pc:chgData name="Timo Copp" userId="3a1528cd2ba1acf6" providerId="LiveId" clId="{8BCA2A60-3355-479B-B25C-C866D7CBBBAC}" dt="2017-10-27T13:03:31.711" v="26" actId="20577"/>
        <pc:sldMkLst>
          <pc:docMk/>
          <pc:sldMk cId="700631485" sldId="262"/>
        </pc:sldMkLst>
        <pc:spChg chg="mod">
          <ac:chgData name="Timo Copp" userId="3a1528cd2ba1acf6" providerId="LiveId" clId="{8BCA2A60-3355-479B-B25C-C866D7CBBBAC}" dt="2017-10-27T13:03:31.711" v="26" actId="20577"/>
          <ac:spMkLst>
            <pc:docMk/>
            <pc:sldMk cId="700631485" sldId="262"/>
            <ac:spMk id="7" creationId="{0993B981-705B-4D96-957E-5D9EEC0048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89D4FC2-2BBD-4A56-95AA-22E8368D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87FACF-8A87-40EF-B45F-662B53FD2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4AEC1-C636-414C-8C12-2D2B378D3FE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695777-EE1D-4FD3-84D0-2F3B566AF8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B6C2A2-F340-4658-989C-02DE4E78A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E1FE-8CA7-4F4B-9111-C14CEA42AF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E404-29A8-4EFE-AF04-A812BC88466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48EB-97D0-4EF0-8FFF-014749E3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0ED2-E09B-45ED-A204-B912BA66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de-DE" cap="small" spc="120" baseline="0">
                <a:latin typeface="Arial Nova"/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5F154F-C232-4143-802A-D0999038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de-DE" sz="2400" cap="small" spc="120" baseline="0">
                <a:latin typeface="Arial Nova"/>
              </a:defRPr>
            </a:lvl1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1D4115-5C03-4E54-A72A-71FFB41C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7F3C22D5-279D-4DF9-92F3-C11DECE20AF3}" type="datetime1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3D78B4-DE03-489A-9958-435D4328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algn="ctr"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r>
              <a:rPr lang="de-DE"/>
              <a:t>Daniel Sviták, Harsh Kedia, Kliment Sokolov, Timo Copp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03374E-62F9-4FBA-97F5-67F1309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87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2958-BBBD-405C-AA02-16148494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small" spc="120" baseline="0">
                <a:latin typeface="Arial Nova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A0C40-4090-43FF-A068-E1B3DCF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small" spc="120" baseline="0">
                <a:latin typeface="Arial Nova"/>
              </a:defRPr>
            </a:lvl1pPr>
            <a:lvl2pPr>
              <a:defRPr cap="small" spc="120" baseline="0">
                <a:latin typeface="Arial Nova"/>
              </a:defRPr>
            </a:lvl2pPr>
            <a:lvl3pPr>
              <a:defRPr cap="small" spc="120" baseline="0">
                <a:latin typeface="Arial Nova"/>
              </a:defRPr>
            </a:lvl3pPr>
            <a:lvl4pPr>
              <a:defRPr cap="small" spc="120" baseline="0">
                <a:latin typeface="Arial Nova"/>
              </a:defRPr>
            </a:lvl4pPr>
            <a:lvl5pPr>
              <a:defRPr cap="small" spc="120" baseline="0">
                <a:latin typeface="Arial Nov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FCBA0-4BBF-4B43-87A5-400CF0E4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de-DE" sz="800" kern="12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B2593-9DCA-449E-8E6A-DC835523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 lang="de-DE" sz="800" kern="1200" cap="small" spc="120" baseline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5BFD4-4C48-4259-8EBA-CBFC248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de-DE" sz="800" kern="12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10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B909834-9DA2-4FAF-AF02-0DCEE8EC87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9446488" y="5428384"/>
            <a:ext cx="2941241" cy="129309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34AF29-7098-4829-974D-9405E870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C5625-1D9B-4FCB-A7BD-EC36194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C2804-75B0-4CBF-AB23-5013F3E7A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fld id="{B2745029-96B1-4FFD-B278-AE900118EB98}" type="datetime1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A7FFD-077B-4995-BD8D-D3768F0E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6AC14-5DEA-48E1-8EBF-F6A19CF5D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C7847F2-E255-4268-AD6C-64D94012F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3" b="10261"/>
          <a:stretch/>
        </p:blipFill>
        <p:spPr>
          <a:xfrm>
            <a:off x="9638411" y="755830"/>
            <a:ext cx="2941241" cy="544152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EF12A-5325-457B-B920-5111D41EB5D1}"/>
              </a:ext>
            </a:extLst>
          </p:cNvPr>
          <p:cNvCxnSpPr>
            <a:cxnSpLocks/>
          </p:cNvCxnSpPr>
          <p:nvPr userDrawn="1"/>
        </p:nvCxnSpPr>
        <p:spPr>
          <a:xfrm>
            <a:off x="8940800" y="-64655"/>
            <a:ext cx="3325091" cy="2466110"/>
          </a:xfrm>
          <a:prstGeom prst="line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E4CB8B2-A588-425E-9820-9839CF44887B}"/>
              </a:ext>
            </a:extLst>
          </p:cNvPr>
          <p:cNvCxnSpPr>
            <a:cxnSpLocks/>
          </p:cNvCxnSpPr>
          <p:nvPr userDrawn="1"/>
        </p:nvCxnSpPr>
        <p:spPr>
          <a:xfrm>
            <a:off x="9446487" y="-819872"/>
            <a:ext cx="3325091" cy="2466110"/>
          </a:xfrm>
          <a:prstGeom prst="line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spc="120" baseline="0">
          <a:solidFill>
            <a:schemeClr val="tx1"/>
          </a:solidFill>
          <a:latin typeface="Arial Nov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kedia.github.io/VRa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872FC7F-C2D9-4C1F-930E-5EBD92188E50}"/>
              </a:ext>
            </a:extLst>
          </p:cNvPr>
          <p:cNvGrpSpPr/>
          <p:nvPr/>
        </p:nvGrpSpPr>
        <p:grpSpPr>
          <a:xfrm>
            <a:off x="-255805" y="-103695"/>
            <a:ext cx="12899254" cy="6858000"/>
            <a:chOff x="-268510" y="222533"/>
            <a:chExt cx="12192000" cy="62141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9497C03-4914-4354-A00B-3A22FCBC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8510" y="222533"/>
              <a:ext cx="12192000" cy="6214152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788C642-42BA-4EFE-B007-135ACB1323D4}"/>
                </a:ext>
              </a:extLst>
            </p:cNvPr>
            <p:cNvSpPr/>
            <p:nvPr/>
          </p:nvSpPr>
          <p:spPr>
            <a:xfrm>
              <a:off x="677906" y="5038210"/>
              <a:ext cx="10545417" cy="1192696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 Nova" panose="020B05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FA514A-40BB-4E90-9301-17166E9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5B7-BA97-4799-BC1D-33379DE38665}" type="datetime1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CF25-156A-496D-A327-474C89F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97475-BB47-4071-A4F4-71B5C26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8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DC9F-CC6F-42DA-B094-6CAC5A8B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279AE-9B04-427C-8A55-7D7F97CA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Duck hunt game of old days</a:t>
            </a:r>
          </a:p>
          <a:p>
            <a:r>
              <a:rPr lang="en-US" dirty="0"/>
              <a:t>Nostalgia mixed with a new environment</a:t>
            </a:r>
          </a:p>
          <a:p>
            <a:r>
              <a:rPr lang="en-US" dirty="0"/>
              <a:t>VR development as itself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571FA-F542-4FE1-8922-4AA1982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39BCB-F3E2-46E8-B71B-7FF8EA0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EEFBE-0113-4372-915B-39F1060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10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B56B5-D4DA-47BB-B7F7-B9BF0D3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80BF9-174F-43E4-B452-6CEAABC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A58D1-58F4-44B1-97B6-8B8513C7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AEC3C-58F9-4C14-83FE-DDEBE4CD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993B981-705B-4D96-957E-5D9EEC0048CB}"/>
              </a:ext>
            </a:extLst>
          </p:cNvPr>
          <p:cNvSpPr/>
          <p:nvPr/>
        </p:nvSpPr>
        <p:spPr>
          <a:xfrm>
            <a:off x="1015998" y="223335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Harsh </a:t>
            </a:r>
            <a:r>
              <a:rPr lang="en-US" sz="1200" cap="small" spc="120" dirty="0" err="1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Kedia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pPr algn="ctr"/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Sc. Informatics</a:t>
            </a:r>
          </a:p>
          <a:p>
            <a:pPr algn="ctr"/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University of Konstanz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D635D-A4B4-4DEF-BADA-3F3FCA640A26}"/>
              </a:ext>
            </a:extLst>
          </p:cNvPr>
          <p:cNvSpPr/>
          <p:nvPr/>
        </p:nvSpPr>
        <p:spPr>
          <a:xfrm>
            <a:off x="1015999" y="450187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Kliment Sokolov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</a:t>
            </a:r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Sc. Informatics</a:t>
            </a: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University of Konstan</a:t>
            </a:r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z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59BCB7-6DA3-485F-B702-96E71872AD42}"/>
              </a:ext>
            </a:extLst>
          </p:cNvPr>
          <p:cNvSpPr/>
          <p:nvPr/>
        </p:nvSpPr>
        <p:spPr>
          <a:xfrm>
            <a:off x="6386944" y="223335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Daniel Sviták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MgA Architecture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UMPRUM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7CE2EC5-0CDE-43EF-A511-E459AA0963D7}"/>
              </a:ext>
            </a:extLst>
          </p:cNvPr>
          <p:cNvSpPr/>
          <p:nvPr/>
        </p:nvSpPr>
        <p:spPr>
          <a:xfrm>
            <a:off x="6386945" y="450187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Timo Copp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Sc. </a:t>
            </a:r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Informatics</a:t>
            </a:r>
          </a:p>
          <a:p>
            <a:pPr algn="ctr"/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OTH Regensburg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18345A-97B0-40A5-9DF8-4607B1BFEA7F}"/>
              </a:ext>
            </a:extLst>
          </p:cNvPr>
          <p:cNvSpPr/>
          <p:nvPr/>
        </p:nvSpPr>
        <p:spPr>
          <a:xfrm>
            <a:off x="1015997" y="182880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Programmer #1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0DAB87-E230-435F-9EB8-A2A546BE7BC8}"/>
              </a:ext>
            </a:extLst>
          </p:cNvPr>
          <p:cNvSpPr/>
          <p:nvPr/>
        </p:nvSpPr>
        <p:spPr>
          <a:xfrm>
            <a:off x="1015996" y="409732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Programmer </a:t>
            </a:r>
            <a:r>
              <a:rPr lang="en-US" sz="14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#1</a:t>
            </a:r>
            <a:endParaRPr lang="en-US" sz="14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33D544-BDC1-46DA-96D4-0A8D1993C2D3}"/>
              </a:ext>
            </a:extLst>
          </p:cNvPr>
          <p:cNvSpPr/>
          <p:nvPr/>
        </p:nvSpPr>
        <p:spPr>
          <a:xfrm>
            <a:off x="6386943" y="182880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Design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89071E9-0A0F-4768-B945-A8F1323D856B}"/>
              </a:ext>
            </a:extLst>
          </p:cNvPr>
          <p:cNvSpPr/>
          <p:nvPr/>
        </p:nvSpPr>
        <p:spPr>
          <a:xfrm>
            <a:off x="6386942" y="409732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Organization </a:t>
            </a:r>
            <a:r>
              <a:rPr lang="en-US" sz="14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&amp; Communication</a:t>
            </a:r>
            <a:endParaRPr lang="en-US" sz="14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279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Harsh </a:t>
            </a:r>
            <a:r>
              <a:rPr lang="en-US" sz="2000" dirty="0" err="1"/>
              <a:t>Kedia</a:t>
            </a:r>
            <a:r>
              <a:rPr lang="en-US" sz="2000" dirty="0"/>
              <a:t> &amp; </a:t>
            </a:r>
            <a:r>
              <a:rPr lang="en-US" sz="2000" dirty="0" err="1"/>
              <a:t>Kliment</a:t>
            </a:r>
            <a:r>
              <a:rPr lang="en-US" sz="2000" dirty="0"/>
              <a:t> </a:t>
            </a:r>
            <a:r>
              <a:rPr lang="en-US" sz="2000" dirty="0" err="1"/>
              <a:t>Sokolov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Backend programming</a:t>
            </a:r>
          </a:p>
          <a:p>
            <a:r>
              <a:rPr lang="en-US" dirty="0"/>
              <a:t>Scene modelling</a:t>
            </a:r>
          </a:p>
          <a:p>
            <a:r>
              <a:rPr lang="en-US" dirty="0"/>
              <a:t>Physics adjustment</a:t>
            </a:r>
          </a:p>
          <a:p>
            <a:r>
              <a:rPr lang="en-US" dirty="0"/>
              <a:t>Polishing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48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Daniel </a:t>
            </a:r>
            <a:r>
              <a:rPr lang="en-US" sz="2000" dirty="0" err="1"/>
              <a:t>Sviták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Duck &amp; weapon modelling</a:t>
            </a:r>
          </a:p>
          <a:p>
            <a:r>
              <a:rPr lang="en-US" dirty="0"/>
              <a:t>Scene adjustments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9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Timo </a:t>
            </a:r>
            <a:r>
              <a:rPr lang="en-US" sz="2000" dirty="0" err="1"/>
              <a:t>Copp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GDD, Presentations &amp; Communication</a:t>
            </a:r>
          </a:p>
          <a:p>
            <a:r>
              <a:rPr lang="en-US" dirty="0"/>
              <a:t>Web Design</a:t>
            </a:r>
          </a:p>
          <a:p>
            <a:r>
              <a:rPr lang="en-US" dirty="0"/>
              <a:t>Scene Modelling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40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3656B-6069-48CC-A273-A0202ADE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74EEC-A4F2-4C8C-B958-F48D27F8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Controller Indexing</a:t>
            </a:r>
          </a:p>
          <a:p>
            <a:r>
              <a:rPr lang="en-US" dirty="0"/>
              <a:t>Physic Adjustments</a:t>
            </a:r>
          </a:p>
          <a:p>
            <a:r>
              <a:rPr lang="en-US" dirty="0"/>
              <a:t>3D-Sounds</a:t>
            </a:r>
          </a:p>
          <a:p>
            <a:r>
              <a:rPr lang="en-US" dirty="0"/>
              <a:t>Limiting the scenes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EE0FF-B4C6-4AA7-9DA2-E0EFEB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1642-0D8B-4C6F-9C17-5C620C3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C81E1-B716-4297-9407-BD68212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25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C56F5-B087-43F2-9911-92D7A89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what we got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72182-80BE-46D9-822B-0BE4FB50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https://hkedia.github.io/VRaid/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226CA-9C22-490F-B6E3-302EEAEF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75C49-8EC3-4528-8659-157A22A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17D8D-55BE-4A4D-964B-EE51EF0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16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872FC7F-C2D9-4C1F-930E-5EBD92188E50}"/>
              </a:ext>
            </a:extLst>
          </p:cNvPr>
          <p:cNvGrpSpPr/>
          <p:nvPr/>
        </p:nvGrpSpPr>
        <p:grpSpPr>
          <a:xfrm>
            <a:off x="-255805" y="-103695"/>
            <a:ext cx="12899254" cy="6858000"/>
            <a:chOff x="-268510" y="222533"/>
            <a:chExt cx="12192000" cy="62141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9497C03-4914-4354-A00B-3A22FCBC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8510" y="222533"/>
              <a:ext cx="12192000" cy="6214152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788C642-42BA-4EFE-B007-135ACB1323D4}"/>
                </a:ext>
              </a:extLst>
            </p:cNvPr>
            <p:cNvSpPr/>
            <p:nvPr/>
          </p:nvSpPr>
          <p:spPr>
            <a:xfrm>
              <a:off x="677906" y="5038210"/>
              <a:ext cx="10545417" cy="1192696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 Nova" panose="020B05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FA514A-40BB-4E90-9301-17166E9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5B7-BA97-4799-BC1D-33379DE38665}" type="datetime1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CF25-156A-496D-A327-474C89F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97475-BB47-4071-A4F4-71B5C26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240</Words>
  <Application>Microsoft Office PowerPoint</Application>
  <PresentationFormat>Breitbild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Nova</vt:lpstr>
      <vt:lpstr>Calibri</vt:lpstr>
      <vt:lpstr>Office</vt:lpstr>
      <vt:lpstr>PowerPoint-Präsentation</vt:lpstr>
      <vt:lpstr>Inspiration</vt:lpstr>
      <vt:lpstr>The Team</vt:lpstr>
      <vt:lpstr>What did we do  Harsh Kedia &amp; Kliment Sokolov</vt:lpstr>
      <vt:lpstr>What did we do  Daniel Sviták</vt:lpstr>
      <vt:lpstr>What did we do  Timo Copp</vt:lpstr>
      <vt:lpstr>Challenges with VR</vt:lpstr>
      <vt:lpstr>See what we got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VRaid</dc:title>
  <dc:creator>cot30954</dc:creator>
  <cp:lastModifiedBy>cot30954</cp:lastModifiedBy>
  <cp:revision>19</cp:revision>
  <dcterms:created xsi:type="dcterms:W3CDTF">2017-10-26T12:27:52Z</dcterms:created>
  <dcterms:modified xsi:type="dcterms:W3CDTF">2018-01-22T21:25:04Z</dcterms:modified>
</cp:coreProperties>
</file>