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86" r:id="rId2"/>
    <p:sldId id="787" r:id="rId3"/>
    <p:sldId id="795" r:id="rId4"/>
    <p:sldId id="793" r:id="rId5"/>
    <p:sldId id="79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culator Layout" id="{DA80D5B2-5946-40E6-9EB1-27DFAA095CA1}">
          <p14:sldIdLst>
            <p14:sldId id="786"/>
            <p14:sldId id="787"/>
          </p14:sldIdLst>
        </p14:section>
        <p14:section name="Webpages" id="{9D77AE8E-C22B-4757-8139-5F22CD481B8A}">
          <p14:sldIdLst>
            <p14:sldId id="795"/>
            <p14:sldId id="793"/>
            <p14:sldId id="7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66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36" y="48"/>
      </p:cViewPr>
      <p:guideLst>
        <p:guide orient="horz" pos="709"/>
        <p:guide pos="211"/>
        <p:guide pos="66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C31F6-C48E-4595-B7FC-05636632B683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6827-006B-49D3-A513-24F401949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2EC7-23C8-42FC-BCE9-F9AD9006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F1366E-25D3-416E-B554-CE163533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6B6FF-20FC-4A6F-84F1-8522C6A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D3A73-B22E-4C4D-BCA6-3D767855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16FD5-F200-4F4C-865E-E9D7DF2E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A2743-1CBD-427F-B857-91C0076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D654F-1AB5-4E3D-93F6-B350CC36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18463-5507-497A-B036-62E1071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A09ED-A3F9-4E12-99D1-CD8B71E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4FB33-90DC-47F6-8D5B-DBC35107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DD223-27D0-4ED0-ACAA-CB9FB895B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5FC93-BAF9-4D0F-B53F-A91BE7F18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0A0B2-3668-4997-9010-677EC1B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9B99B-ACF2-4986-80D7-9945D440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E4014-7C23-46DD-B4B7-BEAF0336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F507-2F13-4DAB-BC94-C9901699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3738-2476-4B00-AB5B-AA2268D9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2E2C7-A929-4D9E-87B8-081D1F70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4F121-850A-4051-9B40-000A10F6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D2765-9F92-4706-8549-F0C08B1F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8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413A-A08A-48FF-93A1-A1575F5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6F0D6-2F4E-4C3D-A659-9A2E2EC3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DFDD4-6301-489F-A680-EF374609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BB955-B413-498F-B5C7-B546AF81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58CF-95C5-41FD-9D03-539D6E4A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5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43DB-7A15-4AD4-8FC8-0F242235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E2E63-DB17-448E-A117-FFE35CF0B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938E1-53B8-4F8C-BA76-7C9FA284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2F6EC-5CE1-4009-8C67-C363AFC2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A99B1-D65A-48C5-9B36-4C4E89C9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0FCE9-2A14-46AB-B5CA-AA242DBE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B4DE7-FFB5-4F97-B664-D518B2B0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F534B-7242-4180-BCCE-0B646DA6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82C05-B685-4C6F-902D-5033D3A3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23D28C-E80E-498F-AC14-D4B5CF11E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58B2D5-BC1B-401B-BE37-316B9E89F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AF13CD-D482-4835-88FB-90F2CFFD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8BAF99-2127-47A7-82EE-D0D8ED27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C7BD2D-CDF2-4A91-89AE-DA3F5821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19AB-3CAC-4A4F-97E7-80EF8E72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936041-EA30-48E3-83DC-A7F41FFD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914B-CAC4-4DFE-A81C-AC7351B5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84C637-FC52-4F6B-901A-9EE1E80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4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CE07B-F9D2-4272-826B-EC11C33C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789F6F-AC41-4161-B838-B96975A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D545E-E520-43E8-923B-C7553A3A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9F116-043A-4B39-BC6F-A641F64C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B22A6-EB41-4643-87D5-CF733F44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46BC5-D3AC-4411-BCB4-06AFC4DB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0EBEC-4DC8-40C0-887F-0CC21317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38901-D09F-4F22-B660-53267BD7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62904-086A-4CD7-97B1-14DD669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4EAD7-9A05-4EFD-ADCB-63078234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12D8B-807F-42AC-8119-CC48CD691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ED0D6-11FA-490A-BD02-58669C6E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80184-3276-4A05-9EC1-C623BD40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71B8A-22B5-449B-BF9A-B6DCD438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6FF57-1A13-4A48-8E42-95BE816D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F677D4-F274-4096-AC4F-4D8AB59E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89602-7275-46C6-95BC-E65D6030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77A55-05F0-4F53-BBCD-8B87FD2C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4AEA-84E7-49D5-9683-5307F1B763A2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C211D-6DFA-477E-A6CA-8AEE6912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717F3-FB01-4B7B-9A20-D6DD301F3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EA0A-5F86-487D-B7FF-6664B2FF3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337CA389-C14D-4FC5-8F5A-C9AD25B5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54" y="182559"/>
            <a:ext cx="11645071" cy="93853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8080"/>
                </a:solidFill>
                <a:latin typeface="Scania Sans" panose="00000800000000000000" pitchFamily="50" charset="0"/>
              </a:rPr>
              <a:t>USED VEHICLES CALCULATOR - calculator</a:t>
            </a:r>
            <a:endParaRPr lang="en-US" sz="4000" b="1" dirty="0">
              <a:solidFill>
                <a:srgbClr val="008080"/>
              </a:solidFill>
              <a:latin typeface="Scania Sans" panose="00000800000000000000" pitchFamily="5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56CBE-313B-404F-9444-1E05324A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" y="1121093"/>
            <a:ext cx="6330888" cy="54867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F7214CD-BA71-4B49-BB7E-CBE92A521B6C}"/>
              </a:ext>
            </a:extLst>
          </p:cNvPr>
          <p:cNvSpPr/>
          <p:nvPr/>
        </p:nvSpPr>
        <p:spPr>
          <a:xfrm>
            <a:off x="6926386" y="1037595"/>
            <a:ext cx="52656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计算器和二手车信息页面都是自适应页面，如需</a:t>
            </a:r>
            <a:r>
              <a:rPr lang="en-US" altLang="zh-CN" dirty="0"/>
              <a:t>art</a:t>
            </a:r>
            <a:r>
              <a:rPr lang="zh-CN" altLang="en-US" dirty="0"/>
              <a:t>帮忙制作</a:t>
            </a:r>
            <a:r>
              <a:rPr lang="en-US" altLang="zh-CN" dirty="0"/>
              <a:t>Mobile</a:t>
            </a:r>
            <a:r>
              <a:rPr lang="zh-CN" altLang="en-US" dirty="0"/>
              <a:t>设计，请告知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车型</a:t>
            </a:r>
            <a:r>
              <a:rPr lang="en-US" altLang="zh-CN" dirty="0"/>
              <a:t>: </a:t>
            </a:r>
            <a:r>
              <a:rPr lang="zh-CN" altLang="en-US" dirty="0"/>
              <a:t>下拉</a:t>
            </a:r>
            <a:r>
              <a:rPr lang="en-US" altLang="zh-CN" dirty="0"/>
              <a:t>G410</a:t>
            </a:r>
            <a:r>
              <a:rPr lang="zh-CN" altLang="en-US" dirty="0"/>
              <a:t>、</a:t>
            </a:r>
            <a:r>
              <a:rPr lang="en-US" altLang="zh-CN" dirty="0"/>
              <a:t>G450</a:t>
            </a:r>
            <a:r>
              <a:rPr lang="zh-CN" altLang="en-US" dirty="0"/>
              <a:t>、</a:t>
            </a:r>
            <a:r>
              <a:rPr lang="en-US" altLang="zh-CN" dirty="0"/>
              <a:t>G500</a:t>
            </a:r>
            <a:r>
              <a:rPr lang="zh-CN" altLang="en-US" dirty="0"/>
              <a:t>、</a:t>
            </a:r>
            <a:r>
              <a:rPr lang="en-US" altLang="zh-CN" dirty="0"/>
              <a:t>R450</a:t>
            </a:r>
            <a:r>
              <a:rPr lang="zh-CN" altLang="en-US" dirty="0"/>
              <a:t>、</a:t>
            </a:r>
            <a:r>
              <a:rPr lang="en-US" altLang="zh-CN" dirty="0"/>
              <a:t>R500</a:t>
            </a:r>
            <a:r>
              <a:rPr lang="zh-CN" altLang="en-US" dirty="0"/>
              <a:t>、</a:t>
            </a:r>
            <a:r>
              <a:rPr lang="en-US" altLang="zh-CN" dirty="0"/>
              <a:t>S500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规格</a:t>
            </a:r>
            <a:r>
              <a:rPr lang="en-US" altLang="zh-CN" dirty="0"/>
              <a:t>: </a:t>
            </a:r>
            <a:r>
              <a:rPr lang="zh-CN" altLang="en-US" dirty="0"/>
              <a:t>下拉</a:t>
            </a:r>
            <a:r>
              <a:rPr lang="en-US" altLang="zh-CN" dirty="0"/>
              <a:t>4x2, 6x2, 6x4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排放标准</a:t>
            </a:r>
            <a:r>
              <a:rPr lang="en-US" altLang="zh-CN" dirty="0"/>
              <a:t>:</a:t>
            </a:r>
            <a:r>
              <a:rPr lang="zh-CN" altLang="en-US" dirty="0"/>
              <a:t>下拉国五</a:t>
            </a:r>
            <a:r>
              <a:rPr lang="en-US" altLang="zh-CN" dirty="0"/>
              <a:t>/ </a:t>
            </a:r>
            <a:r>
              <a:rPr lang="zh-CN" altLang="en-US" dirty="0"/>
              <a:t>国六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运营模式：下拉长途运输、危险品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维修保养：下拉大包、保养、无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二手车折旧价格 </a:t>
            </a:r>
            <a:r>
              <a:rPr lang="en-US" altLang="zh-CN" dirty="0"/>
              <a:t>=</a:t>
            </a:r>
            <a:r>
              <a:rPr lang="zh-CN" altLang="en-US" dirty="0"/>
              <a:t>（售价</a:t>
            </a:r>
            <a:r>
              <a:rPr lang="en-US" altLang="zh-CN" dirty="0"/>
              <a:t>-</a:t>
            </a:r>
            <a:r>
              <a:rPr lang="zh-CN" altLang="en-US" dirty="0"/>
              <a:t>不可折旧的设备价值）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 err="1"/>
              <a:t>StandPrice</a:t>
            </a:r>
            <a:r>
              <a:rPr lang="en-US" altLang="zh-CN" dirty="0"/>
              <a:t> x </a:t>
            </a:r>
            <a:r>
              <a:rPr lang="zh-CN" altLang="en-US" dirty="0"/>
              <a:t>运营模式 </a:t>
            </a:r>
            <a:r>
              <a:rPr lang="en-US" altLang="zh-CN" dirty="0"/>
              <a:t>x </a:t>
            </a:r>
            <a:r>
              <a:rPr lang="zh-CN" altLang="en-US" dirty="0"/>
              <a:t>维修保养 </a:t>
            </a:r>
            <a:r>
              <a:rPr lang="en-US" altLang="zh-CN" dirty="0"/>
              <a:t>x</a:t>
            </a:r>
            <a:r>
              <a:rPr lang="zh-CN" altLang="en-US" dirty="0"/>
              <a:t> 规格 </a:t>
            </a:r>
            <a:r>
              <a:rPr lang="en-US" altLang="zh-CN" dirty="0"/>
              <a:t>- 20000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 Price</a:t>
            </a:r>
            <a:r>
              <a:rPr lang="zh-CN" altLang="en-US" dirty="0"/>
              <a:t>，根据车辆的年里程和运营时间来查找对应的数据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运营模式，根据选择的运营模式类型及运营时间，查找对应的数据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维修保养，根据选择的维修保养类型，查找对应的数据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规格，根据选择的规格类型，查找对应的数据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960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BBCCE0-4924-454D-9136-04B4D978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" y="1188671"/>
            <a:ext cx="5564048" cy="5486770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337CA389-C14D-4FC5-8F5A-C9AD25B5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54" y="182559"/>
            <a:ext cx="11645071" cy="93853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8080"/>
                </a:solidFill>
                <a:latin typeface="Scania Sans" panose="00000800000000000000" pitchFamily="50" charset="0"/>
              </a:rPr>
              <a:t>USED VEHICLES CALCULATOR - result</a:t>
            </a:r>
            <a:endParaRPr lang="en-US" sz="4000" b="1" dirty="0">
              <a:solidFill>
                <a:srgbClr val="008080"/>
              </a:solidFill>
              <a:latin typeface="Scania Sans" panose="00000800000000000000" pitchFamily="50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6EC832-072E-44A6-AF42-862EA475189C}"/>
              </a:ext>
            </a:extLst>
          </p:cNvPr>
          <p:cNvSpPr/>
          <p:nvPr/>
        </p:nvSpPr>
        <p:spPr>
          <a:xfrm>
            <a:off x="6926387" y="1314041"/>
            <a:ext cx="49290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残值 </a:t>
            </a:r>
            <a:r>
              <a:rPr lang="en-US" altLang="zh-CN" dirty="0"/>
              <a:t>= </a:t>
            </a:r>
            <a:r>
              <a:rPr lang="zh-CN" altLang="en-US" dirty="0"/>
              <a:t>二手车估价</a:t>
            </a:r>
            <a:r>
              <a:rPr lang="en-US" altLang="zh-CN" dirty="0"/>
              <a:t>/</a:t>
            </a:r>
            <a:r>
              <a:rPr lang="zh-CN" altLang="en-US" dirty="0"/>
              <a:t>售价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再来一次，返回之前的计算页面，数据清空</a:t>
            </a:r>
            <a:endParaRPr lang="en-US" altLang="zh-CN" dirty="0"/>
          </a:p>
          <a:p>
            <a:r>
              <a:rPr lang="zh-CN" altLang="en-US" dirty="0"/>
              <a:t>保存该结果页，同现有</a:t>
            </a:r>
            <a:r>
              <a:rPr lang="en-US" altLang="zh-CN" dirty="0"/>
              <a:t>TOE</a:t>
            </a:r>
            <a:r>
              <a:rPr lang="zh-CN" altLang="en-US" dirty="0"/>
              <a:t>，生产唯一</a:t>
            </a:r>
            <a:r>
              <a:rPr lang="en-US" altLang="zh-CN" dirty="0"/>
              <a:t>URL</a:t>
            </a:r>
          </a:p>
          <a:p>
            <a:endParaRPr lang="en-US" altLang="zh-CN" dirty="0"/>
          </a:p>
          <a:p>
            <a:r>
              <a:rPr lang="zh-CN" altLang="en-US" dirty="0"/>
              <a:t>二手车辆信息，获取用户之前计算器输入的信息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00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337CA389-C14D-4FC5-8F5A-C9AD25B5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54" y="182559"/>
            <a:ext cx="11645071" cy="93853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8080"/>
                </a:solidFill>
                <a:latin typeface="Scania Sans" panose="00000800000000000000" pitchFamily="50" charset="0"/>
              </a:rPr>
              <a:t>USED VEHICLES WEBPAGES - List </a:t>
            </a:r>
            <a:endParaRPr lang="en-US" sz="4000" b="1" dirty="0">
              <a:solidFill>
                <a:srgbClr val="008080"/>
              </a:solidFill>
              <a:latin typeface="Scania Sans" panose="00000800000000000000" pitchFamily="5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ADA0D-157A-49E9-B253-96027029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" y="1121093"/>
            <a:ext cx="4644786" cy="5475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DCB183-9B11-4678-A400-F0011C207B45}"/>
              </a:ext>
            </a:extLst>
          </p:cNvPr>
          <p:cNvSpPr/>
          <p:nvPr/>
        </p:nvSpPr>
        <p:spPr>
          <a:xfrm>
            <a:off x="8223652" y="1252074"/>
            <a:ext cx="3769873" cy="293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筛选功能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生产时间：可否为日历选择年份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上牌时间：可否为日历选择年份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规格、排放标准、经销商地区均可多选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经销商地区根据经销商地址的身份来展示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是选了就可以搜索，还是需要增加一个搜索按钮？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1D366C-3AFE-4DAE-811E-CACC5D428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67" y="1121093"/>
            <a:ext cx="2945130" cy="5242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24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337CA389-C14D-4FC5-8F5A-C9AD25B5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54" y="182559"/>
            <a:ext cx="11645071" cy="93853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8080"/>
                </a:solidFill>
                <a:latin typeface="Scania Sans" panose="00000800000000000000" pitchFamily="50" charset="0"/>
              </a:rPr>
              <a:t>USED VEHICLES WEBPAGES - Detail</a:t>
            </a:r>
            <a:endParaRPr lang="en-US" sz="4000" b="1" dirty="0">
              <a:solidFill>
                <a:srgbClr val="008080"/>
              </a:solidFill>
              <a:latin typeface="Scania Sans" panose="00000800000000000000" pitchFamily="5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ADA0D-157A-49E9-B253-96027029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" y="1116178"/>
            <a:ext cx="5932483" cy="4175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10606B-5608-41E7-B2E0-664AE09F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18" y="1116178"/>
            <a:ext cx="2290095" cy="561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F88587-9FEF-45CA-9E34-9D0F667E89BE}"/>
              </a:ext>
            </a:extLst>
          </p:cNvPr>
          <p:cNvSpPr/>
          <p:nvPr/>
        </p:nvSpPr>
        <p:spPr>
          <a:xfrm>
            <a:off x="348453" y="5545799"/>
            <a:ext cx="7168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至多展示</a:t>
            </a:r>
            <a:r>
              <a:rPr lang="en-US" altLang="zh-CN" dirty="0"/>
              <a:t>8</a:t>
            </a:r>
            <a:r>
              <a:rPr lang="zh-CN" altLang="en-US" dirty="0"/>
              <a:t>张二手车图片，图片在</a:t>
            </a:r>
            <a:r>
              <a:rPr lang="en-US" altLang="zh-CN" dirty="0"/>
              <a:t>CMS</a:t>
            </a:r>
            <a:r>
              <a:rPr lang="zh-CN" altLang="en-US" dirty="0"/>
              <a:t>后台可拖动修改展示位置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其余数据参考</a:t>
            </a:r>
            <a:r>
              <a:rPr lang="en-US" altLang="zh-CN" dirty="0"/>
              <a:t>Excel</a:t>
            </a:r>
            <a:r>
              <a:rPr lang="zh-CN" altLang="en-US" dirty="0"/>
              <a:t>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6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337CA389-C14D-4FC5-8F5A-C9AD25B5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54" y="182559"/>
            <a:ext cx="11645071" cy="93853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8080"/>
                </a:solidFill>
                <a:latin typeface="Scania Sans" panose="00000800000000000000" pitchFamily="50" charset="0"/>
              </a:rPr>
              <a:t>USED VEHICLES WEBPAGES – Mobile Filter</a:t>
            </a:r>
            <a:endParaRPr lang="en-US" sz="4000" b="1" dirty="0">
              <a:solidFill>
                <a:srgbClr val="008080"/>
              </a:solidFill>
              <a:latin typeface="Scania Sans" panose="00000800000000000000" pitchFamily="5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ADA0D-157A-49E9-B253-96027029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80" y="1125537"/>
            <a:ext cx="2626769" cy="506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10606B-5608-41E7-B2E0-664AE09F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" y="1121093"/>
            <a:ext cx="2843207" cy="506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00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299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Scania Sans</vt:lpstr>
      <vt:lpstr>Office 主题​​</vt:lpstr>
      <vt:lpstr>USED VEHICLES CALCULATOR - calculator</vt:lpstr>
      <vt:lpstr>USED VEHICLES CALCULATOR - result</vt:lpstr>
      <vt:lpstr>USED VEHICLES WEBPAGES - List </vt:lpstr>
      <vt:lpstr>USED VEHICLES WEBPAGES - Detail</vt:lpstr>
      <vt:lpstr>USED VEHICLES WEBPAGES – Mobile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文莹 丁</dc:creator>
  <cp:lastModifiedBy>文莹 丁</cp:lastModifiedBy>
  <cp:revision>39</cp:revision>
  <dcterms:created xsi:type="dcterms:W3CDTF">2019-04-01T04:16:34Z</dcterms:created>
  <dcterms:modified xsi:type="dcterms:W3CDTF">2019-05-06T08:22:39Z</dcterms:modified>
</cp:coreProperties>
</file>