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9"/>
  </p:notesMasterIdLst>
  <p:handoutMasterIdLst>
    <p:handoutMasterId r:id="rId10"/>
  </p:handoutMasterIdLst>
  <p:sldIdLst>
    <p:sldId id="256" r:id="rId6"/>
    <p:sldId id="27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3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Data Types and Table Manipulation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7 February 2020</a:t>
            </a:r>
            <a:endParaRPr lang="en-US" dirty="0" smtClean="0">
              <a:latin typeface="Avenir LT Std 45 Book" pitchFamily="34" charset="0"/>
            </a:endParaRP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.column() vs .select()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Functions that take in a table and output some values</a:t>
            </a:r>
          </a:p>
          <a:p>
            <a:r>
              <a:rPr lang="en-CA" dirty="0" err="1" smtClean="0">
                <a:latin typeface="Avenir LT Std 45 Book" pitchFamily="34" charset="0"/>
              </a:rPr>
              <a:t>tbl.column</a:t>
            </a:r>
            <a:r>
              <a:rPr lang="en-CA" dirty="0" smtClean="0">
                <a:latin typeface="Avenir LT Std 45 Book" pitchFamily="34" charset="0"/>
              </a:rPr>
              <a:t>(“column name”) or </a:t>
            </a:r>
            <a:r>
              <a:rPr lang="en-CA" dirty="0" err="1" smtClean="0">
                <a:latin typeface="Avenir LT Std 45 Book" pitchFamily="34" charset="0"/>
              </a:rPr>
              <a:t>tbl.column</a:t>
            </a:r>
            <a:r>
              <a:rPr lang="en-CA" dirty="0" smtClean="0">
                <a:latin typeface="Avenir LT Std 45 Book" pitchFamily="34" charset="0"/>
              </a:rPr>
              <a:t>(column number)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Table -&gt; array of values </a:t>
            </a:r>
          </a:p>
          <a:p>
            <a:r>
              <a:rPr lang="en-CA" dirty="0" err="1" smtClean="0">
                <a:latin typeface="Avenir LT Std 45 Book" pitchFamily="34" charset="0"/>
              </a:rPr>
              <a:t>tbl.select</a:t>
            </a:r>
            <a:r>
              <a:rPr lang="en-CA" dirty="0" smtClean="0">
                <a:latin typeface="Avenir LT Std 45 Book" pitchFamily="34" charset="0"/>
              </a:rPr>
              <a:t>(“column name”) or </a:t>
            </a:r>
            <a:r>
              <a:rPr lang="en-CA" dirty="0" err="1" smtClean="0">
                <a:latin typeface="Avenir LT Std 45 Book" pitchFamily="34" charset="0"/>
              </a:rPr>
              <a:t>tbl.select</a:t>
            </a:r>
            <a:r>
              <a:rPr lang="en-CA" dirty="0" smtClean="0">
                <a:latin typeface="Avenir LT Std 45 Book" pitchFamily="34" charset="0"/>
              </a:rPr>
              <a:t>(column number)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Table -&gt; copy of table with only some columns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Can put in multiple column names or multiple column numbers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HW3 Released</a:t>
            </a:r>
            <a:r>
              <a:rPr lang="en-CA" dirty="0">
                <a:latin typeface="+mn-lt"/>
              </a:rPr>
              <a:t> </a:t>
            </a:r>
            <a:r>
              <a:rPr lang="en-CA" dirty="0">
                <a:latin typeface="+mn-lt"/>
              </a:rPr>
              <a:t>t</a:t>
            </a:r>
            <a:r>
              <a:rPr lang="en-CA" dirty="0" smtClean="0">
                <a:latin typeface="+mn-lt"/>
              </a:rPr>
              <a:t>oday</a:t>
            </a:r>
          </a:p>
          <a:p>
            <a:r>
              <a:rPr lang="en-CA" dirty="0" smtClean="0">
                <a:latin typeface="+mn-lt"/>
              </a:rPr>
              <a:t>Office Hours M-F 12-5PM in Barrows 581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87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Custom Design</vt:lpstr>
      <vt:lpstr>Berkeley_Brights_Tessellations</vt:lpstr>
      <vt:lpstr>1_Custom Design</vt:lpstr>
      <vt:lpstr>2_Custom Design</vt:lpstr>
      <vt:lpstr>3_Custom Design</vt:lpstr>
      <vt:lpstr>Data 8, Lab 3</vt:lpstr>
      <vt:lpstr>.column() vs .select()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220</cp:revision>
  <dcterms:created xsi:type="dcterms:W3CDTF">2013-01-15T19:08:57Z</dcterms:created>
  <dcterms:modified xsi:type="dcterms:W3CDTF">2020-02-06T04:38:32Z</dcterms:modified>
</cp:coreProperties>
</file>