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math, and this is my seventh semester teaching at Cal. 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Website: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https://hluo27.github.io</a:t>
            </a:r>
            <a:r>
              <a:rPr lang="en-CA" dirty="0" smtClean="0">
                <a:latin typeface="Avenir LT Std 45 Book" pitchFamily="34" charset="0"/>
                <a:hlinkClick r:id="rId3"/>
              </a:rPr>
              <a:t>/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Lab:</a:t>
            </a:r>
            <a:r>
              <a:rPr lang="en-CA" dirty="0" smtClean="0">
                <a:latin typeface="Avenir LT Std 45 Book" pitchFamily="34" charset="0"/>
              </a:rPr>
              <a:t> TBD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Name</a:t>
            </a:r>
          </a:p>
          <a:p>
            <a:r>
              <a:rPr lang="en-CA" dirty="0" smtClean="0">
                <a:latin typeface="Avenir LT Std 45 Book" pitchFamily="34" charset="0"/>
              </a:rPr>
              <a:t>Year</a:t>
            </a:r>
          </a:p>
          <a:p>
            <a:r>
              <a:rPr lang="en-CA" dirty="0" smtClean="0">
                <a:latin typeface="Avenir LT Std 45 Book" pitchFamily="34" charset="0"/>
              </a:rPr>
              <a:t>Major</a:t>
            </a:r>
          </a:p>
          <a:p>
            <a:r>
              <a:rPr lang="en-CA" dirty="0" smtClean="0">
                <a:latin typeface="Avenir LT Std 45 Book" pitchFamily="34" charset="0"/>
              </a:rPr>
              <a:t>Hometown</a:t>
            </a:r>
          </a:p>
          <a:p>
            <a:r>
              <a:rPr lang="en-CA" dirty="0" smtClean="0">
                <a:latin typeface="Avenir LT Std 45 Book" pitchFamily="34" charset="0"/>
              </a:rPr>
              <a:t>A fun fact!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in teams!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Recap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How did your team do?</a:t>
            </a:r>
          </a:p>
          <a:p>
            <a:r>
              <a:rPr lang="en-CA" dirty="0" smtClean="0">
                <a:latin typeface="Avenir LT Std 45 Book" pitchFamily="34" charset="0"/>
              </a:rPr>
              <a:t>How did your group come up with an estimated number?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 algn="ctr">
              <a:buNone/>
            </a:pPr>
            <a:r>
              <a:rPr lang="en-CA" b="1" dirty="0" smtClean="0">
                <a:latin typeface="Avenir LT Std 45 Book" pitchFamily="34" charset="0"/>
              </a:rPr>
              <a:t>TBD</a:t>
            </a:r>
            <a:endParaRPr lang="en-CA" dirty="0" smtClean="0">
              <a:latin typeface="Avenir LT Std 45 Book" pitchFamily="34" charset="0"/>
            </a:endParaRP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116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Policies</vt:lpstr>
      <vt:lpstr>Introductions</vt:lpstr>
      <vt:lpstr>Discussion Worksheet</vt:lpstr>
      <vt:lpstr>Discussion: Solutions</vt:lpstr>
      <vt:lpstr>Discussion: Recap</vt:lpstr>
      <vt:lpstr>Class Survey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76</cp:revision>
  <dcterms:created xsi:type="dcterms:W3CDTF">2013-01-15T19:08:57Z</dcterms:created>
  <dcterms:modified xsi:type="dcterms:W3CDTF">2019-06-30T05:54:12Z</dcterms:modified>
</cp:coreProperties>
</file>