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3"/>
  </p:notesMasterIdLst>
  <p:handoutMasterIdLst>
    <p:handoutMasterId r:id="rId14"/>
  </p:handoutMasterIdLst>
  <p:sldIdLst>
    <p:sldId id="256" r:id="rId6"/>
    <p:sldId id="289" r:id="rId7"/>
    <p:sldId id="287" r:id="rId8"/>
    <p:sldId id="290" r:id="rId9"/>
    <p:sldId id="291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0206" autoAdjust="0"/>
  </p:normalViewPr>
  <p:slideViewPr>
    <p:cSldViewPr snapToGrid="0" snapToObjects="1">
      <p:cViewPr>
        <p:scale>
          <a:sx n="80" d="100"/>
          <a:sy n="80" d="100"/>
        </p:scale>
        <p:origin x="-1517" y="-62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Motivation: Most of the time we don’t have access</a:t>
            </a:r>
            <a:r>
              <a:rPr lang="en-CA" baseline="0" dirty="0" smtClean="0"/>
              <a:t> to the </a:t>
            </a:r>
            <a:r>
              <a:rPr lang="en-CA" baseline="0" smtClean="0"/>
              <a:t>whole population 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3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8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The Bootstrap and Confidence Intervals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smtClean="0">
                <a:latin typeface="Avenir LT Std 45 Book" pitchFamily="34" charset="0"/>
              </a:rPr>
              <a:t>1 November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The Bootstrap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Confidence Intervals</a:t>
            </a: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80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The Bootstrap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If the original sample is large and selected at random, it likely resembles the population</a:t>
            </a:r>
          </a:p>
          <a:p>
            <a:r>
              <a:rPr lang="en-CA" dirty="0" smtClean="0">
                <a:latin typeface="+mn-lt"/>
              </a:rPr>
              <a:t>Instead of getting entirely new samples from the population, we resample from the original sample</a:t>
            </a:r>
          </a:p>
          <a:p>
            <a:r>
              <a:rPr lang="en-CA" dirty="0" smtClean="0">
                <a:latin typeface="+mn-lt"/>
              </a:rPr>
              <a:t>Resample same number of individuals </a:t>
            </a:r>
            <a:r>
              <a:rPr lang="en-CA" b="1" dirty="0" smtClean="0">
                <a:latin typeface="+mn-lt"/>
              </a:rPr>
              <a:t>with replacement</a:t>
            </a:r>
            <a:endParaRPr lang="en-CA" dirty="0" smtClean="0">
              <a:latin typeface="+mn-lt"/>
            </a:endParaRPr>
          </a:p>
          <a:p>
            <a:pPr lvl="1"/>
            <a:r>
              <a:rPr lang="en-CA" dirty="0" smtClean="0">
                <a:latin typeface="+mn-lt"/>
              </a:rPr>
              <a:t>If we sample without replacement, we will always get the sample original sample back!</a:t>
            </a:r>
          </a:p>
          <a:p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5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Confidence Interval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04377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Interval of estimates of a population parameter</a:t>
            </a:r>
          </a:p>
          <a:p>
            <a:r>
              <a:rPr lang="en-CA" dirty="0" smtClean="0">
                <a:latin typeface="+mn-lt"/>
              </a:rPr>
              <a:t>A 95% confidence interval means if we create 100 confidence intervals from different samples, we expect 95 of them to contain the true population parameter</a:t>
            </a:r>
          </a:p>
          <a:p>
            <a:r>
              <a:rPr lang="en-CA" dirty="0" smtClean="0">
                <a:latin typeface="+mn-lt"/>
              </a:rPr>
              <a:t>It does NOT mean that there is a 95% probability the true population parameter is in a confidence interval!!</a:t>
            </a:r>
          </a:p>
          <a:p>
            <a:pPr lvl="1"/>
            <a:r>
              <a:rPr lang="en-CA" dirty="0" smtClean="0">
                <a:latin typeface="+mn-lt"/>
              </a:rPr>
              <a:t>The population parameter is a constant. Once an interval is created, it either has the parameter or not</a:t>
            </a:r>
          </a:p>
          <a:p>
            <a:pPr lvl="1"/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12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Confidence Interval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043778"/>
          </a:xfrm>
        </p:spPr>
        <p:txBody>
          <a:bodyPr>
            <a:normAutofit/>
          </a:bodyPr>
          <a:lstStyle/>
          <a:p>
            <a:pPr lvl="1"/>
            <a:endParaRPr lang="en-CA" dirty="0" smtClean="0">
              <a:latin typeface="+mn-lt"/>
            </a:endParaRPr>
          </a:p>
        </p:txBody>
      </p:sp>
      <p:pic>
        <p:nvPicPr>
          <p:cNvPr id="7170" name="Picture 2" descr="https://lh4.googleusercontent.com/X7Y9Da4Q7WePdoFMwI6wzbVeqNuTHkHX3bJZF7PRs5r1nxA3L5GPE9TS7APKs2fOouSQ3fkH3RuaZ-q3Fw9LA49UZNZQZKPdf4VkkpnAsnshWItU4YAy0-Y8TR4kUwFr0yOWpIyfcv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614" y="1478047"/>
            <a:ext cx="4686773" cy="432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2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smtClean="0">
                <a:latin typeface="Avenir LT Std 45 Book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</TotalTime>
  <Words>177</Words>
  <Application>Microsoft Office PowerPoint</Application>
  <PresentationFormat>On-screen Show (4:3)</PresentationFormat>
  <Paragraphs>26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Custom Design</vt:lpstr>
      <vt:lpstr>Berkeley_Brights_Tessellations</vt:lpstr>
      <vt:lpstr>1_Custom Design</vt:lpstr>
      <vt:lpstr>2_Custom Design</vt:lpstr>
      <vt:lpstr>3_Custom Design</vt:lpstr>
      <vt:lpstr>Data 8, Lab 8</vt:lpstr>
      <vt:lpstr>Agenda</vt:lpstr>
      <vt:lpstr>The Bootstrap</vt:lpstr>
      <vt:lpstr>Confidence Interval</vt:lpstr>
      <vt:lpstr>Confidence Interval</vt:lpstr>
      <vt:lpstr>Announcements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407</cp:revision>
  <dcterms:created xsi:type="dcterms:W3CDTF">2013-01-15T19:08:57Z</dcterms:created>
  <dcterms:modified xsi:type="dcterms:W3CDTF">2019-10-22T03:17:03Z</dcterms:modified>
</cp:coreProperties>
</file>