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9"/>
  </p:notesMasterIdLst>
  <p:handoutMasterIdLst>
    <p:handoutMasterId r:id="rId10"/>
  </p:handoutMasterIdLst>
  <p:sldIdLst>
    <p:sldId id="256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819319"/>
            <a:ext cx="7781925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Lab 8 Walkthrough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Worksheet Q3/4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>
                <a:latin typeface="Avenir LT Std 45 Book" pitchFamily="34" charset="0"/>
              </a:rPr>
              <a:t>6</a:t>
            </a:r>
            <a:r>
              <a:rPr lang="en-US" dirty="0" smtClean="0">
                <a:latin typeface="Avenir LT Std 45 Book" pitchFamily="34" charset="0"/>
              </a:rPr>
              <a:t> </a:t>
            </a:r>
            <a:r>
              <a:rPr lang="en-US" dirty="0" smtClean="0">
                <a:latin typeface="Avenir LT Std 45 Book" pitchFamily="34" charset="0"/>
              </a:rPr>
              <a:t>April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Question 3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i="1" dirty="0">
                <a:latin typeface="+mn-lt"/>
              </a:rPr>
              <a:t>Why do we convert data to standard units</a:t>
            </a:r>
            <a:r>
              <a:rPr lang="en-CA" i="1" dirty="0" smtClean="0">
                <a:latin typeface="+mn-lt"/>
              </a:rPr>
              <a:t>?</a:t>
            </a:r>
            <a:endParaRPr lang="en-CA" i="1" dirty="0">
              <a:latin typeface="+mn-lt"/>
            </a:endParaRP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So we can compare it to data with different units and distributions </a:t>
            </a:r>
          </a:p>
          <a:p>
            <a:r>
              <a:rPr lang="en-CA" dirty="0" smtClean="0">
                <a:latin typeface="+mn-lt"/>
              </a:rPr>
              <a:t>For example, if wanted to compare student grades (GPA) with how far they lived from Cory Hall (metres)</a:t>
            </a:r>
          </a:p>
          <a:p>
            <a:pPr lvl="1"/>
            <a:r>
              <a:rPr lang="en-CA" dirty="0" smtClean="0">
                <a:latin typeface="+mn-lt"/>
              </a:rPr>
              <a:t>Impossible to compare 3.5 grade points to 300 metres, so we need to get both units into standard units</a:t>
            </a:r>
          </a:p>
          <a:p>
            <a:pPr lvl="1"/>
            <a:r>
              <a:rPr lang="en-CA" dirty="0" smtClean="0">
                <a:latin typeface="+mn-lt"/>
              </a:rPr>
              <a:t>We can then compare  1.3 standard units to -1.4 standard units</a:t>
            </a: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5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Question 4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i="1" dirty="0">
                <a:latin typeface="+mn-lt"/>
              </a:rPr>
              <a:t>Write a function called </a:t>
            </a:r>
            <a:r>
              <a:rPr lang="en-CA" i="1" dirty="0" err="1">
                <a:latin typeface="+mn-lt"/>
              </a:rPr>
              <a:t>convert_su</a:t>
            </a:r>
            <a:r>
              <a:rPr lang="en-CA" i="1" dirty="0">
                <a:latin typeface="+mn-lt"/>
              </a:rPr>
              <a:t> which takes in an array of elements called data and returns an array of the values represented in standard units</a:t>
            </a:r>
            <a:r>
              <a:rPr lang="en-CA" i="1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CA" dirty="0">
              <a:latin typeface="+mn-lt"/>
            </a:endParaRP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def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convert_su</a:t>
            </a:r>
            <a:r>
              <a:rPr lang="en-CA" dirty="0">
                <a:latin typeface="Consolas" panose="020B0609020204030204" pitchFamily="49" charset="0"/>
              </a:rPr>
              <a:t>(data):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err="1">
                <a:latin typeface="Consolas" panose="020B0609020204030204" pitchFamily="49" charset="0"/>
              </a:rPr>
              <a:t>data_mean</a:t>
            </a:r>
            <a:r>
              <a:rPr lang="en-CA" dirty="0">
                <a:latin typeface="Consolas" panose="020B0609020204030204" pitchFamily="49" charset="0"/>
              </a:rPr>
              <a:t> = </a:t>
            </a:r>
            <a:r>
              <a:rPr lang="en-CA" dirty="0" err="1">
                <a:latin typeface="Consolas" panose="020B0609020204030204" pitchFamily="49" charset="0"/>
              </a:rPr>
              <a:t>np.mean</a:t>
            </a:r>
            <a:r>
              <a:rPr lang="en-CA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err="1">
                <a:latin typeface="Consolas" panose="020B0609020204030204" pitchFamily="49" charset="0"/>
              </a:rPr>
              <a:t>data_sd</a:t>
            </a:r>
            <a:r>
              <a:rPr lang="en-CA" dirty="0">
                <a:latin typeface="Consolas" panose="020B0609020204030204" pitchFamily="49" charset="0"/>
              </a:rPr>
              <a:t> = </a:t>
            </a:r>
            <a:r>
              <a:rPr lang="en-CA" dirty="0" err="1">
                <a:latin typeface="Consolas" panose="020B0609020204030204" pitchFamily="49" charset="0"/>
              </a:rPr>
              <a:t>np.std</a:t>
            </a:r>
            <a:r>
              <a:rPr lang="en-CA" dirty="0"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	return (data-</a:t>
            </a:r>
            <a:r>
              <a:rPr lang="en-CA" dirty="0" err="1">
                <a:latin typeface="Consolas" panose="020B0609020204030204" pitchFamily="49" charset="0"/>
              </a:rPr>
              <a:t>data_mean</a:t>
            </a:r>
            <a:r>
              <a:rPr lang="en-CA" dirty="0">
                <a:latin typeface="Consolas" panose="020B0609020204030204" pitchFamily="49" charset="0"/>
              </a:rPr>
              <a:t>)/</a:t>
            </a:r>
            <a:r>
              <a:rPr lang="en-CA" dirty="0" err="1" smtClean="0">
                <a:latin typeface="Consolas" panose="020B0609020204030204" pitchFamily="49" charset="0"/>
              </a:rPr>
              <a:t>data_sd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125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Custom Design</vt:lpstr>
      <vt:lpstr>Berkeley_Brights_Tessellations</vt:lpstr>
      <vt:lpstr>1_Custom Design</vt:lpstr>
      <vt:lpstr>2_Custom Design</vt:lpstr>
      <vt:lpstr>3_Custom Design</vt:lpstr>
      <vt:lpstr>Data 8, Lab 8 Walkthrough</vt:lpstr>
      <vt:lpstr>Question 3</vt:lpstr>
      <vt:lpstr>Question 4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491</cp:revision>
  <dcterms:created xsi:type="dcterms:W3CDTF">2013-01-15T19:08:57Z</dcterms:created>
  <dcterms:modified xsi:type="dcterms:W3CDTF">2020-04-06T15:05:54Z</dcterms:modified>
</cp:coreProperties>
</file>