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1" r:id="rId7"/>
    <p:sldId id="262" r:id="rId8"/>
    <p:sldId id="263" r:id="rId9"/>
    <p:sldId id="265" r:id="rId10"/>
    <p:sldId id="267" r:id="rId11"/>
    <p:sldId id="268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luo27.github.io/data8" TargetMode="External"/><Relationship Id="rId2" Type="http://schemas.openxmlformats.org/officeDocument/2006/relationships/hyperlink" Target="mailto:hubertluo@berkeley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1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1113590"/>
          </a:xfrm>
        </p:spPr>
        <p:txBody>
          <a:bodyPr/>
          <a:lstStyle/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endParaRPr lang="en-CA" dirty="0">
              <a:latin typeface="Avenir LT Std 45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6025"/>
            <a:ext cx="8286750" cy="3067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I’m a senior from Toronto, Canada studying stats and applied math, and this is my seventh semester teaching at Cal. </a:t>
            </a: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Email:</a:t>
            </a:r>
            <a:r>
              <a:rPr lang="en-CA" dirty="0" smtClean="0">
                <a:latin typeface="Avenir LT Std 45 Book" pitchFamily="34" charset="0"/>
              </a:rPr>
              <a:t> </a:t>
            </a:r>
            <a:r>
              <a:rPr lang="en-CA" dirty="0" smtClean="0">
                <a:latin typeface="Avenir LT Std 45 Book" pitchFamily="34" charset="0"/>
                <a:hlinkClick r:id="rId2"/>
              </a:rPr>
              <a:t>hubertluo@berkeley.edu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b="1" smtClean="0">
                <a:latin typeface="Avenir LT Std 45 Book" pitchFamily="34" charset="0"/>
              </a:rPr>
              <a:t>Lab Website</a:t>
            </a:r>
            <a:r>
              <a:rPr lang="en-CA" b="1" dirty="0" smtClean="0">
                <a:latin typeface="Avenir LT Std 45 Book" pitchFamily="34" charset="0"/>
              </a:rPr>
              <a:t>:</a:t>
            </a:r>
            <a:r>
              <a:rPr lang="en-CA" dirty="0">
                <a:latin typeface="Avenir LT Std 45 Book" pitchFamily="34" charset="0"/>
              </a:rPr>
              <a:t> </a:t>
            </a:r>
            <a:r>
              <a:rPr lang="en-CA" dirty="0">
                <a:latin typeface="Avenir LT Std 45 Book" pitchFamily="34" charset="0"/>
                <a:hlinkClick r:id="rId3"/>
              </a:rPr>
              <a:t>https</a:t>
            </a:r>
            <a:r>
              <a:rPr lang="en-CA">
                <a:latin typeface="Avenir LT Std 45 Book" pitchFamily="34" charset="0"/>
                <a:hlinkClick r:id="rId3"/>
              </a:rPr>
              <a:t>://</a:t>
            </a:r>
            <a:r>
              <a:rPr lang="en-CA" smtClean="0">
                <a:latin typeface="Avenir LT Std 45 Book" pitchFamily="34" charset="0"/>
                <a:hlinkClick r:id="rId3"/>
              </a:rPr>
              <a:t>hluo27.github.io/data8</a:t>
            </a:r>
            <a:endParaRPr lang="en-CA" smtClean="0">
              <a:latin typeface="Avenir LT Std 45 Book" pitchFamily="34" charset="0"/>
            </a:endParaRPr>
          </a:p>
          <a:p>
            <a:r>
              <a:rPr lang="en-CA" b="1" smtClean="0">
                <a:latin typeface="Avenir LT Std 45 Book" pitchFamily="34" charset="0"/>
              </a:rPr>
              <a:t>Lab</a:t>
            </a:r>
            <a:r>
              <a:rPr lang="en-CA" b="1" dirty="0" smtClean="0">
                <a:latin typeface="Avenir LT Std 45 Book" pitchFamily="34" charset="0"/>
              </a:rPr>
              <a:t>:</a:t>
            </a:r>
            <a:r>
              <a:rPr lang="en-CA" dirty="0" smtClean="0">
                <a:latin typeface="Avenir LT Std 45 Book" pitchFamily="34" charset="0"/>
              </a:rPr>
              <a:t> TBD</a:t>
            </a:r>
          </a:p>
          <a:p>
            <a:r>
              <a:rPr lang="en-CA" b="1" dirty="0" smtClean="0">
                <a:latin typeface="Avenir LT Std 45 Book" pitchFamily="34" charset="0"/>
              </a:rPr>
              <a:t>Office Hours: </a:t>
            </a:r>
            <a:r>
              <a:rPr lang="en-CA" dirty="0" smtClean="0">
                <a:latin typeface="Avenir LT Std 45 Book" pitchFamily="34" charset="0"/>
              </a:rPr>
              <a:t>TBD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95" y="449932"/>
            <a:ext cx="1837411" cy="1836951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562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Policies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TBD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Introductions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Name</a:t>
            </a:r>
          </a:p>
          <a:p>
            <a:r>
              <a:rPr lang="en-CA" dirty="0" smtClean="0">
                <a:latin typeface="Avenir LT Std 45 Book" pitchFamily="34" charset="0"/>
              </a:rPr>
              <a:t>Year</a:t>
            </a:r>
          </a:p>
          <a:p>
            <a:r>
              <a:rPr lang="en-CA" dirty="0" smtClean="0">
                <a:latin typeface="Avenir LT Std 45 Book" pitchFamily="34" charset="0"/>
              </a:rPr>
              <a:t>Major</a:t>
            </a:r>
          </a:p>
          <a:p>
            <a:r>
              <a:rPr lang="en-CA" dirty="0" smtClean="0">
                <a:latin typeface="Avenir LT Std 45 Book" pitchFamily="34" charset="0"/>
              </a:rPr>
              <a:t>Hometown</a:t>
            </a:r>
          </a:p>
          <a:p>
            <a:r>
              <a:rPr lang="en-CA" dirty="0" smtClean="0">
                <a:latin typeface="Avenir LT Std 45 Book" pitchFamily="34" charset="0"/>
              </a:rPr>
              <a:t>A fun fact!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 Worksheet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Introduce yourself to the people sitting around you and work in teams!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Discussion: Solutions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TBD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Discussion: Recap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How did your team do?</a:t>
            </a:r>
          </a:p>
          <a:p>
            <a:r>
              <a:rPr lang="en-CA" dirty="0" smtClean="0">
                <a:latin typeface="Avenir LT Std 45 Book" pitchFamily="34" charset="0"/>
              </a:rPr>
              <a:t>How did your group come up with an estimated number?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Class Survey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Please fill out this form before starting the lab notebook:</a:t>
            </a:r>
          </a:p>
          <a:p>
            <a:pPr marL="0" indent="0">
              <a:buNone/>
            </a:pPr>
            <a:endParaRPr lang="en-CA" dirty="0">
              <a:latin typeface="Avenir LT Std 45 Book" pitchFamily="34" charset="0"/>
            </a:endParaRPr>
          </a:p>
          <a:p>
            <a:pPr marL="0" indent="0" algn="ctr">
              <a:buNone/>
            </a:pPr>
            <a:r>
              <a:rPr lang="en-CA" b="1" dirty="0" smtClean="0">
                <a:latin typeface="Avenir LT Std 45 Book" pitchFamily="34" charset="0"/>
              </a:rPr>
              <a:t>TBD</a:t>
            </a:r>
            <a:endParaRPr lang="en-CA" dirty="0" smtClean="0">
              <a:latin typeface="Avenir LT Std 45 Book" pitchFamily="34" charset="0"/>
            </a:endParaRPr>
          </a:p>
          <a:p>
            <a:pPr marL="0" indent="0">
              <a:buNone/>
            </a:pP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116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Custom Design</vt:lpstr>
      <vt:lpstr>Berkeley_Brights_Tessellations</vt:lpstr>
      <vt:lpstr>1_Custom Design</vt:lpstr>
      <vt:lpstr>2_Custom Design</vt:lpstr>
      <vt:lpstr>3_Custom Design</vt:lpstr>
      <vt:lpstr>Data 8, Lab 1</vt:lpstr>
      <vt:lpstr>PowerPoint Presentation</vt:lpstr>
      <vt:lpstr>Lab Policies</vt:lpstr>
      <vt:lpstr>Introductions</vt:lpstr>
      <vt:lpstr>Discussion Worksheet</vt:lpstr>
      <vt:lpstr>Discussion: Solutions</vt:lpstr>
      <vt:lpstr>Discussion: Recap</vt:lpstr>
      <vt:lpstr>Class Survey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78</cp:revision>
  <dcterms:created xsi:type="dcterms:W3CDTF">2013-01-15T19:08:57Z</dcterms:created>
  <dcterms:modified xsi:type="dcterms:W3CDTF">2019-07-08T03:04:55Z</dcterms:modified>
</cp:coreProperties>
</file>