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89" r:id="rId7"/>
    <p:sldId id="287" r:id="rId8"/>
    <p:sldId id="290" r:id="rId9"/>
    <p:sldId id="291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5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7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Bootstrap and Confidence Intervals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25</a:t>
            </a:r>
            <a:r>
              <a:rPr lang="en-US" dirty="0" smtClean="0">
                <a:latin typeface="Avenir LT Std 45 Book" pitchFamily="34" charset="0"/>
              </a:rPr>
              <a:t> </a:t>
            </a:r>
            <a:r>
              <a:rPr lang="en-US" dirty="0" smtClean="0">
                <a:latin typeface="Avenir LT Std 45 Book" pitchFamily="34" charset="0"/>
              </a:rPr>
              <a:t>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The Bootstrap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Confidence Intervals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Bootstrap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If the original sample is large and selected at random, it likely resembles the population</a:t>
            </a:r>
          </a:p>
          <a:p>
            <a:r>
              <a:rPr lang="en-CA" dirty="0" smtClean="0">
                <a:latin typeface="+mn-lt"/>
              </a:rPr>
              <a:t>Instead of getting entirely new samples from the population, we resample from the origina</a:t>
            </a:r>
            <a:r>
              <a:rPr lang="en-CA" dirty="0" smtClean="0">
                <a:latin typeface="+mn-lt"/>
              </a:rPr>
              <a:t>l sample</a:t>
            </a:r>
          </a:p>
          <a:p>
            <a:r>
              <a:rPr lang="en-CA" dirty="0" smtClean="0">
                <a:latin typeface="+mn-lt"/>
              </a:rPr>
              <a:t>Resample same number of individuals </a:t>
            </a:r>
            <a:r>
              <a:rPr lang="en-CA" b="1" dirty="0" smtClean="0">
                <a:latin typeface="+mn-lt"/>
              </a:rPr>
              <a:t>with replacement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we sample without replacement, we will always get the sample original sample back!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Interval of estimates of a population parameter</a:t>
            </a:r>
          </a:p>
          <a:p>
            <a:r>
              <a:rPr lang="en-CA" dirty="0" smtClean="0">
                <a:latin typeface="+mn-lt"/>
              </a:rPr>
              <a:t>A 95% confidence interval means i</a:t>
            </a:r>
            <a:r>
              <a:rPr lang="en-CA" dirty="0" smtClean="0">
                <a:latin typeface="+mn-lt"/>
              </a:rPr>
              <a:t>f we create 100 confidence intervals from different samples, we expect 95 of them to contain the true population parameter</a:t>
            </a:r>
          </a:p>
          <a:p>
            <a:r>
              <a:rPr lang="en-CA" dirty="0" smtClean="0">
                <a:latin typeface="+mn-lt"/>
              </a:rPr>
              <a:t>It does NOT mean that there is a 95% probability the true population parameter is in a confidence interval!!</a:t>
            </a:r>
          </a:p>
          <a:p>
            <a:pPr lvl="1"/>
            <a:r>
              <a:rPr lang="en-CA" dirty="0" smtClean="0">
                <a:latin typeface="+mn-lt"/>
              </a:rPr>
              <a:t>The population parameter is a constant. Once an interval is created, it either has the parameter or not</a:t>
            </a:r>
            <a:endParaRPr lang="en-CA" dirty="0" smtClean="0">
              <a:latin typeface="+mn-lt"/>
            </a:endParaRPr>
          </a:p>
          <a:p>
            <a:pPr lvl="1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lvl="1"/>
            <a:endParaRPr lang="en-CA" dirty="0" smtClean="0">
              <a:latin typeface="+mn-lt"/>
            </a:endParaRPr>
          </a:p>
        </p:txBody>
      </p:sp>
      <p:pic>
        <p:nvPicPr>
          <p:cNvPr id="7170" name="Picture 2" descr="https://lh4.googleusercontent.com/X7Y9Da4Q7WePdoFMwI6wzbVeqNuTHkHX3bJZF7PRs5r1nxA3L5GPE9TS7APKs2fOouSQ3fkH3RuaZ-q3Fw9LA49UZNZQZKPdf4VkkpnAsnshWItU4YAy0-Y8TR4kUwFr0yOWpIyfc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14" y="1478047"/>
            <a:ext cx="4686773" cy="43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162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Custom Design</vt:lpstr>
      <vt:lpstr>Berkeley_Brights_Tessellations</vt:lpstr>
      <vt:lpstr>1_Custom Design</vt:lpstr>
      <vt:lpstr>2_Custom Design</vt:lpstr>
      <vt:lpstr>3_Custom Design</vt:lpstr>
      <vt:lpstr>Data 8, Lab 7</vt:lpstr>
      <vt:lpstr>Agenda</vt:lpstr>
      <vt:lpstr>The Bootstrap</vt:lpstr>
      <vt:lpstr>Confidence Interval</vt:lpstr>
      <vt:lpstr>Confidence Interval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405</cp:revision>
  <dcterms:created xsi:type="dcterms:W3CDTF">2013-01-15T19:08:57Z</dcterms:created>
  <dcterms:modified xsi:type="dcterms:W3CDTF">2019-09-03T04:26:17Z</dcterms:modified>
</cp:coreProperties>
</file>