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1"/>
  </p:notesMasterIdLst>
  <p:handoutMasterIdLst>
    <p:handoutMasterId r:id="rId12"/>
  </p:handoutMasterIdLst>
  <p:sldIdLst>
    <p:sldId id="256" r:id="rId6"/>
    <p:sldId id="289" r:id="rId7"/>
    <p:sldId id="297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34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>
                <a:latin typeface="Avenir LT Std 45 Book" pitchFamily="34" charset="0"/>
              </a:rPr>
              <a:t>9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Correlation, Linear Regression, and Residuals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15</a:t>
            </a:r>
            <a:r>
              <a:rPr lang="en-US" dirty="0" smtClean="0">
                <a:latin typeface="Avenir LT Std 45 Book" pitchFamily="34" charset="0"/>
              </a:rPr>
              <a:t>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Correlation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Linear Regression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Residuals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Correlation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Correlation is a </a:t>
            </a:r>
            <a:r>
              <a:rPr lang="en-CA" smtClean="0">
                <a:latin typeface="+mn-lt"/>
              </a:rPr>
              <a:t>number between -1 and +1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39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Custom Design</vt:lpstr>
      <vt:lpstr>Berkeley_Brights_Tessellations</vt:lpstr>
      <vt:lpstr>1_Custom Design</vt:lpstr>
      <vt:lpstr>2_Custom Design</vt:lpstr>
      <vt:lpstr>3_Custom Design</vt:lpstr>
      <vt:lpstr>Data 8, Lab 9</vt:lpstr>
      <vt:lpstr>Agenda</vt:lpstr>
      <vt:lpstr>Correlation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453</cp:revision>
  <dcterms:created xsi:type="dcterms:W3CDTF">2013-01-15T19:08:57Z</dcterms:created>
  <dcterms:modified xsi:type="dcterms:W3CDTF">2019-09-03T05:42:04Z</dcterms:modified>
</cp:coreProperties>
</file>