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9"/>
  </p:notesMasterIdLst>
  <p:handoutMasterIdLst>
    <p:handoutMasterId r:id="rId10"/>
  </p:handoutMasterIdLst>
  <p:sldIdLst>
    <p:sldId id="25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>
                <a:latin typeface="Avenir LT Std 45 Book" pitchFamily="34" charset="0"/>
              </a:rPr>
              <a:t>5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3762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Iteration and Conditionals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28 February 2020</a:t>
            </a:r>
          </a:p>
          <a:p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Return Statements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Can only be used inside a function</a:t>
            </a:r>
          </a:p>
          <a:p>
            <a:r>
              <a:rPr lang="en-CA" dirty="0" smtClean="0">
                <a:latin typeface="+mn-lt"/>
              </a:rPr>
              <a:t>After Python executes the return statement, Python will exit the function</a:t>
            </a:r>
          </a:p>
          <a:p>
            <a:r>
              <a:rPr lang="en-CA" dirty="0" smtClean="0">
                <a:latin typeface="+mn-lt"/>
              </a:rPr>
              <a:t>Can have multiple return statements in the same function, but only some will </a:t>
            </a:r>
            <a:r>
              <a:rPr lang="en-CA" smtClean="0">
                <a:latin typeface="+mn-lt"/>
              </a:rPr>
              <a:t>be actually used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Project 1 due today!</a:t>
            </a:r>
          </a:p>
          <a:p>
            <a:pPr lvl="1"/>
            <a:r>
              <a:rPr lang="en-CA" dirty="0" smtClean="0">
                <a:latin typeface="+mn-lt"/>
              </a:rPr>
              <a:t>If you're working with a partner, only one person should submit, and make sure that you </a:t>
            </a:r>
            <a:r>
              <a:rPr lang="en-CA" i="1" dirty="0" smtClean="0">
                <a:latin typeface="+mn-lt"/>
              </a:rPr>
              <a:t>both</a:t>
            </a:r>
            <a:r>
              <a:rPr lang="en-CA" dirty="0" smtClean="0">
                <a:latin typeface="+mn-lt"/>
              </a:rPr>
              <a:t> add each other as partners on </a:t>
            </a:r>
            <a:r>
              <a:rPr lang="en-CA" dirty="0" err="1" smtClean="0">
                <a:latin typeface="+mn-lt"/>
              </a:rPr>
              <a:t>okpy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Midterm is Friday 3/13 from 7-9PM</a:t>
            </a:r>
          </a:p>
          <a:p>
            <a:pPr lvl="1"/>
            <a:r>
              <a:rPr lang="en-CA" dirty="0" smtClean="0">
                <a:latin typeface="+mn-lt"/>
              </a:rPr>
              <a:t>Fill </a:t>
            </a:r>
            <a:r>
              <a:rPr lang="en-CA" dirty="0">
                <a:latin typeface="+mn-lt"/>
              </a:rPr>
              <a:t>out conflict form by </a:t>
            </a:r>
            <a:r>
              <a:rPr lang="en-CA" dirty="0" smtClean="0">
                <a:latin typeface="+mn-lt"/>
              </a:rPr>
              <a:t>today if you have a conflict!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Midterm Review will be on </a:t>
            </a:r>
            <a:r>
              <a:rPr lang="en-CA" dirty="0" smtClean="0">
                <a:latin typeface="+mn-lt"/>
              </a:rPr>
              <a:t>03/11 from </a:t>
            </a:r>
            <a:r>
              <a:rPr lang="en-CA" dirty="0">
                <a:latin typeface="+mn-lt"/>
              </a:rPr>
              <a:t>6-8PM in 10 Evans &amp; 2050 </a:t>
            </a:r>
            <a:r>
              <a:rPr lang="en-CA" dirty="0" smtClean="0">
                <a:latin typeface="+mn-lt"/>
              </a:rPr>
              <a:t>VLSB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78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Custom Design</vt:lpstr>
      <vt:lpstr>Berkeley_Brights_Tessellations</vt:lpstr>
      <vt:lpstr>1_Custom Design</vt:lpstr>
      <vt:lpstr>2_Custom Design</vt:lpstr>
      <vt:lpstr>3_Custom Design</vt:lpstr>
      <vt:lpstr>Data 8, Lab 5</vt:lpstr>
      <vt:lpstr>Return Statements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308</cp:revision>
  <dcterms:created xsi:type="dcterms:W3CDTF">2013-01-15T19:08:57Z</dcterms:created>
  <dcterms:modified xsi:type="dcterms:W3CDTF">2020-02-28T22:42:04Z</dcterms:modified>
</cp:coreProperties>
</file>