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3816-994D-41D2-97A5-66ADD09A3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MUM MPP Library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25D20-C192-42B7-BFA6-B53591379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Kareem said </a:t>
            </a:r>
            <a:r>
              <a:rPr lang="en-US" dirty="0" err="1"/>
              <a:t>ali</a:t>
            </a:r>
            <a:endParaRPr lang="en-US" dirty="0"/>
          </a:p>
          <a:p>
            <a:r>
              <a:rPr lang="en-US" dirty="0"/>
              <a:t>Hisham </a:t>
            </a:r>
            <a:r>
              <a:rPr lang="en-US" dirty="0" err="1"/>
              <a:t>mounir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09FD-CC40-4C4B-8D31-6160EE24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875C-E09C-42F8-B0DD-8D6A9027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library project made to add books to the library collection and adding members to the system so they can checkout books easily and let the administrators add copies of a specific book.</a:t>
            </a:r>
          </a:p>
          <a:p>
            <a:r>
              <a:rPr lang="en-US" dirty="0"/>
              <a:t>First, in order to access the system, the </a:t>
            </a:r>
            <a:r>
              <a:rPr lang="en-US" dirty="0" err="1"/>
              <a:t>admistrator</a:t>
            </a:r>
            <a:r>
              <a:rPr lang="en-US" dirty="0"/>
              <a:t>/member needs to login first.</a:t>
            </a:r>
          </a:p>
          <a:p>
            <a:r>
              <a:rPr lang="en-US" dirty="0"/>
              <a:t>After that, the user can access whatever functionalities he’s assigned to do.</a:t>
            </a:r>
          </a:p>
          <a:p>
            <a:r>
              <a:rPr lang="en-US" dirty="0"/>
              <a:t>The library member can checkout books.</a:t>
            </a:r>
          </a:p>
          <a:p>
            <a:r>
              <a:rPr lang="en-US" dirty="0"/>
              <a:t>The administrator can add new members, add books and copies as well. </a:t>
            </a:r>
          </a:p>
        </p:txBody>
      </p:sp>
    </p:spTree>
    <p:extLst>
      <p:ext uri="{BB962C8B-B14F-4D97-AF65-F5344CB8AC3E}">
        <p14:creationId xmlns:p14="http://schemas.microsoft.com/office/powerpoint/2010/main" val="29194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B1379-00A5-435D-A58E-39928A76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292D8-365D-40A9-8664-D5EE7623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249712"/>
            <a:ext cx="6270662" cy="43581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869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11B41-6F60-428D-97F6-4F1B5B0A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 (Login)</a:t>
            </a:r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335324-D745-4215-A4BE-33A006945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759204"/>
            <a:ext cx="6270662" cy="33391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3946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8E0-1771-4B53-9D63-36AE86B9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8248-ADD2-4934-9019-439EFDCF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form used to enter the user’s credentials from the user input.</a:t>
            </a:r>
          </a:p>
          <a:p>
            <a:r>
              <a:rPr lang="en-US" dirty="0"/>
              <a:t>The </a:t>
            </a:r>
            <a:r>
              <a:rPr lang="en-US" dirty="0" err="1"/>
              <a:t>LoginController</a:t>
            </a:r>
            <a:r>
              <a:rPr lang="en-US" dirty="0"/>
              <a:t> login method creates an instance of </a:t>
            </a:r>
            <a:r>
              <a:rPr lang="en-US" dirty="0" err="1"/>
              <a:t>SystemController</a:t>
            </a:r>
            <a:r>
              <a:rPr lang="en-US" dirty="0"/>
              <a:t> in order to case the login use case method.</a:t>
            </a:r>
          </a:p>
          <a:p>
            <a:r>
              <a:rPr lang="en-US" dirty="0"/>
              <a:t>The login method check the id and password if not entered, then it shows an error message.</a:t>
            </a:r>
          </a:p>
          <a:p>
            <a:r>
              <a:rPr lang="en-US" dirty="0"/>
              <a:t>If false, then, it logs the user along with his authorization level.</a:t>
            </a:r>
          </a:p>
          <a:p>
            <a:r>
              <a:rPr lang="en-US" dirty="0"/>
              <a:t>Finally, the user gets access to the system and get moved to the main 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6E7EF-D549-47A4-A73A-1292E51D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8128009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4A476-D3B0-43D9-86F7-2A696E5B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Sequence Diagram (Add Book copy)</a:t>
            </a:r>
          </a:p>
        </p:txBody>
      </p:sp>
    </p:spTree>
    <p:extLst>
      <p:ext uri="{BB962C8B-B14F-4D97-AF65-F5344CB8AC3E}">
        <p14:creationId xmlns:p14="http://schemas.microsoft.com/office/powerpoint/2010/main" val="608543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0964-B201-46DA-8AEA-30A89ED0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Book Copy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10D2-84F9-41A4-85C8-A89F67F4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first asks for </a:t>
            </a:r>
            <a:r>
              <a:rPr lang="en-US" dirty="0" err="1"/>
              <a:t>isbn</a:t>
            </a:r>
            <a:r>
              <a:rPr lang="en-US" dirty="0"/>
              <a:t> for the book to make sure it exists in the library.</a:t>
            </a:r>
          </a:p>
          <a:p>
            <a:r>
              <a:rPr lang="en-US" dirty="0"/>
              <a:t>Then, it checks if it’s available or not.</a:t>
            </a:r>
          </a:p>
          <a:p>
            <a:r>
              <a:rPr lang="en-US" dirty="0"/>
              <a:t>Finally, it asks the user to confirm if he wants to make a copy of this book.</a:t>
            </a:r>
          </a:p>
        </p:txBody>
      </p:sp>
    </p:spTree>
    <p:extLst>
      <p:ext uri="{BB962C8B-B14F-4D97-AF65-F5344CB8AC3E}">
        <p14:creationId xmlns:p14="http://schemas.microsoft.com/office/powerpoint/2010/main" val="309324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3B38-4B84-40B5-B3CA-1B030E5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3C05-B2E5-4715-9235-14CFF941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Page.</a:t>
            </a:r>
          </a:p>
          <a:p>
            <a:r>
              <a:rPr lang="en-US" dirty="0"/>
              <a:t>Main layout divided into menu bar and content to display each screen.</a:t>
            </a:r>
          </a:p>
        </p:txBody>
      </p:sp>
    </p:spTree>
    <p:extLst>
      <p:ext uri="{BB962C8B-B14F-4D97-AF65-F5344CB8AC3E}">
        <p14:creationId xmlns:p14="http://schemas.microsoft.com/office/powerpoint/2010/main" val="300990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58F-D851-4AC2-9A3E-0CA7F148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6252-AF80-4084-A5C1-6D35DC8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transcendental meditation. We have been to reach the deepest level of pure consciousness which allowed us to reach the most level of thinking and creativity to make the </a:t>
            </a:r>
            <a:r>
              <a:rPr lang="en-US"/>
              <a:t>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1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MUM MPP Library Project</vt:lpstr>
      <vt:lpstr>Project Info</vt:lpstr>
      <vt:lpstr>Class Diagram</vt:lpstr>
      <vt:lpstr>Sequence Diagram (Login)</vt:lpstr>
      <vt:lpstr>Login Use Case</vt:lpstr>
      <vt:lpstr>Sequence Diagram (Add Book copy)</vt:lpstr>
      <vt:lpstr>Add Book Copy Use Case</vt:lpstr>
      <vt:lpstr>Application UI Design</vt:lpstr>
      <vt:lpstr>SCI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MPP Library Project</dc:title>
  <dc:creator>Hisham Mounir</dc:creator>
  <cp:lastModifiedBy>Hisham Mounir</cp:lastModifiedBy>
  <cp:revision>3</cp:revision>
  <dcterms:created xsi:type="dcterms:W3CDTF">2019-01-25T07:47:48Z</dcterms:created>
  <dcterms:modified xsi:type="dcterms:W3CDTF">2019-01-25T15:40:49Z</dcterms:modified>
</cp:coreProperties>
</file>