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A2FB-E705-47B8-9C54-BC306D6D5D50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08C5-88C0-4FAD-9BD4-428C00192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45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A2FB-E705-47B8-9C54-BC306D6D5D50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08C5-88C0-4FAD-9BD4-428C00192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20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A2FB-E705-47B8-9C54-BC306D6D5D50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08C5-88C0-4FAD-9BD4-428C00192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38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A2FB-E705-47B8-9C54-BC306D6D5D50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08C5-88C0-4FAD-9BD4-428C00192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65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A2FB-E705-47B8-9C54-BC306D6D5D50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08C5-88C0-4FAD-9BD4-428C00192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56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A2FB-E705-47B8-9C54-BC306D6D5D50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08C5-88C0-4FAD-9BD4-428C00192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70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A2FB-E705-47B8-9C54-BC306D6D5D50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08C5-88C0-4FAD-9BD4-428C00192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43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A2FB-E705-47B8-9C54-BC306D6D5D50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08C5-88C0-4FAD-9BD4-428C00192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3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A2FB-E705-47B8-9C54-BC306D6D5D50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08C5-88C0-4FAD-9BD4-428C00192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04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A2FB-E705-47B8-9C54-BC306D6D5D50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08C5-88C0-4FAD-9BD4-428C00192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A2FB-E705-47B8-9C54-BC306D6D5D50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08C5-88C0-4FAD-9BD4-428C00192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56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3A2FB-E705-47B8-9C54-BC306D6D5D50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D08C5-88C0-4FAD-9BD4-428C00192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805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DEA930B-3F13-0D6D-98F9-07AD144EF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5" y="589280"/>
            <a:ext cx="12202925" cy="567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0424E9-696A-244C-4055-BF1D75CC3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4116">
            <a:off x="700659" y="3272186"/>
            <a:ext cx="2714037" cy="2714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4C0FCB-2BCF-CBE0-05A4-EB4B0AA25828}"/>
              </a:ext>
            </a:extLst>
          </p:cNvPr>
          <p:cNvSpPr txBox="1"/>
          <p:nvPr/>
        </p:nvSpPr>
        <p:spPr>
          <a:xfrm>
            <a:off x="115562" y="3502620"/>
            <a:ext cx="3398520" cy="1634490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THEATRE_DETAILS Table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theatre_id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UNIQUE,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theatre_name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varchar2 PK,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theatre_loc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varchar2,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no_of_shows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150BC2-BA91-F9D8-B9AF-BF1DEF0FB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3681">
            <a:off x="713562" y="601872"/>
            <a:ext cx="2668200" cy="2668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D5DB49-2311-1AAA-1882-4A41058F1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3681">
            <a:off x="7863084" y="1234690"/>
            <a:ext cx="3670579" cy="36705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9F5C1B-3007-9978-9A9F-DB4FCEE95D26}"/>
              </a:ext>
            </a:extLst>
          </p:cNvPr>
          <p:cNvSpPr txBox="1"/>
          <p:nvPr/>
        </p:nvSpPr>
        <p:spPr>
          <a:xfrm>
            <a:off x="8308340" y="708034"/>
            <a:ext cx="3398520" cy="194095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MOVIE_TIMINGS Table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theatre_name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varchar2 FK,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FK,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show1_time float,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show2_time float,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show3_time float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2A5612-2CD5-C814-421D-B99CB096B91F}"/>
              </a:ext>
            </a:extLst>
          </p:cNvPr>
          <p:cNvSpPr txBox="1"/>
          <p:nvPr/>
        </p:nvSpPr>
        <p:spPr>
          <a:xfrm>
            <a:off x="7546340" y="3266440"/>
            <a:ext cx="3398520" cy="2553891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 Table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FK,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ticket_id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UNIQUE,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theatre_name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varchar2 FK,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showtime float,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no_of_tickets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int,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cost_per_ticket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int,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total_cost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A2C6D-3A9B-E8D9-E78A-31FD84D5B280}"/>
              </a:ext>
            </a:extLst>
          </p:cNvPr>
          <p:cNvSpPr txBox="1"/>
          <p:nvPr/>
        </p:nvSpPr>
        <p:spPr>
          <a:xfrm>
            <a:off x="115562" y="708034"/>
            <a:ext cx="3257125" cy="2247424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MOVIES Table</a:t>
            </a: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movie_id int PK,</a:t>
            </a: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movie_name varchar2 NOT NULL,</a:t>
            </a: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category varchar2,</a:t>
            </a: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duration_of_movie float,</a:t>
            </a: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ratings float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4BBB3268-16C1-9EA1-3764-0C7D1D8B340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72687" y="1831746"/>
            <a:ext cx="3160193" cy="5026254"/>
          </a:xfrm>
          <a:prstGeom prst="curved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3FAAA352-D251-A710-3357-C42A39B8D466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6319520" y="4543386"/>
            <a:ext cx="1226820" cy="2314614"/>
          </a:xfrm>
          <a:prstGeom prst="curved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14BFD5-7107-2211-991E-B81D95F8F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3681">
            <a:off x="8048973" y="1124964"/>
            <a:ext cx="3058794" cy="3058794"/>
          </a:xfrm>
          <a:prstGeom prst="rect">
            <a:avLst/>
          </a:prstGeom>
        </p:spPr>
      </p:pic>
      <p:pic>
        <p:nvPicPr>
          <p:cNvPr id="2050" name="Picture 2" descr="What's so appealing about the Michael Jackson Popcorn GIF?">
            <a:extLst>
              <a:ext uri="{FF2B5EF4-FFF2-40B4-BE49-F238E27FC236}">
                <a16:creationId xmlns:a16="http://schemas.microsoft.com/office/drawing/2014/main" id="{5E221521-AC69-B59D-DD8A-0369563E8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" y="3220720"/>
            <a:ext cx="4786489" cy="26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B0DEC9-305C-1928-6F57-BB0BB47A741B}"/>
              </a:ext>
            </a:extLst>
          </p:cNvPr>
          <p:cNvSpPr txBox="1"/>
          <p:nvPr/>
        </p:nvSpPr>
        <p:spPr>
          <a:xfrm>
            <a:off x="7546340" y="1180878"/>
            <a:ext cx="3398520" cy="2247424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TICKET_DETAILS View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theatre_name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showtime,tt.no_of_tickets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total_cost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MOVIES &amp; TICKET table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9DCB0876-3FE3-362D-D85C-87D840BDBD36}"/>
              </a:ext>
            </a:extLst>
          </p:cNvPr>
          <p:cNvCxnSpPr>
            <a:cxnSpLocks/>
          </p:cNvCxnSpPr>
          <p:nvPr/>
        </p:nvCxnSpPr>
        <p:spPr>
          <a:xfrm rot="10800000">
            <a:off x="6538472" y="12026"/>
            <a:ext cx="1007868" cy="2337704"/>
          </a:xfrm>
          <a:prstGeom prst="curved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52757C47-01D2-760C-4C7A-E5DA68D71DFD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>
            <a:off x="6319520" y="0"/>
            <a:ext cx="1226820" cy="2304590"/>
          </a:xfrm>
          <a:prstGeom prst="curved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698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"/>
                            </p:stCondLst>
                            <p:childTnLst>
                              <p:par>
                                <p:cTn id="2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159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 Auti</dc:creator>
  <cp:lastModifiedBy>Om Auti</cp:lastModifiedBy>
  <cp:revision>1</cp:revision>
  <dcterms:created xsi:type="dcterms:W3CDTF">2022-09-18T14:04:27Z</dcterms:created>
  <dcterms:modified xsi:type="dcterms:W3CDTF">2022-09-18T14:58:10Z</dcterms:modified>
</cp:coreProperties>
</file>