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20" r:id="rId1"/>
  </p:sldMasterIdLst>
  <p:notesMasterIdLst>
    <p:notesMasterId r:id="rId40"/>
  </p:notesMasterIdLst>
  <p:handoutMasterIdLst>
    <p:handoutMasterId r:id="rId41"/>
  </p:handout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4" r:id="rId18"/>
    <p:sldId id="273" r:id="rId19"/>
    <p:sldId id="275" r:id="rId20"/>
    <p:sldId id="278" r:id="rId21"/>
    <p:sldId id="276" r:id="rId22"/>
    <p:sldId id="277" r:id="rId23"/>
    <p:sldId id="279" r:id="rId24"/>
    <p:sldId id="280" r:id="rId25"/>
    <p:sldId id="281" r:id="rId26"/>
    <p:sldId id="282" r:id="rId27"/>
    <p:sldId id="283" r:id="rId28"/>
    <p:sldId id="293" r:id="rId29"/>
    <p:sldId id="294" r:id="rId30"/>
    <p:sldId id="284" r:id="rId31"/>
    <p:sldId id="285" r:id="rId32"/>
    <p:sldId id="286" r:id="rId33"/>
    <p:sldId id="287" r:id="rId34"/>
    <p:sldId id="289" r:id="rId35"/>
    <p:sldId id="290" r:id="rId36"/>
    <p:sldId id="288" r:id="rId37"/>
    <p:sldId id="291"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9" autoAdjust="0"/>
    <p:restoredTop sz="79685" autoAdjust="0"/>
  </p:normalViewPr>
  <p:slideViewPr>
    <p:cSldViewPr>
      <p:cViewPr varScale="1">
        <p:scale>
          <a:sx n="86" d="100"/>
          <a:sy n="86" d="100"/>
        </p:scale>
        <p:origin x="1680" y="96"/>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A16CFD-8D6C-41F8-AA5D-7DD9B2837D9A}" type="doc">
      <dgm:prSet loTypeId="urn:microsoft.com/office/officeart/2005/8/layout/chevron1" loCatId="process" qsTypeId="urn:microsoft.com/office/officeart/2005/8/quickstyle/simple1" qsCatId="simple" csTypeId="urn:microsoft.com/office/officeart/2005/8/colors/accent1_2" csCatId="accent1" phldr="1"/>
      <dgm:spPr/>
    </dgm:pt>
    <dgm:pt modelId="{80192D3A-C115-47E4-9461-F3AABAAD5A40}">
      <dgm:prSet phldrT="[Text]" custT="1"/>
      <dgm:spPr/>
      <dgm:t>
        <a:bodyPr/>
        <a:lstStyle/>
        <a:p>
          <a:r>
            <a:rPr lang="en-US" sz="1600" b="1">
              <a:latin typeface="Times New Roman" pitchFamily="18" charset="0"/>
              <a:cs typeface="Times New Roman" pitchFamily="18" charset="0"/>
            </a:rPr>
            <a:t>BLLĐ 1994</a:t>
          </a:r>
        </a:p>
      </dgm:t>
    </dgm:pt>
    <dgm:pt modelId="{3D460DF3-C328-4829-AE44-73CBC351435E}" type="parTrans" cxnId="{E7D0C16F-FD70-4F72-86A0-5FBAB2B117BD}">
      <dgm:prSet/>
      <dgm:spPr/>
      <dgm:t>
        <a:bodyPr/>
        <a:lstStyle/>
        <a:p>
          <a:endParaRPr lang="en-US" sz="1600" b="1">
            <a:latin typeface="Times New Roman" pitchFamily="18" charset="0"/>
            <a:cs typeface="Times New Roman" pitchFamily="18" charset="0"/>
          </a:endParaRPr>
        </a:p>
      </dgm:t>
    </dgm:pt>
    <dgm:pt modelId="{A74ECC01-A3A5-4D0D-9FF7-335690604FDD}" type="sibTrans" cxnId="{E7D0C16F-FD70-4F72-86A0-5FBAB2B117BD}">
      <dgm:prSet/>
      <dgm:spPr/>
      <dgm:t>
        <a:bodyPr/>
        <a:lstStyle/>
        <a:p>
          <a:endParaRPr lang="en-US" sz="1600" b="1">
            <a:latin typeface="Times New Roman" pitchFamily="18" charset="0"/>
            <a:cs typeface="Times New Roman" pitchFamily="18" charset="0"/>
          </a:endParaRPr>
        </a:p>
      </dgm:t>
    </dgm:pt>
    <dgm:pt modelId="{81122DD3-1248-470D-AE7C-AA057AA12030}">
      <dgm:prSet phldrT="[Text]" custT="1"/>
      <dgm:spPr/>
      <dgm:t>
        <a:bodyPr/>
        <a:lstStyle/>
        <a:p>
          <a:r>
            <a:rPr lang="en-US" sz="1600" b="1">
              <a:latin typeface="Times New Roman" pitchFamily="18" charset="0"/>
              <a:cs typeface="Times New Roman" pitchFamily="18" charset="0"/>
            </a:rPr>
            <a:t>Sửa đổi năm 2002</a:t>
          </a:r>
        </a:p>
      </dgm:t>
    </dgm:pt>
    <dgm:pt modelId="{5F36FF04-EF4A-4DBA-B6C4-5B9859B78BB2}" type="parTrans" cxnId="{7479A8B5-247B-48CA-884C-192627C10224}">
      <dgm:prSet/>
      <dgm:spPr/>
      <dgm:t>
        <a:bodyPr/>
        <a:lstStyle/>
        <a:p>
          <a:endParaRPr lang="en-US" sz="1600" b="1">
            <a:latin typeface="Times New Roman" pitchFamily="18" charset="0"/>
            <a:cs typeface="Times New Roman" pitchFamily="18" charset="0"/>
          </a:endParaRPr>
        </a:p>
      </dgm:t>
    </dgm:pt>
    <dgm:pt modelId="{E0942DF5-8EB5-42E5-BA01-0A21A685ABCC}" type="sibTrans" cxnId="{7479A8B5-247B-48CA-884C-192627C10224}">
      <dgm:prSet/>
      <dgm:spPr/>
      <dgm:t>
        <a:bodyPr/>
        <a:lstStyle/>
        <a:p>
          <a:endParaRPr lang="en-US" sz="1600" b="1">
            <a:latin typeface="Times New Roman" pitchFamily="18" charset="0"/>
            <a:cs typeface="Times New Roman" pitchFamily="18" charset="0"/>
          </a:endParaRPr>
        </a:p>
      </dgm:t>
    </dgm:pt>
    <dgm:pt modelId="{815BFB8E-CAE2-4981-9934-EB1FAE928340}">
      <dgm:prSet phldrT="[Text]" custT="1"/>
      <dgm:spPr/>
      <dgm:t>
        <a:bodyPr/>
        <a:lstStyle/>
        <a:p>
          <a:r>
            <a:rPr lang="en-US" sz="1600" b="1">
              <a:latin typeface="Times New Roman" pitchFamily="18" charset="0"/>
              <a:cs typeface="Times New Roman" pitchFamily="18" charset="0"/>
            </a:rPr>
            <a:t>Sửa đổi năm 2006</a:t>
          </a:r>
        </a:p>
      </dgm:t>
    </dgm:pt>
    <dgm:pt modelId="{1FC499A9-FA24-4F8E-8E10-9FC9451B8B89}" type="parTrans" cxnId="{E5DBF3AB-E4B5-4138-9AB2-15C839001124}">
      <dgm:prSet/>
      <dgm:spPr/>
      <dgm:t>
        <a:bodyPr/>
        <a:lstStyle/>
        <a:p>
          <a:endParaRPr lang="en-US" sz="1600" b="1">
            <a:latin typeface="Times New Roman" pitchFamily="18" charset="0"/>
            <a:cs typeface="Times New Roman" pitchFamily="18" charset="0"/>
          </a:endParaRPr>
        </a:p>
      </dgm:t>
    </dgm:pt>
    <dgm:pt modelId="{08694B3D-97C0-42AB-8964-6C8E2C6A46F9}" type="sibTrans" cxnId="{E5DBF3AB-E4B5-4138-9AB2-15C839001124}">
      <dgm:prSet/>
      <dgm:spPr/>
      <dgm:t>
        <a:bodyPr/>
        <a:lstStyle/>
        <a:p>
          <a:endParaRPr lang="en-US" sz="1600" b="1">
            <a:latin typeface="Times New Roman" pitchFamily="18" charset="0"/>
            <a:cs typeface="Times New Roman" pitchFamily="18" charset="0"/>
          </a:endParaRPr>
        </a:p>
      </dgm:t>
    </dgm:pt>
    <dgm:pt modelId="{F16C46E4-FBF3-4D49-B73D-E74E59776A01}">
      <dgm:prSet phldrT="[Text]" custT="1"/>
      <dgm:spPr/>
      <dgm:t>
        <a:bodyPr/>
        <a:lstStyle/>
        <a:p>
          <a:r>
            <a:rPr lang="en-US" sz="1600" b="1">
              <a:latin typeface="Times New Roman" pitchFamily="18" charset="0"/>
              <a:cs typeface="Times New Roman" pitchFamily="18" charset="0"/>
            </a:rPr>
            <a:t>Sửa đổi năm 2007</a:t>
          </a:r>
        </a:p>
      </dgm:t>
    </dgm:pt>
    <dgm:pt modelId="{E3D2F642-D546-4FB4-BCDE-665F8176DAD8}" type="parTrans" cxnId="{0B96A44B-11EB-442B-AC04-3A707A9928F0}">
      <dgm:prSet/>
      <dgm:spPr/>
      <dgm:t>
        <a:bodyPr/>
        <a:lstStyle/>
        <a:p>
          <a:endParaRPr lang="en-US" sz="1600" b="1">
            <a:latin typeface="Times New Roman" pitchFamily="18" charset="0"/>
            <a:cs typeface="Times New Roman" pitchFamily="18" charset="0"/>
          </a:endParaRPr>
        </a:p>
      </dgm:t>
    </dgm:pt>
    <dgm:pt modelId="{FA26B35E-3619-4215-95B3-8E052BB028DB}" type="sibTrans" cxnId="{0B96A44B-11EB-442B-AC04-3A707A9928F0}">
      <dgm:prSet/>
      <dgm:spPr/>
      <dgm:t>
        <a:bodyPr/>
        <a:lstStyle/>
        <a:p>
          <a:endParaRPr lang="en-US" sz="1600" b="1">
            <a:latin typeface="Times New Roman" pitchFamily="18" charset="0"/>
            <a:cs typeface="Times New Roman" pitchFamily="18" charset="0"/>
          </a:endParaRPr>
        </a:p>
      </dgm:t>
    </dgm:pt>
    <dgm:pt modelId="{FFDEEF3E-0030-48D8-A729-0D2962094D86}">
      <dgm:prSet phldrT="[Text]" custT="1"/>
      <dgm:spPr/>
      <dgm:t>
        <a:bodyPr/>
        <a:lstStyle/>
        <a:p>
          <a:r>
            <a:rPr lang="en-US" sz="1600" b="1">
              <a:latin typeface="Times New Roman" pitchFamily="18" charset="0"/>
              <a:cs typeface="Times New Roman" pitchFamily="18" charset="0"/>
            </a:rPr>
            <a:t>BLLĐ 2012</a:t>
          </a:r>
        </a:p>
      </dgm:t>
    </dgm:pt>
    <dgm:pt modelId="{9ADAE2D2-D52A-46B6-B35C-5535631EEDC0}" type="parTrans" cxnId="{FD1A7018-3840-4030-9AE4-B04BBE29BFB0}">
      <dgm:prSet/>
      <dgm:spPr/>
      <dgm:t>
        <a:bodyPr/>
        <a:lstStyle/>
        <a:p>
          <a:endParaRPr lang="en-US" sz="1600" b="1">
            <a:latin typeface="Times New Roman" pitchFamily="18" charset="0"/>
            <a:cs typeface="Times New Roman" pitchFamily="18" charset="0"/>
          </a:endParaRPr>
        </a:p>
      </dgm:t>
    </dgm:pt>
    <dgm:pt modelId="{035DA19D-81DA-4C49-B507-77D72E252D50}" type="sibTrans" cxnId="{FD1A7018-3840-4030-9AE4-B04BBE29BFB0}">
      <dgm:prSet/>
      <dgm:spPr/>
      <dgm:t>
        <a:bodyPr/>
        <a:lstStyle/>
        <a:p>
          <a:endParaRPr lang="en-US" sz="1600" b="1">
            <a:latin typeface="Times New Roman" pitchFamily="18" charset="0"/>
            <a:cs typeface="Times New Roman" pitchFamily="18" charset="0"/>
          </a:endParaRPr>
        </a:p>
      </dgm:t>
    </dgm:pt>
    <dgm:pt modelId="{EDE1F580-7C54-4C7C-BA8A-E5DCCD76CDBC}" type="pres">
      <dgm:prSet presAssocID="{E3A16CFD-8D6C-41F8-AA5D-7DD9B2837D9A}" presName="Name0" presStyleCnt="0">
        <dgm:presLayoutVars>
          <dgm:dir/>
          <dgm:animLvl val="lvl"/>
          <dgm:resizeHandles val="exact"/>
        </dgm:presLayoutVars>
      </dgm:prSet>
      <dgm:spPr/>
    </dgm:pt>
    <dgm:pt modelId="{3F13F321-BAE9-44CB-9839-8FF0A20051DC}" type="pres">
      <dgm:prSet presAssocID="{80192D3A-C115-47E4-9461-F3AABAAD5A40}" presName="parTxOnly" presStyleLbl="node1" presStyleIdx="0" presStyleCnt="5">
        <dgm:presLayoutVars>
          <dgm:chMax val="0"/>
          <dgm:chPref val="0"/>
          <dgm:bulletEnabled val="1"/>
        </dgm:presLayoutVars>
      </dgm:prSet>
      <dgm:spPr/>
    </dgm:pt>
    <dgm:pt modelId="{23F78D4E-ABB8-46D5-9A38-5E83B8028412}" type="pres">
      <dgm:prSet presAssocID="{A74ECC01-A3A5-4D0D-9FF7-335690604FDD}" presName="parTxOnlySpace" presStyleCnt="0"/>
      <dgm:spPr/>
    </dgm:pt>
    <dgm:pt modelId="{A5DDB933-76BC-4902-8EE9-C6844B5108D2}" type="pres">
      <dgm:prSet presAssocID="{81122DD3-1248-470D-AE7C-AA057AA12030}" presName="parTxOnly" presStyleLbl="node1" presStyleIdx="1" presStyleCnt="5">
        <dgm:presLayoutVars>
          <dgm:chMax val="0"/>
          <dgm:chPref val="0"/>
          <dgm:bulletEnabled val="1"/>
        </dgm:presLayoutVars>
      </dgm:prSet>
      <dgm:spPr/>
    </dgm:pt>
    <dgm:pt modelId="{0E82D013-D225-40F6-8E9C-60FCBBF66FA8}" type="pres">
      <dgm:prSet presAssocID="{E0942DF5-8EB5-42E5-BA01-0A21A685ABCC}" presName="parTxOnlySpace" presStyleCnt="0"/>
      <dgm:spPr/>
    </dgm:pt>
    <dgm:pt modelId="{311148A4-D48B-47F4-89AA-1C7ED3F5D54C}" type="pres">
      <dgm:prSet presAssocID="{815BFB8E-CAE2-4981-9934-EB1FAE928340}" presName="parTxOnly" presStyleLbl="node1" presStyleIdx="2" presStyleCnt="5">
        <dgm:presLayoutVars>
          <dgm:chMax val="0"/>
          <dgm:chPref val="0"/>
          <dgm:bulletEnabled val="1"/>
        </dgm:presLayoutVars>
      </dgm:prSet>
      <dgm:spPr/>
    </dgm:pt>
    <dgm:pt modelId="{6DDD6BBB-9BF0-49A6-AA9C-5CCC800AE433}" type="pres">
      <dgm:prSet presAssocID="{08694B3D-97C0-42AB-8964-6C8E2C6A46F9}" presName="parTxOnlySpace" presStyleCnt="0"/>
      <dgm:spPr/>
    </dgm:pt>
    <dgm:pt modelId="{0B634211-1E30-4FE0-B3D4-BC6CCBB92BF7}" type="pres">
      <dgm:prSet presAssocID="{F16C46E4-FBF3-4D49-B73D-E74E59776A01}" presName="parTxOnly" presStyleLbl="node1" presStyleIdx="3" presStyleCnt="5">
        <dgm:presLayoutVars>
          <dgm:chMax val="0"/>
          <dgm:chPref val="0"/>
          <dgm:bulletEnabled val="1"/>
        </dgm:presLayoutVars>
      </dgm:prSet>
      <dgm:spPr/>
    </dgm:pt>
    <dgm:pt modelId="{70C679C0-6FF3-4DFA-B429-5B9E9A27C91C}" type="pres">
      <dgm:prSet presAssocID="{FA26B35E-3619-4215-95B3-8E052BB028DB}" presName="parTxOnlySpace" presStyleCnt="0"/>
      <dgm:spPr/>
    </dgm:pt>
    <dgm:pt modelId="{13B2A9CB-457D-4200-A82F-EE00FF1BCCC5}" type="pres">
      <dgm:prSet presAssocID="{FFDEEF3E-0030-48D8-A729-0D2962094D86}" presName="parTxOnly" presStyleLbl="node1" presStyleIdx="4" presStyleCnt="5">
        <dgm:presLayoutVars>
          <dgm:chMax val="0"/>
          <dgm:chPref val="0"/>
          <dgm:bulletEnabled val="1"/>
        </dgm:presLayoutVars>
      </dgm:prSet>
      <dgm:spPr/>
    </dgm:pt>
  </dgm:ptLst>
  <dgm:cxnLst>
    <dgm:cxn modelId="{0B96A44B-11EB-442B-AC04-3A707A9928F0}" srcId="{E3A16CFD-8D6C-41F8-AA5D-7DD9B2837D9A}" destId="{F16C46E4-FBF3-4D49-B73D-E74E59776A01}" srcOrd="3" destOrd="0" parTransId="{E3D2F642-D546-4FB4-BCDE-665F8176DAD8}" sibTransId="{FA26B35E-3619-4215-95B3-8E052BB028DB}"/>
    <dgm:cxn modelId="{7479A8B5-247B-48CA-884C-192627C10224}" srcId="{E3A16CFD-8D6C-41F8-AA5D-7DD9B2837D9A}" destId="{81122DD3-1248-470D-AE7C-AA057AA12030}" srcOrd="1" destOrd="0" parTransId="{5F36FF04-EF4A-4DBA-B6C4-5B9859B78BB2}" sibTransId="{E0942DF5-8EB5-42E5-BA01-0A21A685ABCC}"/>
    <dgm:cxn modelId="{FDBA91C5-5F25-488C-A6E8-F2BD9DB1124C}" type="presOf" srcId="{815BFB8E-CAE2-4981-9934-EB1FAE928340}" destId="{311148A4-D48B-47F4-89AA-1C7ED3F5D54C}" srcOrd="0" destOrd="0" presId="urn:microsoft.com/office/officeart/2005/8/layout/chevron1"/>
    <dgm:cxn modelId="{FB5E8DCD-EAAD-4336-822B-0FB6A968DF87}" type="presOf" srcId="{80192D3A-C115-47E4-9461-F3AABAAD5A40}" destId="{3F13F321-BAE9-44CB-9839-8FF0A20051DC}" srcOrd="0" destOrd="0" presId="urn:microsoft.com/office/officeart/2005/8/layout/chevron1"/>
    <dgm:cxn modelId="{4BBAF2B6-6921-4228-B739-3A2205D7A4C4}" type="presOf" srcId="{E3A16CFD-8D6C-41F8-AA5D-7DD9B2837D9A}" destId="{EDE1F580-7C54-4C7C-BA8A-E5DCCD76CDBC}" srcOrd="0" destOrd="0" presId="urn:microsoft.com/office/officeart/2005/8/layout/chevron1"/>
    <dgm:cxn modelId="{E5DBF3AB-E4B5-4138-9AB2-15C839001124}" srcId="{E3A16CFD-8D6C-41F8-AA5D-7DD9B2837D9A}" destId="{815BFB8E-CAE2-4981-9934-EB1FAE928340}" srcOrd="2" destOrd="0" parTransId="{1FC499A9-FA24-4F8E-8E10-9FC9451B8B89}" sibTransId="{08694B3D-97C0-42AB-8964-6C8E2C6A46F9}"/>
    <dgm:cxn modelId="{407C6EAC-DA7C-480A-A173-D1598CEB539A}" type="presOf" srcId="{FFDEEF3E-0030-48D8-A729-0D2962094D86}" destId="{13B2A9CB-457D-4200-A82F-EE00FF1BCCC5}" srcOrd="0" destOrd="0" presId="urn:microsoft.com/office/officeart/2005/8/layout/chevron1"/>
    <dgm:cxn modelId="{13E7DBFB-3927-4A6F-80A8-776E7CA1EC65}" type="presOf" srcId="{81122DD3-1248-470D-AE7C-AA057AA12030}" destId="{A5DDB933-76BC-4902-8EE9-C6844B5108D2}" srcOrd="0" destOrd="0" presId="urn:microsoft.com/office/officeart/2005/8/layout/chevron1"/>
    <dgm:cxn modelId="{FD1A7018-3840-4030-9AE4-B04BBE29BFB0}" srcId="{E3A16CFD-8D6C-41F8-AA5D-7DD9B2837D9A}" destId="{FFDEEF3E-0030-48D8-A729-0D2962094D86}" srcOrd="4" destOrd="0" parTransId="{9ADAE2D2-D52A-46B6-B35C-5535631EEDC0}" sibTransId="{035DA19D-81DA-4C49-B507-77D72E252D50}"/>
    <dgm:cxn modelId="{92FED4B6-92AE-4787-918B-DB185F9C1A88}" type="presOf" srcId="{F16C46E4-FBF3-4D49-B73D-E74E59776A01}" destId="{0B634211-1E30-4FE0-B3D4-BC6CCBB92BF7}" srcOrd="0" destOrd="0" presId="urn:microsoft.com/office/officeart/2005/8/layout/chevron1"/>
    <dgm:cxn modelId="{E7D0C16F-FD70-4F72-86A0-5FBAB2B117BD}" srcId="{E3A16CFD-8D6C-41F8-AA5D-7DD9B2837D9A}" destId="{80192D3A-C115-47E4-9461-F3AABAAD5A40}" srcOrd="0" destOrd="0" parTransId="{3D460DF3-C328-4829-AE44-73CBC351435E}" sibTransId="{A74ECC01-A3A5-4D0D-9FF7-335690604FDD}"/>
    <dgm:cxn modelId="{E1CB9136-9D30-4136-A7E0-6F3B2040C747}" type="presParOf" srcId="{EDE1F580-7C54-4C7C-BA8A-E5DCCD76CDBC}" destId="{3F13F321-BAE9-44CB-9839-8FF0A20051DC}" srcOrd="0" destOrd="0" presId="urn:microsoft.com/office/officeart/2005/8/layout/chevron1"/>
    <dgm:cxn modelId="{C82CC92D-1610-4201-BF14-B55894996F84}" type="presParOf" srcId="{EDE1F580-7C54-4C7C-BA8A-E5DCCD76CDBC}" destId="{23F78D4E-ABB8-46D5-9A38-5E83B8028412}" srcOrd="1" destOrd="0" presId="urn:microsoft.com/office/officeart/2005/8/layout/chevron1"/>
    <dgm:cxn modelId="{BA119825-6F8B-4F76-9DA5-9E9E5040B52B}" type="presParOf" srcId="{EDE1F580-7C54-4C7C-BA8A-E5DCCD76CDBC}" destId="{A5DDB933-76BC-4902-8EE9-C6844B5108D2}" srcOrd="2" destOrd="0" presId="urn:microsoft.com/office/officeart/2005/8/layout/chevron1"/>
    <dgm:cxn modelId="{6199E0B8-1707-4657-9859-EC5E4B67D7CA}" type="presParOf" srcId="{EDE1F580-7C54-4C7C-BA8A-E5DCCD76CDBC}" destId="{0E82D013-D225-40F6-8E9C-60FCBBF66FA8}" srcOrd="3" destOrd="0" presId="urn:microsoft.com/office/officeart/2005/8/layout/chevron1"/>
    <dgm:cxn modelId="{0FFD3450-01B8-40E2-B2B3-C278569D9DF7}" type="presParOf" srcId="{EDE1F580-7C54-4C7C-BA8A-E5DCCD76CDBC}" destId="{311148A4-D48B-47F4-89AA-1C7ED3F5D54C}" srcOrd="4" destOrd="0" presId="urn:microsoft.com/office/officeart/2005/8/layout/chevron1"/>
    <dgm:cxn modelId="{4D56BB05-4529-49DA-A767-5C34C7B42418}" type="presParOf" srcId="{EDE1F580-7C54-4C7C-BA8A-E5DCCD76CDBC}" destId="{6DDD6BBB-9BF0-49A6-AA9C-5CCC800AE433}" srcOrd="5" destOrd="0" presId="urn:microsoft.com/office/officeart/2005/8/layout/chevron1"/>
    <dgm:cxn modelId="{D674EE87-1815-41E0-B1A9-0911F3A2A5E1}" type="presParOf" srcId="{EDE1F580-7C54-4C7C-BA8A-E5DCCD76CDBC}" destId="{0B634211-1E30-4FE0-B3D4-BC6CCBB92BF7}" srcOrd="6" destOrd="0" presId="urn:microsoft.com/office/officeart/2005/8/layout/chevron1"/>
    <dgm:cxn modelId="{0336CBA5-B75D-4D4C-8FD3-DEF24E183D4E}" type="presParOf" srcId="{EDE1F580-7C54-4C7C-BA8A-E5DCCD76CDBC}" destId="{70C679C0-6FF3-4DFA-B429-5B9E9A27C91C}" srcOrd="7" destOrd="0" presId="urn:microsoft.com/office/officeart/2005/8/layout/chevron1"/>
    <dgm:cxn modelId="{D3F0B15A-334E-49BB-B7B8-7F1B24BD6BCA}" type="presParOf" srcId="{EDE1F580-7C54-4C7C-BA8A-E5DCCD76CDBC}" destId="{13B2A9CB-457D-4200-A82F-EE00FF1BCCC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575AD2-C3FD-43FC-A7FA-171CF057C4FA}" type="doc">
      <dgm:prSet loTypeId="urn:microsoft.com/office/officeart/2005/8/layout/hChevron3" loCatId="process" qsTypeId="urn:microsoft.com/office/officeart/2005/8/quickstyle/simple1" qsCatId="simple" csTypeId="urn:microsoft.com/office/officeart/2005/8/colors/accent1_2" csCatId="accent1" phldr="1"/>
      <dgm:spPr/>
    </dgm:pt>
    <dgm:pt modelId="{11A4178D-6B2E-4994-8BDC-46AF4535A9B7}">
      <dgm:prSet phldrT="[Text]" custT="1"/>
      <dgm:spPr/>
      <dgm:t>
        <a:bodyPr/>
        <a:lstStyle/>
        <a:p>
          <a:r>
            <a:rPr lang="en-US" sz="2000" b="1">
              <a:latin typeface="Times New Roman" pitchFamily="18" charset="0"/>
              <a:cs typeface="Times New Roman" pitchFamily="18" charset="0"/>
            </a:rPr>
            <a:t>650.000</a:t>
          </a:r>
        </a:p>
      </dgm:t>
    </dgm:pt>
    <dgm:pt modelId="{CC3BD233-9966-4A8D-97C8-01E29AA206CE}" type="parTrans" cxnId="{F73A6437-4B3C-4F34-81B5-19FC61891C7D}">
      <dgm:prSet/>
      <dgm:spPr/>
      <dgm:t>
        <a:bodyPr/>
        <a:lstStyle/>
        <a:p>
          <a:endParaRPr lang="en-US" sz="2000" b="1">
            <a:latin typeface="Times New Roman" pitchFamily="18" charset="0"/>
            <a:cs typeface="Times New Roman" pitchFamily="18" charset="0"/>
          </a:endParaRPr>
        </a:p>
      </dgm:t>
    </dgm:pt>
    <dgm:pt modelId="{06402026-0ABA-41F7-96CF-453E01080A52}" type="sibTrans" cxnId="{F73A6437-4B3C-4F34-81B5-19FC61891C7D}">
      <dgm:prSet/>
      <dgm:spPr/>
      <dgm:t>
        <a:bodyPr/>
        <a:lstStyle/>
        <a:p>
          <a:endParaRPr lang="en-US" sz="2000" b="1">
            <a:latin typeface="Times New Roman" pitchFamily="18" charset="0"/>
            <a:cs typeface="Times New Roman" pitchFamily="18" charset="0"/>
          </a:endParaRPr>
        </a:p>
      </dgm:t>
    </dgm:pt>
    <dgm:pt modelId="{22AE1A6B-DC25-4795-B78A-6726D315BFC9}">
      <dgm:prSet phldrT="[Text]" custT="1"/>
      <dgm:spPr/>
      <dgm:t>
        <a:bodyPr/>
        <a:lstStyle/>
        <a:p>
          <a:r>
            <a:rPr lang="en-US" sz="2000" b="1">
              <a:latin typeface="Times New Roman" pitchFamily="18" charset="0"/>
              <a:cs typeface="Times New Roman" pitchFamily="18" charset="0"/>
            </a:rPr>
            <a:t>730.000</a:t>
          </a:r>
        </a:p>
      </dgm:t>
    </dgm:pt>
    <dgm:pt modelId="{7D3B5C3B-324C-4E70-86D8-E5BE72514B51}" type="parTrans" cxnId="{22AE1359-CF32-442D-9B9A-75D4EEFB3009}">
      <dgm:prSet/>
      <dgm:spPr/>
      <dgm:t>
        <a:bodyPr/>
        <a:lstStyle/>
        <a:p>
          <a:endParaRPr lang="en-US" sz="2000" b="1">
            <a:latin typeface="Times New Roman" pitchFamily="18" charset="0"/>
            <a:cs typeface="Times New Roman" pitchFamily="18" charset="0"/>
          </a:endParaRPr>
        </a:p>
      </dgm:t>
    </dgm:pt>
    <dgm:pt modelId="{A9053ED4-BDCC-408F-9A35-C52EA767EFD4}" type="sibTrans" cxnId="{22AE1359-CF32-442D-9B9A-75D4EEFB3009}">
      <dgm:prSet/>
      <dgm:spPr/>
      <dgm:t>
        <a:bodyPr/>
        <a:lstStyle/>
        <a:p>
          <a:endParaRPr lang="en-US" sz="2000" b="1">
            <a:latin typeface="Times New Roman" pitchFamily="18" charset="0"/>
            <a:cs typeface="Times New Roman" pitchFamily="18" charset="0"/>
          </a:endParaRPr>
        </a:p>
      </dgm:t>
    </dgm:pt>
    <dgm:pt modelId="{BE768C93-82B8-4098-9550-B0F92A6E23FE}">
      <dgm:prSet phldrT="[Text]" custT="1"/>
      <dgm:spPr/>
      <dgm:t>
        <a:bodyPr/>
        <a:lstStyle/>
        <a:p>
          <a:r>
            <a:rPr lang="en-US" sz="2000" b="1">
              <a:latin typeface="Times New Roman" pitchFamily="18" charset="0"/>
              <a:cs typeface="Times New Roman" pitchFamily="18" charset="0"/>
            </a:rPr>
            <a:t>830.000</a:t>
          </a:r>
        </a:p>
      </dgm:t>
    </dgm:pt>
    <dgm:pt modelId="{FB450302-0550-46FA-A039-11194E4003A1}" type="parTrans" cxnId="{9F50A0D6-E63F-4DC5-8561-754E0219BA2A}">
      <dgm:prSet/>
      <dgm:spPr/>
      <dgm:t>
        <a:bodyPr/>
        <a:lstStyle/>
        <a:p>
          <a:endParaRPr lang="en-US" sz="2000" b="1">
            <a:latin typeface="Times New Roman" pitchFamily="18" charset="0"/>
            <a:cs typeface="Times New Roman" pitchFamily="18" charset="0"/>
          </a:endParaRPr>
        </a:p>
      </dgm:t>
    </dgm:pt>
    <dgm:pt modelId="{803C2432-8B16-4228-8FCE-0E46BA84973A}" type="sibTrans" cxnId="{9F50A0D6-E63F-4DC5-8561-754E0219BA2A}">
      <dgm:prSet/>
      <dgm:spPr/>
      <dgm:t>
        <a:bodyPr/>
        <a:lstStyle/>
        <a:p>
          <a:endParaRPr lang="en-US" sz="2000" b="1">
            <a:latin typeface="Times New Roman" pitchFamily="18" charset="0"/>
            <a:cs typeface="Times New Roman" pitchFamily="18" charset="0"/>
          </a:endParaRPr>
        </a:p>
      </dgm:t>
    </dgm:pt>
    <dgm:pt modelId="{177ACADB-5D35-41A5-BF53-2F7A5376B515}">
      <dgm:prSet phldrT="[Text]" custT="1"/>
      <dgm:spPr/>
      <dgm:t>
        <a:bodyPr/>
        <a:lstStyle/>
        <a:p>
          <a:r>
            <a:rPr lang="en-US" sz="2000" b="1">
              <a:latin typeface="Times New Roman" pitchFamily="18" charset="0"/>
              <a:cs typeface="Times New Roman" pitchFamily="18" charset="0"/>
            </a:rPr>
            <a:t>1.050.000</a:t>
          </a:r>
        </a:p>
      </dgm:t>
    </dgm:pt>
    <dgm:pt modelId="{D9F1B46F-6512-427D-84A6-3A3EB03AC002}" type="parTrans" cxnId="{7444A94D-5693-43F5-A8ED-B923A935C7F1}">
      <dgm:prSet/>
      <dgm:spPr/>
      <dgm:t>
        <a:bodyPr/>
        <a:lstStyle/>
        <a:p>
          <a:endParaRPr lang="en-US" sz="2000" b="1">
            <a:latin typeface="Times New Roman" pitchFamily="18" charset="0"/>
            <a:cs typeface="Times New Roman" pitchFamily="18" charset="0"/>
          </a:endParaRPr>
        </a:p>
      </dgm:t>
    </dgm:pt>
    <dgm:pt modelId="{DC1A87CB-525B-4E5F-821F-950B1F573E0E}" type="sibTrans" cxnId="{7444A94D-5693-43F5-A8ED-B923A935C7F1}">
      <dgm:prSet/>
      <dgm:spPr/>
      <dgm:t>
        <a:bodyPr/>
        <a:lstStyle/>
        <a:p>
          <a:endParaRPr lang="en-US" sz="2000" b="1">
            <a:latin typeface="Times New Roman" pitchFamily="18" charset="0"/>
            <a:cs typeface="Times New Roman" pitchFamily="18" charset="0"/>
          </a:endParaRPr>
        </a:p>
      </dgm:t>
    </dgm:pt>
    <dgm:pt modelId="{5C21197C-93C5-4A3B-925C-2D4B997B4D97}">
      <dgm:prSet phldrT="[Text]" custT="1"/>
      <dgm:spPr/>
      <dgm:t>
        <a:bodyPr/>
        <a:lstStyle/>
        <a:p>
          <a:r>
            <a:rPr lang="en-US" sz="2000" b="1">
              <a:latin typeface="Times New Roman" pitchFamily="18" charset="0"/>
              <a:cs typeface="Times New Roman" pitchFamily="18" charset="0"/>
            </a:rPr>
            <a:t>1.150.000</a:t>
          </a:r>
        </a:p>
      </dgm:t>
    </dgm:pt>
    <dgm:pt modelId="{D762EF76-2496-473F-BD0E-D32B7051B350}" type="parTrans" cxnId="{998686D4-4677-4EF6-99A4-8AE0094FA29F}">
      <dgm:prSet/>
      <dgm:spPr/>
      <dgm:t>
        <a:bodyPr/>
        <a:lstStyle/>
        <a:p>
          <a:endParaRPr lang="en-US" sz="2000" b="1">
            <a:latin typeface="Times New Roman" pitchFamily="18" charset="0"/>
            <a:cs typeface="Times New Roman" pitchFamily="18" charset="0"/>
          </a:endParaRPr>
        </a:p>
      </dgm:t>
    </dgm:pt>
    <dgm:pt modelId="{ADB56971-B439-4B30-909B-1AB2703424C9}" type="sibTrans" cxnId="{998686D4-4677-4EF6-99A4-8AE0094FA29F}">
      <dgm:prSet/>
      <dgm:spPr/>
      <dgm:t>
        <a:bodyPr/>
        <a:lstStyle/>
        <a:p>
          <a:endParaRPr lang="en-US" sz="2000" b="1">
            <a:latin typeface="Times New Roman" pitchFamily="18" charset="0"/>
            <a:cs typeface="Times New Roman" pitchFamily="18" charset="0"/>
          </a:endParaRPr>
        </a:p>
      </dgm:t>
    </dgm:pt>
    <dgm:pt modelId="{D145A219-B528-4131-B8C9-9121A246374C}" type="pres">
      <dgm:prSet presAssocID="{CB575AD2-C3FD-43FC-A7FA-171CF057C4FA}" presName="Name0" presStyleCnt="0">
        <dgm:presLayoutVars>
          <dgm:dir/>
          <dgm:resizeHandles val="exact"/>
        </dgm:presLayoutVars>
      </dgm:prSet>
      <dgm:spPr/>
    </dgm:pt>
    <dgm:pt modelId="{9ECCFE01-33A5-4E37-93F4-14EF8BB5DC54}" type="pres">
      <dgm:prSet presAssocID="{11A4178D-6B2E-4994-8BDC-46AF4535A9B7}" presName="parTxOnly" presStyleLbl="node1" presStyleIdx="0" presStyleCnt="5">
        <dgm:presLayoutVars>
          <dgm:bulletEnabled val="1"/>
        </dgm:presLayoutVars>
      </dgm:prSet>
      <dgm:spPr/>
    </dgm:pt>
    <dgm:pt modelId="{67871E40-07E7-4B86-84D5-D01C023B20BA}" type="pres">
      <dgm:prSet presAssocID="{06402026-0ABA-41F7-96CF-453E01080A52}" presName="parSpace" presStyleCnt="0"/>
      <dgm:spPr/>
    </dgm:pt>
    <dgm:pt modelId="{310D4495-B1F7-4471-BA54-2F0F722FEFEC}" type="pres">
      <dgm:prSet presAssocID="{22AE1A6B-DC25-4795-B78A-6726D315BFC9}" presName="parTxOnly" presStyleLbl="node1" presStyleIdx="1" presStyleCnt="5">
        <dgm:presLayoutVars>
          <dgm:bulletEnabled val="1"/>
        </dgm:presLayoutVars>
      </dgm:prSet>
      <dgm:spPr/>
    </dgm:pt>
    <dgm:pt modelId="{C5EC6FB7-F5E9-4F2F-8F00-8C0A4F3326D7}" type="pres">
      <dgm:prSet presAssocID="{A9053ED4-BDCC-408F-9A35-C52EA767EFD4}" presName="parSpace" presStyleCnt="0"/>
      <dgm:spPr/>
    </dgm:pt>
    <dgm:pt modelId="{DB4CBE43-0D91-4495-A064-2E3D43AE7B7A}" type="pres">
      <dgm:prSet presAssocID="{BE768C93-82B8-4098-9550-B0F92A6E23FE}" presName="parTxOnly" presStyleLbl="node1" presStyleIdx="2" presStyleCnt="5">
        <dgm:presLayoutVars>
          <dgm:bulletEnabled val="1"/>
        </dgm:presLayoutVars>
      </dgm:prSet>
      <dgm:spPr/>
    </dgm:pt>
    <dgm:pt modelId="{26C1E16D-9F00-4166-8F6B-B98EEAE25E64}" type="pres">
      <dgm:prSet presAssocID="{803C2432-8B16-4228-8FCE-0E46BA84973A}" presName="parSpace" presStyleCnt="0"/>
      <dgm:spPr/>
    </dgm:pt>
    <dgm:pt modelId="{D083EBF1-EF8F-40AD-A8D2-ADD1F25A5126}" type="pres">
      <dgm:prSet presAssocID="{177ACADB-5D35-41A5-BF53-2F7A5376B515}" presName="parTxOnly" presStyleLbl="node1" presStyleIdx="3" presStyleCnt="5">
        <dgm:presLayoutVars>
          <dgm:bulletEnabled val="1"/>
        </dgm:presLayoutVars>
      </dgm:prSet>
      <dgm:spPr/>
    </dgm:pt>
    <dgm:pt modelId="{10D8A782-7140-42E6-AF3A-169FBD3A72AD}" type="pres">
      <dgm:prSet presAssocID="{DC1A87CB-525B-4E5F-821F-950B1F573E0E}" presName="parSpace" presStyleCnt="0"/>
      <dgm:spPr/>
    </dgm:pt>
    <dgm:pt modelId="{D7B08AB1-8A10-4ADB-8F27-C5FE75999CBE}" type="pres">
      <dgm:prSet presAssocID="{5C21197C-93C5-4A3B-925C-2D4B997B4D97}" presName="parTxOnly" presStyleLbl="node1" presStyleIdx="4" presStyleCnt="5">
        <dgm:presLayoutVars>
          <dgm:bulletEnabled val="1"/>
        </dgm:presLayoutVars>
      </dgm:prSet>
      <dgm:spPr/>
    </dgm:pt>
  </dgm:ptLst>
  <dgm:cxnLst>
    <dgm:cxn modelId="{F73A6437-4B3C-4F34-81B5-19FC61891C7D}" srcId="{CB575AD2-C3FD-43FC-A7FA-171CF057C4FA}" destId="{11A4178D-6B2E-4994-8BDC-46AF4535A9B7}" srcOrd="0" destOrd="0" parTransId="{CC3BD233-9966-4A8D-97C8-01E29AA206CE}" sibTransId="{06402026-0ABA-41F7-96CF-453E01080A52}"/>
    <dgm:cxn modelId="{F16AB8B4-7A64-40D7-ABA1-61FB1742B236}" type="presOf" srcId="{177ACADB-5D35-41A5-BF53-2F7A5376B515}" destId="{D083EBF1-EF8F-40AD-A8D2-ADD1F25A5126}" srcOrd="0" destOrd="0" presId="urn:microsoft.com/office/officeart/2005/8/layout/hChevron3"/>
    <dgm:cxn modelId="{7444A94D-5693-43F5-A8ED-B923A935C7F1}" srcId="{CB575AD2-C3FD-43FC-A7FA-171CF057C4FA}" destId="{177ACADB-5D35-41A5-BF53-2F7A5376B515}" srcOrd="3" destOrd="0" parTransId="{D9F1B46F-6512-427D-84A6-3A3EB03AC002}" sibTransId="{DC1A87CB-525B-4E5F-821F-950B1F573E0E}"/>
    <dgm:cxn modelId="{998686D4-4677-4EF6-99A4-8AE0094FA29F}" srcId="{CB575AD2-C3FD-43FC-A7FA-171CF057C4FA}" destId="{5C21197C-93C5-4A3B-925C-2D4B997B4D97}" srcOrd="4" destOrd="0" parTransId="{D762EF76-2496-473F-BD0E-D32B7051B350}" sibTransId="{ADB56971-B439-4B30-909B-1AB2703424C9}"/>
    <dgm:cxn modelId="{22AE1359-CF32-442D-9B9A-75D4EEFB3009}" srcId="{CB575AD2-C3FD-43FC-A7FA-171CF057C4FA}" destId="{22AE1A6B-DC25-4795-B78A-6726D315BFC9}" srcOrd="1" destOrd="0" parTransId="{7D3B5C3B-324C-4E70-86D8-E5BE72514B51}" sibTransId="{A9053ED4-BDCC-408F-9A35-C52EA767EFD4}"/>
    <dgm:cxn modelId="{9F50A0D6-E63F-4DC5-8561-754E0219BA2A}" srcId="{CB575AD2-C3FD-43FC-A7FA-171CF057C4FA}" destId="{BE768C93-82B8-4098-9550-B0F92A6E23FE}" srcOrd="2" destOrd="0" parTransId="{FB450302-0550-46FA-A039-11194E4003A1}" sibTransId="{803C2432-8B16-4228-8FCE-0E46BA84973A}"/>
    <dgm:cxn modelId="{8F7A7BC6-A16D-4C42-81E7-101C959F39E9}" type="presOf" srcId="{22AE1A6B-DC25-4795-B78A-6726D315BFC9}" destId="{310D4495-B1F7-4471-BA54-2F0F722FEFEC}" srcOrd="0" destOrd="0" presId="urn:microsoft.com/office/officeart/2005/8/layout/hChevron3"/>
    <dgm:cxn modelId="{7F9C7D01-39BF-4F6C-A87F-2C3158859774}" type="presOf" srcId="{11A4178D-6B2E-4994-8BDC-46AF4535A9B7}" destId="{9ECCFE01-33A5-4E37-93F4-14EF8BB5DC54}" srcOrd="0" destOrd="0" presId="urn:microsoft.com/office/officeart/2005/8/layout/hChevron3"/>
    <dgm:cxn modelId="{793C9D48-C2A1-467E-9AA1-9518A336A7E2}" type="presOf" srcId="{CB575AD2-C3FD-43FC-A7FA-171CF057C4FA}" destId="{D145A219-B528-4131-B8C9-9121A246374C}" srcOrd="0" destOrd="0" presId="urn:microsoft.com/office/officeart/2005/8/layout/hChevron3"/>
    <dgm:cxn modelId="{C6B1FA2F-583B-4900-83A7-12EA2E4A84A2}" type="presOf" srcId="{BE768C93-82B8-4098-9550-B0F92A6E23FE}" destId="{DB4CBE43-0D91-4495-A064-2E3D43AE7B7A}" srcOrd="0" destOrd="0" presId="urn:microsoft.com/office/officeart/2005/8/layout/hChevron3"/>
    <dgm:cxn modelId="{C4FE5217-D115-4195-B7E6-D6570A21318D}" type="presOf" srcId="{5C21197C-93C5-4A3B-925C-2D4B997B4D97}" destId="{D7B08AB1-8A10-4ADB-8F27-C5FE75999CBE}" srcOrd="0" destOrd="0" presId="urn:microsoft.com/office/officeart/2005/8/layout/hChevron3"/>
    <dgm:cxn modelId="{30D1DE3B-BDD7-422D-B657-EAB1F4F15125}" type="presParOf" srcId="{D145A219-B528-4131-B8C9-9121A246374C}" destId="{9ECCFE01-33A5-4E37-93F4-14EF8BB5DC54}" srcOrd="0" destOrd="0" presId="urn:microsoft.com/office/officeart/2005/8/layout/hChevron3"/>
    <dgm:cxn modelId="{2B3D0A6B-9799-4AB4-BAE7-39254F9494D3}" type="presParOf" srcId="{D145A219-B528-4131-B8C9-9121A246374C}" destId="{67871E40-07E7-4B86-84D5-D01C023B20BA}" srcOrd="1" destOrd="0" presId="urn:microsoft.com/office/officeart/2005/8/layout/hChevron3"/>
    <dgm:cxn modelId="{7F1B4BA7-63D5-4665-9B7D-42C664288B66}" type="presParOf" srcId="{D145A219-B528-4131-B8C9-9121A246374C}" destId="{310D4495-B1F7-4471-BA54-2F0F722FEFEC}" srcOrd="2" destOrd="0" presId="urn:microsoft.com/office/officeart/2005/8/layout/hChevron3"/>
    <dgm:cxn modelId="{141CB869-44CD-4A50-BFA3-DBB7049E02E7}" type="presParOf" srcId="{D145A219-B528-4131-B8C9-9121A246374C}" destId="{C5EC6FB7-F5E9-4F2F-8F00-8C0A4F3326D7}" srcOrd="3" destOrd="0" presId="urn:microsoft.com/office/officeart/2005/8/layout/hChevron3"/>
    <dgm:cxn modelId="{91B35088-B6C1-412E-A7F2-A5A81E2EFCD8}" type="presParOf" srcId="{D145A219-B528-4131-B8C9-9121A246374C}" destId="{DB4CBE43-0D91-4495-A064-2E3D43AE7B7A}" srcOrd="4" destOrd="0" presId="urn:microsoft.com/office/officeart/2005/8/layout/hChevron3"/>
    <dgm:cxn modelId="{512E685F-C4E3-4030-9BCF-1906C22E38F0}" type="presParOf" srcId="{D145A219-B528-4131-B8C9-9121A246374C}" destId="{26C1E16D-9F00-4166-8F6B-B98EEAE25E64}" srcOrd="5" destOrd="0" presId="urn:microsoft.com/office/officeart/2005/8/layout/hChevron3"/>
    <dgm:cxn modelId="{F074C5B3-32EF-457D-AEA6-1DA92F168145}" type="presParOf" srcId="{D145A219-B528-4131-B8C9-9121A246374C}" destId="{D083EBF1-EF8F-40AD-A8D2-ADD1F25A5126}" srcOrd="6" destOrd="0" presId="urn:microsoft.com/office/officeart/2005/8/layout/hChevron3"/>
    <dgm:cxn modelId="{6AC5C716-138C-4DB4-8672-9F63B4496611}" type="presParOf" srcId="{D145A219-B528-4131-B8C9-9121A246374C}" destId="{10D8A782-7140-42E6-AF3A-169FBD3A72AD}" srcOrd="7" destOrd="0" presId="urn:microsoft.com/office/officeart/2005/8/layout/hChevron3"/>
    <dgm:cxn modelId="{6105F3A3-0C65-4A8B-8505-24243BDC2261}" type="presParOf" srcId="{D145A219-B528-4131-B8C9-9121A246374C}" destId="{D7B08AB1-8A10-4ADB-8F27-C5FE75999CBE}" srcOrd="8"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AC0D2F1-24C5-4680-9CBA-FB66C8C1C98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B006C2D-9519-4E4D-8658-FAF403D84A19}">
      <dgm:prSet phldrT="[Text]" custT="1"/>
      <dgm:spPr/>
      <dgm:t>
        <a:bodyPr/>
        <a:lstStyle/>
        <a:p>
          <a:r>
            <a:rPr lang="en-US" sz="2000" b="1">
              <a:latin typeface="Times New Roman" pitchFamily="18" charset="0"/>
              <a:cs typeface="Times New Roman" pitchFamily="18" charset="0"/>
            </a:rPr>
            <a:t>8%</a:t>
          </a:r>
        </a:p>
      </dgm:t>
    </dgm:pt>
    <dgm:pt modelId="{26813CC2-A4FB-4EEE-9D5C-756B13B9402A}" type="parTrans" cxnId="{48948DBC-C96C-4160-87E8-84F0B85C6812}">
      <dgm:prSet/>
      <dgm:spPr/>
      <dgm:t>
        <a:bodyPr/>
        <a:lstStyle/>
        <a:p>
          <a:endParaRPr lang="en-US" sz="2000">
            <a:latin typeface="Times New Roman" pitchFamily="18" charset="0"/>
            <a:cs typeface="Times New Roman" pitchFamily="18" charset="0"/>
          </a:endParaRPr>
        </a:p>
      </dgm:t>
    </dgm:pt>
    <dgm:pt modelId="{F95FE895-FE10-4E94-A6D2-4839B135194E}" type="sibTrans" cxnId="{48948DBC-C96C-4160-87E8-84F0B85C6812}">
      <dgm:prSet/>
      <dgm:spPr/>
      <dgm:t>
        <a:bodyPr/>
        <a:lstStyle/>
        <a:p>
          <a:endParaRPr lang="en-US" sz="2000">
            <a:latin typeface="Times New Roman" pitchFamily="18" charset="0"/>
            <a:cs typeface="Times New Roman" pitchFamily="18" charset="0"/>
          </a:endParaRPr>
        </a:p>
      </dgm:t>
    </dgm:pt>
    <dgm:pt modelId="{56C45B6D-5A89-4DDB-AA9C-4CBB0CE12506}">
      <dgm:prSet phldrT="[Text]" custT="1"/>
      <dgm:spPr/>
      <dgm:t>
        <a:bodyPr/>
        <a:lstStyle/>
        <a:p>
          <a:r>
            <a:rPr lang="en-US" sz="2000" b="1">
              <a:latin typeface="Times New Roman" pitchFamily="18" charset="0"/>
              <a:cs typeface="Times New Roman" pitchFamily="18" charset="0"/>
            </a:rPr>
            <a:t>Bảo hiểm xã hội (Luật BHXH)</a:t>
          </a:r>
        </a:p>
      </dgm:t>
    </dgm:pt>
    <dgm:pt modelId="{AB013541-A011-4E92-9148-3FD2B5501C24}" type="parTrans" cxnId="{8E438313-AD30-4F75-82C2-80E2135BCD14}">
      <dgm:prSet/>
      <dgm:spPr/>
      <dgm:t>
        <a:bodyPr/>
        <a:lstStyle/>
        <a:p>
          <a:endParaRPr lang="en-US" sz="2000">
            <a:latin typeface="Times New Roman" pitchFamily="18" charset="0"/>
            <a:cs typeface="Times New Roman" pitchFamily="18" charset="0"/>
          </a:endParaRPr>
        </a:p>
      </dgm:t>
    </dgm:pt>
    <dgm:pt modelId="{F5677804-18F7-4EE9-BB70-5ACFDD9786C7}" type="sibTrans" cxnId="{8E438313-AD30-4F75-82C2-80E2135BCD14}">
      <dgm:prSet/>
      <dgm:spPr/>
      <dgm:t>
        <a:bodyPr/>
        <a:lstStyle/>
        <a:p>
          <a:endParaRPr lang="en-US" sz="2000">
            <a:latin typeface="Times New Roman" pitchFamily="18" charset="0"/>
            <a:cs typeface="Times New Roman" pitchFamily="18" charset="0"/>
          </a:endParaRPr>
        </a:p>
      </dgm:t>
    </dgm:pt>
    <dgm:pt modelId="{BE107EB5-F4CC-4D15-A528-747D3D54ADEB}">
      <dgm:prSet phldrT="[Text]" custT="1"/>
      <dgm:spPr/>
      <dgm:t>
        <a:bodyPr/>
        <a:lstStyle/>
        <a:p>
          <a:r>
            <a:rPr lang="en-US" sz="2000" b="1">
              <a:latin typeface="Times New Roman" pitchFamily="18" charset="0"/>
              <a:cs typeface="Times New Roman" pitchFamily="18" charset="0"/>
            </a:rPr>
            <a:t>1%</a:t>
          </a:r>
        </a:p>
      </dgm:t>
    </dgm:pt>
    <dgm:pt modelId="{FB71C857-489D-4FD5-94CE-499517A9C281}" type="parTrans" cxnId="{8D733917-F0AF-40DC-945F-785A45EF568A}">
      <dgm:prSet/>
      <dgm:spPr/>
      <dgm:t>
        <a:bodyPr/>
        <a:lstStyle/>
        <a:p>
          <a:endParaRPr lang="en-US" sz="2000">
            <a:latin typeface="Times New Roman" pitchFamily="18" charset="0"/>
            <a:cs typeface="Times New Roman" pitchFamily="18" charset="0"/>
          </a:endParaRPr>
        </a:p>
      </dgm:t>
    </dgm:pt>
    <dgm:pt modelId="{9A35AB45-A923-41F2-B1AF-5E5E7FB1602C}" type="sibTrans" cxnId="{8D733917-F0AF-40DC-945F-785A45EF568A}">
      <dgm:prSet/>
      <dgm:spPr/>
      <dgm:t>
        <a:bodyPr/>
        <a:lstStyle/>
        <a:p>
          <a:endParaRPr lang="en-US" sz="2000">
            <a:latin typeface="Times New Roman" pitchFamily="18" charset="0"/>
            <a:cs typeface="Times New Roman" pitchFamily="18" charset="0"/>
          </a:endParaRPr>
        </a:p>
      </dgm:t>
    </dgm:pt>
    <dgm:pt modelId="{A4BD3821-F189-46C6-82B9-399A57C6B3BD}">
      <dgm:prSet phldrT="[Text]" custT="1"/>
      <dgm:spPr/>
      <dgm:t>
        <a:bodyPr/>
        <a:lstStyle/>
        <a:p>
          <a:r>
            <a:rPr lang="en-US" sz="2000" b="1">
              <a:latin typeface="Times New Roman" pitchFamily="18" charset="0"/>
              <a:cs typeface="Times New Roman" pitchFamily="18" charset="0"/>
            </a:rPr>
            <a:t>Bảo hiểm thất nghiệp (Từ ngày 01/01/2009) (Luật BHXH)</a:t>
          </a:r>
        </a:p>
      </dgm:t>
    </dgm:pt>
    <dgm:pt modelId="{E62ECFB9-179F-41AC-A606-1F0186CD23D7}" type="parTrans" cxnId="{FE496C0B-C88E-4DBE-BE2A-F6935F6C403B}">
      <dgm:prSet/>
      <dgm:spPr/>
      <dgm:t>
        <a:bodyPr/>
        <a:lstStyle/>
        <a:p>
          <a:endParaRPr lang="en-US" sz="2000">
            <a:latin typeface="Times New Roman" pitchFamily="18" charset="0"/>
            <a:cs typeface="Times New Roman" pitchFamily="18" charset="0"/>
          </a:endParaRPr>
        </a:p>
      </dgm:t>
    </dgm:pt>
    <dgm:pt modelId="{DBA15EB6-5234-43A5-B0FE-84052A4F1073}" type="sibTrans" cxnId="{FE496C0B-C88E-4DBE-BE2A-F6935F6C403B}">
      <dgm:prSet/>
      <dgm:spPr/>
      <dgm:t>
        <a:bodyPr/>
        <a:lstStyle/>
        <a:p>
          <a:endParaRPr lang="en-US" sz="2000">
            <a:latin typeface="Times New Roman" pitchFamily="18" charset="0"/>
            <a:cs typeface="Times New Roman" pitchFamily="18" charset="0"/>
          </a:endParaRPr>
        </a:p>
      </dgm:t>
    </dgm:pt>
    <dgm:pt modelId="{D23D3DC1-4313-4C2D-A131-D4E30706988D}">
      <dgm:prSet phldrT="[Text]" custT="1"/>
      <dgm:spPr/>
      <dgm:t>
        <a:bodyPr/>
        <a:lstStyle/>
        <a:p>
          <a:r>
            <a:rPr lang="en-US" sz="2000" b="1">
              <a:latin typeface="Times New Roman" pitchFamily="18" charset="0"/>
              <a:cs typeface="Times New Roman" pitchFamily="18" charset="0"/>
            </a:rPr>
            <a:t>1,5%</a:t>
          </a:r>
        </a:p>
      </dgm:t>
    </dgm:pt>
    <dgm:pt modelId="{221A1F15-3B91-4CC0-9A5F-B6875FF06DDB}" type="parTrans" cxnId="{7416F3D1-70B0-475C-948A-38DB468E5145}">
      <dgm:prSet/>
      <dgm:spPr/>
      <dgm:t>
        <a:bodyPr/>
        <a:lstStyle/>
        <a:p>
          <a:endParaRPr lang="en-US" sz="2000">
            <a:latin typeface="Times New Roman" pitchFamily="18" charset="0"/>
            <a:cs typeface="Times New Roman" pitchFamily="18" charset="0"/>
          </a:endParaRPr>
        </a:p>
      </dgm:t>
    </dgm:pt>
    <dgm:pt modelId="{9EF1F4F0-8783-465B-ABEA-E83EC77131A9}" type="sibTrans" cxnId="{7416F3D1-70B0-475C-948A-38DB468E5145}">
      <dgm:prSet/>
      <dgm:spPr/>
      <dgm:t>
        <a:bodyPr/>
        <a:lstStyle/>
        <a:p>
          <a:endParaRPr lang="en-US" sz="2000">
            <a:latin typeface="Times New Roman" pitchFamily="18" charset="0"/>
            <a:cs typeface="Times New Roman" pitchFamily="18" charset="0"/>
          </a:endParaRPr>
        </a:p>
      </dgm:t>
    </dgm:pt>
    <dgm:pt modelId="{40B48C29-BC44-4098-ADC1-EAD3CBC44C69}">
      <dgm:prSet phldrT="[Text]" custT="1"/>
      <dgm:spPr/>
      <dgm:t>
        <a:bodyPr/>
        <a:lstStyle/>
        <a:p>
          <a:r>
            <a:rPr lang="en-US" sz="2000" b="1">
              <a:latin typeface="Times New Roman" pitchFamily="18" charset="0"/>
              <a:cs typeface="Times New Roman" pitchFamily="18" charset="0"/>
            </a:rPr>
            <a:t>Bảo hiểm y tế (Từ ngày 01/01/2010) (Luật BHYT)</a:t>
          </a:r>
        </a:p>
      </dgm:t>
    </dgm:pt>
    <dgm:pt modelId="{0D722436-BA56-47CC-A509-6AD0C517FD7D}" type="parTrans" cxnId="{AFCFD6BC-6240-4E4D-B906-FE2D468FD6C4}">
      <dgm:prSet/>
      <dgm:spPr/>
      <dgm:t>
        <a:bodyPr/>
        <a:lstStyle/>
        <a:p>
          <a:endParaRPr lang="en-US" sz="2000">
            <a:latin typeface="Times New Roman" pitchFamily="18" charset="0"/>
            <a:cs typeface="Times New Roman" pitchFamily="18" charset="0"/>
          </a:endParaRPr>
        </a:p>
      </dgm:t>
    </dgm:pt>
    <dgm:pt modelId="{45DBA042-B247-4E35-A088-8B4D60F07BAB}" type="sibTrans" cxnId="{AFCFD6BC-6240-4E4D-B906-FE2D468FD6C4}">
      <dgm:prSet/>
      <dgm:spPr/>
      <dgm:t>
        <a:bodyPr/>
        <a:lstStyle/>
        <a:p>
          <a:endParaRPr lang="en-US" sz="2000">
            <a:latin typeface="Times New Roman" pitchFamily="18" charset="0"/>
            <a:cs typeface="Times New Roman" pitchFamily="18" charset="0"/>
          </a:endParaRPr>
        </a:p>
      </dgm:t>
    </dgm:pt>
    <dgm:pt modelId="{0C20AC25-A835-406A-8EE4-A084869B191F}">
      <dgm:prSet phldrT="[Text]" custT="1"/>
      <dgm:spPr/>
      <dgm:t>
        <a:bodyPr/>
        <a:lstStyle/>
        <a:p>
          <a:r>
            <a:rPr lang="en-US" sz="2000" b="1">
              <a:latin typeface="Times New Roman" pitchFamily="18" charset="0"/>
              <a:cs typeface="Times New Roman" pitchFamily="18" charset="0"/>
            </a:rPr>
            <a:t>Khác</a:t>
          </a:r>
        </a:p>
      </dgm:t>
    </dgm:pt>
    <dgm:pt modelId="{CE092B2B-F873-436D-9B5E-7AE29328F11B}" type="parTrans" cxnId="{542C3B24-59D1-47F5-B7EB-15AA1C303E19}">
      <dgm:prSet/>
      <dgm:spPr/>
      <dgm:t>
        <a:bodyPr/>
        <a:lstStyle/>
        <a:p>
          <a:endParaRPr lang="en-US"/>
        </a:p>
      </dgm:t>
    </dgm:pt>
    <dgm:pt modelId="{B1C48DE5-5734-4149-8D2E-0E88B3E08002}" type="sibTrans" cxnId="{542C3B24-59D1-47F5-B7EB-15AA1C303E19}">
      <dgm:prSet/>
      <dgm:spPr/>
      <dgm:t>
        <a:bodyPr/>
        <a:lstStyle/>
        <a:p>
          <a:endParaRPr lang="en-US"/>
        </a:p>
      </dgm:t>
    </dgm:pt>
    <dgm:pt modelId="{2E20E3DA-2430-4947-B93A-15599B72EFDF}">
      <dgm:prSet/>
      <dgm:spPr/>
      <dgm:t>
        <a:bodyPr/>
        <a:lstStyle/>
        <a:p>
          <a:r>
            <a:rPr lang="en-US">
              <a:latin typeface="Times New Roman" pitchFamily="18" charset="0"/>
              <a:cs typeface="Times New Roman" pitchFamily="18" charset="0"/>
            </a:rPr>
            <a:t>Công đoàn phí (1%), Đảng phí (1%) (nếu có)</a:t>
          </a:r>
        </a:p>
      </dgm:t>
    </dgm:pt>
    <dgm:pt modelId="{2B775F20-9DEB-4AA4-AA8E-2693ED79937C}" type="parTrans" cxnId="{A5095FE0-48EF-4E10-BBA2-B6B5D589B7FD}">
      <dgm:prSet/>
      <dgm:spPr/>
      <dgm:t>
        <a:bodyPr/>
        <a:lstStyle/>
        <a:p>
          <a:endParaRPr lang="en-US"/>
        </a:p>
      </dgm:t>
    </dgm:pt>
    <dgm:pt modelId="{D5A30591-63CA-4DB6-874A-1C80796E467C}" type="sibTrans" cxnId="{A5095FE0-48EF-4E10-BBA2-B6B5D589B7FD}">
      <dgm:prSet/>
      <dgm:spPr/>
      <dgm:t>
        <a:bodyPr/>
        <a:lstStyle/>
        <a:p>
          <a:endParaRPr lang="en-US"/>
        </a:p>
      </dgm:t>
    </dgm:pt>
    <dgm:pt modelId="{E968CD0C-E099-4020-9649-E1AE2A2036B5}" type="pres">
      <dgm:prSet presAssocID="{0AC0D2F1-24C5-4680-9CBA-FB66C8C1C98A}" presName="linearFlow" presStyleCnt="0">
        <dgm:presLayoutVars>
          <dgm:dir/>
          <dgm:animLvl val="lvl"/>
          <dgm:resizeHandles val="exact"/>
        </dgm:presLayoutVars>
      </dgm:prSet>
      <dgm:spPr/>
    </dgm:pt>
    <dgm:pt modelId="{1AC76E4C-5761-47EA-BD2C-A5DF75E69E30}" type="pres">
      <dgm:prSet presAssocID="{5B006C2D-9519-4E4D-8658-FAF403D84A19}" presName="composite" presStyleCnt="0"/>
      <dgm:spPr/>
    </dgm:pt>
    <dgm:pt modelId="{B11A54FB-0143-488A-9A8D-667B1FD8D402}" type="pres">
      <dgm:prSet presAssocID="{5B006C2D-9519-4E4D-8658-FAF403D84A19}" presName="parentText" presStyleLbl="alignNode1" presStyleIdx="0" presStyleCnt="4">
        <dgm:presLayoutVars>
          <dgm:chMax val="1"/>
          <dgm:bulletEnabled val="1"/>
        </dgm:presLayoutVars>
      </dgm:prSet>
      <dgm:spPr/>
    </dgm:pt>
    <dgm:pt modelId="{8FCD959C-D513-4E7F-92D5-14696C0C02A1}" type="pres">
      <dgm:prSet presAssocID="{5B006C2D-9519-4E4D-8658-FAF403D84A19}" presName="descendantText" presStyleLbl="alignAcc1" presStyleIdx="0" presStyleCnt="4">
        <dgm:presLayoutVars>
          <dgm:bulletEnabled val="1"/>
        </dgm:presLayoutVars>
      </dgm:prSet>
      <dgm:spPr/>
    </dgm:pt>
    <dgm:pt modelId="{E10CD8E8-C557-4475-93EC-986CA9D25605}" type="pres">
      <dgm:prSet presAssocID="{F95FE895-FE10-4E94-A6D2-4839B135194E}" presName="sp" presStyleCnt="0"/>
      <dgm:spPr/>
    </dgm:pt>
    <dgm:pt modelId="{32315149-4DEE-49F8-A718-3B1022CBBAF9}" type="pres">
      <dgm:prSet presAssocID="{BE107EB5-F4CC-4D15-A528-747D3D54ADEB}" presName="composite" presStyleCnt="0"/>
      <dgm:spPr/>
    </dgm:pt>
    <dgm:pt modelId="{EDC422B2-D8EB-40D9-AC4C-71F6EE55601A}" type="pres">
      <dgm:prSet presAssocID="{BE107EB5-F4CC-4D15-A528-747D3D54ADEB}" presName="parentText" presStyleLbl="alignNode1" presStyleIdx="1" presStyleCnt="4">
        <dgm:presLayoutVars>
          <dgm:chMax val="1"/>
          <dgm:bulletEnabled val="1"/>
        </dgm:presLayoutVars>
      </dgm:prSet>
      <dgm:spPr/>
    </dgm:pt>
    <dgm:pt modelId="{BD96AFF3-0FAA-4F38-A6A9-1D484833EEE2}" type="pres">
      <dgm:prSet presAssocID="{BE107EB5-F4CC-4D15-A528-747D3D54ADEB}" presName="descendantText" presStyleLbl="alignAcc1" presStyleIdx="1" presStyleCnt="4">
        <dgm:presLayoutVars>
          <dgm:bulletEnabled val="1"/>
        </dgm:presLayoutVars>
      </dgm:prSet>
      <dgm:spPr/>
    </dgm:pt>
    <dgm:pt modelId="{B2C7635E-4C3F-4157-8B90-03EA135AEF8E}" type="pres">
      <dgm:prSet presAssocID="{9A35AB45-A923-41F2-B1AF-5E5E7FB1602C}" presName="sp" presStyleCnt="0"/>
      <dgm:spPr/>
    </dgm:pt>
    <dgm:pt modelId="{6DD38BED-8750-46A5-BE0F-C92B41BD471D}" type="pres">
      <dgm:prSet presAssocID="{D23D3DC1-4313-4C2D-A131-D4E30706988D}" presName="composite" presStyleCnt="0"/>
      <dgm:spPr/>
    </dgm:pt>
    <dgm:pt modelId="{B2798A0E-953A-435C-B644-A1538106BBBA}" type="pres">
      <dgm:prSet presAssocID="{D23D3DC1-4313-4C2D-A131-D4E30706988D}" presName="parentText" presStyleLbl="alignNode1" presStyleIdx="2" presStyleCnt="4">
        <dgm:presLayoutVars>
          <dgm:chMax val="1"/>
          <dgm:bulletEnabled val="1"/>
        </dgm:presLayoutVars>
      </dgm:prSet>
      <dgm:spPr/>
    </dgm:pt>
    <dgm:pt modelId="{4F752D58-28FD-4B26-A2D9-53B9CB03153C}" type="pres">
      <dgm:prSet presAssocID="{D23D3DC1-4313-4C2D-A131-D4E30706988D}" presName="descendantText" presStyleLbl="alignAcc1" presStyleIdx="2" presStyleCnt="4">
        <dgm:presLayoutVars>
          <dgm:bulletEnabled val="1"/>
        </dgm:presLayoutVars>
      </dgm:prSet>
      <dgm:spPr/>
    </dgm:pt>
    <dgm:pt modelId="{68CEB28E-3586-4048-9B03-FA48A4B07F5E}" type="pres">
      <dgm:prSet presAssocID="{9EF1F4F0-8783-465B-ABEA-E83EC77131A9}" presName="sp" presStyleCnt="0"/>
      <dgm:spPr/>
    </dgm:pt>
    <dgm:pt modelId="{45E2DC0E-37EA-46E0-8C70-F5509C17A7CD}" type="pres">
      <dgm:prSet presAssocID="{0C20AC25-A835-406A-8EE4-A084869B191F}" presName="composite" presStyleCnt="0"/>
      <dgm:spPr/>
    </dgm:pt>
    <dgm:pt modelId="{F104E1A6-3576-4ECD-91F2-ADDA42052349}" type="pres">
      <dgm:prSet presAssocID="{0C20AC25-A835-406A-8EE4-A084869B191F}" presName="parentText" presStyleLbl="alignNode1" presStyleIdx="3" presStyleCnt="4">
        <dgm:presLayoutVars>
          <dgm:chMax val="1"/>
          <dgm:bulletEnabled val="1"/>
        </dgm:presLayoutVars>
      </dgm:prSet>
      <dgm:spPr/>
    </dgm:pt>
    <dgm:pt modelId="{CE9733EA-E0EC-4ED6-866F-DAF5237BB5F3}" type="pres">
      <dgm:prSet presAssocID="{0C20AC25-A835-406A-8EE4-A084869B191F}" presName="descendantText" presStyleLbl="alignAcc1" presStyleIdx="3" presStyleCnt="4">
        <dgm:presLayoutVars>
          <dgm:bulletEnabled val="1"/>
        </dgm:presLayoutVars>
      </dgm:prSet>
      <dgm:spPr/>
    </dgm:pt>
  </dgm:ptLst>
  <dgm:cxnLst>
    <dgm:cxn modelId="{7416F3D1-70B0-475C-948A-38DB468E5145}" srcId="{0AC0D2F1-24C5-4680-9CBA-FB66C8C1C98A}" destId="{D23D3DC1-4313-4C2D-A131-D4E30706988D}" srcOrd="2" destOrd="0" parTransId="{221A1F15-3B91-4CC0-9A5F-B6875FF06DDB}" sibTransId="{9EF1F4F0-8783-465B-ABEA-E83EC77131A9}"/>
    <dgm:cxn modelId="{F70A050C-0408-45D0-A554-A68919EBFCDB}" type="presOf" srcId="{D23D3DC1-4313-4C2D-A131-D4E30706988D}" destId="{B2798A0E-953A-435C-B644-A1538106BBBA}" srcOrd="0" destOrd="0" presId="urn:microsoft.com/office/officeart/2005/8/layout/chevron2"/>
    <dgm:cxn modelId="{AFCFD6BC-6240-4E4D-B906-FE2D468FD6C4}" srcId="{D23D3DC1-4313-4C2D-A131-D4E30706988D}" destId="{40B48C29-BC44-4098-ADC1-EAD3CBC44C69}" srcOrd="0" destOrd="0" parTransId="{0D722436-BA56-47CC-A509-6AD0C517FD7D}" sibTransId="{45DBA042-B247-4E35-A088-8B4D60F07BAB}"/>
    <dgm:cxn modelId="{8E438313-AD30-4F75-82C2-80E2135BCD14}" srcId="{5B006C2D-9519-4E4D-8658-FAF403D84A19}" destId="{56C45B6D-5A89-4DDB-AA9C-4CBB0CE12506}" srcOrd="0" destOrd="0" parTransId="{AB013541-A011-4E92-9148-3FD2B5501C24}" sibTransId="{F5677804-18F7-4EE9-BB70-5ACFDD9786C7}"/>
    <dgm:cxn modelId="{48948DBC-C96C-4160-87E8-84F0B85C6812}" srcId="{0AC0D2F1-24C5-4680-9CBA-FB66C8C1C98A}" destId="{5B006C2D-9519-4E4D-8658-FAF403D84A19}" srcOrd="0" destOrd="0" parTransId="{26813CC2-A4FB-4EEE-9D5C-756B13B9402A}" sibTransId="{F95FE895-FE10-4E94-A6D2-4839B135194E}"/>
    <dgm:cxn modelId="{C08C79C3-2A04-47CC-8FE1-3B49F5463821}" type="presOf" srcId="{0AC0D2F1-24C5-4680-9CBA-FB66C8C1C98A}" destId="{E968CD0C-E099-4020-9649-E1AE2A2036B5}" srcOrd="0" destOrd="0" presId="urn:microsoft.com/office/officeart/2005/8/layout/chevron2"/>
    <dgm:cxn modelId="{1EC5A201-5139-40B9-8972-4B96F7FB96A2}" type="presOf" srcId="{0C20AC25-A835-406A-8EE4-A084869B191F}" destId="{F104E1A6-3576-4ECD-91F2-ADDA42052349}" srcOrd="0" destOrd="0" presId="urn:microsoft.com/office/officeart/2005/8/layout/chevron2"/>
    <dgm:cxn modelId="{8D733917-F0AF-40DC-945F-785A45EF568A}" srcId="{0AC0D2F1-24C5-4680-9CBA-FB66C8C1C98A}" destId="{BE107EB5-F4CC-4D15-A528-747D3D54ADEB}" srcOrd="1" destOrd="0" parTransId="{FB71C857-489D-4FD5-94CE-499517A9C281}" sibTransId="{9A35AB45-A923-41F2-B1AF-5E5E7FB1602C}"/>
    <dgm:cxn modelId="{23F505BA-7F3C-4830-8947-CCD90E1AE047}" type="presOf" srcId="{BE107EB5-F4CC-4D15-A528-747D3D54ADEB}" destId="{EDC422B2-D8EB-40D9-AC4C-71F6EE55601A}" srcOrd="0" destOrd="0" presId="urn:microsoft.com/office/officeart/2005/8/layout/chevron2"/>
    <dgm:cxn modelId="{8F126786-FF9A-4437-86F8-C221B412B475}" type="presOf" srcId="{40B48C29-BC44-4098-ADC1-EAD3CBC44C69}" destId="{4F752D58-28FD-4B26-A2D9-53B9CB03153C}" srcOrd="0" destOrd="0" presId="urn:microsoft.com/office/officeart/2005/8/layout/chevron2"/>
    <dgm:cxn modelId="{0F90AC29-3BC5-4D1D-9D75-E113E6375D31}" type="presOf" srcId="{5B006C2D-9519-4E4D-8658-FAF403D84A19}" destId="{B11A54FB-0143-488A-9A8D-667B1FD8D402}" srcOrd="0" destOrd="0" presId="urn:microsoft.com/office/officeart/2005/8/layout/chevron2"/>
    <dgm:cxn modelId="{542C3B24-59D1-47F5-B7EB-15AA1C303E19}" srcId="{0AC0D2F1-24C5-4680-9CBA-FB66C8C1C98A}" destId="{0C20AC25-A835-406A-8EE4-A084869B191F}" srcOrd="3" destOrd="0" parTransId="{CE092B2B-F873-436D-9B5E-7AE29328F11B}" sibTransId="{B1C48DE5-5734-4149-8D2E-0E88B3E08002}"/>
    <dgm:cxn modelId="{A36D3D78-8112-4851-A9A6-588188AC4102}" type="presOf" srcId="{2E20E3DA-2430-4947-B93A-15599B72EFDF}" destId="{CE9733EA-E0EC-4ED6-866F-DAF5237BB5F3}" srcOrd="0" destOrd="0" presId="urn:microsoft.com/office/officeart/2005/8/layout/chevron2"/>
    <dgm:cxn modelId="{FE496C0B-C88E-4DBE-BE2A-F6935F6C403B}" srcId="{BE107EB5-F4CC-4D15-A528-747D3D54ADEB}" destId="{A4BD3821-F189-46C6-82B9-399A57C6B3BD}" srcOrd="0" destOrd="0" parTransId="{E62ECFB9-179F-41AC-A606-1F0186CD23D7}" sibTransId="{DBA15EB6-5234-43A5-B0FE-84052A4F1073}"/>
    <dgm:cxn modelId="{D9414232-AD6C-4807-A01B-400A360F3EB8}" type="presOf" srcId="{A4BD3821-F189-46C6-82B9-399A57C6B3BD}" destId="{BD96AFF3-0FAA-4F38-A6A9-1D484833EEE2}" srcOrd="0" destOrd="0" presId="urn:microsoft.com/office/officeart/2005/8/layout/chevron2"/>
    <dgm:cxn modelId="{D128BBA2-E0B9-40C3-8486-5078FD78B273}" type="presOf" srcId="{56C45B6D-5A89-4DDB-AA9C-4CBB0CE12506}" destId="{8FCD959C-D513-4E7F-92D5-14696C0C02A1}" srcOrd="0" destOrd="0" presId="urn:microsoft.com/office/officeart/2005/8/layout/chevron2"/>
    <dgm:cxn modelId="{A5095FE0-48EF-4E10-BBA2-B6B5D589B7FD}" srcId="{0C20AC25-A835-406A-8EE4-A084869B191F}" destId="{2E20E3DA-2430-4947-B93A-15599B72EFDF}" srcOrd="0" destOrd="0" parTransId="{2B775F20-9DEB-4AA4-AA8E-2693ED79937C}" sibTransId="{D5A30591-63CA-4DB6-874A-1C80796E467C}"/>
    <dgm:cxn modelId="{8ACD1EFD-3069-4EC3-8B47-A152754E7D89}" type="presParOf" srcId="{E968CD0C-E099-4020-9649-E1AE2A2036B5}" destId="{1AC76E4C-5761-47EA-BD2C-A5DF75E69E30}" srcOrd="0" destOrd="0" presId="urn:microsoft.com/office/officeart/2005/8/layout/chevron2"/>
    <dgm:cxn modelId="{9058384D-8B27-4682-BCC8-CBDCFB1A224E}" type="presParOf" srcId="{1AC76E4C-5761-47EA-BD2C-A5DF75E69E30}" destId="{B11A54FB-0143-488A-9A8D-667B1FD8D402}" srcOrd="0" destOrd="0" presId="urn:microsoft.com/office/officeart/2005/8/layout/chevron2"/>
    <dgm:cxn modelId="{80C9C07C-3A31-4C75-B743-C111DDA46AB7}" type="presParOf" srcId="{1AC76E4C-5761-47EA-BD2C-A5DF75E69E30}" destId="{8FCD959C-D513-4E7F-92D5-14696C0C02A1}" srcOrd="1" destOrd="0" presId="urn:microsoft.com/office/officeart/2005/8/layout/chevron2"/>
    <dgm:cxn modelId="{5E5D2309-5833-42DF-B7A2-B740D5AB8F59}" type="presParOf" srcId="{E968CD0C-E099-4020-9649-E1AE2A2036B5}" destId="{E10CD8E8-C557-4475-93EC-986CA9D25605}" srcOrd="1" destOrd="0" presId="urn:microsoft.com/office/officeart/2005/8/layout/chevron2"/>
    <dgm:cxn modelId="{C1F06437-5B85-4F88-AF77-DAA2BAC1AA48}" type="presParOf" srcId="{E968CD0C-E099-4020-9649-E1AE2A2036B5}" destId="{32315149-4DEE-49F8-A718-3B1022CBBAF9}" srcOrd="2" destOrd="0" presId="urn:microsoft.com/office/officeart/2005/8/layout/chevron2"/>
    <dgm:cxn modelId="{F16742B4-4B1A-42DC-B68A-BE103C349CAC}" type="presParOf" srcId="{32315149-4DEE-49F8-A718-3B1022CBBAF9}" destId="{EDC422B2-D8EB-40D9-AC4C-71F6EE55601A}" srcOrd="0" destOrd="0" presId="urn:microsoft.com/office/officeart/2005/8/layout/chevron2"/>
    <dgm:cxn modelId="{0892A251-9B3C-4713-8A57-D387D209F55B}" type="presParOf" srcId="{32315149-4DEE-49F8-A718-3B1022CBBAF9}" destId="{BD96AFF3-0FAA-4F38-A6A9-1D484833EEE2}" srcOrd="1" destOrd="0" presId="urn:microsoft.com/office/officeart/2005/8/layout/chevron2"/>
    <dgm:cxn modelId="{89C72D41-E03E-4C7E-973A-7354532AB536}" type="presParOf" srcId="{E968CD0C-E099-4020-9649-E1AE2A2036B5}" destId="{B2C7635E-4C3F-4157-8B90-03EA135AEF8E}" srcOrd="3" destOrd="0" presId="urn:microsoft.com/office/officeart/2005/8/layout/chevron2"/>
    <dgm:cxn modelId="{ED34C13B-79B4-4FC1-82D5-8859EB61725A}" type="presParOf" srcId="{E968CD0C-E099-4020-9649-E1AE2A2036B5}" destId="{6DD38BED-8750-46A5-BE0F-C92B41BD471D}" srcOrd="4" destOrd="0" presId="urn:microsoft.com/office/officeart/2005/8/layout/chevron2"/>
    <dgm:cxn modelId="{9016A37B-8677-4B35-A4C9-A154FF59ECD1}" type="presParOf" srcId="{6DD38BED-8750-46A5-BE0F-C92B41BD471D}" destId="{B2798A0E-953A-435C-B644-A1538106BBBA}" srcOrd="0" destOrd="0" presId="urn:microsoft.com/office/officeart/2005/8/layout/chevron2"/>
    <dgm:cxn modelId="{42148CD2-2F8D-428B-B83C-6691395F9DA9}" type="presParOf" srcId="{6DD38BED-8750-46A5-BE0F-C92B41BD471D}" destId="{4F752D58-28FD-4B26-A2D9-53B9CB03153C}" srcOrd="1" destOrd="0" presId="urn:microsoft.com/office/officeart/2005/8/layout/chevron2"/>
    <dgm:cxn modelId="{DBA77136-6260-44B4-8894-B9A4BB8D045F}" type="presParOf" srcId="{E968CD0C-E099-4020-9649-E1AE2A2036B5}" destId="{68CEB28E-3586-4048-9B03-FA48A4B07F5E}" srcOrd="5" destOrd="0" presId="urn:microsoft.com/office/officeart/2005/8/layout/chevron2"/>
    <dgm:cxn modelId="{4A2FDE6B-C7E4-444C-8812-F68EB4C3AED5}" type="presParOf" srcId="{E968CD0C-E099-4020-9649-E1AE2A2036B5}" destId="{45E2DC0E-37EA-46E0-8C70-F5509C17A7CD}" srcOrd="6" destOrd="0" presId="urn:microsoft.com/office/officeart/2005/8/layout/chevron2"/>
    <dgm:cxn modelId="{1221F0C2-D962-4C0A-9D55-2FB4369FFF1C}" type="presParOf" srcId="{45E2DC0E-37EA-46E0-8C70-F5509C17A7CD}" destId="{F104E1A6-3576-4ECD-91F2-ADDA42052349}" srcOrd="0" destOrd="0" presId="urn:microsoft.com/office/officeart/2005/8/layout/chevron2"/>
    <dgm:cxn modelId="{33B97217-D4AB-496F-BA42-AE9B9446B6F1}" type="presParOf" srcId="{45E2DC0E-37EA-46E0-8C70-F5509C17A7CD}" destId="{CE9733EA-E0EC-4ED6-866F-DAF5237BB5F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C12DDE7-9B38-408E-B8EA-C05671FB107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B43ABAC-6ED5-48DE-A3FE-1042284D772E}">
      <dgm:prSet phldrT="[Text]" custT="1"/>
      <dgm:spPr/>
      <dgm:t>
        <a:bodyPr/>
        <a:lstStyle/>
        <a:p>
          <a:r>
            <a:rPr lang="en-US" sz="2000" b="1">
              <a:latin typeface="Times New Roman" pitchFamily="18" charset="0"/>
              <a:cs typeface="Times New Roman" pitchFamily="18" charset="0"/>
            </a:rPr>
            <a:t>Nghỉ trong giờ làm việc</a:t>
          </a:r>
        </a:p>
      </dgm:t>
    </dgm:pt>
    <dgm:pt modelId="{A1D61B18-A9D7-4D73-AC40-AF610C91505A}" type="parTrans" cxnId="{71860F9D-5EFA-4DBA-B7F4-C7EADE35449C}">
      <dgm:prSet/>
      <dgm:spPr/>
      <dgm:t>
        <a:bodyPr/>
        <a:lstStyle/>
        <a:p>
          <a:endParaRPr lang="en-US" sz="2000" b="1">
            <a:latin typeface="Times New Roman" pitchFamily="18" charset="0"/>
            <a:cs typeface="Times New Roman" pitchFamily="18" charset="0"/>
          </a:endParaRPr>
        </a:p>
      </dgm:t>
    </dgm:pt>
    <dgm:pt modelId="{270F21B7-7137-4F07-9E79-73A3362DCF21}" type="sibTrans" cxnId="{71860F9D-5EFA-4DBA-B7F4-C7EADE35449C}">
      <dgm:prSet/>
      <dgm:spPr/>
      <dgm:t>
        <a:bodyPr/>
        <a:lstStyle/>
        <a:p>
          <a:endParaRPr lang="en-US" sz="2000" b="1">
            <a:latin typeface="Times New Roman" pitchFamily="18" charset="0"/>
            <a:cs typeface="Times New Roman" pitchFamily="18" charset="0"/>
          </a:endParaRPr>
        </a:p>
      </dgm:t>
    </dgm:pt>
    <dgm:pt modelId="{D9F65C9D-93B6-4759-BF4F-9AE188D7FD25}">
      <dgm:prSet phldrT="[Text]" custT="1"/>
      <dgm:spPr/>
      <dgm:t>
        <a:bodyPr/>
        <a:lstStyle/>
        <a:p>
          <a:r>
            <a:rPr lang="en-US" sz="2000" b="1">
              <a:latin typeface="Times New Roman" pitchFamily="18" charset="0"/>
              <a:cs typeface="Times New Roman" pitchFamily="18" charset="0"/>
            </a:rPr>
            <a:t>30 phút ban ngày (45 phút ban đêm)</a:t>
          </a:r>
        </a:p>
      </dgm:t>
    </dgm:pt>
    <dgm:pt modelId="{1E441450-2BC1-418F-BA79-67531A92B679}" type="parTrans" cxnId="{E11D2DEB-3D5B-4A3A-80BB-8C90E9FE9E32}">
      <dgm:prSet/>
      <dgm:spPr/>
      <dgm:t>
        <a:bodyPr/>
        <a:lstStyle/>
        <a:p>
          <a:endParaRPr lang="en-US" sz="2000" b="1">
            <a:latin typeface="Times New Roman" pitchFamily="18" charset="0"/>
            <a:cs typeface="Times New Roman" pitchFamily="18" charset="0"/>
          </a:endParaRPr>
        </a:p>
      </dgm:t>
    </dgm:pt>
    <dgm:pt modelId="{2E6E1CB2-3E23-4067-B8E8-5F170B5748E8}" type="sibTrans" cxnId="{E11D2DEB-3D5B-4A3A-80BB-8C90E9FE9E32}">
      <dgm:prSet/>
      <dgm:spPr/>
      <dgm:t>
        <a:bodyPr/>
        <a:lstStyle/>
        <a:p>
          <a:endParaRPr lang="en-US" sz="2000" b="1">
            <a:latin typeface="Times New Roman" pitchFamily="18" charset="0"/>
            <a:cs typeface="Times New Roman" pitchFamily="18" charset="0"/>
          </a:endParaRPr>
        </a:p>
      </dgm:t>
    </dgm:pt>
    <dgm:pt modelId="{FF7F3F9E-8E15-479A-93C8-0C009F3FA6D9}">
      <dgm:prSet phldrT="[Text]" custT="1"/>
      <dgm:spPr/>
      <dgm:t>
        <a:bodyPr/>
        <a:lstStyle/>
        <a:p>
          <a:r>
            <a:rPr lang="en-US" sz="2000" b="1">
              <a:latin typeface="Times New Roman" pitchFamily="18" charset="0"/>
              <a:cs typeface="Times New Roman" pitchFamily="18" charset="0"/>
            </a:rPr>
            <a:t>Nghỉ chuyển ca</a:t>
          </a:r>
        </a:p>
      </dgm:t>
    </dgm:pt>
    <dgm:pt modelId="{0C5969F5-61B1-4CC4-93D3-448D42316E53}" type="parTrans" cxnId="{34E2471C-4C50-46B2-8C0E-C41EDD6B44C7}">
      <dgm:prSet/>
      <dgm:spPr/>
      <dgm:t>
        <a:bodyPr/>
        <a:lstStyle/>
        <a:p>
          <a:endParaRPr lang="en-US" sz="2000" b="1">
            <a:latin typeface="Times New Roman" pitchFamily="18" charset="0"/>
            <a:cs typeface="Times New Roman" pitchFamily="18" charset="0"/>
          </a:endParaRPr>
        </a:p>
      </dgm:t>
    </dgm:pt>
    <dgm:pt modelId="{4BEF9F22-BCAC-49B9-BB24-22EBA47CE823}" type="sibTrans" cxnId="{34E2471C-4C50-46B2-8C0E-C41EDD6B44C7}">
      <dgm:prSet/>
      <dgm:spPr/>
      <dgm:t>
        <a:bodyPr/>
        <a:lstStyle/>
        <a:p>
          <a:endParaRPr lang="en-US" sz="2000" b="1">
            <a:latin typeface="Times New Roman" pitchFamily="18" charset="0"/>
            <a:cs typeface="Times New Roman" pitchFamily="18" charset="0"/>
          </a:endParaRPr>
        </a:p>
      </dgm:t>
    </dgm:pt>
    <dgm:pt modelId="{813E2612-74D3-4A62-BD2A-44C09DF85F24}">
      <dgm:prSet phldrT="[Text]" custT="1"/>
      <dgm:spPr/>
      <dgm:t>
        <a:bodyPr/>
        <a:lstStyle/>
        <a:p>
          <a:r>
            <a:rPr lang="en-US" sz="2000" b="1">
              <a:latin typeface="Times New Roman" pitchFamily="18" charset="0"/>
              <a:cs typeface="Times New Roman" pitchFamily="18" charset="0"/>
            </a:rPr>
            <a:t>12 giờ trước khi chuyển ca khác</a:t>
          </a:r>
        </a:p>
      </dgm:t>
    </dgm:pt>
    <dgm:pt modelId="{C34E304F-BBFA-4AD5-9F89-6812F151C05A}" type="parTrans" cxnId="{B1E20C77-0506-40DD-AC46-18A7B7365364}">
      <dgm:prSet/>
      <dgm:spPr/>
      <dgm:t>
        <a:bodyPr/>
        <a:lstStyle/>
        <a:p>
          <a:endParaRPr lang="en-US" sz="2000" b="1">
            <a:latin typeface="Times New Roman" pitchFamily="18" charset="0"/>
            <a:cs typeface="Times New Roman" pitchFamily="18" charset="0"/>
          </a:endParaRPr>
        </a:p>
      </dgm:t>
    </dgm:pt>
    <dgm:pt modelId="{23FDB4C4-B773-4A02-9A60-B7480A080100}" type="sibTrans" cxnId="{B1E20C77-0506-40DD-AC46-18A7B7365364}">
      <dgm:prSet/>
      <dgm:spPr/>
      <dgm:t>
        <a:bodyPr/>
        <a:lstStyle/>
        <a:p>
          <a:endParaRPr lang="en-US" sz="2000" b="1">
            <a:latin typeface="Times New Roman" pitchFamily="18" charset="0"/>
            <a:cs typeface="Times New Roman" pitchFamily="18" charset="0"/>
          </a:endParaRPr>
        </a:p>
      </dgm:t>
    </dgm:pt>
    <dgm:pt modelId="{49F20895-42DC-42F9-8716-06EB9EAD60A0}">
      <dgm:prSet phldrT="[Text]" custT="1"/>
      <dgm:spPr/>
      <dgm:t>
        <a:bodyPr/>
        <a:lstStyle/>
        <a:p>
          <a:r>
            <a:rPr lang="en-US" sz="2000" b="1">
              <a:latin typeface="Times New Roman" pitchFamily="18" charset="0"/>
              <a:cs typeface="Times New Roman" pitchFamily="18" charset="0"/>
            </a:rPr>
            <a:t>Nghỉ hàng tuần</a:t>
          </a:r>
        </a:p>
      </dgm:t>
    </dgm:pt>
    <dgm:pt modelId="{C7522DE4-B02A-4238-8A4F-8FC0A19B8ADD}" type="parTrans" cxnId="{AF1BEA8C-BC28-450B-936B-9F19CCA81C5B}">
      <dgm:prSet/>
      <dgm:spPr/>
      <dgm:t>
        <a:bodyPr/>
        <a:lstStyle/>
        <a:p>
          <a:endParaRPr lang="en-US" sz="2000" b="1">
            <a:latin typeface="Times New Roman" pitchFamily="18" charset="0"/>
            <a:cs typeface="Times New Roman" pitchFamily="18" charset="0"/>
          </a:endParaRPr>
        </a:p>
      </dgm:t>
    </dgm:pt>
    <dgm:pt modelId="{1DD29112-FD75-4721-8C12-BE0374174DFD}" type="sibTrans" cxnId="{AF1BEA8C-BC28-450B-936B-9F19CCA81C5B}">
      <dgm:prSet/>
      <dgm:spPr/>
      <dgm:t>
        <a:bodyPr/>
        <a:lstStyle/>
        <a:p>
          <a:endParaRPr lang="en-US" sz="2000" b="1">
            <a:latin typeface="Times New Roman" pitchFamily="18" charset="0"/>
            <a:cs typeface="Times New Roman" pitchFamily="18" charset="0"/>
          </a:endParaRPr>
        </a:p>
      </dgm:t>
    </dgm:pt>
    <dgm:pt modelId="{94A6B139-0192-42D2-BDAB-21DAD02DADBB}">
      <dgm:prSet phldrT="[Text]" custT="1"/>
      <dgm:spPr/>
      <dgm:t>
        <a:bodyPr/>
        <a:lstStyle/>
        <a:p>
          <a:r>
            <a:rPr lang="en-US" sz="2000" b="1">
              <a:latin typeface="Times New Roman" pitchFamily="18" charset="0"/>
              <a:cs typeface="Times New Roman" pitchFamily="18" charset="0"/>
            </a:rPr>
            <a:t>Ít nhất 24 giờ (04 ngày/tháng)</a:t>
          </a:r>
        </a:p>
      </dgm:t>
    </dgm:pt>
    <dgm:pt modelId="{BB546C3A-9D28-4BD7-AA5B-AA648362F125}" type="parTrans" cxnId="{92ED8D90-30F6-4B23-B7E1-84F7F5724C9E}">
      <dgm:prSet/>
      <dgm:spPr/>
      <dgm:t>
        <a:bodyPr/>
        <a:lstStyle/>
        <a:p>
          <a:endParaRPr lang="en-US" sz="2000" b="1">
            <a:latin typeface="Times New Roman" pitchFamily="18" charset="0"/>
            <a:cs typeface="Times New Roman" pitchFamily="18" charset="0"/>
          </a:endParaRPr>
        </a:p>
      </dgm:t>
    </dgm:pt>
    <dgm:pt modelId="{1D50A7F9-42CF-43B2-92AC-419877836C63}" type="sibTrans" cxnId="{92ED8D90-30F6-4B23-B7E1-84F7F5724C9E}">
      <dgm:prSet/>
      <dgm:spPr/>
      <dgm:t>
        <a:bodyPr/>
        <a:lstStyle/>
        <a:p>
          <a:endParaRPr lang="en-US" sz="2000" b="1">
            <a:latin typeface="Times New Roman" pitchFamily="18" charset="0"/>
            <a:cs typeface="Times New Roman" pitchFamily="18" charset="0"/>
          </a:endParaRPr>
        </a:p>
      </dgm:t>
    </dgm:pt>
    <dgm:pt modelId="{72289853-FA8B-480D-BF8C-6EB8156BDE57}">
      <dgm:prSet phldrT="[Text]" custT="1"/>
      <dgm:spPr/>
      <dgm:t>
        <a:bodyPr/>
        <a:lstStyle/>
        <a:p>
          <a:r>
            <a:rPr lang="en-US" sz="2000" b="1">
              <a:latin typeface="Times New Roman" pitchFamily="18" charset="0"/>
              <a:cs typeface="Times New Roman" pitchFamily="18" charset="0"/>
            </a:rPr>
            <a:t>Nghỉ hàng năm</a:t>
          </a:r>
        </a:p>
      </dgm:t>
    </dgm:pt>
    <dgm:pt modelId="{BAACE479-251C-491E-9ADB-13B7C9D30706}" type="parTrans" cxnId="{D7CAFA0F-A5B2-4BA1-B5E8-E4F5999AA485}">
      <dgm:prSet/>
      <dgm:spPr/>
      <dgm:t>
        <a:bodyPr/>
        <a:lstStyle/>
        <a:p>
          <a:endParaRPr lang="en-US" sz="2000" b="1">
            <a:latin typeface="Times New Roman" pitchFamily="18" charset="0"/>
            <a:cs typeface="Times New Roman" pitchFamily="18" charset="0"/>
          </a:endParaRPr>
        </a:p>
      </dgm:t>
    </dgm:pt>
    <dgm:pt modelId="{444E1B1F-2B4C-41F3-A82B-929167E4057D}" type="sibTrans" cxnId="{D7CAFA0F-A5B2-4BA1-B5E8-E4F5999AA485}">
      <dgm:prSet/>
      <dgm:spPr/>
      <dgm:t>
        <a:bodyPr/>
        <a:lstStyle/>
        <a:p>
          <a:endParaRPr lang="en-US" sz="2000" b="1">
            <a:latin typeface="Times New Roman" pitchFamily="18" charset="0"/>
            <a:cs typeface="Times New Roman" pitchFamily="18" charset="0"/>
          </a:endParaRPr>
        </a:p>
      </dgm:t>
    </dgm:pt>
    <dgm:pt modelId="{CEBA53BC-B721-44CC-A619-6E5111BD821A}">
      <dgm:prSet phldrT="[Text]" custT="1"/>
      <dgm:spPr/>
      <dgm:t>
        <a:bodyPr/>
        <a:lstStyle/>
        <a:p>
          <a:r>
            <a:rPr lang="en-US" sz="2000" b="1">
              <a:latin typeface="Times New Roman" pitchFamily="18" charset="0"/>
              <a:cs typeface="Times New Roman" pitchFamily="18" charset="0"/>
            </a:rPr>
            <a:t>12/14/16 ngày làm việc</a:t>
          </a:r>
        </a:p>
      </dgm:t>
    </dgm:pt>
    <dgm:pt modelId="{DCBD0B1D-4EEA-4613-973F-8E5C067940B8}" type="parTrans" cxnId="{908F93B1-2253-48FF-A27F-416BC0DC5964}">
      <dgm:prSet/>
      <dgm:spPr/>
      <dgm:t>
        <a:bodyPr/>
        <a:lstStyle/>
        <a:p>
          <a:endParaRPr lang="en-US" b="1"/>
        </a:p>
      </dgm:t>
    </dgm:pt>
    <dgm:pt modelId="{081C87A7-AB55-4993-B929-77FDCC09FC4F}" type="sibTrans" cxnId="{908F93B1-2253-48FF-A27F-416BC0DC5964}">
      <dgm:prSet/>
      <dgm:spPr/>
      <dgm:t>
        <a:bodyPr/>
        <a:lstStyle/>
        <a:p>
          <a:endParaRPr lang="en-US" b="1"/>
        </a:p>
      </dgm:t>
    </dgm:pt>
    <dgm:pt modelId="{1A469A75-14B0-4D1E-9513-2DF9C88D5D99}" type="pres">
      <dgm:prSet presAssocID="{9C12DDE7-9B38-408E-B8EA-C05671FB1074}" presName="Name0" presStyleCnt="0">
        <dgm:presLayoutVars>
          <dgm:dir/>
          <dgm:animLvl val="lvl"/>
          <dgm:resizeHandles val="exact"/>
        </dgm:presLayoutVars>
      </dgm:prSet>
      <dgm:spPr/>
    </dgm:pt>
    <dgm:pt modelId="{22EBA37D-0D8C-4526-BC49-01D6BFEEE22D}" type="pres">
      <dgm:prSet presAssocID="{4B43ABAC-6ED5-48DE-A3FE-1042284D772E}" presName="linNode" presStyleCnt="0"/>
      <dgm:spPr/>
    </dgm:pt>
    <dgm:pt modelId="{94B99C93-041A-4D04-84CB-3273E9FEC35A}" type="pres">
      <dgm:prSet presAssocID="{4B43ABAC-6ED5-48DE-A3FE-1042284D772E}" presName="parentText" presStyleLbl="node1" presStyleIdx="0" presStyleCnt="4">
        <dgm:presLayoutVars>
          <dgm:chMax val="1"/>
          <dgm:bulletEnabled val="1"/>
        </dgm:presLayoutVars>
      </dgm:prSet>
      <dgm:spPr/>
    </dgm:pt>
    <dgm:pt modelId="{642F0904-F237-41B7-A328-73F9178D93D3}" type="pres">
      <dgm:prSet presAssocID="{4B43ABAC-6ED5-48DE-A3FE-1042284D772E}" presName="descendantText" presStyleLbl="alignAccFollowNode1" presStyleIdx="0" presStyleCnt="4">
        <dgm:presLayoutVars>
          <dgm:bulletEnabled val="1"/>
        </dgm:presLayoutVars>
      </dgm:prSet>
      <dgm:spPr/>
    </dgm:pt>
    <dgm:pt modelId="{DB7AA797-0E99-4271-BC0F-189DF818C8B2}" type="pres">
      <dgm:prSet presAssocID="{270F21B7-7137-4F07-9E79-73A3362DCF21}" presName="sp" presStyleCnt="0"/>
      <dgm:spPr/>
    </dgm:pt>
    <dgm:pt modelId="{F96043D0-1A9F-4BB4-B0A5-AEFFAA261638}" type="pres">
      <dgm:prSet presAssocID="{FF7F3F9E-8E15-479A-93C8-0C009F3FA6D9}" presName="linNode" presStyleCnt="0"/>
      <dgm:spPr/>
    </dgm:pt>
    <dgm:pt modelId="{CFAF2192-F2FE-4DF7-8D4F-799E3D656482}" type="pres">
      <dgm:prSet presAssocID="{FF7F3F9E-8E15-479A-93C8-0C009F3FA6D9}" presName="parentText" presStyleLbl="node1" presStyleIdx="1" presStyleCnt="4">
        <dgm:presLayoutVars>
          <dgm:chMax val="1"/>
          <dgm:bulletEnabled val="1"/>
        </dgm:presLayoutVars>
      </dgm:prSet>
      <dgm:spPr/>
    </dgm:pt>
    <dgm:pt modelId="{A9C0EC75-95BE-4D8E-8426-6B0C54AB6538}" type="pres">
      <dgm:prSet presAssocID="{FF7F3F9E-8E15-479A-93C8-0C009F3FA6D9}" presName="descendantText" presStyleLbl="alignAccFollowNode1" presStyleIdx="1" presStyleCnt="4">
        <dgm:presLayoutVars>
          <dgm:bulletEnabled val="1"/>
        </dgm:presLayoutVars>
      </dgm:prSet>
      <dgm:spPr/>
    </dgm:pt>
    <dgm:pt modelId="{A1DF2553-0A9A-4477-8243-F87A299A3263}" type="pres">
      <dgm:prSet presAssocID="{4BEF9F22-BCAC-49B9-BB24-22EBA47CE823}" presName="sp" presStyleCnt="0"/>
      <dgm:spPr/>
    </dgm:pt>
    <dgm:pt modelId="{C34CD377-038F-436A-8EED-9166ABAF11CD}" type="pres">
      <dgm:prSet presAssocID="{49F20895-42DC-42F9-8716-06EB9EAD60A0}" presName="linNode" presStyleCnt="0"/>
      <dgm:spPr/>
    </dgm:pt>
    <dgm:pt modelId="{FB3A8215-766C-4C7E-A616-4F1E33956701}" type="pres">
      <dgm:prSet presAssocID="{49F20895-42DC-42F9-8716-06EB9EAD60A0}" presName="parentText" presStyleLbl="node1" presStyleIdx="2" presStyleCnt="4">
        <dgm:presLayoutVars>
          <dgm:chMax val="1"/>
          <dgm:bulletEnabled val="1"/>
        </dgm:presLayoutVars>
      </dgm:prSet>
      <dgm:spPr/>
    </dgm:pt>
    <dgm:pt modelId="{341D8D28-DC87-4642-811E-B78F3801AC09}" type="pres">
      <dgm:prSet presAssocID="{49F20895-42DC-42F9-8716-06EB9EAD60A0}" presName="descendantText" presStyleLbl="alignAccFollowNode1" presStyleIdx="2" presStyleCnt="4">
        <dgm:presLayoutVars>
          <dgm:bulletEnabled val="1"/>
        </dgm:presLayoutVars>
      </dgm:prSet>
      <dgm:spPr/>
    </dgm:pt>
    <dgm:pt modelId="{CE15ABFE-42A2-46F1-A1E6-27689EB9D3BA}" type="pres">
      <dgm:prSet presAssocID="{1DD29112-FD75-4721-8C12-BE0374174DFD}" presName="sp" presStyleCnt="0"/>
      <dgm:spPr/>
    </dgm:pt>
    <dgm:pt modelId="{DA0FD3C5-9284-4E69-BB43-54054DB26B38}" type="pres">
      <dgm:prSet presAssocID="{72289853-FA8B-480D-BF8C-6EB8156BDE57}" presName="linNode" presStyleCnt="0"/>
      <dgm:spPr/>
    </dgm:pt>
    <dgm:pt modelId="{C83718E6-5645-4447-9A18-2CDC49BA2E25}" type="pres">
      <dgm:prSet presAssocID="{72289853-FA8B-480D-BF8C-6EB8156BDE57}" presName="parentText" presStyleLbl="node1" presStyleIdx="3" presStyleCnt="4">
        <dgm:presLayoutVars>
          <dgm:chMax val="1"/>
          <dgm:bulletEnabled val="1"/>
        </dgm:presLayoutVars>
      </dgm:prSet>
      <dgm:spPr/>
    </dgm:pt>
    <dgm:pt modelId="{761E4052-68AC-4FDD-8BEE-09F17BE8D338}" type="pres">
      <dgm:prSet presAssocID="{72289853-FA8B-480D-BF8C-6EB8156BDE57}" presName="descendantText" presStyleLbl="alignAccFollowNode1" presStyleIdx="3" presStyleCnt="4">
        <dgm:presLayoutVars>
          <dgm:bulletEnabled val="1"/>
        </dgm:presLayoutVars>
      </dgm:prSet>
      <dgm:spPr/>
    </dgm:pt>
  </dgm:ptLst>
  <dgm:cxnLst>
    <dgm:cxn modelId="{3DA2237E-C83B-42C1-85E8-C754D4F675D1}" type="presOf" srcId="{49F20895-42DC-42F9-8716-06EB9EAD60A0}" destId="{FB3A8215-766C-4C7E-A616-4F1E33956701}" srcOrd="0" destOrd="0" presId="urn:microsoft.com/office/officeart/2005/8/layout/vList5"/>
    <dgm:cxn modelId="{794374F5-306A-40EC-A732-062A1994740B}" type="presOf" srcId="{4B43ABAC-6ED5-48DE-A3FE-1042284D772E}" destId="{94B99C93-041A-4D04-84CB-3273E9FEC35A}" srcOrd="0" destOrd="0" presId="urn:microsoft.com/office/officeart/2005/8/layout/vList5"/>
    <dgm:cxn modelId="{E11D2DEB-3D5B-4A3A-80BB-8C90E9FE9E32}" srcId="{4B43ABAC-6ED5-48DE-A3FE-1042284D772E}" destId="{D9F65C9D-93B6-4759-BF4F-9AE188D7FD25}" srcOrd="0" destOrd="0" parTransId="{1E441450-2BC1-418F-BA79-67531A92B679}" sibTransId="{2E6E1CB2-3E23-4067-B8E8-5F170B5748E8}"/>
    <dgm:cxn modelId="{B1E20C77-0506-40DD-AC46-18A7B7365364}" srcId="{FF7F3F9E-8E15-479A-93C8-0C009F3FA6D9}" destId="{813E2612-74D3-4A62-BD2A-44C09DF85F24}" srcOrd="0" destOrd="0" parTransId="{C34E304F-BBFA-4AD5-9F89-6812F151C05A}" sibTransId="{23FDB4C4-B773-4A02-9A60-B7480A080100}"/>
    <dgm:cxn modelId="{AF1BEA8C-BC28-450B-936B-9F19CCA81C5B}" srcId="{9C12DDE7-9B38-408E-B8EA-C05671FB1074}" destId="{49F20895-42DC-42F9-8716-06EB9EAD60A0}" srcOrd="2" destOrd="0" parTransId="{C7522DE4-B02A-4238-8A4F-8FC0A19B8ADD}" sibTransId="{1DD29112-FD75-4721-8C12-BE0374174DFD}"/>
    <dgm:cxn modelId="{71860F9D-5EFA-4DBA-B7F4-C7EADE35449C}" srcId="{9C12DDE7-9B38-408E-B8EA-C05671FB1074}" destId="{4B43ABAC-6ED5-48DE-A3FE-1042284D772E}" srcOrd="0" destOrd="0" parTransId="{A1D61B18-A9D7-4D73-AC40-AF610C91505A}" sibTransId="{270F21B7-7137-4F07-9E79-73A3362DCF21}"/>
    <dgm:cxn modelId="{C2B604D1-FF97-486C-96CB-8B1D2BB4279A}" type="presOf" srcId="{D9F65C9D-93B6-4759-BF4F-9AE188D7FD25}" destId="{642F0904-F237-41B7-A328-73F9178D93D3}" srcOrd="0" destOrd="0" presId="urn:microsoft.com/office/officeart/2005/8/layout/vList5"/>
    <dgm:cxn modelId="{D7CAFA0F-A5B2-4BA1-B5E8-E4F5999AA485}" srcId="{9C12DDE7-9B38-408E-B8EA-C05671FB1074}" destId="{72289853-FA8B-480D-BF8C-6EB8156BDE57}" srcOrd="3" destOrd="0" parTransId="{BAACE479-251C-491E-9ADB-13B7C9D30706}" sibTransId="{444E1B1F-2B4C-41F3-A82B-929167E4057D}"/>
    <dgm:cxn modelId="{10DA749C-E497-4AC7-BB87-EAF1034F7C89}" type="presOf" srcId="{72289853-FA8B-480D-BF8C-6EB8156BDE57}" destId="{C83718E6-5645-4447-9A18-2CDC49BA2E25}" srcOrd="0" destOrd="0" presId="urn:microsoft.com/office/officeart/2005/8/layout/vList5"/>
    <dgm:cxn modelId="{2F584667-EFA7-4591-962A-C6085CB8AC71}" type="presOf" srcId="{813E2612-74D3-4A62-BD2A-44C09DF85F24}" destId="{A9C0EC75-95BE-4D8E-8426-6B0C54AB6538}" srcOrd="0" destOrd="0" presId="urn:microsoft.com/office/officeart/2005/8/layout/vList5"/>
    <dgm:cxn modelId="{976D6B97-B674-4C88-B87D-58BCDC17F48C}" type="presOf" srcId="{94A6B139-0192-42D2-BDAB-21DAD02DADBB}" destId="{341D8D28-DC87-4642-811E-B78F3801AC09}" srcOrd="0" destOrd="0" presId="urn:microsoft.com/office/officeart/2005/8/layout/vList5"/>
    <dgm:cxn modelId="{92ED8D90-30F6-4B23-B7E1-84F7F5724C9E}" srcId="{49F20895-42DC-42F9-8716-06EB9EAD60A0}" destId="{94A6B139-0192-42D2-BDAB-21DAD02DADBB}" srcOrd="0" destOrd="0" parTransId="{BB546C3A-9D28-4BD7-AA5B-AA648362F125}" sibTransId="{1D50A7F9-42CF-43B2-92AC-419877836C63}"/>
    <dgm:cxn modelId="{34E2471C-4C50-46B2-8C0E-C41EDD6B44C7}" srcId="{9C12DDE7-9B38-408E-B8EA-C05671FB1074}" destId="{FF7F3F9E-8E15-479A-93C8-0C009F3FA6D9}" srcOrd="1" destOrd="0" parTransId="{0C5969F5-61B1-4CC4-93D3-448D42316E53}" sibTransId="{4BEF9F22-BCAC-49B9-BB24-22EBA47CE823}"/>
    <dgm:cxn modelId="{2109333C-1483-4533-9882-72CDDE535366}" type="presOf" srcId="{9C12DDE7-9B38-408E-B8EA-C05671FB1074}" destId="{1A469A75-14B0-4D1E-9513-2DF9C88D5D99}" srcOrd="0" destOrd="0" presId="urn:microsoft.com/office/officeart/2005/8/layout/vList5"/>
    <dgm:cxn modelId="{908F93B1-2253-48FF-A27F-416BC0DC5964}" srcId="{72289853-FA8B-480D-BF8C-6EB8156BDE57}" destId="{CEBA53BC-B721-44CC-A619-6E5111BD821A}" srcOrd="0" destOrd="0" parTransId="{DCBD0B1D-4EEA-4613-973F-8E5C067940B8}" sibTransId="{081C87A7-AB55-4993-B929-77FDCC09FC4F}"/>
    <dgm:cxn modelId="{D7DA43CA-82CC-4356-885D-D736226CF915}" type="presOf" srcId="{FF7F3F9E-8E15-479A-93C8-0C009F3FA6D9}" destId="{CFAF2192-F2FE-4DF7-8D4F-799E3D656482}" srcOrd="0" destOrd="0" presId="urn:microsoft.com/office/officeart/2005/8/layout/vList5"/>
    <dgm:cxn modelId="{A2D04D0C-5C4D-4192-A25A-667A2CC4CB51}" type="presOf" srcId="{CEBA53BC-B721-44CC-A619-6E5111BD821A}" destId="{761E4052-68AC-4FDD-8BEE-09F17BE8D338}" srcOrd="0" destOrd="0" presId="urn:microsoft.com/office/officeart/2005/8/layout/vList5"/>
    <dgm:cxn modelId="{A1B78A0F-3986-4653-9130-52FB2B8FCA0A}" type="presParOf" srcId="{1A469A75-14B0-4D1E-9513-2DF9C88D5D99}" destId="{22EBA37D-0D8C-4526-BC49-01D6BFEEE22D}" srcOrd="0" destOrd="0" presId="urn:microsoft.com/office/officeart/2005/8/layout/vList5"/>
    <dgm:cxn modelId="{028FAD9D-7F06-42FA-8282-174A1CD83056}" type="presParOf" srcId="{22EBA37D-0D8C-4526-BC49-01D6BFEEE22D}" destId="{94B99C93-041A-4D04-84CB-3273E9FEC35A}" srcOrd="0" destOrd="0" presId="urn:microsoft.com/office/officeart/2005/8/layout/vList5"/>
    <dgm:cxn modelId="{76B2BB8F-5499-4381-8079-2790D51E8835}" type="presParOf" srcId="{22EBA37D-0D8C-4526-BC49-01D6BFEEE22D}" destId="{642F0904-F237-41B7-A328-73F9178D93D3}" srcOrd="1" destOrd="0" presId="urn:microsoft.com/office/officeart/2005/8/layout/vList5"/>
    <dgm:cxn modelId="{C44BDF14-441C-4AB0-9B7A-0AE2637097C5}" type="presParOf" srcId="{1A469A75-14B0-4D1E-9513-2DF9C88D5D99}" destId="{DB7AA797-0E99-4271-BC0F-189DF818C8B2}" srcOrd="1" destOrd="0" presId="urn:microsoft.com/office/officeart/2005/8/layout/vList5"/>
    <dgm:cxn modelId="{F86FE967-AEE9-45A1-BCC3-78CA8DA0E8E7}" type="presParOf" srcId="{1A469A75-14B0-4D1E-9513-2DF9C88D5D99}" destId="{F96043D0-1A9F-4BB4-B0A5-AEFFAA261638}" srcOrd="2" destOrd="0" presId="urn:microsoft.com/office/officeart/2005/8/layout/vList5"/>
    <dgm:cxn modelId="{57B1644B-0E09-41E1-ACCA-7905B74EC6FA}" type="presParOf" srcId="{F96043D0-1A9F-4BB4-B0A5-AEFFAA261638}" destId="{CFAF2192-F2FE-4DF7-8D4F-799E3D656482}" srcOrd="0" destOrd="0" presId="urn:microsoft.com/office/officeart/2005/8/layout/vList5"/>
    <dgm:cxn modelId="{BA8AD66D-AD21-424B-BFBD-33F4BEC62427}" type="presParOf" srcId="{F96043D0-1A9F-4BB4-B0A5-AEFFAA261638}" destId="{A9C0EC75-95BE-4D8E-8426-6B0C54AB6538}" srcOrd="1" destOrd="0" presId="urn:microsoft.com/office/officeart/2005/8/layout/vList5"/>
    <dgm:cxn modelId="{5BCB9B6D-B3D9-4AF6-B810-EE4D381FB1CF}" type="presParOf" srcId="{1A469A75-14B0-4D1E-9513-2DF9C88D5D99}" destId="{A1DF2553-0A9A-4477-8243-F87A299A3263}" srcOrd="3" destOrd="0" presId="urn:microsoft.com/office/officeart/2005/8/layout/vList5"/>
    <dgm:cxn modelId="{6578AD82-037C-416A-BD5D-B3B3FAA266F7}" type="presParOf" srcId="{1A469A75-14B0-4D1E-9513-2DF9C88D5D99}" destId="{C34CD377-038F-436A-8EED-9166ABAF11CD}" srcOrd="4" destOrd="0" presId="urn:microsoft.com/office/officeart/2005/8/layout/vList5"/>
    <dgm:cxn modelId="{EF102081-0736-41F8-8FDA-9E76BBD61B04}" type="presParOf" srcId="{C34CD377-038F-436A-8EED-9166ABAF11CD}" destId="{FB3A8215-766C-4C7E-A616-4F1E33956701}" srcOrd="0" destOrd="0" presId="urn:microsoft.com/office/officeart/2005/8/layout/vList5"/>
    <dgm:cxn modelId="{CA4014FD-33CF-48C2-ACE0-A2A3E4F4E768}" type="presParOf" srcId="{C34CD377-038F-436A-8EED-9166ABAF11CD}" destId="{341D8D28-DC87-4642-811E-B78F3801AC09}" srcOrd="1" destOrd="0" presId="urn:microsoft.com/office/officeart/2005/8/layout/vList5"/>
    <dgm:cxn modelId="{F643F252-EA96-4A52-BDD2-7E36E721394C}" type="presParOf" srcId="{1A469A75-14B0-4D1E-9513-2DF9C88D5D99}" destId="{CE15ABFE-42A2-46F1-A1E6-27689EB9D3BA}" srcOrd="5" destOrd="0" presId="urn:microsoft.com/office/officeart/2005/8/layout/vList5"/>
    <dgm:cxn modelId="{4D484DC6-0132-4F51-8B22-EB991DA31B64}" type="presParOf" srcId="{1A469A75-14B0-4D1E-9513-2DF9C88D5D99}" destId="{DA0FD3C5-9284-4E69-BB43-54054DB26B38}" srcOrd="6" destOrd="0" presId="urn:microsoft.com/office/officeart/2005/8/layout/vList5"/>
    <dgm:cxn modelId="{05713388-E3B9-4DE2-A7C2-774DE8BCAE25}" type="presParOf" srcId="{DA0FD3C5-9284-4E69-BB43-54054DB26B38}" destId="{C83718E6-5645-4447-9A18-2CDC49BA2E25}" srcOrd="0" destOrd="0" presId="urn:microsoft.com/office/officeart/2005/8/layout/vList5"/>
    <dgm:cxn modelId="{D4942253-53F3-4E9F-8416-B72F474141B7}" type="presParOf" srcId="{DA0FD3C5-9284-4E69-BB43-54054DB26B38}" destId="{761E4052-68AC-4FDD-8BEE-09F17BE8D33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A226B9B-D2D8-4106-B852-8D0B873F3ED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DA261E5-F67F-4951-96B2-DD598E4359E2}">
      <dgm:prSet phldrT="[Text]" custT="1"/>
      <dgm:spPr/>
      <dgm:t>
        <a:bodyPr/>
        <a:lstStyle/>
        <a:p>
          <a:r>
            <a:rPr lang="en-US" sz="2400">
              <a:latin typeface="Times New Roman" pitchFamily="18" charset="0"/>
              <a:cs typeface="Times New Roman" pitchFamily="18" charset="0"/>
            </a:rPr>
            <a:t>1</a:t>
          </a:r>
        </a:p>
      </dgm:t>
    </dgm:pt>
    <dgm:pt modelId="{9C93148D-4DE6-41DF-9A50-F71702C1EE57}" type="parTrans" cxnId="{AD212C50-0D59-415D-BBEC-A66CDB26B6B6}">
      <dgm:prSet/>
      <dgm:spPr/>
      <dgm:t>
        <a:bodyPr/>
        <a:lstStyle/>
        <a:p>
          <a:endParaRPr lang="en-US" sz="2400">
            <a:latin typeface="Times New Roman" pitchFamily="18" charset="0"/>
            <a:cs typeface="Times New Roman" pitchFamily="18" charset="0"/>
          </a:endParaRPr>
        </a:p>
      </dgm:t>
    </dgm:pt>
    <dgm:pt modelId="{18DC3D1C-2C3C-4233-9D94-376155D33424}" type="sibTrans" cxnId="{AD212C50-0D59-415D-BBEC-A66CDB26B6B6}">
      <dgm:prSet/>
      <dgm:spPr/>
      <dgm:t>
        <a:bodyPr/>
        <a:lstStyle/>
        <a:p>
          <a:endParaRPr lang="en-US" sz="2400">
            <a:latin typeface="Times New Roman" pitchFamily="18" charset="0"/>
            <a:cs typeface="Times New Roman" pitchFamily="18" charset="0"/>
          </a:endParaRPr>
        </a:p>
      </dgm:t>
    </dgm:pt>
    <dgm:pt modelId="{891A044F-0206-47F6-B73B-A90533F690DB}">
      <dgm:prSet phldrT="[Text]" custT="1"/>
      <dgm:spPr/>
      <dgm:t>
        <a:bodyPr/>
        <a:lstStyle/>
        <a:p>
          <a:r>
            <a:rPr lang="en-US" sz="2400">
              <a:latin typeface="Times New Roman" pitchFamily="18" charset="0"/>
              <a:cs typeface="Times New Roman" pitchFamily="18" charset="0"/>
            </a:rPr>
            <a:t>NSDLĐ phải chứng minh lỗi của NLĐ</a:t>
          </a:r>
        </a:p>
      </dgm:t>
    </dgm:pt>
    <dgm:pt modelId="{8CB121DA-A50B-499B-95F8-35893945E2AB}" type="parTrans" cxnId="{8F01D88F-637C-4D19-B53A-4D70508A9212}">
      <dgm:prSet/>
      <dgm:spPr/>
      <dgm:t>
        <a:bodyPr/>
        <a:lstStyle/>
        <a:p>
          <a:endParaRPr lang="en-US" sz="2400">
            <a:latin typeface="Times New Roman" pitchFamily="18" charset="0"/>
            <a:cs typeface="Times New Roman" pitchFamily="18" charset="0"/>
          </a:endParaRPr>
        </a:p>
      </dgm:t>
    </dgm:pt>
    <dgm:pt modelId="{226DC3DD-B0EA-41D6-BA20-4FA5E2E849B8}" type="sibTrans" cxnId="{8F01D88F-637C-4D19-B53A-4D70508A9212}">
      <dgm:prSet/>
      <dgm:spPr/>
      <dgm:t>
        <a:bodyPr/>
        <a:lstStyle/>
        <a:p>
          <a:endParaRPr lang="en-US" sz="2400">
            <a:latin typeface="Times New Roman" pitchFamily="18" charset="0"/>
            <a:cs typeface="Times New Roman" pitchFamily="18" charset="0"/>
          </a:endParaRPr>
        </a:p>
      </dgm:t>
    </dgm:pt>
    <dgm:pt modelId="{1A07A801-6AA4-4F92-9CCF-CF07F2D23469}">
      <dgm:prSet phldrT="[Text]" custT="1"/>
      <dgm:spPr/>
      <dgm:t>
        <a:bodyPr/>
        <a:lstStyle/>
        <a:p>
          <a:r>
            <a:rPr lang="en-US" sz="2400">
              <a:latin typeface="Times New Roman" pitchFamily="18" charset="0"/>
              <a:cs typeface="Times New Roman" pitchFamily="18" charset="0"/>
            </a:rPr>
            <a:t>2</a:t>
          </a:r>
        </a:p>
      </dgm:t>
    </dgm:pt>
    <dgm:pt modelId="{7FF50D41-B0FD-4A65-9E6A-B405BE478395}" type="parTrans" cxnId="{DA7D5B39-CB1E-49DC-899E-1C92AA8A6DD9}">
      <dgm:prSet/>
      <dgm:spPr/>
      <dgm:t>
        <a:bodyPr/>
        <a:lstStyle/>
        <a:p>
          <a:endParaRPr lang="en-US" sz="2400">
            <a:latin typeface="Times New Roman" pitchFamily="18" charset="0"/>
            <a:cs typeface="Times New Roman" pitchFamily="18" charset="0"/>
          </a:endParaRPr>
        </a:p>
      </dgm:t>
    </dgm:pt>
    <dgm:pt modelId="{D685B30B-AAEE-4D2C-BE67-C96E90CECFB7}" type="sibTrans" cxnId="{DA7D5B39-CB1E-49DC-899E-1C92AA8A6DD9}">
      <dgm:prSet/>
      <dgm:spPr/>
      <dgm:t>
        <a:bodyPr/>
        <a:lstStyle/>
        <a:p>
          <a:endParaRPr lang="en-US" sz="2400">
            <a:latin typeface="Times New Roman" pitchFamily="18" charset="0"/>
            <a:cs typeface="Times New Roman" pitchFamily="18" charset="0"/>
          </a:endParaRPr>
        </a:p>
      </dgm:t>
    </dgm:pt>
    <dgm:pt modelId="{184FE203-0F33-4983-A41C-7F2E9D5E9F89}">
      <dgm:prSet phldrT="[Text]" custT="1"/>
      <dgm:spPr/>
      <dgm:t>
        <a:bodyPr/>
        <a:lstStyle/>
        <a:p>
          <a:r>
            <a:rPr lang="en-US" sz="2400">
              <a:latin typeface="Times New Roman" pitchFamily="18" charset="0"/>
              <a:cs typeface="Times New Roman" pitchFamily="18" charset="0"/>
            </a:rPr>
            <a:t>Phải có sự tham gia của tổ chức đại diện tập thể lao động cơ sở</a:t>
          </a:r>
        </a:p>
      </dgm:t>
    </dgm:pt>
    <dgm:pt modelId="{8B819B01-6801-4DB8-A872-B5912E29E2B4}" type="parTrans" cxnId="{AF748D5F-4743-4419-89D4-30F4602CA3FD}">
      <dgm:prSet/>
      <dgm:spPr/>
      <dgm:t>
        <a:bodyPr/>
        <a:lstStyle/>
        <a:p>
          <a:endParaRPr lang="en-US" sz="2400">
            <a:latin typeface="Times New Roman" pitchFamily="18" charset="0"/>
            <a:cs typeface="Times New Roman" pitchFamily="18" charset="0"/>
          </a:endParaRPr>
        </a:p>
      </dgm:t>
    </dgm:pt>
    <dgm:pt modelId="{D289295A-12DF-4F48-9308-685C4F818808}" type="sibTrans" cxnId="{AF748D5F-4743-4419-89D4-30F4602CA3FD}">
      <dgm:prSet/>
      <dgm:spPr/>
      <dgm:t>
        <a:bodyPr/>
        <a:lstStyle/>
        <a:p>
          <a:endParaRPr lang="en-US" sz="2400">
            <a:latin typeface="Times New Roman" pitchFamily="18" charset="0"/>
            <a:cs typeface="Times New Roman" pitchFamily="18" charset="0"/>
          </a:endParaRPr>
        </a:p>
      </dgm:t>
    </dgm:pt>
    <dgm:pt modelId="{87807796-07AB-4359-954A-A1D8EC77218B}">
      <dgm:prSet phldrT="[Text]" custT="1"/>
      <dgm:spPr/>
      <dgm:t>
        <a:bodyPr/>
        <a:lstStyle/>
        <a:p>
          <a:r>
            <a:rPr lang="en-US" sz="2400">
              <a:latin typeface="Times New Roman" pitchFamily="18" charset="0"/>
              <a:cs typeface="Times New Roman" pitchFamily="18" charset="0"/>
            </a:rPr>
            <a:t>3</a:t>
          </a:r>
        </a:p>
      </dgm:t>
    </dgm:pt>
    <dgm:pt modelId="{F02D816F-A4EF-4B07-8D7F-B2EB5D5FFA65}" type="parTrans" cxnId="{8712D13F-4EFB-437F-91A3-4FF252D473CD}">
      <dgm:prSet/>
      <dgm:spPr/>
      <dgm:t>
        <a:bodyPr/>
        <a:lstStyle/>
        <a:p>
          <a:endParaRPr lang="en-US" sz="2400">
            <a:latin typeface="Times New Roman" pitchFamily="18" charset="0"/>
            <a:cs typeface="Times New Roman" pitchFamily="18" charset="0"/>
          </a:endParaRPr>
        </a:p>
      </dgm:t>
    </dgm:pt>
    <dgm:pt modelId="{1EC9748F-24C8-4F32-8E2A-2131B5087DEC}" type="sibTrans" cxnId="{8712D13F-4EFB-437F-91A3-4FF252D473CD}">
      <dgm:prSet/>
      <dgm:spPr/>
      <dgm:t>
        <a:bodyPr/>
        <a:lstStyle/>
        <a:p>
          <a:endParaRPr lang="en-US" sz="2400">
            <a:latin typeface="Times New Roman" pitchFamily="18" charset="0"/>
            <a:cs typeface="Times New Roman" pitchFamily="18" charset="0"/>
          </a:endParaRPr>
        </a:p>
      </dgm:t>
    </dgm:pt>
    <dgm:pt modelId="{B9A5A989-D37E-4F7A-ADCD-E352440AD9C4}">
      <dgm:prSet phldrT="[Text]" custT="1"/>
      <dgm:spPr/>
      <dgm:t>
        <a:bodyPr/>
        <a:lstStyle/>
        <a:p>
          <a:r>
            <a:rPr lang="en-US" sz="2400">
              <a:latin typeface="Times New Roman" pitchFamily="18" charset="0"/>
              <a:cs typeface="Times New Roman" pitchFamily="18" charset="0"/>
            </a:rPr>
            <a:t>Người lao động phải có mặt, quyền bào chữa</a:t>
          </a:r>
        </a:p>
      </dgm:t>
    </dgm:pt>
    <dgm:pt modelId="{11A35887-DFFF-4F46-AEAC-5E79F0C393DF}" type="parTrans" cxnId="{CC306C1F-B413-4988-83D2-B93BCCC884A9}">
      <dgm:prSet/>
      <dgm:spPr/>
      <dgm:t>
        <a:bodyPr/>
        <a:lstStyle/>
        <a:p>
          <a:endParaRPr lang="en-US" sz="2400">
            <a:latin typeface="Times New Roman" pitchFamily="18" charset="0"/>
            <a:cs typeface="Times New Roman" pitchFamily="18" charset="0"/>
          </a:endParaRPr>
        </a:p>
      </dgm:t>
    </dgm:pt>
    <dgm:pt modelId="{9D8D991D-B414-425A-92CB-E57620F78174}" type="sibTrans" cxnId="{CC306C1F-B413-4988-83D2-B93BCCC884A9}">
      <dgm:prSet/>
      <dgm:spPr/>
      <dgm:t>
        <a:bodyPr/>
        <a:lstStyle/>
        <a:p>
          <a:endParaRPr lang="en-US" sz="2400">
            <a:latin typeface="Times New Roman" pitchFamily="18" charset="0"/>
            <a:cs typeface="Times New Roman" pitchFamily="18" charset="0"/>
          </a:endParaRPr>
        </a:p>
      </dgm:t>
    </dgm:pt>
    <dgm:pt modelId="{C46950F5-B975-4FB3-9A34-43A4B07B8681}">
      <dgm:prSet phldrT="[Text]" custT="1"/>
      <dgm:spPr/>
      <dgm:t>
        <a:bodyPr/>
        <a:lstStyle/>
        <a:p>
          <a:r>
            <a:rPr lang="en-US" sz="2400">
              <a:latin typeface="Times New Roman" pitchFamily="18" charset="0"/>
              <a:cs typeface="Times New Roman" pitchFamily="18" charset="0"/>
            </a:rPr>
            <a:t>4</a:t>
          </a:r>
        </a:p>
      </dgm:t>
    </dgm:pt>
    <dgm:pt modelId="{0ECD2216-1286-4702-BB94-9A931EFCD8EC}" type="parTrans" cxnId="{B0FC7278-587B-47EA-892E-20FFC5D3E8CF}">
      <dgm:prSet/>
      <dgm:spPr/>
      <dgm:t>
        <a:bodyPr/>
        <a:lstStyle/>
        <a:p>
          <a:endParaRPr lang="en-US" sz="2400">
            <a:latin typeface="Times New Roman" pitchFamily="18" charset="0"/>
            <a:cs typeface="Times New Roman" pitchFamily="18" charset="0"/>
          </a:endParaRPr>
        </a:p>
      </dgm:t>
    </dgm:pt>
    <dgm:pt modelId="{C989A106-8528-47E1-947D-D451E42EC560}" type="sibTrans" cxnId="{B0FC7278-587B-47EA-892E-20FFC5D3E8CF}">
      <dgm:prSet/>
      <dgm:spPr/>
      <dgm:t>
        <a:bodyPr/>
        <a:lstStyle/>
        <a:p>
          <a:endParaRPr lang="en-US" sz="2400">
            <a:latin typeface="Times New Roman" pitchFamily="18" charset="0"/>
            <a:cs typeface="Times New Roman" pitchFamily="18" charset="0"/>
          </a:endParaRPr>
        </a:p>
      </dgm:t>
    </dgm:pt>
    <dgm:pt modelId="{0F6382D0-1753-406F-B4A7-542D6A0CA9EC}">
      <dgm:prSet custT="1"/>
      <dgm:spPr/>
      <dgm:t>
        <a:bodyPr/>
        <a:lstStyle/>
        <a:p>
          <a:r>
            <a:rPr lang="en-US" sz="2400">
              <a:latin typeface="Times New Roman" pitchFamily="18" charset="0"/>
              <a:cs typeface="Times New Roman" pitchFamily="18" charset="0"/>
            </a:rPr>
            <a:t>Việc xử lý kỷ luật phải lập thành biên bản</a:t>
          </a:r>
        </a:p>
      </dgm:t>
    </dgm:pt>
    <dgm:pt modelId="{91B0199A-98D9-4CAB-874C-4F0478ED7897}" type="parTrans" cxnId="{B816DDCE-85B4-4354-BF61-05482DF754BE}">
      <dgm:prSet/>
      <dgm:spPr/>
      <dgm:t>
        <a:bodyPr/>
        <a:lstStyle/>
        <a:p>
          <a:endParaRPr lang="en-US" sz="2400">
            <a:latin typeface="Times New Roman" pitchFamily="18" charset="0"/>
            <a:cs typeface="Times New Roman" pitchFamily="18" charset="0"/>
          </a:endParaRPr>
        </a:p>
      </dgm:t>
    </dgm:pt>
    <dgm:pt modelId="{7A67F8BD-2D77-4380-BA34-75E731627011}" type="sibTrans" cxnId="{B816DDCE-85B4-4354-BF61-05482DF754BE}">
      <dgm:prSet/>
      <dgm:spPr/>
      <dgm:t>
        <a:bodyPr/>
        <a:lstStyle/>
        <a:p>
          <a:endParaRPr lang="en-US" sz="2400">
            <a:latin typeface="Times New Roman" pitchFamily="18" charset="0"/>
            <a:cs typeface="Times New Roman" pitchFamily="18" charset="0"/>
          </a:endParaRPr>
        </a:p>
      </dgm:t>
    </dgm:pt>
    <dgm:pt modelId="{C20A0F27-9D5D-407C-9EC7-2F2A7E7CB84E}" type="pres">
      <dgm:prSet presAssocID="{4A226B9B-D2D8-4106-B852-8D0B873F3ED4}" presName="linearFlow" presStyleCnt="0">
        <dgm:presLayoutVars>
          <dgm:dir/>
          <dgm:animLvl val="lvl"/>
          <dgm:resizeHandles val="exact"/>
        </dgm:presLayoutVars>
      </dgm:prSet>
      <dgm:spPr/>
    </dgm:pt>
    <dgm:pt modelId="{C6F0690E-CE7E-438F-A073-CC0E71735245}" type="pres">
      <dgm:prSet presAssocID="{CDA261E5-F67F-4951-96B2-DD598E4359E2}" presName="composite" presStyleCnt="0"/>
      <dgm:spPr/>
    </dgm:pt>
    <dgm:pt modelId="{92DA57F0-DBBC-4310-957C-F9AD083107A5}" type="pres">
      <dgm:prSet presAssocID="{CDA261E5-F67F-4951-96B2-DD598E4359E2}" presName="parentText" presStyleLbl="alignNode1" presStyleIdx="0" presStyleCnt="4">
        <dgm:presLayoutVars>
          <dgm:chMax val="1"/>
          <dgm:bulletEnabled val="1"/>
        </dgm:presLayoutVars>
      </dgm:prSet>
      <dgm:spPr/>
    </dgm:pt>
    <dgm:pt modelId="{8643E2B2-EE74-4A29-9319-A005FE643C5C}" type="pres">
      <dgm:prSet presAssocID="{CDA261E5-F67F-4951-96B2-DD598E4359E2}" presName="descendantText" presStyleLbl="alignAcc1" presStyleIdx="0" presStyleCnt="4">
        <dgm:presLayoutVars>
          <dgm:bulletEnabled val="1"/>
        </dgm:presLayoutVars>
      </dgm:prSet>
      <dgm:spPr/>
    </dgm:pt>
    <dgm:pt modelId="{B2D3229D-425C-46EF-8797-BC8F7AB15DB9}" type="pres">
      <dgm:prSet presAssocID="{18DC3D1C-2C3C-4233-9D94-376155D33424}" presName="sp" presStyleCnt="0"/>
      <dgm:spPr/>
    </dgm:pt>
    <dgm:pt modelId="{BC31EEED-2C28-4865-BD5E-27C15936706E}" type="pres">
      <dgm:prSet presAssocID="{1A07A801-6AA4-4F92-9CCF-CF07F2D23469}" presName="composite" presStyleCnt="0"/>
      <dgm:spPr/>
    </dgm:pt>
    <dgm:pt modelId="{1899E5E5-1F8B-42BA-87EC-85ACF3844941}" type="pres">
      <dgm:prSet presAssocID="{1A07A801-6AA4-4F92-9CCF-CF07F2D23469}" presName="parentText" presStyleLbl="alignNode1" presStyleIdx="1" presStyleCnt="4">
        <dgm:presLayoutVars>
          <dgm:chMax val="1"/>
          <dgm:bulletEnabled val="1"/>
        </dgm:presLayoutVars>
      </dgm:prSet>
      <dgm:spPr/>
    </dgm:pt>
    <dgm:pt modelId="{4F39AFBA-0CEF-4522-B85B-FE2FD08F00E6}" type="pres">
      <dgm:prSet presAssocID="{1A07A801-6AA4-4F92-9CCF-CF07F2D23469}" presName="descendantText" presStyleLbl="alignAcc1" presStyleIdx="1" presStyleCnt="4">
        <dgm:presLayoutVars>
          <dgm:bulletEnabled val="1"/>
        </dgm:presLayoutVars>
      </dgm:prSet>
      <dgm:spPr/>
    </dgm:pt>
    <dgm:pt modelId="{C61907D5-4146-4231-AE2D-2391D0490F77}" type="pres">
      <dgm:prSet presAssocID="{D685B30B-AAEE-4D2C-BE67-C96E90CECFB7}" presName="sp" presStyleCnt="0"/>
      <dgm:spPr/>
    </dgm:pt>
    <dgm:pt modelId="{76DF5831-7B38-422F-93FB-26B028B731E4}" type="pres">
      <dgm:prSet presAssocID="{87807796-07AB-4359-954A-A1D8EC77218B}" presName="composite" presStyleCnt="0"/>
      <dgm:spPr/>
    </dgm:pt>
    <dgm:pt modelId="{811E03A1-0D1D-437C-8665-A5532E768E72}" type="pres">
      <dgm:prSet presAssocID="{87807796-07AB-4359-954A-A1D8EC77218B}" presName="parentText" presStyleLbl="alignNode1" presStyleIdx="2" presStyleCnt="4">
        <dgm:presLayoutVars>
          <dgm:chMax val="1"/>
          <dgm:bulletEnabled val="1"/>
        </dgm:presLayoutVars>
      </dgm:prSet>
      <dgm:spPr/>
    </dgm:pt>
    <dgm:pt modelId="{8FB5D924-C010-4D62-9C11-3047A59988C0}" type="pres">
      <dgm:prSet presAssocID="{87807796-07AB-4359-954A-A1D8EC77218B}" presName="descendantText" presStyleLbl="alignAcc1" presStyleIdx="2" presStyleCnt="4">
        <dgm:presLayoutVars>
          <dgm:bulletEnabled val="1"/>
        </dgm:presLayoutVars>
      </dgm:prSet>
      <dgm:spPr/>
    </dgm:pt>
    <dgm:pt modelId="{1F71E9C0-FC07-4D10-8FEC-67A7222536D6}" type="pres">
      <dgm:prSet presAssocID="{1EC9748F-24C8-4F32-8E2A-2131B5087DEC}" presName="sp" presStyleCnt="0"/>
      <dgm:spPr/>
    </dgm:pt>
    <dgm:pt modelId="{E5B19DB7-3669-49F2-8CFC-C2492B75136F}" type="pres">
      <dgm:prSet presAssocID="{C46950F5-B975-4FB3-9A34-43A4B07B8681}" presName="composite" presStyleCnt="0"/>
      <dgm:spPr/>
    </dgm:pt>
    <dgm:pt modelId="{392B2784-DB8C-4F08-896D-D1AEA4BEE76E}" type="pres">
      <dgm:prSet presAssocID="{C46950F5-B975-4FB3-9A34-43A4B07B8681}" presName="parentText" presStyleLbl="alignNode1" presStyleIdx="3" presStyleCnt="4" custLinFactNeighborX="-19316" custLinFactNeighborY="3152">
        <dgm:presLayoutVars>
          <dgm:chMax val="1"/>
          <dgm:bulletEnabled val="1"/>
        </dgm:presLayoutVars>
      </dgm:prSet>
      <dgm:spPr/>
    </dgm:pt>
    <dgm:pt modelId="{395BE9D7-7EFF-4E63-948B-DC98BB15670F}" type="pres">
      <dgm:prSet presAssocID="{C46950F5-B975-4FB3-9A34-43A4B07B8681}" presName="descendantText" presStyleLbl="alignAcc1" presStyleIdx="3" presStyleCnt="4">
        <dgm:presLayoutVars>
          <dgm:bulletEnabled val="1"/>
        </dgm:presLayoutVars>
      </dgm:prSet>
      <dgm:spPr/>
    </dgm:pt>
  </dgm:ptLst>
  <dgm:cxnLst>
    <dgm:cxn modelId="{AF748D5F-4743-4419-89D4-30F4602CA3FD}" srcId="{1A07A801-6AA4-4F92-9CCF-CF07F2D23469}" destId="{184FE203-0F33-4983-A41C-7F2E9D5E9F89}" srcOrd="0" destOrd="0" parTransId="{8B819B01-6801-4DB8-A872-B5912E29E2B4}" sibTransId="{D289295A-12DF-4F48-9308-685C4F818808}"/>
    <dgm:cxn modelId="{3F9309BA-DCE6-4C68-BF5A-BBAF419237B7}" type="presOf" srcId="{891A044F-0206-47F6-B73B-A90533F690DB}" destId="{8643E2B2-EE74-4A29-9319-A005FE643C5C}" srcOrd="0" destOrd="0" presId="urn:microsoft.com/office/officeart/2005/8/layout/chevron2"/>
    <dgm:cxn modelId="{C493E8C7-6ABF-4230-9D80-91942AC57C44}" type="presOf" srcId="{87807796-07AB-4359-954A-A1D8EC77218B}" destId="{811E03A1-0D1D-437C-8665-A5532E768E72}" srcOrd="0" destOrd="0" presId="urn:microsoft.com/office/officeart/2005/8/layout/chevron2"/>
    <dgm:cxn modelId="{B816DDCE-85B4-4354-BF61-05482DF754BE}" srcId="{C46950F5-B975-4FB3-9A34-43A4B07B8681}" destId="{0F6382D0-1753-406F-B4A7-542D6A0CA9EC}" srcOrd="0" destOrd="0" parTransId="{91B0199A-98D9-4CAB-874C-4F0478ED7897}" sibTransId="{7A67F8BD-2D77-4380-BA34-75E731627011}"/>
    <dgm:cxn modelId="{DA7D5B39-CB1E-49DC-899E-1C92AA8A6DD9}" srcId="{4A226B9B-D2D8-4106-B852-8D0B873F3ED4}" destId="{1A07A801-6AA4-4F92-9CCF-CF07F2D23469}" srcOrd="1" destOrd="0" parTransId="{7FF50D41-B0FD-4A65-9E6A-B405BE478395}" sibTransId="{D685B30B-AAEE-4D2C-BE67-C96E90CECFB7}"/>
    <dgm:cxn modelId="{B0FC7278-587B-47EA-892E-20FFC5D3E8CF}" srcId="{4A226B9B-D2D8-4106-B852-8D0B873F3ED4}" destId="{C46950F5-B975-4FB3-9A34-43A4B07B8681}" srcOrd="3" destOrd="0" parTransId="{0ECD2216-1286-4702-BB94-9A931EFCD8EC}" sibTransId="{C989A106-8528-47E1-947D-D451E42EC560}"/>
    <dgm:cxn modelId="{29F043FD-CD23-478C-A819-9106A74792C6}" type="presOf" srcId="{0F6382D0-1753-406F-B4A7-542D6A0CA9EC}" destId="{395BE9D7-7EFF-4E63-948B-DC98BB15670F}" srcOrd="0" destOrd="0" presId="urn:microsoft.com/office/officeart/2005/8/layout/chevron2"/>
    <dgm:cxn modelId="{8712D13F-4EFB-437F-91A3-4FF252D473CD}" srcId="{4A226B9B-D2D8-4106-B852-8D0B873F3ED4}" destId="{87807796-07AB-4359-954A-A1D8EC77218B}" srcOrd="2" destOrd="0" parTransId="{F02D816F-A4EF-4B07-8D7F-B2EB5D5FFA65}" sibTransId="{1EC9748F-24C8-4F32-8E2A-2131B5087DEC}"/>
    <dgm:cxn modelId="{D17E3238-0CA8-479A-A8E9-F7EA786A14F1}" type="presOf" srcId="{1A07A801-6AA4-4F92-9CCF-CF07F2D23469}" destId="{1899E5E5-1F8B-42BA-87EC-85ACF3844941}" srcOrd="0" destOrd="0" presId="urn:microsoft.com/office/officeart/2005/8/layout/chevron2"/>
    <dgm:cxn modelId="{6AEA8088-8D88-4F8B-8082-6E8077DA94C6}" type="presOf" srcId="{C46950F5-B975-4FB3-9A34-43A4B07B8681}" destId="{392B2784-DB8C-4F08-896D-D1AEA4BEE76E}" srcOrd="0" destOrd="0" presId="urn:microsoft.com/office/officeart/2005/8/layout/chevron2"/>
    <dgm:cxn modelId="{8F01D88F-637C-4D19-B53A-4D70508A9212}" srcId="{CDA261E5-F67F-4951-96B2-DD598E4359E2}" destId="{891A044F-0206-47F6-B73B-A90533F690DB}" srcOrd="0" destOrd="0" parTransId="{8CB121DA-A50B-499B-95F8-35893945E2AB}" sibTransId="{226DC3DD-B0EA-41D6-BA20-4FA5E2E849B8}"/>
    <dgm:cxn modelId="{E87374F8-CE47-46C2-BC8A-92F2A43B5E89}" type="presOf" srcId="{184FE203-0F33-4983-A41C-7F2E9D5E9F89}" destId="{4F39AFBA-0CEF-4522-B85B-FE2FD08F00E6}" srcOrd="0" destOrd="0" presId="urn:microsoft.com/office/officeart/2005/8/layout/chevron2"/>
    <dgm:cxn modelId="{CC306C1F-B413-4988-83D2-B93BCCC884A9}" srcId="{87807796-07AB-4359-954A-A1D8EC77218B}" destId="{B9A5A989-D37E-4F7A-ADCD-E352440AD9C4}" srcOrd="0" destOrd="0" parTransId="{11A35887-DFFF-4F46-AEAC-5E79F0C393DF}" sibTransId="{9D8D991D-B414-425A-92CB-E57620F78174}"/>
    <dgm:cxn modelId="{1782477F-F18B-4CDA-BAFA-FB66E79E3F13}" type="presOf" srcId="{B9A5A989-D37E-4F7A-ADCD-E352440AD9C4}" destId="{8FB5D924-C010-4D62-9C11-3047A59988C0}" srcOrd="0" destOrd="0" presId="urn:microsoft.com/office/officeart/2005/8/layout/chevron2"/>
    <dgm:cxn modelId="{547F5B4D-19DC-4DD9-BFB6-58F57245D6D0}" type="presOf" srcId="{CDA261E5-F67F-4951-96B2-DD598E4359E2}" destId="{92DA57F0-DBBC-4310-957C-F9AD083107A5}" srcOrd="0" destOrd="0" presId="urn:microsoft.com/office/officeart/2005/8/layout/chevron2"/>
    <dgm:cxn modelId="{6E686B3C-572A-4060-A1D0-56D3D9E72E58}" type="presOf" srcId="{4A226B9B-D2D8-4106-B852-8D0B873F3ED4}" destId="{C20A0F27-9D5D-407C-9EC7-2F2A7E7CB84E}" srcOrd="0" destOrd="0" presId="urn:microsoft.com/office/officeart/2005/8/layout/chevron2"/>
    <dgm:cxn modelId="{AD212C50-0D59-415D-BBEC-A66CDB26B6B6}" srcId="{4A226B9B-D2D8-4106-B852-8D0B873F3ED4}" destId="{CDA261E5-F67F-4951-96B2-DD598E4359E2}" srcOrd="0" destOrd="0" parTransId="{9C93148D-4DE6-41DF-9A50-F71702C1EE57}" sibTransId="{18DC3D1C-2C3C-4233-9D94-376155D33424}"/>
    <dgm:cxn modelId="{C2EADA1C-5FFE-4733-B0A6-B8F6D1D0D3B4}" type="presParOf" srcId="{C20A0F27-9D5D-407C-9EC7-2F2A7E7CB84E}" destId="{C6F0690E-CE7E-438F-A073-CC0E71735245}" srcOrd="0" destOrd="0" presId="urn:microsoft.com/office/officeart/2005/8/layout/chevron2"/>
    <dgm:cxn modelId="{46625975-F601-433B-BC44-1D5FE680D1D2}" type="presParOf" srcId="{C6F0690E-CE7E-438F-A073-CC0E71735245}" destId="{92DA57F0-DBBC-4310-957C-F9AD083107A5}" srcOrd="0" destOrd="0" presId="urn:microsoft.com/office/officeart/2005/8/layout/chevron2"/>
    <dgm:cxn modelId="{2087D1F6-CB54-4EA3-B807-7174D8D809BD}" type="presParOf" srcId="{C6F0690E-CE7E-438F-A073-CC0E71735245}" destId="{8643E2B2-EE74-4A29-9319-A005FE643C5C}" srcOrd="1" destOrd="0" presId="urn:microsoft.com/office/officeart/2005/8/layout/chevron2"/>
    <dgm:cxn modelId="{D8BF138F-BDAA-498E-A949-99368B63F248}" type="presParOf" srcId="{C20A0F27-9D5D-407C-9EC7-2F2A7E7CB84E}" destId="{B2D3229D-425C-46EF-8797-BC8F7AB15DB9}" srcOrd="1" destOrd="0" presId="urn:microsoft.com/office/officeart/2005/8/layout/chevron2"/>
    <dgm:cxn modelId="{78FD82F4-0627-4492-B2DE-098353EA5DCE}" type="presParOf" srcId="{C20A0F27-9D5D-407C-9EC7-2F2A7E7CB84E}" destId="{BC31EEED-2C28-4865-BD5E-27C15936706E}" srcOrd="2" destOrd="0" presId="urn:microsoft.com/office/officeart/2005/8/layout/chevron2"/>
    <dgm:cxn modelId="{55F26392-E8E6-42BC-A856-A3B9580B291E}" type="presParOf" srcId="{BC31EEED-2C28-4865-BD5E-27C15936706E}" destId="{1899E5E5-1F8B-42BA-87EC-85ACF3844941}" srcOrd="0" destOrd="0" presId="urn:microsoft.com/office/officeart/2005/8/layout/chevron2"/>
    <dgm:cxn modelId="{4336C981-4780-49F5-A2B0-571CD9B91D00}" type="presParOf" srcId="{BC31EEED-2C28-4865-BD5E-27C15936706E}" destId="{4F39AFBA-0CEF-4522-B85B-FE2FD08F00E6}" srcOrd="1" destOrd="0" presId="urn:microsoft.com/office/officeart/2005/8/layout/chevron2"/>
    <dgm:cxn modelId="{D5AC30F3-7DFC-4F83-9F7A-496518032C6C}" type="presParOf" srcId="{C20A0F27-9D5D-407C-9EC7-2F2A7E7CB84E}" destId="{C61907D5-4146-4231-AE2D-2391D0490F77}" srcOrd="3" destOrd="0" presId="urn:microsoft.com/office/officeart/2005/8/layout/chevron2"/>
    <dgm:cxn modelId="{2C036835-5E03-471B-BFB7-8AAC14E12E8E}" type="presParOf" srcId="{C20A0F27-9D5D-407C-9EC7-2F2A7E7CB84E}" destId="{76DF5831-7B38-422F-93FB-26B028B731E4}" srcOrd="4" destOrd="0" presId="urn:microsoft.com/office/officeart/2005/8/layout/chevron2"/>
    <dgm:cxn modelId="{B9894EAA-C10D-4A9C-ADDF-6D427E745BC8}" type="presParOf" srcId="{76DF5831-7B38-422F-93FB-26B028B731E4}" destId="{811E03A1-0D1D-437C-8665-A5532E768E72}" srcOrd="0" destOrd="0" presId="urn:microsoft.com/office/officeart/2005/8/layout/chevron2"/>
    <dgm:cxn modelId="{533A8372-EBAB-4338-9A7C-1685C811315E}" type="presParOf" srcId="{76DF5831-7B38-422F-93FB-26B028B731E4}" destId="{8FB5D924-C010-4D62-9C11-3047A59988C0}" srcOrd="1" destOrd="0" presId="urn:microsoft.com/office/officeart/2005/8/layout/chevron2"/>
    <dgm:cxn modelId="{5C2B08DF-DCC0-4CED-8DBD-405D2DC1B5E9}" type="presParOf" srcId="{C20A0F27-9D5D-407C-9EC7-2F2A7E7CB84E}" destId="{1F71E9C0-FC07-4D10-8FEC-67A7222536D6}" srcOrd="5" destOrd="0" presId="urn:microsoft.com/office/officeart/2005/8/layout/chevron2"/>
    <dgm:cxn modelId="{ABBBA6D6-2304-47A0-AAB1-4CC651FDF760}" type="presParOf" srcId="{C20A0F27-9D5D-407C-9EC7-2F2A7E7CB84E}" destId="{E5B19DB7-3669-49F2-8CFC-C2492B75136F}" srcOrd="6" destOrd="0" presId="urn:microsoft.com/office/officeart/2005/8/layout/chevron2"/>
    <dgm:cxn modelId="{B2DD4B0D-C5B7-48A8-A3FD-850114815AC3}" type="presParOf" srcId="{E5B19DB7-3669-49F2-8CFC-C2492B75136F}" destId="{392B2784-DB8C-4F08-896D-D1AEA4BEE76E}" srcOrd="0" destOrd="0" presId="urn:microsoft.com/office/officeart/2005/8/layout/chevron2"/>
    <dgm:cxn modelId="{AF5C4873-6942-45B0-AE64-3C32EB6EEAEE}" type="presParOf" srcId="{E5B19DB7-3669-49F2-8CFC-C2492B75136F}" destId="{395BE9D7-7EFF-4E63-948B-DC98BB1567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A226B9B-D2D8-4106-B852-8D0B873F3ED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DA261E5-F67F-4951-96B2-DD598E4359E2}">
      <dgm:prSet phldrT="[Text]" custT="1"/>
      <dgm:spPr/>
      <dgm:t>
        <a:bodyPr/>
        <a:lstStyle/>
        <a:p>
          <a:r>
            <a:rPr lang="en-US" sz="2400">
              <a:latin typeface="Times New Roman" pitchFamily="18" charset="0"/>
              <a:cs typeface="Times New Roman" pitchFamily="18" charset="0"/>
            </a:rPr>
            <a:t>1</a:t>
          </a:r>
        </a:p>
      </dgm:t>
    </dgm:pt>
    <dgm:pt modelId="{9C93148D-4DE6-41DF-9A50-F71702C1EE57}" type="parTrans" cxnId="{AD212C50-0D59-415D-BBEC-A66CDB26B6B6}">
      <dgm:prSet/>
      <dgm:spPr/>
      <dgm:t>
        <a:bodyPr/>
        <a:lstStyle/>
        <a:p>
          <a:endParaRPr lang="en-US" sz="2400">
            <a:latin typeface="Times New Roman" pitchFamily="18" charset="0"/>
            <a:cs typeface="Times New Roman" pitchFamily="18" charset="0"/>
          </a:endParaRPr>
        </a:p>
      </dgm:t>
    </dgm:pt>
    <dgm:pt modelId="{18DC3D1C-2C3C-4233-9D94-376155D33424}" type="sibTrans" cxnId="{AD212C50-0D59-415D-BBEC-A66CDB26B6B6}">
      <dgm:prSet/>
      <dgm:spPr/>
      <dgm:t>
        <a:bodyPr/>
        <a:lstStyle/>
        <a:p>
          <a:endParaRPr lang="en-US" sz="2400">
            <a:latin typeface="Times New Roman" pitchFamily="18" charset="0"/>
            <a:cs typeface="Times New Roman" pitchFamily="18" charset="0"/>
          </a:endParaRPr>
        </a:p>
      </dgm:t>
    </dgm:pt>
    <dgm:pt modelId="{891A044F-0206-47F6-B73B-A90533F690DB}">
      <dgm:prSet phldrT="[Text]" custT="1"/>
      <dgm:spPr/>
      <dgm:t>
        <a:bodyPr/>
        <a:lstStyle/>
        <a:p>
          <a:r>
            <a:rPr lang="en-US" sz="2400">
              <a:latin typeface="Times New Roman" pitchFamily="18" charset="0"/>
              <a:cs typeface="Times New Roman" pitchFamily="18" charset="0"/>
            </a:rPr>
            <a:t>Khiển trách</a:t>
          </a:r>
        </a:p>
      </dgm:t>
    </dgm:pt>
    <dgm:pt modelId="{8CB121DA-A50B-499B-95F8-35893945E2AB}" type="parTrans" cxnId="{8F01D88F-637C-4D19-B53A-4D70508A9212}">
      <dgm:prSet/>
      <dgm:spPr/>
      <dgm:t>
        <a:bodyPr/>
        <a:lstStyle/>
        <a:p>
          <a:endParaRPr lang="en-US" sz="2400">
            <a:latin typeface="Times New Roman" pitchFamily="18" charset="0"/>
            <a:cs typeface="Times New Roman" pitchFamily="18" charset="0"/>
          </a:endParaRPr>
        </a:p>
      </dgm:t>
    </dgm:pt>
    <dgm:pt modelId="{226DC3DD-B0EA-41D6-BA20-4FA5E2E849B8}" type="sibTrans" cxnId="{8F01D88F-637C-4D19-B53A-4D70508A9212}">
      <dgm:prSet/>
      <dgm:spPr/>
      <dgm:t>
        <a:bodyPr/>
        <a:lstStyle/>
        <a:p>
          <a:endParaRPr lang="en-US" sz="2400">
            <a:latin typeface="Times New Roman" pitchFamily="18" charset="0"/>
            <a:cs typeface="Times New Roman" pitchFamily="18" charset="0"/>
          </a:endParaRPr>
        </a:p>
      </dgm:t>
    </dgm:pt>
    <dgm:pt modelId="{1A07A801-6AA4-4F92-9CCF-CF07F2D23469}">
      <dgm:prSet phldrT="[Text]" custT="1"/>
      <dgm:spPr/>
      <dgm:t>
        <a:bodyPr/>
        <a:lstStyle/>
        <a:p>
          <a:r>
            <a:rPr lang="en-US" sz="2400">
              <a:latin typeface="Times New Roman" pitchFamily="18" charset="0"/>
              <a:cs typeface="Times New Roman" pitchFamily="18" charset="0"/>
            </a:rPr>
            <a:t>2</a:t>
          </a:r>
        </a:p>
      </dgm:t>
    </dgm:pt>
    <dgm:pt modelId="{7FF50D41-B0FD-4A65-9E6A-B405BE478395}" type="parTrans" cxnId="{DA7D5B39-CB1E-49DC-899E-1C92AA8A6DD9}">
      <dgm:prSet/>
      <dgm:spPr/>
      <dgm:t>
        <a:bodyPr/>
        <a:lstStyle/>
        <a:p>
          <a:endParaRPr lang="en-US" sz="2400">
            <a:latin typeface="Times New Roman" pitchFamily="18" charset="0"/>
            <a:cs typeface="Times New Roman" pitchFamily="18" charset="0"/>
          </a:endParaRPr>
        </a:p>
      </dgm:t>
    </dgm:pt>
    <dgm:pt modelId="{D685B30B-AAEE-4D2C-BE67-C96E90CECFB7}" type="sibTrans" cxnId="{DA7D5B39-CB1E-49DC-899E-1C92AA8A6DD9}">
      <dgm:prSet/>
      <dgm:spPr/>
      <dgm:t>
        <a:bodyPr/>
        <a:lstStyle/>
        <a:p>
          <a:endParaRPr lang="en-US" sz="2400">
            <a:latin typeface="Times New Roman" pitchFamily="18" charset="0"/>
            <a:cs typeface="Times New Roman" pitchFamily="18" charset="0"/>
          </a:endParaRPr>
        </a:p>
      </dgm:t>
    </dgm:pt>
    <dgm:pt modelId="{184FE203-0F33-4983-A41C-7F2E9D5E9F89}">
      <dgm:prSet phldrT="[Text]" custT="1"/>
      <dgm:spPr/>
      <dgm:t>
        <a:bodyPr/>
        <a:lstStyle/>
        <a:p>
          <a:r>
            <a:rPr lang="en-US" sz="2400">
              <a:latin typeface="Times New Roman" pitchFamily="18" charset="0"/>
              <a:cs typeface="Times New Roman" pitchFamily="18" charset="0"/>
            </a:rPr>
            <a:t>Kéo dài thời hạn nâng bậc lương không quá 06 tháng, cách chức</a:t>
          </a:r>
        </a:p>
      </dgm:t>
    </dgm:pt>
    <dgm:pt modelId="{8B819B01-6801-4DB8-A872-B5912E29E2B4}" type="parTrans" cxnId="{AF748D5F-4743-4419-89D4-30F4602CA3FD}">
      <dgm:prSet/>
      <dgm:spPr/>
      <dgm:t>
        <a:bodyPr/>
        <a:lstStyle/>
        <a:p>
          <a:endParaRPr lang="en-US" sz="2400">
            <a:latin typeface="Times New Roman" pitchFamily="18" charset="0"/>
            <a:cs typeface="Times New Roman" pitchFamily="18" charset="0"/>
          </a:endParaRPr>
        </a:p>
      </dgm:t>
    </dgm:pt>
    <dgm:pt modelId="{D289295A-12DF-4F48-9308-685C4F818808}" type="sibTrans" cxnId="{AF748D5F-4743-4419-89D4-30F4602CA3FD}">
      <dgm:prSet/>
      <dgm:spPr/>
      <dgm:t>
        <a:bodyPr/>
        <a:lstStyle/>
        <a:p>
          <a:endParaRPr lang="en-US" sz="2400">
            <a:latin typeface="Times New Roman" pitchFamily="18" charset="0"/>
            <a:cs typeface="Times New Roman" pitchFamily="18" charset="0"/>
          </a:endParaRPr>
        </a:p>
      </dgm:t>
    </dgm:pt>
    <dgm:pt modelId="{87807796-07AB-4359-954A-A1D8EC77218B}">
      <dgm:prSet phldrT="[Text]" custT="1"/>
      <dgm:spPr/>
      <dgm:t>
        <a:bodyPr/>
        <a:lstStyle/>
        <a:p>
          <a:r>
            <a:rPr lang="en-US" sz="2400">
              <a:latin typeface="Times New Roman" pitchFamily="18" charset="0"/>
              <a:cs typeface="Times New Roman" pitchFamily="18" charset="0"/>
            </a:rPr>
            <a:t>3</a:t>
          </a:r>
        </a:p>
      </dgm:t>
    </dgm:pt>
    <dgm:pt modelId="{F02D816F-A4EF-4B07-8D7F-B2EB5D5FFA65}" type="parTrans" cxnId="{8712D13F-4EFB-437F-91A3-4FF252D473CD}">
      <dgm:prSet/>
      <dgm:spPr/>
      <dgm:t>
        <a:bodyPr/>
        <a:lstStyle/>
        <a:p>
          <a:endParaRPr lang="en-US" sz="2400">
            <a:latin typeface="Times New Roman" pitchFamily="18" charset="0"/>
            <a:cs typeface="Times New Roman" pitchFamily="18" charset="0"/>
          </a:endParaRPr>
        </a:p>
      </dgm:t>
    </dgm:pt>
    <dgm:pt modelId="{1EC9748F-24C8-4F32-8E2A-2131B5087DEC}" type="sibTrans" cxnId="{8712D13F-4EFB-437F-91A3-4FF252D473CD}">
      <dgm:prSet/>
      <dgm:spPr/>
      <dgm:t>
        <a:bodyPr/>
        <a:lstStyle/>
        <a:p>
          <a:endParaRPr lang="en-US" sz="2400">
            <a:latin typeface="Times New Roman" pitchFamily="18" charset="0"/>
            <a:cs typeface="Times New Roman" pitchFamily="18" charset="0"/>
          </a:endParaRPr>
        </a:p>
      </dgm:t>
    </dgm:pt>
    <dgm:pt modelId="{B9A5A989-D37E-4F7A-ADCD-E352440AD9C4}">
      <dgm:prSet phldrT="[Text]" custT="1"/>
      <dgm:spPr/>
      <dgm:t>
        <a:bodyPr/>
        <a:lstStyle/>
        <a:p>
          <a:r>
            <a:rPr lang="en-US" sz="2400">
              <a:latin typeface="Times New Roman" pitchFamily="18" charset="0"/>
              <a:cs typeface="Times New Roman" pitchFamily="18" charset="0"/>
            </a:rPr>
            <a:t>Sa thải</a:t>
          </a:r>
        </a:p>
      </dgm:t>
    </dgm:pt>
    <dgm:pt modelId="{11A35887-DFFF-4F46-AEAC-5E79F0C393DF}" type="parTrans" cxnId="{CC306C1F-B413-4988-83D2-B93BCCC884A9}">
      <dgm:prSet/>
      <dgm:spPr/>
      <dgm:t>
        <a:bodyPr/>
        <a:lstStyle/>
        <a:p>
          <a:endParaRPr lang="en-US" sz="2400">
            <a:latin typeface="Times New Roman" pitchFamily="18" charset="0"/>
            <a:cs typeface="Times New Roman" pitchFamily="18" charset="0"/>
          </a:endParaRPr>
        </a:p>
      </dgm:t>
    </dgm:pt>
    <dgm:pt modelId="{9D8D991D-B414-425A-92CB-E57620F78174}" type="sibTrans" cxnId="{CC306C1F-B413-4988-83D2-B93BCCC884A9}">
      <dgm:prSet/>
      <dgm:spPr/>
      <dgm:t>
        <a:bodyPr/>
        <a:lstStyle/>
        <a:p>
          <a:endParaRPr lang="en-US" sz="2400">
            <a:latin typeface="Times New Roman" pitchFamily="18" charset="0"/>
            <a:cs typeface="Times New Roman" pitchFamily="18" charset="0"/>
          </a:endParaRPr>
        </a:p>
      </dgm:t>
    </dgm:pt>
    <dgm:pt modelId="{C20A0F27-9D5D-407C-9EC7-2F2A7E7CB84E}" type="pres">
      <dgm:prSet presAssocID="{4A226B9B-D2D8-4106-B852-8D0B873F3ED4}" presName="linearFlow" presStyleCnt="0">
        <dgm:presLayoutVars>
          <dgm:dir/>
          <dgm:animLvl val="lvl"/>
          <dgm:resizeHandles val="exact"/>
        </dgm:presLayoutVars>
      </dgm:prSet>
      <dgm:spPr/>
    </dgm:pt>
    <dgm:pt modelId="{C6F0690E-CE7E-438F-A073-CC0E71735245}" type="pres">
      <dgm:prSet presAssocID="{CDA261E5-F67F-4951-96B2-DD598E4359E2}" presName="composite" presStyleCnt="0"/>
      <dgm:spPr/>
    </dgm:pt>
    <dgm:pt modelId="{92DA57F0-DBBC-4310-957C-F9AD083107A5}" type="pres">
      <dgm:prSet presAssocID="{CDA261E5-F67F-4951-96B2-DD598E4359E2}" presName="parentText" presStyleLbl="alignNode1" presStyleIdx="0" presStyleCnt="3">
        <dgm:presLayoutVars>
          <dgm:chMax val="1"/>
          <dgm:bulletEnabled val="1"/>
        </dgm:presLayoutVars>
      </dgm:prSet>
      <dgm:spPr/>
    </dgm:pt>
    <dgm:pt modelId="{8643E2B2-EE74-4A29-9319-A005FE643C5C}" type="pres">
      <dgm:prSet presAssocID="{CDA261E5-F67F-4951-96B2-DD598E4359E2}" presName="descendantText" presStyleLbl="alignAcc1" presStyleIdx="0" presStyleCnt="3">
        <dgm:presLayoutVars>
          <dgm:bulletEnabled val="1"/>
        </dgm:presLayoutVars>
      </dgm:prSet>
      <dgm:spPr/>
    </dgm:pt>
    <dgm:pt modelId="{B2D3229D-425C-46EF-8797-BC8F7AB15DB9}" type="pres">
      <dgm:prSet presAssocID="{18DC3D1C-2C3C-4233-9D94-376155D33424}" presName="sp" presStyleCnt="0"/>
      <dgm:spPr/>
    </dgm:pt>
    <dgm:pt modelId="{BC31EEED-2C28-4865-BD5E-27C15936706E}" type="pres">
      <dgm:prSet presAssocID="{1A07A801-6AA4-4F92-9CCF-CF07F2D23469}" presName="composite" presStyleCnt="0"/>
      <dgm:spPr/>
    </dgm:pt>
    <dgm:pt modelId="{1899E5E5-1F8B-42BA-87EC-85ACF3844941}" type="pres">
      <dgm:prSet presAssocID="{1A07A801-6AA4-4F92-9CCF-CF07F2D23469}" presName="parentText" presStyleLbl="alignNode1" presStyleIdx="1" presStyleCnt="3">
        <dgm:presLayoutVars>
          <dgm:chMax val="1"/>
          <dgm:bulletEnabled val="1"/>
        </dgm:presLayoutVars>
      </dgm:prSet>
      <dgm:spPr/>
    </dgm:pt>
    <dgm:pt modelId="{4F39AFBA-0CEF-4522-B85B-FE2FD08F00E6}" type="pres">
      <dgm:prSet presAssocID="{1A07A801-6AA4-4F92-9CCF-CF07F2D23469}" presName="descendantText" presStyleLbl="alignAcc1" presStyleIdx="1" presStyleCnt="3">
        <dgm:presLayoutVars>
          <dgm:bulletEnabled val="1"/>
        </dgm:presLayoutVars>
      </dgm:prSet>
      <dgm:spPr/>
    </dgm:pt>
    <dgm:pt modelId="{C61907D5-4146-4231-AE2D-2391D0490F77}" type="pres">
      <dgm:prSet presAssocID="{D685B30B-AAEE-4D2C-BE67-C96E90CECFB7}" presName="sp" presStyleCnt="0"/>
      <dgm:spPr/>
    </dgm:pt>
    <dgm:pt modelId="{76DF5831-7B38-422F-93FB-26B028B731E4}" type="pres">
      <dgm:prSet presAssocID="{87807796-07AB-4359-954A-A1D8EC77218B}" presName="composite" presStyleCnt="0"/>
      <dgm:spPr/>
    </dgm:pt>
    <dgm:pt modelId="{811E03A1-0D1D-437C-8665-A5532E768E72}" type="pres">
      <dgm:prSet presAssocID="{87807796-07AB-4359-954A-A1D8EC77218B}" presName="parentText" presStyleLbl="alignNode1" presStyleIdx="2" presStyleCnt="3">
        <dgm:presLayoutVars>
          <dgm:chMax val="1"/>
          <dgm:bulletEnabled val="1"/>
        </dgm:presLayoutVars>
      </dgm:prSet>
      <dgm:spPr/>
    </dgm:pt>
    <dgm:pt modelId="{8FB5D924-C010-4D62-9C11-3047A59988C0}" type="pres">
      <dgm:prSet presAssocID="{87807796-07AB-4359-954A-A1D8EC77218B}" presName="descendantText" presStyleLbl="alignAcc1" presStyleIdx="2" presStyleCnt="3">
        <dgm:presLayoutVars>
          <dgm:bulletEnabled val="1"/>
        </dgm:presLayoutVars>
      </dgm:prSet>
      <dgm:spPr/>
    </dgm:pt>
  </dgm:ptLst>
  <dgm:cxnLst>
    <dgm:cxn modelId="{583E8800-E22E-413F-967B-8938B71B217E}" type="presOf" srcId="{4A226B9B-D2D8-4106-B852-8D0B873F3ED4}" destId="{C20A0F27-9D5D-407C-9EC7-2F2A7E7CB84E}" srcOrd="0" destOrd="0" presId="urn:microsoft.com/office/officeart/2005/8/layout/chevron2"/>
    <dgm:cxn modelId="{9B2CE6F0-A87C-43FB-9A96-70AD962BD2A2}" type="presOf" srcId="{CDA261E5-F67F-4951-96B2-DD598E4359E2}" destId="{92DA57F0-DBBC-4310-957C-F9AD083107A5}" srcOrd="0" destOrd="0" presId="urn:microsoft.com/office/officeart/2005/8/layout/chevron2"/>
    <dgm:cxn modelId="{DA7D5B39-CB1E-49DC-899E-1C92AA8A6DD9}" srcId="{4A226B9B-D2D8-4106-B852-8D0B873F3ED4}" destId="{1A07A801-6AA4-4F92-9CCF-CF07F2D23469}" srcOrd="1" destOrd="0" parTransId="{7FF50D41-B0FD-4A65-9E6A-B405BE478395}" sibTransId="{D685B30B-AAEE-4D2C-BE67-C96E90CECFB7}"/>
    <dgm:cxn modelId="{3B18DE62-27A5-49F7-BAD1-CD6325C8DDD4}" type="presOf" srcId="{184FE203-0F33-4983-A41C-7F2E9D5E9F89}" destId="{4F39AFBA-0CEF-4522-B85B-FE2FD08F00E6}" srcOrd="0" destOrd="0" presId="urn:microsoft.com/office/officeart/2005/8/layout/chevron2"/>
    <dgm:cxn modelId="{CC306C1F-B413-4988-83D2-B93BCCC884A9}" srcId="{87807796-07AB-4359-954A-A1D8EC77218B}" destId="{B9A5A989-D37E-4F7A-ADCD-E352440AD9C4}" srcOrd="0" destOrd="0" parTransId="{11A35887-DFFF-4F46-AEAC-5E79F0C393DF}" sibTransId="{9D8D991D-B414-425A-92CB-E57620F78174}"/>
    <dgm:cxn modelId="{0D2FF548-1CF4-48CD-A010-4B8E5960BD9B}" type="presOf" srcId="{891A044F-0206-47F6-B73B-A90533F690DB}" destId="{8643E2B2-EE74-4A29-9319-A005FE643C5C}" srcOrd="0" destOrd="0" presId="urn:microsoft.com/office/officeart/2005/8/layout/chevron2"/>
    <dgm:cxn modelId="{E4915282-8E93-44E0-9688-A622604A1EA6}" type="presOf" srcId="{1A07A801-6AA4-4F92-9CCF-CF07F2D23469}" destId="{1899E5E5-1F8B-42BA-87EC-85ACF3844941}" srcOrd="0" destOrd="0" presId="urn:microsoft.com/office/officeart/2005/8/layout/chevron2"/>
    <dgm:cxn modelId="{6A60ACDA-2109-4B99-92E5-D9FB53671A3C}" type="presOf" srcId="{87807796-07AB-4359-954A-A1D8EC77218B}" destId="{811E03A1-0D1D-437C-8665-A5532E768E72}" srcOrd="0" destOrd="0" presId="urn:microsoft.com/office/officeart/2005/8/layout/chevron2"/>
    <dgm:cxn modelId="{8712D13F-4EFB-437F-91A3-4FF252D473CD}" srcId="{4A226B9B-D2D8-4106-B852-8D0B873F3ED4}" destId="{87807796-07AB-4359-954A-A1D8EC77218B}" srcOrd="2" destOrd="0" parTransId="{F02D816F-A4EF-4B07-8D7F-B2EB5D5FFA65}" sibTransId="{1EC9748F-24C8-4F32-8E2A-2131B5087DEC}"/>
    <dgm:cxn modelId="{6FC2598C-49A1-4B91-87D4-9F08F73CE04E}" type="presOf" srcId="{B9A5A989-D37E-4F7A-ADCD-E352440AD9C4}" destId="{8FB5D924-C010-4D62-9C11-3047A59988C0}" srcOrd="0" destOrd="0" presId="urn:microsoft.com/office/officeart/2005/8/layout/chevron2"/>
    <dgm:cxn modelId="{AD212C50-0D59-415D-BBEC-A66CDB26B6B6}" srcId="{4A226B9B-D2D8-4106-B852-8D0B873F3ED4}" destId="{CDA261E5-F67F-4951-96B2-DD598E4359E2}" srcOrd="0" destOrd="0" parTransId="{9C93148D-4DE6-41DF-9A50-F71702C1EE57}" sibTransId="{18DC3D1C-2C3C-4233-9D94-376155D33424}"/>
    <dgm:cxn modelId="{8F01D88F-637C-4D19-B53A-4D70508A9212}" srcId="{CDA261E5-F67F-4951-96B2-DD598E4359E2}" destId="{891A044F-0206-47F6-B73B-A90533F690DB}" srcOrd="0" destOrd="0" parTransId="{8CB121DA-A50B-499B-95F8-35893945E2AB}" sibTransId="{226DC3DD-B0EA-41D6-BA20-4FA5E2E849B8}"/>
    <dgm:cxn modelId="{AF748D5F-4743-4419-89D4-30F4602CA3FD}" srcId="{1A07A801-6AA4-4F92-9CCF-CF07F2D23469}" destId="{184FE203-0F33-4983-A41C-7F2E9D5E9F89}" srcOrd="0" destOrd="0" parTransId="{8B819B01-6801-4DB8-A872-B5912E29E2B4}" sibTransId="{D289295A-12DF-4F48-9308-685C4F818808}"/>
    <dgm:cxn modelId="{60882B94-E1FF-424A-8B5D-71DFB7DE00D2}" type="presParOf" srcId="{C20A0F27-9D5D-407C-9EC7-2F2A7E7CB84E}" destId="{C6F0690E-CE7E-438F-A073-CC0E71735245}" srcOrd="0" destOrd="0" presId="urn:microsoft.com/office/officeart/2005/8/layout/chevron2"/>
    <dgm:cxn modelId="{EC740D12-BC8D-4683-B24E-EC77761318A9}" type="presParOf" srcId="{C6F0690E-CE7E-438F-A073-CC0E71735245}" destId="{92DA57F0-DBBC-4310-957C-F9AD083107A5}" srcOrd="0" destOrd="0" presId="urn:microsoft.com/office/officeart/2005/8/layout/chevron2"/>
    <dgm:cxn modelId="{3A9D6438-5D89-446B-ACF3-3991536BE1A0}" type="presParOf" srcId="{C6F0690E-CE7E-438F-A073-CC0E71735245}" destId="{8643E2B2-EE74-4A29-9319-A005FE643C5C}" srcOrd="1" destOrd="0" presId="urn:microsoft.com/office/officeart/2005/8/layout/chevron2"/>
    <dgm:cxn modelId="{B2BFC44E-AA82-4BEF-BEA5-455FA039990B}" type="presParOf" srcId="{C20A0F27-9D5D-407C-9EC7-2F2A7E7CB84E}" destId="{B2D3229D-425C-46EF-8797-BC8F7AB15DB9}" srcOrd="1" destOrd="0" presId="urn:microsoft.com/office/officeart/2005/8/layout/chevron2"/>
    <dgm:cxn modelId="{5676BCC9-0261-4919-AECA-6B8F64E81AB1}" type="presParOf" srcId="{C20A0F27-9D5D-407C-9EC7-2F2A7E7CB84E}" destId="{BC31EEED-2C28-4865-BD5E-27C15936706E}" srcOrd="2" destOrd="0" presId="urn:microsoft.com/office/officeart/2005/8/layout/chevron2"/>
    <dgm:cxn modelId="{37FB436D-5223-4C2F-B7A1-523F6C788C17}" type="presParOf" srcId="{BC31EEED-2C28-4865-BD5E-27C15936706E}" destId="{1899E5E5-1F8B-42BA-87EC-85ACF3844941}" srcOrd="0" destOrd="0" presId="urn:microsoft.com/office/officeart/2005/8/layout/chevron2"/>
    <dgm:cxn modelId="{42178C6B-775D-412C-A7F9-6E91840BD4D4}" type="presParOf" srcId="{BC31EEED-2C28-4865-BD5E-27C15936706E}" destId="{4F39AFBA-0CEF-4522-B85B-FE2FD08F00E6}" srcOrd="1" destOrd="0" presId="urn:microsoft.com/office/officeart/2005/8/layout/chevron2"/>
    <dgm:cxn modelId="{A69635F9-9EFC-4A2D-A02E-8335D16A578B}" type="presParOf" srcId="{C20A0F27-9D5D-407C-9EC7-2F2A7E7CB84E}" destId="{C61907D5-4146-4231-AE2D-2391D0490F77}" srcOrd="3" destOrd="0" presId="urn:microsoft.com/office/officeart/2005/8/layout/chevron2"/>
    <dgm:cxn modelId="{42D9F3C8-C0FE-4172-925E-701DFFB7D11A}" type="presParOf" srcId="{C20A0F27-9D5D-407C-9EC7-2F2A7E7CB84E}" destId="{76DF5831-7B38-422F-93FB-26B028B731E4}" srcOrd="4" destOrd="0" presId="urn:microsoft.com/office/officeart/2005/8/layout/chevron2"/>
    <dgm:cxn modelId="{A7128D4B-72C1-42F2-9635-2FDD96E3D5CC}" type="presParOf" srcId="{76DF5831-7B38-422F-93FB-26B028B731E4}" destId="{811E03A1-0D1D-437C-8665-A5532E768E72}" srcOrd="0" destOrd="0" presId="urn:microsoft.com/office/officeart/2005/8/layout/chevron2"/>
    <dgm:cxn modelId="{E182206A-A4FA-4C5F-88A5-96B6E12FAA55}" type="presParOf" srcId="{76DF5831-7B38-422F-93FB-26B028B731E4}" destId="{8FB5D924-C010-4D62-9C11-3047A59988C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8E67902-8C48-43F5-85E1-3C52970C71E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27A8A0B-0E14-4034-9BE6-F2C7F9228F3B}">
      <dgm:prSet phldrT="[Text]" custT="1"/>
      <dgm:spPr/>
      <dgm:t>
        <a:bodyPr/>
        <a:lstStyle/>
        <a:p>
          <a:r>
            <a:rPr lang="en-US" sz="2000" b="1">
              <a:latin typeface="Times New Roman" pitchFamily="18" charset="0"/>
              <a:cs typeface="Times New Roman" pitchFamily="18" charset="0"/>
            </a:rPr>
            <a:t>Chế độ BHXH bắt buộc</a:t>
          </a:r>
        </a:p>
      </dgm:t>
    </dgm:pt>
    <dgm:pt modelId="{AF10D90C-6A31-429E-BAA0-01F0A142BE5B}" type="parTrans" cxnId="{C69A0A6A-F5F1-4591-B635-09C9856487B3}">
      <dgm:prSet/>
      <dgm:spPr/>
      <dgm:t>
        <a:bodyPr/>
        <a:lstStyle/>
        <a:p>
          <a:endParaRPr lang="en-US" sz="2000">
            <a:latin typeface="Times New Roman" pitchFamily="18" charset="0"/>
            <a:cs typeface="Times New Roman" pitchFamily="18" charset="0"/>
          </a:endParaRPr>
        </a:p>
      </dgm:t>
    </dgm:pt>
    <dgm:pt modelId="{B5E58138-9AE8-4861-92EE-2E9B1E4537A0}" type="sibTrans" cxnId="{C69A0A6A-F5F1-4591-B635-09C9856487B3}">
      <dgm:prSet/>
      <dgm:spPr/>
      <dgm:t>
        <a:bodyPr/>
        <a:lstStyle/>
        <a:p>
          <a:endParaRPr lang="en-US" sz="2000">
            <a:latin typeface="Times New Roman" pitchFamily="18" charset="0"/>
            <a:cs typeface="Times New Roman" pitchFamily="18" charset="0"/>
          </a:endParaRPr>
        </a:p>
      </dgm:t>
    </dgm:pt>
    <dgm:pt modelId="{E9D12F63-9090-4CD2-AFAC-74243C474F89}">
      <dgm:prSet phldrT="[Text]" custT="1"/>
      <dgm:spPr/>
      <dgm:t>
        <a:bodyPr/>
        <a:lstStyle/>
        <a:p>
          <a:r>
            <a:rPr lang="en-US" sz="2000">
              <a:latin typeface="Times New Roman" pitchFamily="18" charset="0"/>
              <a:cs typeface="Times New Roman" pitchFamily="18" charset="0"/>
            </a:rPr>
            <a:t>Ốm đau </a:t>
          </a:r>
        </a:p>
      </dgm:t>
    </dgm:pt>
    <dgm:pt modelId="{6541DFA8-9BE5-43B9-B496-313FCF97024D}" type="parTrans" cxnId="{9B42560F-3AFB-4F3F-B21A-40243B431E4E}">
      <dgm:prSet/>
      <dgm:spPr/>
      <dgm:t>
        <a:bodyPr/>
        <a:lstStyle/>
        <a:p>
          <a:endParaRPr lang="en-US" sz="2000">
            <a:latin typeface="Times New Roman" pitchFamily="18" charset="0"/>
            <a:cs typeface="Times New Roman" pitchFamily="18" charset="0"/>
          </a:endParaRPr>
        </a:p>
      </dgm:t>
    </dgm:pt>
    <dgm:pt modelId="{2D91E99D-15B6-4B2A-9CCD-5337350FC3C8}" type="sibTrans" cxnId="{9B42560F-3AFB-4F3F-B21A-40243B431E4E}">
      <dgm:prSet/>
      <dgm:spPr/>
      <dgm:t>
        <a:bodyPr/>
        <a:lstStyle/>
        <a:p>
          <a:endParaRPr lang="en-US" sz="2000">
            <a:latin typeface="Times New Roman" pitchFamily="18" charset="0"/>
            <a:cs typeface="Times New Roman" pitchFamily="18" charset="0"/>
          </a:endParaRPr>
        </a:p>
      </dgm:t>
    </dgm:pt>
    <dgm:pt modelId="{DAC3EB04-2ABB-420A-A497-84541085B2E1}">
      <dgm:prSet phldrT="[Text]" custT="1"/>
      <dgm:spPr/>
      <dgm:t>
        <a:bodyPr/>
        <a:lstStyle/>
        <a:p>
          <a:r>
            <a:rPr lang="en-US" sz="2000">
              <a:latin typeface="Times New Roman" pitchFamily="18" charset="0"/>
              <a:cs typeface="Times New Roman" pitchFamily="18" charset="0"/>
            </a:rPr>
            <a:t>Thai sản</a:t>
          </a:r>
        </a:p>
      </dgm:t>
    </dgm:pt>
    <dgm:pt modelId="{5D0723CA-9203-4B24-9D34-809B356448D4}" type="parTrans" cxnId="{9B7302D7-5392-4BDF-A8B5-506DD990A189}">
      <dgm:prSet/>
      <dgm:spPr/>
      <dgm:t>
        <a:bodyPr/>
        <a:lstStyle/>
        <a:p>
          <a:endParaRPr lang="en-US" sz="2000">
            <a:latin typeface="Times New Roman" pitchFamily="18" charset="0"/>
            <a:cs typeface="Times New Roman" pitchFamily="18" charset="0"/>
          </a:endParaRPr>
        </a:p>
      </dgm:t>
    </dgm:pt>
    <dgm:pt modelId="{8795B05D-48A8-4B7E-A5C0-98B0E59D8165}" type="sibTrans" cxnId="{9B7302D7-5392-4BDF-A8B5-506DD990A189}">
      <dgm:prSet/>
      <dgm:spPr/>
      <dgm:t>
        <a:bodyPr/>
        <a:lstStyle/>
        <a:p>
          <a:endParaRPr lang="en-US" sz="2000">
            <a:latin typeface="Times New Roman" pitchFamily="18" charset="0"/>
            <a:cs typeface="Times New Roman" pitchFamily="18" charset="0"/>
          </a:endParaRPr>
        </a:p>
      </dgm:t>
    </dgm:pt>
    <dgm:pt modelId="{A100E18D-3798-4A68-A920-C829DB574157}">
      <dgm:prSet phldrT="[Text]" custT="1"/>
      <dgm:spPr/>
      <dgm:t>
        <a:bodyPr/>
        <a:lstStyle/>
        <a:p>
          <a:r>
            <a:rPr lang="en-US" sz="2000">
              <a:latin typeface="Times New Roman" pitchFamily="18" charset="0"/>
              <a:cs typeface="Times New Roman" pitchFamily="18" charset="0"/>
            </a:rPr>
            <a:t>Tai nạn lao động, bệnh nghề nghiệp</a:t>
          </a:r>
        </a:p>
      </dgm:t>
    </dgm:pt>
    <dgm:pt modelId="{D751C1C0-FA37-4F6F-B7CA-4BFA28A0257E}" type="parTrans" cxnId="{CF896294-F9FB-4D4E-BB44-CE60998272B3}">
      <dgm:prSet/>
      <dgm:spPr/>
      <dgm:t>
        <a:bodyPr/>
        <a:lstStyle/>
        <a:p>
          <a:endParaRPr lang="en-US" sz="2000">
            <a:latin typeface="Times New Roman" pitchFamily="18" charset="0"/>
            <a:cs typeface="Times New Roman" pitchFamily="18" charset="0"/>
          </a:endParaRPr>
        </a:p>
      </dgm:t>
    </dgm:pt>
    <dgm:pt modelId="{82DE1E40-1420-46FC-863A-7D195E27A356}" type="sibTrans" cxnId="{CF896294-F9FB-4D4E-BB44-CE60998272B3}">
      <dgm:prSet/>
      <dgm:spPr/>
      <dgm:t>
        <a:bodyPr/>
        <a:lstStyle/>
        <a:p>
          <a:endParaRPr lang="en-US" sz="2000">
            <a:latin typeface="Times New Roman" pitchFamily="18" charset="0"/>
            <a:cs typeface="Times New Roman" pitchFamily="18" charset="0"/>
          </a:endParaRPr>
        </a:p>
      </dgm:t>
    </dgm:pt>
    <dgm:pt modelId="{15671099-CE53-4765-89BD-0F514FC356A8}">
      <dgm:prSet phldrT="[Text]" custT="1"/>
      <dgm:spPr/>
      <dgm:t>
        <a:bodyPr/>
        <a:lstStyle/>
        <a:p>
          <a:r>
            <a:rPr lang="en-US" sz="2000">
              <a:latin typeface="Times New Roman" pitchFamily="18" charset="0"/>
              <a:cs typeface="Times New Roman" pitchFamily="18" charset="0"/>
            </a:rPr>
            <a:t>Hưu trí</a:t>
          </a:r>
        </a:p>
      </dgm:t>
    </dgm:pt>
    <dgm:pt modelId="{0439A0C0-33E7-422A-8E79-E6CDC672884C}" type="parTrans" cxnId="{A2B1B9B8-53D7-4EF4-83C2-2BA8746FEF3F}">
      <dgm:prSet/>
      <dgm:spPr/>
      <dgm:t>
        <a:bodyPr/>
        <a:lstStyle/>
        <a:p>
          <a:endParaRPr lang="en-US" sz="2000">
            <a:latin typeface="Times New Roman" pitchFamily="18" charset="0"/>
            <a:cs typeface="Times New Roman" pitchFamily="18" charset="0"/>
          </a:endParaRPr>
        </a:p>
      </dgm:t>
    </dgm:pt>
    <dgm:pt modelId="{4E1341C1-2447-4FD3-B165-BDA2E4720AC4}" type="sibTrans" cxnId="{A2B1B9B8-53D7-4EF4-83C2-2BA8746FEF3F}">
      <dgm:prSet/>
      <dgm:spPr/>
      <dgm:t>
        <a:bodyPr/>
        <a:lstStyle/>
        <a:p>
          <a:endParaRPr lang="en-US" sz="2000">
            <a:latin typeface="Times New Roman" pitchFamily="18" charset="0"/>
            <a:cs typeface="Times New Roman" pitchFamily="18" charset="0"/>
          </a:endParaRPr>
        </a:p>
      </dgm:t>
    </dgm:pt>
    <dgm:pt modelId="{5300F7C7-753B-41AA-A898-B8A327F9452D}">
      <dgm:prSet phldrT="[Text]" custT="1"/>
      <dgm:spPr/>
      <dgm:t>
        <a:bodyPr/>
        <a:lstStyle/>
        <a:p>
          <a:r>
            <a:rPr lang="en-US" sz="2000">
              <a:latin typeface="Times New Roman" pitchFamily="18" charset="0"/>
              <a:cs typeface="Times New Roman" pitchFamily="18" charset="0"/>
            </a:rPr>
            <a:t>Tử tuất</a:t>
          </a:r>
        </a:p>
      </dgm:t>
    </dgm:pt>
    <dgm:pt modelId="{E0E3652C-0C66-4426-A85E-82CE6848B699}" type="parTrans" cxnId="{C36F077B-C952-4816-A302-F8E8F65ED82F}">
      <dgm:prSet/>
      <dgm:spPr/>
      <dgm:t>
        <a:bodyPr/>
        <a:lstStyle/>
        <a:p>
          <a:endParaRPr lang="en-US" sz="2000">
            <a:latin typeface="Times New Roman" pitchFamily="18" charset="0"/>
            <a:cs typeface="Times New Roman" pitchFamily="18" charset="0"/>
          </a:endParaRPr>
        </a:p>
      </dgm:t>
    </dgm:pt>
    <dgm:pt modelId="{211352E8-F3BF-45CF-83B3-B4F80E6C8FF9}" type="sibTrans" cxnId="{C36F077B-C952-4816-A302-F8E8F65ED82F}">
      <dgm:prSet/>
      <dgm:spPr/>
      <dgm:t>
        <a:bodyPr/>
        <a:lstStyle/>
        <a:p>
          <a:endParaRPr lang="en-US" sz="2000">
            <a:latin typeface="Times New Roman" pitchFamily="18" charset="0"/>
            <a:cs typeface="Times New Roman" pitchFamily="18" charset="0"/>
          </a:endParaRPr>
        </a:p>
      </dgm:t>
    </dgm:pt>
    <dgm:pt modelId="{DCCB5A94-D739-45E3-8675-3A9F48BA5299}" type="pres">
      <dgm:prSet presAssocID="{48E67902-8C48-43F5-85E1-3C52970C71E8}" presName="hierChild1" presStyleCnt="0">
        <dgm:presLayoutVars>
          <dgm:chPref val="1"/>
          <dgm:dir/>
          <dgm:animOne val="branch"/>
          <dgm:animLvl val="lvl"/>
          <dgm:resizeHandles/>
        </dgm:presLayoutVars>
      </dgm:prSet>
      <dgm:spPr/>
    </dgm:pt>
    <dgm:pt modelId="{86F227C2-CE51-4E7A-93B4-98F5B78527F5}" type="pres">
      <dgm:prSet presAssocID="{527A8A0B-0E14-4034-9BE6-F2C7F9228F3B}" presName="hierRoot1" presStyleCnt="0"/>
      <dgm:spPr/>
    </dgm:pt>
    <dgm:pt modelId="{45AF2BE7-EDB5-4A03-89ED-6E1F8397E047}" type="pres">
      <dgm:prSet presAssocID="{527A8A0B-0E14-4034-9BE6-F2C7F9228F3B}" presName="composite" presStyleCnt="0"/>
      <dgm:spPr/>
    </dgm:pt>
    <dgm:pt modelId="{AA05CB03-7481-4971-99DD-C81CF68FE054}" type="pres">
      <dgm:prSet presAssocID="{527A8A0B-0E14-4034-9BE6-F2C7F9228F3B}" presName="background" presStyleLbl="node0" presStyleIdx="0" presStyleCnt="1"/>
      <dgm:spPr/>
    </dgm:pt>
    <dgm:pt modelId="{A8E6F450-64F8-4299-BFEB-5DFAC6F7F59B}" type="pres">
      <dgm:prSet presAssocID="{527A8A0B-0E14-4034-9BE6-F2C7F9228F3B}" presName="text" presStyleLbl="fgAcc0" presStyleIdx="0" presStyleCnt="1" custScaleX="227887">
        <dgm:presLayoutVars>
          <dgm:chPref val="3"/>
        </dgm:presLayoutVars>
      </dgm:prSet>
      <dgm:spPr/>
    </dgm:pt>
    <dgm:pt modelId="{F3F8DF39-069E-4287-BA15-C1F46CF0E3D2}" type="pres">
      <dgm:prSet presAssocID="{527A8A0B-0E14-4034-9BE6-F2C7F9228F3B}" presName="hierChild2" presStyleCnt="0"/>
      <dgm:spPr/>
    </dgm:pt>
    <dgm:pt modelId="{D640CC37-23D0-4089-A924-BDA452F3CB9C}" type="pres">
      <dgm:prSet presAssocID="{6541DFA8-9BE5-43B9-B496-313FCF97024D}" presName="Name10" presStyleLbl="parChTrans1D2" presStyleIdx="0" presStyleCnt="5"/>
      <dgm:spPr/>
    </dgm:pt>
    <dgm:pt modelId="{122C1D36-3FEA-48B1-91A8-0BCD52826CEA}" type="pres">
      <dgm:prSet presAssocID="{E9D12F63-9090-4CD2-AFAC-74243C474F89}" presName="hierRoot2" presStyleCnt="0"/>
      <dgm:spPr/>
    </dgm:pt>
    <dgm:pt modelId="{F3E9B5DC-011A-431D-97C2-8F3FB1860B9D}" type="pres">
      <dgm:prSet presAssocID="{E9D12F63-9090-4CD2-AFAC-74243C474F89}" presName="composite2" presStyleCnt="0"/>
      <dgm:spPr/>
    </dgm:pt>
    <dgm:pt modelId="{800DEA1A-C300-4FE0-9D0B-BCA396BD2874}" type="pres">
      <dgm:prSet presAssocID="{E9D12F63-9090-4CD2-AFAC-74243C474F89}" presName="background2" presStyleLbl="node2" presStyleIdx="0" presStyleCnt="5"/>
      <dgm:spPr/>
    </dgm:pt>
    <dgm:pt modelId="{BF28B581-2F0B-422E-9F1A-AADD91CA9ACA}" type="pres">
      <dgm:prSet presAssocID="{E9D12F63-9090-4CD2-AFAC-74243C474F89}" presName="text2" presStyleLbl="fgAcc2" presStyleIdx="0" presStyleCnt="5" custScaleY="269032">
        <dgm:presLayoutVars>
          <dgm:chPref val="3"/>
        </dgm:presLayoutVars>
      </dgm:prSet>
      <dgm:spPr/>
    </dgm:pt>
    <dgm:pt modelId="{6574A0B5-A0D7-4DF3-8F72-D3AA84952C7E}" type="pres">
      <dgm:prSet presAssocID="{E9D12F63-9090-4CD2-AFAC-74243C474F89}" presName="hierChild3" presStyleCnt="0"/>
      <dgm:spPr/>
    </dgm:pt>
    <dgm:pt modelId="{2F8BB3AB-6170-4F77-81EF-08C8E4649A68}" type="pres">
      <dgm:prSet presAssocID="{5D0723CA-9203-4B24-9D34-809B356448D4}" presName="Name10" presStyleLbl="parChTrans1D2" presStyleIdx="1" presStyleCnt="5"/>
      <dgm:spPr/>
    </dgm:pt>
    <dgm:pt modelId="{177AFB92-E599-4134-8CAB-C754EB920A0E}" type="pres">
      <dgm:prSet presAssocID="{DAC3EB04-2ABB-420A-A497-84541085B2E1}" presName="hierRoot2" presStyleCnt="0"/>
      <dgm:spPr/>
    </dgm:pt>
    <dgm:pt modelId="{BF092490-BD99-460F-9CE4-2FCBCFCC659A}" type="pres">
      <dgm:prSet presAssocID="{DAC3EB04-2ABB-420A-A497-84541085B2E1}" presName="composite2" presStyleCnt="0"/>
      <dgm:spPr/>
    </dgm:pt>
    <dgm:pt modelId="{F9D4CC05-9264-4CA8-8911-68AD45EF8328}" type="pres">
      <dgm:prSet presAssocID="{DAC3EB04-2ABB-420A-A497-84541085B2E1}" presName="background2" presStyleLbl="node2" presStyleIdx="1" presStyleCnt="5"/>
      <dgm:spPr/>
    </dgm:pt>
    <dgm:pt modelId="{3F18FE7B-DC95-4CAD-841A-99F3B001A616}" type="pres">
      <dgm:prSet presAssocID="{DAC3EB04-2ABB-420A-A497-84541085B2E1}" presName="text2" presStyleLbl="fgAcc2" presStyleIdx="1" presStyleCnt="5" custScaleY="269032">
        <dgm:presLayoutVars>
          <dgm:chPref val="3"/>
        </dgm:presLayoutVars>
      </dgm:prSet>
      <dgm:spPr/>
    </dgm:pt>
    <dgm:pt modelId="{A8235CE7-4FEA-42CE-833A-ABD7F2ED6B5F}" type="pres">
      <dgm:prSet presAssocID="{DAC3EB04-2ABB-420A-A497-84541085B2E1}" presName="hierChild3" presStyleCnt="0"/>
      <dgm:spPr/>
    </dgm:pt>
    <dgm:pt modelId="{309BFFCC-70A3-4418-B6DB-BA79E8152086}" type="pres">
      <dgm:prSet presAssocID="{D751C1C0-FA37-4F6F-B7CA-4BFA28A0257E}" presName="Name10" presStyleLbl="parChTrans1D2" presStyleIdx="2" presStyleCnt="5"/>
      <dgm:spPr/>
    </dgm:pt>
    <dgm:pt modelId="{02FD005D-82BA-49E3-AD24-8E1942A2128B}" type="pres">
      <dgm:prSet presAssocID="{A100E18D-3798-4A68-A920-C829DB574157}" presName="hierRoot2" presStyleCnt="0"/>
      <dgm:spPr/>
    </dgm:pt>
    <dgm:pt modelId="{38751F86-3A19-48E7-8700-E3E3C4D06525}" type="pres">
      <dgm:prSet presAssocID="{A100E18D-3798-4A68-A920-C829DB574157}" presName="composite2" presStyleCnt="0"/>
      <dgm:spPr/>
    </dgm:pt>
    <dgm:pt modelId="{6F631FDE-D8C1-4800-8627-2D5330AAF06A}" type="pres">
      <dgm:prSet presAssocID="{A100E18D-3798-4A68-A920-C829DB574157}" presName="background2" presStyleLbl="node2" presStyleIdx="2" presStyleCnt="5"/>
      <dgm:spPr/>
    </dgm:pt>
    <dgm:pt modelId="{037AE543-EEBC-419A-ACA3-EDAA753EA7C1}" type="pres">
      <dgm:prSet presAssocID="{A100E18D-3798-4A68-A920-C829DB574157}" presName="text2" presStyleLbl="fgAcc2" presStyleIdx="2" presStyleCnt="5" custScaleY="269032">
        <dgm:presLayoutVars>
          <dgm:chPref val="3"/>
        </dgm:presLayoutVars>
      </dgm:prSet>
      <dgm:spPr/>
    </dgm:pt>
    <dgm:pt modelId="{96D5FF1C-12FB-44FB-9B35-7B0EDC4941CF}" type="pres">
      <dgm:prSet presAssocID="{A100E18D-3798-4A68-A920-C829DB574157}" presName="hierChild3" presStyleCnt="0"/>
      <dgm:spPr/>
    </dgm:pt>
    <dgm:pt modelId="{56ECF089-A45D-418C-8F99-B47C8325DB67}" type="pres">
      <dgm:prSet presAssocID="{0439A0C0-33E7-422A-8E79-E6CDC672884C}" presName="Name10" presStyleLbl="parChTrans1D2" presStyleIdx="3" presStyleCnt="5"/>
      <dgm:spPr/>
    </dgm:pt>
    <dgm:pt modelId="{E51C61F0-8A43-4454-9686-FA2E34B61BA0}" type="pres">
      <dgm:prSet presAssocID="{15671099-CE53-4765-89BD-0F514FC356A8}" presName="hierRoot2" presStyleCnt="0"/>
      <dgm:spPr/>
    </dgm:pt>
    <dgm:pt modelId="{F5F654E8-2E72-4E73-9A68-FA12211C6298}" type="pres">
      <dgm:prSet presAssocID="{15671099-CE53-4765-89BD-0F514FC356A8}" presName="composite2" presStyleCnt="0"/>
      <dgm:spPr/>
    </dgm:pt>
    <dgm:pt modelId="{96526533-745D-4D1E-9D39-DD3229EFAF02}" type="pres">
      <dgm:prSet presAssocID="{15671099-CE53-4765-89BD-0F514FC356A8}" presName="background2" presStyleLbl="node2" presStyleIdx="3" presStyleCnt="5"/>
      <dgm:spPr/>
    </dgm:pt>
    <dgm:pt modelId="{49195D40-E344-409A-B9FA-59DF4045B42C}" type="pres">
      <dgm:prSet presAssocID="{15671099-CE53-4765-89BD-0F514FC356A8}" presName="text2" presStyleLbl="fgAcc2" presStyleIdx="3" presStyleCnt="5" custScaleY="269032">
        <dgm:presLayoutVars>
          <dgm:chPref val="3"/>
        </dgm:presLayoutVars>
      </dgm:prSet>
      <dgm:spPr/>
    </dgm:pt>
    <dgm:pt modelId="{5E5C0D04-C1BC-4C0B-8648-24D59DE9F9BF}" type="pres">
      <dgm:prSet presAssocID="{15671099-CE53-4765-89BD-0F514FC356A8}" presName="hierChild3" presStyleCnt="0"/>
      <dgm:spPr/>
    </dgm:pt>
    <dgm:pt modelId="{50FE1C5B-9DC7-4028-851E-241D8317ED9C}" type="pres">
      <dgm:prSet presAssocID="{E0E3652C-0C66-4426-A85E-82CE6848B699}" presName="Name10" presStyleLbl="parChTrans1D2" presStyleIdx="4" presStyleCnt="5"/>
      <dgm:spPr/>
    </dgm:pt>
    <dgm:pt modelId="{6D7AFBF2-6ED7-47D7-8004-7B4D84843B29}" type="pres">
      <dgm:prSet presAssocID="{5300F7C7-753B-41AA-A898-B8A327F9452D}" presName="hierRoot2" presStyleCnt="0"/>
      <dgm:spPr/>
    </dgm:pt>
    <dgm:pt modelId="{FE4585FE-920E-4556-B087-079B3886302D}" type="pres">
      <dgm:prSet presAssocID="{5300F7C7-753B-41AA-A898-B8A327F9452D}" presName="composite2" presStyleCnt="0"/>
      <dgm:spPr/>
    </dgm:pt>
    <dgm:pt modelId="{4E3C7EE3-5B2C-4BF8-BECE-7E07B4AAF9E4}" type="pres">
      <dgm:prSet presAssocID="{5300F7C7-753B-41AA-A898-B8A327F9452D}" presName="background2" presStyleLbl="node2" presStyleIdx="4" presStyleCnt="5"/>
      <dgm:spPr/>
    </dgm:pt>
    <dgm:pt modelId="{E50B19AB-D477-424C-849B-93053A75F8F3}" type="pres">
      <dgm:prSet presAssocID="{5300F7C7-753B-41AA-A898-B8A327F9452D}" presName="text2" presStyleLbl="fgAcc2" presStyleIdx="4" presStyleCnt="5" custScaleY="269032">
        <dgm:presLayoutVars>
          <dgm:chPref val="3"/>
        </dgm:presLayoutVars>
      </dgm:prSet>
      <dgm:spPr/>
    </dgm:pt>
    <dgm:pt modelId="{5B72D9AB-B3F4-4D05-B5C1-AE9325D114AD}" type="pres">
      <dgm:prSet presAssocID="{5300F7C7-753B-41AA-A898-B8A327F9452D}" presName="hierChild3" presStyleCnt="0"/>
      <dgm:spPr/>
    </dgm:pt>
  </dgm:ptLst>
  <dgm:cxnLst>
    <dgm:cxn modelId="{549F2A9F-03C9-421E-ABA2-7DC841CC88B7}" type="presOf" srcId="{15671099-CE53-4765-89BD-0F514FC356A8}" destId="{49195D40-E344-409A-B9FA-59DF4045B42C}" srcOrd="0" destOrd="0" presId="urn:microsoft.com/office/officeart/2005/8/layout/hierarchy1"/>
    <dgm:cxn modelId="{1B438E53-9EEE-4691-AE4E-02272B9BD3FB}" type="presOf" srcId="{5D0723CA-9203-4B24-9D34-809B356448D4}" destId="{2F8BB3AB-6170-4F77-81EF-08C8E4649A68}" srcOrd="0" destOrd="0" presId="urn:microsoft.com/office/officeart/2005/8/layout/hierarchy1"/>
    <dgm:cxn modelId="{1B28D710-8090-4D65-B0F8-A372FB2554C8}" type="presOf" srcId="{DAC3EB04-2ABB-420A-A497-84541085B2E1}" destId="{3F18FE7B-DC95-4CAD-841A-99F3B001A616}" srcOrd="0" destOrd="0" presId="urn:microsoft.com/office/officeart/2005/8/layout/hierarchy1"/>
    <dgm:cxn modelId="{42173AE5-8750-40D5-9F44-A009267A88B8}" type="presOf" srcId="{E9D12F63-9090-4CD2-AFAC-74243C474F89}" destId="{BF28B581-2F0B-422E-9F1A-AADD91CA9ACA}" srcOrd="0" destOrd="0" presId="urn:microsoft.com/office/officeart/2005/8/layout/hierarchy1"/>
    <dgm:cxn modelId="{57EEE757-F0E9-4D3F-BDF9-DD75D58182BD}" type="presOf" srcId="{D751C1C0-FA37-4F6F-B7CA-4BFA28A0257E}" destId="{309BFFCC-70A3-4418-B6DB-BA79E8152086}" srcOrd="0" destOrd="0" presId="urn:microsoft.com/office/officeart/2005/8/layout/hierarchy1"/>
    <dgm:cxn modelId="{CF896294-F9FB-4D4E-BB44-CE60998272B3}" srcId="{527A8A0B-0E14-4034-9BE6-F2C7F9228F3B}" destId="{A100E18D-3798-4A68-A920-C829DB574157}" srcOrd="2" destOrd="0" parTransId="{D751C1C0-FA37-4F6F-B7CA-4BFA28A0257E}" sibTransId="{82DE1E40-1420-46FC-863A-7D195E27A356}"/>
    <dgm:cxn modelId="{2CE4E3A8-0FF4-4885-B495-7C7BA79D6C4B}" type="presOf" srcId="{E0E3652C-0C66-4426-A85E-82CE6848B699}" destId="{50FE1C5B-9DC7-4028-851E-241D8317ED9C}" srcOrd="0" destOrd="0" presId="urn:microsoft.com/office/officeart/2005/8/layout/hierarchy1"/>
    <dgm:cxn modelId="{A2B1B9B8-53D7-4EF4-83C2-2BA8746FEF3F}" srcId="{527A8A0B-0E14-4034-9BE6-F2C7F9228F3B}" destId="{15671099-CE53-4765-89BD-0F514FC356A8}" srcOrd="3" destOrd="0" parTransId="{0439A0C0-33E7-422A-8E79-E6CDC672884C}" sibTransId="{4E1341C1-2447-4FD3-B165-BDA2E4720AC4}"/>
    <dgm:cxn modelId="{ED2F8F60-6D14-4B89-A587-E63502DCA13F}" type="presOf" srcId="{527A8A0B-0E14-4034-9BE6-F2C7F9228F3B}" destId="{A8E6F450-64F8-4299-BFEB-5DFAC6F7F59B}" srcOrd="0" destOrd="0" presId="urn:microsoft.com/office/officeart/2005/8/layout/hierarchy1"/>
    <dgm:cxn modelId="{DA896457-FA7B-4024-A217-CDC2EFA5DBD2}" type="presOf" srcId="{5300F7C7-753B-41AA-A898-B8A327F9452D}" destId="{E50B19AB-D477-424C-849B-93053A75F8F3}" srcOrd="0" destOrd="0" presId="urn:microsoft.com/office/officeart/2005/8/layout/hierarchy1"/>
    <dgm:cxn modelId="{9B42560F-3AFB-4F3F-B21A-40243B431E4E}" srcId="{527A8A0B-0E14-4034-9BE6-F2C7F9228F3B}" destId="{E9D12F63-9090-4CD2-AFAC-74243C474F89}" srcOrd="0" destOrd="0" parTransId="{6541DFA8-9BE5-43B9-B496-313FCF97024D}" sibTransId="{2D91E99D-15B6-4B2A-9CCD-5337350FC3C8}"/>
    <dgm:cxn modelId="{9B7302D7-5392-4BDF-A8B5-506DD990A189}" srcId="{527A8A0B-0E14-4034-9BE6-F2C7F9228F3B}" destId="{DAC3EB04-2ABB-420A-A497-84541085B2E1}" srcOrd="1" destOrd="0" parTransId="{5D0723CA-9203-4B24-9D34-809B356448D4}" sibTransId="{8795B05D-48A8-4B7E-A5C0-98B0E59D8165}"/>
    <dgm:cxn modelId="{C69A0A6A-F5F1-4591-B635-09C9856487B3}" srcId="{48E67902-8C48-43F5-85E1-3C52970C71E8}" destId="{527A8A0B-0E14-4034-9BE6-F2C7F9228F3B}" srcOrd="0" destOrd="0" parTransId="{AF10D90C-6A31-429E-BAA0-01F0A142BE5B}" sibTransId="{B5E58138-9AE8-4861-92EE-2E9B1E4537A0}"/>
    <dgm:cxn modelId="{2AA01B68-EFD0-4FDE-90D2-C8C09968CEAA}" type="presOf" srcId="{0439A0C0-33E7-422A-8E79-E6CDC672884C}" destId="{56ECF089-A45D-418C-8F99-B47C8325DB67}" srcOrd="0" destOrd="0" presId="urn:microsoft.com/office/officeart/2005/8/layout/hierarchy1"/>
    <dgm:cxn modelId="{86BBDCA5-0FC7-47BA-B736-4EE60461B70F}" type="presOf" srcId="{48E67902-8C48-43F5-85E1-3C52970C71E8}" destId="{DCCB5A94-D739-45E3-8675-3A9F48BA5299}" srcOrd="0" destOrd="0" presId="urn:microsoft.com/office/officeart/2005/8/layout/hierarchy1"/>
    <dgm:cxn modelId="{9AA8D3E6-808E-4682-AF94-98DD34C5F128}" type="presOf" srcId="{6541DFA8-9BE5-43B9-B496-313FCF97024D}" destId="{D640CC37-23D0-4089-A924-BDA452F3CB9C}" srcOrd="0" destOrd="0" presId="urn:microsoft.com/office/officeart/2005/8/layout/hierarchy1"/>
    <dgm:cxn modelId="{C36F077B-C952-4816-A302-F8E8F65ED82F}" srcId="{527A8A0B-0E14-4034-9BE6-F2C7F9228F3B}" destId="{5300F7C7-753B-41AA-A898-B8A327F9452D}" srcOrd="4" destOrd="0" parTransId="{E0E3652C-0C66-4426-A85E-82CE6848B699}" sibTransId="{211352E8-F3BF-45CF-83B3-B4F80E6C8FF9}"/>
    <dgm:cxn modelId="{CA983FAA-07E2-42D7-A74C-276565156CC3}" type="presOf" srcId="{A100E18D-3798-4A68-A920-C829DB574157}" destId="{037AE543-EEBC-419A-ACA3-EDAA753EA7C1}" srcOrd="0" destOrd="0" presId="urn:microsoft.com/office/officeart/2005/8/layout/hierarchy1"/>
    <dgm:cxn modelId="{E287422C-2A99-4856-8324-6E4104B57B89}" type="presParOf" srcId="{DCCB5A94-D739-45E3-8675-3A9F48BA5299}" destId="{86F227C2-CE51-4E7A-93B4-98F5B78527F5}" srcOrd="0" destOrd="0" presId="urn:microsoft.com/office/officeart/2005/8/layout/hierarchy1"/>
    <dgm:cxn modelId="{C3EDA4D3-D401-4CA3-90BF-02064E5444F3}" type="presParOf" srcId="{86F227C2-CE51-4E7A-93B4-98F5B78527F5}" destId="{45AF2BE7-EDB5-4A03-89ED-6E1F8397E047}" srcOrd="0" destOrd="0" presId="urn:microsoft.com/office/officeart/2005/8/layout/hierarchy1"/>
    <dgm:cxn modelId="{A32BD2A3-22D8-4F91-A253-6BC5D6E051AA}" type="presParOf" srcId="{45AF2BE7-EDB5-4A03-89ED-6E1F8397E047}" destId="{AA05CB03-7481-4971-99DD-C81CF68FE054}" srcOrd="0" destOrd="0" presId="urn:microsoft.com/office/officeart/2005/8/layout/hierarchy1"/>
    <dgm:cxn modelId="{93177964-0421-4908-8E7A-845664556B4D}" type="presParOf" srcId="{45AF2BE7-EDB5-4A03-89ED-6E1F8397E047}" destId="{A8E6F450-64F8-4299-BFEB-5DFAC6F7F59B}" srcOrd="1" destOrd="0" presId="urn:microsoft.com/office/officeart/2005/8/layout/hierarchy1"/>
    <dgm:cxn modelId="{5FE10D23-CD7B-463C-9166-A461414F31BA}" type="presParOf" srcId="{86F227C2-CE51-4E7A-93B4-98F5B78527F5}" destId="{F3F8DF39-069E-4287-BA15-C1F46CF0E3D2}" srcOrd="1" destOrd="0" presId="urn:microsoft.com/office/officeart/2005/8/layout/hierarchy1"/>
    <dgm:cxn modelId="{6F54880A-02DF-4A10-917B-1D49B01B984D}" type="presParOf" srcId="{F3F8DF39-069E-4287-BA15-C1F46CF0E3D2}" destId="{D640CC37-23D0-4089-A924-BDA452F3CB9C}" srcOrd="0" destOrd="0" presId="urn:microsoft.com/office/officeart/2005/8/layout/hierarchy1"/>
    <dgm:cxn modelId="{90D21CD2-ED4F-4FCD-BEF6-D2D6FA0EA9B2}" type="presParOf" srcId="{F3F8DF39-069E-4287-BA15-C1F46CF0E3D2}" destId="{122C1D36-3FEA-48B1-91A8-0BCD52826CEA}" srcOrd="1" destOrd="0" presId="urn:microsoft.com/office/officeart/2005/8/layout/hierarchy1"/>
    <dgm:cxn modelId="{BEC32A61-8885-40F4-81FD-CED15CA40454}" type="presParOf" srcId="{122C1D36-3FEA-48B1-91A8-0BCD52826CEA}" destId="{F3E9B5DC-011A-431D-97C2-8F3FB1860B9D}" srcOrd="0" destOrd="0" presId="urn:microsoft.com/office/officeart/2005/8/layout/hierarchy1"/>
    <dgm:cxn modelId="{FDD44DB1-1FCB-48E3-812A-FE40CD51BFE1}" type="presParOf" srcId="{F3E9B5DC-011A-431D-97C2-8F3FB1860B9D}" destId="{800DEA1A-C300-4FE0-9D0B-BCA396BD2874}" srcOrd="0" destOrd="0" presId="urn:microsoft.com/office/officeart/2005/8/layout/hierarchy1"/>
    <dgm:cxn modelId="{6CA3AAFE-54E8-4F31-93B5-E7532CACF497}" type="presParOf" srcId="{F3E9B5DC-011A-431D-97C2-8F3FB1860B9D}" destId="{BF28B581-2F0B-422E-9F1A-AADD91CA9ACA}" srcOrd="1" destOrd="0" presId="urn:microsoft.com/office/officeart/2005/8/layout/hierarchy1"/>
    <dgm:cxn modelId="{19C07876-9BC8-4888-8B94-69511708ADCB}" type="presParOf" srcId="{122C1D36-3FEA-48B1-91A8-0BCD52826CEA}" destId="{6574A0B5-A0D7-4DF3-8F72-D3AA84952C7E}" srcOrd="1" destOrd="0" presId="urn:microsoft.com/office/officeart/2005/8/layout/hierarchy1"/>
    <dgm:cxn modelId="{29B6859A-C2BF-4E58-A26B-9DB378FD3045}" type="presParOf" srcId="{F3F8DF39-069E-4287-BA15-C1F46CF0E3D2}" destId="{2F8BB3AB-6170-4F77-81EF-08C8E4649A68}" srcOrd="2" destOrd="0" presId="urn:microsoft.com/office/officeart/2005/8/layout/hierarchy1"/>
    <dgm:cxn modelId="{7103BBC7-3941-45DC-9EC0-B521BA80DB8C}" type="presParOf" srcId="{F3F8DF39-069E-4287-BA15-C1F46CF0E3D2}" destId="{177AFB92-E599-4134-8CAB-C754EB920A0E}" srcOrd="3" destOrd="0" presId="urn:microsoft.com/office/officeart/2005/8/layout/hierarchy1"/>
    <dgm:cxn modelId="{62BC4D91-9BB8-4C7B-B3DB-805AFD9CD4AA}" type="presParOf" srcId="{177AFB92-E599-4134-8CAB-C754EB920A0E}" destId="{BF092490-BD99-460F-9CE4-2FCBCFCC659A}" srcOrd="0" destOrd="0" presId="urn:microsoft.com/office/officeart/2005/8/layout/hierarchy1"/>
    <dgm:cxn modelId="{CD02C514-5169-4386-9D6B-D52F34E58407}" type="presParOf" srcId="{BF092490-BD99-460F-9CE4-2FCBCFCC659A}" destId="{F9D4CC05-9264-4CA8-8911-68AD45EF8328}" srcOrd="0" destOrd="0" presId="urn:microsoft.com/office/officeart/2005/8/layout/hierarchy1"/>
    <dgm:cxn modelId="{1A35CB25-7196-495A-8FEA-23E1BF52C89F}" type="presParOf" srcId="{BF092490-BD99-460F-9CE4-2FCBCFCC659A}" destId="{3F18FE7B-DC95-4CAD-841A-99F3B001A616}" srcOrd="1" destOrd="0" presId="urn:microsoft.com/office/officeart/2005/8/layout/hierarchy1"/>
    <dgm:cxn modelId="{0E1BFD90-8DEB-4180-BB1C-759AB599AFB1}" type="presParOf" srcId="{177AFB92-E599-4134-8CAB-C754EB920A0E}" destId="{A8235CE7-4FEA-42CE-833A-ABD7F2ED6B5F}" srcOrd="1" destOrd="0" presId="urn:microsoft.com/office/officeart/2005/8/layout/hierarchy1"/>
    <dgm:cxn modelId="{49A6C71A-9B5B-4ED2-BCDB-6E4C66E05B4E}" type="presParOf" srcId="{F3F8DF39-069E-4287-BA15-C1F46CF0E3D2}" destId="{309BFFCC-70A3-4418-B6DB-BA79E8152086}" srcOrd="4" destOrd="0" presId="urn:microsoft.com/office/officeart/2005/8/layout/hierarchy1"/>
    <dgm:cxn modelId="{8B0A48FE-D504-4595-B245-640E01587B45}" type="presParOf" srcId="{F3F8DF39-069E-4287-BA15-C1F46CF0E3D2}" destId="{02FD005D-82BA-49E3-AD24-8E1942A2128B}" srcOrd="5" destOrd="0" presId="urn:microsoft.com/office/officeart/2005/8/layout/hierarchy1"/>
    <dgm:cxn modelId="{0B70AE75-E827-492E-9622-5829CCA569CA}" type="presParOf" srcId="{02FD005D-82BA-49E3-AD24-8E1942A2128B}" destId="{38751F86-3A19-48E7-8700-E3E3C4D06525}" srcOrd="0" destOrd="0" presId="urn:microsoft.com/office/officeart/2005/8/layout/hierarchy1"/>
    <dgm:cxn modelId="{FA8A575E-E303-4E25-8029-3DA8F9DD3129}" type="presParOf" srcId="{38751F86-3A19-48E7-8700-E3E3C4D06525}" destId="{6F631FDE-D8C1-4800-8627-2D5330AAF06A}" srcOrd="0" destOrd="0" presId="urn:microsoft.com/office/officeart/2005/8/layout/hierarchy1"/>
    <dgm:cxn modelId="{754DC5FE-F203-46BE-8D8D-AB86DEF5D411}" type="presParOf" srcId="{38751F86-3A19-48E7-8700-E3E3C4D06525}" destId="{037AE543-EEBC-419A-ACA3-EDAA753EA7C1}" srcOrd="1" destOrd="0" presId="urn:microsoft.com/office/officeart/2005/8/layout/hierarchy1"/>
    <dgm:cxn modelId="{7CA45D3E-42C8-49C4-8105-69E85D6AAAAF}" type="presParOf" srcId="{02FD005D-82BA-49E3-AD24-8E1942A2128B}" destId="{96D5FF1C-12FB-44FB-9B35-7B0EDC4941CF}" srcOrd="1" destOrd="0" presId="urn:microsoft.com/office/officeart/2005/8/layout/hierarchy1"/>
    <dgm:cxn modelId="{C6BB8463-B918-436C-81D2-47FD27147763}" type="presParOf" srcId="{F3F8DF39-069E-4287-BA15-C1F46CF0E3D2}" destId="{56ECF089-A45D-418C-8F99-B47C8325DB67}" srcOrd="6" destOrd="0" presId="urn:microsoft.com/office/officeart/2005/8/layout/hierarchy1"/>
    <dgm:cxn modelId="{EB665D61-8A2E-426C-801E-39985C9E27F6}" type="presParOf" srcId="{F3F8DF39-069E-4287-BA15-C1F46CF0E3D2}" destId="{E51C61F0-8A43-4454-9686-FA2E34B61BA0}" srcOrd="7" destOrd="0" presId="urn:microsoft.com/office/officeart/2005/8/layout/hierarchy1"/>
    <dgm:cxn modelId="{D04E88BC-DCAD-4B95-810F-5B134145AE59}" type="presParOf" srcId="{E51C61F0-8A43-4454-9686-FA2E34B61BA0}" destId="{F5F654E8-2E72-4E73-9A68-FA12211C6298}" srcOrd="0" destOrd="0" presId="urn:microsoft.com/office/officeart/2005/8/layout/hierarchy1"/>
    <dgm:cxn modelId="{543621F5-47D0-47A2-95E4-169C4C7E08F1}" type="presParOf" srcId="{F5F654E8-2E72-4E73-9A68-FA12211C6298}" destId="{96526533-745D-4D1E-9D39-DD3229EFAF02}" srcOrd="0" destOrd="0" presId="urn:microsoft.com/office/officeart/2005/8/layout/hierarchy1"/>
    <dgm:cxn modelId="{304F8564-D9BA-4CFA-8B59-EFC4B0E76BB0}" type="presParOf" srcId="{F5F654E8-2E72-4E73-9A68-FA12211C6298}" destId="{49195D40-E344-409A-B9FA-59DF4045B42C}" srcOrd="1" destOrd="0" presId="urn:microsoft.com/office/officeart/2005/8/layout/hierarchy1"/>
    <dgm:cxn modelId="{DCB60E19-F79B-4E69-BFC4-DD684BE509FE}" type="presParOf" srcId="{E51C61F0-8A43-4454-9686-FA2E34B61BA0}" destId="{5E5C0D04-C1BC-4C0B-8648-24D59DE9F9BF}" srcOrd="1" destOrd="0" presId="urn:microsoft.com/office/officeart/2005/8/layout/hierarchy1"/>
    <dgm:cxn modelId="{5BC60D05-7F4E-446F-9AEA-1BBA92D79B0C}" type="presParOf" srcId="{F3F8DF39-069E-4287-BA15-C1F46CF0E3D2}" destId="{50FE1C5B-9DC7-4028-851E-241D8317ED9C}" srcOrd="8" destOrd="0" presId="urn:microsoft.com/office/officeart/2005/8/layout/hierarchy1"/>
    <dgm:cxn modelId="{73B9F629-AC70-4C2E-A953-BF48368B4FBD}" type="presParOf" srcId="{F3F8DF39-069E-4287-BA15-C1F46CF0E3D2}" destId="{6D7AFBF2-6ED7-47D7-8004-7B4D84843B29}" srcOrd="9" destOrd="0" presId="urn:microsoft.com/office/officeart/2005/8/layout/hierarchy1"/>
    <dgm:cxn modelId="{956163E7-62F3-4949-95A5-D8CCB731537A}" type="presParOf" srcId="{6D7AFBF2-6ED7-47D7-8004-7B4D84843B29}" destId="{FE4585FE-920E-4556-B087-079B3886302D}" srcOrd="0" destOrd="0" presId="urn:microsoft.com/office/officeart/2005/8/layout/hierarchy1"/>
    <dgm:cxn modelId="{BECFCD75-5F27-47F1-953E-9F62E3141622}" type="presParOf" srcId="{FE4585FE-920E-4556-B087-079B3886302D}" destId="{4E3C7EE3-5B2C-4BF8-BECE-7E07B4AAF9E4}" srcOrd="0" destOrd="0" presId="urn:microsoft.com/office/officeart/2005/8/layout/hierarchy1"/>
    <dgm:cxn modelId="{6456EEFD-0855-444B-9140-C3507CC8B820}" type="presParOf" srcId="{FE4585FE-920E-4556-B087-079B3886302D}" destId="{E50B19AB-D477-424C-849B-93053A75F8F3}" srcOrd="1" destOrd="0" presId="urn:microsoft.com/office/officeart/2005/8/layout/hierarchy1"/>
    <dgm:cxn modelId="{45149EE6-D027-41BC-B5F7-7590F193DEEA}" type="presParOf" srcId="{6D7AFBF2-6ED7-47D7-8004-7B4D84843B29}" destId="{5B72D9AB-B3F4-4D05-B5C1-AE9325D114A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8E67902-8C48-43F5-85E1-3C52970C71E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27A8A0B-0E14-4034-9BE6-F2C7F9228F3B}">
      <dgm:prSet phldrT="[Text]" custT="1"/>
      <dgm:spPr/>
      <dgm:t>
        <a:bodyPr/>
        <a:lstStyle/>
        <a:p>
          <a:r>
            <a:rPr lang="en-US" sz="2000" b="1">
              <a:latin typeface="Times New Roman" pitchFamily="18" charset="0"/>
              <a:cs typeface="Times New Roman" pitchFamily="18" charset="0"/>
            </a:rPr>
            <a:t>Chế độ BHXH tự nguyện</a:t>
          </a:r>
        </a:p>
      </dgm:t>
    </dgm:pt>
    <dgm:pt modelId="{AF10D90C-6A31-429E-BAA0-01F0A142BE5B}" type="parTrans" cxnId="{C69A0A6A-F5F1-4591-B635-09C9856487B3}">
      <dgm:prSet/>
      <dgm:spPr/>
      <dgm:t>
        <a:bodyPr/>
        <a:lstStyle/>
        <a:p>
          <a:endParaRPr lang="en-US" sz="2000">
            <a:latin typeface="Times New Roman" pitchFamily="18" charset="0"/>
            <a:cs typeface="Times New Roman" pitchFamily="18" charset="0"/>
          </a:endParaRPr>
        </a:p>
      </dgm:t>
    </dgm:pt>
    <dgm:pt modelId="{B5E58138-9AE8-4861-92EE-2E9B1E4537A0}" type="sibTrans" cxnId="{C69A0A6A-F5F1-4591-B635-09C9856487B3}">
      <dgm:prSet/>
      <dgm:spPr/>
      <dgm:t>
        <a:bodyPr/>
        <a:lstStyle/>
        <a:p>
          <a:endParaRPr lang="en-US" sz="2000">
            <a:latin typeface="Times New Roman" pitchFamily="18" charset="0"/>
            <a:cs typeface="Times New Roman" pitchFamily="18" charset="0"/>
          </a:endParaRPr>
        </a:p>
      </dgm:t>
    </dgm:pt>
    <dgm:pt modelId="{15671099-CE53-4765-89BD-0F514FC356A8}">
      <dgm:prSet phldrT="[Text]" custT="1"/>
      <dgm:spPr/>
      <dgm:t>
        <a:bodyPr/>
        <a:lstStyle/>
        <a:p>
          <a:r>
            <a:rPr lang="en-US" sz="2000">
              <a:latin typeface="Times New Roman" pitchFamily="18" charset="0"/>
              <a:cs typeface="Times New Roman" pitchFamily="18" charset="0"/>
            </a:rPr>
            <a:t>Hưu trí</a:t>
          </a:r>
        </a:p>
      </dgm:t>
    </dgm:pt>
    <dgm:pt modelId="{0439A0C0-33E7-422A-8E79-E6CDC672884C}" type="parTrans" cxnId="{A2B1B9B8-53D7-4EF4-83C2-2BA8746FEF3F}">
      <dgm:prSet/>
      <dgm:spPr/>
      <dgm:t>
        <a:bodyPr/>
        <a:lstStyle/>
        <a:p>
          <a:endParaRPr lang="en-US" sz="2000">
            <a:latin typeface="Times New Roman" pitchFamily="18" charset="0"/>
            <a:cs typeface="Times New Roman" pitchFamily="18" charset="0"/>
          </a:endParaRPr>
        </a:p>
      </dgm:t>
    </dgm:pt>
    <dgm:pt modelId="{4E1341C1-2447-4FD3-B165-BDA2E4720AC4}" type="sibTrans" cxnId="{A2B1B9B8-53D7-4EF4-83C2-2BA8746FEF3F}">
      <dgm:prSet/>
      <dgm:spPr/>
      <dgm:t>
        <a:bodyPr/>
        <a:lstStyle/>
        <a:p>
          <a:endParaRPr lang="en-US" sz="2000">
            <a:latin typeface="Times New Roman" pitchFamily="18" charset="0"/>
            <a:cs typeface="Times New Roman" pitchFamily="18" charset="0"/>
          </a:endParaRPr>
        </a:p>
      </dgm:t>
    </dgm:pt>
    <dgm:pt modelId="{5300F7C7-753B-41AA-A898-B8A327F9452D}">
      <dgm:prSet phldrT="[Text]" custT="1"/>
      <dgm:spPr/>
      <dgm:t>
        <a:bodyPr/>
        <a:lstStyle/>
        <a:p>
          <a:r>
            <a:rPr lang="en-US" sz="2000">
              <a:latin typeface="Times New Roman" pitchFamily="18" charset="0"/>
              <a:cs typeface="Times New Roman" pitchFamily="18" charset="0"/>
            </a:rPr>
            <a:t>Tử tuất</a:t>
          </a:r>
        </a:p>
      </dgm:t>
    </dgm:pt>
    <dgm:pt modelId="{E0E3652C-0C66-4426-A85E-82CE6848B699}" type="parTrans" cxnId="{C36F077B-C952-4816-A302-F8E8F65ED82F}">
      <dgm:prSet/>
      <dgm:spPr/>
      <dgm:t>
        <a:bodyPr/>
        <a:lstStyle/>
        <a:p>
          <a:endParaRPr lang="en-US" sz="2000">
            <a:latin typeface="Times New Roman" pitchFamily="18" charset="0"/>
            <a:cs typeface="Times New Roman" pitchFamily="18" charset="0"/>
          </a:endParaRPr>
        </a:p>
      </dgm:t>
    </dgm:pt>
    <dgm:pt modelId="{211352E8-F3BF-45CF-83B3-B4F80E6C8FF9}" type="sibTrans" cxnId="{C36F077B-C952-4816-A302-F8E8F65ED82F}">
      <dgm:prSet/>
      <dgm:spPr/>
      <dgm:t>
        <a:bodyPr/>
        <a:lstStyle/>
        <a:p>
          <a:endParaRPr lang="en-US" sz="2000">
            <a:latin typeface="Times New Roman" pitchFamily="18" charset="0"/>
            <a:cs typeface="Times New Roman" pitchFamily="18" charset="0"/>
          </a:endParaRPr>
        </a:p>
      </dgm:t>
    </dgm:pt>
    <dgm:pt modelId="{DCCB5A94-D739-45E3-8675-3A9F48BA5299}" type="pres">
      <dgm:prSet presAssocID="{48E67902-8C48-43F5-85E1-3C52970C71E8}" presName="hierChild1" presStyleCnt="0">
        <dgm:presLayoutVars>
          <dgm:chPref val="1"/>
          <dgm:dir/>
          <dgm:animOne val="branch"/>
          <dgm:animLvl val="lvl"/>
          <dgm:resizeHandles/>
        </dgm:presLayoutVars>
      </dgm:prSet>
      <dgm:spPr/>
    </dgm:pt>
    <dgm:pt modelId="{86F227C2-CE51-4E7A-93B4-98F5B78527F5}" type="pres">
      <dgm:prSet presAssocID="{527A8A0B-0E14-4034-9BE6-F2C7F9228F3B}" presName="hierRoot1" presStyleCnt="0"/>
      <dgm:spPr/>
    </dgm:pt>
    <dgm:pt modelId="{45AF2BE7-EDB5-4A03-89ED-6E1F8397E047}" type="pres">
      <dgm:prSet presAssocID="{527A8A0B-0E14-4034-9BE6-F2C7F9228F3B}" presName="composite" presStyleCnt="0"/>
      <dgm:spPr/>
    </dgm:pt>
    <dgm:pt modelId="{AA05CB03-7481-4971-99DD-C81CF68FE054}" type="pres">
      <dgm:prSet presAssocID="{527A8A0B-0E14-4034-9BE6-F2C7F9228F3B}" presName="background" presStyleLbl="node0" presStyleIdx="0" presStyleCnt="1"/>
      <dgm:spPr/>
    </dgm:pt>
    <dgm:pt modelId="{A8E6F450-64F8-4299-BFEB-5DFAC6F7F59B}" type="pres">
      <dgm:prSet presAssocID="{527A8A0B-0E14-4034-9BE6-F2C7F9228F3B}" presName="text" presStyleLbl="fgAcc0" presStyleIdx="0" presStyleCnt="1" custScaleX="227887">
        <dgm:presLayoutVars>
          <dgm:chPref val="3"/>
        </dgm:presLayoutVars>
      </dgm:prSet>
      <dgm:spPr/>
    </dgm:pt>
    <dgm:pt modelId="{F3F8DF39-069E-4287-BA15-C1F46CF0E3D2}" type="pres">
      <dgm:prSet presAssocID="{527A8A0B-0E14-4034-9BE6-F2C7F9228F3B}" presName="hierChild2" presStyleCnt="0"/>
      <dgm:spPr/>
    </dgm:pt>
    <dgm:pt modelId="{56ECF089-A45D-418C-8F99-B47C8325DB67}" type="pres">
      <dgm:prSet presAssocID="{0439A0C0-33E7-422A-8E79-E6CDC672884C}" presName="Name10" presStyleLbl="parChTrans1D2" presStyleIdx="0" presStyleCnt="2"/>
      <dgm:spPr/>
    </dgm:pt>
    <dgm:pt modelId="{E51C61F0-8A43-4454-9686-FA2E34B61BA0}" type="pres">
      <dgm:prSet presAssocID="{15671099-CE53-4765-89BD-0F514FC356A8}" presName="hierRoot2" presStyleCnt="0"/>
      <dgm:spPr/>
    </dgm:pt>
    <dgm:pt modelId="{F5F654E8-2E72-4E73-9A68-FA12211C6298}" type="pres">
      <dgm:prSet presAssocID="{15671099-CE53-4765-89BD-0F514FC356A8}" presName="composite2" presStyleCnt="0"/>
      <dgm:spPr/>
    </dgm:pt>
    <dgm:pt modelId="{96526533-745D-4D1E-9D39-DD3229EFAF02}" type="pres">
      <dgm:prSet presAssocID="{15671099-CE53-4765-89BD-0F514FC356A8}" presName="background2" presStyleLbl="node2" presStyleIdx="0" presStyleCnt="2"/>
      <dgm:spPr/>
    </dgm:pt>
    <dgm:pt modelId="{49195D40-E344-409A-B9FA-59DF4045B42C}" type="pres">
      <dgm:prSet presAssocID="{15671099-CE53-4765-89BD-0F514FC356A8}" presName="text2" presStyleLbl="fgAcc2" presStyleIdx="0" presStyleCnt="2" custScaleY="269032">
        <dgm:presLayoutVars>
          <dgm:chPref val="3"/>
        </dgm:presLayoutVars>
      </dgm:prSet>
      <dgm:spPr/>
    </dgm:pt>
    <dgm:pt modelId="{5E5C0D04-C1BC-4C0B-8648-24D59DE9F9BF}" type="pres">
      <dgm:prSet presAssocID="{15671099-CE53-4765-89BD-0F514FC356A8}" presName="hierChild3" presStyleCnt="0"/>
      <dgm:spPr/>
    </dgm:pt>
    <dgm:pt modelId="{50FE1C5B-9DC7-4028-851E-241D8317ED9C}" type="pres">
      <dgm:prSet presAssocID="{E0E3652C-0C66-4426-A85E-82CE6848B699}" presName="Name10" presStyleLbl="parChTrans1D2" presStyleIdx="1" presStyleCnt="2"/>
      <dgm:spPr/>
    </dgm:pt>
    <dgm:pt modelId="{6D7AFBF2-6ED7-47D7-8004-7B4D84843B29}" type="pres">
      <dgm:prSet presAssocID="{5300F7C7-753B-41AA-A898-B8A327F9452D}" presName="hierRoot2" presStyleCnt="0"/>
      <dgm:spPr/>
    </dgm:pt>
    <dgm:pt modelId="{FE4585FE-920E-4556-B087-079B3886302D}" type="pres">
      <dgm:prSet presAssocID="{5300F7C7-753B-41AA-A898-B8A327F9452D}" presName="composite2" presStyleCnt="0"/>
      <dgm:spPr/>
    </dgm:pt>
    <dgm:pt modelId="{4E3C7EE3-5B2C-4BF8-BECE-7E07B4AAF9E4}" type="pres">
      <dgm:prSet presAssocID="{5300F7C7-753B-41AA-A898-B8A327F9452D}" presName="background2" presStyleLbl="node2" presStyleIdx="1" presStyleCnt="2"/>
      <dgm:spPr/>
    </dgm:pt>
    <dgm:pt modelId="{E50B19AB-D477-424C-849B-93053A75F8F3}" type="pres">
      <dgm:prSet presAssocID="{5300F7C7-753B-41AA-A898-B8A327F9452D}" presName="text2" presStyleLbl="fgAcc2" presStyleIdx="1" presStyleCnt="2" custScaleY="269032">
        <dgm:presLayoutVars>
          <dgm:chPref val="3"/>
        </dgm:presLayoutVars>
      </dgm:prSet>
      <dgm:spPr/>
    </dgm:pt>
    <dgm:pt modelId="{5B72D9AB-B3F4-4D05-B5C1-AE9325D114AD}" type="pres">
      <dgm:prSet presAssocID="{5300F7C7-753B-41AA-A898-B8A327F9452D}" presName="hierChild3" presStyleCnt="0"/>
      <dgm:spPr/>
    </dgm:pt>
  </dgm:ptLst>
  <dgm:cxnLst>
    <dgm:cxn modelId="{A2B1B9B8-53D7-4EF4-83C2-2BA8746FEF3F}" srcId="{527A8A0B-0E14-4034-9BE6-F2C7F9228F3B}" destId="{15671099-CE53-4765-89BD-0F514FC356A8}" srcOrd="0" destOrd="0" parTransId="{0439A0C0-33E7-422A-8E79-E6CDC672884C}" sibTransId="{4E1341C1-2447-4FD3-B165-BDA2E4720AC4}"/>
    <dgm:cxn modelId="{BFFDF717-CE33-4597-93C9-729F82E6B119}" type="presOf" srcId="{48E67902-8C48-43F5-85E1-3C52970C71E8}" destId="{DCCB5A94-D739-45E3-8675-3A9F48BA5299}" srcOrd="0" destOrd="0" presId="urn:microsoft.com/office/officeart/2005/8/layout/hierarchy1"/>
    <dgm:cxn modelId="{FE0A1613-D816-46E0-AAFD-17591EEE529B}" type="presOf" srcId="{0439A0C0-33E7-422A-8E79-E6CDC672884C}" destId="{56ECF089-A45D-418C-8F99-B47C8325DB67}" srcOrd="0" destOrd="0" presId="urn:microsoft.com/office/officeart/2005/8/layout/hierarchy1"/>
    <dgm:cxn modelId="{FFBA5C1B-6CA0-4003-9BDC-49C1B56C7550}" type="presOf" srcId="{527A8A0B-0E14-4034-9BE6-F2C7F9228F3B}" destId="{A8E6F450-64F8-4299-BFEB-5DFAC6F7F59B}" srcOrd="0" destOrd="0" presId="urn:microsoft.com/office/officeart/2005/8/layout/hierarchy1"/>
    <dgm:cxn modelId="{C69A0A6A-F5F1-4591-B635-09C9856487B3}" srcId="{48E67902-8C48-43F5-85E1-3C52970C71E8}" destId="{527A8A0B-0E14-4034-9BE6-F2C7F9228F3B}" srcOrd="0" destOrd="0" parTransId="{AF10D90C-6A31-429E-BAA0-01F0A142BE5B}" sibTransId="{B5E58138-9AE8-4861-92EE-2E9B1E4537A0}"/>
    <dgm:cxn modelId="{ECEE5056-0144-46B9-B11B-38045EDBEA09}" type="presOf" srcId="{E0E3652C-0C66-4426-A85E-82CE6848B699}" destId="{50FE1C5B-9DC7-4028-851E-241D8317ED9C}" srcOrd="0" destOrd="0" presId="urn:microsoft.com/office/officeart/2005/8/layout/hierarchy1"/>
    <dgm:cxn modelId="{C36F077B-C952-4816-A302-F8E8F65ED82F}" srcId="{527A8A0B-0E14-4034-9BE6-F2C7F9228F3B}" destId="{5300F7C7-753B-41AA-A898-B8A327F9452D}" srcOrd="1" destOrd="0" parTransId="{E0E3652C-0C66-4426-A85E-82CE6848B699}" sibTransId="{211352E8-F3BF-45CF-83B3-B4F80E6C8FF9}"/>
    <dgm:cxn modelId="{8F6DBD52-7D74-4907-9AF1-77BC5E5E7D89}" type="presOf" srcId="{5300F7C7-753B-41AA-A898-B8A327F9452D}" destId="{E50B19AB-D477-424C-849B-93053A75F8F3}" srcOrd="0" destOrd="0" presId="urn:microsoft.com/office/officeart/2005/8/layout/hierarchy1"/>
    <dgm:cxn modelId="{B21F9601-52F1-488C-BE4C-A0598E2D3699}" type="presOf" srcId="{15671099-CE53-4765-89BD-0F514FC356A8}" destId="{49195D40-E344-409A-B9FA-59DF4045B42C}" srcOrd="0" destOrd="0" presId="urn:microsoft.com/office/officeart/2005/8/layout/hierarchy1"/>
    <dgm:cxn modelId="{5AD53C8A-15E0-442C-B468-51A0B5FF1E1F}" type="presParOf" srcId="{DCCB5A94-D739-45E3-8675-3A9F48BA5299}" destId="{86F227C2-CE51-4E7A-93B4-98F5B78527F5}" srcOrd="0" destOrd="0" presId="urn:microsoft.com/office/officeart/2005/8/layout/hierarchy1"/>
    <dgm:cxn modelId="{3762C083-9E74-4DD8-A4B0-240313EB4425}" type="presParOf" srcId="{86F227C2-CE51-4E7A-93B4-98F5B78527F5}" destId="{45AF2BE7-EDB5-4A03-89ED-6E1F8397E047}" srcOrd="0" destOrd="0" presId="urn:microsoft.com/office/officeart/2005/8/layout/hierarchy1"/>
    <dgm:cxn modelId="{3AC1AEA9-540B-45D4-9E20-8E8C1E2D6900}" type="presParOf" srcId="{45AF2BE7-EDB5-4A03-89ED-6E1F8397E047}" destId="{AA05CB03-7481-4971-99DD-C81CF68FE054}" srcOrd="0" destOrd="0" presId="urn:microsoft.com/office/officeart/2005/8/layout/hierarchy1"/>
    <dgm:cxn modelId="{07628FD6-B896-4464-B1EF-89EDD0648F3E}" type="presParOf" srcId="{45AF2BE7-EDB5-4A03-89ED-6E1F8397E047}" destId="{A8E6F450-64F8-4299-BFEB-5DFAC6F7F59B}" srcOrd="1" destOrd="0" presId="urn:microsoft.com/office/officeart/2005/8/layout/hierarchy1"/>
    <dgm:cxn modelId="{35FC46DC-EE78-4BE3-BCA6-060644B9F49F}" type="presParOf" srcId="{86F227C2-CE51-4E7A-93B4-98F5B78527F5}" destId="{F3F8DF39-069E-4287-BA15-C1F46CF0E3D2}" srcOrd="1" destOrd="0" presId="urn:microsoft.com/office/officeart/2005/8/layout/hierarchy1"/>
    <dgm:cxn modelId="{1CC5926F-5131-45B4-9D3E-687F15E94FAD}" type="presParOf" srcId="{F3F8DF39-069E-4287-BA15-C1F46CF0E3D2}" destId="{56ECF089-A45D-418C-8F99-B47C8325DB67}" srcOrd="0" destOrd="0" presId="urn:microsoft.com/office/officeart/2005/8/layout/hierarchy1"/>
    <dgm:cxn modelId="{47B34EF5-2B75-4CAF-A91F-A67D33CDA8CD}" type="presParOf" srcId="{F3F8DF39-069E-4287-BA15-C1F46CF0E3D2}" destId="{E51C61F0-8A43-4454-9686-FA2E34B61BA0}" srcOrd="1" destOrd="0" presId="urn:microsoft.com/office/officeart/2005/8/layout/hierarchy1"/>
    <dgm:cxn modelId="{F0D0CFDF-AFDF-4F6C-AEFF-6F58719E25DA}" type="presParOf" srcId="{E51C61F0-8A43-4454-9686-FA2E34B61BA0}" destId="{F5F654E8-2E72-4E73-9A68-FA12211C6298}" srcOrd="0" destOrd="0" presId="urn:microsoft.com/office/officeart/2005/8/layout/hierarchy1"/>
    <dgm:cxn modelId="{23144D01-4B5A-4369-9D1A-64D56A6353D9}" type="presParOf" srcId="{F5F654E8-2E72-4E73-9A68-FA12211C6298}" destId="{96526533-745D-4D1E-9D39-DD3229EFAF02}" srcOrd="0" destOrd="0" presId="urn:microsoft.com/office/officeart/2005/8/layout/hierarchy1"/>
    <dgm:cxn modelId="{ECEE2F25-962D-4171-9879-BB4ABC4DE78A}" type="presParOf" srcId="{F5F654E8-2E72-4E73-9A68-FA12211C6298}" destId="{49195D40-E344-409A-B9FA-59DF4045B42C}" srcOrd="1" destOrd="0" presId="urn:microsoft.com/office/officeart/2005/8/layout/hierarchy1"/>
    <dgm:cxn modelId="{82D1BA4B-12CD-4F9F-ABA2-EC23918B8626}" type="presParOf" srcId="{E51C61F0-8A43-4454-9686-FA2E34B61BA0}" destId="{5E5C0D04-C1BC-4C0B-8648-24D59DE9F9BF}" srcOrd="1" destOrd="0" presId="urn:microsoft.com/office/officeart/2005/8/layout/hierarchy1"/>
    <dgm:cxn modelId="{7E928B23-B718-45D4-B9DF-F444B850FFC9}" type="presParOf" srcId="{F3F8DF39-069E-4287-BA15-C1F46CF0E3D2}" destId="{50FE1C5B-9DC7-4028-851E-241D8317ED9C}" srcOrd="2" destOrd="0" presId="urn:microsoft.com/office/officeart/2005/8/layout/hierarchy1"/>
    <dgm:cxn modelId="{0E32BEE4-5332-456B-A0CD-DCD78F25DB94}" type="presParOf" srcId="{F3F8DF39-069E-4287-BA15-C1F46CF0E3D2}" destId="{6D7AFBF2-6ED7-47D7-8004-7B4D84843B29}" srcOrd="3" destOrd="0" presId="urn:microsoft.com/office/officeart/2005/8/layout/hierarchy1"/>
    <dgm:cxn modelId="{D0920DE6-AE17-4D2D-9F6B-2945970CDC68}" type="presParOf" srcId="{6D7AFBF2-6ED7-47D7-8004-7B4D84843B29}" destId="{FE4585FE-920E-4556-B087-079B3886302D}" srcOrd="0" destOrd="0" presId="urn:microsoft.com/office/officeart/2005/8/layout/hierarchy1"/>
    <dgm:cxn modelId="{C1D87FB8-DFB5-45C9-B14C-1D8DD6B31102}" type="presParOf" srcId="{FE4585FE-920E-4556-B087-079B3886302D}" destId="{4E3C7EE3-5B2C-4BF8-BECE-7E07B4AAF9E4}" srcOrd="0" destOrd="0" presId="urn:microsoft.com/office/officeart/2005/8/layout/hierarchy1"/>
    <dgm:cxn modelId="{905A9312-2971-47FF-B67C-B87ABB53367A}" type="presParOf" srcId="{FE4585FE-920E-4556-B087-079B3886302D}" destId="{E50B19AB-D477-424C-849B-93053A75F8F3}" srcOrd="1" destOrd="0" presId="urn:microsoft.com/office/officeart/2005/8/layout/hierarchy1"/>
    <dgm:cxn modelId="{0B906A7D-1341-42AE-A66B-C21E2DF4E27E}" type="presParOf" srcId="{6D7AFBF2-6ED7-47D7-8004-7B4D84843B29}" destId="{5B72D9AB-B3F4-4D05-B5C1-AE9325D114A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8E67902-8C48-43F5-85E1-3C52970C71E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27A8A0B-0E14-4034-9BE6-F2C7F9228F3B}">
      <dgm:prSet phldrT="[Text]" custT="1"/>
      <dgm:spPr/>
      <dgm:t>
        <a:bodyPr/>
        <a:lstStyle/>
        <a:p>
          <a:r>
            <a:rPr lang="en-US" sz="2000" b="1">
              <a:latin typeface="Times New Roman" pitchFamily="18" charset="0"/>
              <a:cs typeface="Times New Roman" pitchFamily="18" charset="0"/>
            </a:rPr>
            <a:t>Chế độ BHXH tự nguyện</a:t>
          </a:r>
        </a:p>
      </dgm:t>
    </dgm:pt>
    <dgm:pt modelId="{AF10D90C-6A31-429E-BAA0-01F0A142BE5B}" type="parTrans" cxnId="{C69A0A6A-F5F1-4591-B635-09C9856487B3}">
      <dgm:prSet/>
      <dgm:spPr/>
      <dgm:t>
        <a:bodyPr/>
        <a:lstStyle/>
        <a:p>
          <a:endParaRPr lang="en-US" sz="2000">
            <a:latin typeface="Times New Roman" pitchFamily="18" charset="0"/>
            <a:cs typeface="Times New Roman" pitchFamily="18" charset="0"/>
          </a:endParaRPr>
        </a:p>
      </dgm:t>
    </dgm:pt>
    <dgm:pt modelId="{B5E58138-9AE8-4861-92EE-2E9B1E4537A0}" type="sibTrans" cxnId="{C69A0A6A-F5F1-4591-B635-09C9856487B3}">
      <dgm:prSet/>
      <dgm:spPr/>
      <dgm:t>
        <a:bodyPr/>
        <a:lstStyle/>
        <a:p>
          <a:endParaRPr lang="en-US" sz="2000">
            <a:latin typeface="Times New Roman" pitchFamily="18" charset="0"/>
            <a:cs typeface="Times New Roman" pitchFamily="18" charset="0"/>
          </a:endParaRPr>
        </a:p>
      </dgm:t>
    </dgm:pt>
    <dgm:pt modelId="{15671099-CE53-4765-89BD-0F514FC356A8}">
      <dgm:prSet phldrT="[Text]" custT="1"/>
      <dgm:spPr/>
      <dgm:t>
        <a:bodyPr/>
        <a:lstStyle/>
        <a:p>
          <a:r>
            <a:rPr lang="en-US" sz="2000" b="1">
              <a:latin typeface="Times New Roman" pitchFamily="18" charset="0"/>
              <a:cs typeface="Times New Roman" pitchFamily="18" charset="0"/>
            </a:rPr>
            <a:t>Trợ cấp thất nghiệp</a:t>
          </a:r>
        </a:p>
      </dgm:t>
    </dgm:pt>
    <dgm:pt modelId="{0439A0C0-33E7-422A-8E79-E6CDC672884C}" type="parTrans" cxnId="{A2B1B9B8-53D7-4EF4-83C2-2BA8746FEF3F}">
      <dgm:prSet/>
      <dgm:spPr/>
      <dgm:t>
        <a:bodyPr/>
        <a:lstStyle/>
        <a:p>
          <a:endParaRPr lang="en-US" sz="2000">
            <a:latin typeface="Times New Roman" pitchFamily="18" charset="0"/>
            <a:cs typeface="Times New Roman" pitchFamily="18" charset="0"/>
          </a:endParaRPr>
        </a:p>
      </dgm:t>
    </dgm:pt>
    <dgm:pt modelId="{4E1341C1-2447-4FD3-B165-BDA2E4720AC4}" type="sibTrans" cxnId="{A2B1B9B8-53D7-4EF4-83C2-2BA8746FEF3F}">
      <dgm:prSet/>
      <dgm:spPr/>
      <dgm:t>
        <a:bodyPr/>
        <a:lstStyle/>
        <a:p>
          <a:endParaRPr lang="en-US" sz="2000">
            <a:latin typeface="Times New Roman" pitchFamily="18" charset="0"/>
            <a:cs typeface="Times New Roman" pitchFamily="18" charset="0"/>
          </a:endParaRPr>
        </a:p>
      </dgm:t>
    </dgm:pt>
    <dgm:pt modelId="{5300F7C7-753B-41AA-A898-B8A327F9452D}">
      <dgm:prSet phldrT="[Text]" custT="1"/>
      <dgm:spPr/>
      <dgm:t>
        <a:bodyPr/>
        <a:lstStyle/>
        <a:p>
          <a:r>
            <a:rPr lang="en-US" sz="2000" b="1">
              <a:latin typeface="Times New Roman" pitchFamily="18" charset="0"/>
              <a:cs typeface="Times New Roman" pitchFamily="18" charset="0"/>
            </a:rPr>
            <a:t>Hỗ trợ học nghề</a:t>
          </a:r>
        </a:p>
      </dgm:t>
    </dgm:pt>
    <dgm:pt modelId="{E0E3652C-0C66-4426-A85E-82CE6848B699}" type="parTrans" cxnId="{C36F077B-C952-4816-A302-F8E8F65ED82F}">
      <dgm:prSet/>
      <dgm:spPr/>
      <dgm:t>
        <a:bodyPr/>
        <a:lstStyle/>
        <a:p>
          <a:endParaRPr lang="en-US" sz="2000">
            <a:latin typeface="Times New Roman" pitchFamily="18" charset="0"/>
            <a:cs typeface="Times New Roman" pitchFamily="18" charset="0"/>
          </a:endParaRPr>
        </a:p>
      </dgm:t>
    </dgm:pt>
    <dgm:pt modelId="{211352E8-F3BF-45CF-83B3-B4F80E6C8FF9}" type="sibTrans" cxnId="{C36F077B-C952-4816-A302-F8E8F65ED82F}">
      <dgm:prSet/>
      <dgm:spPr/>
      <dgm:t>
        <a:bodyPr/>
        <a:lstStyle/>
        <a:p>
          <a:endParaRPr lang="en-US" sz="2000">
            <a:latin typeface="Times New Roman" pitchFamily="18" charset="0"/>
            <a:cs typeface="Times New Roman" pitchFamily="18" charset="0"/>
          </a:endParaRPr>
        </a:p>
      </dgm:t>
    </dgm:pt>
    <dgm:pt modelId="{BD5C8A3D-C06C-4B01-82FF-45A346CD22B5}">
      <dgm:prSet phldrT="[Text]" custT="1"/>
      <dgm:spPr/>
      <dgm:t>
        <a:bodyPr/>
        <a:lstStyle/>
        <a:p>
          <a:r>
            <a:rPr lang="en-US" sz="2000" b="1">
              <a:latin typeface="Times New Roman" pitchFamily="18" charset="0"/>
              <a:cs typeface="Times New Roman" pitchFamily="18" charset="0"/>
            </a:rPr>
            <a:t>Hỗ trợ tìm việc</a:t>
          </a:r>
        </a:p>
      </dgm:t>
    </dgm:pt>
    <dgm:pt modelId="{FD1582E7-1D23-4BDC-B706-31E9DBD3951D}" type="parTrans" cxnId="{EEFB58CC-2118-4B3F-9974-0BA43CE067B9}">
      <dgm:prSet/>
      <dgm:spPr/>
      <dgm:t>
        <a:bodyPr/>
        <a:lstStyle/>
        <a:p>
          <a:endParaRPr lang="en-US"/>
        </a:p>
      </dgm:t>
    </dgm:pt>
    <dgm:pt modelId="{96903360-C4CD-419F-9A45-0DF8D0077854}" type="sibTrans" cxnId="{EEFB58CC-2118-4B3F-9974-0BA43CE067B9}">
      <dgm:prSet/>
      <dgm:spPr/>
      <dgm:t>
        <a:bodyPr/>
        <a:lstStyle/>
        <a:p>
          <a:endParaRPr lang="en-US"/>
        </a:p>
      </dgm:t>
    </dgm:pt>
    <dgm:pt modelId="{DCCB5A94-D739-45E3-8675-3A9F48BA5299}" type="pres">
      <dgm:prSet presAssocID="{48E67902-8C48-43F5-85E1-3C52970C71E8}" presName="hierChild1" presStyleCnt="0">
        <dgm:presLayoutVars>
          <dgm:chPref val="1"/>
          <dgm:dir/>
          <dgm:animOne val="branch"/>
          <dgm:animLvl val="lvl"/>
          <dgm:resizeHandles/>
        </dgm:presLayoutVars>
      </dgm:prSet>
      <dgm:spPr/>
    </dgm:pt>
    <dgm:pt modelId="{86F227C2-CE51-4E7A-93B4-98F5B78527F5}" type="pres">
      <dgm:prSet presAssocID="{527A8A0B-0E14-4034-9BE6-F2C7F9228F3B}" presName="hierRoot1" presStyleCnt="0"/>
      <dgm:spPr/>
    </dgm:pt>
    <dgm:pt modelId="{45AF2BE7-EDB5-4A03-89ED-6E1F8397E047}" type="pres">
      <dgm:prSet presAssocID="{527A8A0B-0E14-4034-9BE6-F2C7F9228F3B}" presName="composite" presStyleCnt="0"/>
      <dgm:spPr/>
    </dgm:pt>
    <dgm:pt modelId="{AA05CB03-7481-4971-99DD-C81CF68FE054}" type="pres">
      <dgm:prSet presAssocID="{527A8A0B-0E14-4034-9BE6-F2C7F9228F3B}" presName="background" presStyleLbl="node0" presStyleIdx="0" presStyleCnt="1"/>
      <dgm:spPr/>
    </dgm:pt>
    <dgm:pt modelId="{A8E6F450-64F8-4299-BFEB-5DFAC6F7F59B}" type="pres">
      <dgm:prSet presAssocID="{527A8A0B-0E14-4034-9BE6-F2C7F9228F3B}" presName="text" presStyleLbl="fgAcc0" presStyleIdx="0" presStyleCnt="1" custScaleX="227887">
        <dgm:presLayoutVars>
          <dgm:chPref val="3"/>
        </dgm:presLayoutVars>
      </dgm:prSet>
      <dgm:spPr/>
    </dgm:pt>
    <dgm:pt modelId="{F3F8DF39-069E-4287-BA15-C1F46CF0E3D2}" type="pres">
      <dgm:prSet presAssocID="{527A8A0B-0E14-4034-9BE6-F2C7F9228F3B}" presName="hierChild2" presStyleCnt="0"/>
      <dgm:spPr/>
    </dgm:pt>
    <dgm:pt modelId="{56ECF089-A45D-418C-8F99-B47C8325DB67}" type="pres">
      <dgm:prSet presAssocID="{0439A0C0-33E7-422A-8E79-E6CDC672884C}" presName="Name10" presStyleLbl="parChTrans1D2" presStyleIdx="0" presStyleCnt="3"/>
      <dgm:spPr/>
    </dgm:pt>
    <dgm:pt modelId="{E51C61F0-8A43-4454-9686-FA2E34B61BA0}" type="pres">
      <dgm:prSet presAssocID="{15671099-CE53-4765-89BD-0F514FC356A8}" presName="hierRoot2" presStyleCnt="0"/>
      <dgm:spPr/>
    </dgm:pt>
    <dgm:pt modelId="{F5F654E8-2E72-4E73-9A68-FA12211C6298}" type="pres">
      <dgm:prSet presAssocID="{15671099-CE53-4765-89BD-0F514FC356A8}" presName="composite2" presStyleCnt="0"/>
      <dgm:spPr/>
    </dgm:pt>
    <dgm:pt modelId="{96526533-745D-4D1E-9D39-DD3229EFAF02}" type="pres">
      <dgm:prSet presAssocID="{15671099-CE53-4765-89BD-0F514FC356A8}" presName="background2" presStyleLbl="node2" presStyleIdx="0" presStyleCnt="3"/>
      <dgm:spPr/>
    </dgm:pt>
    <dgm:pt modelId="{49195D40-E344-409A-B9FA-59DF4045B42C}" type="pres">
      <dgm:prSet presAssocID="{15671099-CE53-4765-89BD-0F514FC356A8}" presName="text2" presStyleLbl="fgAcc2" presStyleIdx="0" presStyleCnt="3" custScaleY="269032">
        <dgm:presLayoutVars>
          <dgm:chPref val="3"/>
        </dgm:presLayoutVars>
      </dgm:prSet>
      <dgm:spPr/>
    </dgm:pt>
    <dgm:pt modelId="{5E5C0D04-C1BC-4C0B-8648-24D59DE9F9BF}" type="pres">
      <dgm:prSet presAssocID="{15671099-CE53-4765-89BD-0F514FC356A8}" presName="hierChild3" presStyleCnt="0"/>
      <dgm:spPr/>
    </dgm:pt>
    <dgm:pt modelId="{50FE1C5B-9DC7-4028-851E-241D8317ED9C}" type="pres">
      <dgm:prSet presAssocID="{E0E3652C-0C66-4426-A85E-82CE6848B699}" presName="Name10" presStyleLbl="parChTrans1D2" presStyleIdx="1" presStyleCnt="3"/>
      <dgm:spPr/>
    </dgm:pt>
    <dgm:pt modelId="{6D7AFBF2-6ED7-47D7-8004-7B4D84843B29}" type="pres">
      <dgm:prSet presAssocID="{5300F7C7-753B-41AA-A898-B8A327F9452D}" presName="hierRoot2" presStyleCnt="0"/>
      <dgm:spPr/>
    </dgm:pt>
    <dgm:pt modelId="{FE4585FE-920E-4556-B087-079B3886302D}" type="pres">
      <dgm:prSet presAssocID="{5300F7C7-753B-41AA-A898-B8A327F9452D}" presName="composite2" presStyleCnt="0"/>
      <dgm:spPr/>
    </dgm:pt>
    <dgm:pt modelId="{4E3C7EE3-5B2C-4BF8-BECE-7E07B4AAF9E4}" type="pres">
      <dgm:prSet presAssocID="{5300F7C7-753B-41AA-A898-B8A327F9452D}" presName="background2" presStyleLbl="node2" presStyleIdx="1" presStyleCnt="3"/>
      <dgm:spPr/>
    </dgm:pt>
    <dgm:pt modelId="{E50B19AB-D477-424C-849B-93053A75F8F3}" type="pres">
      <dgm:prSet presAssocID="{5300F7C7-753B-41AA-A898-B8A327F9452D}" presName="text2" presStyleLbl="fgAcc2" presStyleIdx="1" presStyleCnt="3" custScaleY="269032">
        <dgm:presLayoutVars>
          <dgm:chPref val="3"/>
        </dgm:presLayoutVars>
      </dgm:prSet>
      <dgm:spPr/>
    </dgm:pt>
    <dgm:pt modelId="{5B72D9AB-B3F4-4D05-B5C1-AE9325D114AD}" type="pres">
      <dgm:prSet presAssocID="{5300F7C7-753B-41AA-A898-B8A327F9452D}" presName="hierChild3" presStyleCnt="0"/>
      <dgm:spPr/>
    </dgm:pt>
    <dgm:pt modelId="{AF18259B-F643-4E0B-9861-75E7476CB309}" type="pres">
      <dgm:prSet presAssocID="{FD1582E7-1D23-4BDC-B706-31E9DBD3951D}" presName="Name10" presStyleLbl="parChTrans1D2" presStyleIdx="2" presStyleCnt="3"/>
      <dgm:spPr/>
    </dgm:pt>
    <dgm:pt modelId="{79F33A56-7554-4222-9BA0-82509A4D5BC4}" type="pres">
      <dgm:prSet presAssocID="{BD5C8A3D-C06C-4B01-82FF-45A346CD22B5}" presName="hierRoot2" presStyleCnt="0"/>
      <dgm:spPr/>
    </dgm:pt>
    <dgm:pt modelId="{C254F157-9EBA-48E0-9A2A-C46014D4967D}" type="pres">
      <dgm:prSet presAssocID="{BD5C8A3D-C06C-4B01-82FF-45A346CD22B5}" presName="composite2" presStyleCnt="0"/>
      <dgm:spPr/>
    </dgm:pt>
    <dgm:pt modelId="{AF371514-660E-4BA1-9202-5E45A8EADD58}" type="pres">
      <dgm:prSet presAssocID="{BD5C8A3D-C06C-4B01-82FF-45A346CD22B5}" presName="background2" presStyleLbl="node2" presStyleIdx="2" presStyleCnt="3"/>
      <dgm:spPr/>
    </dgm:pt>
    <dgm:pt modelId="{219C11B8-6B8E-46AD-A3B0-9F16B43A7A6F}" type="pres">
      <dgm:prSet presAssocID="{BD5C8A3D-C06C-4B01-82FF-45A346CD22B5}" presName="text2" presStyleLbl="fgAcc2" presStyleIdx="2" presStyleCnt="3" custScaleY="274179" custLinFactNeighborY="-5888">
        <dgm:presLayoutVars>
          <dgm:chPref val="3"/>
        </dgm:presLayoutVars>
      </dgm:prSet>
      <dgm:spPr/>
    </dgm:pt>
    <dgm:pt modelId="{A06576CA-1672-4A29-9E20-2B6C82100A1A}" type="pres">
      <dgm:prSet presAssocID="{BD5C8A3D-C06C-4B01-82FF-45A346CD22B5}" presName="hierChild3" presStyleCnt="0"/>
      <dgm:spPr/>
    </dgm:pt>
  </dgm:ptLst>
  <dgm:cxnLst>
    <dgm:cxn modelId="{A2B1B9B8-53D7-4EF4-83C2-2BA8746FEF3F}" srcId="{527A8A0B-0E14-4034-9BE6-F2C7F9228F3B}" destId="{15671099-CE53-4765-89BD-0F514FC356A8}" srcOrd="0" destOrd="0" parTransId="{0439A0C0-33E7-422A-8E79-E6CDC672884C}" sibTransId="{4E1341C1-2447-4FD3-B165-BDA2E4720AC4}"/>
    <dgm:cxn modelId="{06ED1280-48AC-47E6-A314-D2F5FF457AD5}" type="presOf" srcId="{48E67902-8C48-43F5-85E1-3C52970C71E8}" destId="{DCCB5A94-D739-45E3-8675-3A9F48BA5299}" srcOrd="0" destOrd="0" presId="urn:microsoft.com/office/officeart/2005/8/layout/hierarchy1"/>
    <dgm:cxn modelId="{C1B92243-8287-4823-8106-804CCBDBB8C4}" type="presOf" srcId="{BD5C8A3D-C06C-4B01-82FF-45A346CD22B5}" destId="{219C11B8-6B8E-46AD-A3B0-9F16B43A7A6F}" srcOrd="0" destOrd="0" presId="urn:microsoft.com/office/officeart/2005/8/layout/hierarchy1"/>
    <dgm:cxn modelId="{B1BAB030-0ED3-4CE4-92BE-79001EB08F6E}" type="presOf" srcId="{FD1582E7-1D23-4BDC-B706-31E9DBD3951D}" destId="{AF18259B-F643-4E0B-9861-75E7476CB309}" srcOrd="0" destOrd="0" presId="urn:microsoft.com/office/officeart/2005/8/layout/hierarchy1"/>
    <dgm:cxn modelId="{889B8F27-F2B8-4F58-906B-14CEB6A24D22}" type="presOf" srcId="{15671099-CE53-4765-89BD-0F514FC356A8}" destId="{49195D40-E344-409A-B9FA-59DF4045B42C}" srcOrd="0" destOrd="0" presId="urn:microsoft.com/office/officeart/2005/8/layout/hierarchy1"/>
    <dgm:cxn modelId="{0DEAAFB6-892A-49A0-A64D-CB19F0844B01}" type="presOf" srcId="{0439A0C0-33E7-422A-8E79-E6CDC672884C}" destId="{56ECF089-A45D-418C-8F99-B47C8325DB67}" srcOrd="0" destOrd="0" presId="urn:microsoft.com/office/officeart/2005/8/layout/hierarchy1"/>
    <dgm:cxn modelId="{0949D409-4328-4395-88CE-16986B72855E}" type="presOf" srcId="{527A8A0B-0E14-4034-9BE6-F2C7F9228F3B}" destId="{A8E6F450-64F8-4299-BFEB-5DFAC6F7F59B}" srcOrd="0" destOrd="0" presId="urn:microsoft.com/office/officeart/2005/8/layout/hierarchy1"/>
    <dgm:cxn modelId="{C69A0A6A-F5F1-4591-B635-09C9856487B3}" srcId="{48E67902-8C48-43F5-85E1-3C52970C71E8}" destId="{527A8A0B-0E14-4034-9BE6-F2C7F9228F3B}" srcOrd="0" destOrd="0" parTransId="{AF10D90C-6A31-429E-BAA0-01F0A142BE5B}" sibTransId="{B5E58138-9AE8-4861-92EE-2E9B1E4537A0}"/>
    <dgm:cxn modelId="{C36F077B-C952-4816-A302-F8E8F65ED82F}" srcId="{527A8A0B-0E14-4034-9BE6-F2C7F9228F3B}" destId="{5300F7C7-753B-41AA-A898-B8A327F9452D}" srcOrd="1" destOrd="0" parTransId="{E0E3652C-0C66-4426-A85E-82CE6848B699}" sibTransId="{211352E8-F3BF-45CF-83B3-B4F80E6C8FF9}"/>
    <dgm:cxn modelId="{98EA86BE-31D7-4DBF-BD11-2DE3C771033C}" type="presOf" srcId="{E0E3652C-0C66-4426-A85E-82CE6848B699}" destId="{50FE1C5B-9DC7-4028-851E-241D8317ED9C}" srcOrd="0" destOrd="0" presId="urn:microsoft.com/office/officeart/2005/8/layout/hierarchy1"/>
    <dgm:cxn modelId="{EEFB58CC-2118-4B3F-9974-0BA43CE067B9}" srcId="{527A8A0B-0E14-4034-9BE6-F2C7F9228F3B}" destId="{BD5C8A3D-C06C-4B01-82FF-45A346CD22B5}" srcOrd="2" destOrd="0" parTransId="{FD1582E7-1D23-4BDC-B706-31E9DBD3951D}" sibTransId="{96903360-C4CD-419F-9A45-0DF8D0077854}"/>
    <dgm:cxn modelId="{032CAC38-6EAB-4454-B2B6-DA9549A96790}" type="presOf" srcId="{5300F7C7-753B-41AA-A898-B8A327F9452D}" destId="{E50B19AB-D477-424C-849B-93053A75F8F3}" srcOrd="0" destOrd="0" presId="urn:microsoft.com/office/officeart/2005/8/layout/hierarchy1"/>
    <dgm:cxn modelId="{13C6AF9C-B4B2-42E3-A58C-333421E0384A}" type="presParOf" srcId="{DCCB5A94-D739-45E3-8675-3A9F48BA5299}" destId="{86F227C2-CE51-4E7A-93B4-98F5B78527F5}" srcOrd="0" destOrd="0" presId="urn:microsoft.com/office/officeart/2005/8/layout/hierarchy1"/>
    <dgm:cxn modelId="{BE256D0C-B808-463B-8B5A-C30557D80586}" type="presParOf" srcId="{86F227C2-CE51-4E7A-93B4-98F5B78527F5}" destId="{45AF2BE7-EDB5-4A03-89ED-6E1F8397E047}" srcOrd="0" destOrd="0" presId="urn:microsoft.com/office/officeart/2005/8/layout/hierarchy1"/>
    <dgm:cxn modelId="{1DC245FF-03EB-4A4B-8613-6460D4895EB5}" type="presParOf" srcId="{45AF2BE7-EDB5-4A03-89ED-6E1F8397E047}" destId="{AA05CB03-7481-4971-99DD-C81CF68FE054}" srcOrd="0" destOrd="0" presId="urn:microsoft.com/office/officeart/2005/8/layout/hierarchy1"/>
    <dgm:cxn modelId="{684477D2-A079-4EEB-9077-059550405E79}" type="presParOf" srcId="{45AF2BE7-EDB5-4A03-89ED-6E1F8397E047}" destId="{A8E6F450-64F8-4299-BFEB-5DFAC6F7F59B}" srcOrd="1" destOrd="0" presId="urn:microsoft.com/office/officeart/2005/8/layout/hierarchy1"/>
    <dgm:cxn modelId="{6FEE9EF0-BD21-431B-8582-2D98980ECE1D}" type="presParOf" srcId="{86F227C2-CE51-4E7A-93B4-98F5B78527F5}" destId="{F3F8DF39-069E-4287-BA15-C1F46CF0E3D2}" srcOrd="1" destOrd="0" presId="urn:microsoft.com/office/officeart/2005/8/layout/hierarchy1"/>
    <dgm:cxn modelId="{652C07CA-0BE9-4DEB-9D0B-1F2A709C6F0D}" type="presParOf" srcId="{F3F8DF39-069E-4287-BA15-C1F46CF0E3D2}" destId="{56ECF089-A45D-418C-8F99-B47C8325DB67}" srcOrd="0" destOrd="0" presId="urn:microsoft.com/office/officeart/2005/8/layout/hierarchy1"/>
    <dgm:cxn modelId="{8A6C8B2F-6755-4FED-9603-E73A48653102}" type="presParOf" srcId="{F3F8DF39-069E-4287-BA15-C1F46CF0E3D2}" destId="{E51C61F0-8A43-4454-9686-FA2E34B61BA0}" srcOrd="1" destOrd="0" presId="urn:microsoft.com/office/officeart/2005/8/layout/hierarchy1"/>
    <dgm:cxn modelId="{91F6F401-9260-4175-8F73-C85DE110D8E0}" type="presParOf" srcId="{E51C61F0-8A43-4454-9686-FA2E34B61BA0}" destId="{F5F654E8-2E72-4E73-9A68-FA12211C6298}" srcOrd="0" destOrd="0" presId="urn:microsoft.com/office/officeart/2005/8/layout/hierarchy1"/>
    <dgm:cxn modelId="{80114C74-6219-4B5A-B2E1-972095D96E69}" type="presParOf" srcId="{F5F654E8-2E72-4E73-9A68-FA12211C6298}" destId="{96526533-745D-4D1E-9D39-DD3229EFAF02}" srcOrd="0" destOrd="0" presId="urn:microsoft.com/office/officeart/2005/8/layout/hierarchy1"/>
    <dgm:cxn modelId="{53F15E52-9984-4D5C-905C-63C5872E0D11}" type="presParOf" srcId="{F5F654E8-2E72-4E73-9A68-FA12211C6298}" destId="{49195D40-E344-409A-B9FA-59DF4045B42C}" srcOrd="1" destOrd="0" presId="urn:microsoft.com/office/officeart/2005/8/layout/hierarchy1"/>
    <dgm:cxn modelId="{BF466141-5B3F-43DD-ABC4-350B0EB03BBC}" type="presParOf" srcId="{E51C61F0-8A43-4454-9686-FA2E34B61BA0}" destId="{5E5C0D04-C1BC-4C0B-8648-24D59DE9F9BF}" srcOrd="1" destOrd="0" presId="urn:microsoft.com/office/officeart/2005/8/layout/hierarchy1"/>
    <dgm:cxn modelId="{3F70B33F-5689-4185-8A58-E72DA5FFA805}" type="presParOf" srcId="{F3F8DF39-069E-4287-BA15-C1F46CF0E3D2}" destId="{50FE1C5B-9DC7-4028-851E-241D8317ED9C}" srcOrd="2" destOrd="0" presId="urn:microsoft.com/office/officeart/2005/8/layout/hierarchy1"/>
    <dgm:cxn modelId="{535A9303-E297-4D1A-A5EA-E92B404895E9}" type="presParOf" srcId="{F3F8DF39-069E-4287-BA15-C1F46CF0E3D2}" destId="{6D7AFBF2-6ED7-47D7-8004-7B4D84843B29}" srcOrd="3" destOrd="0" presId="urn:microsoft.com/office/officeart/2005/8/layout/hierarchy1"/>
    <dgm:cxn modelId="{FFB887B2-85E3-4E88-AF92-2CA93DA8161B}" type="presParOf" srcId="{6D7AFBF2-6ED7-47D7-8004-7B4D84843B29}" destId="{FE4585FE-920E-4556-B087-079B3886302D}" srcOrd="0" destOrd="0" presId="urn:microsoft.com/office/officeart/2005/8/layout/hierarchy1"/>
    <dgm:cxn modelId="{207F5AAB-DAE4-417C-ABF1-C829EF0E383A}" type="presParOf" srcId="{FE4585FE-920E-4556-B087-079B3886302D}" destId="{4E3C7EE3-5B2C-4BF8-BECE-7E07B4AAF9E4}" srcOrd="0" destOrd="0" presId="urn:microsoft.com/office/officeart/2005/8/layout/hierarchy1"/>
    <dgm:cxn modelId="{71D74D56-BC62-4BF4-A891-4C73CEE3A3E8}" type="presParOf" srcId="{FE4585FE-920E-4556-B087-079B3886302D}" destId="{E50B19AB-D477-424C-849B-93053A75F8F3}" srcOrd="1" destOrd="0" presId="urn:microsoft.com/office/officeart/2005/8/layout/hierarchy1"/>
    <dgm:cxn modelId="{C5EFB74E-D0C3-4E16-A3A8-6EC837D3A138}" type="presParOf" srcId="{6D7AFBF2-6ED7-47D7-8004-7B4D84843B29}" destId="{5B72D9AB-B3F4-4D05-B5C1-AE9325D114AD}" srcOrd="1" destOrd="0" presId="urn:microsoft.com/office/officeart/2005/8/layout/hierarchy1"/>
    <dgm:cxn modelId="{27CAB890-9053-406C-B6C7-ACF7ED208A2C}" type="presParOf" srcId="{F3F8DF39-069E-4287-BA15-C1F46CF0E3D2}" destId="{AF18259B-F643-4E0B-9861-75E7476CB309}" srcOrd="4" destOrd="0" presId="urn:microsoft.com/office/officeart/2005/8/layout/hierarchy1"/>
    <dgm:cxn modelId="{9C6D4AA5-86B6-4E1F-B8D9-F48CA4860A39}" type="presParOf" srcId="{F3F8DF39-069E-4287-BA15-C1F46CF0E3D2}" destId="{79F33A56-7554-4222-9BA0-82509A4D5BC4}" srcOrd="5" destOrd="0" presId="urn:microsoft.com/office/officeart/2005/8/layout/hierarchy1"/>
    <dgm:cxn modelId="{D78B6796-F98E-4977-AB68-3F08072BC7B7}" type="presParOf" srcId="{79F33A56-7554-4222-9BA0-82509A4D5BC4}" destId="{C254F157-9EBA-48E0-9A2A-C46014D4967D}" srcOrd="0" destOrd="0" presId="urn:microsoft.com/office/officeart/2005/8/layout/hierarchy1"/>
    <dgm:cxn modelId="{E8EEF77E-3954-4079-BB35-141E9515E969}" type="presParOf" srcId="{C254F157-9EBA-48E0-9A2A-C46014D4967D}" destId="{AF371514-660E-4BA1-9202-5E45A8EADD58}" srcOrd="0" destOrd="0" presId="urn:microsoft.com/office/officeart/2005/8/layout/hierarchy1"/>
    <dgm:cxn modelId="{14B9DFAA-91D9-48A2-828E-26B549B5506E}" type="presParOf" srcId="{C254F157-9EBA-48E0-9A2A-C46014D4967D}" destId="{219C11B8-6B8E-46AD-A3B0-9F16B43A7A6F}" srcOrd="1" destOrd="0" presId="urn:microsoft.com/office/officeart/2005/8/layout/hierarchy1"/>
    <dgm:cxn modelId="{3E53E26B-AF68-4A2B-B4DD-1D6CA31AEC31}" type="presParOf" srcId="{79F33A56-7554-4222-9BA0-82509A4D5BC4}" destId="{A06576CA-1672-4A29-9E20-2B6C82100A1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C3FE26-3C43-478A-946C-2139BC5C1B8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8278557-7ED6-40F4-8900-8BCA73AA407E}">
      <dgm:prSet phldrT="[Text]" custT="1"/>
      <dgm:spPr/>
      <dgm:t>
        <a:bodyPr/>
        <a:lstStyle/>
        <a:p>
          <a:r>
            <a:rPr lang="en-US" sz="2000" b="1">
              <a:latin typeface="Times New Roman" pitchFamily="18" charset="0"/>
              <a:cs typeface="Times New Roman" pitchFamily="18" charset="0"/>
            </a:rPr>
            <a:t>Người lao động</a:t>
          </a:r>
        </a:p>
      </dgm:t>
    </dgm:pt>
    <dgm:pt modelId="{6BED2577-3034-4CEE-844F-5855E686817E}" type="parTrans" cxnId="{00EA3280-8669-4930-9148-44F2B76E2848}">
      <dgm:prSet/>
      <dgm:spPr/>
      <dgm:t>
        <a:bodyPr/>
        <a:lstStyle/>
        <a:p>
          <a:endParaRPr lang="en-US" sz="2000">
            <a:latin typeface="Times New Roman" pitchFamily="18" charset="0"/>
            <a:cs typeface="Times New Roman" pitchFamily="18" charset="0"/>
          </a:endParaRPr>
        </a:p>
      </dgm:t>
    </dgm:pt>
    <dgm:pt modelId="{145947B0-9291-4312-B87D-637D39258022}" type="sibTrans" cxnId="{00EA3280-8669-4930-9148-44F2B76E2848}">
      <dgm:prSet/>
      <dgm:spPr/>
      <dgm:t>
        <a:bodyPr/>
        <a:lstStyle/>
        <a:p>
          <a:endParaRPr lang="en-US" sz="2000">
            <a:latin typeface="Times New Roman" pitchFamily="18" charset="0"/>
            <a:cs typeface="Times New Roman" pitchFamily="18" charset="0"/>
          </a:endParaRPr>
        </a:p>
      </dgm:t>
    </dgm:pt>
    <dgm:pt modelId="{11650965-BB23-4D3B-9789-5BEBCBB2EC12}">
      <dgm:prSet phldrT="[Text]" custT="1"/>
      <dgm:spPr/>
      <dgm:t>
        <a:bodyPr/>
        <a:lstStyle/>
        <a:p>
          <a:r>
            <a:rPr lang="en-US" sz="2200">
              <a:latin typeface="Times New Roman" pitchFamily="18" charset="0"/>
              <a:cs typeface="Times New Roman" pitchFamily="18" charset="0"/>
            </a:rPr>
            <a:t>Người </a:t>
          </a:r>
          <a:r>
            <a:rPr lang="en-US" sz="2200" b="1">
              <a:solidFill>
                <a:srgbClr val="FF0000"/>
              </a:solidFill>
              <a:latin typeface="Times New Roman" pitchFamily="18" charset="0"/>
              <a:cs typeface="Times New Roman" pitchFamily="18" charset="0"/>
            </a:rPr>
            <a:t>từ đủ 15 tuổi trở lên</a:t>
          </a:r>
          <a:r>
            <a:rPr lang="en-US" sz="2200">
              <a:latin typeface="Times New Roman" pitchFamily="18" charset="0"/>
              <a:cs typeface="Times New Roman" pitchFamily="18" charset="0"/>
            </a:rPr>
            <a:t>, có khả năng lao động, làm việc theo hợp đồng lao động, được trả lương và chịu sự quản lý, điều hành của người sử dụng lao động</a:t>
          </a:r>
        </a:p>
      </dgm:t>
    </dgm:pt>
    <dgm:pt modelId="{3DA84CA2-61F9-423E-B8F7-F2750366C047}" type="parTrans" cxnId="{1F1F5D2C-3363-4F7F-8814-F1BF1041460A}">
      <dgm:prSet/>
      <dgm:spPr/>
      <dgm:t>
        <a:bodyPr/>
        <a:lstStyle/>
        <a:p>
          <a:endParaRPr lang="en-US" sz="2000">
            <a:latin typeface="Times New Roman" pitchFamily="18" charset="0"/>
            <a:cs typeface="Times New Roman" pitchFamily="18" charset="0"/>
          </a:endParaRPr>
        </a:p>
      </dgm:t>
    </dgm:pt>
    <dgm:pt modelId="{BEA5C11F-5F74-4661-A523-826ADA7626FD}" type="sibTrans" cxnId="{1F1F5D2C-3363-4F7F-8814-F1BF1041460A}">
      <dgm:prSet/>
      <dgm:spPr/>
      <dgm:t>
        <a:bodyPr/>
        <a:lstStyle/>
        <a:p>
          <a:endParaRPr lang="en-US" sz="2000">
            <a:latin typeface="Times New Roman" pitchFamily="18" charset="0"/>
            <a:cs typeface="Times New Roman" pitchFamily="18" charset="0"/>
          </a:endParaRPr>
        </a:p>
      </dgm:t>
    </dgm:pt>
    <dgm:pt modelId="{5FA2B9A4-6DC6-4505-A3DD-86A68CC5EC9F}">
      <dgm:prSet phldrT="[Text]" custT="1"/>
      <dgm:spPr/>
      <dgm:t>
        <a:bodyPr/>
        <a:lstStyle/>
        <a:p>
          <a:r>
            <a:rPr lang="en-US" sz="2000" b="1">
              <a:latin typeface="Times New Roman" pitchFamily="18" charset="0"/>
              <a:cs typeface="Times New Roman" pitchFamily="18" charset="0"/>
            </a:rPr>
            <a:t>Người sử dụng lao động</a:t>
          </a:r>
        </a:p>
      </dgm:t>
    </dgm:pt>
    <dgm:pt modelId="{45530C6C-89EF-40D4-A19D-11C257526FD8}" type="parTrans" cxnId="{9D673577-6321-41EF-A3AB-2BC032026851}">
      <dgm:prSet/>
      <dgm:spPr/>
      <dgm:t>
        <a:bodyPr/>
        <a:lstStyle/>
        <a:p>
          <a:endParaRPr lang="en-US" sz="2000">
            <a:latin typeface="Times New Roman" pitchFamily="18" charset="0"/>
            <a:cs typeface="Times New Roman" pitchFamily="18" charset="0"/>
          </a:endParaRPr>
        </a:p>
      </dgm:t>
    </dgm:pt>
    <dgm:pt modelId="{E01B0BFE-925D-4BBE-9AD4-CBEC4F99E8F9}" type="sibTrans" cxnId="{9D673577-6321-41EF-A3AB-2BC032026851}">
      <dgm:prSet/>
      <dgm:spPr/>
      <dgm:t>
        <a:bodyPr/>
        <a:lstStyle/>
        <a:p>
          <a:endParaRPr lang="en-US" sz="2000">
            <a:latin typeface="Times New Roman" pitchFamily="18" charset="0"/>
            <a:cs typeface="Times New Roman" pitchFamily="18" charset="0"/>
          </a:endParaRPr>
        </a:p>
      </dgm:t>
    </dgm:pt>
    <dgm:pt modelId="{A1E962FC-9DE7-47DF-9B7B-B094A692369A}">
      <dgm:prSet phldrT="[Text]" custT="1"/>
      <dgm:spPr/>
      <dgm:t>
        <a:bodyPr/>
        <a:lstStyle/>
        <a:p>
          <a:r>
            <a:rPr lang="en-US" sz="2200">
              <a:latin typeface="Times New Roman" pitchFamily="18" charset="0"/>
              <a:cs typeface="Times New Roman" pitchFamily="18" charset="0"/>
            </a:rPr>
            <a:t>Là doanh nghiệp, cơ quan, tổ chức, hợp tác xã, hộ gia đình, cá nhân có thuê mướn, sử dụng lao động theo hợp đồng lao động; nếu là cá nhân thì phải có NLHVDS đầy đủ</a:t>
          </a:r>
        </a:p>
      </dgm:t>
    </dgm:pt>
    <dgm:pt modelId="{B7A0CE45-920D-4047-A707-82EE4D3F1B90}" type="parTrans" cxnId="{211F54B9-7019-4F17-AAA7-9898DEFCCCF7}">
      <dgm:prSet/>
      <dgm:spPr/>
      <dgm:t>
        <a:bodyPr/>
        <a:lstStyle/>
        <a:p>
          <a:endParaRPr lang="en-US" sz="2000">
            <a:latin typeface="Times New Roman" pitchFamily="18" charset="0"/>
            <a:cs typeface="Times New Roman" pitchFamily="18" charset="0"/>
          </a:endParaRPr>
        </a:p>
      </dgm:t>
    </dgm:pt>
    <dgm:pt modelId="{B1B38216-2A6F-433A-A160-7F6BB9A9688E}" type="sibTrans" cxnId="{211F54B9-7019-4F17-AAA7-9898DEFCCCF7}">
      <dgm:prSet/>
      <dgm:spPr/>
      <dgm:t>
        <a:bodyPr/>
        <a:lstStyle/>
        <a:p>
          <a:endParaRPr lang="en-US" sz="2000">
            <a:latin typeface="Times New Roman" pitchFamily="18" charset="0"/>
            <a:cs typeface="Times New Roman" pitchFamily="18" charset="0"/>
          </a:endParaRPr>
        </a:p>
      </dgm:t>
    </dgm:pt>
    <dgm:pt modelId="{6A70C16A-4EC4-488F-BEDA-E84699B5DFFA}">
      <dgm:prSet phldrT="[Text]" custT="1"/>
      <dgm:spPr/>
      <dgm:t>
        <a:bodyPr/>
        <a:lstStyle/>
        <a:p>
          <a:r>
            <a:rPr lang="en-US" sz="2000" b="1">
              <a:latin typeface="Times New Roman" pitchFamily="18" charset="0"/>
              <a:cs typeface="Times New Roman" pitchFamily="18" charset="0"/>
            </a:rPr>
            <a:t>Quan hệ lao động</a:t>
          </a:r>
        </a:p>
      </dgm:t>
    </dgm:pt>
    <dgm:pt modelId="{35B79C16-9547-4C03-9D7E-0D4F0C3EB622}" type="parTrans" cxnId="{BE103510-249E-4F92-86CF-D8BC8A19C81F}">
      <dgm:prSet/>
      <dgm:spPr/>
      <dgm:t>
        <a:bodyPr/>
        <a:lstStyle/>
        <a:p>
          <a:endParaRPr lang="en-US" sz="2000">
            <a:latin typeface="Times New Roman" pitchFamily="18" charset="0"/>
            <a:cs typeface="Times New Roman" pitchFamily="18" charset="0"/>
          </a:endParaRPr>
        </a:p>
      </dgm:t>
    </dgm:pt>
    <dgm:pt modelId="{4E41DAEC-8CDD-4530-9BE4-A67223A63A5A}" type="sibTrans" cxnId="{BE103510-249E-4F92-86CF-D8BC8A19C81F}">
      <dgm:prSet/>
      <dgm:spPr/>
      <dgm:t>
        <a:bodyPr/>
        <a:lstStyle/>
        <a:p>
          <a:endParaRPr lang="en-US" sz="2000">
            <a:latin typeface="Times New Roman" pitchFamily="18" charset="0"/>
            <a:cs typeface="Times New Roman" pitchFamily="18" charset="0"/>
          </a:endParaRPr>
        </a:p>
      </dgm:t>
    </dgm:pt>
    <dgm:pt modelId="{39A145DA-D991-41FE-9895-1B418933273A}">
      <dgm:prSet phldrT="[Text]" custT="1"/>
      <dgm:spPr/>
      <dgm:t>
        <a:bodyPr/>
        <a:lstStyle/>
        <a:p>
          <a:r>
            <a:rPr lang="en-US" sz="2200">
              <a:latin typeface="Times New Roman" pitchFamily="18" charset="0"/>
              <a:cs typeface="Times New Roman" pitchFamily="18" charset="0"/>
            </a:rPr>
            <a:t>Là quan hệ xã hội phát sinh trong việc thuê mướn, sử dụng lao động, trả lương giữa người lao động và người sử dụng lao động</a:t>
          </a:r>
        </a:p>
      </dgm:t>
    </dgm:pt>
    <dgm:pt modelId="{AD74B18D-08E8-4159-A6DF-8D442822ADC7}" type="parTrans" cxnId="{C06C6199-A8CC-4EE2-A795-49BBA9231C3B}">
      <dgm:prSet/>
      <dgm:spPr/>
      <dgm:t>
        <a:bodyPr/>
        <a:lstStyle/>
        <a:p>
          <a:endParaRPr lang="en-US" sz="2000">
            <a:latin typeface="Times New Roman" pitchFamily="18" charset="0"/>
            <a:cs typeface="Times New Roman" pitchFamily="18" charset="0"/>
          </a:endParaRPr>
        </a:p>
      </dgm:t>
    </dgm:pt>
    <dgm:pt modelId="{6FD5EBF6-8B2D-401A-81EC-9EC976A6D77B}" type="sibTrans" cxnId="{C06C6199-A8CC-4EE2-A795-49BBA9231C3B}">
      <dgm:prSet/>
      <dgm:spPr/>
      <dgm:t>
        <a:bodyPr/>
        <a:lstStyle/>
        <a:p>
          <a:endParaRPr lang="en-US" sz="2000">
            <a:latin typeface="Times New Roman" pitchFamily="18" charset="0"/>
            <a:cs typeface="Times New Roman" pitchFamily="18" charset="0"/>
          </a:endParaRPr>
        </a:p>
      </dgm:t>
    </dgm:pt>
    <dgm:pt modelId="{369152CB-8916-4ED9-BF76-831FF22D6A25}" type="pres">
      <dgm:prSet presAssocID="{60C3FE26-3C43-478A-946C-2139BC5C1B8E}" presName="Name0" presStyleCnt="0">
        <dgm:presLayoutVars>
          <dgm:dir/>
          <dgm:animLvl val="lvl"/>
          <dgm:resizeHandles val="exact"/>
        </dgm:presLayoutVars>
      </dgm:prSet>
      <dgm:spPr/>
    </dgm:pt>
    <dgm:pt modelId="{A402CE65-EA10-4547-822D-0D6ADD697C9E}" type="pres">
      <dgm:prSet presAssocID="{D8278557-7ED6-40F4-8900-8BCA73AA407E}" presName="linNode" presStyleCnt="0"/>
      <dgm:spPr/>
    </dgm:pt>
    <dgm:pt modelId="{182BBCC1-7D6C-4EFC-AB5F-01F2E8045333}" type="pres">
      <dgm:prSet presAssocID="{D8278557-7ED6-40F4-8900-8BCA73AA407E}" presName="parentText" presStyleLbl="node1" presStyleIdx="0" presStyleCnt="3" custScaleX="93302">
        <dgm:presLayoutVars>
          <dgm:chMax val="1"/>
          <dgm:bulletEnabled val="1"/>
        </dgm:presLayoutVars>
      </dgm:prSet>
      <dgm:spPr/>
    </dgm:pt>
    <dgm:pt modelId="{C88CE5D6-F13F-4A8E-B262-193E3A715976}" type="pres">
      <dgm:prSet presAssocID="{D8278557-7ED6-40F4-8900-8BCA73AA407E}" presName="descendantText" presStyleLbl="alignAccFollowNode1" presStyleIdx="0" presStyleCnt="3" custScaleX="205086" custScaleY="110209">
        <dgm:presLayoutVars>
          <dgm:bulletEnabled val="1"/>
        </dgm:presLayoutVars>
      </dgm:prSet>
      <dgm:spPr/>
    </dgm:pt>
    <dgm:pt modelId="{2307E338-E978-482F-9335-A53EE438EFAB}" type="pres">
      <dgm:prSet presAssocID="{145947B0-9291-4312-B87D-637D39258022}" presName="sp" presStyleCnt="0"/>
      <dgm:spPr/>
    </dgm:pt>
    <dgm:pt modelId="{85F4CB9A-B654-45C4-BA1C-E4E305C35AB9}" type="pres">
      <dgm:prSet presAssocID="{5FA2B9A4-6DC6-4505-A3DD-86A68CC5EC9F}" presName="linNode" presStyleCnt="0"/>
      <dgm:spPr/>
    </dgm:pt>
    <dgm:pt modelId="{4CF41A06-B4F7-45AD-86B8-0EE9FDAA7DC8}" type="pres">
      <dgm:prSet presAssocID="{5FA2B9A4-6DC6-4505-A3DD-86A68CC5EC9F}" presName="parentText" presStyleLbl="node1" presStyleIdx="1" presStyleCnt="3" custScaleX="68035">
        <dgm:presLayoutVars>
          <dgm:chMax val="1"/>
          <dgm:bulletEnabled val="1"/>
        </dgm:presLayoutVars>
      </dgm:prSet>
      <dgm:spPr/>
    </dgm:pt>
    <dgm:pt modelId="{45E79EC8-E549-4F00-A3E0-04BF84655ECF}" type="pres">
      <dgm:prSet presAssocID="{5FA2B9A4-6DC6-4505-A3DD-86A68CC5EC9F}" presName="descendantText" presStyleLbl="alignAccFollowNode1" presStyleIdx="1" presStyleCnt="3" custScaleX="145831" custScaleY="141548">
        <dgm:presLayoutVars>
          <dgm:bulletEnabled val="1"/>
        </dgm:presLayoutVars>
      </dgm:prSet>
      <dgm:spPr/>
    </dgm:pt>
    <dgm:pt modelId="{89DC3573-BB90-4E78-96E6-121462E41B42}" type="pres">
      <dgm:prSet presAssocID="{E01B0BFE-925D-4BBE-9AD4-CBEC4F99E8F9}" presName="sp" presStyleCnt="0"/>
      <dgm:spPr/>
    </dgm:pt>
    <dgm:pt modelId="{AD8735A0-3FEB-417C-928F-5E2A0864CB14}" type="pres">
      <dgm:prSet presAssocID="{6A70C16A-4EC4-488F-BEDA-E84699B5DFFA}" presName="linNode" presStyleCnt="0"/>
      <dgm:spPr/>
    </dgm:pt>
    <dgm:pt modelId="{633825FE-2DA7-4874-A28D-C0CD010073A3}" type="pres">
      <dgm:prSet presAssocID="{6A70C16A-4EC4-488F-BEDA-E84699B5DFFA}" presName="parentText" presStyleLbl="node1" presStyleIdx="2" presStyleCnt="3" custScaleX="61467">
        <dgm:presLayoutVars>
          <dgm:chMax val="1"/>
          <dgm:bulletEnabled val="1"/>
        </dgm:presLayoutVars>
      </dgm:prSet>
      <dgm:spPr/>
    </dgm:pt>
    <dgm:pt modelId="{892F5B7B-3F3A-4D1C-A507-D84C7BF3E7AB}" type="pres">
      <dgm:prSet presAssocID="{6A70C16A-4EC4-488F-BEDA-E84699B5DFFA}" presName="descendantText" presStyleLbl="alignAccFollowNode1" presStyleIdx="2" presStyleCnt="3" custScaleX="132086">
        <dgm:presLayoutVars>
          <dgm:bulletEnabled val="1"/>
        </dgm:presLayoutVars>
      </dgm:prSet>
      <dgm:spPr/>
    </dgm:pt>
  </dgm:ptLst>
  <dgm:cxnLst>
    <dgm:cxn modelId="{1761F720-0436-49ED-84B8-37738FF4F37B}" type="presOf" srcId="{11650965-BB23-4D3B-9789-5BEBCBB2EC12}" destId="{C88CE5D6-F13F-4A8E-B262-193E3A715976}" srcOrd="0" destOrd="0" presId="urn:microsoft.com/office/officeart/2005/8/layout/vList5"/>
    <dgm:cxn modelId="{BE103510-249E-4F92-86CF-D8BC8A19C81F}" srcId="{60C3FE26-3C43-478A-946C-2139BC5C1B8E}" destId="{6A70C16A-4EC4-488F-BEDA-E84699B5DFFA}" srcOrd="2" destOrd="0" parTransId="{35B79C16-9547-4C03-9D7E-0D4F0C3EB622}" sibTransId="{4E41DAEC-8CDD-4530-9BE4-A67223A63A5A}"/>
    <dgm:cxn modelId="{211F54B9-7019-4F17-AAA7-9898DEFCCCF7}" srcId="{5FA2B9A4-6DC6-4505-A3DD-86A68CC5EC9F}" destId="{A1E962FC-9DE7-47DF-9B7B-B094A692369A}" srcOrd="0" destOrd="0" parTransId="{B7A0CE45-920D-4047-A707-82EE4D3F1B90}" sibTransId="{B1B38216-2A6F-433A-A160-7F6BB9A9688E}"/>
    <dgm:cxn modelId="{DD4FAD83-FC7D-44F7-81B3-B454023C461B}" type="presOf" srcId="{D8278557-7ED6-40F4-8900-8BCA73AA407E}" destId="{182BBCC1-7D6C-4EFC-AB5F-01F2E8045333}" srcOrd="0" destOrd="0" presId="urn:microsoft.com/office/officeart/2005/8/layout/vList5"/>
    <dgm:cxn modelId="{E00E3AE4-54D6-467F-84B1-5A6F482599E6}" type="presOf" srcId="{39A145DA-D991-41FE-9895-1B418933273A}" destId="{892F5B7B-3F3A-4D1C-A507-D84C7BF3E7AB}" srcOrd="0" destOrd="0" presId="urn:microsoft.com/office/officeart/2005/8/layout/vList5"/>
    <dgm:cxn modelId="{C06C6199-A8CC-4EE2-A795-49BBA9231C3B}" srcId="{6A70C16A-4EC4-488F-BEDA-E84699B5DFFA}" destId="{39A145DA-D991-41FE-9895-1B418933273A}" srcOrd="0" destOrd="0" parTransId="{AD74B18D-08E8-4159-A6DF-8D442822ADC7}" sibTransId="{6FD5EBF6-8B2D-401A-81EC-9EC976A6D77B}"/>
    <dgm:cxn modelId="{41898B0A-D0EB-4FA0-B13F-CADBDA8540C4}" type="presOf" srcId="{5FA2B9A4-6DC6-4505-A3DD-86A68CC5EC9F}" destId="{4CF41A06-B4F7-45AD-86B8-0EE9FDAA7DC8}" srcOrd="0" destOrd="0" presId="urn:microsoft.com/office/officeart/2005/8/layout/vList5"/>
    <dgm:cxn modelId="{E084B489-7AF3-4760-BEA9-D58D3E4CA09E}" type="presOf" srcId="{60C3FE26-3C43-478A-946C-2139BC5C1B8E}" destId="{369152CB-8916-4ED9-BF76-831FF22D6A25}" srcOrd="0" destOrd="0" presId="urn:microsoft.com/office/officeart/2005/8/layout/vList5"/>
    <dgm:cxn modelId="{00EA3280-8669-4930-9148-44F2B76E2848}" srcId="{60C3FE26-3C43-478A-946C-2139BC5C1B8E}" destId="{D8278557-7ED6-40F4-8900-8BCA73AA407E}" srcOrd="0" destOrd="0" parTransId="{6BED2577-3034-4CEE-844F-5855E686817E}" sibTransId="{145947B0-9291-4312-B87D-637D39258022}"/>
    <dgm:cxn modelId="{9D673577-6321-41EF-A3AB-2BC032026851}" srcId="{60C3FE26-3C43-478A-946C-2139BC5C1B8E}" destId="{5FA2B9A4-6DC6-4505-A3DD-86A68CC5EC9F}" srcOrd="1" destOrd="0" parTransId="{45530C6C-89EF-40D4-A19D-11C257526FD8}" sibTransId="{E01B0BFE-925D-4BBE-9AD4-CBEC4F99E8F9}"/>
    <dgm:cxn modelId="{CA44639A-16D2-418B-ABB7-1C46C0A4CEAA}" type="presOf" srcId="{6A70C16A-4EC4-488F-BEDA-E84699B5DFFA}" destId="{633825FE-2DA7-4874-A28D-C0CD010073A3}" srcOrd="0" destOrd="0" presId="urn:microsoft.com/office/officeart/2005/8/layout/vList5"/>
    <dgm:cxn modelId="{1F1F5D2C-3363-4F7F-8814-F1BF1041460A}" srcId="{D8278557-7ED6-40F4-8900-8BCA73AA407E}" destId="{11650965-BB23-4D3B-9789-5BEBCBB2EC12}" srcOrd="0" destOrd="0" parTransId="{3DA84CA2-61F9-423E-B8F7-F2750366C047}" sibTransId="{BEA5C11F-5F74-4661-A523-826ADA7626FD}"/>
    <dgm:cxn modelId="{BBD73430-C955-4B32-903F-7C22656A455A}" type="presOf" srcId="{A1E962FC-9DE7-47DF-9B7B-B094A692369A}" destId="{45E79EC8-E549-4F00-A3E0-04BF84655ECF}" srcOrd="0" destOrd="0" presId="urn:microsoft.com/office/officeart/2005/8/layout/vList5"/>
    <dgm:cxn modelId="{9C1D3586-0A73-4650-95E2-FE62A859F1F4}" type="presParOf" srcId="{369152CB-8916-4ED9-BF76-831FF22D6A25}" destId="{A402CE65-EA10-4547-822D-0D6ADD697C9E}" srcOrd="0" destOrd="0" presId="urn:microsoft.com/office/officeart/2005/8/layout/vList5"/>
    <dgm:cxn modelId="{872C0552-101E-4F49-BB93-ACE23EDC5572}" type="presParOf" srcId="{A402CE65-EA10-4547-822D-0D6ADD697C9E}" destId="{182BBCC1-7D6C-4EFC-AB5F-01F2E8045333}" srcOrd="0" destOrd="0" presId="urn:microsoft.com/office/officeart/2005/8/layout/vList5"/>
    <dgm:cxn modelId="{EFD065A6-AA18-49B4-A653-FA2F460F1016}" type="presParOf" srcId="{A402CE65-EA10-4547-822D-0D6ADD697C9E}" destId="{C88CE5D6-F13F-4A8E-B262-193E3A715976}" srcOrd="1" destOrd="0" presId="urn:microsoft.com/office/officeart/2005/8/layout/vList5"/>
    <dgm:cxn modelId="{817C5438-7DC6-4E78-A2F4-A3D4497D2E53}" type="presParOf" srcId="{369152CB-8916-4ED9-BF76-831FF22D6A25}" destId="{2307E338-E978-482F-9335-A53EE438EFAB}" srcOrd="1" destOrd="0" presId="urn:microsoft.com/office/officeart/2005/8/layout/vList5"/>
    <dgm:cxn modelId="{B845EA85-B2CD-463F-9ABE-E0FFDD76FFCD}" type="presParOf" srcId="{369152CB-8916-4ED9-BF76-831FF22D6A25}" destId="{85F4CB9A-B654-45C4-BA1C-E4E305C35AB9}" srcOrd="2" destOrd="0" presId="urn:microsoft.com/office/officeart/2005/8/layout/vList5"/>
    <dgm:cxn modelId="{4D8FECD4-7A34-48D1-BB09-A0A4492A5435}" type="presParOf" srcId="{85F4CB9A-B654-45C4-BA1C-E4E305C35AB9}" destId="{4CF41A06-B4F7-45AD-86B8-0EE9FDAA7DC8}" srcOrd="0" destOrd="0" presId="urn:microsoft.com/office/officeart/2005/8/layout/vList5"/>
    <dgm:cxn modelId="{7C76D929-96F2-41A2-A890-454C9F3FAD1D}" type="presParOf" srcId="{85F4CB9A-B654-45C4-BA1C-E4E305C35AB9}" destId="{45E79EC8-E549-4F00-A3E0-04BF84655ECF}" srcOrd="1" destOrd="0" presId="urn:microsoft.com/office/officeart/2005/8/layout/vList5"/>
    <dgm:cxn modelId="{EBDED0C2-A58F-42BA-A61C-621E4A253FDA}" type="presParOf" srcId="{369152CB-8916-4ED9-BF76-831FF22D6A25}" destId="{89DC3573-BB90-4E78-96E6-121462E41B42}" srcOrd="3" destOrd="0" presId="urn:microsoft.com/office/officeart/2005/8/layout/vList5"/>
    <dgm:cxn modelId="{C06110EE-CB3E-4630-A7B7-4B4068277752}" type="presParOf" srcId="{369152CB-8916-4ED9-BF76-831FF22D6A25}" destId="{AD8735A0-3FEB-417C-928F-5E2A0864CB14}" srcOrd="4" destOrd="0" presId="urn:microsoft.com/office/officeart/2005/8/layout/vList5"/>
    <dgm:cxn modelId="{66384891-DD72-4D82-BECF-AD797D8B8217}" type="presParOf" srcId="{AD8735A0-3FEB-417C-928F-5E2A0864CB14}" destId="{633825FE-2DA7-4874-A28D-C0CD010073A3}" srcOrd="0" destOrd="0" presId="urn:microsoft.com/office/officeart/2005/8/layout/vList5"/>
    <dgm:cxn modelId="{4DD2EF99-A628-45FC-BEE2-939AA5232D64}" type="presParOf" srcId="{AD8735A0-3FEB-417C-928F-5E2A0864CB14}" destId="{892F5B7B-3F3A-4D1C-A507-D84C7BF3E7A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B83FF9-589F-4E9D-9B06-34D0D1A04E5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BC37DA9-8675-487D-82ED-36069CFDE594}">
      <dgm:prSet phldrT="[Text]" custT="1"/>
      <dgm:spPr/>
      <dgm:t>
        <a:bodyPr/>
        <a:lstStyle/>
        <a:p>
          <a:r>
            <a:rPr lang="en-US" sz="2800" b="1">
              <a:latin typeface="Times New Roman" pitchFamily="18" charset="0"/>
              <a:cs typeface="Times New Roman" pitchFamily="18" charset="0"/>
            </a:rPr>
            <a:t>Điều 5</a:t>
          </a:r>
        </a:p>
      </dgm:t>
    </dgm:pt>
    <dgm:pt modelId="{2CD20F27-3808-4F5D-A5CA-46DD49F2CD0A}" type="parTrans" cxnId="{84F4512A-3AEE-44CC-9C79-A730FB966599}">
      <dgm:prSet/>
      <dgm:spPr/>
      <dgm:t>
        <a:bodyPr/>
        <a:lstStyle/>
        <a:p>
          <a:endParaRPr lang="en-US" sz="2800">
            <a:latin typeface="Times New Roman" pitchFamily="18" charset="0"/>
            <a:cs typeface="Times New Roman" pitchFamily="18" charset="0"/>
          </a:endParaRPr>
        </a:p>
      </dgm:t>
    </dgm:pt>
    <dgm:pt modelId="{4FACF6DC-ED0D-4F7E-A65A-4C3B68F7B6D5}" type="sibTrans" cxnId="{84F4512A-3AEE-44CC-9C79-A730FB966599}">
      <dgm:prSet/>
      <dgm:spPr/>
      <dgm:t>
        <a:bodyPr/>
        <a:lstStyle/>
        <a:p>
          <a:endParaRPr lang="en-US" sz="2800">
            <a:latin typeface="Times New Roman" pitchFamily="18" charset="0"/>
            <a:cs typeface="Times New Roman" pitchFamily="18" charset="0"/>
          </a:endParaRPr>
        </a:p>
      </dgm:t>
    </dgm:pt>
    <dgm:pt modelId="{E0E46273-D369-4398-9CCF-BB27DCF029C6}">
      <dgm:prSet phldrT="[Text]" custT="1"/>
      <dgm:spPr/>
      <dgm:t>
        <a:bodyPr/>
        <a:lstStyle/>
        <a:p>
          <a:pPr algn="l"/>
          <a:r>
            <a:rPr lang="en-US" sz="2800">
              <a:latin typeface="Times New Roman" pitchFamily="18" charset="0"/>
              <a:cs typeface="Times New Roman" pitchFamily="18" charset="0"/>
            </a:rPr>
            <a:t>Quyền và nghĩa vụ của người lao động </a:t>
          </a:r>
          <a:r>
            <a:rPr lang="en-US" sz="2800">
              <a:solidFill>
                <a:srgbClr val="FF0000"/>
              </a:solidFill>
              <a:latin typeface="Times New Roman" pitchFamily="18" charset="0"/>
              <a:cs typeface="Times New Roman" pitchFamily="18" charset="0"/>
            </a:rPr>
            <a:t>(employees)</a:t>
          </a:r>
        </a:p>
      </dgm:t>
    </dgm:pt>
    <dgm:pt modelId="{FE0494EF-8CF7-43C7-BDE1-C4E8F4E694D2}" type="parTrans" cxnId="{836CEE76-55AF-46AE-A878-389FE3597E82}">
      <dgm:prSet/>
      <dgm:spPr/>
      <dgm:t>
        <a:bodyPr/>
        <a:lstStyle/>
        <a:p>
          <a:endParaRPr lang="en-US" sz="2800">
            <a:latin typeface="Times New Roman" pitchFamily="18" charset="0"/>
            <a:cs typeface="Times New Roman" pitchFamily="18" charset="0"/>
          </a:endParaRPr>
        </a:p>
      </dgm:t>
    </dgm:pt>
    <dgm:pt modelId="{8AB873B7-0D08-4BEC-AABD-D78F6EAB8236}" type="sibTrans" cxnId="{836CEE76-55AF-46AE-A878-389FE3597E82}">
      <dgm:prSet/>
      <dgm:spPr/>
      <dgm:t>
        <a:bodyPr/>
        <a:lstStyle/>
        <a:p>
          <a:endParaRPr lang="en-US" sz="2800">
            <a:latin typeface="Times New Roman" pitchFamily="18" charset="0"/>
            <a:cs typeface="Times New Roman" pitchFamily="18" charset="0"/>
          </a:endParaRPr>
        </a:p>
      </dgm:t>
    </dgm:pt>
    <dgm:pt modelId="{53CE01AE-F39D-4189-BA60-C0F3A4385B6D}">
      <dgm:prSet phldrT="[Text]" custT="1"/>
      <dgm:spPr/>
      <dgm:t>
        <a:bodyPr/>
        <a:lstStyle/>
        <a:p>
          <a:r>
            <a:rPr lang="en-US" sz="2800" b="1">
              <a:latin typeface="Times New Roman" pitchFamily="18" charset="0"/>
              <a:cs typeface="Times New Roman" pitchFamily="18" charset="0"/>
            </a:rPr>
            <a:t>Điều 6</a:t>
          </a:r>
        </a:p>
      </dgm:t>
    </dgm:pt>
    <dgm:pt modelId="{E63E06A8-8E97-4134-B604-87D6E59CDF4D}" type="parTrans" cxnId="{0760F1F1-88DB-4CC4-BFC6-A5C84BCFF1FD}">
      <dgm:prSet/>
      <dgm:spPr/>
      <dgm:t>
        <a:bodyPr/>
        <a:lstStyle/>
        <a:p>
          <a:endParaRPr lang="en-US" sz="2800">
            <a:latin typeface="Times New Roman" pitchFamily="18" charset="0"/>
            <a:cs typeface="Times New Roman" pitchFamily="18" charset="0"/>
          </a:endParaRPr>
        </a:p>
      </dgm:t>
    </dgm:pt>
    <dgm:pt modelId="{20ABB8DD-EF4A-4E89-BE97-48DBB1276EF7}" type="sibTrans" cxnId="{0760F1F1-88DB-4CC4-BFC6-A5C84BCFF1FD}">
      <dgm:prSet/>
      <dgm:spPr/>
      <dgm:t>
        <a:bodyPr/>
        <a:lstStyle/>
        <a:p>
          <a:endParaRPr lang="en-US" sz="2800">
            <a:latin typeface="Times New Roman" pitchFamily="18" charset="0"/>
            <a:cs typeface="Times New Roman" pitchFamily="18" charset="0"/>
          </a:endParaRPr>
        </a:p>
      </dgm:t>
    </dgm:pt>
    <dgm:pt modelId="{73250136-8C97-458C-9E25-A87E0FEC4BA6}">
      <dgm:prSet phldrT="[Text]" custT="1"/>
      <dgm:spPr/>
      <dgm:t>
        <a:bodyPr/>
        <a:lstStyle/>
        <a:p>
          <a:r>
            <a:rPr lang="en-US" sz="2800">
              <a:latin typeface="Times New Roman" pitchFamily="18" charset="0"/>
              <a:cs typeface="Times New Roman" pitchFamily="18" charset="0"/>
            </a:rPr>
            <a:t>Quyền và nghĩa vụ của người sử dụng lao động </a:t>
          </a:r>
          <a:r>
            <a:rPr lang="en-US" sz="2800">
              <a:solidFill>
                <a:srgbClr val="FF0000"/>
              </a:solidFill>
              <a:latin typeface="Times New Roman" pitchFamily="18" charset="0"/>
              <a:cs typeface="Times New Roman" pitchFamily="18" charset="0"/>
            </a:rPr>
            <a:t>(employers)</a:t>
          </a:r>
        </a:p>
      </dgm:t>
    </dgm:pt>
    <dgm:pt modelId="{36EB4827-AD89-47BB-83D4-7ED7890F8BB8}" type="parTrans" cxnId="{EA26A158-1A25-4B2B-AA60-CFD7F7928B65}">
      <dgm:prSet/>
      <dgm:spPr/>
      <dgm:t>
        <a:bodyPr/>
        <a:lstStyle/>
        <a:p>
          <a:endParaRPr lang="en-US" sz="2800">
            <a:latin typeface="Times New Roman" pitchFamily="18" charset="0"/>
            <a:cs typeface="Times New Roman" pitchFamily="18" charset="0"/>
          </a:endParaRPr>
        </a:p>
      </dgm:t>
    </dgm:pt>
    <dgm:pt modelId="{C37D8A5A-64A3-4E37-A58A-25A71EDE70BB}" type="sibTrans" cxnId="{EA26A158-1A25-4B2B-AA60-CFD7F7928B65}">
      <dgm:prSet/>
      <dgm:spPr/>
      <dgm:t>
        <a:bodyPr/>
        <a:lstStyle/>
        <a:p>
          <a:endParaRPr lang="en-US" sz="2800">
            <a:latin typeface="Times New Roman" pitchFamily="18" charset="0"/>
            <a:cs typeface="Times New Roman" pitchFamily="18" charset="0"/>
          </a:endParaRPr>
        </a:p>
      </dgm:t>
    </dgm:pt>
    <dgm:pt modelId="{D99124DC-1ACD-444B-8807-8CDD7E14C228}" type="pres">
      <dgm:prSet presAssocID="{D3B83FF9-589F-4E9D-9B06-34D0D1A04E5E}" presName="linearFlow" presStyleCnt="0">
        <dgm:presLayoutVars>
          <dgm:dir/>
          <dgm:animLvl val="lvl"/>
          <dgm:resizeHandles val="exact"/>
        </dgm:presLayoutVars>
      </dgm:prSet>
      <dgm:spPr/>
    </dgm:pt>
    <dgm:pt modelId="{FA390CF4-8525-4A44-AD75-91F7E346F072}" type="pres">
      <dgm:prSet presAssocID="{9BC37DA9-8675-487D-82ED-36069CFDE594}" presName="composite" presStyleCnt="0"/>
      <dgm:spPr/>
    </dgm:pt>
    <dgm:pt modelId="{DD80D54B-951C-46B8-8E3B-0BE6399EB60E}" type="pres">
      <dgm:prSet presAssocID="{9BC37DA9-8675-487D-82ED-36069CFDE594}" presName="parentText" presStyleLbl="alignNode1" presStyleIdx="0" presStyleCnt="2">
        <dgm:presLayoutVars>
          <dgm:chMax val="1"/>
          <dgm:bulletEnabled val="1"/>
        </dgm:presLayoutVars>
      </dgm:prSet>
      <dgm:spPr/>
    </dgm:pt>
    <dgm:pt modelId="{CB0E91D8-7CDE-45E8-97C8-F919EB27307E}" type="pres">
      <dgm:prSet presAssocID="{9BC37DA9-8675-487D-82ED-36069CFDE594}" presName="descendantText" presStyleLbl="alignAcc1" presStyleIdx="0" presStyleCnt="2">
        <dgm:presLayoutVars>
          <dgm:bulletEnabled val="1"/>
        </dgm:presLayoutVars>
      </dgm:prSet>
      <dgm:spPr/>
    </dgm:pt>
    <dgm:pt modelId="{00355E03-9C3A-44F5-8073-551FEE11231D}" type="pres">
      <dgm:prSet presAssocID="{4FACF6DC-ED0D-4F7E-A65A-4C3B68F7B6D5}" presName="sp" presStyleCnt="0"/>
      <dgm:spPr/>
    </dgm:pt>
    <dgm:pt modelId="{EB392E14-6674-4CEA-AFCE-71B07765E1B7}" type="pres">
      <dgm:prSet presAssocID="{53CE01AE-F39D-4189-BA60-C0F3A4385B6D}" presName="composite" presStyleCnt="0"/>
      <dgm:spPr/>
    </dgm:pt>
    <dgm:pt modelId="{4F685330-577A-4146-AC8B-27923E42CB44}" type="pres">
      <dgm:prSet presAssocID="{53CE01AE-F39D-4189-BA60-C0F3A4385B6D}" presName="parentText" presStyleLbl="alignNode1" presStyleIdx="1" presStyleCnt="2">
        <dgm:presLayoutVars>
          <dgm:chMax val="1"/>
          <dgm:bulletEnabled val="1"/>
        </dgm:presLayoutVars>
      </dgm:prSet>
      <dgm:spPr/>
    </dgm:pt>
    <dgm:pt modelId="{A7B4C5B3-FC33-4030-B69C-93462DE9EA26}" type="pres">
      <dgm:prSet presAssocID="{53CE01AE-F39D-4189-BA60-C0F3A4385B6D}" presName="descendantText" presStyleLbl="alignAcc1" presStyleIdx="1" presStyleCnt="2">
        <dgm:presLayoutVars>
          <dgm:bulletEnabled val="1"/>
        </dgm:presLayoutVars>
      </dgm:prSet>
      <dgm:spPr/>
    </dgm:pt>
  </dgm:ptLst>
  <dgm:cxnLst>
    <dgm:cxn modelId="{75AEBDE6-F06A-47FF-A0C4-46D0B828335A}" type="presOf" srcId="{E0E46273-D369-4398-9CCF-BB27DCF029C6}" destId="{CB0E91D8-7CDE-45E8-97C8-F919EB27307E}" srcOrd="0" destOrd="0" presId="urn:microsoft.com/office/officeart/2005/8/layout/chevron2"/>
    <dgm:cxn modelId="{C5F640EC-528C-4788-A2EE-A50C1D2FB9CC}" type="presOf" srcId="{73250136-8C97-458C-9E25-A87E0FEC4BA6}" destId="{A7B4C5B3-FC33-4030-B69C-93462DE9EA26}" srcOrd="0" destOrd="0" presId="urn:microsoft.com/office/officeart/2005/8/layout/chevron2"/>
    <dgm:cxn modelId="{5946C66A-988C-4FE9-AB3E-40FEA12A0F73}" type="presOf" srcId="{9BC37DA9-8675-487D-82ED-36069CFDE594}" destId="{DD80D54B-951C-46B8-8E3B-0BE6399EB60E}" srcOrd="0" destOrd="0" presId="urn:microsoft.com/office/officeart/2005/8/layout/chevron2"/>
    <dgm:cxn modelId="{BCAC6DD1-6991-49E1-AC03-79C2F48DF980}" type="presOf" srcId="{D3B83FF9-589F-4E9D-9B06-34D0D1A04E5E}" destId="{D99124DC-1ACD-444B-8807-8CDD7E14C228}" srcOrd="0" destOrd="0" presId="urn:microsoft.com/office/officeart/2005/8/layout/chevron2"/>
    <dgm:cxn modelId="{0760F1F1-88DB-4CC4-BFC6-A5C84BCFF1FD}" srcId="{D3B83FF9-589F-4E9D-9B06-34D0D1A04E5E}" destId="{53CE01AE-F39D-4189-BA60-C0F3A4385B6D}" srcOrd="1" destOrd="0" parTransId="{E63E06A8-8E97-4134-B604-87D6E59CDF4D}" sibTransId="{20ABB8DD-EF4A-4E89-BE97-48DBB1276EF7}"/>
    <dgm:cxn modelId="{EA26A158-1A25-4B2B-AA60-CFD7F7928B65}" srcId="{53CE01AE-F39D-4189-BA60-C0F3A4385B6D}" destId="{73250136-8C97-458C-9E25-A87E0FEC4BA6}" srcOrd="0" destOrd="0" parTransId="{36EB4827-AD89-47BB-83D4-7ED7890F8BB8}" sibTransId="{C37D8A5A-64A3-4E37-A58A-25A71EDE70BB}"/>
    <dgm:cxn modelId="{836CEE76-55AF-46AE-A878-389FE3597E82}" srcId="{9BC37DA9-8675-487D-82ED-36069CFDE594}" destId="{E0E46273-D369-4398-9CCF-BB27DCF029C6}" srcOrd="0" destOrd="0" parTransId="{FE0494EF-8CF7-43C7-BDE1-C4E8F4E694D2}" sibTransId="{8AB873B7-0D08-4BEC-AABD-D78F6EAB8236}"/>
    <dgm:cxn modelId="{84F4512A-3AEE-44CC-9C79-A730FB966599}" srcId="{D3B83FF9-589F-4E9D-9B06-34D0D1A04E5E}" destId="{9BC37DA9-8675-487D-82ED-36069CFDE594}" srcOrd="0" destOrd="0" parTransId="{2CD20F27-3808-4F5D-A5CA-46DD49F2CD0A}" sibTransId="{4FACF6DC-ED0D-4F7E-A65A-4C3B68F7B6D5}"/>
    <dgm:cxn modelId="{1FEE37C6-CDC4-4BDD-867F-CE6940BB8829}" type="presOf" srcId="{53CE01AE-F39D-4189-BA60-C0F3A4385B6D}" destId="{4F685330-577A-4146-AC8B-27923E42CB44}" srcOrd="0" destOrd="0" presId="urn:microsoft.com/office/officeart/2005/8/layout/chevron2"/>
    <dgm:cxn modelId="{64F17CE6-1D81-4C95-82F2-F879B2B74918}" type="presParOf" srcId="{D99124DC-1ACD-444B-8807-8CDD7E14C228}" destId="{FA390CF4-8525-4A44-AD75-91F7E346F072}" srcOrd="0" destOrd="0" presId="urn:microsoft.com/office/officeart/2005/8/layout/chevron2"/>
    <dgm:cxn modelId="{41CA49D7-66BC-4C03-B72F-CA30BAD1CF57}" type="presParOf" srcId="{FA390CF4-8525-4A44-AD75-91F7E346F072}" destId="{DD80D54B-951C-46B8-8E3B-0BE6399EB60E}" srcOrd="0" destOrd="0" presId="urn:microsoft.com/office/officeart/2005/8/layout/chevron2"/>
    <dgm:cxn modelId="{921B1912-37BE-4E04-9B41-C9F60A2C84C5}" type="presParOf" srcId="{FA390CF4-8525-4A44-AD75-91F7E346F072}" destId="{CB0E91D8-7CDE-45E8-97C8-F919EB27307E}" srcOrd="1" destOrd="0" presId="urn:microsoft.com/office/officeart/2005/8/layout/chevron2"/>
    <dgm:cxn modelId="{2ADC228D-DDD0-4989-87BD-4769C9BF770B}" type="presParOf" srcId="{D99124DC-1ACD-444B-8807-8CDD7E14C228}" destId="{00355E03-9C3A-44F5-8073-551FEE11231D}" srcOrd="1" destOrd="0" presId="urn:microsoft.com/office/officeart/2005/8/layout/chevron2"/>
    <dgm:cxn modelId="{8CBC1E3A-1D2A-42E8-A982-1F6B019FD5DF}" type="presParOf" srcId="{D99124DC-1ACD-444B-8807-8CDD7E14C228}" destId="{EB392E14-6674-4CEA-AFCE-71B07765E1B7}" srcOrd="2" destOrd="0" presId="urn:microsoft.com/office/officeart/2005/8/layout/chevron2"/>
    <dgm:cxn modelId="{99490A28-B92C-41A7-AE7A-0729888CAE99}" type="presParOf" srcId="{EB392E14-6674-4CEA-AFCE-71B07765E1B7}" destId="{4F685330-577A-4146-AC8B-27923E42CB44}" srcOrd="0" destOrd="0" presId="urn:microsoft.com/office/officeart/2005/8/layout/chevron2"/>
    <dgm:cxn modelId="{CB42A569-6D8F-4816-AB42-03996ECA618A}" type="presParOf" srcId="{EB392E14-6674-4CEA-AFCE-71B07765E1B7}" destId="{A7B4C5B3-FC33-4030-B69C-93462DE9EA2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FDB0CD-8161-4A3B-AD7F-9E7AB22705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45F39E-8AF5-4F95-A1E1-B9CA9C3CD3D0}">
      <dgm:prSet phldrT="[Text]" custT="1"/>
      <dgm:spPr/>
      <dgm:t>
        <a:bodyPr/>
        <a:lstStyle/>
        <a:p>
          <a:r>
            <a:rPr lang="en-US" sz="2400" b="1">
              <a:latin typeface="Times New Roman" pitchFamily="18" charset="0"/>
              <a:cs typeface="Times New Roman" pitchFamily="18" charset="0"/>
            </a:rPr>
            <a:t>HĐLĐ không xác định thời hạn</a:t>
          </a:r>
        </a:p>
      </dgm:t>
    </dgm:pt>
    <dgm:pt modelId="{026F300A-AF21-4AA9-A55B-2D451306DE74}" type="parTrans" cxnId="{0AD0D787-D28F-4220-873D-51B0B0F816F2}">
      <dgm:prSet/>
      <dgm:spPr/>
      <dgm:t>
        <a:bodyPr/>
        <a:lstStyle/>
        <a:p>
          <a:endParaRPr lang="en-US" sz="2000">
            <a:latin typeface="Times New Roman" pitchFamily="18" charset="0"/>
            <a:cs typeface="Times New Roman" pitchFamily="18" charset="0"/>
          </a:endParaRPr>
        </a:p>
      </dgm:t>
    </dgm:pt>
    <dgm:pt modelId="{69376128-3114-412B-91C1-AFE9551BC2D5}" type="sibTrans" cxnId="{0AD0D787-D28F-4220-873D-51B0B0F816F2}">
      <dgm:prSet/>
      <dgm:spPr/>
      <dgm:t>
        <a:bodyPr/>
        <a:lstStyle/>
        <a:p>
          <a:endParaRPr lang="en-US" sz="2000">
            <a:latin typeface="Times New Roman" pitchFamily="18" charset="0"/>
            <a:cs typeface="Times New Roman" pitchFamily="18" charset="0"/>
          </a:endParaRPr>
        </a:p>
      </dgm:t>
    </dgm:pt>
    <dgm:pt modelId="{5A770AC2-5FF1-4C07-93F6-613EFFEE93E6}">
      <dgm:prSet phldrT="[Text]" custT="1"/>
      <dgm:spPr/>
      <dgm:t>
        <a:bodyPr/>
        <a:lstStyle/>
        <a:p>
          <a:pPr algn="just"/>
          <a:r>
            <a:rPr lang="en-US" sz="2400">
              <a:latin typeface="Times New Roman" pitchFamily="18" charset="0"/>
              <a:cs typeface="Times New Roman" pitchFamily="18" charset="0"/>
            </a:rPr>
            <a:t>Hai bên không xác định thời hạn, thời điểm chấm dứt hiệu lực của HĐ</a:t>
          </a:r>
        </a:p>
      </dgm:t>
    </dgm:pt>
    <dgm:pt modelId="{91CFF83E-F635-4479-A2E5-26F81F1A79AD}" type="parTrans" cxnId="{0C2E5A5C-EFCC-4DFF-AB75-2481E9EA8398}">
      <dgm:prSet/>
      <dgm:spPr/>
      <dgm:t>
        <a:bodyPr/>
        <a:lstStyle/>
        <a:p>
          <a:endParaRPr lang="en-US" sz="2000">
            <a:latin typeface="Times New Roman" pitchFamily="18" charset="0"/>
            <a:cs typeface="Times New Roman" pitchFamily="18" charset="0"/>
          </a:endParaRPr>
        </a:p>
      </dgm:t>
    </dgm:pt>
    <dgm:pt modelId="{FAC50AC6-287F-4662-9E7F-4C1D8DA847E2}" type="sibTrans" cxnId="{0C2E5A5C-EFCC-4DFF-AB75-2481E9EA8398}">
      <dgm:prSet/>
      <dgm:spPr/>
      <dgm:t>
        <a:bodyPr/>
        <a:lstStyle/>
        <a:p>
          <a:endParaRPr lang="en-US" sz="2000">
            <a:latin typeface="Times New Roman" pitchFamily="18" charset="0"/>
            <a:cs typeface="Times New Roman" pitchFamily="18" charset="0"/>
          </a:endParaRPr>
        </a:p>
      </dgm:t>
    </dgm:pt>
    <dgm:pt modelId="{02F69182-E18A-4984-8491-326C0FFA63CA}">
      <dgm:prSet phldrT="[Text]" custT="1"/>
      <dgm:spPr/>
      <dgm:t>
        <a:bodyPr/>
        <a:lstStyle/>
        <a:p>
          <a:r>
            <a:rPr lang="en-US" sz="2400" b="1">
              <a:latin typeface="Times New Roman" pitchFamily="18" charset="0"/>
              <a:cs typeface="Times New Roman" pitchFamily="18" charset="0"/>
            </a:rPr>
            <a:t>HĐLĐ xác định thời hạn</a:t>
          </a:r>
        </a:p>
      </dgm:t>
    </dgm:pt>
    <dgm:pt modelId="{53B560BE-CBEC-48F1-A3C8-8C66718BC97D}" type="parTrans" cxnId="{169F8B1B-6D67-4116-9AA0-A11C56811AED}">
      <dgm:prSet/>
      <dgm:spPr/>
      <dgm:t>
        <a:bodyPr/>
        <a:lstStyle/>
        <a:p>
          <a:endParaRPr lang="en-US" sz="2000">
            <a:latin typeface="Times New Roman" pitchFamily="18" charset="0"/>
            <a:cs typeface="Times New Roman" pitchFamily="18" charset="0"/>
          </a:endParaRPr>
        </a:p>
      </dgm:t>
    </dgm:pt>
    <dgm:pt modelId="{5FC1B4E8-3BA3-4653-9C8E-3F2D5E55CE66}" type="sibTrans" cxnId="{169F8B1B-6D67-4116-9AA0-A11C56811AED}">
      <dgm:prSet/>
      <dgm:spPr/>
      <dgm:t>
        <a:bodyPr/>
        <a:lstStyle/>
        <a:p>
          <a:endParaRPr lang="en-US" sz="2000">
            <a:latin typeface="Times New Roman" pitchFamily="18" charset="0"/>
            <a:cs typeface="Times New Roman" pitchFamily="18" charset="0"/>
          </a:endParaRPr>
        </a:p>
      </dgm:t>
    </dgm:pt>
    <dgm:pt modelId="{1F3D3E92-2795-4E22-B3B9-C62212AA8C9F}">
      <dgm:prSet phldrT="[Text]" custT="1"/>
      <dgm:spPr/>
      <dgm:t>
        <a:bodyPr/>
        <a:lstStyle/>
        <a:p>
          <a:pPr algn="just"/>
          <a:r>
            <a:rPr lang="en-US" sz="2400">
              <a:latin typeface="Times New Roman" pitchFamily="18" charset="0"/>
              <a:cs typeface="Times New Roman" pitchFamily="18" charset="0"/>
            </a:rPr>
            <a:t>Hai bên xác định thời hạn, thời điểm chấm dứt hiệu lực của hợp đồng trong khoảng thời gian </a:t>
          </a:r>
          <a:r>
            <a:rPr lang="en-US" sz="2400">
              <a:solidFill>
                <a:srgbClr val="FF0000"/>
              </a:solidFill>
              <a:latin typeface="Times New Roman" pitchFamily="18" charset="0"/>
              <a:cs typeface="Times New Roman" pitchFamily="18" charset="0"/>
            </a:rPr>
            <a:t>từ đủ 12 tháng đến 36 tháng</a:t>
          </a:r>
        </a:p>
      </dgm:t>
    </dgm:pt>
    <dgm:pt modelId="{1103CD36-62FE-4ED0-BDF1-410BE025468B}" type="parTrans" cxnId="{FF736DED-06C7-4B45-860F-49E197A99DCC}">
      <dgm:prSet/>
      <dgm:spPr/>
      <dgm:t>
        <a:bodyPr/>
        <a:lstStyle/>
        <a:p>
          <a:endParaRPr lang="en-US" sz="2000">
            <a:latin typeface="Times New Roman" pitchFamily="18" charset="0"/>
            <a:cs typeface="Times New Roman" pitchFamily="18" charset="0"/>
          </a:endParaRPr>
        </a:p>
      </dgm:t>
    </dgm:pt>
    <dgm:pt modelId="{095A11DF-9E2A-4247-94D2-8AA6E44EBCFC}" type="sibTrans" cxnId="{FF736DED-06C7-4B45-860F-49E197A99DCC}">
      <dgm:prSet/>
      <dgm:spPr/>
      <dgm:t>
        <a:bodyPr/>
        <a:lstStyle/>
        <a:p>
          <a:endParaRPr lang="en-US" sz="2000">
            <a:latin typeface="Times New Roman" pitchFamily="18" charset="0"/>
            <a:cs typeface="Times New Roman" pitchFamily="18" charset="0"/>
          </a:endParaRPr>
        </a:p>
      </dgm:t>
    </dgm:pt>
    <dgm:pt modelId="{EA17C725-DDA9-453F-AFEB-95BAA9845EA7}">
      <dgm:prSet phldrT="[Text]" custT="1"/>
      <dgm:spPr/>
      <dgm:t>
        <a:bodyPr/>
        <a:lstStyle/>
        <a:p>
          <a:r>
            <a:rPr lang="en-US" sz="2400" b="1">
              <a:latin typeface="Times New Roman" pitchFamily="18" charset="0"/>
              <a:cs typeface="Times New Roman" pitchFamily="18" charset="0"/>
            </a:rPr>
            <a:t>HĐLĐ khác</a:t>
          </a:r>
        </a:p>
      </dgm:t>
    </dgm:pt>
    <dgm:pt modelId="{A7048444-17B8-4DD7-AB85-62D358AAB2C6}" type="parTrans" cxnId="{02A65059-1523-483C-A32E-F5BF8F6059A4}">
      <dgm:prSet/>
      <dgm:spPr/>
      <dgm:t>
        <a:bodyPr/>
        <a:lstStyle/>
        <a:p>
          <a:endParaRPr lang="en-US" sz="2000">
            <a:latin typeface="Times New Roman" pitchFamily="18" charset="0"/>
            <a:cs typeface="Times New Roman" pitchFamily="18" charset="0"/>
          </a:endParaRPr>
        </a:p>
      </dgm:t>
    </dgm:pt>
    <dgm:pt modelId="{CC311225-2450-4F17-9413-A469A9618B1F}" type="sibTrans" cxnId="{02A65059-1523-483C-A32E-F5BF8F6059A4}">
      <dgm:prSet/>
      <dgm:spPr/>
      <dgm:t>
        <a:bodyPr/>
        <a:lstStyle/>
        <a:p>
          <a:endParaRPr lang="en-US" sz="2000">
            <a:latin typeface="Times New Roman" pitchFamily="18" charset="0"/>
            <a:cs typeface="Times New Roman" pitchFamily="18" charset="0"/>
          </a:endParaRPr>
        </a:p>
      </dgm:t>
    </dgm:pt>
    <dgm:pt modelId="{D731D153-CB9E-4035-951F-334237A90912}">
      <dgm:prSet phldrT="[Text]" custT="1"/>
      <dgm:spPr/>
      <dgm:t>
        <a:bodyPr/>
        <a:lstStyle/>
        <a:p>
          <a:pPr algn="just"/>
          <a:r>
            <a:rPr lang="en-US" sz="2400">
              <a:latin typeface="Times New Roman" pitchFamily="18" charset="0"/>
              <a:cs typeface="Times New Roman" pitchFamily="18" charset="0"/>
            </a:rPr>
            <a:t>Hợp đồng lao động theo mùa vụ hoặc theo một công việc nhất định có thời hạn </a:t>
          </a:r>
          <a:r>
            <a:rPr lang="en-US" sz="2400">
              <a:solidFill>
                <a:srgbClr val="FF0000"/>
              </a:solidFill>
              <a:latin typeface="Times New Roman" pitchFamily="18" charset="0"/>
              <a:cs typeface="Times New Roman" pitchFamily="18" charset="0"/>
            </a:rPr>
            <a:t>dưới 12 tháng</a:t>
          </a:r>
        </a:p>
      </dgm:t>
    </dgm:pt>
    <dgm:pt modelId="{D2BC1462-FFCD-4D2D-AD86-56C47F0A8AA4}" type="parTrans" cxnId="{9DB52869-F4AA-4F8D-A0CF-1D262CCE0C0F}">
      <dgm:prSet/>
      <dgm:spPr/>
      <dgm:t>
        <a:bodyPr/>
        <a:lstStyle/>
        <a:p>
          <a:endParaRPr lang="en-US" sz="2000">
            <a:latin typeface="Times New Roman" pitchFamily="18" charset="0"/>
            <a:cs typeface="Times New Roman" pitchFamily="18" charset="0"/>
          </a:endParaRPr>
        </a:p>
      </dgm:t>
    </dgm:pt>
    <dgm:pt modelId="{A28E1836-2DD4-4EE9-9A06-646213264CA5}" type="sibTrans" cxnId="{9DB52869-F4AA-4F8D-A0CF-1D262CCE0C0F}">
      <dgm:prSet/>
      <dgm:spPr/>
      <dgm:t>
        <a:bodyPr/>
        <a:lstStyle/>
        <a:p>
          <a:endParaRPr lang="en-US" sz="2000">
            <a:latin typeface="Times New Roman" pitchFamily="18" charset="0"/>
            <a:cs typeface="Times New Roman" pitchFamily="18" charset="0"/>
          </a:endParaRPr>
        </a:p>
      </dgm:t>
    </dgm:pt>
    <dgm:pt modelId="{1700FB00-8002-403B-8649-905529F31790}" type="pres">
      <dgm:prSet presAssocID="{0EFDB0CD-8161-4A3B-AD7F-9E7AB2270541}" presName="Name0" presStyleCnt="0">
        <dgm:presLayoutVars>
          <dgm:dir/>
          <dgm:animLvl val="lvl"/>
          <dgm:resizeHandles val="exact"/>
        </dgm:presLayoutVars>
      </dgm:prSet>
      <dgm:spPr/>
    </dgm:pt>
    <dgm:pt modelId="{E2EE3BAF-09E3-4646-A76A-1BB39693B1D4}" type="pres">
      <dgm:prSet presAssocID="{E745F39E-8AF5-4F95-A1E1-B9CA9C3CD3D0}" presName="linNode" presStyleCnt="0"/>
      <dgm:spPr/>
    </dgm:pt>
    <dgm:pt modelId="{FA139511-A2B8-446C-A32D-410387B0F842}" type="pres">
      <dgm:prSet presAssocID="{E745F39E-8AF5-4F95-A1E1-B9CA9C3CD3D0}" presName="parentText" presStyleLbl="node1" presStyleIdx="0" presStyleCnt="3">
        <dgm:presLayoutVars>
          <dgm:chMax val="1"/>
          <dgm:bulletEnabled val="1"/>
        </dgm:presLayoutVars>
      </dgm:prSet>
      <dgm:spPr/>
    </dgm:pt>
    <dgm:pt modelId="{F338F231-F052-4748-A7C9-4D2967730896}" type="pres">
      <dgm:prSet presAssocID="{E745F39E-8AF5-4F95-A1E1-B9CA9C3CD3D0}" presName="descendantText" presStyleLbl="alignAccFollowNode1" presStyleIdx="0" presStyleCnt="3" custScaleY="120376">
        <dgm:presLayoutVars>
          <dgm:bulletEnabled val="1"/>
        </dgm:presLayoutVars>
      </dgm:prSet>
      <dgm:spPr/>
    </dgm:pt>
    <dgm:pt modelId="{5E3222CB-B50D-4148-B47D-A8CBCC3CC190}" type="pres">
      <dgm:prSet presAssocID="{69376128-3114-412B-91C1-AFE9551BC2D5}" presName="sp" presStyleCnt="0"/>
      <dgm:spPr/>
    </dgm:pt>
    <dgm:pt modelId="{9EC6BFAB-8402-41FC-8F99-67E7C93FC212}" type="pres">
      <dgm:prSet presAssocID="{02F69182-E18A-4984-8491-326C0FFA63CA}" presName="linNode" presStyleCnt="0"/>
      <dgm:spPr/>
    </dgm:pt>
    <dgm:pt modelId="{126339BC-9ED1-44A3-8B74-12C9FCBB4705}" type="pres">
      <dgm:prSet presAssocID="{02F69182-E18A-4984-8491-326C0FFA63CA}" presName="parentText" presStyleLbl="node1" presStyleIdx="1" presStyleCnt="3">
        <dgm:presLayoutVars>
          <dgm:chMax val="1"/>
          <dgm:bulletEnabled val="1"/>
        </dgm:presLayoutVars>
      </dgm:prSet>
      <dgm:spPr/>
    </dgm:pt>
    <dgm:pt modelId="{F78E48CF-5820-4D77-B2D9-EACFADAB3F40}" type="pres">
      <dgm:prSet presAssocID="{02F69182-E18A-4984-8491-326C0FFA63CA}" presName="descendantText" presStyleLbl="alignAccFollowNode1" presStyleIdx="1" presStyleCnt="3" custScaleY="120376">
        <dgm:presLayoutVars>
          <dgm:bulletEnabled val="1"/>
        </dgm:presLayoutVars>
      </dgm:prSet>
      <dgm:spPr/>
    </dgm:pt>
    <dgm:pt modelId="{B34C95AC-DC4A-471A-982A-9785F051463F}" type="pres">
      <dgm:prSet presAssocID="{5FC1B4E8-3BA3-4653-9C8E-3F2D5E55CE66}" presName="sp" presStyleCnt="0"/>
      <dgm:spPr/>
    </dgm:pt>
    <dgm:pt modelId="{F9F5A3F4-37DA-40EF-AE1E-5DF960E1AA0B}" type="pres">
      <dgm:prSet presAssocID="{EA17C725-DDA9-453F-AFEB-95BAA9845EA7}" presName="linNode" presStyleCnt="0"/>
      <dgm:spPr/>
    </dgm:pt>
    <dgm:pt modelId="{41262B22-CEA2-42FF-AE32-50AFDAD71B49}" type="pres">
      <dgm:prSet presAssocID="{EA17C725-DDA9-453F-AFEB-95BAA9845EA7}" presName="parentText" presStyleLbl="node1" presStyleIdx="2" presStyleCnt="3">
        <dgm:presLayoutVars>
          <dgm:chMax val="1"/>
          <dgm:bulletEnabled val="1"/>
        </dgm:presLayoutVars>
      </dgm:prSet>
      <dgm:spPr/>
    </dgm:pt>
    <dgm:pt modelId="{2F96F35F-2FE1-4CCB-8D78-3A32D9766B31}" type="pres">
      <dgm:prSet presAssocID="{EA17C725-DDA9-453F-AFEB-95BAA9845EA7}" presName="descendantText" presStyleLbl="alignAccFollowNode1" presStyleIdx="2" presStyleCnt="3" custScaleY="120376">
        <dgm:presLayoutVars>
          <dgm:bulletEnabled val="1"/>
        </dgm:presLayoutVars>
      </dgm:prSet>
      <dgm:spPr/>
    </dgm:pt>
  </dgm:ptLst>
  <dgm:cxnLst>
    <dgm:cxn modelId="{0C2E5A5C-EFCC-4DFF-AB75-2481E9EA8398}" srcId="{E745F39E-8AF5-4F95-A1E1-B9CA9C3CD3D0}" destId="{5A770AC2-5FF1-4C07-93F6-613EFFEE93E6}" srcOrd="0" destOrd="0" parTransId="{91CFF83E-F635-4479-A2E5-26F81F1A79AD}" sibTransId="{FAC50AC6-287F-4662-9E7F-4C1D8DA847E2}"/>
    <dgm:cxn modelId="{195041E1-171B-49F9-BBB7-8EC423EE303C}" type="presOf" srcId="{02F69182-E18A-4984-8491-326C0FFA63CA}" destId="{126339BC-9ED1-44A3-8B74-12C9FCBB4705}" srcOrd="0" destOrd="0" presId="urn:microsoft.com/office/officeart/2005/8/layout/vList5"/>
    <dgm:cxn modelId="{F609EBD7-1EA5-42C7-ADAC-658FDDEA88F4}" type="presOf" srcId="{EA17C725-DDA9-453F-AFEB-95BAA9845EA7}" destId="{41262B22-CEA2-42FF-AE32-50AFDAD71B49}" srcOrd="0" destOrd="0" presId="urn:microsoft.com/office/officeart/2005/8/layout/vList5"/>
    <dgm:cxn modelId="{FB0F40BE-606D-4902-B955-4AA0DABF8226}" type="presOf" srcId="{0EFDB0CD-8161-4A3B-AD7F-9E7AB2270541}" destId="{1700FB00-8002-403B-8649-905529F31790}" srcOrd="0" destOrd="0" presId="urn:microsoft.com/office/officeart/2005/8/layout/vList5"/>
    <dgm:cxn modelId="{9DB52869-F4AA-4F8D-A0CF-1D262CCE0C0F}" srcId="{EA17C725-DDA9-453F-AFEB-95BAA9845EA7}" destId="{D731D153-CB9E-4035-951F-334237A90912}" srcOrd="0" destOrd="0" parTransId="{D2BC1462-FFCD-4D2D-AD86-56C47F0A8AA4}" sibTransId="{A28E1836-2DD4-4EE9-9A06-646213264CA5}"/>
    <dgm:cxn modelId="{B797A176-0947-41BF-984F-23EE98065B8E}" type="presOf" srcId="{E745F39E-8AF5-4F95-A1E1-B9CA9C3CD3D0}" destId="{FA139511-A2B8-446C-A32D-410387B0F842}" srcOrd="0" destOrd="0" presId="urn:microsoft.com/office/officeart/2005/8/layout/vList5"/>
    <dgm:cxn modelId="{02A65059-1523-483C-A32E-F5BF8F6059A4}" srcId="{0EFDB0CD-8161-4A3B-AD7F-9E7AB2270541}" destId="{EA17C725-DDA9-453F-AFEB-95BAA9845EA7}" srcOrd="2" destOrd="0" parTransId="{A7048444-17B8-4DD7-AB85-62D358AAB2C6}" sibTransId="{CC311225-2450-4F17-9413-A469A9618B1F}"/>
    <dgm:cxn modelId="{C62FA5C5-7DD5-451D-A931-15AF00145C47}" type="presOf" srcId="{D731D153-CB9E-4035-951F-334237A90912}" destId="{2F96F35F-2FE1-4CCB-8D78-3A32D9766B31}" srcOrd="0" destOrd="0" presId="urn:microsoft.com/office/officeart/2005/8/layout/vList5"/>
    <dgm:cxn modelId="{72DC3AD5-7618-421E-972D-CE9E6C0F042B}" type="presOf" srcId="{5A770AC2-5FF1-4C07-93F6-613EFFEE93E6}" destId="{F338F231-F052-4748-A7C9-4D2967730896}" srcOrd="0" destOrd="0" presId="urn:microsoft.com/office/officeart/2005/8/layout/vList5"/>
    <dgm:cxn modelId="{0AD0D787-D28F-4220-873D-51B0B0F816F2}" srcId="{0EFDB0CD-8161-4A3B-AD7F-9E7AB2270541}" destId="{E745F39E-8AF5-4F95-A1E1-B9CA9C3CD3D0}" srcOrd="0" destOrd="0" parTransId="{026F300A-AF21-4AA9-A55B-2D451306DE74}" sibTransId="{69376128-3114-412B-91C1-AFE9551BC2D5}"/>
    <dgm:cxn modelId="{A37E8F53-1420-4152-A493-A014DDD5A1B7}" type="presOf" srcId="{1F3D3E92-2795-4E22-B3B9-C62212AA8C9F}" destId="{F78E48CF-5820-4D77-B2D9-EACFADAB3F40}" srcOrd="0" destOrd="0" presId="urn:microsoft.com/office/officeart/2005/8/layout/vList5"/>
    <dgm:cxn modelId="{FF736DED-06C7-4B45-860F-49E197A99DCC}" srcId="{02F69182-E18A-4984-8491-326C0FFA63CA}" destId="{1F3D3E92-2795-4E22-B3B9-C62212AA8C9F}" srcOrd="0" destOrd="0" parTransId="{1103CD36-62FE-4ED0-BDF1-410BE025468B}" sibTransId="{095A11DF-9E2A-4247-94D2-8AA6E44EBCFC}"/>
    <dgm:cxn modelId="{169F8B1B-6D67-4116-9AA0-A11C56811AED}" srcId="{0EFDB0CD-8161-4A3B-AD7F-9E7AB2270541}" destId="{02F69182-E18A-4984-8491-326C0FFA63CA}" srcOrd="1" destOrd="0" parTransId="{53B560BE-CBEC-48F1-A3C8-8C66718BC97D}" sibTransId="{5FC1B4E8-3BA3-4653-9C8E-3F2D5E55CE66}"/>
    <dgm:cxn modelId="{228C809F-76B9-44F4-B9DE-DB802C9A3C93}" type="presParOf" srcId="{1700FB00-8002-403B-8649-905529F31790}" destId="{E2EE3BAF-09E3-4646-A76A-1BB39693B1D4}" srcOrd="0" destOrd="0" presId="urn:microsoft.com/office/officeart/2005/8/layout/vList5"/>
    <dgm:cxn modelId="{8C792B3A-ACE7-4970-9F80-2510AB68DBA0}" type="presParOf" srcId="{E2EE3BAF-09E3-4646-A76A-1BB39693B1D4}" destId="{FA139511-A2B8-446C-A32D-410387B0F842}" srcOrd="0" destOrd="0" presId="urn:microsoft.com/office/officeart/2005/8/layout/vList5"/>
    <dgm:cxn modelId="{5C972DE5-FE39-4650-B001-F3BCC1A6875D}" type="presParOf" srcId="{E2EE3BAF-09E3-4646-A76A-1BB39693B1D4}" destId="{F338F231-F052-4748-A7C9-4D2967730896}" srcOrd="1" destOrd="0" presId="urn:microsoft.com/office/officeart/2005/8/layout/vList5"/>
    <dgm:cxn modelId="{B9FA7E07-7B7C-4075-BE4E-6748EEE8A7E7}" type="presParOf" srcId="{1700FB00-8002-403B-8649-905529F31790}" destId="{5E3222CB-B50D-4148-B47D-A8CBCC3CC190}" srcOrd="1" destOrd="0" presId="urn:microsoft.com/office/officeart/2005/8/layout/vList5"/>
    <dgm:cxn modelId="{10153A2C-E1A3-4916-BD07-3117D2DFBA24}" type="presParOf" srcId="{1700FB00-8002-403B-8649-905529F31790}" destId="{9EC6BFAB-8402-41FC-8F99-67E7C93FC212}" srcOrd="2" destOrd="0" presId="urn:microsoft.com/office/officeart/2005/8/layout/vList5"/>
    <dgm:cxn modelId="{8ADE849F-C0F7-49FB-B7A9-AA2D804162FE}" type="presParOf" srcId="{9EC6BFAB-8402-41FC-8F99-67E7C93FC212}" destId="{126339BC-9ED1-44A3-8B74-12C9FCBB4705}" srcOrd="0" destOrd="0" presId="urn:microsoft.com/office/officeart/2005/8/layout/vList5"/>
    <dgm:cxn modelId="{E7B0F127-F4A2-423D-BEAD-350DF2DCD663}" type="presParOf" srcId="{9EC6BFAB-8402-41FC-8F99-67E7C93FC212}" destId="{F78E48CF-5820-4D77-B2D9-EACFADAB3F40}" srcOrd="1" destOrd="0" presId="urn:microsoft.com/office/officeart/2005/8/layout/vList5"/>
    <dgm:cxn modelId="{78A70DEF-6F2B-4BD5-BB85-1576F89570DD}" type="presParOf" srcId="{1700FB00-8002-403B-8649-905529F31790}" destId="{B34C95AC-DC4A-471A-982A-9785F051463F}" srcOrd="3" destOrd="0" presId="urn:microsoft.com/office/officeart/2005/8/layout/vList5"/>
    <dgm:cxn modelId="{4E432C9C-410A-4ADD-8153-9DFCA7DC4C6D}" type="presParOf" srcId="{1700FB00-8002-403B-8649-905529F31790}" destId="{F9F5A3F4-37DA-40EF-AE1E-5DF960E1AA0B}" srcOrd="4" destOrd="0" presId="urn:microsoft.com/office/officeart/2005/8/layout/vList5"/>
    <dgm:cxn modelId="{6548F90A-CC24-4567-8082-8123710CCD63}" type="presParOf" srcId="{F9F5A3F4-37DA-40EF-AE1E-5DF960E1AA0B}" destId="{41262B22-CEA2-42FF-AE32-50AFDAD71B49}" srcOrd="0" destOrd="0" presId="urn:microsoft.com/office/officeart/2005/8/layout/vList5"/>
    <dgm:cxn modelId="{62A2F240-4374-4AE1-8F80-EC0429927564}" type="presParOf" srcId="{F9F5A3F4-37DA-40EF-AE1E-5DF960E1AA0B}" destId="{2F96F35F-2FE1-4CCB-8D78-3A32D9766B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CD1CFF-0995-4AA8-B5DC-00CACF8A19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D14B611-16FC-4E86-93FF-03D5E08A72C0}">
      <dgm:prSet phldrT="[Text]" custT="1"/>
      <dgm:spPr/>
      <dgm:t>
        <a:bodyPr/>
        <a:lstStyle/>
        <a:p>
          <a:r>
            <a:rPr lang="en-US" sz="2800">
              <a:latin typeface="Times New Roman" pitchFamily="18" charset="0"/>
              <a:cs typeface="Times New Roman" pitchFamily="18" charset="0"/>
            </a:rPr>
            <a:t>Người lao động</a:t>
          </a:r>
        </a:p>
      </dgm:t>
    </dgm:pt>
    <dgm:pt modelId="{66EF9075-E6D0-4A1C-9CED-1CC5767F9081}" type="parTrans" cxnId="{1EBE887C-76AE-4771-8D09-134F8076D796}">
      <dgm:prSet/>
      <dgm:spPr/>
      <dgm:t>
        <a:bodyPr/>
        <a:lstStyle/>
        <a:p>
          <a:endParaRPr lang="en-US" sz="2800">
            <a:latin typeface="Times New Roman" pitchFamily="18" charset="0"/>
            <a:cs typeface="Times New Roman" pitchFamily="18" charset="0"/>
          </a:endParaRPr>
        </a:p>
      </dgm:t>
    </dgm:pt>
    <dgm:pt modelId="{0A47893C-0F5D-4651-B491-DC8701C20F3D}" type="sibTrans" cxnId="{1EBE887C-76AE-4771-8D09-134F8076D796}">
      <dgm:prSet/>
      <dgm:spPr/>
      <dgm:t>
        <a:bodyPr/>
        <a:lstStyle/>
        <a:p>
          <a:endParaRPr lang="en-US" sz="2800">
            <a:latin typeface="Times New Roman" pitchFamily="18" charset="0"/>
            <a:cs typeface="Times New Roman" pitchFamily="18" charset="0"/>
          </a:endParaRPr>
        </a:p>
      </dgm:t>
    </dgm:pt>
    <dgm:pt modelId="{7DDDDD44-3CCD-4EF7-AF9E-2990B9B41B0D}">
      <dgm:prSet phldrT="[Text]" custT="1"/>
      <dgm:spPr/>
      <dgm:t>
        <a:bodyPr/>
        <a:lstStyle/>
        <a:p>
          <a:r>
            <a:rPr lang="en-US" sz="2800">
              <a:latin typeface="Times New Roman" pitchFamily="18" charset="0"/>
              <a:cs typeface="Times New Roman" pitchFamily="18" charset="0"/>
            </a:rPr>
            <a:t>Điều 37, BLLĐ</a:t>
          </a:r>
        </a:p>
      </dgm:t>
    </dgm:pt>
    <dgm:pt modelId="{8CD8921D-7DE8-4A69-8F3F-0AB0FF5984DA}" type="parTrans" cxnId="{0ED6822D-73FD-475B-8C11-B782544F9D13}">
      <dgm:prSet/>
      <dgm:spPr/>
      <dgm:t>
        <a:bodyPr/>
        <a:lstStyle/>
        <a:p>
          <a:endParaRPr lang="en-US" sz="2800">
            <a:latin typeface="Times New Roman" pitchFamily="18" charset="0"/>
            <a:cs typeface="Times New Roman" pitchFamily="18" charset="0"/>
          </a:endParaRPr>
        </a:p>
      </dgm:t>
    </dgm:pt>
    <dgm:pt modelId="{CBA41FBE-43FD-4D12-8731-3FF020C6B1F3}" type="sibTrans" cxnId="{0ED6822D-73FD-475B-8C11-B782544F9D13}">
      <dgm:prSet/>
      <dgm:spPr/>
      <dgm:t>
        <a:bodyPr/>
        <a:lstStyle/>
        <a:p>
          <a:endParaRPr lang="en-US" sz="2800">
            <a:latin typeface="Times New Roman" pitchFamily="18" charset="0"/>
            <a:cs typeface="Times New Roman" pitchFamily="18" charset="0"/>
          </a:endParaRPr>
        </a:p>
      </dgm:t>
    </dgm:pt>
    <dgm:pt modelId="{40568219-9E5B-4E6C-BC74-1A1966CC6902}">
      <dgm:prSet phldrT="[Text]" custT="1"/>
      <dgm:spPr/>
      <dgm:t>
        <a:bodyPr/>
        <a:lstStyle/>
        <a:p>
          <a:r>
            <a:rPr lang="en-US" sz="2800">
              <a:latin typeface="Times New Roman" pitchFamily="18" charset="0"/>
              <a:cs typeface="Times New Roman" pitchFamily="18" charset="0"/>
            </a:rPr>
            <a:t>Người sử dụng lao động</a:t>
          </a:r>
        </a:p>
      </dgm:t>
    </dgm:pt>
    <dgm:pt modelId="{027A59ED-E240-4417-9CD7-A4033BA2A438}" type="parTrans" cxnId="{934BBEC7-1E8B-4564-930A-D19D86FA30B6}">
      <dgm:prSet/>
      <dgm:spPr/>
      <dgm:t>
        <a:bodyPr/>
        <a:lstStyle/>
        <a:p>
          <a:endParaRPr lang="en-US" sz="2800">
            <a:latin typeface="Times New Roman" pitchFamily="18" charset="0"/>
            <a:cs typeface="Times New Roman" pitchFamily="18" charset="0"/>
          </a:endParaRPr>
        </a:p>
      </dgm:t>
    </dgm:pt>
    <dgm:pt modelId="{D298C990-C03C-4B09-BDB5-D7971575053F}" type="sibTrans" cxnId="{934BBEC7-1E8B-4564-930A-D19D86FA30B6}">
      <dgm:prSet/>
      <dgm:spPr/>
      <dgm:t>
        <a:bodyPr/>
        <a:lstStyle/>
        <a:p>
          <a:endParaRPr lang="en-US" sz="2800">
            <a:latin typeface="Times New Roman" pitchFamily="18" charset="0"/>
            <a:cs typeface="Times New Roman" pitchFamily="18" charset="0"/>
          </a:endParaRPr>
        </a:p>
      </dgm:t>
    </dgm:pt>
    <dgm:pt modelId="{266F670E-B225-4599-9110-8205AE35AC0B}">
      <dgm:prSet phldrT="[Text]" custT="1"/>
      <dgm:spPr/>
      <dgm:t>
        <a:bodyPr/>
        <a:lstStyle/>
        <a:p>
          <a:r>
            <a:rPr lang="en-US" sz="2800">
              <a:latin typeface="Times New Roman" pitchFamily="18" charset="0"/>
              <a:cs typeface="Times New Roman" pitchFamily="18" charset="0"/>
            </a:rPr>
            <a:t>Điều 38, BLLĐ</a:t>
          </a:r>
        </a:p>
      </dgm:t>
    </dgm:pt>
    <dgm:pt modelId="{7CB86089-F941-4AFE-AF7A-4DA9BC1AC207}" type="parTrans" cxnId="{908AAC75-9DBF-473A-B685-FC75541A45E7}">
      <dgm:prSet/>
      <dgm:spPr/>
      <dgm:t>
        <a:bodyPr/>
        <a:lstStyle/>
        <a:p>
          <a:endParaRPr lang="en-US" sz="2800">
            <a:latin typeface="Times New Roman" pitchFamily="18" charset="0"/>
            <a:cs typeface="Times New Roman" pitchFamily="18" charset="0"/>
          </a:endParaRPr>
        </a:p>
      </dgm:t>
    </dgm:pt>
    <dgm:pt modelId="{1A214F9A-3AFD-4936-AE4A-9D5A69FB128C}" type="sibTrans" cxnId="{908AAC75-9DBF-473A-B685-FC75541A45E7}">
      <dgm:prSet/>
      <dgm:spPr/>
      <dgm:t>
        <a:bodyPr/>
        <a:lstStyle/>
        <a:p>
          <a:endParaRPr lang="en-US" sz="2800">
            <a:latin typeface="Times New Roman" pitchFamily="18" charset="0"/>
            <a:cs typeface="Times New Roman" pitchFamily="18" charset="0"/>
          </a:endParaRPr>
        </a:p>
      </dgm:t>
    </dgm:pt>
    <dgm:pt modelId="{DC6A6816-9B95-4068-9A88-604948C48AB3}" type="pres">
      <dgm:prSet presAssocID="{98CD1CFF-0995-4AA8-B5DC-00CACF8A19DC}" presName="Name0" presStyleCnt="0">
        <dgm:presLayoutVars>
          <dgm:dir/>
          <dgm:animLvl val="lvl"/>
          <dgm:resizeHandles val="exact"/>
        </dgm:presLayoutVars>
      </dgm:prSet>
      <dgm:spPr/>
    </dgm:pt>
    <dgm:pt modelId="{4EE7FE5E-C90F-409C-8898-E59E2B20E92D}" type="pres">
      <dgm:prSet presAssocID="{FD14B611-16FC-4E86-93FF-03D5E08A72C0}" presName="linNode" presStyleCnt="0"/>
      <dgm:spPr/>
    </dgm:pt>
    <dgm:pt modelId="{AB423F3C-A4D5-4F4B-B24C-44D2B500B3E8}" type="pres">
      <dgm:prSet presAssocID="{FD14B611-16FC-4E86-93FF-03D5E08A72C0}" presName="parentText" presStyleLbl="node1" presStyleIdx="0" presStyleCnt="2">
        <dgm:presLayoutVars>
          <dgm:chMax val="1"/>
          <dgm:bulletEnabled val="1"/>
        </dgm:presLayoutVars>
      </dgm:prSet>
      <dgm:spPr/>
    </dgm:pt>
    <dgm:pt modelId="{260E574D-317C-492E-A709-87C93ADCB4B7}" type="pres">
      <dgm:prSet presAssocID="{FD14B611-16FC-4E86-93FF-03D5E08A72C0}" presName="descendantText" presStyleLbl="alignAccFollowNode1" presStyleIdx="0" presStyleCnt="2">
        <dgm:presLayoutVars>
          <dgm:bulletEnabled val="1"/>
        </dgm:presLayoutVars>
      </dgm:prSet>
      <dgm:spPr/>
    </dgm:pt>
    <dgm:pt modelId="{5FA75B2E-98A7-400D-8A58-391F103A3B3E}" type="pres">
      <dgm:prSet presAssocID="{0A47893C-0F5D-4651-B491-DC8701C20F3D}" presName="sp" presStyleCnt="0"/>
      <dgm:spPr/>
    </dgm:pt>
    <dgm:pt modelId="{50F3741D-7CC6-4240-965E-86DA97C90A39}" type="pres">
      <dgm:prSet presAssocID="{40568219-9E5B-4E6C-BC74-1A1966CC6902}" presName="linNode" presStyleCnt="0"/>
      <dgm:spPr/>
    </dgm:pt>
    <dgm:pt modelId="{A057A9AB-B6D7-4864-926D-FE22575F47FF}" type="pres">
      <dgm:prSet presAssocID="{40568219-9E5B-4E6C-BC74-1A1966CC6902}" presName="parentText" presStyleLbl="node1" presStyleIdx="1" presStyleCnt="2">
        <dgm:presLayoutVars>
          <dgm:chMax val="1"/>
          <dgm:bulletEnabled val="1"/>
        </dgm:presLayoutVars>
      </dgm:prSet>
      <dgm:spPr/>
    </dgm:pt>
    <dgm:pt modelId="{B0157108-E2D7-47AF-B5F0-D4594DD4AD2C}" type="pres">
      <dgm:prSet presAssocID="{40568219-9E5B-4E6C-BC74-1A1966CC6902}" presName="descendantText" presStyleLbl="alignAccFollowNode1" presStyleIdx="1" presStyleCnt="2">
        <dgm:presLayoutVars>
          <dgm:bulletEnabled val="1"/>
        </dgm:presLayoutVars>
      </dgm:prSet>
      <dgm:spPr/>
    </dgm:pt>
  </dgm:ptLst>
  <dgm:cxnLst>
    <dgm:cxn modelId="{C823F507-B040-4281-BD0E-F962318EED6B}" type="presOf" srcId="{266F670E-B225-4599-9110-8205AE35AC0B}" destId="{B0157108-E2D7-47AF-B5F0-D4594DD4AD2C}" srcOrd="0" destOrd="0" presId="urn:microsoft.com/office/officeart/2005/8/layout/vList5"/>
    <dgm:cxn modelId="{BF631279-DB98-479E-A022-366C8FA08C39}" type="presOf" srcId="{FD14B611-16FC-4E86-93FF-03D5E08A72C0}" destId="{AB423F3C-A4D5-4F4B-B24C-44D2B500B3E8}" srcOrd="0" destOrd="0" presId="urn:microsoft.com/office/officeart/2005/8/layout/vList5"/>
    <dgm:cxn modelId="{A9B77622-D507-45E8-BD3A-6AF294BADACC}" type="presOf" srcId="{40568219-9E5B-4E6C-BC74-1A1966CC6902}" destId="{A057A9AB-B6D7-4864-926D-FE22575F47FF}" srcOrd="0" destOrd="0" presId="urn:microsoft.com/office/officeart/2005/8/layout/vList5"/>
    <dgm:cxn modelId="{934BBEC7-1E8B-4564-930A-D19D86FA30B6}" srcId="{98CD1CFF-0995-4AA8-B5DC-00CACF8A19DC}" destId="{40568219-9E5B-4E6C-BC74-1A1966CC6902}" srcOrd="1" destOrd="0" parTransId="{027A59ED-E240-4417-9CD7-A4033BA2A438}" sibTransId="{D298C990-C03C-4B09-BDB5-D7971575053F}"/>
    <dgm:cxn modelId="{C15351BB-F63B-47CD-B98E-94B446CB9A9B}" type="presOf" srcId="{98CD1CFF-0995-4AA8-B5DC-00CACF8A19DC}" destId="{DC6A6816-9B95-4068-9A88-604948C48AB3}" srcOrd="0" destOrd="0" presId="urn:microsoft.com/office/officeart/2005/8/layout/vList5"/>
    <dgm:cxn modelId="{A56BAD59-8002-4596-9E1F-C66A6ED36656}" type="presOf" srcId="{7DDDDD44-3CCD-4EF7-AF9E-2990B9B41B0D}" destId="{260E574D-317C-492E-A709-87C93ADCB4B7}" srcOrd="0" destOrd="0" presId="urn:microsoft.com/office/officeart/2005/8/layout/vList5"/>
    <dgm:cxn modelId="{0ED6822D-73FD-475B-8C11-B782544F9D13}" srcId="{FD14B611-16FC-4E86-93FF-03D5E08A72C0}" destId="{7DDDDD44-3CCD-4EF7-AF9E-2990B9B41B0D}" srcOrd="0" destOrd="0" parTransId="{8CD8921D-7DE8-4A69-8F3F-0AB0FF5984DA}" sibTransId="{CBA41FBE-43FD-4D12-8731-3FF020C6B1F3}"/>
    <dgm:cxn modelId="{1EBE887C-76AE-4771-8D09-134F8076D796}" srcId="{98CD1CFF-0995-4AA8-B5DC-00CACF8A19DC}" destId="{FD14B611-16FC-4E86-93FF-03D5E08A72C0}" srcOrd="0" destOrd="0" parTransId="{66EF9075-E6D0-4A1C-9CED-1CC5767F9081}" sibTransId="{0A47893C-0F5D-4651-B491-DC8701C20F3D}"/>
    <dgm:cxn modelId="{908AAC75-9DBF-473A-B685-FC75541A45E7}" srcId="{40568219-9E5B-4E6C-BC74-1A1966CC6902}" destId="{266F670E-B225-4599-9110-8205AE35AC0B}" srcOrd="0" destOrd="0" parTransId="{7CB86089-F941-4AFE-AF7A-4DA9BC1AC207}" sibTransId="{1A214F9A-3AFD-4936-AE4A-9D5A69FB128C}"/>
    <dgm:cxn modelId="{91609613-7380-43C7-91FF-892E66BBC68C}" type="presParOf" srcId="{DC6A6816-9B95-4068-9A88-604948C48AB3}" destId="{4EE7FE5E-C90F-409C-8898-E59E2B20E92D}" srcOrd="0" destOrd="0" presId="urn:microsoft.com/office/officeart/2005/8/layout/vList5"/>
    <dgm:cxn modelId="{EF5630A7-14DC-4418-A21D-B44A8A1B2316}" type="presParOf" srcId="{4EE7FE5E-C90F-409C-8898-E59E2B20E92D}" destId="{AB423F3C-A4D5-4F4B-B24C-44D2B500B3E8}" srcOrd="0" destOrd="0" presId="urn:microsoft.com/office/officeart/2005/8/layout/vList5"/>
    <dgm:cxn modelId="{888730DC-148B-4021-B1C8-0AC47F3E691B}" type="presParOf" srcId="{4EE7FE5E-C90F-409C-8898-E59E2B20E92D}" destId="{260E574D-317C-492E-A709-87C93ADCB4B7}" srcOrd="1" destOrd="0" presId="urn:microsoft.com/office/officeart/2005/8/layout/vList5"/>
    <dgm:cxn modelId="{532100F4-45D5-45F6-AAB7-4D3DE5D96408}" type="presParOf" srcId="{DC6A6816-9B95-4068-9A88-604948C48AB3}" destId="{5FA75B2E-98A7-400D-8A58-391F103A3B3E}" srcOrd="1" destOrd="0" presId="urn:microsoft.com/office/officeart/2005/8/layout/vList5"/>
    <dgm:cxn modelId="{AD8DEE6D-26C1-4E03-B6A8-1DC2E98ADFBD}" type="presParOf" srcId="{DC6A6816-9B95-4068-9A88-604948C48AB3}" destId="{50F3741D-7CC6-4240-965E-86DA97C90A39}" srcOrd="2" destOrd="0" presId="urn:microsoft.com/office/officeart/2005/8/layout/vList5"/>
    <dgm:cxn modelId="{F2CE2696-CC24-4AD3-BC55-C98B3E8BA841}" type="presParOf" srcId="{50F3741D-7CC6-4240-965E-86DA97C90A39}" destId="{A057A9AB-B6D7-4864-926D-FE22575F47FF}" srcOrd="0" destOrd="0" presId="urn:microsoft.com/office/officeart/2005/8/layout/vList5"/>
    <dgm:cxn modelId="{70D8CB78-2BFD-49BD-9562-886213517568}" type="presParOf" srcId="{50F3741D-7CC6-4240-965E-86DA97C90A39}" destId="{B0157108-E2D7-47AF-B5F0-D4594DD4AD2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396B8F-ED9A-4307-84F6-4A6D046BC16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BDC8C56-F685-4686-96F1-B65CB41CD227}">
      <dgm:prSet phldrT="[Text]" custT="1"/>
      <dgm:spPr/>
      <dgm:t>
        <a:bodyPr/>
        <a:lstStyle/>
        <a:p>
          <a:r>
            <a:rPr lang="en-US" sz="2200">
              <a:latin typeface="Times New Roman" pitchFamily="18" charset="0"/>
              <a:cs typeface="Times New Roman" pitchFamily="18" charset="0"/>
            </a:rPr>
            <a:t>Trợ cấp thôi việc</a:t>
          </a:r>
        </a:p>
      </dgm:t>
    </dgm:pt>
    <dgm:pt modelId="{19B8D7B1-0CFF-4359-9B77-633430188151}" type="parTrans" cxnId="{EE8AF010-99C7-48CD-9C16-EF1790A4B54F}">
      <dgm:prSet/>
      <dgm:spPr/>
      <dgm:t>
        <a:bodyPr/>
        <a:lstStyle/>
        <a:p>
          <a:endParaRPr lang="en-US">
            <a:latin typeface="Times New Roman" pitchFamily="18" charset="0"/>
            <a:cs typeface="Times New Roman" pitchFamily="18" charset="0"/>
          </a:endParaRPr>
        </a:p>
      </dgm:t>
    </dgm:pt>
    <dgm:pt modelId="{060DF17A-DCD1-40F7-9F60-D0797368922C}" type="sibTrans" cxnId="{EE8AF010-99C7-48CD-9C16-EF1790A4B54F}">
      <dgm:prSet/>
      <dgm:spPr/>
      <dgm:t>
        <a:bodyPr/>
        <a:lstStyle/>
        <a:p>
          <a:endParaRPr lang="en-US">
            <a:latin typeface="Times New Roman" pitchFamily="18" charset="0"/>
            <a:cs typeface="Times New Roman" pitchFamily="18" charset="0"/>
          </a:endParaRPr>
        </a:p>
      </dgm:t>
    </dgm:pt>
    <dgm:pt modelId="{AD3C3608-744A-4619-86C6-726C5B354D9D}">
      <dgm:prSet phldrT="[Text]" custT="1"/>
      <dgm:spPr/>
      <dgm:t>
        <a:bodyPr/>
        <a:lstStyle/>
        <a:p>
          <a:r>
            <a:rPr lang="en-US" sz="2200">
              <a:latin typeface="Times New Roman" pitchFamily="18" charset="0"/>
              <a:cs typeface="Times New Roman" pitchFamily="18" charset="0"/>
            </a:rPr>
            <a:t>Chấm dứt HĐLĐ</a:t>
          </a:r>
        </a:p>
      </dgm:t>
    </dgm:pt>
    <dgm:pt modelId="{F2888B94-787A-46F2-B68E-6691979D7B4F}" type="parTrans" cxnId="{29C43396-50B6-47F3-BC49-C67B961BCFBA}">
      <dgm:prSet/>
      <dgm:spPr/>
      <dgm:t>
        <a:bodyPr/>
        <a:lstStyle/>
        <a:p>
          <a:endParaRPr lang="en-US">
            <a:latin typeface="Times New Roman" pitchFamily="18" charset="0"/>
            <a:cs typeface="Times New Roman" pitchFamily="18" charset="0"/>
          </a:endParaRPr>
        </a:p>
      </dgm:t>
    </dgm:pt>
    <dgm:pt modelId="{EE12BEF5-529E-41CF-9009-AEF70237B62C}" type="sibTrans" cxnId="{29C43396-50B6-47F3-BC49-C67B961BCFBA}">
      <dgm:prSet/>
      <dgm:spPr/>
      <dgm:t>
        <a:bodyPr/>
        <a:lstStyle/>
        <a:p>
          <a:endParaRPr lang="en-US">
            <a:latin typeface="Times New Roman" pitchFamily="18" charset="0"/>
            <a:cs typeface="Times New Roman" pitchFamily="18" charset="0"/>
          </a:endParaRPr>
        </a:p>
      </dgm:t>
    </dgm:pt>
    <dgm:pt modelId="{7D392BC8-A24C-404E-A1B3-85999D77AC49}">
      <dgm:prSet phldrT="[Text]" custT="1"/>
      <dgm:spPr/>
      <dgm:t>
        <a:bodyPr/>
        <a:lstStyle/>
        <a:p>
          <a:r>
            <a:rPr lang="en-US" sz="2200">
              <a:latin typeface="Times New Roman" pitchFamily="18" charset="0"/>
              <a:cs typeface="Times New Roman" pitchFamily="18" charset="0"/>
            </a:rPr>
            <a:t>Điều 48, BLLĐ</a:t>
          </a:r>
        </a:p>
      </dgm:t>
    </dgm:pt>
    <dgm:pt modelId="{082B5D1E-22BD-4917-B108-5F0B310C7C56}" type="parTrans" cxnId="{73E7EDA3-AA09-45DC-B32E-89EADC46CD51}">
      <dgm:prSet/>
      <dgm:spPr/>
      <dgm:t>
        <a:bodyPr/>
        <a:lstStyle/>
        <a:p>
          <a:endParaRPr lang="en-US">
            <a:latin typeface="Times New Roman" pitchFamily="18" charset="0"/>
            <a:cs typeface="Times New Roman" pitchFamily="18" charset="0"/>
          </a:endParaRPr>
        </a:p>
      </dgm:t>
    </dgm:pt>
    <dgm:pt modelId="{5AA1BEF1-0816-49A0-827F-7F4148E09179}" type="sibTrans" cxnId="{73E7EDA3-AA09-45DC-B32E-89EADC46CD51}">
      <dgm:prSet/>
      <dgm:spPr/>
      <dgm:t>
        <a:bodyPr/>
        <a:lstStyle/>
        <a:p>
          <a:endParaRPr lang="en-US">
            <a:latin typeface="Times New Roman" pitchFamily="18" charset="0"/>
            <a:cs typeface="Times New Roman" pitchFamily="18" charset="0"/>
          </a:endParaRPr>
        </a:p>
      </dgm:t>
    </dgm:pt>
    <dgm:pt modelId="{79DD411F-4CA0-48CB-943F-829E4267BE21}">
      <dgm:prSet phldrT="[Text]" custT="1"/>
      <dgm:spPr/>
      <dgm:t>
        <a:bodyPr/>
        <a:lstStyle/>
        <a:p>
          <a:r>
            <a:rPr lang="en-US" sz="2200">
              <a:latin typeface="Times New Roman" pitchFamily="18" charset="0"/>
              <a:cs typeface="Times New Roman" pitchFamily="18" charset="0"/>
            </a:rPr>
            <a:t>Trợ cấp mất việc làm</a:t>
          </a:r>
        </a:p>
      </dgm:t>
    </dgm:pt>
    <dgm:pt modelId="{E203CAEC-770D-4F9F-BA87-DF941414A6EC}" type="parTrans" cxnId="{5ED102BA-FF29-4690-91D4-24D137F28BFA}">
      <dgm:prSet/>
      <dgm:spPr/>
      <dgm:t>
        <a:bodyPr/>
        <a:lstStyle/>
        <a:p>
          <a:endParaRPr lang="en-US">
            <a:latin typeface="Times New Roman" pitchFamily="18" charset="0"/>
            <a:cs typeface="Times New Roman" pitchFamily="18" charset="0"/>
          </a:endParaRPr>
        </a:p>
      </dgm:t>
    </dgm:pt>
    <dgm:pt modelId="{90F19A6B-7C76-469B-AB3B-3DEC7E345A82}" type="sibTrans" cxnId="{5ED102BA-FF29-4690-91D4-24D137F28BFA}">
      <dgm:prSet/>
      <dgm:spPr/>
      <dgm:t>
        <a:bodyPr/>
        <a:lstStyle/>
        <a:p>
          <a:endParaRPr lang="en-US">
            <a:latin typeface="Times New Roman" pitchFamily="18" charset="0"/>
            <a:cs typeface="Times New Roman" pitchFamily="18" charset="0"/>
          </a:endParaRPr>
        </a:p>
      </dgm:t>
    </dgm:pt>
    <dgm:pt modelId="{D8B0754F-9F98-4A1F-BD42-B7FDF2F187BB}">
      <dgm:prSet phldrT="[Text]" custT="1"/>
      <dgm:spPr/>
      <dgm:t>
        <a:bodyPr/>
        <a:lstStyle/>
        <a:p>
          <a:r>
            <a:rPr lang="en-US" sz="2200">
              <a:latin typeface="Times New Roman" pitchFamily="18" charset="0"/>
              <a:cs typeface="Times New Roman" pitchFamily="18" charset="0"/>
            </a:rPr>
            <a:t>Thay đổi cơ cấu, lý do kinh tế; sáp nhập, hợp nhất, chia,tách DN, HTX</a:t>
          </a:r>
        </a:p>
      </dgm:t>
    </dgm:pt>
    <dgm:pt modelId="{477375F8-C62A-4DD2-93DD-EFFB5032BE8C}" type="parTrans" cxnId="{6890E966-11CC-446D-8C8E-D6A30D857C60}">
      <dgm:prSet/>
      <dgm:spPr/>
      <dgm:t>
        <a:bodyPr/>
        <a:lstStyle/>
        <a:p>
          <a:endParaRPr lang="en-US">
            <a:latin typeface="Times New Roman" pitchFamily="18" charset="0"/>
            <a:cs typeface="Times New Roman" pitchFamily="18" charset="0"/>
          </a:endParaRPr>
        </a:p>
      </dgm:t>
    </dgm:pt>
    <dgm:pt modelId="{C5B84947-AF51-4206-8D5B-C733D33BE38B}" type="sibTrans" cxnId="{6890E966-11CC-446D-8C8E-D6A30D857C60}">
      <dgm:prSet/>
      <dgm:spPr/>
      <dgm:t>
        <a:bodyPr/>
        <a:lstStyle/>
        <a:p>
          <a:endParaRPr lang="en-US">
            <a:latin typeface="Times New Roman" pitchFamily="18" charset="0"/>
            <a:cs typeface="Times New Roman" pitchFamily="18" charset="0"/>
          </a:endParaRPr>
        </a:p>
      </dgm:t>
    </dgm:pt>
    <dgm:pt modelId="{A4415545-1B2D-41A9-B236-9E141702EE94}">
      <dgm:prSet phldrT="[Text]" custT="1"/>
      <dgm:spPr/>
      <dgm:t>
        <a:bodyPr/>
        <a:lstStyle/>
        <a:p>
          <a:r>
            <a:rPr lang="en-US" sz="2200">
              <a:latin typeface="Times New Roman" pitchFamily="18" charset="0"/>
              <a:cs typeface="Times New Roman" pitchFamily="18" charset="0"/>
            </a:rPr>
            <a:t>Điều 49, BLLĐ</a:t>
          </a:r>
        </a:p>
      </dgm:t>
    </dgm:pt>
    <dgm:pt modelId="{8025DC39-18CE-4A82-9B06-CF35752CFE44}" type="parTrans" cxnId="{AAAD7F25-968B-4A41-93E8-8646885B8363}">
      <dgm:prSet/>
      <dgm:spPr/>
      <dgm:t>
        <a:bodyPr/>
        <a:lstStyle/>
        <a:p>
          <a:endParaRPr lang="en-US">
            <a:latin typeface="Times New Roman" pitchFamily="18" charset="0"/>
            <a:cs typeface="Times New Roman" pitchFamily="18" charset="0"/>
          </a:endParaRPr>
        </a:p>
      </dgm:t>
    </dgm:pt>
    <dgm:pt modelId="{96708FC5-1CE2-4D23-AA2E-0A20CD520A38}" type="sibTrans" cxnId="{AAAD7F25-968B-4A41-93E8-8646885B8363}">
      <dgm:prSet/>
      <dgm:spPr/>
      <dgm:t>
        <a:bodyPr/>
        <a:lstStyle/>
        <a:p>
          <a:endParaRPr lang="en-US">
            <a:latin typeface="Times New Roman" pitchFamily="18" charset="0"/>
            <a:cs typeface="Times New Roman" pitchFamily="18" charset="0"/>
          </a:endParaRPr>
        </a:p>
      </dgm:t>
    </dgm:pt>
    <dgm:pt modelId="{0CE1A2B0-27D2-484E-8CB4-43314647FCAD}">
      <dgm:prSet phldrT="[Text]" custT="1"/>
      <dgm:spPr/>
      <dgm:t>
        <a:bodyPr/>
        <a:lstStyle/>
        <a:p>
          <a:r>
            <a:rPr lang="en-US" sz="2200">
              <a:latin typeface="Times New Roman" pitchFamily="18" charset="0"/>
              <a:cs typeface="Times New Roman" pitchFamily="18" charset="0"/>
            </a:rPr>
            <a:t>Mỗi năm làm việc = ½ tháng tiền lương</a:t>
          </a:r>
        </a:p>
      </dgm:t>
    </dgm:pt>
    <dgm:pt modelId="{B6B7960F-F39E-48A4-B7F6-26EC6B14D5C5}" type="parTrans" cxnId="{C813CE18-74DC-4F8C-9908-8841A822C776}">
      <dgm:prSet/>
      <dgm:spPr/>
      <dgm:t>
        <a:bodyPr/>
        <a:lstStyle/>
        <a:p>
          <a:endParaRPr lang="en-US"/>
        </a:p>
      </dgm:t>
    </dgm:pt>
    <dgm:pt modelId="{3528F288-2A29-4634-BC16-2213761BA2B7}" type="sibTrans" cxnId="{C813CE18-74DC-4F8C-9908-8841A822C776}">
      <dgm:prSet/>
      <dgm:spPr/>
      <dgm:t>
        <a:bodyPr/>
        <a:lstStyle/>
        <a:p>
          <a:endParaRPr lang="en-US"/>
        </a:p>
      </dgm:t>
    </dgm:pt>
    <dgm:pt modelId="{17E9FBC0-70F3-4B21-BD15-EC331ACCA656}">
      <dgm:prSet phldrT="[Text]" custT="1"/>
      <dgm:spPr/>
      <dgm:t>
        <a:bodyPr/>
        <a:lstStyle/>
        <a:p>
          <a:r>
            <a:rPr lang="en-US" sz="2200">
              <a:latin typeface="Times New Roman" pitchFamily="18" charset="0"/>
              <a:cs typeface="Times New Roman" pitchFamily="18" charset="0"/>
            </a:rPr>
            <a:t>Mỗi năm làm việc = 02 tháng tiền lương</a:t>
          </a:r>
        </a:p>
      </dgm:t>
    </dgm:pt>
    <dgm:pt modelId="{5CC169AA-EDFE-4813-94EE-B2C32031CDEC}" type="parTrans" cxnId="{0394A8B2-85F2-4E6B-8660-4DAFF2526DAA}">
      <dgm:prSet/>
      <dgm:spPr/>
      <dgm:t>
        <a:bodyPr/>
        <a:lstStyle/>
        <a:p>
          <a:endParaRPr lang="en-US"/>
        </a:p>
      </dgm:t>
    </dgm:pt>
    <dgm:pt modelId="{34894BF8-0706-45C2-8E68-11BD29F933CC}" type="sibTrans" cxnId="{0394A8B2-85F2-4E6B-8660-4DAFF2526DAA}">
      <dgm:prSet/>
      <dgm:spPr/>
      <dgm:t>
        <a:bodyPr/>
        <a:lstStyle/>
        <a:p>
          <a:endParaRPr lang="en-US"/>
        </a:p>
      </dgm:t>
    </dgm:pt>
    <dgm:pt modelId="{BD2C6A4C-C57A-4344-817B-100D804AF833}">
      <dgm:prSet phldrT="[Text]" custT="1"/>
      <dgm:spPr/>
      <dgm:t>
        <a:bodyPr/>
        <a:lstStyle/>
        <a:p>
          <a:r>
            <a:rPr lang="en-US" sz="2200">
              <a:latin typeface="Times New Roman" pitchFamily="18" charset="0"/>
              <a:cs typeface="Times New Roman" pitchFamily="18" charset="0"/>
            </a:rPr>
            <a:t>Tg làm việc thực tế trừ Tg tham gia BH thất nghiệp</a:t>
          </a:r>
        </a:p>
      </dgm:t>
    </dgm:pt>
    <dgm:pt modelId="{ADED05F7-7BC1-4C92-8190-2FD694E1DAFF}" type="parTrans" cxnId="{8336627F-EA67-4A6B-94AE-358363F54F06}">
      <dgm:prSet/>
      <dgm:spPr/>
      <dgm:t>
        <a:bodyPr/>
        <a:lstStyle/>
        <a:p>
          <a:endParaRPr lang="en-US"/>
        </a:p>
      </dgm:t>
    </dgm:pt>
    <dgm:pt modelId="{68E414FB-9F67-486D-8A32-8F4666F3B0A5}" type="sibTrans" cxnId="{8336627F-EA67-4A6B-94AE-358363F54F06}">
      <dgm:prSet/>
      <dgm:spPr/>
      <dgm:t>
        <a:bodyPr/>
        <a:lstStyle/>
        <a:p>
          <a:endParaRPr lang="en-US"/>
        </a:p>
      </dgm:t>
    </dgm:pt>
    <dgm:pt modelId="{A275A034-741F-4DAB-95DF-32833085F725}">
      <dgm:prSet phldrT="[Text]" custT="1"/>
      <dgm:spPr/>
      <dgm:t>
        <a:bodyPr/>
        <a:lstStyle/>
        <a:p>
          <a:r>
            <a:rPr lang="en-US" sz="2200">
              <a:latin typeface="Times New Roman" pitchFamily="18" charset="0"/>
              <a:cs typeface="Times New Roman" pitchFamily="18" charset="0"/>
            </a:rPr>
            <a:t>Tg làm việc thực tế trừ Tg tham gia BH thất nghiệp</a:t>
          </a:r>
        </a:p>
      </dgm:t>
    </dgm:pt>
    <dgm:pt modelId="{F955D805-5C79-4832-9FFD-B51A9D29B862}" type="parTrans" cxnId="{0716DC8C-3200-4857-9A4D-4CD85FFE3D56}">
      <dgm:prSet/>
      <dgm:spPr/>
      <dgm:t>
        <a:bodyPr/>
        <a:lstStyle/>
        <a:p>
          <a:endParaRPr lang="en-US"/>
        </a:p>
      </dgm:t>
    </dgm:pt>
    <dgm:pt modelId="{8CB3D331-BFFC-472B-96DC-5BF9508F276E}" type="sibTrans" cxnId="{0716DC8C-3200-4857-9A4D-4CD85FFE3D56}">
      <dgm:prSet/>
      <dgm:spPr/>
      <dgm:t>
        <a:bodyPr/>
        <a:lstStyle/>
        <a:p>
          <a:endParaRPr lang="en-US"/>
        </a:p>
      </dgm:t>
    </dgm:pt>
    <dgm:pt modelId="{7A476552-2833-4644-829F-7A4EAE0A04D3}" type="pres">
      <dgm:prSet presAssocID="{3B396B8F-ED9A-4307-84F6-4A6D046BC16B}" presName="Name0" presStyleCnt="0">
        <dgm:presLayoutVars>
          <dgm:dir/>
          <dgm:animLvl val="lvl"/>
          <dgm:resizeHandles val="exact"/>
        </dgm:presLayoutVars>
      </dgm:prSet>
      <dgm:spPr/>
    </dgm:pt>
    <dgm:pt modelId="{906010B8-1CD8-4BC9-AABE-52BE87760547}" type="pres">
      <dgm:prSet presAssocID="{CBDC8C56-F685-4686-96F1-B65CB41CD227}" presName="linNode" presStyleCnt="0"/>
      <dgm:spPr/>
    </dgm:pt>
    <dgm:pt modelId="{72E5C92D-28CE-40FD-A584-79C08D4C7E26}" type="pres">
      <dgm:prSet presAssocID="{CBDC8C56-F685-4686-96F1-B65CB41CD227}" presName="parentText" presStyleLbl="node1" presStyleIdx="0" presStyleCnt="2">
        <dgm:presLayoutVars>
          <dgm:chMax val="1"/>
          <dgm:bulletEnabled val="1"/>
        </dgm:presLayoutVars>
      </dgm:prSet>
      <dgm:spPr/>
    </dgm:pt>
    <dgm:pt modelId="{1D4E339E-FDAC-4310-9668-42248DFE1F48}" type="pres">
      <dgm:prSet presAssocID="{CBDC8C56-F685-4686-96F1-B65CB41CD227}" presName="descendantText" presStyleLbl="alignAccFollowNode1" presStyleIdx="0" presStyleCnt="2" custScaleX="183976">
        <dgm:presLayoutVars>
          <dgm:bulletEnabled val="1"/>
        </dgm:presLayoutVars>
      </dgm:prSet>
      <dgm:spPr/>
    </dgm:pt>
    <dgm:pt modelId="{D4001B06-2B79-4D84-BA81-9FD9E430A8E8}" type="pres">
      <dgm:prSet presAssocID="{060DF17A-DCD1-40F7-9F60-D0797368922C}" presName="sp" presStyleCnt="0"/>
      <dgm:spPr/>
    </dgm:pt>
    <dgm:pt modelId="{BEE1F98E-4F95-4E59-972E-4F04CD85F551}" type="pres">
      <dgm:prSet presAssocID="{79DD411F-4CA0-48CB-943F-829E4267BE21}" presName="linNode" presStyleCnt="0"/>
      <dgm:spPr/>
    </dgm:pt>
    <dgm:pt modelId="{3FE5A785-25C5-41A5-9F9A-A393E2445B1B}" type="pres">
      <dgm:prSet presAssocID="{79DD411F-4CA0-48CB-943F-829E4267BE21}" presName="parentText" presStyleLbl="node1" presStyleIdx="1" presStyleCnt="2" custScaleX="71132" custLinFactNeighborX="-14847" custLinFactNeighborY="2625">
        <dgm:presLayoutVars>
          <dgm:chMax val="1"/>
          <dgm:bulletEnabled val="1"/>
        </dgm:presLayoutVars>
      </dgm:prSet>
      <dgm:spPr/>
    </dgm:pt>
    <dgm:pt modelId="{EB027CED-BB59-4C22-9015-C61F717CD2C5}" type="pres">
      <dgm:prSet presAssocID="{79DD411F-4CA0-48CB-943F-829E4267BE21}" presName="descendantText" presStyleLbl="alignAccFollowNode1" presStyleIdx="1" presStyleCnt="2" custScaleX="130835">
        <dgm:presLayoutVars>
          <dgm:bulletEnabled val="1"/>
        </dgm:presLayoutVars>
      </dgm:prSet>
      <dgm:spPr/>
    </dgm:pt>
  </dgm:ptLst>
  <dgm:cxnLst>
    <dgm:cxn modelId="{8336627F-EA67-4A6B-94AE-358363F54F06}" srcId="{CBDC8C56-F685-4686-96F1-B65CB41CD227}" destId="{BD2C6A4C-C57A-4344-817B-100D804AF833}" srcOrd="2" destOrd="0" parTransId="{ADED05F7-7BC1-4C92-8190-2FD694E1DAFF}" sibTransId="{68E414FB-9F67-486D-8A32-8F4666F3B0A5}"/>
    <dgm:cxn modelId="{CE334A85-B688-4D8C-A7F2-C4E06FA901D2}" type="presOf" srcId="{7D392BC8-A24C-404E-A1B3-85999D77AC49}" destId="{1D4E339E-FDAC-4310-9668-42248DFE1F48}" srcOrd="0" destOrd="1" presId="urn:microsoft.com/office/officeart/2005/8/layout/vList5"/>
    <dgm:cxn modelId="{72D4ECC3-4673-4953-8530-02B9A6E0B183}" type="presOf" srcId="{17E9FBC0-70F3-4B21-BD15-EC331ACCA656}" destId="{EB027CED-BB59-4C22-9015-C61F717CD2C5}" srcOrd="0" destOrd="3" presId="urn:microsoft.com/office/officeart/2005/8/layout/vList5"/>
    <dgm:cxn modelId="{566B46EA-A85A-4EBD-BA19-68E68C58D544}" type="presOf" srcId="{0CE1A2B0-27D2-484E-8CB4-43314647FCAD}" destId="{1D4E339E-FDAC-4310-9668-42248DFE1F48}" srcOrd="0" destOrd="3" presId="urn:microsoft.com/office/officeart/2005/8/layout/vList5"/>
    <dgm:cxn modelId="{5ED102BA-FF29-4690-91D4-24D137F28BFA}" srcId="{3B396B8F-ED9A-4307-84F6-4A6D046BC16B}" destId="{79DD411F-4CA0-48CB-943F-829E4267BE21}" srcOrd="1" destOrd="0" parTransId="{E203CAEC-770D-4F9F-BA87-DF941414A6EC}" sibTransId="{90F19A6B-7C76-469B-AB3B-3DEC7E345A82}"/>
    <dgm:cxn modelId="{E3B37F9F-8E32-414D-BE19-4E9E335AFACD}" type="presOf" srcId="{CBDC8C56-F685-4686-96F1-B65CB41CD227}" destId="{72E5C92D-28CE-40FD-A584-79C08D4C7E26}" srcOrd="0" destOrd="0" presId="urn:microsoft.com/office/officeart/2005/8/layout/vList5"/>
    <dgm:cxn modelId="{12A8BECE-5900-4366-A62A-422DFFAEB100}" type="presOf" srcId="{AD3C3608-744A-4619-86C6-726C5B354D9D}" destId="{1D4E339E-FDAC-4310-9668-42248DFE1F48}" srcOrd="0" destOrd="0" presId="urn:microsoft.com/office/officeart/2005/8/layout/vList5"/>
    <dgm:cxn modelId="{AAAD7F25-968B-4A41-93E8-8646885B8363}" srcId="{79DD411F-4CA0-48CB-943F-829E4267BE21}" destId="{A4415545-1B2D-41A9-B236-9E141702EE94}" srcOrd="1" destOrd="0" parTransId="{8025DC39-18CE-4A82-9B06-CF35752CFE44}" sibTransId="{96708FC5-1CE2-4D23-AA2E-0A20CD520A38}"/>
    <dgm:cxn modelId="{C813CE18-74DC-4F8C-9908-8841A822C776}" srcId="{CBDC8C56-F685-4686-96F1-B65CB41CD227}" destId="{0CE1A2B0-27D2-484E-8CB4-43314647FCAD}" srcOrd="3" destOrd="0" parTransId="{B6B7960F-F39E-48A4-B7F6-26EC6B14D5C5}" sibTransId="{3528F288-2A29-4634-BC16-2213761BA2B7}"/>
    <dgm:cxn modelId="{0394A8B2-85F2-4E6B-8660-4DAFF2526DAA}" srcId="{79DD411F-4CA0-48CB-943F-829E4267BE21}" destId="{17E9FBC0-70F3-4B21-BD15-EC331ACCA656}" srcOrd="3" destOrd="0" parTransId="{5CC169AA-EDFE-4813-94EE-B2C32031CDEC}" sibTransId="{34894BF8-0706-45C2-8E68-11BD29F933CC}"/>
    <dgm:cxn modelId="{4E6513C4-375A-4F38-A651-BCAB8598BACE}" type="presOf" srcId="{79DD411F-4CA0-48CB-943F-829E4267BE21}" destId="{3FE5A785-25C5-41A5-9F9A-A393E2445B1B}" srcOrd="0" destOrd="0" presId="urn:microsoft.com/office/officeart/2005/8/layout/vList5"/>
    <dgm:cxn modelId="{6890E966-11CC-446D-8C8E-D6A30D857C60}" srcId="{79DD411F-4CA0-48CB-943F-829E4267BE21}" destId="{D8B0754F-9F98-4A1F-BD42-B7FDF2F187BB}" srcOrd="0" destOrd="0" parTransId="{477375F8-C62A-4DD2-93DD-EFFB5032BE8C}" sibTransId="{C5B84947-AF51-4206-8D5B-C733D33BE38B}"/>
    <dgm:cxn modelId="{29C43396-50B6-47F3-BC49-C67B961BCFBA}" srcId="{CBDC8C56-F685-4686-96F1-B65CB41CD227}" destId="{AD3C3608-744A-4619-86C6-726C5B354D9D}" srcOrd="0" destOrd="0" parTransId="{F2888B94-787A-46F2-B68E-6691979D7B4F}" sibTransId="{EE12BEF5-529E-41CF-9009-AEF70237B62C}"/>
    <dgm:cxn modelId="{7456C1E3-A596-43C2-B34B-D7BF08E6BF74}" type="presOf" srcId="{D8B0754F-9F98-4A1F-BD42-B7FDF2F187BB}" destId="{EB027CED-BB59-4C22-9015-C61F717CD2C5}" srcOrd="0" destOrd="0" presId="urn:microsoft.com/office/officeart/2005/8/layout/vList5"/>
    <dgm:cxn modelId="{4E36329A-BE0B-4C4A-86D8-64F80F4B30CB}" type="presOf" srcId="{3B396B8F-ED9A-4307-84F6-4A6D046BC16B}" destId="{7A476552-2833-4644-829F-7A4EAE0A04D3}" srcOrd="0" destOrd="0" presId="urn:microsoft.com/office/officeart/2005/8/layout/vList5"/>
    <dgm:cxn modelId="{0716DC8C-3200-4857-9A4D-4CD85FFE3D56}" srcId="{79DD411F-4CA0-48CB-943F-829E4267BE21}" destId="{A275A034-741F-4DAB-95DF-32833085F725}" srcOrd="2" destOrd="0" parTransId="{F955D805-5C79-4832-9FFD-B51A9D29B862}" sibTransId="{8CB3D331-BFFC-472B-96DC-5BF9508F276E}"/>
    <dgm:cxn modelId="{EE8AF010-99C7-48CD-9C16-EF1790A4B54F}" srcId="{3B396B8F-ED9A-4307-84F6-4A6D046BC16B}" destId="{CBDC8C56-F685-4686-96F1-B65CB41CD227}" srcOrd="0" destOrd="0" parTransId="{19B8D7B1-0CFF-4359-9B77-633430188151}" sibTransId="{060DF17A-DCD1-40F7-9F60-D0797368922C}"/>
    <dgm:cxn modelId="{AA3A504C-9646-492D-AD4E-A930B3FDB793}" type="presOf" srcId="{BD2C6A4C-C57A-4344-817B-100D804AF833}" destId="{1D4E339E-FDAC-4310-9668-42248DFE1F48}" srcOrd="0" destOrd="2" presId="urn:microsoft.com/office/officeart/2005/8/layout/vList5"/>
    <dgm:cxn modelId="{73E7EDA3-AA09-45DC-B32E-89EADC46CD51}" srcId="{CBDC8C56-F685-4686-96F1-B65CB41CD227}" destId="{7D392BC8-A24C-404E-A1B3-85999D77AC49}" srcOrd="1" destOrd="0" parTransId="{082B5D1E-22BD-4917-B108-5F0B310C7C56}" sibTransId="{5AA1BEF1-0816-49A0-827F-7F4148E09179}"/>
    <dgm:cxn modelId="{CF2E2479-1BC8-4DD2-A5A6-26386EC2419B}" type="presOf" srcId="{A4415545-1B2D-41A9-B236-9E141702EE94}" destId="{EB027CED-BB59-4C22-9015-C61F717CD2C5}" srcOrd="0" destOrd="1" presId="urn:microsoft.com/office/officeart/2005/8/layout/vList5"/>
    <dgm:cxn modelId="{5647C8F4-7C37-4A58-B5F6-CC309D7166B6}" type="presOf" srcId="{A275A034-741F-4DAB-95DF-32833085F725}" destId="{EB027CED-BB59-4C22-9015-C61F717CD2C5}" srcOrd="0" destOrd="2" presId="urn:microsoft.com/office/officeart/2005/8/layout/vList5"/>
    <dgm:cxn modelId="{944474E9-389C-4029-AF32-EE23A08100CC}" type="presParOf" srcId="{7A476552-2833-4644-829F-7A4EAE0A04D3}" destId="{906010B8-1CD8-4BC9-AABE-52BE87760547}" srcOrd="0" destOrd="0" presId="urn:microsoft.com/office/officeart/2005/8/layout/vList5"/>
    <dgm:cxn modelId="{A0BACE50-4692-4C1A-97C7-FA2840DC1EE0}" type="presParOf" srcId="{906010B8-1CD8-4BC9-AABE-52BE87760547}" destId="{72E5C92D-28CE-40FD-A584-79C08D4C7E26}" srcOrd="0" destOrd="0" presId="urn:microsoft.com/office/officeart/2005/8/layout/vList5"/>
    <dgm:cxn modelId="{134416FA-FA8E-4D3C-A6CC-9183E97C1C1E}" type="presParOf" srcId="{906010B8-1CD8-4BC9-AABE-52BE87760547}" destId="{1D4E339E-FDAC-4310-9668-42248DFE1F48}" srcOrd="1" destOrd="0" presId="urn:microsoft.com/office/officeart/2005/8/layout/vList5"/>
    <dgm:cxn modelId="{8497EC73-641D-4854-B2CF-E967E3E0BADC}" type="presParOf" srcId="{7A476552-2833-4644-829F-7A4EAE0A04D3}" destId="{D4001B06-2B79-4D84-BA81-9FD9E430A8E8}" srcOrd="1" destOrd="0" presId="urn:microsoft.com/office/officeart/2005/8/layout/vList5"/>
    <dgm:cxn modelId="{C17177FC-D1CF-4007-8C3B-A9A6572D2F80}" type="presParOf" srcId="{7A476552-2833-4644-829F-7A4EAE0A04D3}" destId="{BEE1F98E-4F95-4E59-972E-4F04CD85F551}" srcOrd="2" destOrd="0" presId="urn:microsoft.com/office/officeart/2005/8/layout/vList5"/>
    <dgm:cxn modelId="{97BC756E-1F38-46DB-ABC8-4FFC04A99CC3}" type="presParOf" srcId="{BEE1F98E-4F95-4E59-972E-4F04CD85F551}" destId="{3FE5A785-25C5-41A5-9F9A-A393E2445B1B}" srcOrd="0" destOrd="0" presId="urn:microsoft.com/office/officeart/2005/8/layout/vList5"/>
    <dgm:cxn modelId="{6ABD7F3B-1144-47CE-AF66-4DFA10F54309}" type="presParOf" srcId="{BEE1F98E-4F95-4E59-972E-4F04CD85F551}" destId="{EB027CED-BB59-4C22-9015-C61F717CD2C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93D073-EB0B-44E9-BA17-3E169704D30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C3B46C6-B613-4BC8-A72A-A62C1FD392A4}">
      <dgm:prSet phldrT="[Text]" custT="1"/>
      <dgm:spPr/>
      <dgm:t>
        <a:bodyPr/>
        <a:lstStyle/>
        <a:p>
          <a:r>
            <a:rPr lang="en-US" sz="2400" b="1">
              <a:latin typeface="Times New Roman" pitchFamily="18" charset="0"/>
              <a:cs typeface="Times New Roman" pitchFamily="18" charset="0"/>
            </a:rPr>
            <a:t>Lương tối thiểu chung</a:t>
          </a:r>
        </a:p>
        <a:p>
          <a:r>
            <a:rPr lang="en-US" sz="2400" b="1">
              <a:latin typeface="Times New Roman" pitchFamily="18" charset="0"/>
              <a:cs typeface="Times New Roman" pitchFamily="18" charset="0"/>
            </a:rPr>
            <a:t> </a:t>
          </a:r>
          <a:r>
            <a:rPr lang="en-US" sz="2400" i="1">
              <a:latin typeface="Times New Roman" pitchFamily="18" charset="0"/>
              <a:cs typeface="Times New Roman" pitchFamily="18" charset="0"/>
            </a:rPr>
            <a:t>(Lương cơ sở/Lương cơ bản)</a:t>
          </a:r>
        </a:p>
      </dgm:t>
    </dgm:pt>
    <dgm:pt modelId="{CAB00629-6177-45E1-BCEA-3738C1E6C3D3}" type="parTrans" cxnId="{27A7E0DD-4E4C-4A38-8390-183E5171C776}">
      <dgm:prSet/>
      <dgm:spPr/>
      <dgm:t>
        <a:bodyPr/>
        <a:lstStyle/>
        <a:p>
          <a:endParaRPr lang="en-US" sz="2400">
            <a:latin typeface="Times New Roman" pitchFamily="18" charset="0"/>
            <a:cs typeface="Times New Roman" pitchFamily="18" charset="0"/>
          </a:endParaRPr>
        </a:p>
      </dgm:t>
    </dgm:pt>
    <dgm:pt modelId="{49DE7A9C-BDE8-4E49-B4F8-31CFC0201EA4}" type="sibTrans" cxnId="{27A7E0DD-4E4C-4A38-8390-183E5171C776}">
      <dgm:prSet/>
      <dgm:spPr/>
      <dgm:t>
        <a:bodyPr/>
        <a:lstStyle/>
        <a:p>
          <a:endParaRPr lang="en-US" sz="2400">
            <a:latin typeface="Times New Roman" pitchFamily="18" charset="0"/>
            <a:cs typeface="Times New Roman" pitchFamily="18" charset="0"/>
          </a:endParaRPr>
        </a:p>
      </dgm:t>
    </dgm:pt>
    <dgm:pt modelId="{E7F01971-13F1-48BE-96C3-18195447EF03}">
      <dgm:prSet phldrT="[Text]" custT="1"/>
      <dgm:spPr/>
      <dgm:t>
        <a:bodyPr/>
        <a:lstStyle/>
        <a:p>
          <a:r>
            <a:rPr lang="en-US" sz="2400">
              <a:latin typeface="Times New Roman" pitchFamily="18" charset="0"/>
              <a:cs typeface="Times New Roman" pitchFamily="18" charset="0"/>
            </a:rPr>
            <a:t>Cán bộ, công chức, viên chức</a:t>
          </a:r>
        </a:p>
      </dgm:t>
    </dgm:pt>
    <dgm:pt modelId="{62E4489F-A615-4D92-B870-0552E34446E2}" type="parTrans" cxnId="{226184D5-65FB-484A-B880-1C701F1441FA}">
      <dgm:prSet/>
      <dgm:spPr/>
      <dgm:t>
        <a:bodyPr/>
        <a:lstStyle/>
        <a:p>
          <a:endParaRPr lang="en-US" sz="2400">
            <a:latin typeface="Times New Roman" pitchFamily="18" charset="0"/>
            <a:cs typeface="Times New Roman" pitchFamily="18" charset="0"/>
          </a:endParaRPr>
        </a:p>
      </dgm:t>
    </dgm:pt>
    <dgm:pt modelId="{DE2A0024-9D68-4968-B05F-4CFEEB66AE11}" type="sibTrans" cxnId="{226184D5-65FB-484A-B880-1C701F1441FA}">
      <dgm:prSet/>
      <dgm:spPr/>
      <dgm:t>
        <a:bodyPr/>
        <a:lstStyle/>
        <a:p>
          <a:endParaRPr lang="en-US" sz="2400">
            <a:latin typeface="Times New Roman" pitchFamily="18" charset="0"/>
            <a:cs typeface="Times New Roman" pitchFamily="18" charset="0"/>
          </a:endParaRPr>
        </a:p>
      </dgm:t>
    </dgm:pt>
    <dgm:pt modelId="{C3DF4E8A-D4B5-43F2-B18F-8719B3FCDDBE}">
      <dgm:prSet phldrT="[Text]" custT="1"/>
      <dgm:spPr/>
      <dgm:t>
        <a:bodyPr/>
        <a:lstStyle/>
        <a:p>
          <a:r>
            <a:rPr lang="en-US" sz="2400">
              <a:latin typeface="Times New Roman" pitchFamily="18" charset="0"/>
              <a:cs typeface="Times New Roman" pitchFamily="18" charset="0"/>
            </a:rPr>
            <a:t>Nghị định 66/2013/NĐ-CP</a:t>
          </a:r>
        </a:p>
      </dgm:t>
    </dgm:pt>
    <dgm:pt modelId="{E04AC01D-402D-4278-A45F-1372C062E15C}" type="parTrans" cxnId="{F6100490-33AF-4895-81EC-729AB7349384}">
      <dgm:prSet/>
      <dgm:spPr/>
      <dgm:t>
        <a:bodyPr/>
        <a:lstStyle/>
        <a:p>
          <a:endParaRPr lang="en-US" sz="2400">
            <a:latin typeface="Times New Roman" pitchFamily="18" charset="0"/>
            <a:cs typeface="Times New Roman" pitchFamily="18" charset="0"/>
          </a:endParaRPr>
        </a:p>
      </dgm:t>
    </dgm:pt>
    <dgm:pt modelId="{4E7E5CA2-296B-44AF-AA5F-5DCB5D10C7C1}" type="sibTrans" cxnId="{F6100490-33AF-4895-81EC-729AB7349384}">
      <dgm:prSet/>
      <dgm:spPr/>
      <dgm:t>
        <a:bodyPr/>
        <a:lstStyle/>
        <a:p>
          <a:endParaRPr lang="en-US" sz="2400">
            <a:latin typeface="Times New Roman" pitchFamily="18" charset="0"/>
            <a:cs typeface="Times New Roman" pitchFamily="18" charset="0"/>
          </a:endParaRPr>
        </a:p>
      </dgm:t>
    </dgm:pt>
    <dgm:pt modelId="{960189B4-E6D3-4A6C-8D65-9B16AB9000E6}">
      <dgm:prSet phldrT="[Text]" custT="1"/>
      <dgm:spPr/>
      <dgm:t>
        <a:bodyPr/>
        <a:lstStyle/>
        <a:p>
          <a:r>
            <a:rPr lang="en-US" sz="2400" b="1">
              <a:latin typeface="Times New Roman" pitchFamily="18" charset="0"/>
              <a:cs typeface="Times New Roman" pitchFamily="18" charset="0"/>
            </a:rPr>
            <a:t>Lương tối thiểu vùng</a:t>
          </a:r>
        </a:p>
      </dgm:t>
    </dgm:pt>
    <dgm:pt modelId="{323919B7-8F36-43FB-92B2-372A5C2FF1A8}" type="parTrans" cxnId="{7324AF4E-0538-4F28-8CFC-B6391DB17C3C}">
      <dgm:prSet/>
      <dgm:spPr/>
      <dgm:t>
        <a:bodyPr/>
        <a:lstStyle/>
        <a:p>
          <a:endParaRPr lang="en-US" sz="2400">
            <a:latin typeface="Times New Roman" pitchFamily="18" charset="0"/>
            <a:cs typeface="Times New Roman" pitchFamily="18" charset="0"/>
          </a:endParaRPr>
        </a:p>
      </dgm:t>
    </dgm:pt>
    <dgm:pt modelId="{0A03268D-2903-4041-824C-199ADC636853}" type="sibTrans" cxnId="{7324AF4E-0538-4F28-8CFC-B6391DB17C3C}">
      <dgm:prSet/>
      <dgm:spPr/>
      <dgm:t>
        <a:bodyPr/>
        <a:lstStyle/>
        <a:p>
          <a:endParaRPr lang="en-US" sz="2400">
            <a:latin typeface="Times New Roman" pitchFamily="18" charset="0"/>
            <a:cs typeface="Times New Roman" pitchFamily="18" charset="0"/>
          </a:endParaRPr>
        </a:p>
      </dgm:t>
    </dgm:pt>
    <dgm:pt modelId="{99D8AC7E-B6D8-49AA-9489-9C5E43DD0567}">
      <dgm:prSet phldrT="[Text]" custT="1"/>
      <dgm:spPr/>
      <dgm:t>
        <a:bodyPr/>
        <a:lstStyle/>
        <a:p>
          <a:r>
            <a:rPr lang="en-US" sz="2400">
              <a:latin typeface="Times New Roman" pitchFamily="18" charset="0"/>
              <a:cs typeface="Times New Roman" pitchFamily="18" charset="0"/>
            </a:rPr>
            <a:t>Người lao động</a:t>
          </a:r>
        </a:p>
      </dgm:t>
    </dgm:pt>
    <dgm:pt modelId="{81C10694-DE06-4B6A-A405-A8ECB9B307A6}" type="parTrans" cxnId="{B64EFA27-F126-4169-A1F1-994A367BFE3A}">
      <dgm:prSet/>
      <dgm:spPr/>
      <dgm:t>
        <a:bodyPr/>
        <a:lstStyle/>
        <a:p>
          <a:endParaRPr lang="en-US" sz="2400">
            <a:latin typeface="Times New Roman" pitchFamily="18" charset="0"/>
            <a:cs typeface="Times New Roman" pitchFamily="18" charset="0"/>
          </a:endParaRPr>
        </a:p>
      </dgm:t>
    </dgm:pt>
    <dgm:pt modelId="{F53D6DC0-D0C7-4C5A-B3CF-5D1C3CB94882}" type="sibTrans" cxnId="{B64EFA27-F126-4169-A1F1-994A367BFE3A}">
      <dgm:prSet/>
      <dgm:spPr/>
      <dgm:t>
        <a:bodyPr/>
        <a:lstStyle/>
        <a:p>
          <a:endParaRPr lang="en-US" sz="2400">
            <a:latin typeface="Times New Roman" pitchFamily="18" charset="0"/>
            <a:cs typeface="Times New Roman" pitchFamily="18" charset="0"/>
          </a:endParaRPr>
        </a:p>
      </dgm:t>
    </dgm:pt>
    <dgm:pt modelId="{9367A742-4567-4DC7-AE3B-11D405B82A5B}">
      <dgm:prSet phldrT="[Text]" custT="1"/>
      <dgm:spPr/>
      <dgm:t>
        <a:bodyPr/>
        <a:lstStyle/>
        <a:p>
          <a:r>
            <a:rPr lang="en-US" sz="2400">
              <a:latin typeface="Times New Roman" pitchFamily="18" charset="0"/>
              <a:cs typeface="Times New Roman" pitchFamily="18" charset="0"/>
            </a:rPr>
            <a:t>Nghị định số 103/2014/NĐ-CP</a:t>
          </a:r>
        </a:p>
      </dgm:t>
    </dgm:pt>
    <dgm:pt modelId="{B66F8A73-A58F-4243-89B6-2EDCBBDD7427}" type="parTrans" cxnId="{BAD3B816-A92B-4F93-A17F-A88361EB6E8D}">
      <dgm:prSet/>
      <dgm:spPr/>
      <dgm:t>
        <a:bodyPr/>
        <a:lstStyle/>
        <a:p>
          <a:endParaRPr lang="en-US" sz="2400">
            <a:latin typeface="Times New Roman" pitchFamily="18" charset="0"/>
            <a:cs typeface="Times New Roman" pitchFamily="18" charset="0"/>
          </a:endParaRPr>
        </a:p>
      </dgm:t>
    </dgm:pt>
    <dgm:pt modelId="{5708FE03-448E-41E3-AB26-175E1AE07B60}" type="sibTrans" cxnId="{BAD3B816-A92B-4F93-A17F-A88361EB6E8D}">
      <dgm:prSet/>
      <dgm:spPr/>
      <dgm:t>
        <a:bodyPr/>
        <a:lstStyle/>
        <a:p>
          <a:endParaRPr lang="en-US" sz="2400">
            <a:latin typeface="Times New Roman" pitchFamily="18" charset="0"/>
            <a:cs typeface="Times New Roman" pitchFamily="18" charset="0"/>
          </a:endParaRPr>
        </a:p>
      </dgm:t>
    </dgm:pt>
    <dgm:pt modelId="{0A3C799B-394E-444C-A0F0-65D6B0AFB72E}">
      <dgm:prSet phldrT="[Text]" custT="1"/>
      <dgm:spPr/>
      <dgm:t>
        <a:bodyPr/>
        <a:lstStyle/>
        <a:p>
          <a:r>
            <a:rPr lang="en-US" sz="2400">
              <a:latin typeface="Times New Roman" pitchFamily="18" charset="0"/>
              <a:cs typeface="Times New Roman" pitchFamily="18" charset="0"/>
            </a:rPr>
            <a:t>Từ ngày 01/7/2013 = 1.150.000đ</a:t>
          </a:r>
        </a:p>
      </dgm:t>
    </dgm:pt>
    <dgm:pt modelId="{DCF6B74E-214B-4704-B8BB-5A633CEDF45B}" type="parTrans" cxnId="{C19CF145-70FD-48CD-A5F3-C1CFF1CB3BC2}">
      <dgm:prSet/>
      <dgm:spPr/>
      <dgm:t>
        <a:bodyPr/>
        <a:lstStyle/>
        <a:p>
          <a:endParaRPr lang="en-US"/>
        </a:p>
      </dgm:t>
    </dgm:pt>
    <dgm:pt modelId="{064E6FDA-B0AB-4D99-96A0-997619B485E5}" type="sibTrans" cxnId="{C19CF145-70FD-48CD-A5F3-C1CFF1CB3BC2}">
      <dgm:prSet/>
      <dgm:spPr/>
      <dgm:t>
        <a:bodyPr/>
        <a:lstStyle/>
        <a:p>
          <a:endParaRPr lang="en-US"/>
        </a:p>
      </dgm:t>
    </dgm:pt>
    <dgm:pt modelId="{EF5EE606-616B-4CD7-A956-49D0C034DFE9}" type="pres">
      <dgm:prSet presAssocID="{6E93D073-EB0B-44E9-BA17-3E169704D30A}" presName="Name0" presStyleCnt="0">
        <dgm:presLayoutVars>
          <dgm:dir/>
          <dgm:animLvl val="lvl"/>
          <dgm:resizeHandles val="exact"/>
        </dgm:presLayoutVars>
      </dgm:prSet>
      <dgm:spPr/>
    </dgm:pt>
    <dgm:pt modelId="{62F10579-DB6C-49F4-BA87-97B03E4C68AA}" type="pres">
      <dgm:prSet presAssocID="{FC3B46C6-B613-4BC8-A72A-A62C1FD392A4}" presName="linNode" presStyleCnt="0"/>
      <dgm:spPr/>
    </dgm:pt>
    <dgm:pt modelId="{697162EE-D8A4-4672-AA42-2A9B128ABDC3}" type="pres">
      <dgm:prSet presAssocID="{FC3B46C6-B613-4BC8-A72A-A62C1FD392A4}" presName="parentText" presStyleLbl="node1" presStyleIdx="0" presStyleCnt="2">
        <dgm:presLayoutVars>
          <dgm:chMax val="1"/>
          <dgm:bulletEnabled val="1"/>
        </dgm:presLayoutVars>
      </dgm:prSet>
      <dgm:spPr/>
    </dgm:pt>
    <dgm:pt modelId="{F829E984-4BD2-4559-ABE2-3993BF0358B5}" type="pres">
      <dgm:prSet presAssocID="{FC3B46C6-B613-4BC8-A72A-A62C1FD392A4}" presName="descendantText" presStyleLbl="alignAccFollowNode1" presStyleIdx="0" presStyleCnt="2">
        <dgm:presLayoutVars>
          <dgm:bulletEnabled val="1"/>
        </dgm:presLayoutVars>
      </dgm:prSet>
      <dgm:spPr/>
    </dgm:pt>
    <dgm:pt modelId="{E52783B5-A8C9-48D2-AB5D-F2629A25CA80}" type="pres">
      <dgm:prSet presAssocID="{49DE7A9C-BDE8-4E49-B4F8-31CFC0201EA4}" presName="sp" presStyleCnt="0"/>
      <dgm:spPr/>
    </dgm:pt>
    <dgm:pt modelId="{F7D65BDF-549C-4AEB-879E-1944605D78AA}" type="pres">
      <dgm:prSet presAssocID="{960189B4-E6D3-4A6C-8D65-9B16AB9000E6}" presName="linNode" presStyleCnt="0"/>
      <dgm:spPr/>
    </dgm:pt>
    <dgm:pt modelId="{4F369C19-BF00-4001-B6F0-677869E593F3}" type="pres">
      <dgm:prSet presAssocID="{960189B4-E6D3-4A6C-8D65-9B16AB9000E6}" presName="parentText" presStyleLbl="node1" presStyleIdx="1" presStyleCnt="2">
        <dgm:presLayoutVars>
          <dgm:chMax val="1"/>
          <dgm:bulletEnabled val="1"/>
        </dgm:presLayoutVars>
      </dgm:prSet>
      <dgm:spPr/>
    </dgm:pt>
    <dgm:pt modelId="{B0145FB5-6D1D-4EDE-AEB8-F028058B9684}" type="pres">
      <dgm:prSet presAssocID="{960189B4-E6D3-4A6C-8D65-9B16AB9000E6}" presName="descendantText" presStyleLbl="alignAccFollowNode1" presStyleIdx="1" presStyleCnt="2">
        <dgm:presLayoutVars>
          <dgm:bulletEnabled val="1"/>
        </dgm:presLayoutVars>
      </dgm:prSet>
      <dgm:spPr/>
    </dgm:pt>
  </dgm:ptLst>
  <dgm:cxnLst>
    <dgm:cxn modelId="{9692A04C-A593-48CA-8935-D28CE1FC9CA6}" type="presOf" srcId="{0A3C799B-394E-444C-A0F0-65D6B0AFB72E}" destId="{F829E984-4BD2-4559-ABE2-3993BF0358B5}" srcOrd="0" destOrd="2" presId="urn:microsoft.com/office/officeart/2005/8/layout/vList5"/>
    <dgm:cxn modelId="{27A7E0DD-4E4C-4A38-8390-183E5171C776}" srcId="{6E93D073-EB0B-44E9-BA17-3E169704D30A}" destId="{FC3B46C6-B613-4BC8-A72A-A62C1FD392A4}" srcOrd="0" destOrd="0" parTransId="{CAB00629-6177-45E1-BCEA-3738C1E6C3D3}" sibTransId="{49DE7A9C-BDE8-4E49-B4F8-31CFC0201EA4}"/>
    <dgm:cxn modelId="{C19CF145-70FD-48CD-A5F3-C1CFF1CB3BC2}" srcId="{FC3B46C6-B613-4BC8-A72A-A62C1FD392A4}" destId="{0A3C799B-394E-444C-A0F0-65D6B0AFB72E}" srcOrd="2" destOrd="0" parTransId="{DCF6B74E-214B-4704-B8BB-5A633CEDF45B}" sibTransId="{064E6FDA-B0AB-4D99-96A0-997619B485E5}"/>
    <dgm:cxn modelId="{35B65D39-95ED-4749-B501-31969243A706}" type="presOf" srcId="{9367A742-4567-4DC7-AE3B-11D405B82A5B}" destId="{B0145FB5-6D1D-4EDE-AEB8-F028058B9684}" srcOrd="0" destOrd="1" presId="urn:microsoft.com/office/officeart/2005/8/layout/vList5"/>
    <dgm:cxn modelId="{07657DAC-ACD3-4843-9E71-591DD588F21D}" type="presOf" srcId="{C3DF4E8A-D4B5-43F2-B18F-8719B3FCDDBE}" destId="{F829E984-4BD2-4559-ABE2-3993BF0358B5}" srcOrd="0" destOrd="1" presId="urn:microsoft.com/office/officeart/2005/8/layout/vList5"/>
    <dgm:cxn modelId="{FBA3BFD1-A727-4BC1-A7D5-BA1C6A783634}" type="presOf" srcId="{6E93D073-EB0B-44E9-BA17-3E169704D30A}" destId="{EF5EE606-616B-4CD7-A956-49D0C034DFE9}" srcOrd="0" destOrd="0" presId="urn:microsoft.com/office/officeart/2005/8/layout/vList5"/>
    <dgm:cxn modelId="{B6CFCF75-9044-43E2-B5D3-32C3A0067532}" type="presOf" srcId="{E7F01971-13F1-48BE-96C3-18195447EF03}" destId="{F829E984-4BD2-4559-ABE2-3993BF0358B5}" srcOrd="0" destOrd="0" presId="urn:microsoft.com/office/officeart/2005/8/layout/vList5"/>
    <dgm:cxn modelId="{226184D5-65FB-484A-B880-1C701F1441FA}" srcId="{FC3B46C6-B613-4BC8-A72A-A62C1FD392A4}" destId="{E7F01971-13F1-48BE-96C3-18195447EF03}" srcOrd="0" destOrd="0" parTransId="{62E4489F-A615-4D92-B870-0552E34446E2}" sibTransId="{DE2A0024-9D68-4968-B05F-4CFEEB66AE11}"/>
    <dgm:cxn modelId="{7324AF4E-0538-4F28-8CFC-B6391DB17C3C}" srcId="{6E93D073-EB0B-44E9-BA17-3E169704D30A}" destId="{960189B4-E6D3-4A6C-8D65-9B16AB9000E6}" srcOrd="1" destOrd="0" parTransId="{323919B7-8F36-43FB-92B2-372A5C2FF1A8}" sibTransId="{0A03268D-2903-4041-824C-199ADC636853}"/>
    <dgm:cxn modelId="{B64EFA27-F126-4169-A1F1-994A367BFE3A}" srcId="{960189B4-E6D3-4A6C-8D65-9B16AB9000E6}" destId="{99D8AC7E-B6D8-49AA-9489-9C5E43DD0567}" srcOrd="0" destOrd="0" parTransId="{81C10694-DE06-4B6A-A405-A8ECB9B307A6}" sibTransId="{F53D6DC0-D0C7-4C5A-B3CF-5D1C3CB94882}"/>
    <dgm:cxn modelId="{22B0E96D-21BF-4E22-8A18-98B62B423D7A}" type="presOf" srcId="{960189B4-E6D3-4A6C-8D65-9B16AB9000E6}" destId="{4F369C19-BF00-4001-B6F0-677869E593F3}" srcOrd="0" destOrd="0" presId="urn:microsoft.com/office/officeart/2005/8/layout/vList5"/>
    <dgm:cxn modelId="{58791CE1-B2DF-4C79-8CA4-6080F10C638A}" type="presOf" srcId="{FC3B46C6-B613-4BC8-A72A-A62C1FD392A4}" destId="{697162EE-D8A4-4672-AA42-2A9B128ABDC3}" srcOrd="0" destOrd="0" presId="urn:microsoft.com/office/officeart/2005/8/layout/vList5"/>
    <dgm:cxn modelId="{F6100490-33AF-4895-81EC-729AB7349384}" srcId="{FC3B46C6-B613-4BC8-A72A-A62C1FD392A4}" destId="{C3DF4E8A-D4B5-43F2-B18F-8719B3FCDDBE}" srcOrd="1" destOrd="0" parTransId="{E04AC01D-402D-4278-A45F-1372C062E15C}" sibTransId="{4E7E5CA2-296B-44AF-AA5F-5DCB5D10C7C1}"/>
    <dgm:cxn modelId="{2DD0B566-43E2-4E4E-BF6D-621C7AFAC42E}" type="presOf" srcId="{99D8AC7E-B6D8-49AA-9489-9C5E43DD0567}" destId="{B0145FB5-6D1D-4EDE-AEB8-F028058B9684}" srcOrd="0" destOrd="0" presId="urn:microsoft.com/office/officeart/2005/8/layout/vList5"/>
    <dgm:cxn modelId="{BAD3B816-A92B-4F93-A17F-A88361EB6E8D}" srcId="{960189B4-E6D3-4A6C-8D65-9B16AB9000E6}" destId="{9367A742-4567-4DC7-AE3B-11D405B82A5B}" srcOrd="1" destOrd="0" parTransId="{B66F8A73-A58F-4243-89B6-2EDCBBDD7427}" sibTransId="{5708FE03-448E-41E3-AB26-175E1AE07B60}"/>
    <dgm:cxn modelId="{7361EADC-3DB7-4E29-9EC4-557C8ECD7FA6}" type="presParOf" srcId="{EF5EE606-616B-4CD7-A956-49D0C034DFE9}" destId="{62F10579-DB6C-49F4-BA87-97B03E4C68AA}" srcOrd="0" destOrd="0" presId="urn:microsoft.com/office/officeart/2005/8/layout/vList5"/>
    <dgm:cxn modelId="{685305E2-C687-4E3A-A6F2-458B0FBB8841}" type="presParOf" srcId="{62F10579-DB6C-49F4-BA87-97B03E4C68AA}" destId="{697162EE-D8A4-4672-AA42-2A9B128ABDC3}" srcOrd="0" destOrd="0" presId="urn:microsoft.com/office/officeart/2005/8/layout/vList5"/>
    <dgm:cxn modelId="{891379FA-00AF-4D13-86C2-1A2328AC967C}" type="presParOf" srcId="{62F10579-DB6C-49F4-BA87-97B03E4C68AA}" destId="{F829E984-4BD2-4559-ABE2-3993BF0358B5}" srcOrd="1" destOrd="0" presId="urn:microsoft.com/office/officeart/2005/8/layout/vList5"/>
    <dgm:cxn modelId="{0332A9E6-E1CE-470F-B1C1-96DF1979B95D}" type="presParOf" srcId="{EF5EE606-616B-4CD7-A956-49D0C034DFE9}" destId="{E52783B5-A8C9-48D2-AB5D-F2629A25CA80}" srcOrd="1" destOrd="0" presId="urn:microsoft.com/office/officeart/2005/8/layout/vList5"/>
    <dgm:cxn modelId="{547BF0D1-1CD8-4D63-9BBD-1269B502E29E}" type="presParOf" srcId="{EF5EE606-616B-4CD7-A956-49D0C034DFE9}" destId="{F7D65BDF-549C-4AEB-879E-1944605D78AA}" srcOrd="2" destOrd="0" presId="urn:microsoft.com/office/officeart/2005/8/layout/vList5"/>
    <dgm:cxn modelId="{3E55DF72-1CF2-474A-A50F-8623AA1E7A7B}" type="presParOf" srcId="{F7D65BDF-549C-4AEB-879E-1944605D78AA}" destId="{4F369C19-BF00-4001-B6F0-677869E593F3}" srcOrd="0" destOrd="0" presId="urn:microsoft.com/office/officeart/2005/8/layout/vList5"/>
    <dgm:cxn modelId="{9B18F1E6-37A2-43F2-922B-592E1E8C1DFF}" type="presParOf" srcId="{F7D65BDF-549C-4AEB-879E-1944605D78AA}" destId="{B0145FB5-6D1D-4EDE-AEB8-F028058B968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56F361-A755-4AEE-9B91-A3BDDA78723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73146E5-69EF-4025-ADF9-D676E0327DFF}">
      <dgm:prSet phldrT="[Text]" custT="1"/>
      <dgm:spPr/>
      <dgm:t>
        <a:bodyPr/>
        <a:lstStyle/>
        <a:p>
          <a:r>
            <a:rPr lang="en-US" sz="2000" b="1">
              <a:latin typeface="Times New Roman" pitchFamily="18" charset="0"/>
              <a:cs typeface="Times New Roman" pitchFamily="18" charset="0"/>
            </a:rPr>
            <a:t>Lương tối thiểu</a:t>
          </a:r>
        </a:p>
      </dgm:t>
    </dgm:pt>
    <dgm:pt modelId="{32ED8DE2-B7B0-44CA-9891-02B997E4B03D}" type="parTrans" cxnId="{47C7BDE6-91EA-403A-933E-00393377CC6E}">
      <dgm:prSet/>
      <dgm:spPr/>
      <dgm:t>
        <a:bodyPr/>
        <a:lstStyle/>
        <a:p>
          <a:endParaRPr lang="en-US" sz="2000" b="1">
            <a:latin typeface="Times New Roman" pitchFamily="18" charset="0"/>
            <a:cs typeface="Times New Roman" pitchFamily="18" charset="0"/>
          </a:endParaRPr>
        </a:p>
      </dgm:t>
    </dgm:pt>
    <dgm:pt modelId="{5B33C609-AB47-43C5-BC2E-995FD4F6CF5C}" type="sibTrans" cxnId="{47C7BDE6-91EA-403A-933E-00393377CC6E}">
      <dgm:prSet/>
      <dgm:spPr/>
      <dgm:t>
        <a:bodyPr/>
        <a:lstStyle/>
        <a:p>
          <a:endParaRPr lang="en-US" sz="2000" b="1">
            <a:latin typeface="Times New Roman" pitchFamily="18" charset="0"/>
            <a:cs typeface="Times New Roman" pitchFamily="18" charset="0"/>
          </a:endParaRPr>
        </a:p>
      </dgm:t>
    </dgm:pt>
    <dgm:pt modelId="{2C65DB5A-C7B7-4C18-9AE0-08074384BAF8}">
      <dgm:prSet phldrT="[Text]" custT="1"/>
      <dgm:spPr/>
      <dgm:t>
        <a:bodyPr/>
        <a:lstStyle/>
        <a:p>
          <a:r>
            <a:rPr lang="en-US" sz="2000" b="1">
              <a:latin typeface="Times New Roman" pitchFamily="18" charset="0"/>
              <a:cs typeface="Times New Roman" pitchFamily="18" charset="0"/>
            </a:rPr>
            <a:t>Lương tối thiểu chung</a:t>
          </a:r>
        </a:p>
      </dgm:t>
    </dgm:pt>
    <dgm:pt modelId="{6EC27072-4D0D-45A7-B85B-AC5C356CE45C}" type="parTrans" cxnId="{ED7925A2-98E9-46AB-945C-EC0C5178B72B}">
      <dgm:prSet/>
      <dgm:spPr/>
      <dgm:t>
        <a:bodyPr/>
        <a:lstStyle/>
        <a:p>
          <a:endParaRPr lang="en-US" sz="2000" b="1">
            <a:latin typeface="Times New Roman" pitchFamily="18" charset="0"/>
            <a:cs typeface="Times New Roman" pitchFamily="18" charset="0"/>
          </a:endParaRPr>
        </a:p>
      </dgm:t>
    </dgm:pt>
    <dgm:pt modelId="{CF165B33-4E3F-4F3D-BD4D-8008ABBB5283}" type="sibTrans" cxnId="{ED7925A2-98E9-46AB-945C-EC0C5178B72B}">
      <dgm:prSet/>
      <dgm:spPr/>
      <dgm:t>
        <a:bodyPr/>
        <a:lstStyle/>
        <a:p>
          <a:endParaRPr lang="en-US" sz="2000" b="1">
            <a:latin typeface="Times New Roman" pitchFamily="18" charset="0"/>
            <a:cs typeface="Times New Roman" pitchFamily="18" charset="0"/>
          </a:endParaRPr>
        </a:p>
      </dgm:t>
    </dgm:pt>
    <dgm:pt modelId="{0896338F-1B65-48DA-BDD3-F26C1F3CD2E5}">
      <dgm:prSet phldrT="[Text]" custT="1"/>
      <dgm:spPr/>
      <dgm:t>
        <a:bodyPr/>
        <a:lstStyle/>
        <a:p>
          <a:r>
            <a:rPr lang="en-US" sz="2000" b="1">
              <a:latin typeface="Times New Roman" pitchFamily="18" charset="0"/>
              <a:cs typeface="Times New Roman" pitchFamily="18" charset="0"/>
            </a:rPr>
            <a:t>Lương tối thiểu vùng</a:t>
          </a:r>
        </a:p>
      </dgm:t>
    </dgm:pt>
    <dgm:pt modelId="{075BBCBC-2E25-4AB4-919E-D100E2651D46}" type="parTrans" cxnId="{503DD333-0DC6-47E0-8176-717074A26F9C}">
      <dgm:prSet/>
      <dgm:spPr/>
      <dgm:t>
        <a:bodyPr/>
        <a:lstStyle/>
        <a:p>
          <a:endParaRPr lang="en-US" sz="2000" b="1">
            <a:latin typeface="Times New Roman" pitchFamily="18" charset="0"/>
            <a:cs typeface="Times New Roman" pitchFamily="18" charset="0"/>
          </a:endParaRPr>
        </a:p>
      </dgm:t>
    </dgm:pt>
    <dgm:pt modelId="{C012FBB7-851D-490E-9007-CAF40E93434C}" type="sibTrans" cxnId="{503DD333-0DC6-47E0-8176-717074A26F9C}">
      <dgm:prSet/>
      <dgm:spPr/>
      <dgm:t>
        <a:bodyPr/>
        <a:lstStyle/>
        <a:p>
          <a:endParaRPr lang="en-US" sz="2000" b="1">
            <a:latin typeface="Times New Roman" pitchFamily="18" charset="0"/>
            <a:cs typeface="Times New Roman" pitchFamily="18" charset="0"/>
          </a:endParaRPr>
        </a:p>
      </dgm:t>
    </dgm:pt>
    <dgm:pt modelId="{FE88B30D-C44E-495E-8055-AE897C2511AE}" type="pres">
      <dgm:prSet presAssocID="{3056F361-A755-4AEE-9B91-A3BDDA78723F}" presName="hierChild1" presStyleCnt="0">
        <dgm:presLayoutVars>
          <dgm:chPref val="1"/>
          <dgm:dir/>
          <dgm:animOne val="branch"/>
          <dgm:animLvl val="lvl"/>
          <dgm:resizeHandles/>
        </dgm:presLayoutVars>
      </dgm:prSet>
      <dgm:spPr/>
    </dgm:pt>
    <dgm:pt modelId="{D0ED9D65-84CE-4FF6-A860-509781AAC30B}" type="pres">
      <dgm:prSet presAssocID="{073146E5-69EF-4025-ADF9-D676E0327DFF}" presName="hierRoot1" presStyleCnt="0"/>
      <dgm:spPr/>
    </dgm:pt>
    <dgm:pt modelId="{F4D82CA7-F5C7-407E-A5D6-ECC6C36F3680}" type="pres">
      <dgm:prSet presAssocID="{073146E5-69EF-4025-ADF9-D676E0327DFF}" presName="composite" presStyleCnt="0"/>
      <dgm:spPr/>
    </dgm:pt>
    <dgm:pt modelId="{6863ECE7-0371-42DA-8F32-B830008BEF7B}" type="pres">
      <dgm:prSet presAssocID="{073146E5-69EF-4025-ADF9-D676E0327DFF}" presName="background" presStyleLbl="node0" presStyleIdx="0" presStyleCnt="1"/>
      <dgm:spPr/>
    </dgm:pt>
    <dgm:pt modelId="{D3AF11D5-B0F7-42DD-A9E7-3BB878C231DF}" type="pres">
      <dgm:prSet presAssocID="{073146E5-69EF-4025-ADF9-D676E0327DFF}" presName="text" presStyleLbl="fgAcc0" presStyleIdx="0" presStyleCnt="1" custScaleX="88913" custScaleY="28341" custLinFactNeighborX="-11647" custLinFactNeighborY="8068">
        <dgm:presLayoutVars>
          <dgm:chPref val="3"/>
        </dgm:presLayoutVars>
      </dgm:prSet>
      <dgm:spPr/>
    </dgm:pt>
    <dgm:pt modelId="{83021668-5F1C-4E42-B574-506B8C92D6A5}" type="pres">
      <dgm:prSet presAssocID="{073146E5-69EF-4025-ADF9-D676E0327DFF}" presName="hierChild2" presStyleCnt="0"/>
      <dgm:spPr/>
    </dgm:pt>
    <dgm:pt modelId="{C998CB8A-9016-4D49-AE5D-634082855BF7}" type="pres">
      <dgm:prSet presAssocID="{6EC27072-4D0D-45A7-B85B-AC5C356CE45C}" presName="Name10" presStyleLbl="parChTrans1D2" presStyleIdx="0" presStyleCnt="2"/>
      <dgm:spPr/>
    </dgm:pt>
    <dgm:pt modelId="{84D6764A-1664-48EF-A51F-E166FD03CC66}" type="pres">
      <dgm:prSet presAssocID="{2C65DB5A-C7B7-4C18-9AE0-08074384BAF8}" presName="hierRoot2" presStyleCnt="0"/>
      <dgm:spPr/>
    </dgm:pt>
    <dgm:pt modelId="{7D7E651E-4483-45D1-8C7D-29E2971166D5}" type="pres">
      <dgm:prSet presAssocID="{2C65DB5A-C7B7-4C18-9AE0-08074384BAF8}" presName="composite2" presStyleCnt="0"/>
      <dgm:spPr/>
    </dgm:pt>
    <dgm:pt modelId="{A653D9E5-F122-4560-8CD9-CFE09A626447}" type="pres">
      <dgm:prSet presAssocID="{2C65DB5A-C7B7-4C18-9AE0-08074384BAF8}" presName="background2" presStyleLbl="node2" presStyleIdx="0" presStyleCnt="2"/>
      <dgm:spPr/>
    </dgm:pt>
    <dgm:pt modelId="{17549280-9D3B-4145-AAB2-A1B0EF405744}" type="pres">
      <dgm:prSet presAssocID="{2C65DB5A-C7B7-4C18-9AE0-08074384BAF8}" presName="text2" presStyleLbl="fgAcc2" presStyleIdx="0" presStyleCnt="2" custScaleY="29971" custLinFactNeighborX="-13697" custLinFactNeighborY="-10548">
        <dgm:presLayoutVars>
          <dgm:chPref val="3"/>
        </dgm:presLayoutVars>
      </dgm:prSet>
      <dgm:spPr/>
    </dgm:pt>
    <dgm:pt modelId="{99E9CA41-576A-46C3-86A3-1D977EB67974}" type="pres">
      <dgm:prSet presAssocID="{2C65DB5A-C7B7-4C18-9AE0-08074384BAF8}" presName="hierChild3" presStyleCnt="0"/>
      <dgm:spPr/>
    </dgm:pt>
    <dgm:pt modelId="{7A3505D4-BB1C-42E2-BEDF-346165D17A08}" type="pres">
      <dgm:prSet presAssocID="{075BBCBC-2E25-4AB4-919E-D100E2651D46}" presName="Name10" presStyleLbl="parChTrans1D2" presStyleIdx="1" presStyleCnt="2"/>
      <dgm:spPr/>
    </dgm:pt>
    <dgm:pt modelId="{21E0864B-57E3-4CB8-B290-5D9D01E23F0A}" type="pres">
      <dgm:prSet presAssocID="{0896338F-1B65-48DA-BDD3-F26C1F3CD2E5}" presName="hierRoot2" presStyleCnt="0"/>
      <dgm:spPr/>
    </dgm:pt>
    <dgm:pt modelId="{923A5A04-DF54-43E7-8540-AF0BD963CDA9}" type="pres">
      <dgm:prSet presAssocID="{0896338F-1B65-48DA-BDD3-F26C1F3CD2E5}" presName="composite2" presStyleCnt="0"/>
      <dgm:spPr/>
    </dgm:pt>
    <dgm:pt modelId="{15B45E16-22BC-4080-95AC-A1E3C3B23CCB}" type="pres">
      <dgm:prSet presAssocID="{0896338F-1B65-48DA-BDD3-F26C1F3CD2E5}" presName="background2" presStyleLbl="node2" presStyleIdx="1" presStyleCnt="2"/>
      <dgm:spPr/>
    </dgm:pt>
    <dgm:pt modelId="{50D9685D-058A-4AA3-BF8F-7FA0B66863E3}" type="pres">
      <dgm:prSet presAssocID="{0896338F-1B65-48DA-BDD3-F26C1F3CD2E5}" presName="text2" presStyleLbl="fgAcc2" presStyleIdx="1" presStyleCnt="2" custScaleY="34350" custLinFactNeighborX="17777" custLinFactNeighborY="-12945">
        <dgm:presLayoutVars>
          <dgm:chPref val="3"/>
        </dgm:presLayoutVars>
      </dgm:prSet>
      <dgm:spPr/>
    </dgm:pt>
    <dgm:pt modelId="{5A793056-AA5F-4E16-9CA8-7915F685A2FF}" type="pres">
      <dgm:prSet presAssocID="{0896338F-1B65-48DA-BDD3-F26C1F3CD2E5}" presName="hierChild3" presStyleCnt="0"/>
      <dgm:spPr/>
    </dgm:pt>
  </dgm:ptLst>
  <dgm:cxnLst>
    <dgm:cxn modelId="{5F564072-DDA5-4032-998E-604C53F6FE1E}" type="presOf" srcId="{073146E5-69EF-4025-ADF9-D676E0327DFF}" destId="{D3AF11D5-B0F7-42DD-A9E7-3BB878C231DF}" srcOrd="0" destOrd="0" presId="urn:microsoft.com/office/officeart/2005/8/layout/hierarchy1"/>
    <dgm:cxn modelId="{6656858C-061D-451C-80A1-2121689AF6B0}" type="presOf" srcId="{2C65DB5A-C7B7-4C18-9AE0-08074384BAF8}" destId="{17549280-9D3B-4145-AAB2-A1B0EF405744}" srcOrd="0" destOrd="0" presId="urn:microsoft.com/office/officeart/2005/8/layout/hierarchy1"/>
    <dgm:cxn modelId="{8E378E82-8417-493B-B714-DD87908C95A1}" type="presOf" srcId="{075BBCBC-2E25-4AB4-919E-D100E2651D46}" destId="{7A3505D4-BB1C-42E2-BEDF-346165D17A08}" srcOrd="0" destOrd="0" presId="urn:microsoft.com/office/officeart/2005/8/layout/hierarchy1"/>
    <dgm:cxn modelId="{503DD333-0DC6-47E0-8176-717074A26F9C}" srcId="{073146E5-69EF-4025-ADF9-D676E0327DFF}" destId="{0896338F-1B65-48DA-BDD3-F26C1F3CD2E5}" srcOrd="1" destOrd="0" parTransId="{075BBCBC-2E25-4AB4-919E-D100E2651D46}" sibTransId="{C012FBB7-851D-490E-9007-CAF40E93434C}"/>
    <dgm:cxn modelId="{22A84AE5-EAC5-4399-AEAD-469966E1865C}" type="presOf" srcId="{6EC27072-4D0D-45A7-B85B-AC5C356CE45C}" destId="{C998CB8A-9016-4D49-AE5D-634082855BF7}" srcOrd="0" destOrd="0" presId="urn:microsoft.com/office/officeart/2005/8/layout/hierarchy1"/>
    <dgm:cxn modelId="{ED7925A2-98E9-46AB-945C-EC0C5178B72B}" srcId="{073146E5-69EF-4025-ADF9-D676E0327DFF}" destId="{2C65DB5A-C7B7-4C18-9AE0-08074384BAF8}" srcOrd="0" destOrd="0" parTransId="{6EC27072-4D0D-45A7-B85B-AC5C356CE45C}" sibTransId="{CF165B33-4E3F-4F3D-BD4D-8008ABBB5283}"/>
    <dgm:cxn modelId="{78A16D24-C3AF-40B9-84CF-AE47FC389AE6}" type="presOf" srcId="{3056F361-A755-4AEE-9B91-A3BDDA78723F}" destId="{FE88B30D-C44E-495E-8055-AE897C2511AE}" srcOrd="0" destOrd="0" presId="urn:microsoft.com/office/officeart/2005/8/layout/hierarchy1"/>
    <dgm:cxn modelId="{74D63DDD-08CC-43C7-A203-1C62A58744ED}" type="presOf" srcId="{0896338F-1B65-48DA-BDD3-F26C1F3CD2E5}" destId="{50D9685D-058A-4AA3-BF8F-7FA0B66863E3}" srcOrd="0" destOrd="0" presId="urn:microsoft.com/office/officeart/2005/8/layout/hierarchy1"/>
    <dgm:cxn modelId="{47C7BDE6-91EA-403A-933E-00393377CC6E}" srcId="{3056F361-A755-4AEE-9B91-A3BDDA78723F}" destId="{073146E5-69EF-4025-ADF9-D676E0327DFF}" srcOrd="0" destOrd="0" parTransId="{32ED8DE2-B7B0-44CA-9891-02B997E4B03D}" sibTransId="{5B33C609-AB47-43C5-BC2E-995FD4F6CF5C}"/>
    <dgm:cxn modelId="{2A74A9D7-D78A-4DD3-8017-2EF823914639}" type="presParOf" srcId="{FE88B30D-C44E-495E-8055-AE897C2511AE}" destId="{D0ED9D65-84CE-4FF6-A860-509781AAC30B}" srcOrd="0" destOrd="0" presId="urn:microsoft.com/office/officeart/2005/8/layout/hierarchy1"/>
    <dgm:cxn modelId="{818727C4-B809-401C-AA3B-DF98CF947F32}" type="presParOf" srcId="{D0ED9D65-84CE-4FF6-A860-509781AAC30B}" destId="{F4D82CA7-F5C7-407E-A5D6-ECC6C36F3680}" srcOrd="0" destOrd="0" presId="urn:microsoft.com/office/officeart/2005/8/layout/hierarchy1"/>
    <dgm:cxn modelId="{32CE74BD-5490-48A0-927A-0C611C2E5279}" type="presParOf" srcId="{F4D82CA7-F5C7-407E-A5D6-ECC6C36F3680}" destId="{6863ECE7-0371-42DA-8F32-B830008BEF7B}" srcOrd="0" destOrd="0" presId="urn:microsoft.com/office/officeart/2005/8/layout/hierarchy1"/>
    <dgm:cxn modelId="{3E0447E2-F005-47B4-8EC0-5911C082BC8C}" type="presParOf" srcId="{F4D82CA7-F5C7-407E-A5D6-ECC6C36F3680}" destId="{D3AF11D5-B0F7-42DD-A9E7-3BB878C231DF}" srcOrd="1" destOrd="0" presId="urn:microsoft.com/office/officeart/2005/8/layout/hierarchy1"/>
    <dgm:cxn modelId="{7AE9884C-9DC5-4B8A-B317-5DCA4556009E}" type="presParOf" srcId="{D0ED9D65-84CE-4FF6-A860-509781AAC30B}" destId="{83021668-5F1C-4E42-B574-506B8C92D6A5}" srcOrd="1" destOrd="0" presId="urn:microsoft.com/office/officeart/2005/8/layout/hierarchy1"/>
    <dgm:cxn modelId="{E5C3BDAA-6E02-49E1-958E-83B8DCA9989F}" type="presParOf" srcId="{83021668-5F1C-4E42-B574-506B8C92D6A5}" destId="{C998CB8A-9016-4D49-AE5D-634082855BF7}" srcOrd="0" destOrd="0" presId="urn:microsoft.com/office/officeart/2005/8/layout/hierarchy1"/>
    <dgm:cxn modelId="{03AA2196-BD8E-4ED5-8290-13C6EAD2E1BA}" type="presParOf" srcId="{83021668-5F1C-4E42-B574-506B8C92D6A5}" destId="{84D6764A-1664-48EF-A51F-E166FD03CC66}" srcOrd="1" destOrd="0" presId="urn:microsoft.com/office/officeart/2005/8/layout/hierarchy1"/>
    <dgm:cxn modelId="{E1959680-35C3-4F0F-9029-1D27B5390F4C}" type="presParOf" srcId="{84D6764A-1664-48EF-A51F-E166FD03CC66}" destId="{7D7E651E-4483-45D1-8C7D-29E2971166D5}" srcOrd="0" destOrd="0" presId="urn:microsoft.com/office/officeart/2005/8/layout/hierarchy1"/>
    <dgm:cxn modelId="{E761748B-1B30-4586-96DF-88619F2E1BEE}" type="presParOf" srcId="{7D7E651E-4483-45D1-8C7D-29E2971166D5}" destId="{A653D9E5-F122-4560-8CD9-CFE09A626447}" srcOrd="0" destOrd="0" presId="urn:microsoft.com/office/officeart/2005/8/layout/hierarchy1"/>
    <dgm:cxn modelId="{969D7CE7-D3A2-4F1A-8653-E69E4FE395C4}" type="presParOf" srcId="{7D7E651E-4483-45D1-8C7D-29E2971166D5}" destId="{17549280-9D3B-4145-AAB2-A1B0EF405744}" srcOrd="1" destOrd="0" presId="urn:microsoft.com/office/officeart/2005/8/layout/hierarchy1"/>
    <dgm:cxn modelId="{8C9034E5-104C-477E-99AE-E0E4C38FDB2F}" type="presParOf" srcId="{84D6764A-1664-48EF-A51F-E166FD03CC66}" destId="{99E9CA41-576A-46C3-86A3-1D977EB67974}" srcOrd="1" destOrd="0" presId="urn:microsoft.com/office/officeart/2005/8/layout/hierarchy1"/>
    <dgm:cxn modelId="{B369DDD8-5520-442B-96F4-0637A8A6C6F2}" type="presParOf" srcId="{83021668-5F1C-4E42-B574-506B8C92D6A5}" destId="{7A3505D4-BB1C-42E2-BEDF-346165D17A08}" srcOrd="2" destOrd="0" presId="urn:microsoft.com/office/officeart/2005/8/layout/hierarchy1"/>
    <dgm:cxn modelId="{0631A4C2-A1CE-4B69-94AC-B1AA12DB40E4}" type="presParOf" srcId="{83021668-5F1C-4E42-B574-506B8C92D6A5}" destId="{21E0864B-57E3-4CB8-B290-5D9D01E23F0A}" srcOrd="3" destOrd="0" presId="urn:microsoft.com/office/officeart/2005/8/layout/hierarchy1"/>
    <dgm:cxn modelId="{D2544B4F-7970-40ED-AEC5-1A28DD53047A}" type="presParOf" srcId="{21E0864B-57E3-4CB8-B290-5D9D01E23F0A}" destId="{923A5A04-DF54-43E7-8540-AF0BD963CDA9}" srcOrd="0" destOrd="0" presId="urn:microsoft.com/office/officeart/2005/8/layout/hierarchy1"/>
    <dgm:cxn modelId="{A53A2FF5-105D-4AE6-BA26-B32310139BF5}" type="presParOf" srcId="{923A5A04-DF54-43E7-8540-AF0BD963CDA9}" destId="{15B45E16-22BC-4080-95AC-A1E3C3B23CCB}" srcOrd="0" destOrd="0" presId="urn:microsoft.com/office/officeart/2005/8/layout/hierarchy1"/>
    <dgm:cxn modelId="{7DAD4110-DDE5-4F5F-A862-D3944ECB169E}" type="presParOf" srcId="{923A5A04-DF54-43E7-8540-AF0BD963CDA9}" destId="{50D9685D-058A-4AA3-BF8F-7FA0B66863E3}" srcOrd="1" destOrd="0" presId="urn:microsoft.com/office/officeart/2005/8/layout/hierarchy1"/>
    <dgm:cxn modelId="{3737369A-1ECA-4328-B032-E37E241123F9}" type="presParOf" srcId="{21E0864B-57E3-4CB8-B290-5D9D01E23F0A}" destId="{5A793056-AA5F-4E16-9CA8-7915F685A2FF}" srcOrd="1" destOrd="0" presId="urn:microsoft.com/office/officeart/2005/8/layout/hierarchy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B575AD2-C3FD-43FC-A7FA-171CF057C4FA}" type="doc">
      <dgm:prSet loTypeId="urn:microsoft.com/office/officeart/2005/8/layout/hChevron3" loCatId="process" qsTypeId="urn:microsoft.com/office/officeart/2005/8/quickstyle/simple1" qsCatId="simple" csTypeId="urn:microsoft.com/office/officeart/2005/8/colors/accent1_2" csCatId="accent1" phldr="1"/>
      <dgm:spPr/>
    </dgm:pt>
    <dgm:pt modelId="{11A4178D-6B2E-4994-8BDC-46AF4535A9B7}">
      <dgm:prSet phldrT="[Text]" custT="1"/>
      <dgm:spPr/>
      <dgm:t>
        <a:bodyPr/>
        <a:lstStyle/>
        <a:p>
          <a:r>
            <a:rPr lang="en-US" sz="3000" b="1">
              <a:latin typeface="Times New Roman" pitchFamily="18" charset="0"/>
              <a:cs typeface="Times New Roman" pitchFamily="18" charset="0"/>
            </a:rPr>
            <a:t>2009</a:t>
          </a:r>
        </a:p>
      </dgm:t>
    </dgm:pt>
    <dgm:pt modelId="{CC3BD233-9966-4A8D-97C8-01E29AA206CE}" type="parTrans" cxnId="{F73A6437-4B3C-4F34-81B5-19FC61891C7D}">
      <dgm:prSet/>
      <dgm:spPr/>
      <dgm:t>
        <a:bodyPr/>
        <a:lstStyle/>
        <a:p>
          <a:endParaRPr lang="en-US" sz="3000" b="1">
            <a:latin typeface="Times New Roman" pitchFamily="18" charset="0"/>
            <a:cs typeface="Times New Roman" pitchFamily="18" charset="0"/>
          </a:endParaRPr>
        </a:p>
      </dgm:t>
    </dgm:pt>
    <dgm:pt modelId="{06402026-0ABA-41F7-96CF-453E01080A52}" type="sibTrans" cxnId="{F73A6437-4B3C-4F34-81B5-19FC61891C7D}">
      <dgm:prSet/>
      <dgm:spPr/>
      <dgm:t>
        <a:bodyPr/>
        <a:lstStyle/>
        <a:p>
          <a:endParaRPr lang="en-US" sz="3000" b="1">
            <a:latin typeface="Times New Roman" pitchFamily="18" charset="0"/>
            <a:cs typeface="Times New Roman" pitchFamily="18" charset="0"/>
          </a:endParaRPr>
        </a:p>
      </dgm:t>
    </dgm:pt>
    <dgm:pt modelId="{22AE1A6B-DC25-4795-B78A-6726D315BFC9}">
      <dgm:prSet phldrT="[Text]" custT="1"/>
      <dgm:spPr/>
      <dgm:t>
        <a:bodyPr/>
        <a:lstStyle/>
        <a:p>
          <a:r>
            <a:rPr lang="en-US" sz="3000" b="1">
              <a:latin typeface="Times New Roman" pitchFamily="18" charset="0"/>
              <a:cs typeface="Times New Roman" pitchFamily="18" charset="0"/>
            </a:rPr>
            <a:t>2010</a:t>
          </a:r>
        </a:p>
      </dgm:t>
    </dgm:pt>
    <dgm:pt modelId="{7D3B5C3B-324C-4E70-86D8-E5BE72514B51}" type="parTrans" cxnId="{22AE1359-CF32-442D-9B9A-75D4EEFB3009}">
      <dgm:prSet/>
      <dgm:spPr/>
      <dgm:t>
        <a:bodyPr/>
        <a:lstStyle/>
        <a:p>
          <a:endParaRPr lang="en-US" sz="3000" b="1">
            <a:latin typeface="Times New Roman" pitchFamily="18" charset="0"/>
            <a:cs typeface="Times New Roman" pitchFamily="18" charset="0"/>
          </a:endParaRPr>
        </a:p>
      </dgm:t>
    </dgm:pt>
    <dgm:pt modelId="{A9053ED4-BDCC-408F-9A35-C52EA767EFD4}" type="sibTrans" cxnId="{22AE1359-CF32-442D-9B9A-75D4EEFB3009}">
      <dgm:prSet/>
      <dgm:spPr/>
      <dgm:t>
        <a:bodyPr/>
        <a:lstStyle/>
        <a:p>
          <a:endParaRPr lang="en-US" sz="3000" b="1">
            <a:latin typeface="Times New Roman" pitchFamily="18" charset="0"/>
            <a:cs typeface="Times New Roman" pitchFamily="18" charset="0"/>
          </a:endParaRPr>
        </a:p>
      </dgm:t>
    </dgm:pt>
    <dgm:pt modelId="{71AD514E-690E-4110-8B5C-8EE148F57B6F}">
      <dgm:prSet phldrT="[Text]" custT="1"/>
      <dgm:spPr/>
      <dgm:t>
        <a:bodyPr/>
        <a:lstStyle/>
        <a:p>
          <a:r>
            <a:rPr lang="en-US" sz="3000" b="1">
              <a:latin typeface="Times New Roman" pitchFamily="18" charset="0"/>
              <a:cs typeface="Times New Roman" pitchFamily="18" charset="0"/>
            </a:rPr>
            <a:t>2012</a:t>
          </a:r>
        </a:p>
      </dgm:t>
    </dgm:pt>
    <dgm:pt modelId="{4113C2AF-9C08-4251-B9DC-1AC2AEF1B21E}" type="parTrans" cxnId="{ED53DA7C-6B81-4E84-B2F3-71CA93227B73}">
      <dgm:prSet/>
      <dgm:spPr/>
      <dgm:t>
        <a:bodyPr/>
        <a:lstStyle/>
        <a:p>
          <a:endParaRPr lang="en-US" sz="3000" b="1">
            <a:latin typeface="Times New Roman" pitchFamily="18" charset="0"/>
            <a:cs typeface="Times New Roman" pitchFamily="18" charset="0"/>
          </a:endParaRPr>
        </a:p>
      </dgm:t>
    </dgm:pt>
    <dgm:pt modelId="{ACCB66BD-D657-4D74-B9C0-F8A9734EF323}" type="sibTrans" cxnId="{ED53DA7C-6B81-4E84-B2F3-71CA93227B73}">
      <dgm:prSet/>
      <dgm:spPr/>
      <dgm:t>
        <a:bodyPr/>
        <a:lstStyle/>
        <a:p>
          <a:endParaRPr lang="en-US" sz="3000" b="1">
            <a:latin typeface="Times New Roman" pitchFamily="18" charset="0"/>
            <a:cs typeface="Times New Roman" pitchFamily="18" charset="0"/>
          </a:endParaRPr>
        </a:p>
      </dgm:t>
    </dgm:pt>
    <dgm:pt modelId="{A9DB866D-2716-49A3-9C29-3BBB8E30A948}">
      <dgm:prSet phldrT="[Text]" custT="1"/>
      <dgm:spPr/>
      <dgm:t>
        <a:bodyPr/>
        <a:lstStyle/>
        <a:p>
          <a:r>
            <a:rPr lang="en-US" sz="3000" b="1">
              <a:latin typeface="Times New Roman" pitchFamily="18" charset="0"/>
              <a:cs typeface="Times New Roman" pitchFamily="18" charset="0"/>
            </a:rPr>
            <a:t>2013</a:t>
          </a:r>
        </a:p>
      </dgm:t>
    </dgm:pt>
    <dgm:pt modelId="{D95A0C77-C24C-4109-96A8-B110501AAE98}" type="parTrans" cxnId="{E0600C49-B410-4409-AF1A-77D18D194CDC}">
      <dgm:prSet/>
      <dgm:spPr/>
      <dgm:t>
        <a:bodyPr/>
        <a:lstStyle/>
        <a:p>
          <a:endParaRPr lang="en-US" sz="3000" b="1">
            <a:latin typeface="Times New Roman" pitchFamily="18" charset="0"/>
            <a:cs typeface="Times New Roman" pitchFamily="18" charset="0"/>
          </a:endParaRPr>
        </a:p>
      </dgm:t>
    </dgm:pt>
    <dgm:pt modelId="{AF962A78-A133-498D-87BE-979389A8D83C}" type="sibTrans" cxnId="{E0600C49-B410-4409-AF1A-77D18D194CDC}">
      <dgm:prSet/>
      <dgm:spPr/>
      <dgm:t>
        <a:bodyPr/>
        <a:lstStyle/>
        <a:p>
          <a:endParaRPr lang="en-US" sz="3000" b="1">
            <a:latin typeface="Times New Roman" pitchFamily="18" charset="0"/>
            <a:cs typeface="Times New Roman" pitchFamily="18" charset="0"/>
          </a:endParaRPr>
        </a:p>
      </dgm:t>
    </dgm:pt>
    <dgm:pt modelId="{BE768C93-82B8-4098-9550-B0F92A6E23FE}">
      <dgm:prSet phldrT="[Text]" custT="1"/>
      <dgm:spPr/>
      <dgm:t>
        <a:bodyPr/>
        <a:lstStyle/>
        <a:p>
          <a:r>
            <a:rPr lang="en-US" sz="3000" b="1">
              <a:latin typeface="Times New Roman" pitchFamily="18" charset="0"/>
              <a:cs typeface="Times New Roman" pitchFamily="18" charset="0"/>
            </a:rPr>
            <a:t>2011</a:t>
          </a:r>
        </a:p>
      </dgm:t>
    </dgm:pt>
    <dgm:pt modelId="{803C2432-8B16-4228-8FCE-0E46BA84973A}" type="sibTrans" cxnId="{9F50A0D6-E63F-4DC5-8561-754E0219BA2A}">
      <dgm:prSet/>
      <dgm:spPr/>
      <dgm:t>
        <a:bodyPr/>
        <a:lstStyle/>
        <a:p>
          <a:endParaRPr lang="en-US" sz="3000" b="1">
            <a:latin typeface="Times New Roman" pitchFamily="18" charset="0"/>
            <a:cs typeface="Times New Roman" pitchFamily="18" charset="0"/>
          </a:endParaRPr>
        </a:p>
      </dgm:t>
    </dgm:pt>
    <dgm:pt modelId="{FB450302-0550-46FA-A039-11194E4003A1}" type="parTrans" cxnId="{9F50A0D6-E63F-4DC5-8561-754E0219BA2A}">
      <dgm:prSet/>
      <dgm:spPr/>
      <dgm:t>
        <a:bodyPr/>
        <a:lstStyle/>
        <a:p>
          <a:endParaRPr lang="en-US" sz="3000" b="1">
            <a:latin typeface="Times New Roman" pitchFamily="18" charset="0"/>
            <a:cs typeface="Times New Roman" pitchFamily="18" charset="0"/>
          </a:endParaRPr>
        </a:p>
      </dgm:t>
    </dgm:pt>
    <dgm:pt modelId="{D145A219-B528-4131-B8C9-9121A246374C}" type="pres">
      <dgm:prSet presAssocID="{CB575AD2-C3FD-43FC-A7FA-171CF057C4FA}" presName="Name0" presStyleCnt="0">
        <dgm:presLayoutVars>
          <dgm:dir/>
          <dgm:resizeHandles val="exact"/>
        </dgm:presLayoutVars>
      </dgm:prSet>
      <dgm:spPr/>
    </dgm:pt>
    <dgm:pt modelId="{9ECCFE01-33A5-4E37-93F4-14EF8BB5DC54}" type="pres">
      <dgm:prSet presAssocID="{11A4178D-6B2E-4994-8BDC-46AF4535A9B7}" presName="parTxOnly" presStyleLbl="node1" presStyleIdx="0" presStyleCnt="5">
        <dgm:presLayoutVars>
          <dgm:bulletEnabled val="1"/>
        </dgm:presLayoutVars>
      </dgm:prSet>
      <dgm:spPr/>
    </dgm:pt>
    <dgm:pt modelId="{67871E40-07E7-4B86-84D5-D01C023B20BA}" type="pres">
      <dgm:prSet presAssocID="{06402026-0ABA-41F7-96CF-453E01080A52}" presName="parSpace" presStyleCnt="0"/>
      <dgm:spPr/>
    </dgm:pt>
    <dgm:pt modelId="{310D4495-B1F7-4471-BA54-2F0F722FEFEC}" type="pres">
      <dgm:prSet presAssocID="{22AE1A6B-DC25-4795-B78A-6726D315BFC9}" presName="parTxOnly" presStyleLbl="node1" presStyleIdx="1" presStyleCnt="5">
        <dgm:presLayoutVars>
          <dgm:bulletEnabled val="1"/>
        </dgm:presLayoutVars>
      </dgm:prSet>
      <dgm:spPr/>
    </dgm:pt>
    <dgm:pt modelId="{C5EC6FB7-F5E9-4F2F-8F00-8C0A4F3326D7}" type="pres">
      <dgm:prSet presAssocID="{A9053ED4-BDCC-408F-9A35-C52EA767EFD4}" presName="parSpace" presStyleCnt="0"/>
      <dgm:spPr/>
    </dgm:pt>
    <dgm:pt modelId="{DB4CBE43-0D91-4495-A064-2E3D43AE7B7A}" type="pres">
      <dgm:prSet presAssocID="{BE768C93-82B8-4098-9550-B0F92A6E23FE}" presName="parTxOnly" presStyleLbl="node1" presStyleIdx="2" presStyleCnt="5">
        <dgm:presLayoutVars>
          <dgm:bulletEnabled val="1"/>
        </dgm:presLayoutVars>
      </dgm:prSet>
      <dgm:spPr/>
    </dgm:pt>
    <dgm:pt modelId="{530E331C-823F-4546-801E-6FDC098D8514}" type="pres">
      <dgm:prSet presAssocID="{803C2432-8B16-4228-8FCE-0E46BA84973A}" presName="parSpace" presStyleCnt="0"/>
      <dgm:spPr/>
    </dgm:pt>
    <dgm:pt modelId="{2B9DE9D3-F867-4247-B8D1-14714F5575C1}" type="pres">
      <dgm:prSet presAssocID="{71AD514E-690E-4110-8B5C-8EE148F57B6F}" presName="parTxOnly" presStyleLbl="node1" presStyleIdx="3" presStyleCnt="5">
        <dgm:presLayoutVars>
          <dgm:bulletEnabled val="1"/>
        </dgm:presLayoutVars>
      </dgm:prSet>
      <dgm:spPr/>
    </dgm:pt>
    <dgm:pt modelId="{25286B1C-E6BA-4894-ADA8-F95A14025722}" type="pres">
      <dgm:prSet presAssocID="{ACCB66BD-D657-4D74-B9C0-F8A9734EF323}" presName="parSpace" presStyleCnt="0"/>
      <dgm:spPr/>
    </dgm:pt>
    <dgm:pt modelId="{FDBD0A7E-255C-423B-97BA-2D872BA3F49F}" type="pres">
      <dgm:prSet presAssocID="{A9DB866D-2716-49A3-9C29-3BBB8E30A948}" presName="parTxOnly" presStyleLbl="node1" presStyleIdx="4" presStyleCnt="5">
        <dgm:presLayoutVars>
          <dgm:bulletEnabled val="1"/>
        </dgm:presLayoutVars>
      </dgm:prSet>
      <dgm:spPr/>
    </dgm:pt>
  </dgm:ptLst>
  <dgm:cxnLst>
    <dgm:cxn modelId="{F73A6437-4B3C-4F34-81B5-19FC61891C7D}" srcId="{CB575AD2-C3FD-43FC-A7FA-171CF057C4FA}" destId="{11A4178D-6B2E-4994-8BDC-46AF4535A9B7}" srcOrd="0" destOrd="0" parTransId="{CC3BD233-9966-4A8D-97C8-01E29AA206CE}" sibTransId="{06402026-0ABA-41F7-96CF-453E01080A52}"/>
    <dgm:cxn modelId="{47809BF9-7C5E-409D-A708-A5C08E668F4B}" type="presOf" srcId="{11A4178D-6B2E-4994-8BDC-46AF4535A9B7}" destId="{9ECCFE01-33A5-4E37-93F4-14EF8BB5DC54}" srcOrd="0" destOrd="0" presId="urn:microsoft.com/office/officeart/2005/8/layout/hChevron3"/>
    <dgm:cxn modelId="{22AE1359-CF32-442D-9B9A-75D4EEFB3009}" srcId="{CB575AD2-C3FD-43FC-A7FA-171CF057C4FA}" destId="{22AE1A6B-DC25-4795-B78A-6726D315BFC9}" srcOrd="1" destOrd="0" parTransId="{7D3B5C3B-324C-4E70-86D8-E5BE72514B51}" sibTransId="{A9053ED4-BDCC-408F-9A35-C52EA767EFD4}"/>
    <dgm:cxn modelId="{ADB9F2B4-6D7D-43DE-9382-CAD6C62E0BC6}" type="presOf" srcId="{BE768C93-82B8-4098-9550-B0F92A6E23FE}" destId="{DB4CBE43-0D91-4495-A064-2E3D43AE7B7A}" srcOrd="0" destOrd="0" presId="urn:microsoft.com/office/officeart/2005/8/layout/hChevron3"/>
    <dgm:cxn modelId="{9F50A0D6-E63F-4DC5-8561-754E0219BA2A}" srcId="{CB575AD2-C3FD-43FC-A7FA-171CF057C4FA}" destId="{BE768C93-82B8-4098-9550-B0F92A6E23FE}" srcOrd="2" destOrd="0" parTransId="{FB450302-0550-46FA-A039-11194E4003A1}" sibTransId="{803C2432-8B16-4228-8FCE-0E46BA84973A}"/>
    <dgm:cxn modelId="{D1E52187-2CA9-43F4-866C-F1CE07EFC4F4}" type="presOf" srcId="{71AD514E-690E-4110-8B5C-8EE148F57B6F}" destId="{2B9DE9D3-F867-4247-B8D1-14714F5575C1}" srcOrd="0" destOrd="0" presId="urn:microsoft.com/office/officeart/2005/8/layout/hChevron3"/>
    <dgm:cxn modelId="{1BB9DD10-B179-44FF-83C4-D338FF8B0397}" type="presOf" srcId="{CB575AD2-C3FD-43FC-A7FA-171CF057C4FA}" destId="{D145A219-B528-4131-B8C9-9121A246374C}" srcOrd="0" destOrd="0" presId="urn:microsoft.com/office/officeart/2005/8/layout/hChevron3"/>
    <dgm:cxn modelId="{46D3FA12-CDF1-4253-AFB3-F2D8F04BD79E}" type="presOf" srcId="{A9DB866D-2716-49A3-9C29-3BBB8E30A948}" destId="{FDBD0A7E-255C-423B-97BA-2D872BA3F49F}" srcOrd="0" destOrd="0" presId="urn:microsoft.com/office/officeart/2005/8/layout/hChevron3"/>
    <dgm:cxn modelId="{ED53DA7C-6B81-4E84-B2F3-71CA93227B73}" srcId="{CB575AD2-C3FD-43FC-A7FA-171CF057C4FA}" destId="{71AD514E-690E-4110-8B5C-8EE148F57B6F}" srcOrd="3" destOrd="0" parTransId="{4113C2AF-9C08-4251-B9DC-1AC2AEF1B21E}" sibTransId="{ACCB66BD-D657-4D74-B9C0-F8A9734EF323}"/>
    <dgm:cxn modelId="{E0600C49-B410-4409-AF1A-77D18D194CDC}" srcId="{CB575AD2-C3FD-43FC-A7FA-171CF057C4FA}" destId="{A9DB866D-2716-49A3-9C29-3BBB8E30A948}" srcOrd="4" destOrd="0" parTransId="{D95A0C77-C24C-4109-96A8-B110501AAE98}" sibTransId="{AF962A78-A133-498D-87BE-979389A8D83C}"/>
    <dgm:cxn modelId="{B9E7CF70-EB58-455B-99A0-09F6132562E4}" type="presOf" srcId="{22AE1A6B-DC25-4795-B78A-6726D315BFC9}" destId="{310D4495-B1F7-4471-BA54-2F0F722FEFEC}" srcOrd="0" destOrd="0" presId="urn:microsoft.com/office/officeart/2005/8/layout/hChevron3"/>
    <dgm:cxn modelId="{40BE5566-44FC-41E1-A292-9004AD01E71B}" type="presParOf" srcId="{D145A219-B528-4131-B8C9-9121A246374C}" destId="{9ECCFE01-33A5-4E37-93F4-14EF8BB5DC54}" srcOrd="0" destOrd="0" presId="urn:microsoft.com/office/officeart/2005/8/layout/hChevron3"/>
    <dgm:cxn modelId="{3B8F7698-CD24-4E08-A887-B275E5B3A1FE}" type="presParOf" srcId="{D145A219-B528-4131-B8C9-9121A246374C}" destId="{67871E40-07E7-4B86-84D5-D01C023B20BA}" srcOrd="1" destOrd="0" presId="urn:microsoft.com/office/officeart/2005/8/layout/hChevron3"/>
    <dgm:cxn modelId="{285F97A3-1040-4AC8-96BC-EC87D330EB80}" type="presParOf" srcId="{D145A219-B528-4131-B8C9-9121A246374C}" destId="{310D4495-B1F7-4471-BA54-2F0F722FEFEC}" srcOrd="2" destOrd="0" presId="urn:microsoft.com/office/officeart/2005/8/layout/hChevron3"/>
    <dgm:cxn modelId="{9F1E5856-703B-423C-9980-91D2F67E025F}" type="presParOf" srcId="{D145A219-B528-4131-B8C9-9121A246374C}" destId="{C5EC6FB7-F5E9-4F2F-8F00-8C0A4F3326D7}" srcOrd="3" destOrd="0" presId="urn:microsoft.com/office/officeart/2005/8/layout/hChevron3"/>
    <dgm:cxn modelId="{DD2E9E4C-762F-4826-93DD-5079D16C8F26}" type="presParOf" srcId="{D145A219-B528-4131-B8C9-9121A246374C}" destId="{DB4CBE43-0D91-4495-A064-2E3D43AE7B7A}" srcOrd="4" destOrd="0" presId="urn:microsoft.com/office/officeart/2005/8/layout/hChevron3"/>
    <dgm:cxn modelId="{64FC714C-3859-4A51-A3D4-0F97A3E0FF59}" type="presParOf" srcId="{D145A219-B528-4131-B8C9-9121A246374C}" destId="{530E331C-823F-4546-801E-6FDC098D8514}" srcOrd="5" destOrd="0" presId="urn:microsoft.com/office/officeart/2005/8/layout/hChevron3"/>
    <dgm:cxn modelId="{49311994-37BD-4AD3-9436-0B61B823D6B1}" type="presParOf" srcId="{D145A219-B528-4131-B8C9-9121A246374C}" destId="{2B9DE9D3-F867-4247-B8D1-14714F5575C1}" srcOrd="6" destOrd="0" presId="urn:microsoft.com/office/officeart/2005/8/layout/hChevron3"/>
    <dgm:cxn modelId="{75794B14-6C8F-4622-8A04-A6D5FC57A520}" type="presParOf" srcId="{D145A219-B528-4131-B8C9-9121A246374C}" destId="{25286B1C-E6BA-4894-ADA8-F95A14025722}" srcOrd="7" destOrd="0" presId="urn:microsoft.com/office/officeart/2005/8/layout/hChevron3"/>
    <dgm:cxn modelId="{8D60CFA9-B323-49B9-AB43-28C59EE65FB4}" type="presParOf" srcId="{D145A219-B528-4131-B8C9-9121A246374C}" destId="{FDBD0A7E-255C-423B-97BA-2D872BA3F49F}"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3F321-BAE9-44CB-9839-8FF0A20051DC}">
      <dsp:nvSpPr>
        <dsp:cNvPr id="0" name=""/>
        <dsp:cNvSpPr/>
      </dsp:nvSpPr>
      <dsp:spPr>
        <a:xfrm>
          <a:off x="1990" y="140977"/>
          <a:ext cx="1771612" cy="708645"/>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itchFamily="18" charset="0"/>
              <a:cs typeface="Times New Roman" pitchFamily="18" charset="0"/>
            </a:rPr>
            <a:t>BLLĐ 1994</a:t>
          </a:r>
        </a:p>
      </dsp:txBody>
      <dsp:txXfrm>
        <a:off x="356313" y="140977"/>
        <a:ext cx="1062967" cy="708645"/>
      </dsp:txXfrm>
    </dsp:sp>
    <dsp:sp modelId="{A5DDB933-76BC-4902-8EE9-C6844B5108D2}">
      <dsp:nvSpPr>
        <dsp:cNvPr id="0" name=""/>
        <dsp:cNvSpPr/>
      </dsp:nvSpPr>
      <dsp:spPr>
        <a:xfrm>
          <a:off x="1596442" y="140977"/>
          <a:ext cx="1771612" cy="708645"/>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itchFamily="18" charset="0"/>
              <a:cs typeface="Times New Roman" pitchFamily="18" charset="0"/>
            </a:rPr>
            <a:t>Sửa đổi năm 2002</a:t>
          </a:r>
        </a:p>
      </dsp:txBody>
      <dsp:txXfrm>
        <a:off x="1950765" y="140977"/>
        <a:ext cx="1062967" cy="708645"/>
      </dsp:txXfrm>
    </dsp:sp>
    <dsp:sp modelId="{311148A4-D48B-47F4-89AA-1C7ED3F5D54C}">
      <dsp:nvSpPr>
        <dsp:cNvPr id="0" name=""/>
        <dsp:cNvSpPr/>
      </dsp:nvSpPr>
      <dsp:spPr>
        <a:xfrm>
          <a:off x="3190893" y="140977"/>
          <a:ext cx="1771612" cy="708645"/>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itchFamily="18" charset="0"/>
              <a:cs typeface="Times New Roman" pitchFamily="18" charset="0"/>
            </a:rPr>
            <a:t>Sửa đổi năm 2006</a:t>
          </a:r>
        </a:p>
      </dsp:txBody>
      <dsp:txXfrm>
        <a:off x="3545216" y="140977"/>
        <a:ext cx="1062967" cy="708645"/>
      </dsp:txXfrm>
    </dsp:sp>
    <dsp:sp modelId="{0B634211-1E30-4FE0-B3D4-BC6CCBB92BF7}">
      <dsp:nvSpPr>
        <dsp:cNvPr id="0" name=""/>
        <dsp:cNvSpPr/>
      </dsp:nvSpPr>
      <dsp:spPr>
        <a:xfrm>
          <a:off x="4785345" y="140977"/>
          <a:ext cx="1771612" cy="708645"/>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itchFamily="18" charset="0"/>
              <a:cs typeface="Times New Roman" pitchFamily="18" charset="0"/>
            </a:rPr>
            <a:t>Sửa đổi năm 2007</a:t>
          </a:r>
        </a:p>
      </dsp:txBody>
      <dsp:txXfrm>
        <a:off x="5139668" y="140977"/>
        <a:ext cx="1062967" cy="708645"/>
      </dsp:txXfrm>
    </dsp:sp>
    <dsp:sp modelId="{13B2A9CB-457D-4200-A82F-EE00FF1BCCC5}">
      <dsp:nvSpPr>
        <dsp:cNvPr id="0" name=""/>
        <dsp:cNvSpPr/>
      </dsp:nvSpPr>
      <dsp:spPr>
        <a:xfrm>
          <a:off x="6379796" y="140977"/>
          <a:ext cx="1771612" cy="708645"/>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a:latin typeface="Times New Roman" pitchFamily="18" charset="0"/>
              <a:cs typeface="Times New Roman" pitchFamily="18" charset="0"/>
            </a:rPr>
            <a:t>BLLĐ 2012</a:t>
          </a:r>
        </a:p>
      </dsp:txBody>
      <dsp:txXfrm>
        <a:off x="6734119" y="140977"/>
        <a:ext cx="1062967" cy="7086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CFE01-33A5-4E37-93F4-14EF8BB5DC54}">
      <dsp:nvSpPr>
        <dsp:cNvPr id="0" name=""/>
        <dsp:cNvSpPr/>
      </dsp:nvSpPr>
      <dsp:spPr>
        <a:xfrm>
          <a:off x="995" y="564337"/>
          <a:ext cx="1940811" cy="77632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650.000</a:t>
          </a:r>
        </a:p>
      </dsp:txBody>
      <dsp:txXfrm>
        <a:off x="995" y="564337"/>
        <a:ext cx="1746730" cy="776324"/>
      </dsp:txXfrm>
    </dsp:sp>
    <dsp:sp modelId="{310D4495-B1F7-4471-BA54-2F0F722FEFEC}">
      <dsp:nvSpPr>
        <dsp:cNvPr id="0" name=""/>
        <dsp:cNvSpPr/>
      </dsp:nvSpPr>
      <dsp:spPr>
        <a:xfrm>
          <a:off x="1553644" y="564337"/>
          <a:ext cx="1940811" cy="776324"/>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730.000</a:t>
          </a:r>
        </a:p>
      </dsp:txBody>
      <dsp:txXfrm>
        <a:off x="1941806" y="564337"/>
        <a:ext cx="1164487" cy="776324"/>
      </dsp:txXfrm>
    </dsp:sp>
    <dsp:sp modelId="{DB4CBE43-0D91-4495-A064-2E3D43AE7B7A}">
      <dsp:nvSpPr>
        <dsp:cNvPr id="0" name=""/>
        <dsp:cNvSpPr/>
      </dsp:nvSpPr>
      <dsp:spPr>
        <a:xfrm>
          <a:off x="3106294" y="564337"/>
          <a:ext cx="1940811" cy="776324"/>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830.000</a:t>
          </a:r>
        </a:p>
      </dsp:txBody>
      <dsp:txXfrm>
        <a:off x="3494456" y="564337"/>
        <a:ext cx="1164487" cy="776324"/>
      </dsp:txXfrm>
    </dsp:sp>
    <dsp:sp modelId="{D083EBF1-EF8F-40AD-A8D2-ADD1F25A5126}">
      <dsp:nvSpPr>
        <dsp:cNvPr id="0" name=""/>
        <dsp:cNvSpPr/>
      </dsp:nvSpPr>
      <dsp:spPr>
        <a:xfrm>
          <a:off x="4658943" y="564337"/>
          <a:ext cx="1940811" cy="776324"/>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1.050.000</a:t>
          </a:r>
        </a:p>
      </dsp:txBody>
      <dsp:txXfrm>
        <a:off x="5047105" y="564337"/>
        <a:ext cx="1164487" cy="776324"/>
      </dsp:txXfrm>
    </dsp:sp>
    <dsp:sp modelId="{D7B08AB1-8A10-4ADB-8F27-C5FE75999CBE}">
      <dsp:nvSpPr>
        <dsp:cNvPr id="0" name=""/>
        <dsp:cNvSpPr/>
      </dsp:nvSpPr>
      <dsp:spPr>
        <a:xfrm>
          <a:off x="6211592" y="564337"/>
          <a:ext cx="1940811" cy="776324"/>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1.150.000</a:t>
          </a:r>
        </a:p>
      </dsp:txBody>
      <dsp:txXfrm>
        <a:off x="6599754" y="564337"/>
        <a:ext cx="1164487" cy="7763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A54FB-0143-488A-9A8D-667B1FD8D402}">
      <dsp:nvSpPr>
        <dsp:cNvPr id="0" name=""/>
        <dsp:cNvSpPr/>
      </dsp:nvSpPr>
      <dsp:spPr>
        <a:xfrm rot="5400000">
          <a:off x="-154037" y="154606"/>
          <a:ext cx="1026914" cy="718839"/>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8%</a:t>
          </a:r>
        </a:p>
      </dsp:txBody>
      <dsp:txXfrm rot="-5400000">
        <a:off x="1" y="359989"/>
        <a:ext cx="718839" cy="308075"/>
      </dsp:txXfrm>
    </dsp:sp>
    <dsp:sp modelId="{8FCD959C-D513-4E7F-92D5-14696C0C02A1}">
      <dsp:nvSpPr>
        <dsp:cNvPr id="0" name=""/>
        <dsp:cNvSpPr/>
      </dsp:nvSpPr>
      <dsp:spPr>
        <a:xfrm rot="5400000">
          <a:off x="3988072" y="-3268663"/>
          <a:ext cx="667494" cy="7205960"/>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Bảo hiểm xã hội (Luật BHXH)</a:t>
          </a:r>
        </a:p>
      </dsp:txBody>
      <dsp:txXfrm rot="-5400000">
        <a:off x="718839" y="33154"/>
        <a:ext cx="7173376" cy="602326"/>
      </dsp:txXfrm>
    </dsp:sp>
    <dsp:sp modelId="{EDC422B2-D8EB-40D9-AC4C-71F6EE55601A}">
      <dsp:nvSpPr>
        <dsp:cNvPr id="0" name=""/>
        <dsp:cNvSpPr/>
      </dsp:nvSpPr>
      <dsp:spPr>
        <a:xfrm rot="5400000">
          <a:off x="-154037" y="1031122"/>
          <a:ext cx="1026914" cy="718839"/>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1%</a:t>
          </a:r>
        </a:p>
      </dsp:txBody>
      <dsp:txXfrm rot="-5400000">
        <a:off x="1" y="1236505"/>
        <a:ext cx="718839" cy="308075"/>
      </dsp:txXfrm>
    </dsp:sp>
    <dsp:sp modelId="{BD96AFF3-0FAA-4F38-A6A9-1D484833EEE2}">
      <dsp:nvSpPr>
        <dsp:cNvPr id="0" name=""/>
        <dsp:cNvSpPr/>
      </dsp:nvSpPr>
      <dsp:spPr>
        <a:xfrm rot="5400000">
          <a:off x="3988072" y="-2392147"/>
          <a:ext cx="667494" cy="7205960"/>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Bảo hiểm thất nghiệp (Từ ngày 01/01/2009) (Luật BHXH)</a:t>
          </a:r>
        </a:p>
      </dsp:txBody>
      <dsp:txXfrm rot="-5400000">
        <a:off x="718839" y="909670"/>
        <a:ext cx="7173376" cy="602326"/>
      </dsp:txXfrm>
    </dsp:sp>
    <dsp:sp modelId="{B2798A0E-953A-435C-B644-A1538106BBBA}">
      <dsp:nvSpPr>
        <dsp:cNvPr id="0" name=""/>
        <dsp:cNvSpPr/>
      </dsp:nvSpPr>
      <dsp:spPr>
        <a:xfrm rot="5400000">
          <a:off x="-154037" y="1907637"/>
          <a:ext cx="1026914" cy="718839"/>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1,5%</a:t>
          </a:r>
        </a:p>
      </dsp:txBody>
      <dsp:txXfrm rot="-5400000">
        <a:off x="1" y="2113020"/>
        <a:ext cx="718839" cy="308075"/>
      </dsp:txXfrm>
    </dsp:sp>
    <dsp:sp modelId="{4F752D58-28FD-4B26-A2D9-53B9CB03153C}">
      <dsp:nvSpPr>
        <dsp:cNvPr id="0" name=""/>
        <dsp:cNvSpPr/>
      </dsp:nvSpPr>
      <dsp:spPr>
        <a:xfrm rot="5400000">
          <a:off x="3988072" y="-1515632"/>
          <a:ext cx="667494" cy="7205960"/>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Bảo hiểm y tế (Từ ngày 01/01/2010) (Luật BHYT)</a:t>
          </a:r>
        </a:p>
      </dsp:txBody>
      <dsp:txXfrm rot="-5400000">
        <a:off x="718839" y="1786185"/>
        <a:ext cx="7173376" cy="602326"/>
      </dsp:txXfrm>
    </dsp:sp>
    <dsp:sp modelId="{F104E1A6-3576-4ECD-91F2-ADDA42052349}">
      <dsp:nvSpPr>
        <dsp:cNvPr id="0" name=""/>
        <dsp:cNvSpPr/>
      </dsp:nvSpPr>
      <dsp:spPr>
        <a:xfrm rot="5400000">
          <a:off x="-154037" y="2784153"/>
          <a:ext cx="1026914" cy="718839"/>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Khác</a:t>
          </a:r>
        </a:p>
      </dsp:txBody>
      <dsp:txXfrm rot="-5400000">
        <a:off x="1" y="2989536"/>
        <a:ext cx="718839" cy="308075"/>
      </dsp:txXfrm>
    </dsp:sp>
    <dsp:sp modelId="{CE9733EA-E0EC-4ED6-866F-DAF5237BB5F3}">
      <dsp:nvSpPr>
        <dsp:cNvPr id="0" name=""/>
        <dsp:cNvSpPr/>
      </dsp:nvSpPr>
      <dsp:spPr>
        <a:xfrm rot="5400000">
          <a:off x="3988072" y="-639116"/>
          <a:ext cx="667494" cy="7205960"/>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Công đoàn phí (1%), Đảng phí (1%) (nếu có)</a:t>
          </a:r>
        </a:p>
      </dsp:txBody>
      <dsp:txXfrm rot="-5400000">
        <a:off x="718839" y="2662701"/>
        <a:ext cx="7173376" cy="60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F0904-F237-41B7-A328-73F9178D93D3}">
      <dsp:nvSpPr>
        <dsp:cNvPr id="0" name=""/>
        <dsp:cNvSpPr/>
      </dsp:nvSpPr>
      <dsp:spPr>
        <a:xfrm rot="5400000">
          <a:off x="4997545" y="-2044753"/>
          <a:ext cx="782637" cy="507187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30 phút ban ngày (45 phút ban đêm)</a:t>
          </a:r>
        </a:p>
      </dsp:txBody>
      <dsp:txXfrm rot="-5400000">
        <a:off x="2852928" y="138069"/>
        <a:ext cx="5033667" cy="706227"/>
      </dsp:txXfrm>
    </dsp:sp>
    <dsp:sp modelId="{94B99C93-041A-4D04-84CB-3273E9FEC35A}">
      <dsp:nvSpPr>
        <dsp:cNvPr id="0" name=""/>
        <dsp:cNvSpPr/>
      </dsp:nvSpPr>
      <dsp:spPr>
        <a:xfrm>
          <a:off x="0" y="2033"/>
          <a:ext cx="2852928"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Nghỉ trong giờ làm việc</a:t>
          </a:r>
        </a:p>
      </dsp:txBody>
      <dsp:txXfrm>
        <a:off x="47756" y="49789"/>
        <a:ext cx="2757416" cy="882784"/>
      </dsp:txXfrm>
    </dsp:sp>
    <dsp:sp modelId="{A9C0EC75-95BE-4D8E-8426-6B0C54AB6538}">
      <dsp:nvSpPr>
        <dsp:cNvPr id="0" name=""/>
        <dsp:cNvSpPr/>
      </dsp:nvSpPr>
      <dsp:spPr>
        <a:xfrm rot="5400000">
          <a:off x="4997545" y="-1017541"/>
          <a:ext cx="782637" cy="507187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12 giờ trước khi chuyển ca khác</a:t>
          </a:r>
        </a:p>
      </dsp:txBody>
      <dsp:txXfrm rot="-5400000">
        <a:off x="2852928" y="1165281"/>
        <a:ext cx="5033667" cy="706227"/>
      </dsp:txXfrm>
    </dsp:sp>
    <dsp:sp modelId="{CFAF2192-F2FE-4DF7-8D4F-799E3D656482}">
      <dsp:nvSpPr>
        <dsp:cNvPr id="0" name=""/>
        <dsp:cNvSpPr/>
      </dsp:nvSpPr>
      <dsp:spPr>
        <a:xfrm>
          <a:off x="0" y="1029245"/>
          <a:ext cx="2852928"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Nghỉ chuyển ca</a:t>
          </a:r>
        </a:p>
      </dsp:txBody>
      <dsp:txXfrm>
        <a:off x="47756" y="1077001"/>
        <a:ext cx="2757416" cy="882784"/>
      </dsp:txXfrm>
    </dsp:sp>
    <dsp:sp modelId="{341D8D28-DC87-4642-811E-B78F3801AC09}">
      <dsp:nvSpPr>
        <dsp:cNvPr id="0" name=""/>
        <dsp:cNvSpPr/>
      </dsp:nvSpPr>
      <dsp:spPr>
        <a:xfrm rot="5400000">
          <a:off x="4997545" y="9669"/>
          <a:ext cx="782637" cy="507187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Ít nhất 24 giờ (04 ngày/tháng)</a:t>
          </a:r>
        </a:p>
      </dsp:txBody>
      <dsp:txXfrm rot="-5400000">
        <a:off x="2852928" y="2192492"/>
        <a:ext cx="5033667" cy="706227"/>
      </dsp:txXfrm>
    </dsp:sp>
    <dsp:sp modelId="{FB3A8215-766C-4C7E-A616-4F1E33956701}">
      <dsp:nvSpPr>
        <dsp:cNvPr id="0" name=""/>
        <dsp:cNvSpPr/>
      </dsp:nvSpPr>
      <dsp:spPr>
        <a:xfrm>
          <a:off x="0" y="2056457"/>
          <a:ext cx="2852928"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Nghỉ hàng tuần</a:t>
          </a:r>
        </a:p>
      </dsp:txBody>
      <dsp:txXfrm>
        <a:off x="47756" y="2104213"/>
        <a:ext cx="2757416" cy="882784"/>
      </dsp:txXfrm>
    </dsp:sp>
    <dsp:sp modelId="{761E4052-68AC-4FDD-8BEE-09F17BE8D338}">
      <dsp:nvSpPr>
        <dsp:cNvPr id="0" name=""/>
        <dsp:cNvSpPr/>
      </dsp:nvSpPr>
      <dsp:spPr>
        <a:xfrm rot="5400000">
          <a:off x="4997545" y="1036881"/>
          <a:ext cx="782637" cy="507187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a:latin typeface="Times New Roman" pitchFamily="18" charset="0"/>
              <a:cs typeface="Times New Roman" pitchFamily="18" charset="0"/>
            </a:rPr>
            <a:t>12/14/16 ngày làm việc</a:t>
          </a:r>
        </a:p>
      </dsp:txBody>
      <dsp:txXfrm rot="-5400000">
        <a:off x="2852928" y="3219704"/>
        <a:ext cx="5033667" cy="706227"/>
      </dsp:txXfrm>
    </dsp:sp>
    <dsp:sp modelId="{C83718E6-5645-4447-9A18-2CDC49BA2E25}">
      <dsp:nvSpPr>
        <dsp:cNvPr id="0" name=""/>
        <dsp:cNvSpPr/>
      </dsp:nvSpPr>
      <dsp:spPr>
        <a:xfrm>
          <a:off x="0" y="3083669"/>
          <a:ext cx="2852928"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Nghỉ hàng năm</a:t>
          </a:r>
        </a:p>
      </dsp:txBody>
      <dsp:txXfrm>
        <a:off x="47756" y="3131425"/>
        <a:ext cx="2757416" cy="8827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A57F0-DBBC-4310-957C-F9AD083107A5}">
      <dsp:nvSpPr>
        <dsp:cNvPr id="0" name=""/>
        <dsp:cNvSpPr/>
      </dsp:nvSpPr>
      <dsp:spPr>
        <a:xfrm rot="5400000">
          <a:off x="-179419" y="180138"/>
          <a:ext cx="1196131" cy="83729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1</a:t>
          </a:r>
        </a:p>
      </dsp:txBody>
      <dsp:txXfrm rot="-5400000">
        <a:off x="1" y="419364"/>
        <a:ext cx="837292" cy="358839"/>
      </dsp:txXfrm>
    </dsp:sp>
    <dsp:sp modelId="{8643E2B2-EE74-4A29-9319-A005FE643C5C}">
      <dsp:nvSpPr>
        <dsp:cNvPr id="0" name=""/>
        <dsp:cNvSpPr/>
      </dsp:nvSpPr>
      <dsp:spPr>
        <a:xfrm rot="5400000">
          <a:off x="4144703" y="-3306692"/>
          <a:ext cx="777485" cy="739230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NSDLĐ phải chứng minh lỗi của NLĐ</a:t>
          </a:r>
        </a:p>
      </dsp:txBody>
      <dsp:txXfrm rot="-5400000">
        <a:off x="837292" y="38673"/>
        <a:ext cx="7354353" cy="701577"/>
      </dsp:txXfrm>
    </dsp:sp>
    <dsp:sp modelId="{1899E5E5-1F8B-42BA-87EC-85ACF3844941}">
      <dsp:nvSpPr>
        <dsp:cNvPr id="0" name=""/>
        <dsp:cNvSpPr/>
      </dsp:nvSpPr>
      <dsp:spPr>
        <a:xfrm rot="5400000">
          <a:off x="-179419" y="1228748"/>
          <a:ext cx="1196131" cy="83729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2</a:t>
          </a:r>
        </a:p>
      </dsp:txBody>
      <dsp:txXfrm rot="-5400000">
        <a:off x="1" y="1467974"/>
        <a:ext cx="837292" cy="358839"/>
      </dsp:txXfrm>
    </dsp:sp>
    <dsp:sp modelId="{4F39AFBA-0CEF-4522-B85B-FE2FD08F00E6}">
      <dsp:nvSpPr>
        <dsp:cNvPr id="0" name=""/>
        <dsp:cNvSpPr/>
      </dsp:nvSpPr>
      <dsp:spPr>
        <a:xfrm rot="5400000">
          <a:off x="4144703" y="-2258082"/>
          <a:ext cx="777485" cy="739230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Phải có sự tham gia của tổ chức đại diện tập thể lao động cơ sở</a:t>
          </a:r>
        </a:p>
      </dsp:txBody>
      <dsp:txXfrm rot="-5400000">
        <a:off x="837292" y="1087283"/>
        <a:ext cx="7354353" cy="701577"/>
      </dsp:txXfrm>
    </dsp:sp>
    <dsp:sp modelId="{811E03A1-0D1D-437C-8665-A5532E768E72}">
      <dsp:nvSpPr>
        <dsp:cNvPr id="0" name=""/>
        <dsp:cNvSpPr/>
      </dsp:nvSpPr>
      <dsp:spPr>
        <a:xfrm rot="5400000">
          <a:off x="-179419" y="2277359"/>
          <a:ext cx="1196131" cy="83729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3</a:t>
          </a:r>
        </a:p>
      </dsp:txBody>
      <dsp:txXfrm rot="-5400000">
        <a:off x="1" y="2516585"/>
        <a:ext cx="837292" cy="358839"/>
      </dsp:txXfrm>
    </dsp:sp>
    <dsp:sp modelId="{8FB5D924-C010-4D62-9C11-3047A59988C0}">
      <dsp:nvSpPr>
        <dsp:cNvPr id="0" name=""/>
        <dsp:cNvSpPr/>
      </dsp:nvSpPr>
      <dsp:spPr>
        <a:xfrm rot="5400000">
          <a:off x="4144703" y="-1209471"/>
          <a:ext cx="777485" cy="739230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Người lao động phải có mặt, quyền bào chữa</a:t>
          </a:r>
        </a:p>
      </dsp:txBody>
      <dsp:txXfrm rot="-5400000">
        <a:off x="837292" y="2135894"/>
        <a:ext cx="7354353" cy="701577"/>
      </dsp:txXfrm>
    </dsp:sp>
    <dsp:sp modelId="{392B2784-DB8C-4F08-896D-D1AEA4BEE76E}">
      <dsp:nvSpPr>
        <dsp:cNvPr id="0" name=""/>
        <dsp:cNvSpPr/>
      </dsp:nvSpPr>
      <dsp:spPr>
        <a:xfrm rot="5400000">
          <a:off x="-179419" y="3326688"/>
          <a:ext cx="1196131" cy="83729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4</a:t>
          </a:r>
        </a:p>
      </dsp:txBody>
      <dsp:txXfrm rot="-5400000">
        <a:off x="1" y="3565914"/>
        <a:ext cx="837292" cy="358839"/>
      </dsp:txXfrm>
    </dsp:sp>
    <dsp:sp modelId="{395BE9D7-7EFF-4E63-948B-DC98BB15670F}">
      <dsp:nvSpPr>
        <dsp:cNvPr id="0" name=""/>
        <dsp:cNvSpPr/>
      </dsp:nvSpPr>
      <dsp:spPr>
        <a:xfrm rot="5400000">
          <a:off x="4144703" y="-160861"/>
          <a:ext cx="777485" cy="739230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Việc xử lý kỷ luật phải lập thành biên bản</a:t>
          </a:r>
        </a:p>
      </dsp:txBody>
      <dsp:txXfrm rot="-5400000">
        <a:off x="837292" y="3184504"/>
        <a:ext cx="7354353" cy="7015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A57F0-DBBC-4310-957C-F9AD083107A5}">
      <dsp:nvSpPr>
        <dsp:cNvPr id="0" name=""/>
        <dsp:cNvSpPr/>
      </dsp:nvSpPr>
      <dsp:spPr>
        <a:xfrm rot="5400000">
          <a:off x="-236363" y="238771"/>
          <a:ext cx="1575754" cy="1103028"/>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1</a:t>
          </a:r>
        </a:p>
      </dsp:txBody>
      <dsp:txXfrm rot="-5400000">
        <a:off x="0" y="553922"/>
        <a:ext cx="1103028" cy="472726"/>
      </dsp:txXfrm>
    </dsp:sp>
    <dsp:sp modelId="{8643E2B2-EE74-4A29-9319-A005FE643C5C}">
      <dsp:nvSpPr>
        <dsp:cNvPr id="0" name=""/>
        <dsp:cNvSpPr/>
      </dsp:nvSpPr>
      <dsp:spPr>
        <a:xfrm rot="5400000">
          <a:off x="4154193" y="-3048756"/>
          <a:ext cx="1024240" cy="7126571"/>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Khiển trách</a:t>
          </a:r>
        </a:p>
      </dsp:txBody>
      <dsp:txXfrm rot="-5400000">
        <a:off x="1103028" y="52408"/>
        <a:ext cx="7076572" cy="924242"/>
      </dsp:txXfrm>
    </dsp:sp>
    <dsp:sp modelId="{1899E5E5-1F8B-42BA-87EC-85ACF3844941}">
      <dsp:nvSpPr>
        <dsp:cNvPr id="0" name=""/>
        <dsp:cNvSpPr/>
      </dsp:nvSpPr>
      <dsp:spPr>
        <a:xfrm rot="5400000">
          <a:off x="-236363" y="1620185"/>
          <a:ext cx="1575754" cy="1103028"/>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2</a:t>
          </a:r>
        </a:p>
      </dsp:txBody>
      <dsp:txXfrm rot="-5400000">
        <a:off x="0" y="1935336"/>
        <a:ext cx="1103028" cy="472726"/>
      </dsp:txXfrm>
    </dsp:sp>
    <dsp:sp modelId="{4F39AFBA-0CEF-4522-B85B-FE2FD08F00E6}">
      <dsp:nvSpPr>
        <dsp:cNvPr id="0" name=""/>
        <dsp:cNvSpPr/>
      </dsp:nvSpPr>
      <dsp:spPr>
        <a:xfrm rot="5400000">
          <a:off x="4154193" y="-1667342"/>
          <a:ext cx="1024240" cy="7126571"/>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Kéo dài thời hạn nâng bậc lương không quá 06 tháng, cách chức</a:t>
          </a:r>
        </a:p>
      </dsp:txBody>
      <dsp:txXfrm rot="-5400000">
        <a:off x="1103028" y="1433822"/>
        <a:ext cx="7076572" cy="924242"/>
      </dsp:txXfrm>
    </dsp:sp>
    <dsp:sp modelId="{811E03A1-0D1D-437C-8665-A5532E768E72}">
      <dsp:nvSpPr>
        <dsp:cNvPr id="0" name=""/>
        <dsp:cNvSpPr/>
      </dsp:nvSpPr>
      <dsp:spPr>
        <a:xfrm rot="5400000">
          <a:off x="-236363" y="3001599"/>
          <a:ext cx="1575754" cy="1103028"/>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itchFamily="18" charset="0"/>
              <a:cs typeface="Times New Roman" pitchFamily="18" charset="0"/>
            </a:rPr>
            <a:t>3</a:t>
          </a:r>
        </a:p>
      </dsp:txBody>
      <dsp:txXfrm rot="-5400000">
        <a:off x="0" y="3316750"/>
        <a:ext cx="1103028" cy="472726"/>
      </dsp:txXfrm>
    </dsp:sp>
    <dsp:sp modelId="{8FB5D924-C010-4D62-9C11-3047A59988C0}">
      <dsp:nvSpPr>
        <dsp:cNvPr id="0" name=""/>
        <dsp:cNvSpPr/>
      </dsp:nvSpPr>
      <dsp:spPr>
        <a:xfrm rot="5400000">
          <a:off x="4154193" y="-285928"/>
          <a:ext cx="1024240" cy="7126571"/>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Sa thải</a:t>
          </a:r>
        </a:p>
      </dsp:txBody>
      <dsp:txXfrm rot="-5400000">
        <a:off x="1103028" y="2815236"/>
        <a:ext cx="7076572" cy="9242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E1C5B-9DC7-4028-851E-241D8317ED9C}">
      <dsp:nvSpPr>
        <dsp:cNvPr id="0" name=""/>
        <dsp:cNvSpPr/>
      </dsp:nvSpPr>
      <dsp:spPr>
        <a:xfrm>
          <a:off x="3851677" y="1287272"/>
          <a:ext cx="3195391" cy="380179"/>
        </a:xfrm>
        <a:custGeom>
          <a:avLst/>
          <a:gdLst/>
          <a:ahLst/>
          <a:cxnLst/>
          <a:rect l="0" t="0" r="0" b="0"/>
          <a:pathLst>
            <a:path>
              <a:moveTo>
                <a:pt x="0" y="0"/>
              </a:moveTo>
              <a:lnTo>
                <a:pt x="0" y="259080"/>
              </a:lnTo>
              <a:lnTo>
                <a:pt x="3195391" y="259080"/>
              </a:lnTo>
              <a:lnTo>
                <a:pt x="3195391" y="38017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ECF089-A45D-418C-8F99-B47C8325DB67}">
      <dsp:nvSpPr>
        <dsp:cNvPr id="0" name=""/>
        <dsp:cNvSpPr/>
      </dsp:nvSpPr>
      <dsp:spPr>
        <a:xfrm>
          <a:off x="3851677" y="1287272"/>
          <a:ext cx="1597695" cy="380179"/>
        </a:xfrm>
        <a:custGeom>
          <a:avLst/>
          <a:gdLst/>
          <a:ahLst/>
          <a:cxnLst/>
          <a:rect l="0" t="0" r="0" b="0"/>
          <a:pathLst>
            <a:path>
              <a:moveTo>
                <a:pt x="0" y="0"/>
              </a:moveTo>
              <a:lnTo>
                <a:pt x="0" y="259080"/>
              </a:lnTo>
              <a:lnTo>
                <a:pt x="1597695" y="259080"/>
              </a:lnTo>
              <a:lnTo>
                <a:pt x="1597695" y="38017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9BFFCC-70A3-4418-B6DB-BA79E8152086}">
      <dsp:nvSpPr>
        <dsp:cNvPr id="0" name=""/>
        <dsp:cNvSpPr/>
      </dsp:nvSpPr>
      <dsp:spPr>
        <a:xfrm>
          <a:off x="3805957" y="1287272"/>
          <a:ext cx="91440" cy="380179"/>
        </a:xfrm>
        <a:custGeom>
          <a:avLst/>
          <a:gdLst/>
          <a:ahLst/>
          <a:cxnLst/>
          <a:rect l="0" t="0" r="0" b="0"/>
          <a:pathLst>
            <a:path>
              <a:moveTo>
                <a:pt x="45720" y="0"/>
              </a:moveTo>
              <a:lnTo>
                <a:pt x="45720" y="38017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8BB3AB-6170-4F77-81EF-08C8E4649A68}">
      <dsp:nvSpPr>
        <dsp:cNvPr id="0" name=""/>
        <dsp:cNvSpPr/>
      </dsp:nvSpPr>
      <dsp:spPr>
        <a:xfrm>
          <a:off x="2253981" y="1287272"/>
          <a:ext cx="1597695" cy="380179"/>
        </a:xfrm>
        <a:custGeom>
          <a:avLst/>
          <a:gdLst/>
          <a:ahLst/>
          <a:cxnLst/>
          <a:rect l="0" t="0" r="0" b="0"/>
          <a:pathLst>
            <a:path>
              <a:moveTo>
                <a:pt x="1597695" y="0"/>
              </a:moveTo>
              <a:lnTo>
                <a:pt x="1597695" y="259080"/>
              </a:lnTo>
              <a:lnTo>
                <a:pt x="0" y="259080"/>
              </a:lnTo>
              <a:lnTo>
                <a:pt x="0" y="38017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40CC37-23D0-4089-A924-BDA452F3CB9C}">
      <dsp:nvSpPr>
        <dsp:cNvPr id="0" name=""/>
        <dsp:cNvSpPr/>
      </dsp:nvSpPr>
      <dsp:spPr>
        <a:xfrm>
          <a:off x="656285" y="1287272"/>
          <a:ext cx="3195391" cy="380179"/>
        </a:xfrm>
        <a:custGeom>
          <a:avLst/>
          <a:gdLst/>
          <a:ahLst/>
          <a:cxnLst/>
          <a:rect l="0" t="0" r="0" b="0"/>
          <a:pathLst>
            <a:path>
              <a:moveTo>
                <a:pt x="3195391" y="0"/>
              </a:moveTo>
              <a:lnTo>
                <a:pt x="3195391" y="259080"/>
              </a:lnTo>
              <a:lnTo>
                <a:pt x="0" y="259080"/>
              </a:lnTo>
              <a:lnTo>
                <a:pt x="0" y="38017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05CB03-7481-4971-99DD-C81CF68FE054}">
      <dsp:nvSpPr>
        <dsp:cNvPr id="0" name=""/>
        <dsp:cNvSpPr/>
      </dsp:nvSpPr>
      <dsp:spPr>
        <a:xfrm>
          <a:off x="2362201" y="457196"/>
          <a:ext cx="2978952" cy="83007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E6F450-64F8-4299-BFEB-5DFAC6F7F59B}">
      <dsp:nvSpPr>
        <dsp:cNvPr id="0" name=""/>
        <dsp:cNvSpPr/>
      </dsp:nvSpPr>
      <dsp:spPr>
        <a:xfrm>
          <a:off x="2507446" y="595179"/>
          <a:ext cx="2978952" cy="83007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Chế độ BHXH bắt buộc</a:t>
          </a:r>
        </a:p>
      </dsp:txBody>
      <dsp:txXfrm>
        <a:off x="2531758" y="619491"/>
        <a:ext cx="2930328" cy="781451"/>
      </dsp:txXfrm>
    </dsp:sp>
    <dsp:sp modelId="{800DEA1A-C300-4FE0-9D0B-BCA396BD2874}">
      <dsp:nvSpPr>
        <dsp:cNvPr id="0" name=""/>
        <dsp:cNvSpPr/>
      </dsp:nvSpPr>
      <dsp:spPr>
        <a:xfrm>
          <a:off x="2682" y="1667451"/>
          <a:ext cx="1307205" cy="223316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8B581-2F0B-422E-9F1A-AADD91CA9ACA}">
      <dsp:nvSpPr>
        <dsp:cNvPr id="0" name=""/>
        <dsp:cNvSpPr/>
      </dsp:nvSpPr>
      <dsp:spPr>
        <a:xfrm>
          <a:off x="147927" y="1805434"/>
          <a:ext cx="1307205" cy="223316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Ốm đau </a:t>
          </a:r>
        </a:p>
      </dsp:txBody>
      <dsp:txXfrm>
        <a:off x="186214" y="1843721"/>
        <a:ext cx="1230631" cy="2156595"/>
      </dsp:txXfrm>
    </dsp:sp>
    <dsp:sp modelId="{F9D4CC05-9264-4CA8-8911-68AD45EF8328}">
      <dsp:nvSpPr>
        <dsp:cNvPr id="0" name=""/>
        <dsp:cNvSpPr/>
      </dsp:nvSpPr>
      <dsp:spPr>
        <a:xfrm>
          <a:off x="1600378" y="1667451"/>
          <a:ext cx="1307205" cy="223316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18FE7B-DC95-4CAD-841A-99F3B001A616}">
      <dsp:nvSpPr>
        <dsp:cNvPr id="0" name=""/>
        <dsp:cNvSpPr/>
      </dsp:nvSpPr>
      <dsp:spPr>
        <a:xfrm>
          <a:off x="1745623" y="1805434"/>
          <a:ext cx="1307205" cy="223316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Thai sản</a:t>
          </a:r>
        </a:p>
      </dsp:txBody>
      <dsp:txXfrm>
        <a:off x="1783910" y="1843721"/>
        <a:ext cx="1230631" cy="2156595"/>
      </dsp:txXfrm>
    </dsp:sp>
    <dsp:sp modelId="{6F631FDE-D8C1-4800-8627-2D5330AAF06A}">
      <dsp:nvSpPr>
        <dsp:cNvPr id="0" name=""/>
        <dsp:cNvSpPr/>
      </dsp:nvSpPr>
      <dsp:spPr>
        <a:xfrm>
          <a:off x="3198074" y="1667451"/>
          <a:ext cx="1307205" cy="223316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7AE543-EEBC-419A-ACA3-EDAA753EA7C1}">
      <dsp:nvSpPr>
        <dsp:cNvPr id="0" name=""/>
        <dsp:cNvSpPr/>
      </dsp:nvSpPr>
      <dsp:spPr>
        <a:xfrm>
          <a:off x="3343319" y="1805434"/>
          <a:ext cx="1307205" cy="223316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Tai nạn lao động, bệnh nghề nghiệp</a:t>
          </a:r>
        </a:p>
      </dsp:txBody>
      <dsp:txXfrm>
        <a:off x="3381606" y="1843721"/>
        <a:ext cx="1230631" cy="2156595"/>
      </dsp:txXfrm>
    </dsp:sp>
    <dsp:sp modelId="{96526533-745D-4D1E-9D39-DD3229EFAF02}">
      <dsp:nvSpPr>
        <dsp:cNvPr id="0" name=""/>
        <dsp:cNvSpPr/>
      </dsp:nvSpPr>
      <dsp:spPr>
        <a:xfrm>
          <a:off x="4795770" y="1667451"/>
          <a:ext cx="1307205" cy="223316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95D40-E344-409A-B9FA-59DF4045B42C}">
      <dsp:nvSpPr>
        <dsp:cNvPr id="0" name=""/>
        <dsp:cNvSpPr/>
      </dsp:nvSpPr>
      <dsp:spPr>
        <a:xfrm>
          <a:off x="4941015" y="1805434"/>
          <a:ext cx="1307205" cy="223316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Hưu trí</a:t>
          </a:r>
        </a:p>
      </dsp:txBody>
      <dsp:txXfrm>
        <a:off x="4979302" y="1843721"/>
        <a:ext cx="1230631" cy="2156595"/>
      </dsp:txXfrm>
    </dsp:sp>
    <dsp:sp modelId="{4E3C7EE3-5B2C-4BF8-BECE-7E07B4AAF9E4}">
      <dsp:nvSpPr>
        <dsp:cNvPr id="0" name=""/>
        <dsp:cNvSpPr/>
      </dsp:nvSpPr>
      <dsp:spPr>
        <a:xfrm>
          <a:off x="6393466" y="1667451"/>
          <a:ext cx="1307205" cy="2233169"/>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B19AB-D477-424C-849B-93053A75F8F3}">
      <dsp:nvSpPr>
        <dsp:cNvPr id="0" name=""/>
        <dsp:cNvSpPr/>
      </dsp:nvSpPr>
      <dsp:spPr>
        <a:xfrm>
          <a:off x="6538711" y="1805434"/>
          <a:ext cx="1307205" cy="2233169"/>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Tử tuất</a:t>
          </a:r>
        </a:p>
      </dsp:txBody>
      <dsp:txXfrm>
        <a:off x="6576998" y="1843721"/>
        <a:ext cx="1230631" cy="21565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E1C5B-9DC7-4028-851E-241D8317ED9C}">
      <dsp:nvSpPr>
        <dsp:cNvPr id="0" name=""/>
        <dsp:cNvSpPr/>
      </dsp:nvSpPr>
      <dsp:spPr>
        <a:xfrm>
          <a:off x="3833186" y="1042679"/>
          <a:ext cx="1002248" cy="476979"/>
        </a:xfrm>
        <a:custGeom>
          <a:avLst/>
          <a:gdLst/>
          <a:ahLst/>
          <a:cxnLst/>
          <a:rect l="0" t="0" r="0" b="0"/>
          <a:pathLst>
            <a:path>
              <a:moveTo>
                <a:pt x="0" y="0"/>
              </a:moveTo>
              <a:lnTo>
                <a:pt x="0" y="325047"/>
              </a:lnTo>
              <a:lnTo>
                <a:pt x="1002248" y="325047"/>
              </a:lnTo>
              <a:lnTo>
                <a:pt x="1002248" y="47697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ECF089-A45D-418C-8F99-B47C8325DB67}">
      <dsp:nvSpPr>
        <dsp:cNvPr id="0" name=""/>
        <dsp:cNvSpPr/>
      </dsp:nvSpPr>
      <dsp:spPr>
        <a:xfrm>
          <a:off x="2830937" y="1042679"/>
          <a:ext cx="1002248" cy="476979"/>
        </a:xfrm>
        <a:custGeom>
          <a:avLst/>
          <a:gdLst/>
          <a:ahLst/>
          <a:cxnLst/>
          <a:rect l="0" t="0" r="0" b="0"/>
          <a:pathLst>
            <a:path>
              <a:moveTo>
                <a:pt x="1002248" y="0"/>
              </a:moveTo>
              <a:lnTo>
                <a:pt x="1002248" y="325047"/>
              </a:lnTo>
              <a:lnTo>
                <a:pt x="0" y="325047"/>
              </a:lnTo>
              <a:lnTo>
                <a:pt x="0" y="47697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05CB03-7481-4971-99DD-C81CF68FE054}">
      <dsp:nvSpPr>
        <dsp:cNvPr id="0" name=""/>
        <dsp:cNvSpPr/>
      </dsp:nvSpPr>
      <dsp:spPr>
        <a:xfrm>
          <a:off x="1964463" y="1252"/>
          <a:ext cx="3737445" cy="104142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E6F450-64F8-4299-BFEB-5DFAC6F7F59B}">
      <dsp:nvSpPr>
        <dsp:cNvPr id="0" name=""/>
        <dsp:cNvSpPr/>
      </dsp:nvSpPr>
      <dsp:spPr>
        <a:xfrm>
          <a:off x="2146690" y="174368"/>
          <a:ext cx="3737445" cy="104142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Chế độ BHXH tự nguyện</a:t>
          </a:r>
        </a:p>
      </dsp:txBody>
      <dsp:txXfrm>
        <a:off x="2177192" y="204870"/>
        <a:ext cx="3676441" cy="980423"/>
      </dsp:txXfrm>
    </dsp:sp>
    <dsp:sp modelId="{96526533-745D-4D1E-9D39-DD3229EFAF02}">
      <dsp:nvSpPr>
        <dsp:cNvPr id="0" name=""/>
        <dsp:cNvSpPr/>
      </dsp:nvSpPr>
      <dsp:spPr>
        <a:xfrm>
          <a:off x="2010916" y="1519658"/>
          <a:ext cx="1640043" cy="280177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95D40-E344-409A-B9FA-59DF4045B42C}">
      <dsp:nvSpPr>
        <dsp:cNvPr id="0" name=""/>
        <dsp:cNvSpPr/>
      </dsp:nvSpPr>
      <dsp:spPr>
        <a:xfrm>
          <a:off x="2193143" y="1692774"/>
          <a:ext cx="1640043" cy="280177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Hưu trí</a:t>
          </a:r>
        </a:p>
      </dsp:txBody>
      <dsp:txXfrm>
        <a:off x="2241178" y="1740809"/>
        <a:ext cx="1543973" cy="2705702"/>
      </dsp:txXfrm>
    </dsp:sp>
    <dsp:sp modelId="{4E3C7EE3-5B2C-4BF8-BECE-7E07B4AAF9E4}">
      <dsp:nvSpPr>
        <dsp:cNvPr id="0" name=""/>
        <dsp:cNvSpPr/>
      </dsp:nvSpPr>
      <dsp:spPr>
        <a:xfrm>
          <a:off x="4015413" y="1519658"/>
          <a:ext cx="1640043" cy="2801772"/>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B19AB-D477-424C-849B-93053A75F8F3}">
      <dsp:nvSpPr>
        <dsp:cNvPr id="0" name=""/>
        <dsp:cNvSpPr/>
      </dsp:nvSpPr>
      <dsp:spPr>
        <a:xfrm>
          <a:off x="4197640" y="1692774"/>
          <a:ext cx="1640043" cy="2801772"/>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itchFamily="18" charset="0"/>
              <a:cs typeface="Times New Roman" pitchFamily="18" charset="0"/>
            </a:rPr>
            <a:t>Tử tuất</a:t>
          </a:r>
        </a:p>
      </dsp:txBody>
      <dsp:txXfrm>
        <a:off x="4245675" y="1740809"/>
        <a:ext cx="1543973" cy="27057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8259B-F643-4E0B-9861-75E7476CB309}">
      <dsp:nvSpPr>
        <dsp:cNvPr id="0" name=""/>
        <dsp:cNvSpPr/>
      </dsp:nvSpPr>
      <dsp:spPr>
        <a:xfrm>
          <a:off x="3834240" y="1030129"/>
          <a:ext cx="1981311" cy="410852"/>
        </a:xfrm>
        <a:custGeom>
          <a:avLst/>
          <a:gdLst/>
          <a:ahLst/>
          <a:cxnLst/>
          <a:rect l="0" t="0" r="0" b="0"/>
          <a:pathLst>
            <a:path>
              <a:moveTo>
                <a:pt x="0" y="0"/>
              </a:moveTo>
              <a:lnTo>
                <a:pt x="0" y="260677"/>
              </a:lnTo>
              <a:lnTo>
                <a:pt x="1981311" y="260677"/>
              </a:lnTo>
              <a:lnTo>
                <a:pt x="1981311" y="41085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FE1C5B-9DC7-4028-851E-241D8317ED9C}">
      <dsp:nvSpPr>
        <dsp:cNvPr id="0" name=""/>
        <dsp:cNvSpPr/>
      </dsp:nvSpPr>
      <dsp:spPr>
        <a:xfrm>
          <a:off x="3788520" y="1030129"/>
          <a:ext cx="91440" cy="471462"/>
        </a:xfrm>
        <a:custGeom>
          <a:avLst/>
          <a:gdLst/>
          <a:ahLst/>
          <a:cxnLst/>
          <a:rect l="0" t="0" r="0" b="0"/>
          <a:pathLst>
            <a:path>
              <a:moveTo>
                <a:pt x="45720" y="0"/>
              </a:moveTo>
              <a:lnTo>
                <a:pt x="45720" y="47146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ECF089-A45D-418C-8F99-B47C8325DB67}">
      <dsp:nvSpPr>
        <dsp:cNvPr id="0" name=""/>
        <dsp:cNvSpPr/>
      </dsp:nvSpPr>
      <dsp:spPr>
        <a:xfrm>
          <a:off x="1852928" y="1030129"/>
          <a:ext cx="1981311" cy="471462"/>
        </a:xfrm>
        <a:custGeom>
          <a:avLst/>
          <a:gdLst/>
          <a:ahLst/>
          <a:cxnLst/>
          <a:rect l="0" t="0" r="0" b="0"/>
          <a:pathLst>
            <a:path>
              <a:moveTo>
                <a:pt x="1981311" y="0"/>
              </a:moveTo>
              <a:lnTo>
                <a:pt x="1981311" y="321287"/>
              </a:lnTo>
              <a:lnTo>
                <a:pt x="0" y="321287"/>
              </a:lnTo>
              <a:lnTo>
                <a:pt x="0" y="47146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05CB03-7481-4971-99DD-C81CF68FE054}">
      <dsp:nvSpPr>
        <dsp:cNvPr id="0" name=""/>
        <dsp:cNvSpPr/>
      </dsp:nvSpPr>
      <dsp:spPr>
        <a:xfrm>
          <a:off x="1987132" y="747"/>
          <a:ext cx="3694214" cy="102938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E6F450-64F8-4299-BFEB-5DFAC6F7F59B}">
      <dsp:nvSpPr>
        <dsp:cNvPr id="0" name=""/>
        <dsp:cNvSpPr/>
      </dsp:nvSpPr>
      <dsp:spPr>
        <a:xfrm>
          <a:off x="2167252" y="171860"/>
          <a:ext cx="3694214" cy="102938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Chế độ BHXH tự nguyện</a:t>
          </a:r>
        </a:p>
      </dsp:txBody>
      <dsp:txXfrm>
        <a:off x="2197402" y="202010"/>
        <a:ext cx="3633914" cy="969081"/>
      </dsp:txXfrm>
    </dsp:sp>
    <dsp:sp modelId="{96526533-745D-4D1E-9D39-DD3229EFAF02}">
      <dsp:nvSpPr>
        <dsp:cNvPr id="0" name=""/>
        <dsp:cNvSpPr/>
      </dsp:nvSpPr>
      <dsp:spPr>
        <a:xfrm>
          <a:off x="1042392" y="1501591"/>
          <a:ext cx="1621073" cy="276936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95D40-E344-409A-B9FA-59DF4045B42C}">
      <dsp:nvSpPr>
        <dsp:cNvPr id="0" name=""/>
        <dsp:cNvSpPr/>
      </dsp:nvSpPr>
      <dsp:spPr>
        <a:xfrm>
          <a:off x="1222511" y="1672704"/>
          <a:ext cx="1621073" cy="276936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Trợ cấp thất nghiệp</a:t>
          </a:r>
        </a:p>
      </dsp:txBody>
      <dsp:txXfrm>
        <a:off x="1269991" y="1720184"/>
        <a:ext cx="1526113" cy="2674405"/>
      </dsp:txXfrm>
    </dsp:sp>
    <dsp:sp modelId="{4E3C7EE3-5B2C-4BF8-BECE-7E07B4AAF9E4}">
      <dsp:nvSpPr>
        <dsp:cNvPr id="0" name=""/>
        <dsp:cNvSpPr/>
      </dsp:nvSpPr>
      <dsp:spPr>
        <a:xfrm>
          <a:off x="3023703" y="1501591"/>
          <a:ext cx="1621073" cy="2769365"/>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B19AB-D477-424C-849B-93053A75F8F3}">
      <dsp:nvSpPr>
        <dsp:cNvPr id="0" name=""/>
        <dsp:cNvSpPr/>
      </dsp:nvSpPr>
      <dsp:spPr>
        <a:xfrm>
          <a:off x="3203823" y="1672704"/>
          <a:ext cx="1621073" cy="2769365"/>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Hỗ trợ học nghề</a:t>
          </a:r>
        </a:p>
      </dsp:txBody>
      <dsp:txXfrm>
        <a:off x="3251303" y="1720184"/>
        <a:ext cx="1526113" cy="2674405"/>
      </dsp:txXfrm>
    </dsp:sp>
    <dsp:sp modelId="{AF371514-660E-4BA1-9202-5E45A8EADD58}">
      <dsp:nvSpPr>
        <dsp:cNvPr id="0" name=""/>
        <dsp:cNvSpPr/>
      </dsp:nvSpPr>
      <dsp:spPr>
        <a:xfrm>
          <a:off x="5005015" y="1440981"/>
          <a:ext cx="1621073" cy="282234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C11B8-6B8E-46AD-A3B0-9F16B43A7A6F}">
      <dsp:nvSpPr>
        <dsp:cNvPr id="0" name=""/>
        <dsp:cNvSpPr/>
      </dsp:nvSpPr>
      <dsp:spPr>
        <a:xfrm>
          <a:off x="5185134" y="1612094"/>
          <a:ext cx="1621073" cy="282234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Hỗ trợ tìm việc</a:t>
          </a:r>
        </a:p>
      </dsp:txBody>
      <dsp:txXfrm>
        <a:off x="5232614" y="1659574"/>
        <a:ext cx="1526113" cy="272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CE5D6-F13F-4A8E-B262-193E3A715976}">
      <dsp:nvSpPr>
        <dsp:cNvPr id="0" name=""/>
        <dsp:cNvSpPr/>
      </dsp:nvSpPr>
      <dsp:spPr>
        <a:xfrm rot="5400000">
          <a:off x="4018297" y="-2366177"/>
          <a:ext cx="1225145" cy="6126098"/>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Người </a:t>
          </a:r>
          <a:r>
            <a:rPr lang="en-US" sz="2200" b="1" kern="1200">
              <a:solidFill>
                <a:srgbClr val="FF0000"/>
              </a:solidFill>
              <a:latin typeface="Times New Roman" pitchFamily="18" charset="0"/>
              <a:cs typeface="Times New Roman" pitchFamily="18" charset="0"/>
            </a:rPr>
            <a:t>từ đủ 15 tuổi trở lên</a:t>
          </a:r>
          <a:r>
            <a:rPr lang="en-US" sz="2200" kern="1200">
              <a:latin typeface="Times New Roman" pitchFamily="18" charset="0"/>
              <a:cs typeface="Times New Roman" pitchFamily="18" charset="0"/>
            </a:rPr>
            <a:t>, có khả năng lao động, làm việc theo hợp đồng lao động, được trả lương và chịu sự quản lý, điều hành của người sử dụng lao động</a:t>
          </a:r>
        </a:p>
      </dsp:txBody>
      <dsp:txXfrm rot="-5400000">
        <a:off x="1567821" y="144106"/>
        <a:ext cx="6066291" cy="1105531"/>
      </dsp:txXfrm>
    </dsp:sp>
    <dsp:sp modelId="{182BBCC1-7D6C-4EFC-AB5F-01F2E8045333}">
      <dsp:nvSpPr>
        <dsp:cNvPr id="0" name=""/>
        <dsp:cNvSpPr/>
      </dsp:nvSpPr>
      <dsp:spPr>
        <a:xfrm>
          <a:off x="126" y="2086"/>
          <a:ext cx="1567694" cy="138957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Người lao động</a:t>
          </a:r>
        </a:p>
      </dsp:txBody>
      <dsp:txXfrm>
        <a:off x="67959" y="69919"/>
        <a:ext cx="1432028" cy="1253904"/>
      </dsp:txXfrm>
    </dsp:sp>
    <dsp:sp modelId="{45E79EC8-E549-4F00-A3E0-04BF84655ECF}">
      <dsp:nvSpPr>
        <dsp:cNvPr id="0" name=""/>
        <dsp:cNvSpPr/>
      </dsp:nvSpPr>
      <dsp:spPr>
        <a:xfrm rot="5400000">
          <a:off x="3860901" y="-799966"/>
          <a:ext cx="1573527" cy="6095733"/>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Là doanh nghiệp, cơ quan, tổ chức, hợp tác xã, hộ gia đình, cá nhân có thuê mướn, sử dụng lao động theo hợp đồng lao động; nếu là cá nhân thì phải có NLHVDS đầy đủ</a:t>
          </a:r>
        </a:p>
      </dsp:txBody>
      <dsp:txXfrm rot="-5400000">
        <a:off x="1599799" y="1537949"/>
        <a:ext cx="6018920" cy="1419901"/>
      </dsp:txXfrm>
    </dsp:sp>
    <dsp:sp modelId="{4CF41A06-B4F7-45AD-86B8-0EE9FDAA7DC8}">
      <dsp:nvSpPr>
        <dsp:cNvPr id="0" name=""/>
        <dsp:cNvSpPr/>
      </dsp:nvSpPr>
      <dsp:spPr>
        <a:xfrm>
          <a:off x="126" y="1553114"/>
          <a:ext cx="1599672" cy="138957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Người sử dụng lao động</a:t>
          </a:r>
        </a:p>
      </dsp:txBody>
      <dsp:txXfrm>
        <a:off x="67959" y="1620947"/>
        <a:ext cx="1464006" cy="1253904"/>
      </dsp:txXfrm>
    </dsp:sp>
    <dsp:sp modelId="{892F5B7B-3F3A-4D1C-A507-D84C7BF3E7AB}">
      <dsp:nvSpPr>
        <dsp:cNvPr id="0" name=""/>
        <dsp:cNvSpPr/>
      </dsp:nvSpPr>
      <dsp:spPr>
        <a:xfrm rot="5400000">
          <a:off x="4090564" y="749247"/>
          <a:ext cx="1111656" cy="6099361"/>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Là quan hệ xã hội phát sinh trong việc thuê mướn, sử dụng lao động, trả lương giữa người lao động và người sử dụng lao động</a:t>
          </a:r>
        </a:p>
      </dsp:txBody>
      <dsp:txXfrm rot="-5400000">
        <a:off x="1596712" y="3297367"/>
        <a:ext cx="6045094" cy="1003122"/>
      </dsp:txXfrm>
    </dsp:sp>
    <dsp:sp modelId="{633825FE-2DA7-4874-A28D-C0CD010073A3}">
      <dsp:nvSpPr>
        <dsp:cNvPr id="0" name=""/>
        <dsp:cNvSpPr/>
      </dsp:nvSpPr>
      <dsp:spPr>
        <a:xfrm>
          <a:off x="126" y="3104142"/>
          <a:ext cx="1596585" cy="138957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Quan hệ lao động</a:t>
          </a:r>
        </a:p>
      </dsp:txBody>
      <dsp:txXfrm>
        <a:off x="67959" y="3171975"/>
        <a:ext cx="1460919" cy="1253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0D54B-951C-46B8-8E3B-0BE6399EB60E}">
      <dsp:nvSpPr>
        <dsp:cNvPr id="0" name=""/>
        <dsp:cNvSpPr/>
      </dsp:nvSpPr>
      <dsp:spPr>
        <a:xfrm rot="5400000">
          <a:off x="-326231" y="326692"/>
          <a:ext cx="2174874" cy="152241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Times New Roman" pitchFamily="18" charset="0"/>
              <a:cs typeface="Times New Roman" pitchFamily="18" charset="0"/>
            </a:rPr>
            <a:t>Điều 5</a:t>
          </a:r>
        </a:p>
      </dsp:txBody>
      <dsp:txXfrm rot="-5400000">
        <a:off x="0" y="761667"/>
        <a:ext cx="1522412" cy="652462"/>
      </dsp:txXfrm>
    </dsp:sp>
    <dsp:sp modelId="{CB0E91D8-7CDE-45E8-97C8-F919EB27307E}">
      <dsp:nvSpPr>
        <dsp:cNvPr id="0" name=""/>
        <dsp:cNvSpPr/>
      </dsp:nvSpPr>
      <dsp:spPr>
        <a:xfrm rot="5400000">
          <a:off x="3102371" y="-1579498"/>
          <a:ext cx="1413668" cy="457358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Quyền và nghĩa vụ của người lao động </a:t>
          </a:r>
          <a:r>
            <a:rPr lang="en-US" sz="2800" kern="1200">
              <a:solidFill>
                <a:srgbClr val="FF0000"/>
              </a:solidFill>
              <a:latin typeface="Times New Roman" pitchFamily="18" charset="0"/>
              <a:cs typeface="Times New Roman" pitchFamily="18" charset="0"/>
            </a:rPr>
            <a:t>(employees)</a:t>
          </a:r>
        </a:p>
      </dsp:txBody>
      <dsp:txXfrm rot="-5400000">
        <a:off x="1522412" y="69471"/>
        <a:ext cx="4504577" cy="1275648"/>
      </dsp:txXfrm>
    </dsp:sp>
    <dsp:sp modelId="{4F685330-577A-4146-AC8B-27923E42CB44}">
      <dsp:nvSpPr>
        <dsp:cNvPr id="0" name=""/>
        <dsp:cNvSpPr/>
      </dsp:nvSpPr>
      <dsp:spPr>
        <a:xfrm rot="5400000">
          <a:off x="-326231" y="2214895"/>
          <a:ext cx="2174874" cy="152241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Times New Roman" pitchFamily="18" charset="0"/>
              <a:cs typeface="Times New Roman" pitchFamily="18" charset="0"/>
            </a:rPr>
            <a:t>Điều 6</a:t>
          </a:r>
        </a:p>
      </dsp:txBody>
      <dsp:txXfrm rot="-5400000">
        <a:off x="0" y="2649870"/>
        <a:ext cx="1522412" cy="652462"/>
      </dsp:txXfrm>
    </dsp:sp>
    <dsp:sp modelId="{A7B4C5B3-FC33-4030-B69C-93462DE9EA26}">
      <dsp:nvSpPr>
        <dsp:cNvPr id="0" name=""/>
        <dsp:cNvSpPr/>
      </dsp:nvSpPr>
      <dsp:spPr>
        <a:xfrm rot="5400000">
          <a:off x="3102371" y="308704"/>
          <a:ext cx="1413668" cy="457358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Quyền và nghĩa vụ của người sử dụng lao động </a:t>
          </a:r>
          <a:r>
            <a:rPr lang="en-US" sz="2800" kern="1200">
              <a:solidFill>
                <a:srgbClr val="FF0000"/>
              </a:solidFill>
              <a:latin typeface="Times New Roman" pitchFamily="18" charset="0"/>
              <a:cs typeface="Times New Roman" pitchFamily="18" charset="0"/>
            </a:rPr>
            <a:t>(employers)</a:t>
          </a:r>
        </a:p>
      </dsp:txBody>
      <dsp:txXfrm rot="-5400000">
        <a:off x="1522412" y="1957673"/>
        <a:ext cx="4504577" cy="1275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8F231-F052-4748-A7C9-4D2967730896}">
      <dsp:nvSpPr>
        <dsp:cNvPr id="0" name=""/>
        <dsp:cNvSpPr/>
      </dsp:nvSpPr>
      <dsp:spPr>
        <a:xfrm rot="5400000">
          <a:off x="4651249" y="-1797251"/>
          <a:ext cx="1371597" cy="5023104"/>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a:lnSpc>
              <a:spcPct val="90000"/>
            </a:lnSpc>
            <a:spcBef>
              <a:spcPct val="0"/>
            </a:spcBef>
            <a:spcAft>
              <a:spcPct val="15000"/>
            </a:spcAft>
            <a:buChar char="•"/>
          </a:pPr>
          <a:r>
            <a:rPr lang="en-US" sz="2400" kern="1200">
              <a:latin typeface="Times New Roman" pitchFamily="18" charset="0"/>
              <a:cs typeface="Times New Roman" pitchFamily="18" charset="0"/>
            </a:rPr>
            <a:t>Hai bên không xác định thời hạn, thời điểm chấm dứt hiệu lực của HĐ</a:t>
          </a:r>
        </a:p>
      </dsp:txBody>
      <dsp:txXfrm rot="-5400000">
        <a:off x="2825496" y="95458"/>
        <a:ext cx="4956148" cy="1237685"/>
      </dsp:txXfrm>
    </dsp:sp>
    <dsp:sp modelId="{FA139511-A2B8-446C-A32D-410387B0F842}">
      <dsp:nvSpPr>
        <dsp:cNvPr id="0" name=""/>
        <dsp:cNvSpPr/>
      </dsp:nvSpPr>
      <dsp:spPr>
        <a:xfrm>
          <a:off x="0" y="2158"/>
          <a:ext cx="2825496" cy="142428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itchFamily="18" charset="0"/>
              <a:cs typeface="Times New Roman" pitchFamily="18" charset="0"/>
            </a:rPr>
            <a:t>HĐLĐ không xác định thời hạn</a:t>
          </a:r>
        </a:p>
      </dsp:txBody>
      <dsp:txXfrm>
        <a:off x="69528" y="71686"/>
        <a:ext cx="2686440" cy="1285229"/>
      </dsp:txXfrm>
    </dsp:sp>
    <dsp:sp modelId="{F78E48CF-5820-4D77-B2D9-EACFADAB3F40}">
      <dsp:nvSpPr>
        <dsp:cNvPr id="0" name=""/>
        <dsp:cNvSpPr/>
      </dsp:nvSpPr>
      <dsp:spPr>
        <a:xfrm rot="5400000">
          <a:off x="4651249" y="-301752"/>
          <a:ext cx="1371597" cy="5023104"/>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a:lnSpc>
              <a:spcPct val="90000"/>
            </a:lnSpc>
            <a:spcBef>
              <a:spcPct val="0"/>
            </a:spcBef>
            <a:spcAft>
              <a:spcPct val="15000"/>
            </a:spcAft>
            <a:buChar char="•"/>
          </a:pPr>
          <a:r>
            <a:rPr lang="en-US" sz="2400" kern="1200">
              <a:latin typeface="Times New Roman" pitchFamily="18" charset="0"/>
              <a:cs typeface="Times New Roman" pitchFamily="18" charset="0"/>
            </a:rPr>
            <a:t>Hai bên xác định thời hạn, thời điểm chấm dứt hiệu lực của hợp đồng trong khoảng thời gian </a:t>
          </a:r>
          <a:r>
            <a:rPr lang="en-US" sz="2400" kern="1200">
              <a:solidFill>
                <a:srgbClr val="FF0000"/>
              </a:solidFill>
              <a:latin typeface="Times New Roman" pitchFamily="18" charset="0"/>
              <a:cs typeface="Times New Roman" pitchFamily="18" charset="0"/>
            </a:rPr>
            <a:t>từ đủ 12 tháng đến 36 tháng</a:t>
          </a:r>
        </a:p>
      </dsp:txBody>
      <dsp:txXfrm rot="-5400000">
        <a:off x="2825496" y="1590957"/>
        <a:ext cx="4956148" cy="1237685"/>
      </dsp:txXfrm>
    </dsp:sp>
    <dsp:sp modelId="{126339BC-9ED1-44A3-8B74-12C9FCBB4705}">
      <dsp:nvSpPr>
        <dsp:cNvPr id="0" name=""/>
        <dsp:cNvSpPr/>
      </dsp:nvSpPr>
      <dsp:spPr>
        <a:xfrm>
          <a:off x="0" y="1497657"/>
          <a:ext cx="2825496" cy="142428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itchFamily="18" charset="0"/>
              <a:cs typeface="Times New Roman" pitchFamily="18" charset="0"/>
            </a:rPr>
            <a:t>HĐLĐ xác định thời hạn</a:t>
          </a:r>
        </a:p>
      </dsp:txBody>
      <dsp:txXfrm>
        <a:off x="69528" y="1567185"/>
        <a:ext cx="2686440" cy="1285229"/>
      </dsp:txXfrm>
    </dsp:sp>
    <dsp:sp modelId="{2F96F35F-2FE1-4CCB-8D78-3A32D9766B31}">
      <dsp:nvSpPr>
        <dsp:cNvPr id="0" name=""/>
        <dsp:cNvSpPr/>
      </dsp:nvSpPr>
      <dsp:spPr>
        <a:xfrm rot="5400000">
          <a:off x="4651249" y="1193747"/>
          <a:ext cx="1371597" cy="5023104"/>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a:lnSpc>
              <a:spcPct val="90000"/>
            </a:lnSpc>
            <a:spcBef>
              <a:spcPct val="0"/>
            </a:spcBef>
            <a:spcAft>
              <a:spcPct val="15000"/>
            </a:spcAft>
            <a:buChar char="•"/>
          </a:pPr>
          <a:r>
            <a:rPr lang="en-US" sz="2400" kern="1200">
              <a:latin typeface="Times New Roman" pitchFamily="18" charset="0"/>
              <a:cs typeface="Times New Roman" pitchFamily="18" charset="0"/>
            </a:rPr>
            <a:t>Hợp đồng lao động theo mùa vụ hoặc theo một công việc nhất định có thời hạn </a:t>
          </a:r>
          <a:r>
            <a:rPr lang="en-US" sz="2400" kern="1200">
              <a:solidFill>
                <a:srgbClr val="FF0000"/>
              </a:solidFill>
              <a:latin typeface="Times New Roman" pitchFamily="18" charset="0"/>
              <a:cs typeface="Times New Roman" pitchFamily="18" charset="0"/>
            </a:rPr>
            <a:t>dưới 12 tháng</a:t>
          </a:r>
        </a:p>
      </dsp:txBody>
      <dsp:txXfrm rot="-5400000">
        <a:off x="2825496" y="3086456"/>
        <a:ext cx="4956148" cy="1237685"/>
      </dsp:txXfrm>
    </dsp:sp>
    <dsp:sp modelId="{41262B22-CEA2-42FF-AE32-50AFDAD71B49}">
      <dsp:nvSpPr>
        <dsp:cNvPr id="0" name=""/>
        <dsp:cNvSpPr/>
      </dsp:nvSpPr>
      <dsp:spPr>
        <a:xfrm>
          <a:off x="0" y="2993156"/>
          <a:ext cx="2825496" cy="1424285"/>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itchFamily="18" charset="0"/>
              <a:cs typeface="Times New Roman" pitchFamily="18" charset="0"/>
            </a:rPr>
            <a:t>HĐLĐ khác</a:t>
          </a:r>
        </a:p>
      </dsp:txBody>
      <dsp:txXfrm>
        <a:off x="69528" y="3062684"/>
        <a:ext cx="2686440" cy="1285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E574D-317C-492E-A709-87C93ADCB4B7}">
      <dsp:nvSpPr>
        <dsp:cNvPr id="0" name=""/>
        <dsp:cNvSpPr/>
      </dsp:nvSpPr>
      <dsp:spPr>
        <a:xfrm rot="5400000">
          <a:off x="4690514" y="-1743734"/>
          <a:ext cx="1189434" cy="4974336"/>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Điều 37, BLLĐ</a:t>
          </a:r>
        </a:p>
      </dsp:txBody>
      <dsp:txXfrm rot="-5400000">
        <a:off x="2798064" y="206779"/>
        <a:ext cx="4916273" cy="1073308"/>
      </dsp:txXfrm>
    </dsp:sp>
    <dsp:sp modelId="{AB423F3C-A4D5-4F4B-B24C-44D2B500B3E8}">
      <dsp:nvSpPr>
        <dsp:cNvPr id="0" name=""/>
        <dsp:cNvSpPr/>
      </dsp:nvSpPr>
      <dsp:spPr>
        <a:xfrm>
          <a:off x="0" y="37"/>
          <a:ext cx="2798064" cy="148679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itchFamily="18" charset="0"/>
              <a:cs typeface="Times New Roman" pitchFamily="18" charset="0"/>
            </a:rPr>
            <a:t>Người lao động</a:t>
          </a:r>
        </a:p>
      </dsp:txBody>
      <dsp:txXfrm>
        <a:off x="72579" y="72616"/>
        <a:ext cx="2652906" cy="1341634"/>
      </dsp:txXfrm>
    </dsp:sp>
    <dsp:sp modelId="{B0157108-E2D7-47AF-B5F0-D4594DD4AD2C}">
      <dsp:nvSpPr>
        <dsp:cNvPr id="0" name=""/>
        <dsp:cNvSpPr/>
      </dsp:nvSpPr>
      <dsp:spPr>
        <a:xfrm rot="5400000">
          <a:off x="4690514" y="-182601"/>
          <a:ext cx="1189434" cy="4974336"/>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Điều 38, BLLĐ</a:t>
          </a:r>
        </a:p>
      </dsp:txBody>
      <dsp:txXfrm rot="-5400000">
        <a:off x="2798064" y="1767912"/>
        <a:ext cx="4916273" cy="1073308"/>
      </dsp:txXfrm>
    </dsp:sp>
    <dsp:sp modelId="{A057A9AB-B6D7-4864-926D-FE22575F47FF}">
      <dsp:nvSpPr>
        <dsp:cNvPr id="0" name=""/>
        <dsp:cNvSpPr/>
      </dsp:nvSpPr>
      <dsp:spPr>
        <a:xfrm>
          <a:off x="0" y="1561169"/>
          <a:ext cx="2798064" cy="148679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itchFamily="18" charset="0"/>
              <a:cs typeface="Times New Roman" pitchFamily="18" charset="0"/>
            </a:rPr>
            <a:t>Người sử dụng lao động</a:t>
          </a:r>
        </a:p>
      </dsp:txBody>
      <dsp:txXfrm>
        <a:off x="72579" y="1633748"/>
        <a:ext cx="2652906" cy="13416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E339E-FDAC-4310-9668-42248DFE1F48}">
      <dsp:nvSpPr>
        <dsp:cNvPr id="0" name=""/>
        <dsp:cNvSpPr/>
      </dsp:nvSpPr>
      <dsp:spPr>
        <a:xfrm rot="5400000">
          <a:off x="3857020" y="-1831724"/>
          <a:ext cx="1784151" cy="589375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Chấm dứt HĐLĐ</a:t>
          </a:r>
        </a:p>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Điều 48, BLLĐ</a:t>
          </a:r>
        </a:p>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Tg làm việc thực tế trừ Tg tham gia BH thất nghiệp</a:t>
          </a:r>
        </a:p>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Mỗi năm làm việc = ½ tháng tiền lương</a:t>
          </a:r>
        </a:p>
      </dsp:txBody>
      <dsp:txXfrm rot="-5400000">
        <a:off x="1802221" y="310170"/>
        <a:ext cx="5806655" cy="1609961"/>
      </dsp:txXfrm>
    </dsp:sp>
    <dsp:sp modelId="{72E5C92D-28CE-40FD-A584-79C08D4C7E26}">
      <dsp:nvSpPr>
        <dsp:cNvPr id="0" name=""/>
        <dsp:cNvSpPr/>
      </dsp:nvSpPr>
      <dsp:spPr>
        <a:xfrm>
          <a:off x="228" y="55"/>
          <a:ext cx="1801993" cy="2230189"/>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itchFamily="18" charset="0"/>
              <a:cs typeface="Times New Roman" pitchFamily="18" charset="0"/>
            </a:rPr>
            <a:t>Trợ cấp thôi việc</a:t>
          </a:r>
        </a:p>
      </dsp:txBody>
      <dsp:txXfrm>
        <a:off x="88194" y="88021"/>
        <a:ext cx="1626061" cy="2054257"/>
      </dsp:txXfrm>
    </dsp:sp>
    <dsp:sp modelId="{EB027CED-BB59-4C22-9015-C61F717CD2C5}">
      <dsp:nvSpPr>
        <dsp:cNvPr id="0" name=""/>
        <dsp:cNvSpPr/>
      </dsp:nvSpPr>
      <dsp:spPr>
        <a:xfrm rot="5400000">
          <a:off x="3854869" y="511572"/>
          <a:ext cx="1784151" cy="5890554"/>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Thay đổi cơ cấu, lý do kinh tế; sáp nhập, hợp nhất, chia,tách DN, HTX</a:t>
          </a:r>
        </a:p>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Điều 49, BLLĐ</a:t>
          </a:r>
        </a:p>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Tg làm việc thực tế trừ Tg tham gia BH thất nghiệp</a:t>
          </a:r>
        </a:p>
        <a:p>
          <a:pPr marL="228600" lvl="1" indent="-228600" algn="l" defTabSz="977900">
            <a:lnSpc>
              <a:spcPct val="90000"/>
            </a:lnSpc>
            <a:spcBef>
              <a:spcPct val="0"/>
            </a:spcBef>
            <a:spcAft>
              <a:spcPct val="15000"/>
            </a:spcAft>
            <a:buChar char="•"/>
          </a:pPr>
          <a:r>
            <a:rPr lang="en-US" sz="2200" kern="1200">
              <a:latin typeface="Times New Roman" pitchFamily="18" charset="0"/>
              <a:cs typeface="Times New Roman" pitchFamily="18" charset="0"/>
            </a:rPr>
            <a:t>Mỗi năm làm việc = 02 tháng tiền lương</a:t>
          </a:r>
        </a:p>
      </dsp:txBody>
      <dsp:txXfrm rot="-5400000">
        <a:off x="1801668" y="2651869"/>
        <a:ext cx="5803459" cy="1609961"/>
      </dsp:txXfrm>
    </dsp:sp>
    <dsp:sp modelId="{3FE5A785-25C5-41A5-9F9A-A393E2445B1B}">
      <dsp:nvSpPr>
        <dsp:cNvPr id="0" name=""/>
        <dsp:cNvSpPr/>
      </dsp:nvSpPr>
      <dsp:spPr>
        <a:xfrm>
          <a:off x="0" y="2341810"/>
          <a:ext cx="1801439" cy="2230189"/>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itchFamily="18" charset="0"/>
              <a:cs typeface="Times New Roman" pitchFamily="18" charset="0"/>
            </a:rPr>
            <a:t>Trợ cấp mất việc làm</a:t>
          </a:r>
        </a:p>
      </dsp:txBody>
      <dsp:txXfrm>
        <a:off x="87939" y="2429749"/>
        <a:ext cx="1625561" cy="20543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9E984-4BD2-4559-ABE2-3993BF0358B5}">
      <dsp:nvSpPr>
        <dsp:cNvPr id="0" name=""/>
        <dsp:cNvSpPr/>
      </dsp:nvSpPr>
      <dsp:spPr>
        <a:xfrm rot="5400000">
          <a:off x="4492719" y="-1577255"/>
          <a:ext cx="1377761" cy="487680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Cán bộ, công chức, viên chức</a:t>
          </a:r>
        </a:p>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Nghị định 66/2013/NĐ-CP</a:t>
          </a:r>
        </a:p>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Từ ngày 01/7/2013 = 1.150.000đ</a:t>
          </a:r>
        </a:p>
      </dsp:txBody>
      <dsp:txXfrm rot="-5400000">
        <a:off x="2743200" y="239521"/>
        <a:ext cx="4809543" cy="1243247"/>
      </dsp:txXfrm>
    </dsp:sp>
    <dsp:sp modelId="{697162EE-D8A4-4672-AA42-2A9B128ABDC3}">
      <dsp:nvSpPr>
        <dsp:cNvPr id="0" name=""/>
        <dsp:cNvSpPr/>
      </dsp:nvSpPr>
      <dsp:spPr>
        <a:xfrm>
          <a:off x="0" y="43"/>
          <a:ext cx="2743200" cy="172220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itchFamily="18" charset="0"/>
              <a:cs typeface="Times New Roman" pitchFamily="18" charset="0"/>
            </a:rPr>
            <a:t>Lương tối thiểu chung</a:t>
          </a:r>
        </a:p>
        <a:p>
          <a:pPr marL="0" lvl="0" indent="0" algn="ctr" defTabSz="1066800">
            <a:lnSpc>
              <a:spcPct val="90000"/>
            </a:lnSpc>
            <a:spcBef>
              <a:spcPct val="0"/>
            </a:spcBef>
            <a:spcAft>
              <a:spcPct val="35000"/>
            </a:spcAft>
            <a:buNone/>
          </a:pPr>
          <a:r>
            <a:rPr lang="en-US" sz="2400" b="1" kern="1200">
              <a:latin typeface="Times New Roman" pitchFamily="18" charset="0"/>
              <a:cs typeface="Times New Roman" pitchFamily="18" charset="0"/>
            </a:rPr>
            <a:t> </a:t>
          </a:r>
          <a:r>
            <a:rPr lang="en-US" sz="2400" i="1" kern="1200">
              <a:latin typeface="Times New Roman" pitchFamily="18" charset="0"/>
              <a:cs typeface="Times New Roman" pitchFamily="18" charset="0"/>
            </a:rPr>
            <a:t>(Lương cơ sở/Lương cơ bản)</a:t>
          </a:r>
        </a:p>
      </dsp:txBody>
      <dsp:txXfrm>
        <a:off x="84071" y="84114"/>
        <a:ext cx="2575058" cy="1554059"/>
      </dsp:txXfrm>
    </dsp:sp>
    <dsp:sp modelId="{B0145FB5-6D1D-4EDE-AEB8-F028058B9684}">
      <dsp:nvSpPr>
        <dsp:cNvPr id="0" name=""/>
        <dsp:cNvSpPr/>
      </dsp:nvSpPr>
      <dsp:spPr>
        <a:xfrm rot="5400000">
          <a:off x="4492719" y="231055"/>
          <a:ext cx="1377761" cy="487680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Người lao động</a:t>
          </a:r>
        </a:p>
        <a:p>
          <a:pPr marL="228600" lvl="1" indent="-228600" algn="l" defTabSz="1066800">
            <a:lnSpc>
              <a:spcPct val="90000"/>
            </a:lnSpc>
            <a:spcBef>
              <a:spcPct val="0"/>
            </a:spcBef>
            <a:spcAft>
              <a:spcPct val="15000"/>
            </a:spcAft>
            <a:buChar char="•"/>
          </a:pPr>
          <a:r>
            <a:rPr lang="en-US" sz="2400" kern="1200">
              <a:latin typeface="Times New Roman" pitchFamily="18" charset="0"/>
              <a:cs typeface="Times New Roman" pitchFamily="18" charset="0"/>
            </a:rPr>
            <a:t>Nghị định số 103/2014/NĐ-CP</a:t>
          </a:r>
        </a:p>
      </dsp:txBody>
      <dsp:txXfrm rot="-5400000">
        <a:off x="2743200" y="2047832"/>
        <a:ext cx="4809543" cy="1243247"/>
      </dsp:txXfrm>
    </dsp:sp>
    <dsp:sp modelId="{4F369C19-BF00-4001-B6F0-677869E593F3}">
      <dsp:nvSpPr>
        <dsp:cNvPr id="0" name=""/>
        <dsp:cNvSpPr/>
      </dsp:nvSpPr>
      <dsp:spPr>
        <a:xfrm>
          <a:off x="0" y="1808355"/>
          <a:ext cx="2743200" cy="1722201"/>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latin typeface="Times New Roman" pitchFamily="18" charset="0"/>
              <a:cs typeface="Times New Roman" pitchFamily="18" charset="0"/>
            </a:rPr>
            <a:t>Lương tối thiểu vùng</a:t>
          </a:r>
        </a:p>
      </dsp:txBody>
      <dsp:txXfrm>
        <a:off x="84071" y="1892426"/>
        <a:ext cx="2575058" cy="15540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505D4-BB1C-42E2-BEDF-346165D17A08}">
      <dsp:nvSpPr>
        <dsp:cNvPr id="0" name=""/>
        <dsp:cNvSpPr/>
      </dsp:nvSpPr>
      <dsp:spPr>
        <a:xfrm>
          <a:off x="3266052" y="680149"/>
          <a:ext cx="2480753" cy="462842"/>
        </a:xfrm>
        <a:custGeom>
          <a:avLst/>
          <a:gdLst/>
          <a:ahLst/>
          <a:cxnLst/>
          <a:rect l="0" t="0" r="0" b="0"/>
          <a:pathLst>
            <a:path>
              <a:moveTo>
                <a:pt x="0" y="0"/>
              </a:moveTo>
              <a:lnTo>
                <a:pt x="0" y="190434"/>
              </a:lnTo>
              <a:lnTo>
                <a:pt x="2480753" y="190434"/>
              </a:lnTo>
              <a:lnTo>
                <a:pt x="2480753" y="462842"/>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98CB8A-9016-4D49-AE5D-634082855BF7}">
      <dsp:nvSpPr>
        <dsp:cNvPr id="0" name=""/>
        <dsp:cNvSpPr/>
      </dsp:nvSpPr>
      <dsp:spPr>
        <a:xfrm>
          <a:off x="1408778" y="680149"/>
          <a:ext cx="1857274" cy="507600"/>
        </a:xfrm>
        <a:custGeom>
          <a:avLst/>
          <a:gdLst/>
          <a:ahLst/>
          <a:cxnLst/>
          <a:rect l="0" t="0" r="0" b="0"/>
          <a:pathLst>
            <a:path>
              <a:moveTo>
                <a:pt x="1857274" y="0"/>
              </a:moveTo>
              <a:lnTo>
                <a:pt x="1857274" y="235192"/>
              </a:lnTo>
              <a:lnTo>
                <a:pt x="0" y="235192"/>
              </a:lnTo>
              <a:lnTo>
                <a:pt x="0" y="50760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3ECE7-0371-42DA-8F32-B830008BEF7B}">
      <dsp:nvSpPr>
        <dsp:cNvPr id="0" name=""/>
        <dsp:cNvSpPr/>
      </dsp:nvSpPr>
      <dsp:spPr>
        <a:xfrm>
          <a:off x="1958793" y="150955"/>
          <a:ext cx="2614517" cy="52919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F11D5-B0F7-42DD-A9E7-3BB878C231DF}">
      <dsp:nvSpPr>
        <dsp:cNvPr id="0" name=""/>
        <dsp:cNvSpPr/>
      </dsp:nvSpPr>
      <dsp:spPr>
        <a:xfrm>
          <a:off x="2285520" y="461345"/>
          <a:ext cx="2614517" cy="529194"/>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Lương tối thiểu</a:t>
          </a:r>
        </a:p>
      </dsp:txBody>
      <dsp:txXfrm>
        <a:off x="2301020" y="476845"/>
        <a:ext cx="2583517" cy="498194"/>
      </dsp:txXfrm>
    </dsp:sp>
    <dsp:sp modelId="{A653D9E5-F122-4560-8CD9-CFE09A626447}">
      <dsp:nvSpPr>
        <dsp:cNvPr id="0" name=""/>
        <dsp:cNvSpPr/>
      </dsp:nvSpPr>
      <dsp:spPr>
        <a:xfrm>
          <a:off x="-61489" y="1187750"/>
          <a:ext cx="2940534" cy="55963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549280-9D3B-4145-AAB2-A1B0EF405744}">
      <dsp:nvSpPr>
        <dsp:cNvPr id="0" name=""/>
        <dsp:cNvSpPr/>
      </dsp:nvSpPr>
      <dsp:spPr>
        <a:xfrm>
          <a:off x="265236" y="1498140"/>
          <a:ext cx="2940534" cy="55963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Lương tối thiểu chung</a:t>
          </a:r>
        </a:p>
      </dsp:txBody>
      <dsp:txXfrm>
        <a:off x="281627" y="1514531"/>
        <a:ext cx="2907752" cy="526848"/>
      </dsp:txXfrm>
    </dsp:sp>
    <dsp:sp modelId="{15B45E16-22BC-4080-95AC-A1E3C3B23CCB}">
      <dsp:nvSpPr>
        <dsp:cNvPr id="0" name=""/>
        <dsp:cNvSpPr/>
      </dsp:nvSpPr>
      <dsp:spPr>
        <a:xfrm>
          <a:off x="4276538" y="1142992"/>
          <a:ext cx="2940534" cy="64139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D9685D-058A-4AA3-BF8F-7FA0B66863E3}">
      <dsp:nvSpPr>
        <dsp:cNvPr id="0" name=""/>
        <dsp:cNvSpPr/>
      </dsp:nvSpPr>
      <dsp:spPr>
        <a:xfrm>
          <a:off x="4603265" y="1453382"/>
          <a:ext cx="2940534" cy="641396"/>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Lương tối thiểu vùng</a:t>
          </a:r>
        </a:p>
      </dsp:txBody>
      <dsp:txXfrm>
        <a:off x="4622051" y="1472168"/>
        <a:ext cx="2902962" cy="6038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CFE01-33A5-4E37-93F4-14EF8BB5DC54}">
      <dsp:nvSpPr>
        <dsp:cNvPr id="0" name=""/>
        <dsp:cNvSpPr/>
      </dsp:nvSpPr>
      <dsp:spPr>
        <a:xfrm>
          <a:off x="995" y="754837"/>
          <a:ext cx="1940811" cy="77632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marL="0" lvl="0" indent="0" algn="ctr" defTabSz="1333500">
            <a:lnSpc>
              <a:spcPct val="90000"/>
            </a:lnSpc>
            <a:spcBef>
              <a:spcPct val="0"/>
            </a:spcBef>
            <a:spcAft>
              <a:spcPct val="35000"/>
            </a:spcAft>
            <a:buNone/>
          </a:pPr>
          <a:r>
            <a:rPr lang="en-US" sz="3000" b="1" kern="1200">
              <a:latin typeface="Times New Roman" pitchFamily="18" charset="0"/>
              <a:cs typeface="Times New Roman" pitchFamily="18" charset="0"/>
            </a:rPr>
            <a:t>2009</a:t>
          </a:r>
        </a:p>
      </dsp:txBody>
      <dsp:txXfrm>
        <a:off x="995" y="754837"/>
        <a:ext cx="1746730" cy="776324"/>
      </dsp:txXfrm>
    </dsp:sp>
    <dsp:sp modelId="{310D4495-B1F7-4471-BA54-2F0F722FEFEC}">
      <dsp:nvSpPr>
        <dsp:cNvPr id="0" name=""/>
        <dsp:cNvSpPr/>
      </dsp:nvSpPr>
      <dsp:spPr>
        <a:xfrm>
          <a:off x="1553644" y="754837"/>
          <a:ext cx="1940811" cy="776324"/>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marL="0" lvl="0" indent="0" algn="ctr" defTabSz="1333500">
            <a:lnSpc>
              <a:spcPct val="90000"/>
            </a:lnSpc>
            <a:spcBef>
              <a:spcPct val="0"/>
            </a:spcBef>
            <a:spcAft>
              <a:spcPct val="35000"/>
            </a:spcAft>
            <a:buNone/>
          </a:pPr>
          <a:r>
            <a:rPr lang="en-US" sz="3000" b="1" kern="1200">
              <a:latin typeface="Times New Roman" pitchFamily="18" charset="0"/>
              <a:cs typeface="Times New Roman" pitchFamily="18" charset="0"/>
            </a:rPr>
            <a:t>2010</a:t>
          </a:r>
        </a:p>
      </dsp:txBody>
      <dsp:txXfrm>
        <a:off x="1941806" y="754837"/>
        <a:ext cx="1164487" cy="776324"/>
      </dsp:txXfrm>
    </dsp:sp>
    <dsp:sp modelId="{DB4CBE43-0D91-4495-A064-2E3D43AE7B7A}">
      <dsp:nvSpPr>
        <dsp:cNvPr id="0" name=""/>
        <dsp:cNvSpPr/>
      </dsp:nvSpPr>
      <dsp:spPr>
        <a:xfrm>
          <a:off x="3106294" y="754837"/>
          <a:ext cx="1940811" cy="776324"/>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marL="0" lvl="0" indent="0" algn="ctr" defTabSz="1333500">
            <a:lnSpc>
              <a:spcPct val="90000"/>
            </a:lnSpc>
            <a:spcBef>
              <a:spcPct val="0"/>
            </a:spcBef>
            <a:spcAft>
              <a:spcPct val="35000"/>
            </a:spcAft>
            <a:buNone/>
          </a:pPr>
          <a:r>
            <a:rPr lang="en-US" sz="3000" b="1" kern="1200">
              <a:latin typeface="Times New Roman" pitchFamily="18" charset="0"/>
              <a:cs typeface="Times New Roman" pitchFamily="18" charset="0"/>
            </a:rPr>
            <a:t>2011</a:t>
          </a:r>
        </a:p>
      </dsp:txBody>
      <dsp:txXfrm>
        <a:off x="3494456" y="754837"/>
        <a:ext cx="1164487" cy="776324"/>
      </dsp:txXfrm>
    </dsp:sp>
    <dsp:sp modelId="{2B9DE9D3-F867-4247-B8D1-14714F5575C1}">
      <dsp:nvSpPr>
        <dsp:cNvPr id="0" name=""/>
        <dsp:cNvSpPr/>
      </dsp:nvSpPr>
      <dsp:spPr>
        <a:xfrm>
          <a:off x="4658943" y="754837"/>
          <a:ext cx="1940811" cy="776324"/>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marL="0" lvl="0" indent="0" algn="ctr" defTabSz="1333500">
            <a:lnSpc>
              <a:spcPct val="90000"/>
            </a:lnSpc>
            <a:spcBef>
              <a:spcPct val="0"/>
            </a:spcBef>
            <a:spcAft>
              <a:spcPct val="35000"/>
            </a:spcAft>
            <a:buNone/>
          </a:pPr>
          <a:r>
            <a:rPr lang="en-US" sz="3000" b="1" kern="1200">
              <a:latin typeface="Times New Roman" pitchFamily="18" charset="0"/>
              <a:cs typeface="Times New Roman" pitchFamily="18" charset="0"/>
            </a:rPr>
            <a:t>2012</a:t>
          </a:r>
        </a:p>
      </dsp:txBody>
      <dsp:txXfrm>
        <a:off x="5047105" y="754837"/>
        <a:ext cx="1164487" cy="776324"/>
      </dsp:txXfrm>
    </dsp:sp>
    <dsp:sp modelId="{FDBD0A7E-255C-423B-97BA-2D872BA3F49F}">
      <dsp:nvSpPr>
        <dsp:cNvPr id="0" name=""/>
        <dsp:cNvSpPr/>
      </dsp:nvSpPr>
      <dsp:spPr>
        <a:xfrm>
          <a:off x="6211592" y="754837"/>
          <a:ext cx="1940811" cy="776324"/>
        </a:xfrm>
        <a:prstGeom prst="chevron">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marL="0" lvl="0" indent="0" algn="ctr" defTabSz="1333500">
            <a:lnSpc>
              <a:spcPct val="90000"/>
            </a:lnSpc>
            <a:spcBef>
              <a:spcPct val="0"/>
            </a:spcBef>
            <a:spcAft>
              <a:spcPct val="35000"/>
            </a:spcAft>
            <a:buNone/>
          </a:pPr>
          <a:r>
            <a:rPr lang="en-US" sz="3000" b="1" kern="1200">
              <a:latin typeface="Times New Roman" pitchFamily="18" charset="0"/>
              <a:cs typeface="Times New Roman" pitchFamily="18" charset="0"/>
            </a:rPr>
            <a:t>2013</a:t>
          </a:r>
        </a:p>
      </dsp:txBody>
      <dsp:txXfrm>
        <a:off x="6599754" y="754837"/>
        <a:ext cx="1164487" cy="7763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E041B6-50CD-4529-93D4-DCEF504FDF25}" type="datetimeFigureOut">
              <a:rPr lang="en-US" smtClean="0"/>
              <a:pPr/>
              <a:t>3/15/2017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CF609C-2587-4A5E-98A7-C3213779FAB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a:solidFill>
                  <a:schemeClr val="tx1"/>
                </a:solidFill>
                <a:latin typeface="+mn-lt"/>
                <a:ea typeface="+mn-ea"/>
                <a:cs typeface="+mn-cs"/>
              </a:rPr>
              <a:t>Nghị</a:t>
            </a:r>
            <a:r>
              <a:rPr lang="en-US" sz="1200" b="1" kern="1200" baseline="0">
                <a:solidFill>
                  <a:schemeClr val="tx1"/>
                </a:solidFill>
                <a:latin typeface="+mn-lt"/>
                <a:ea typeface="+mn-ea"/>
                <a:cs typeface="+mn-cs"/>
              </a:rPr>
              <a:t> định số 95/2013/NĐ-CP được sửa đổi, bổ sung bằng Nghị định số 88/2015/NĐ-CP</a:t>
            </a:r>
            <a:endParaRPr lang="en-US" sz="1200" b="1" kern="1200">
              <a:solidFill>
                <a:schemeClr val="tx1"/>
              </a:solidFill>
              <a:latin typeface="+mn-lt"/>
              <a:ea typeface="+mn-ea"/>
              <a:cs typeface="+mn-cs"/>
            </a:endParaRPr>
          </a:p>
          <a:p>
            <a:r>
              <a:rPr lang="vi-VN" sz="1200" b="1" kern="1200">
                <a:solidFill>
                  <a:schemeClr val="tx1"/>
                </a:solidFill>
                <a:latin typeface="+mn-lt"/>
                <a:ea typeface="+mn-ea"/>
                <a:cs typeface="+mn-cs"/>
              </a:rPr>
              <a:t>“Đ</a:t>
            </a:r>
            <a:r>
              <a:rPr lang="en-US" sz="1200" b="1" kern="1200">
                <a:solidFill>
                  <a:schemeClr val="tx1"/>
                </a:solidFill>
                <a:latin typeface="+mn-lt"/>
                <a:ea typeface="+mn-ea"/>
                <a:cs typeface="+mn-cs"/>
              </a:rPr>
              <a:t>i</a:t>
            </a:r>
            <a:r>
              <a:rPr lang="vi-VN" sz="1200" b="1" kern="1200">
                <a:solidFill>
                  <a:schemeClr val="tx1"/>
                </a:solidFill>
                <a:latin typeface="+mn-lt"/>
                <a:ea typeface="+mn-ea"/>
                <a:cs typeface="+mn-cs"/>
              </a:rPr>
              <a:t>ều 6. Vi phạm quy định về thử việc</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1. </a:t>
            </a:r>
            <a:r>
              <a:rPr lang="vi-VN" sz="1200" kern="1200">
                <a:solidFill>
                  <a:schemeClr val="tx1"/>
                </a:solidFill>
                <a:latin typeface="+mn-lt"/>
                <a:ea typeface="+mn-ea"/>
                <a:cs typeface="+mn-cs"/>
              </a:rPr>
              <a:t>Phạt cảnh cáo hoặc phạt tiền từ 500.000 đồng đến 1.000.000 đồng đố</a:t>
            </a:r>
            <a:r>
              <a:rPr lang="en-US" sz="1200" kern="1200">
                <a:solidFill>
                  <a:schemeClr val="tx1"/>
                </a:solidFill>
                <a:latin typeface="+mn-lt"/>
                <a:ea typeface="+mn-ea"/>
                <a:cs typeface="+mn-cs"/>
              </a:rPr>
              <a:t>i </a:t>
            </a:r>
            <a:r>
              <a:rPr lang="vi-VN" sz="1200" kern="1200">
                <a:solidFill>
                  <a:schemeClr val="tx1"/>
                </a:solidFill>
                <a:latin typeface="+mn-lt"/>
                <a:ea typeface="+mn-ea"/>
                <a:cs typeface="+mn-cs"/>
              </a:rPr>
              <a:t>với người sử dụng lao động khi có một trong các hành vi sau đây:</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a) </a:t>
            </a:r>
            <a:r>
              <a:rPr lang="vi-VN" sz="1200" kern="1200">
                <a:solidFill>
                  <a:schemeClr val="tx1"/>
                </a:solidFill>
                <a:latin typeface="+mn-lt"/>
                <a:ea typeface="+mn-ea"/>
                <a:cs typeface="+mn-cs"/>
              </a:rPr>
              <a:t>Yêu cầu thử việc đối với người lao động làm việc theo hợp đồng lao động theo mùa vụ;</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b) </a:t>
            </a:r>
            <a:r>
              <a:rPr lang="vi-VN" sz="1200" kern="1200">
                <a:solidFill>
                  <a:schemeClr val="tx1"/>
                </a:solidFill>
                <a:latin typeface="+mn-lt"/>
                <a:ea typeface="+mn-ea"/>
                <a:cs typeface="+mn-cs"/>
              </a:rPr>
              <a:t>Không thông báo kết quả công việc người lao động đã làm thử theo quy định của pháp luật.</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2. </a:t>
            </a:r>
            <a:r>
              <a:rPr lang="vi-VN" sz="1200" kern="1200">
                <a:solidFill>
                  <a:schemeClr val="tx1"/>
                </a:solidFill>
                <a:latin typeface="+mn-lt"/>
                <a:ea typeface="+mn-ea"/>
                <a:cs typeface="+mn-cs"/>
              </a:rPr>
              <a:t>Phạt tiền từ 2.000.000 đồng đến 5.000.000 đồng đối với người sử dụng lao động có một trong các hành vi sau đây:</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a) </a:t>
            </a:r>
            <a:r>
              <a:rPr lang="vi-VN" sz="1200" kern="1200">
                <a:solidFill>
                  <a:schemeClr val="tx1"/>
                </a:solidFill>
                <a:latin typeface="+mn-lt"/>
                <a:ea typeface="+mn-ea"/>
                <a:cs typeface="+mn-cs"/>
              </a:rPr>
              <a:t>Yêu cầu người lao động thử việc quá 01 lần đối với một công việc;</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b) </a:t>
            </a:r>
            <a:r>
              <a:rPr lang="vi-VN" sz="1200" kern="1200">
                <a:solidFill>
                  <a:schemeClr val="tx1"/>
                </a:solidFill>
                <a:latin typeface="+mn-lt"/>
                <a:ea typeface="+mn-ea"/>
                <a:cs typeface="+mn-cs"/>
              </a:rPr>
              <a:t>Thử việc quá thời gian quy định;</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c) </a:t>
            </a:r>
            <a:r>
              <a:rPr lang="vi-VN" sz="1200" kern="1200">
                <a:solidFill>
                  <a:schemeClr val="tx1"/>
                </a:solidFill>
                <a:latin typeface="+mn-lt"/>
                <a:ea typeface="+mn-ea"/>
                <a:cs typeface="+mn-cs"/>
              </a:rPr>
              <a:t>Trả lương cho người lao động trong thời gian thử việc thấp h</a:t>
            </a:r>
            <a:r>
              <a:rPr lang="en-US" sz="1200" kern="1200">
                <a:solidFill>
                  <a:schemeClr val="tx1"/>
                </a:solidFill>
                <a:latin typeface="+mn-lt"/>
                <a:ea typeface="+mn-ea"/>
                <a:cs typeface="+mn-cs"/>
              </a:rPr>
              <a:t>ơn </a:t>
            </a:r>
            <a:r>
              <a:rPr lang="vi-VN" sz="1200" kern="1200">
                <a:solidFill>
                  <a:schemeClr val="tx1"/>
                </a:solidFill>
                <a:latin typeface="+mn-lt"/>
                <a:ea typeface="+mn-ea"/>
                <a:cs typeface="+mn-cs"/>
              </a:rPr>
              <a:t>85% mức lương của công việc đó;</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d) </a:t>
            </a:r>
            <a:r>
              <a:rPr lang="vi-VN" sz="1200" kern="1200">
                <a:solidFill>
                  <a:schemeClr val="tx1"/>
                </a:solidFill>
                <a:latin typeface="+mn-lt"/>
                <a:ea typeface="+mn-ea"/>
                <a:cs typeface="+mn-cs"/>
              </a:rPr>
              <a:t>Kết thúc thời gian thử việc, người lao động vẫn tiếp tục làm việc mà người sử dụng lao động không giao kết hợp đồng lao động với người lao động.</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3. </a:t>
            </a:r>
            <a:r>
              <a:rPr lang="vi-VN" sz="1200" kern="1200">
                <a:solidFill>
                  <a:schemeClr val="tx1"/>
                </a:solidFill>
                <a:latin typeface="+mn-lt"/>
                <a:ea typeface="+mn-ea"/>
                <a:cs typeface="+mn-cs"/>
              </a:rPr>
              <a:t>Biện pháp khắc phục hậu quả:</a:t>
            </a:r>
            <a:endParaRPr lang="en-US" sz="1200" kern="1200">
              <a:solidFill>
                <a:schemeClr val="tx1"/>
              </a:solidFill>
              <a:latin typeface="+mn-lt"/>
              <a:ea typeface="+mn-ea"/>
              <a:cs typeface="+mn-cs"/>
            </a:endParaRPr>
          </a:p>
          <a:p>
            <a:r>
              <a:rPr lang="vi-VN" sz="1200" kern="1200">
                <a:solidFill>
                  <a:schemeClr val="tx1"/>
                </a:solidFill>
                <a:latin typeface="+mn-lt"/>
                <a:ea typeface="+mn-ea"/>
                <a:cs typeface="+mn-cs"/>
              </a:rPr>
              <a:t>Buộc trả đủ 100% tiền lương của công việc đó cho người lao động đối với hành vi vi phạm quy định tại Điểm a Khoản 1, Điểm a, Điểm b và Điểm c Khoản 2 Điều này.”</a:t>
            </a:r>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nl-NL" sz="1200" b="1" kern="1200">
                <a:solidFill>
                  <a:schemeClr val="tx1"/>
                </a:solidFill>
                <a:latin typeface="+mn-lt"/>
                <a:ea typeface="+mn-ea"/>
                <a:cs typeface="+mn-cs"/>
              </a:rPr>
              <a:t>Trích</a:t>
            </a:r>
            <a:r>
              <a:rPr lang="nl-NL" sz="1200" b="1" kern="1200" baseline="0">
                <a:solidFill>
                  <a:schemeClr val="tx1"/>
                </a:solidFill>
                <a:latin typeface="+mn-lt"/>
                <a:ea typeface="+mn-ea"/>
                <a:cs typeface="+mn-cs"/>
              </a:rPr>
              <a:t> Luật bảo hiểm xã hội năm 2006</a:t>
            </a:r>
            <a:endParaRPr lang="nl-NL" sz="1200" b="1" kern="1200">
              <a:solidFill>
                <a:schemeClr val="tx1"/>
              </a:solidFill>
              <a:latin typeface="+mn-lt"/>
              <a:ea typeface="+mn-ea"/>
              <a:cs typeface="+mn-cs"/>
            </a:endParaRPr>
          </a:p>
          <a:p>
            <a:r>
              <a:rPr lang="nl-NL" sz="1200" b="1" kern="1200">
                <a:solidFill>
                  <a:schemeClr val="tx1"/>
                </a:solidFill>
                <a:latin typeface="+mn-lt"/>
                <a:ea typeface="+mn-ea"/>
                <a:cs typeface="+mn-cs"/>
              </a:rPr>
              <a:t>CHƯƠNG V</a:t>
            </a:r>
            <a:br>
              <a:rPr lang="nl-NL" sz="1200" b="1" kern="1200">
                <a:solidFill>
                  <a:schemeClr val="tx1"/>
                </a:solidFill>
                <a:latin typeface="+mn-lt"/>
                <a:ea typeface="+mn-ea"/>
                <a:cs typeface="+mn-cs"/>
              </a:rPr>
            </a:br>
            <a:r>
              <a:rPr lang="nl-NL" sz="1200" b="1" kern="1200">
                <a:solidFill>
                  <a:schemeClr val="tx1"/>
                </a:solidFill>
                <a:latin typeface="+mn-lt"/>
                <a:ea typeface="+mn-ea"/>
                <a:cs typeface="+mn-cs"/>
              </a:rPr>
              <a:t>BẢO HIỂM THẤT NGHIỆP  </a:t>
            </a:r>
            <a:endParaRPr lang="en-US" sz="1200" b="1" kern="1200">
              <a:solidFill>
                <a:schemeClr val="tx1"/>
              </a:solidFill>
              <a:latin typeface="+mn-lt"/>
              <a:ea typeface="+mn-ea"/>
              <a:cs typeface="+mn-cs"/>
            </a:endParaRPr>
          </a:p>
          <a:p>
            <a:r>
              <a:rPr lang="nl-NL" sz="1200" kern="1200">
                <a:solidFill>
                  <a:schemeClr val="tx1"/>
                </a:solidFill>
                <a:latin typeface="+mn-lt"/>
                <a:ea typeface="+mn-ea"/>
                <a:cs typeface="+mn-cs"/>
              </a:rPr>
              <a:t> </a:t>
            </a:r>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Điều 80.</a:t>
            </a:r>
            <a:r>
              <a:rPr lang="nl-NL" sz="1200" kern="1200">
                <a:solidFill>
                  <a:schemeClr val="tx1"/>
                </a:solidFill>
                <a:latin typeface="+mn-lt"/>
                <a:ea typeface="+mn-ea"/>
                <a:cs typeface="+mn-cs"/>
              </a:rPr>
              <a:t> Đối tượng áp dụng bảo hiểm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Bảo hiểm thất nghiệp áp dụng bắt buộc đối người lao động quy định tại khoản 3 và người sử dụng lao động quy định tại khoản 4 Điều 2 của Luật này.</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 </a:t>
            </a:r>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Điều 81.</a:t>
            </a:r>
            <a:r>
              <a:rPr lang="nl-NL" sz="1200" kern="1200">
                <a:solidFill>
                  <a:schemeClr val="tx1"/>
                </a:solidFill>
                <a:latin typeface="+mn-lt"/>
                <a:ea typeface="+mn-ea"/>
                <a:cs typeface="+mn-cs"/>
              </a:rPr>
              <a:t> Điều kiện hưởng bảo hiểm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Người thất nghiệp được hưởng bảo hiểm thất nghiệp khi có đủ các điều kiện sau đây:</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1. Đã đóng bảo hiểm thất nghiệp đủ mười hai tháng trở lên trong thời gian hai mươi bốn tháng trước khi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2. Đã đăng ký thất nghiệp với tổ chức bảo hiểm xã hội;</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3. Chưa tìm được việc làm sau mười lăm ngày kể từ ngày đăng ký thất nghiệp theo quy định tại khoản 2 Điều này.</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 </a:t>
            </a:r>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Điều 82.</a:t>
            </a:r>
            <a:r>
              <a:rPr lang="nl-NL" sz="1200" kern="1200">
                <a:solidFill>
                  <a:schemeClr val="tx1"/>
                </a:solidFill>
                <a:latin typeface="+mn-lt"/>
                <a:ea typeface="+mn-ea"/>
                <a:cs typeface="+mn-cs"/>
              </a:rPr>
              <a:t> Trợ cấp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1. Mức trợ cấp thất nghiệp hằng tháng bằng 60% mức bình quân tiền lương, tiền công tháng đóng bảo hiểm thất nghiệp của sáu tháng liền kề trước khi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2. Thời gian hưởng trợ cấp thất nghiệp được quy định như sau: </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a) Ba tháng, nếu có từ đủ mười hai tháng đến dưới ba mươi sáu tháng đóng bảo hiểm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b) Sáu tháng, nếu có từ đủ ba mươi sáu tháng đến dưới bảy mươi hai tháng đóng bảo hiểm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c) Chín tháng, nếu có từ đủ bảy mươi hai tháng đến dưới một trăm bốn mươi bốn tháng đóng bảo hiểm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d)  Mười hai tháng, nếu có từ đủ một trăm bốn mươi bốn tháng đóng bảo hiểm thất nghiệp trở lên.</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 </a:t>
            </a:r>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Điều 83.</a:t>
            </a:r>
            <a:r>
              <a:rPr lang="nl-NL" sz="1200" kern="1200">
                <a:solidFill>
                  <a:schemeClr val="tx1"/>
                </a:solidFill>
                <a:latin typeface="+mn-lt"/>
                <a:ea typeface="+mn-ea"/>
                <a:cs typeface="+mn-cs"/>
              </a:rPr>
              <a:t> Hỗ trợ học nghề</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Người đang hưởng trợ cấp thất nghiệp được hỗ trợ học nghề với thời gian không quá sáu tháng. Mức hỗ trợ bằng mức chi phí học nghề ngắn hạn theo quy định của pháp luật về dạy nghề.</a:t>
            </a:r>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Điều 84.</a:t>
            </a:r>
            <a:r>
              <a:rPr lang="nl-NL" sz="1200" kern="1200">
                <a:solidFill>
                  <a:schemeClr val="tx1"/>
                </a:solidFill>
                <a:latin typeface="+mn-lt"/>
                <a:ea typeface="+mn-ea"/>
                <a:cs typeface="+mn-cs"/>
              </a:rPr>
              <a:t> Hỗ trợ tìm việc làm</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Người đang hưởng trợ cấp thất nghiệp được tư vấn, giới thiệu việc làm miễn phí.</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 </a:t>
            </a:r>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Điều 85.</a:t>
            </a:r>
            <a:r>
              <a:rPr lang="nl-NL" sz="1200" kern="1200">
                <a:solidFill>
                  <a:schemeClr val="tx1"/>
                </a:solidFill>
                <a:latin typeface="+mn-lt"/>
                <a:ea typeface="+mn-ea"/>
                <a:cs typeface="+mn-cs"/>
              </a:rPr>
              <a:t> Bảo hiểm y tế</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1. Người đang hưởng trợ cấp thất nghiệp được hưởng chế độ bảo hiểm y tế.</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2. Tổ chức bảo hiểm xã hội đóng bảo hiểm y tế cho người đang hưởng trợ cấp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 </a:t>
            </a:r>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Điều 86.</a:t>
            </a:r>
            <a:r>
              <a:rPr lang="nl-NL" sz="1200" kern="1200">
                <a:solidFill>
                  <a:schemeClr val="tx1"/>
                </a:solidFill>
                <a:latin typeface="+mn-lt"/>
                <a:ea typeface="+mn-ea"/>
                <a:cs typeface="+mn-cs"/>
              </a:rPr>
              <a:t> Tạm dừng hưởng trợ cấp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Người đang hưởng trợ cấp thất nghiệp bị tạm dừng hưởng trợ cấp thất nghiệp khi thuộc một trong các trường hợp sau đây:</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1. Không thực hiện quy định tại điểm b khoản 2 Điều 16 của Luật này;</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2. Bị tạm giam. </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 </a:t>
            </a:r>
            <a:endParaRPr lang="en-US" sz="1200" kern="1200">
              <a:solidFill>
                <a:schemeClr val="tx1"/>
              </a:solidFill>
              <a:latin typeface="+mn-lt"/>
              <a:ea typeface="+mn-ea"/>
              <a:cs typeface="+mn-cs"/>
            </a:endParaRPr>
          </a:p>
          <a:p>
            <a:r>
              <a:rPr lang="en-US" sz="1200" b="1" kern="1200">
                <a:solidFill>
                  <a:schemeClr val="tx1"/>
                </a:solidFill>
                <a:latin typeface="+mn-lt"/>
                <a:ea typeface="+mn-ea"/>
                <a:cs typeface="+mn-cs"/>
              </a:rPr>
              <a:t>Điều 87.</a:t>
            </a:r>
            <a:r>
              <a:rPr lang="nl-NL" sz="1200" kern="1200">
                <a:solidFill>
                  <a:schemeClr val="tx1"/>
                </a:solidFill>
                <a:latin typeface="+mn-lt"/>
                <a:ea typeface="+mn-ea"/>
                <a:cs typeface="+mn-cs"/>
              </a:rPr>
              <a:t> Chấm dứt hưởng trợ cấp thất nghiệp </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1. Người đang hưởng trợ cấp thất nghiệp bị chấm dứt hưởng trợ cấp thất nghiệp trong các trường hợp sau đây: </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a) Hết thời hạn hưởng trợ cấp thất nghiệp;</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b) Có việc làm; </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c) Thực hiện nghĩa vụ quân sự;</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d) Hưởng lương hưu;</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đ) Sau hai lần từ chối nhận việc làm do tổ chức bảo hiểm xã hội giới thiệu mà không có lý do chính đáng;</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e) Không thực hiện quy định tại điểm b khoản 2 Điều 16 của Luật này trong ba tháng liên tục;</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g) Ra nước ngoài để định cư;</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h) Chấp hành quyết định áp dụng biện pháp xử lý hành chính tại trường giáo dưỡng, cơ sở giáo dục, cơ sở chữa bệnh hoặc chấp hành hình phạt tù nhưng không được hưởng án treo;</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i) Bị chết.</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2. Các trường hợp chấm dứt hưởng trợ cấp thất nghiệp quy định tại điểm b và điểm c khoản 1 Điều này sẽ được hưởng khoản trợ cấp một lần bằng giá trị còn lại của trợ cấp thất nghiệp quy định tại Điều 82 của Luật này.  </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3. Sau khi chấm dứt hưởng trợ cấp thất nghiệp quy định tại khoản 1 Điều này thì thời gian đóng bảo hiểm thất nghiệp trước đó không được tính để hưởng trợ cấp thất nghiệp lần sau.  </a:t>
            </a:r>
            <a:endParaRPr lang="en-US" sz="1200" kern="1200">
              <a:solidFill>
                <a:schemeClr val="tx1"/>
              </a:solidFill>
              <a:latin typeface="+mn-lt"/>
              <a:ea typeface="+mn-ea"/>
              <a:cs typeface="+mn-cs"/>
            </a:endParaRPr>
          </a:p>
          <a:p>
            <a:r>
              <a:rPr lang="nl-NL" sz="1200" kern="1200">
                <a:solidFill>
                  <a:schemeClr val="tx1"/>
                </a:solidFill>
                <a:latin typeface="+mn-lt"/>
                <a:ea typeface="+mn-ea"/>
                <a:cs typeface="+mn-cs"/>
              </a:rPr>
              <a:t> </a:t>
            </a:r>
            <a:endParaRPr lang="en-US" sz="1200" kern="1200">
              <a:solidFill>
                <a:schemeClr val="tx1"/>
              </a:solidFill>
              <a:latin typeface="+mn-lt"/>
              <a:ea typeface="+mn-ea"/>
              <a:cs typeface="+mn-cs"/>
            </a:endParaRPr>
          </a:p>
          <a:p>
            <a:br>
              <a:rPr lang="nl-NL" sz="1200" kern="1200">
                <a:solidFill>
                  <a:schemeClr val="tx1"/>
                </a:solidFill>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6.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458200" cy="1222375"/>
          </a:xfrm>
        </p:spPr>
        <p:txBody>
          <a:bodyPr>
            <a:normAutofit/>
          </a:bodyPr>
          <a:lstStyle/>
          <a:p>
            <a:pPr algn="ctr"/>
            <a:r>
              <a:rPr sz="4800" b="1">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3048000"/>
            <a:ext cx="8458200" cy="914400"/>
          </a:xfrm>
        </p:spPr>
        <p:txBody>
          <a:bodyPr/>
          <a:lstStyle/>
          <a:p>
            <a:pPr algn="ctr"/>
            <a:r>
              <a:rPr lang="en-US" err="1">
                <a:solidFill>
                  <a:schemeClr val="tx1"/>
                </a:solidFill>
                <a:latin typeface="Times New Roman" pitchFamily="18" charset="0"/>
                <a:cs typeface="Times New Roman" pitchFamily="18" charset="0"/>
              </a:rPr>
              <a:t>Dành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cho</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sinh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viên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không</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chuyên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Luật</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khối</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Khoa</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học</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Tự</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923330"/>
          </a:xfrm>
          <a:prstGeom prst="rect">
            <a:avLst/>
          </a:prstGeom>
          <a:noFill/>
        </p:spPr>
        <p:txBody>
          <a:bodyPr wrap="square" rtlCol="0">
            <a:spAutoFit/>
          </a:bodyPr>
          <a:lstStyle/>
          <a:p>
            <a:r>
              <a:rPr lang="en-US" b="1" dirty="0" err="1">
                <a:latin typeface="Times New Roman" pitchFamily="18" charset="0"/>
                <a:cs typeface="Times New Roman" pitchFamily="18" charset="0"/>
              </a:rPr>
              <a:t>Thạc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sĩ</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Ngô</a:t>
            </a:r>
            <a:r>
              <a:rPr lang="en-US" b="1" dirty="0">
                <a:latin typeface="Times New Roman" pitchFamily="18" charset="0"/>
                <a:cs typeface="Times New Roman" pitchFamily="18" charset="0"/>
              </a:rPr>
              <a:t> Minh </a:t>
            </a:r>
            <a:r>
              <a:rPr lang="en-US" b="1" dirty="0" err="1">
                <a:latin typeface="Times New Roman" pitchFamily="18" charset="0"/>
                <a:cs typeface="Times New Roman" pitchFamily="18" charset="0"/>
              </a:rPr>
              <a:t>Tín</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Email</a:t>
            </a:r>
            <a:r>
              <a:rPr lang="en-US" b="1">
                <a:latin typeface="Times New Roman" pitchFamily="18" charset="0"/>
                <a:cs typeface="Times New Roman" pitchFamily="18" charset="0"/>
              </a:rPr>
              <a:t>: nmtin@hcmus.edu.vn</a:t>
            </a:r>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6" name="TextBox 5"/>
          <p:cNvSpPr txBox="1"/>
          <p:nvPr/>
        </p:nvSpPr>
        <p:spPr>
          <a:xfrm>
            <a:off x="1143000" y="1676400"/>
            <a:ext cx="7391400" cy="2677656"/>
          </a:xfrm>
          <a:prstGeom prst="rect">
            <a:avLst/>
          </a:prstGeom>
          <a:noFill/>
        </p:spPr>
        <p:txBody>
          <a:bodyPr wrap="square" rtlCol="0">
            <a:spAutoFit/>
          </a:bodyPr>
          <a:lstStyle/>
          <a:p>
            <a:pPr algn="just"/>
            <a:r>
              <a:rPr lang="en-US" sz="2800" b="1">
                <a:solidFill>
                  <a:srgbClr val="FF0000"/>
                </a:solidFill>
                <a:latin typeface="Times New Roman" pitchFamily="18" charset="0"/>
                <a:cs typeface="Times New Roman" pitchFamily="18" charset="0"/>
              </a:rPr>
              <a:t>Nguyên tắc giao kết hợp đồng lao động:</a:t>
            </a:r>
          </a:p>
          <a:p>
            <a:pPr algn="just">
              <a:buFontTx/>
              <a:buChar char="-"/>
            </a:pPr>
            <a:r>
              <a:rPr lang="en-US" sz="2800">
                <a:solidFill>
                  <a:srgbClr val="FF0000"/>
                </a:solidFill>
                <a:latin typeface="Times New Roman" pitchFamily="18" charset="0"/>
                <a:cs typeface="Times New Roman" pitchFamily="18" charset="0"/>
              </a:rPr>
              <a:t>Tự nguyện, bình đẳng, thiện chí, hợp tác và trung thực.</a:t>
            </a:r>
          </a:p>
          <a:p>
            <a:pPr algn="just">
              <a:buFontTx/>
              <a:buChar char="-"/>
            </a:pPr>
            <a:r>
              <a:rPr lang="en-US" sz="2800">
                <a:solidFill>
                  <a:srgbClr val="FF0000"/>
                </a:solidFill>
                <a:latin typeface="Times New Roman" pitchFamily="18" charset="0"/>
                <a:cs typeface="Times New Roman" pitchFamily="18" charset="0"/>
              </a:rPr>
              <a:t>Tự do giao kết hợp đồng lao động nhưng không được trái pháp luật, thỏa ước lao động tập thể và đạo đức xã hội.</a:t>
            </a:r>
          </a:p>
        </p:txBody>
      </p:sp>
      <p:pic>
        <p:nvPicPr>
          <p:cNvPr id="9" name="Picture 8" descr="1.png"/>
          <p:cNvPicPr>
            <a:picLocks noChangeAspect="1"/>
          </p:cNvPicPr>
          <p:nvPr/>
        </p:nvPicPr>
        <p:blipFill>
          <a:blip r:embed="rId2"/>
          <a:stretch>
            <a:fillRect/>
          </a:stretch>
        </p:blipFill>
        <p:spPr>
          <a:xfrm>
            <a:off x="3657600" y="3886200"/>
            <a:ext cx="2971800" cy="26346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143000" y="1524000"/>
            <a:ext cx="7772400" cy="461665"/>
          </a:xfrm>
          <a:prstGeom prst="rect">
            <a:avLst/>
          </a:prstGeom>
          <a:noFill/>
        </p:spPr>
        <p:txBody>
          <a:bodyPr wrap="square" rtlCol="0">
            <a:spAutoFit/>
          </a:bodyPr>
          <a:lstStyle/>
          <a:p>
            <a:r>
              <a:rPr lang="en-US" sz="2400" b="1">
                <a:latin typeface="Times New Roman" pitchFamily="18" charset="0"/>
                <a:cs typeface="Times New Roman" pitchFamily="18" charset="0"/>
              </a:rPr>
              <a:t>Các loại hợp đồng lao động (Khoản 1, Điều 22, BLLĐ):</a:t>
            </a:r>
          </a:p>
        </p:txBody>
      </p:sp>
      <p:graphicFrame>
        <p:nvGraphicFramePr>
          <p:cNvPr id="7" name="Diagram 6"/>
          <p:cNvGraphicFramePr/>
          <p:nvPr/>
        </p:nvGraphicFramePr>
        <p:xfrm>
          <a:off x="990600" y="2057400"/>
          <a:ext cx="7848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5.jpg"/>
          <p:cNvPicPr>
            <a:picLocks noChangeAspect="1"/>
          </p:cNvPicPr>
          <p:nvPr/>
        </p:nvPicPr>
        <p:blipFill>
          <a:blip r:embed="rId7"/>
          <a:stretch>
            <a:fillRect/>
          </a:stretch>
        </p:blipFill>
        <p:spPr>
          <a:xfrm>
            <a:off x="5943600" y="380999"/>
            <a:ext cx="2743200" cy="11286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371600"/>
            <a:ext cx="7848600" cy="461665"/>
          </a:xfrm>
          <a:prstGeom prst="rect">
            <a:avLst/>
          </a:prstGeom>
          <a:noFill/>
        </p:spPr>
        <p:txBody>
          <a:bodyPr wrap="square" rtlCol="0">
            <a:spAutoFit/>
          </a:bodyPr>
          <a:lstStyle/>
          <a:p>
            <a:r>
              <a:rPr lang="en-US" sz="2400" b="1">
                <a:latin typeface="Times New Roman" pitchFamily="18" charset="0"/>
                <a:cs typeface="Times New Roman" pitchFamily="18" charset="0"/>
              </a:rPr>
              <a:t>Các loại hợp đồng lao động (khoản 2, Điều 22, BLLĐ): </a:t>
            </a:r>
          </a:p>
        </p:txBody>
      </p:sp>
      <p:sp>
        <p:nvSpPr>
          <p:cNvPr id="6" name="TextBox 5"/>
          <p:cNvSpPr txBox="1"/>
          <p:nvPr/>
        </p:nvSpPr>
        <p:spPr>
          <a:xfrm>
            <a:off x="838200" y="1752600"/>
            <a:ext cx="8077200" cy="4893647"/>
          </a:xfrm>
          <a:prstGeom prst="rect">
            <a:avLst/>
          </a:prstGeom>
          <a:noFill/>
        </p:spPr>
        <p:txBody>
          <a:bodyPr wrap="square" rtlCol="0">
            <a:spAutoFit/>
          </a:bodyPr>
          <a:lstStyle/>
          <a:p>
            <a:pPr algn="just"/>
            <a:r>
              <a:rPr lang="en-US" sz="2400" i="1">
                <a:latin typeface="Times New Roman" pitchFamily="18" charset="0"/>
                <a:cs typeface="Times New Roman" pitchFamily="18" charset="0"/>
              </a:rPr>
              <a:t>2. Khi hợp đồng lao động quy định tại điểm b và điểm c khoản 1 Điều này hết hạn mà người lao động vẫn tiếp tục làm việc thì </a:t>
            </a:r>
            <a:r>
              <a:rPr lang="en-US" sz="2400" i="1">
                <a:solidFill>
                  <a:srgbClr val="FF0000"/>
                </a:solidFill>
                <a:latin typeface="Times New Roman" pitchFamily="18" charset="0"/>
                <a:cs typeface="Times New Roman" pitchFamily="18" charset="0"/>
              </a:rPr>
              <a:t>trong thời hạn 30 ngày, kể từ ngày hợp đồng lao động hết hạn, hai bên phải ký kết hợp đồng lao động mới</a:t>
            </a:r>
            <a:r>
              <a:rPr lang="en-US" sz="2400" i="1">
                <a:latin typeface="Times New Roman" pitchFamily="18" charset="0"/>
                <a:cs typeface="Times New Roman" pitchFamily="18" charset="0"/>
              </a:rPr>
              <a:t>; nếu không ký kết hợp đồng lao động mới thì </a:t>
            </a:r>
            <a:r>
              <a:rPr lang="en-US" sz="2400" i="1">
                <a:solidFill>
                  <a:srgbClr val="FF0000"/>
                </a:solidFill>
                <a:latin typeface="Times New Roman" pitchFamily="18" charset="0"/>
                <a:cs typeface="Times New Roman" pitchFamily="18" charset="0"/>
              </a:rPr>
              <a:t>hợp đồng đã giao kết </a:t>
            </a:r>
            <a:r>
              <a:rPr lang="en-US" sz="2400" i="1">
                <a:latin typeface="Times New Roman" pitchFamily="18" charset="0"/>
                <a:cs typeface="Times New Roman" pitchFamily="18" charset="0"/>
              </a:rPr>
              <a:t>theo quy định tại điểm b khoản 1 Điều này </a:t>
            </a:r>
            <a:r>
              <a:rPr lang="en-US" sz="2400" i="1">
                <a:solidFill>
                  <a:srgbClr val="FF0000"/>
                </a:solidFill>
                <a:latin typeface="Times New Roman" pitchFamily="18" charset="0"/>
                <a:cs typeface="Times New Roman" pitchFamily="18" charset="0"/>
              </a:rPr>
              <a:t>trở thành hợp đồng lao động không xác định thời hạn </a:t>
            </a:r>
            <a:r>
              <a:rPr lang="en-US" sz="2400" i="1">
                <a:latin typeface="Times New Roman" pitchFamily="18" charset="0"/>
                <a:cs typeface="Times New Roman" pitchFamily="18" charset="0"/>
              </a:rPr>
              <a:t>và hợp đồng đã giao kết theo quy định tại điểm c khoản 1 Điều này trở thành </a:t>
            </a:r>
            <a:r>
              <a:rPr lang="en-US" sz="2400" i="1">
                <a:solidFill>
                  <a:srgbClr val="FF0000"/>
                </a:solidFill>
                <a:latin typeface="Times New Roman" pitchFamily="18" charset="0"/>
                <a:cs typeface="Times New Roman" pitchFamily="18" charset="0"/>
              </a:rPr>
              <a:t>hợp đồng lao động xác định thời hạn với thời hạn là 24 tháng</a:t>
            </a:r>
            <a:r>
              <a:rPr lang="en-US" sz="2400" i="1">
                <a:latin typeface="Times New Roman" pitchFamily="18" charset="0"/>
                <a:cs typeface="Times New Roman" pitchFamily="18" charset="0"/>
              </a:rPr>
              <a:t>.</a:t>
            </a:r>
          </a:p>
          <a:p>
            <a:pPr algn="just"/>
            <a:r>
              <a:rPr lang="en-US" sz="2400" i="1">
                <a:latin typeface="Times New Roman" pitchFamily="18" charset="0"/>
                <a:cs typeface="Times New Roman" pitchFamily="18" charset="0"/>
              </a:rPr>
              <a:t>Trường hợp hai bên ký kết hợp đồng lao động mới là hợp đồng xác định thời hạn thì cũng </a:t>
            </a:r>
            <a:r>
              <a:rPr lang="en-US" sz="2400" i="1">
                <a:solidFill>
                  <a:srgbClr val="FF0000"/>
                </a:solidFill>
                <a:latin typeface="Times New Roman" pitchFamily="18" charset="0"/>
                <a:cs typeface="Times New Roman" pitchFamily="18" charset="0"/>
              </a:rPr>
              <a:t>chỉ được ký thêm 01 lần</a:t>
            </a:r>
            <a:r>
              <a:rPr lang="en-US" sz="2400" i="1">
                <a:latin typeface="Times New Roman" pitchFamily="18" charset="0"/>
                <a:cs typeface="Times New Roman" pitchFamily="18" charset="0"/>
              </a:rPr>
              <a:t>, sau đó nếu người lao động vẫn tiếp tục làm việc thì phải ký kết hợp đồng lao động không xác định thời hạn.</a:t>
            </a:r>
          </a:p>
        </p:txBody>
      </p:sp>
      <p:pic>
        <p:nvPicPr>
          <p:cNvPr id="7" name="Picture 6" descr="5.jpg"/>
          <p:cNvPicPr>
            <a:picLocks noChangeAspect="1"/>
          </p:cNvPicPr>
          <p:nvPr/>
        </p:nvPicPr>
        <p:blipFill>
          <a:blip r:embed="rId2"/>
          <a:stretch>
            <a:fillRect/>
          </a:stretch>
        </p:blipFill>
        <p:spPr>
          <a:xfrm>
            <a:off x="5943600" y="380999"/>
            <a:ext cx="2743200" cy="10668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371600"/>
            <a:ext cx="4648200" cy="461665"/>
          </a:xfrm>
          <a:prstGeom prst="rect">
            <a:avLst/>
          </a:prstGeom>
          <a:noFill/>
        </p:spPr>
        <p:txBody>
          <a:bodyPr wrap="square" rtlCol="0">
            <a:spAutoFit/>
          </a:bodyPr>
          <a:lstStyle/>
          <a:p>
            <a:r>
              <a:rPr lang="en-US" sz="2400" b="1">
                <a:latin typeface="Times New Roman" pitchFamily="18" charset="0"/>
                <a:cs typeface="Times New Roman" pitchFamily="18" charset="0"/>
              </a:rPr>
              <a:t>Nội dung HĐLĐ:</a:t>
            </a:r>
          </a:p>
        </p:txBody>
      </p:sp>
      <p:pic>
        <p:nvPicPr>
          <p:cNvPr id="9" name="Picture 8" descr="5.jpg"/>
          <p:cNvPicPr>
            <a:picLocks noChangeAspect="1"/>
          </p:cNvPicPr>
          <p:nvPr/>
        </p:nvPicPr>
        <p:blipFill>
          <a:blip r:embed="rId2"/>
          <a:stretch>
            <a:fillRect/>
          </a:stretch>
        </p:blipFill>
        <p:spPr>
          <a:xfrm>
            <a:off x="5943599" y="380999"/>
            <a:ext cx="2963335" cy="1219201"/>
          </a:xfrm>
          <a:prstGeom prst="rect">
            <a:avLst/>
          </a:prstGeom>
        </p:spPr>
      </p:pic>
      <p:sp>
        <p:nvSpPr>
          <p:cNvPr id="10" name="TextBox 9"/>
          <p:cNvSpPr txBox="1"/>
          <p:nvPr/>
        </p:nvSpPr>
        <p:spPr>
          <a:xfrm>
            <a:off x="838200" y="1828800"/>
            <a:ext cx="8077200" cy="4553605"/>
          </a:xfrm>
          <a:prstGeom prst="rect">
            <a:avLst/>
          </a:prstGeom>
          <a:noFill/>
        </p:spPr>
        <p:txBody>
          <a:bodyPr wrap="square" rtlCol="0">
            <a:spAutoFit/>
          </a:bodyPr>
          <a:lstStyle/>
          <a:p>
            <a:pPr algn="just"/>
            <a:r>
              <a:rPr lang="en-US" sz="2000" b="1">
                <a:latin typeface="Times New Roman" pitchFamily="18" charset="0"/>
                <a:cs typeface="Times New Roman" pitchFamily="18" charset="0"/>
              </a:rPr>
              <a:t>Điều 23. Nội dung hợp đồng lao động</a:t>
            </a:r>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1. Hợp đồng lao động phải có những nội dung chủ yếu sau đây: </a:t>
            </a:r>
          </a:p>
          <a:p>
            <a:pPr algn="just"/>
            <a:r>
              <a:rPr lang="en-US" sz="2000">
                <a:latin typeface="Times New Roman" pitchFamily="18" charset="0"/>
                <a:cs typeface="Times New Roman" pitchFamily="18" charset="0"/>
              </a:rPr>
              <a:t>a) Tên và địa chỉ người sử dụng lao động hoặc của người đại diện hợp pháp;</a:t>
            </a:r>
          </a:p>
          <a:p>
            <a:pPr algn="just"/>
            <a:r>
              <a:rPr lang="en-US" sz="2000">
                <a:latin typeface="Times New Roman" pitchFamily="18" charset="0"/>
                <a:cs typeface="Times New Roman" pitchFamily="18" charset="0"/>
              </a:rPr>
              <a:t>b) Họ tên, ngày tháng năm sinh, giới tính, địa chỉ nơi cư trú, số chứng minh nhân dân hoặc giấy tờ hợp pháp khác của người lao động; </a:t>
            </a:r>
          </a:p>
          <a:p>
            <a:pPr algn="just"/>
            <a:r>
              <a:rPr lang="en-US" sz="2000">
                <a:solidFill>
                  <a:srgbClr val="FF0000"/>
                </a:solidFill>
                <a:latin typeface="Times New Roman" pitchFamily="18" charset="0"/>
                <a:cs typeface="Times New Roman" pitchFamily="18" charset="0"/>
              </a:rPr>
              <a:t>c) Công việc và địa điểm làm việc;</a:t>
            </a:r>
          </a:p>
          <a:p>
            <a:pPr algn="just"/>
            <a:r>
              <a:rPr lang="en-US" sz="2000">
                <a:solidFill>
                  <a:srgbClr val="FF0000"/>
                </a:solidFill>
                <a:latin typeface="Times New Roman" pitchFamily="18" charset="0"/>
                <a:cs typeface="Times New Roman" pitchFamily="18" charset="0"/>
              </a:rPr>
              <a:t>d) Thời hạn của hợp đồng lao động;</a:t>
            </a:r>
          </a:p>
          <a:p>
            <a:pPr algn="just"/>
            <a:r>
              <a:rPr lang="en-US" sz="2000">
                <a:solidFill>
                  <a:srgbClr val="FF0000"/>
                </a:solidFill>
                <a:latin typeface="Times New Roman" pitchFamily="18" charset="0"/>
                <a:cs typeface="Times New Roman" pitchFamily="18" charset="0"/>
              </a:rPr>
              <a:t>đ) Mức lương, hình thức trả lương, thời hạn trả lương, phụ cấp lương và các khoản bổ sung khác; </a:t>
            </a:r>
          </a:p>
          <a:p>
            <a:pPr algn="just"/>
            <a:r>
              <a:rPr lang="en-US" sz="2000">
                <a:solidFill>
                  <a:srgbClr val="FF0000"/>
                </a:solidFill>
                <a:latin typeface="Times New Roman" pitchFamily="18" charset="0"/>
                <a:cs typeface="Times New Roman" pitchFamily="18" charset="0"/>
              </a:rPr>
              <a:t>e) Chế độ nâng bậc, nâng lương;</a:t>
            </a:r>
          </a:p>
          <a:p>
            <a:pPr algn="just"/>
            <a:r>
              <a:rPr lang="en-US" sz="2000">
                <a:solidFill>
                  <a:srgbClr val="FF0000"/>
                </a:solidFill>
                <a:latin typeface="Times New Roman" pitchFamily="18" charset="0"/>
                <a:cs typeface="Times New Roman" pitchFamily="18" charset="0"/>
              </a:rPr>
              <a:t>g) Thời giờ làm việc, thời giờ nghỉ ngơi;</a:t>
            </a:r>
          </a:p>
          <a:p>
            <a:pPr algn="just"/>
            <a:r>
              <a:rPr lang="en-US" sz="2000">
                <a:solidFill>
                  <a:srgbClr val="FF0000"/>
                </a:solidFill>
                <a:latin typeface="Times New Roman" pitchFamily="18" charset="0"/>
                <a:cs typeface="Times New Roman" pitchFamily="18" charset="0"/>
              </a:rPr>
              <a:t>h) Trang bị bảo hộ lao động cho người lao động; </a:t>
            </a:r>
          </a:p>
          <a:p>
            <a:pPr algn="just"/>
            <a:r>
              <a:rPr lang="en-US" sz="2000">
                <a:solidFill>
                  <a:srgbClr val="FF0000"/>
                </a:solidFill>
                <a:latin typeface="Times New Roman" pitchFamily="18" charset="0"/>
                <a:cs typeface="Times New Roman" pitchFamily="18" charset="0"/>
              </a:rPr>
              <a:t>i) Bảo hiểm xã hội và bảo hiểm y tế; </a:t>
            </a:r>
          </a:p>
          <a:p>
            <a:pPr algn="just"/>
            <a:r>
              <a:rPr lang="en-US" sz="2000">
                <a:latin typeface="Times New Roman" pitchFamily="18" charset="0"/>
                <a:cs typeface="Times New Roman" pitchFamily="18" charset="0"/>
              </a:rPr>
              <a:t>k) Đào tạo, bồi dưỡng, nâng cao trình độ kỹ năng nghề.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371600"/>
            <a:ext cx="4648200" cy="461665"/>
          </a:xfrm>
          <a:prstGeom prst="rect">
            <a:avLst/>
          </a:prstGeom>
          <a:noFill/>
        </p:spPr>
        <p:txBody>
          <a:bodyPr wrap="square" rtlCol="0">
            <a:spAutoFit/>
          </a:bodyPr>
          <a:lstStyle/>
          <a:p>
            <a:r>
              <a:rPr lang="en-US" sz="2400" b="1">
                <a:latin typeface="Times New Roman" pitchFamily="18" charset="0"/>
                <a:cs typeface="Times New Roman" pitchFamily="18" charset="0"/>
              </a:rPr>
              <a:t>Thử việc – thời gian thử việc:</a:t>
            </a:r>
          </a:p>
        </p:txBody>
      </p:sp>
      <p:sp>
        <p:nvSpPr>
          <p:cNvPr id="6" name="TextBox 5"/>
          <p:cNvSpPr txBox="1"/>
          <p:nvPr/>
        </p:nvSpPr>
        <p:spPr>
          <a:xfrm>
            <a:off x="990600" y="1828800"/>
            <a:ext cx="7924800" cy="4062651"/>
          </a:xfrm>
          <a:prstGeom prst="rect">
            <a:avLst/>
          </a:prstGeom>
          <a:noFill/>
        </p:spPr>
        <p:txBody>
          <a:bodyPr wrap="square" rtlCol="0">
            <a:spAutoFit/>
          </a:bodyPr>
          <a:lstStyle/>
          <a:p>
            <a:pPr algn="just"/>
            <a:r>
              <a:rPr lang="en-US" sz="2400" b="1" i="1">
                <a:latin typeface="Times New Roman" pitchFamily="18" charset="0"/>
                <a:cs typeface="Times New Roman" pitchFamily="18" charset="0"/>
              </a:rPr>
              <a:t>Điều 27. Thời gian thử việc</a:t>
            </a:r>
            <a:endParaRPr lang="en-US" sz="2400" i="1">
              <a:latin typeface="Times New Roman" pitchFamily="18" charset="0"/>
              <a:cs typeface="Times New Roman" pitchFamily="18" charset="0"/>
            </a:endParaRPr>
          </a:p>
          <a:p>
            <a:pPr algn="just"/>
            <a:r>
              <a:rPr lang="en-US" sz="2400" i="1">
                <a:latin typeface="Times New Roman" pitchFamily="18" charset="0"/>
                <a:cs typeface="Times New Roman" pitchFamily="18" charset="0"/>
              </a:rPr>
              <a:t>Thời gian thử việc căn cứ vào tính chất và mức độ phức tạp của công việc nhưng chỉ được thử việc 01 lần đối với một công việc và bảo đảm các điều kiện sau đây:</a:t>
            </a:r>
          </a:p>
          <a:p>
            <a:pPr algn="just"/>
            <a:r>
              <a:rPr lang="en-US" sz="2400" i="1">
                <a:latin typeface="Times New Roman" pitchFamily="18" charset="0"/>
                <a:cs typeface="Times New Roman" pitchFamily="18" charset="0"/>
              </a:rPr>
              <a:t>1. </a:t>
            </a:r>
            <a:r>
              <a:rPr lang="en-US" sz="2400" i="1">
                <a:solidFill>
                  <a:srgbClr val="FF0000"/>
                </a:solidFill>
                <a:latin typeface="Times New Roman" pitchFamily="18" charset="0"/>
                <a:cs typeface="Times New Roman" pitchFamily="18" charset="0"/>
              </a:rPr>
              <a:t>Không quá 60 ngày </a:t>
            </a:r>
            <a:r>
              <a:rPr lang="en-US" sz="2400" i="1">
                <a:latin typeface="Times New Roman" pitchFamily="18" charset="0"/>
                <a:cs typeface="Times New Roman" pitchFamily="18" charset="0"/>
              </a:rPr>
              <a:t>đối với công việc có chức danh nghề cần trình độ chuyên môn, kỹ thuật </a:t>
            </a:r>
            <a:r>
              <a:rPr lang="en-US" sz="2400" i="1">
                <a:solidFill>
                  <a:srgbClr val="FF0000"/>
                </a:solidFill>
                <a:latin typeface="Times New Roman" pitchFamily="18" charset="0"/>
                <a:cs typeface="Times New Roman" pitchFamily="18" charset="0"/>
              </a:rPr>
              <a:t>từ cao đẳng trở lên;</a:t>
            </a:r>
          </a:p>
          <a:p>
            <a:pPr algn="just"/>
            <a:r>
              <a:rPr lang="en-US" sz="2400" i="1">
                <a:latin typeface="Times New Roman" pitchFamily="18" charset="0"/>
                <a:cs typeface="Times New Roman" pitchFamily="18" charset="0"/>
              </a:rPr>
              <a:t>2. </a:t>
            </a:r>
            <a:r>
              <a:rPr lang="en-US" sz="2400" i="1">
                <a:solidFill>
                  <a:srgbClr val="FF0000"/>
                </a:solidFill>
                <a:latin typeface="Times New Roman" pitchFamily="18" charset="0"/>
                <a:cs typeface="Times New Roman" pitchFamily="18" charset="0"/>
              </a:rPr>
              <a:t>Không quá 30 ngày </a:t>
            </a:r>
            <a:r>
              <a:rPr lang="en-US" sz="2400" i="1">
                <a:latin typeface="Times New Roman" pitchFamily="18" charset="0"/>
                <a:cs typeface="Times New Roman" pitchFamily="18" charset="0"/>
              </a:rPr>
              <a:t>đối với công việc có chức danh nghề cần trình độ chuyên môn kỹ thuật </a:t>
            </a:r>
            <a:r>
              <a:rPr lang="en-US" sz="2400" i="1">
                <a:solidFill>
                  <a:srgbClr val="FF0000"/>
                </a:solidFill>
                <a:latin typeface="Times New Roman" pitchFamily="18" charset="0"/>
                <a:cs typeface="Times New Roman" pitchFamily="18" charset="0"/>
              </a:rPr>
              <a:t>trung cấp nghề, trung cấp chuyên nghiệp, công nhân kỹ thuật, nhân viên nghiệp vụ</a:t>
            </a:r>
            <a:r>
              <a:rPr lang="en-US" sz="2400" i="1">
                <a:latin typeface="Times New Roman" pitchFamily="18" charset="0"/>
                <a:cs typeface="Times New Roman" pitchFamily="18" charset="0"/>
              </a:rPr>
              <a:t>.</a:t>
            </a:r>
          </a:p>
          <a:p>
            <a:pPr algn="just"/>
            <a:r>
              <a:rPr lang="en-US" sz="2400" i="1">
                <a:latin typeface="Times New Roman" pitchFamily="18" charset="0"/>
                <a:cs typeface="Times New Roman" pitchFamily="18" charset="0"/>
              </a:rPr>
              <a:t>3. </a:t>
            </a:r>
            <a:r>
              <a:rPr lang="en-US" sz="2400" i="1">
                <a:solidFill>
                  <a:srgbClr val="FF0000"/>
                </a:solidFill>
                <a:latin typeface="Times New Roman" pitchFamily="18" charset="0"/>
                <a:cs typeface="Times New Roman" pitchFamily="18" charset="0"/>
              </a:rPr>
              <a:t>Không quá 6 ngày </a:t>
            </a:r>
            <a:r>
              <a:rPr lang="en-US" sz="2400" i="1">
                <a:latin typeface="Times New Roman" pitchFamily="18" charset="0"/>
                <a:cs typeface="Times New Roman" pitchFamily="18" charset="0"/>
              </a:rPr>
              <a:t>làm việc đối với công việc khác.</a:t>
            </a:r>
          </a:p>
          <a:p>
            <a:endParaRPr lang="en-US"/>
          </a:p>
        </p:txBody>
      </p:sp>
      <p:pic>
        <p:nvPicPr>
          <p:cNvPr id="7" name="Picture 6" descr="10.jpg"/>
          <p:cNvPicPr>
            <a:picLocks noChangeAspect="1"/>
          </p:cNvPicPr>
          <p:nvPr/>
        </p:nvPicPr>
        <p:blipFill>
          <a:blip r:embed="rId2"/>
          <a:stretch>
            <a:fillRect/>
          </a:stretch>
        </p:blipFill>
        <p:spPr>
          <a:xfrm>
            <a:off x="6096000" y="381000"/>
            <a:ext cx="2514600" cy="1819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371600"/>
            <a:ext cx="4648200" cy="461665"/>
          </a:xfrm>
          <a:prstGeom prst="rect">
            <a:avLst/>
          </a:prstGeom>
          <a:noFill/>
        </p:spPr>
        <p:txBody>
          <a:bodyPr wrap="square" rtlCol="0">
            <a:spAutoFit/>
          </a:bodyPr>
          <a:lstStyle/>
          <a:p>
            <a:r>
              <a:rPr lang="en-US" sz="2400" b="1">
                <a:latin typeface="Times New Roman" pitchFamily="18" charset="0"/>
                <a:cs typeface="Times New Roman" pitchFamily="18" charset="0"/>
              </a:rPr>
              <a:t>Thử việc – tiền lương thử việc:</a:t>
            </a:r>
          </a:p>
        </p:txBody>
      </p:sp>
      <p:pic>
        <p:nvPicPr>
          <p:cNvPr id="8" name="Picture 7" descr="11.jpg"/>
          <p:cNvPicPr>
            <a:picLocks noChangeAspect="1"/>
          </p:cNvPicPr>
          <p:nvPr/>
        </p:nvPicPr>
        <p:blipFill>
          <a:blip r:embed="rId3"/>
          <a:stretch>
            <a:fillRect/>
          </a:stretch>
        </p:blipFill>
        <p:spPr>
          <a:xfrm>
            <a:off x="6248400" y="304800"/>
            <a:ext cx="2552700" cy="1600200"/>
          </a:xfrm>
          <a:prstGeom prst="rect">
            <a:avLst/>
          </a:prstGeom>
        </p:spPr>
      </p:pic>
      <p:sp>
        <p:nvSpPr>
          <p:cNvPr id="9" name="TextBox 8"/>
          <p:cNvSpPr txBox="1"/>
          <p:nvPr/>
        </p:nvSpPr>
        <p:spPr>
          <a:xfrm>
            <a:off x="914400" y="1816417"/>
            <a:ext cx="7924800" cy="4524315"/>
          </a:xfrm>
          <a:prstGeom prst="rect">
            <a:avLst/>
          </a:prstGeom>
          <a:noFill/>
        </p:spPr>
        <p:txBody>
          <a:bodyPr wrap="square" rtlCol="0">
            <a:spAutoFit/>
          </a:bodyPr>
          <a:lstStyle/>
          <a:p>
            <a:pPr algn="just"/>
            <a:r>
              <a:rPr lang="en-US" sz="2400" b="1">
                <a:latin typeface="Times New Roman" pitchFamily="18" charset="0"/>
                <a:cs typeface="Times New Roman" pitchFamily="18" charset="0"/>
              </a:rPr>
              <a:t>Điều 28. Tiền lương trong thời gian thử việc</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Tiền lương của người lao động trong thời gian thử việc do hai bên thoả thuận nhưng </a:t>
            </a:r>
            <a:r>
              <a:rPr lang="en-US" sz="2400" b="1" u="sng">
                <a:solidFill>
                  <a:srgbClr val="FF0000"/>
                </a:solidFill>
                <a:latin typeface="Times New Roman" pitchFamily="18" charset="0"/>
                <a:cs typeface="Times New Roman" pitchFamily="18" charset="0"/>
              </a:rPr>
              <a:t>ít nhất phải bằng 85% mức lương của công việc đó.</a:t>
            </a:r>
          </a:p>
          <a:p>
            <a:pPr algn="just"/>
            <a:r>
              <a:rPr lang="en-US" sz="2400" b="1">
                <a:latin typeface="Times New Roman" pitchFamily="18" charset="0"/>
                <a:cs typeface="Times New Roman" pitchFamily="18" charset="0"/>
              </a:rPr>
              <a:t>Điều 29. Kết thúc thời gian thử việc</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1. Khi việc làm thử đạt yêu cầu thì người sử dụng lao động phải giao kết hợp đồng lao động với người lao động.</a:t>
            </a:r>
          </a:p>
          <a:p>
            <a:pPr algn="just"/>
            <a:r>
              <a:rPr lang="en-US" sz="2400">
                <a:latin typeface="Times New Roman" pitchFamily="18" charset="0"/>
                <a:cs typeface="Times New Roman" pitchFamily="18" charset="0"/>
              </a:rPr>
              <a:t>2. Trong thời gian thử việc, mỗi bên có quyền huỷ bỏ thoả thuận thử việc mà không cần báo trước và không phải bồi thường nếu việc làm thử không đạt yêu cầu mà hai bên đã thoả thuận. </a:t>
            </a:r>
          </a:p>
          <a:p>
            <a:pPr algn="ctr"/>
            <a:r>
              <a:rPr lang="en-US" sz="2400" b="1">
                <a:solidFill>
                  <a:srgbClr val="FF0000"/>
                </a:solidFill>
                <a:latin typeface="Times New Roman" pitchFamily="18" charset="0"/>
                <a:cs typeface="Times New Roman" pitchFamily="18" charset="0"/>
              </a:rPr>
              <a:t>CHỈ ĐƯỢC THỬ VIỆC 1 LẦN*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371600"/>
            <a:ext cx="4648200" cy="461665"/>
          </a:xfrm>
          <a:prstGeom prst="rect">
            <a:avLst/>
          </a:prstGeom>
          <a:noFill/>
        </p:spPr>
        <p:txBody>
          <a:bodyPr wrap="square" rtlCol="0">
            <a:spAutoFit/>
          </a:bodyPr>
          <a:lstStyle/>
          <a:p>
            <a:r>
              <a:rPr lang="en-US" sz="2400" b="1">
                <a:latin typeface="Times New Roman" pitchFamily="18" charset="0"/>
                <a:cs typeface="Times New Roman" pitchFamily="18" charset="0"/>
              </a:rPr>
              <a:t>Chấm dứt hợp đồng lao động:</a:t>
            </a:r>
          </a:p>
        </p:txBody>
      </p:sp>
      <p:sp>
        <p:nvSpPr>
          <p:cNvPr id="8" name="TextBox 7"/>
          <p:cNvSpPr txBox="1"/>
          <p:nvPr/>
        </p:nvSpPr>
        <p:spPr>
          <a:xfrm>
            <a:off x="914400" y="1828800"/>
            <a:ext cx="8001000" cy="4708981"/>
          </a:xfrm>
          <a:prstGeom prst="rect">
            <a:avLst/>
          </a:prstGeom>
          <a:noFill/>
        </p:spPr>
        <p:txBody>
          <a:bodyPr wrap="square" rtlCol="0">
            <a:spAutoFit/>
          </a:bodyPr>
          <a:lstStyle/>
          <a:p>
            <a:pPr algn="just"/>
            <a:r>
              <a:rPr lang="en-US" sz="2200" b="1">
                <a:latin typeface="Times New Roman" pitchFamily="18" charset="0"/>
                <a:cs typeface="Times New Roman" pitchFamily="18" charset="0"/>
              </a:rPr>
              <a:t>Điều 36. Các trường hợp chấm dứt hợp đồng lao động </a:t>
            </a:r>
            <a:endParaRPr lang="en-US" sz="2200">
              <a:latin typeface="Times New Roman" pitchFamily="18" charset="0"/>
              <a:cs typeface="Times New Roman" pitchFamily="18" charset="0"/>
            </a:endParaRPr>
          </a:p>
          <a:p>
            <a:pPr algn="just"/>
            <a:r>
              <a:rPr lang="en-US" sz="2200">
                <a:latin typeface="Times New Roman" pitchFamily="18" charset="0"/>
                <a:cs typeface="Times New Roman" pitchFamily="18" charset="0"/>
              </a:rPr>
              <a:t>1. </a:t>
            </a:r>
            <a:r>
              <a:rPr lang="en-US" sz="2200">
                <a:solidFill>
                  <a:srgbClr val="FF0000"/>
                </a:solidFill>
                <a:latin typeface="Times New Roman" pitchFamily="18" charset="0"/>
                <a:cs typeface="Times New Roman" pitchFamily="18" charset="0"/>
              </a:rPr>
              <a:t>Hết hạn </a:t>
            </a:r>
            <a:r>
              <a:rPr lang="en-US" sz="2200">
                <a:latin typeface="Times New Roman" pitchFamily="18" charset="0"/>
                <a:cs typeface="Times New Roman" pitchFamily="18" charset="0"/>
              </a:rPr>
              <a:t>hợp đồng lao động, trừ trường hợp quy định tại khoản 6 Điều 192 của Bộ luật này.</a:t>
            </a:r>
          </a:p>
          <a:p>
            <a:pPr algn="just"/>
            <a:r>
              <a:rPr lang="en-US" sz="2200">
                <a:latin typeface="Times New Roman" pitchFamily="18" charset="0"/>
                <a:cs typeface="Times New Roman" pitchFamily="18" charset="0"/>
              </a:rPr>
              <a:t>2. </a:t>
            </a:r>
            <a:r>
              <a:rPr lang="en-US" sz="2200">
                <a:solidFill>
                  <a:srgbClr val="FF0000"/>
                </a:solidFill>
                <a:latin typeface="Times New Roman" pitchFamily="18" charset="0"/>
                <a:cs typeface="Times New Roman" pitchFamily="18" charset="0"/>
              </a:rPr>
              <a:t>Đã hoàn thành công việc </a:t>
            </a:r>
            <a:r>
              <a:rPr lang="en-US" sz="2200">
                <a:latin typeface="Times New Roman" pitchFamily="18" charset="0"/>
                <a:cs typeface="Times New Roman" pitchFamily="18" charset="0"/>
              </a:rPr>
              <a:t>theo hợp đồng lao động.</a:t>
            </a:r>
          </a:p>
          <a:p>
            <a:pPr algn="just"/>
            <a:r>
              <a:rPr lang="en-US" sz="2200">
                <a:latin typeface="Times New Roman" pitchFamily="18" charset="0"/>
                <a:cs typeface="Times New Roman" pitchFamily="18" charset="0"/>
              </a:rPr>
              <a:t>3. Hai bên </a:t>
            </a:r>
            <a:r>
              <a:rPr lang="en-US" sz="2200">
                <a:solidFill>
                  <a:srgbClr val="FF0000"/>
                </a:solidFill>
                <a:latin typeface="Times New Roman" pitchFamily="18" charset="0"/>
                <a:cs typeface="Times New Roman" pitchFamily="18" charset="0"/>
              </a:rPr>
              <a:t>thoả thuận </a:t>
            </a:r>
            <a:r>
              <a:rPr lang="en-US" sz="2200">
                <a:latin typeface="Times New Roman" pitchFamily="18" charset="0"/>
                <a:cs typeface="Times New Roman" pitchFamily="18" charset="0"/>
              </a:rPr>
              <a:t>chấm dứt hợp đồng lao động.</a:t>
            </a:r>
          </a:p>
          <a:p>
            <a:pPr algn="just"/>
            <a:r>
              <a:rPr lang="en-US" sz="2200">
                <a:latin typeface="Times New Roman" pitchFamily="18" charset="0"/>
                <a:cs typeface="Times New Roman" pitchFamily="18" charset="0"/>
              </a:rPr>
              <a:t>4. Người lao động </a:t>
            </a:r>
            <a:r>
              <a:rPr lang="en-US" sz="2200">
                <a:solidFill>
                  <a:srgbClr val="FF0000"/>
                </a:solidFill>
                <a:latin typeface="Times New Roman" pitchFamily="18" charset="0"/>
                <a:cs typeface="Times New Roman" pitchFamily="18" charset="0"/>
              </a:rPr>
              <a:t>đủ điều kiện về thời gian đóng bảo hiểm xã hội </a:t>
            </a:r>
            <a:r>
              <a:rPr lang="en-US" sz="2200">
                <a:latin typeface="Times New Roman" pitchFamily="18" charset="0"/>
                <a:cs typeface="Times New Roman" pitchFamily="18" charset="0"/>
              </a:rPr>
              <a:t>và </a:t>
            </a:r>
            <a:r>
              <a:rPr lang="en-US" sz="2200">
                <a:solidFill>
                  <a:srgbClr val="FF0000"/>
                </a:solidFill>
                <a:latin typeface="Times New Roman" pitchFamily="18" charset="0"/>
                <a:cs typeface="Times New Roman" pitchFamily="18" charset="0"/>
              </a:rPr>
              <a:t>tuổi hưởng lương hưu </a:t>
            </a:r>
            <a:r>
              <a:rPr lang="en-US" sz="2200">
                <a:latin typeface="Times New Roman" pitchFamily="18" charset="0"/>
                <a:cs typeface="Times New Roman" pitchFamily="18" charset="0"/>
              </a:rPr>
              <a:t>theo quy định tại Điều 187 của Bộ luật này. </a:t>
            </a:r>
          </a:p>
          <a:p>
            <a:pPr algn="just"/>
            <a:r>
              <a:rPr lang="en-US" sz="2200">
                <a:latin typeface="Times New Roman" pitchFamily="18" charset="0"/>
                <a:cs typeface="Times New Roman" pitchFamily="18" charset="0"/>
              </a:rPr>
              <a:t>5. Người lao động </a:t>
            </a:r>
            <a:r>
              <a:rPr lang="en-US" sz="2200">
                <a:solidFill>
                  <a:srgbClr val="FF0000"/>
                </a:solidFill>
                <a:latin typeface="Times New Roman" pitchFamily="18" charset="0"/>
                <a:cs typeface="Times New Roman" pitchFamily="18" charset="0"/>
              </a:rPr>
              <a:t>bị kết án tù giam, tử hình hoặc bị cấm làm công việc ghi trong hợp đồng </a:t>
            </a:r>
            <a:r>
              <a:rPr lang="en-US" sz="2200">
                <a:latin typeface="Times New Roman" pitchFamily="18" charset="0"/>
                <a:cs typeface="Times New Roman" pitchFamily="18" charset="0"/>
              </a:rPr>
              <a:t>lao động theo bản án, quyết định có hiệu lực pháp luật của Toà án.</a:t>
            </a:r>
          </a:p>
          <a:p>
            <a:pPr algn="just"/>
            <a:r>
              <a:rPr lang="en-US" sz="2200">
                <a:latin typeface="Times New Roman" pitchFamily="18" charset="0"/>
                <a:cs typeface="Times New Roman" pitchFamily="18" charset="0"/>
              </a:rPr>
              <a:t>6. </a:t>
            </a:r>
            <a:r>
              <a:rPr lang="en-US" sz="2200">
                <a:solidFill>
                  <a:srgbClr val="FF0000"/>
                </a:solidFill>
                <a:latin typeface="Times New Roman" pitchFamily="18" charset="0"/>
                <a:cs typeface="Times New Roman" pitchFamily="18" charset="0"/>
              </a:rPr>
              <a:t>Người lao động chết</a:t>
            </a:r>
            <a:r>
              <a:rPr lang="en-US" sz="2200">
                <a:latin typeface="Times New Roman" pitchFamily="18" charset="0"/>
                <a:cs typeface="Times New Roman" pitchFamily="18" charset="0"/>
              </a:rPr>
              <a:t>, bị Toà án tuyên bố </a:t>
            </a:r>
            <a:r>
              <a:rPr lang="en-US" sz="2200">
                <a:solidFill>
                  <a:srgbClr val="FF0000"/>
                </a:solidFill>
                <a:latin typeface="Times New Roman" pitchFamily="18" charset="0"/>
                <a:cs typeface="Times New Roman" pitchFamily="18" charset="0"/>
              </a:rPr>
              <a:t>mất năng lực hành vi dân sự</a:t>
            </a:r>
            <a:r>
              <a:rPr lang="en-US" sz="2200">
                <a:latin typeface="Times New Roman" pitchFamily="18" charset="0"/>
                <a:cs typeface="Times New Roman" pitchFamily="18" charset="0"/>
              </a:rPr>
              <a:t>, </a:t>
            </a:r>
            <a:r>
              <a:rPr lang="en-US" sz="2200">
                <a:solidFill>
                  <a:srgbClr val="FF0000"/>
                </a:solidFill>
                <a:latin typeface="Times New Roman" pitchFamily="18" charset="0"/>
                <a:cs typeface="Times New Roman" pitchFamily="18" charset="0"/>
              </a:rPr>
              <a:t>mất tích </a:t>
            </a:r>
            <a:r>
              <a:rPr lang="en-US" sz="2200">
                <a:latin typeface="Times New Roman" pitchFamily="18" charset="0"/>
                <a:cs typeface="Times New Roman" pitchFamily="18" charset="0"/>
              </a:rPr>
              <a:t>hoặc là </a:t>
            </a:r>
            <a:r>
              <a:rPr lang="en-US" sz="2200">
                <a:solidFill>
                  <a:srgbClr val="FF0000"/>
                </a:solidFill>
                <a:latin typeface="Times New Roman" pitchFamily="18" charset="0"/>
                <a:cs typeface="Times New Roman" pitchFamily="18" charset="0"/>
              </a:rPr>
              <a:t>đã chết</a:t>
            </a:r>
            <a:r>
              <a:rPr lang="en-US" sz="2200">
                <a:latin typeface="Times New Roman" pitchFamily="18" charset="0"/>
                <a:cs typeface="Times New Roman" pitchFamily="18" charset="0"/>
              </a:rPr>
              <a:t>.</a:t>
            </a:r>
          </a:p>
          <a:p>
            <a:endParaRPr lang="en-US"/>
          </a:p>
          <a:p>
            <a:endParaRPr lang="en-US"/>
          </a:p>
        </p:txBody>
      </p:sp>
      <p:pic>
        <p:nvPicPr>
          <p:cNvPr id="6" name="Picture 5" descr="12.jpg"/>
          <p:cNvPicPr>
            <a:picLocks noChangeAspect="1"/>
          </p:cNvPicPr>
          <p:nvPr/>
        </p:nvPicPr>
        <p:blipFill>
          <a:blip r:embed="rId2"/>
          <a:stretch>
            <a:fillRect/>
          </a:stretch>
        </p:blipFill>
        <p:spPr>
          <a:xfrm>
            <a:off x="6172200" y="304800"/>
            <a:ext cx="2695575" cy="1524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371600"/>
            <a:ext cx="4648200" cy="461665"/>
          </a:xfrm>
          <a:prstGeom prst="rect">
            <a:avLst/>
          </a:prstGeom>
          <a:noFill/>
        </p:spPr>
        <p:txBody>
          <a:bodyPr wrap="square" rtlCol="0">
            <a:spAutoFit/>
          </a:bodyPr>
          <a:lstStyle/>
          <a:p>
            <a:r>
              <a:rPr lang="en-US" sz="2400" b="1">
                <a:latin typeface="Times New Roman" pitchFamily="18" charset="0"/>
                <a:cs typeface="Times New Roman" pitchFamily="18" charset="0"/>
              </a:rPr>
              <a:t>Chấm dứt hợp đồng lao động:</a:t>
            </a:r>
          </a:p>
        </p:txBody>
      </p:sp>
      <p:sp>
        <p:nvSpPr>
          <p:cNvPr id="8" name="TextBox 7"/>
          <p:cNvSpPr txBox="1"/>
          <p:nvPr/>
        </p:nvSpPr>
        <p:spPr>
          <a:xfrm>
            <a:off x="914400" y="1752600"/>
            <a:ext cx="8001000" cy="4862870"/>
          </a:xfrm>
          <a:prstGeom prst="rect">
            <a:avLst/>
          </a:prstGeom>
          <a:noFill/>
        </p:spPr>
        <p:txBody>
          <a:bodyPr wrap="square" rtlCol="0">
            <a:spAutoFit/>
          </a:bodyPr>
          <a:lstStyle/>
          <a:p>
            <a:pPr algn="just"/>
            <a:r>
              <a:rPr lang="en-US" sz="2200" b="1">
                <a:latin typeface="Times New Roman" pitchFamily="18" charset="0"/>
                <a:cs typeface="Times New Roman" pitchFamily="18" charset="0"/>
              </a:rPr>
              <a:t>Điều 36. Các trường hợp chấm dứt hợp đồng lao động </a:t>
            </a:r>
            <a:endParaRPr lang="en-US" sz="2200">
              <a:latin typeface="Times New Roman" pitchFamily="18" charset="0"/>
              <a:cs typeface="Times New Roman" pitchFamily="18" charset="0"/>
            </a:endParaRPr>
          </a:p>
          <a:p>
            <a:pPr algn="just"/>
            <a:r>
              <a:rPr lang="en-US" sz="2400">
                <a:latin typeface="Times New Roman" pitchFamily="18" charset="0"/>
                <a:cs typeface="Times New Roman" pitchFamily="18" charset="0"/>
              </a:rPr>
              <a:t>7. </a:t>
            </a:r>
            <a:r>
              <a:rPr lang="en-US" sz="2400">
                <a:solidFill>
                  <a:srgbClr val="FF0000"/>
                </a:solidFill>
                <a:latin typeface="Times New Roman" pitchFamily="18" charset="0"/>
                <a:cs typeface="Times New Roman" pitchFamily="18" charset="0"/>
              </a:rPr>
              <a:t>Người sử dụng lao động </a:t>
            </a:r>
            <a:r>
              <a:rPr lang="en-US" sz="2400">
                <a:latin typeface="Times New Roman" pitchFamily="18" charset="0"/>
                <a:cs typeface="Times New Roman" pitchFamily="18" charset="0"/>
              </a:rPr>
              <a:t>là cá nhân </a:t>
            </a:r>
            <a:r>
              <a:rPr lang="en-US" sz="2400">
                <a:solidFill>
                  <a:srgbClr val="FF0000"/>
                </a:solidFill>
                <a:latin typeface="Times New Roman" pitchFamily="18" charset="0"/>
                <a:cs typeface="Times New Roman" pitchFamily="18" charset="0"/>
              </a:rPr>
              <a:t>chết</a:t>
            </a:r>
            <a:r>
              <a:rPr lang="en-US" sz="2400">
                <a:latin typeface="Times New Roman" pitchFamily="18" charset="0"/>
                <a:cs typeface="Times New Roman" pitchFamily="18" charset="0"/>
              </a:rPr>
              <a:t>, bị </a:t>
            </a:r>
            <a:r>
              <a:rPr lang="en-US" sz="2400">
                <a:solidFill>
                  <a:srgbClr val="FF0000"/>
                </a:solidFill>
                <a:latin typeface="Times New Roman" pitchFamily="18" charset="0"/>
                <a:cs typeface="Times New Roman" pitchFamily="18" charset="0"/>
              </a:rPr>
              <a:t>Toà án tuyên bố mất năng lực hành vi dân sự</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mất tích </a:t>
            </a:r>
            <a:r>
              <a:rPr lang="en-US" sz="2400">
                <a:latin typeface="Times New Roman" pitchFamily="18" charset="0"/>
                <a:cs typeface="Times New Roman" pitchFamily="18" charset="0"/>
              </a:rPr>
              <a:t>hoặc là </a:t>
            </a:r>
            <a:r>
              <a:rPr lang="en-US" sz="2400">
                <a:solidFill>
                  <a:srgbClr val="FF0000"/>
                </a:solidFill>
                <a:latin typeface="Times New Roman" pitchFamily="18" charset="0"/>
                <a:cs typeface="Times New Roman" pitchFamily="18" charset="0"/>
              </a:rPr>
              <a:t>đã chết</a:t>
            </a:r>
            <a:r>
              <a:rPr lang="en-US" sz="2400">
                <a:latin typeface="Times New Roman" pitchFamily="18" charset="0"/>
                <a:cs typeface="Times New Roman" pitchFamily="18" charset="0"/>
              </a:rPr>
              <a:t>; người sử dụng lao động không phải là cá nhân </a:t>
            </a:r>
            <a:r>
              <a:rPr lang="en-US" sz="2400">
                <a:solidFill>
                  <a:srgbClr val="FF0000"/>
                </a:solidFill>
                <a:latin typeface="Times New Roman" pitchFamily="18" charset="0"/>
                <a:cs typeface="Times New Roman" pitchFamily="18" charset="0"/>
              </a:rPr>
              <a:t>chấm dứt hoạt động</a:t>
            </a:r>
            <a:r>
              <a:rPr lang="en-US" sz="2400">
                <a:latin typeface="Times New Roman" pitchFamily="18" charset="0"/>
                <a:cs typeface="Times New Roman" pitchFamily="18" charset="0"/>
              </a:rPr>
              <a:t>.</a:t>
            </a:r>
          </a:p>
          <a:p>
            <a:pPr algn="just"/>
            <a:r>
              <a:rPr lang="en-US" sz="2400">
                <a:latin typeface="Times New Roman" pitchFamily="18" charset="0"/>
                <a:cs typeface="Times New Roman" pitchFamily="18" charset="0"/>
              </a:rPr>
              <a:t>8. Người lao động </a:t>
            </a:r>
            <a:r>
              <a:rPr lang="en-US" sz="2400">
                <a:solidFill>
                  <a:srgbClr val="FF0000"/>
                </a:solidFill>
                <a:latin typeface="Times New Roman" pitchFamily="18" charset="0"/>
                <a:cs typeface="Times New Roman" pitchFamily="18" charset="0"/>
              </a:rPr>
              <a:t>bị xử lý kỷ luật sa thải </a:t>
            </a:r>
            <a:r>
              <a:rPr lang="en-US" sz="2400">
                <a:latin typeface="Times New Roman" pitchFamily="18" charset="0"/>
                <a:cs typeface="Times New Roman" pitchFamily="18" charset="0"/>
              </a:rPr>
              <a:t>theo quy định tại khoản 3 Điều 125 của Bộ luật này. </a:t>
            </a:r>
          </a:p>
          <a:p>
            <a:pPr algn="just"/>
            <a:r>
              <a:rPr lang="en-US" sz="2400">
                <a:latin typeface="Times New Roman" pitchFamily="18" charset="0"/>
                <a:cs typeface="Times New Roman" pitchFamily="18" charset="0"/>
              </a:rPr>
              <a:t>9. </a:t>
            </a:r>
            <a:r>
              <a:rPr lang="en-US" sz="2400">
                <a:solidFill>
                  <a:srgbClr val="FF0000"/>
                </a:solidFill>
                <a:latin typeface="Times New Roman" pitchFamily="18" charset="0"/>
                <a:cs typeface="Times New Roman" pitchFamily="18" charset="0"/>
              </a:rPr>
              <a:t>Người lao động đơn phương chấm dứt hợp đồng lao động </a:t>
            </a:r>
            <a:r>
              <a:rPr lang="en-US" sz="2400">
                <a:latin typeface="Times New Roman" pitchFamily="18" charset="0"/>
                <a:cs typeface="Times New Roman" pitchFamily="18" charset="0"/>
              </a:rPr>
              <a:t>theo quy định tại Điều 37 của Bộ luật này.</a:t>
            </a:r>
          </a:p>
          <a:p>
            <a:pPr algn="just"/>
            <a:r>
              <a:rPr lang="en-US" sz="2400">
                <a:latin typeface="Times New Roman" pitchFamily="18" charset="0"/>
                <a:cs typeface="Times New Roman" pitchFamily="18" charset="0"/>
              </a:rPr>
              <a:t>10. </a:t>
            </a:r>
            <a:r>
              <a:rPr lang="en-US" sz="2400">
                <a:solidFill>
                  <a:srgbClr val="FF0000"/>
                </a:solidFill>
                <a:latin typeface="Times New Roman" pitchFamily="18" charset="0"/>
                <a:cs typeface="Times New Roman" pitchFamily="18" charset="0"/>
              </a:rPr>
              <a:t>Người sử dụng lao động đơn phương chấm dứt hợp đồng lao động</a:t>
            </a:r>
            <a:r>
              <a:rPr lang="en-US" sz="2400">
                <a:latin typeface="Times New Roman" pitchFamily="18" charset="0"/>
                <a:cs typeface="Times New Roman" pitchFamily="18" charset="0"/>
              </a:rPr>
              <a:t> theo quy định tại Điều 38 của Bộ luật này; người sử dụng lao động cho người lao động thôi việc do thay đổi cơ cấu, công nghệ hoặc vì lý do kinh tế hoặc do sáp nhật, hợp nhất, chia tách doanh nghiệp, hợp tác xã.</a:t>
            </a:r>
            <a:endParaRPr lang="en-US">
              <a:latin typeface="Times New Roman" pitchFamily="18" charset="0"/>
              <a:cs typeface="Times New Roman" pitchFamily="18" charset="0"/>
            </a:endParaRPr>
          </a:p>
        </p:txBody>
      </p:sp>
      <p:pic>
        <p:nvPicPr>
          <p:cNvPr id="6" name="Picture 5" descr="12.jpg"/>
          <p:cNvPicPr>
            <a:picLocks noChangeAspect="1"/>
          </p:cNvPicPr>
          <p:nvPr/>
        </p:nvPicPr>
        <p:blipFill>
          <a:blip r:embed="rId2"/>
          <a:stretch>
            <a:fillRect/>
          </a:stretch>
        </p:blipFill>
        <p:spPr>
          <a:xfrm>
            <a:off x="6172200" y="304800"/>
            <a:ext cx="2695575" cy="1524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371600"/>
            <a:ext cx="7010400" cy="461665"/>
          </a:xfrm>
          <a:prstGeom prst="rect">
            <a:avLst/>
          </a:prstGeom>
          <a:noFill/>
        </p:spPr>
        <p:txBody>
          <a:bodyPr wrap="square" rtlCol="0">
            <a:spAutoFit/>
          </a:bodyPr>
          <a:lstStyle/>
          <a:p>
            <a:r>
              <a:rPr lang="en-US" sz="2400" b="1">
                <a:latin typeface="Times New Roman" pitchFamily="18" charset="0"/>
                <a:cs typeface="Times New Roman" pitchFamily="18" charset="0"/>
              </a:rPr>
              <a:t>Đơn phương chấm dứt hợp đồng lao động:</a:t>
            </a:r>
          </a:p>
        </p:txBody>
      </p:sp>
      <p:graphicFrame>
        <p:nvGraphicFramePr>
          <p:cNvPr id="6" name="Diagram 5"/>
          <p:cNvGraphicFramePr/>
          <p:nvPr/>
        </p:nvGraphicFramePr>
        <p:xfrm>
          <a:off x="914400" y="1905000"/>
          <a:ext cx="77724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066800" y="5105400"/>
            <a:ext cx="7620000" cy="1384995"/>
          </a:xfrm>
          <a:prstGeom prst="rect">
            <a:avLst/>
          </a:prstGeom>
          <a:noFill/>
        </p:spPr>
        <p:txBody>
          <a:bodyPr wrap="square" rtlCol="0">
            <a:spAutoFit/>
          </a:bodyPr>
          <a:lstStyle/>
          <a:p>
            <a:pPr algn="just"/>
            <a:r>
              <a:rPr lang="en-US" sz="2800" b="1">
                <a:solidFill>
                  <a:srgbClr val="FF0000"/>
                </a:solidFill>
                <a:latin typeface="Times New Roman" pitchFamily="18" charset="0"/>
                <a:cs typeface="Times New Roman" pitchFamily="18" charset="0"/>
              </a:rPr>
              <a:t>Trường hợp người sử dụng lao động </a:t>
            </a:r>
            <a:r>
              <a:rPr lang="en-US" sz="2800" b="1" u="sng">
                <a:solidFill>
                  <a:srgbClr val="FF0000"/>
                </a:solidFill>
                <a:latin typeface="Times New Roman" pitchFamily="18" charset="0"/>
                <a:cs typeface="Times New Roman" pitchFamily="18" charset="0"/>
              </a:rPr>
              <a:t>không được thực hiện quyền</a:t>
            </a:r>
            <a:r>
              <a:rPr lang="en-US" sz="2800" b="1">
                <a:solidFill>
                  <a:srgbClr val="FF0000"/>
                </a:solidFill>
                <a:latin typeface="Times New Roman" pitchFamily="18" charset="0"/>
                <a:cs typeface="Times New Roman" pitchFamily="18" charset="0"/>
              </a:rPr>
              <a:t> đơn phương chấm dứt hợp đồng lao động (Điều 39, BLLĐ)</a:t>
            </a:r>
          </a:p>
        </p:txBody>
      </p:sp>
      <p:pic>
        <p:nvPicPr>
          <p:cNvPr id="8" name="Picture 7" descr="13.jpg"/>
          <p:cNvPicPr>
            <a:picLocks noChangeAspect="1"/>
          </p:cNvPicPr>
          <p:nvPr/>
        </p:nvPicPr>
        <p:blipFill>
          <a:blip r:embed="rId7"/>
          <a:stretch>
            <a:fillRect/>
          </a:stretch>
        </p:blipFill>
        <p:spPr>
          <a:xfrm>
            <a:off x="7162800" y="381000"/>
            <a:ext cx="1524000" cy="15863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219200"/>
            <a:ext cx="4648200" cy="461665"/>
          </a:xfrm>
          <a:prstGeom prst="rect">
            <a:avLst/>
          </a:prstGeom>
          <a:noFill/>
        </p:spPr>
        <p:txBody>
          <a:bodyPr wrap="square" rtlCol="0">
            <a:spAutoFit/>
          </a:bodyPr>
          <a:lstStyle/>
          <a:p>
            <a:r>
              <a:rPr lang="en-US" sz="2400" b="1">
                <a:latin typeface="Times New Roman" pitchFamily="18" charset="0"/>
                <a:cs typeface="Times New Roman" pitchFamily="18" charset="0"/>
              </a:rPr>
              <a:t>Chấm dứt hợp đồng lao động:</a:t>
            </a:r>
          </a:p>
        </p:txBody>
      </p:sp>
      <p:sp>
        <p:nvSpPr>
          <p:cNvPr id="8" name="TextBox 7"/>
          <p:cNvSpPr txBox="1"/>
          <p:nvPr/>
        </p:nvSpPr>
        <p:spPr>
          <a:xfrm>
            <a:off x="762000" y="1600200"/>
            <a:ext cx="8153400" cy="5293757"/>
          </a:xfrm>
          <a:prstGeom prst="rect">
            <a:avLst/>
          </a:prstGeom>
          <a:noFill/>
        </p:spPr>
        <p:txBody>
          <a:bodyPr wrap="square" rtlCol="0">
            <a:spAutoFit/>
          </a:bodyPr>
          <a:lstStyle/>
          <a:p>
            <a:pPr algn="just"/>
            <a:r>
              <a:rPr lang="en-US" sz="2000" b="1">
                <a:latin typeface="Times New Roman" pitchFamily="18" charset="0"/>
                <a:cs typeface="Times New Roman" pitchFamily="18" charset="0"/>
              </a:rPr>
              <a:t>Điều 47. Trách nhiệm của người sử dụng lao động khi chấm dứt hợp đồng lao động</a:t>
            </a:r>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1. </a:t>
            </a:r>
            <a:r>
              <a:rPr lang="en-US" sz="2000">
                <a:solidFill>
                  <a:srgbClr val="FF0000"/>
                </a:solidFill>
                <a:latin typeface="Times New Roman" pitchFamily="18" charset="0"/>
                <a:cs typeface="Times New Roman" pitchFamily="18" charset="0"/>
              </a:rPr>
              <a:t>Ít nhất 15</a:t>
            </a:r>
            <a:r>
              <a:rPr lang="en-US" sz="2000">
                <a:latin typeface="Times New Roman" pitchFamily="18" charset="0"/>
                <a:cs typeface="Times New Roman" pitchFamily="18" charset="0"/>
              </a:rPr>
              <a:t> ngày trước ngày hợp đồng lao động xác định thời hạn hết hạn, người sử dụng lao động </a:t>
            </a:r>
            <a:r>
              <a:rPr lang="en-US" sz="2000">
                <a:solidFill>
                  <a:srgbClr val="FF0000"/>
                </a:solidFill>
                <a:latin typeface="Times New Roman" pitchFamily="18" charset="0"/>
                <a:cs typeface="Times New Roman" pitchFamily="18" charset="0"/>
              </a:rPr>
              <a:t>phải thông báo bằng văn bản cho người lao động biết thời điểm chấm dứt hợp đồng lao động.</a:t>
            </a:r>
          </a:p>
          <a:p>
            <a:pPr algn="just"/>
            <a:r>
              <a:rPr lang="en-US" sz="2000">
                <a:latin typeface="Times New Roman" pitchFamily="18" charset="0"/>
                <a:cs typeface="Times New Roman" pitchFamily="18" charset="0"/>
              </a:rPr>
              <a:t>2. Trong thời hạn </a:t>
            </a:r>
            <a:r>
              <a:rPr lang="en-US" sz="2000">
                <a:solidFill>
                  <a:srgbClr val="FF0000"/>
                </a:solidFill>
                <a:latin typeface="Times New Roman" pitchFamily="18" charset="0"/>
                <a:cs typeface="Times New Roman" pitchFamily="18" charset="0"/>
              </a:rPr>
              <a:t>07 ngày làm việc</a:t>
            </a:r>
            <a:r>
              <a:rPr lang="en-US" sz="2000">
                <a:latin typeface="Times New Roman" pitchFamily="18" charset="0"/>
                <a:cs typeface="Times New Roman" pitchFamily="18" charset="0"/>
              </a:rPr>
              <a:t>, kể từ ngày chấm dứt hợp đồng lao động, hai bên có trách nhiệm </a:t>
            </a:r>
            <a:r>
              <a:rPr lang="en-US" sz="2000">
                <a:solidFill>
                  <a:srgbClr val="FF0000"/>
                </a:solidFill>
                <a:latin typeface="Times New Roman" pitchFamily="18" charset="0"/>
                <a:cs typeface="Times New Roman" pitchFamily="18" charset="0"/>
              </a:rPr>
              <a:t>thanh toán đầy đủ các khoản có liên quan đến quyền lợi của mỗi bên</a:t>
            </a:r>
            <a:r>
              <a:rPr lang="en-US" sz="2000">
                <a:latin typeface="Times New Roman" pitchFamily="18" charset="0"/>
                <a:cs typeface="Times New Roman" pitchFamily="18" charset="0"/>
              </a:rPr>
              <a:t>; trường hợp đặc biệt, có thể kéo dài nhưng không được quá 30 ngày.</a:t>
            </a:r>
          </a:p>
          <a:p>
            <a:pPr algn="just"/>
            <a:r>
              <a:rPr lang="en-US" sz="2000">
                <a:latin typeface="Times New Roman" pitchFamily="18" charset="0"/>
                <a:cs typeface="Times New Roman" pitchFamily="18" charset="0"/>
              </a:rPr>
              <a:t>3. Người sử dụng lao động có trách nhiệm hoàn thành thủ tục xác nhận và trả lại sổ bảo hiểm xã hội và những giấy tờ khác mà người sử dụng lao động đã giữ lại của người lao động.</a:t>
            </a:r>
          </a:p>
          <a:p>
            <a:pPr algn="just"/>
            <a:r>
              <a:rPr lang="en-US" sz="2000">
                <a:latin typeface="Times New Roman" pitchFamily="18" charset="0"/>
                <a:cs typeface="Times New Roman" pitchFamily="18" charset="0"/>
              </a:rPr>
              <a:t>4. Trong trường hợp doanh nghiệp, hợp tác xã bị chấm dứt hoạt động, bị giải thể, phá sản thì tiền lương, trợ cấp thôi việc, bảo hiểm xã hội, bảo hiểm y tế, bảo hiểm thất nghiệp và các quyền lợi khác của người lao động theo thoả ước lao động tập thể và hợp đồng lao động đã ký kết được ưu tiên thanh toán.</a:t>
            </a:r>
          </a:p>
          <a:p>
            <a:pPr algn="just"/>
            <a:endParaRPr lang="en-US">
              <a:latin typeface="Times New Roman" pitchFamily="18" charset="0"/>
              <a:cs typeface="Times New Roman" pitchFamily="18" charset="0"/>
            </a:endParaRPr>
          </a:p>
        </p:txBody>
      </p:sp>
      <p:pic>
        <p:nvPicPr>
          <p:cNvPr id="6" name="Picture 5" descr="12.jpg"/>
          <p:cNvPicPr>
            <a:picLocks noChangeAspect="1"/>
          </p:cNvPicPr>
          <p:nvPr/>
        </p:nvPicPr>
        <p:blipFill>
          <a:blip r:embed="rId2"/>
          <a:stretch>
            <a:fillRect/>
          </a:stretch>
        </p:blipFill>
        <p:spPr>
          <a:xfrm>
            <a:off x="6172200" y="304800"/>
            <a:ext cx="2695575" cy="1295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8229600" cy="4495800"/>
          </a:xfrm>
        </p:spPr>
        <p:txBody>
          <a:bodyPr>
            <a:normAutofit/>
          </a:bodyPr>
          <a:lstStyle/>
          <a:p>
            <a:pPr marL="457200" lvl="0" indent="0">
              <a:buClrTx/>
              <a:buSzPct val="100000"/>
              <a:buNone/>
            </a:pPr>
            <a:r>
              <a:rPr lang="en-US" sz="2800" b="1">
                <a:latin typeface="Times New Roman" pitchFamily="18" charset="0"/>
                <a:cs typeface="Times New Roman" pitchFamily="18" charset="0"/>
              </a:rPr>
              <a:t>LUẬT LAO ĐỘNG</a:t>
            </a:r>
          </a:p>
          <a:p>
            <a:pPr marL="114300" lvl="0" indent="342900" algn="just">
              <a:buClrTx/>
              <a:buSzPct val="100000"/>
              <a:buFont typeface="+mj-lt"/>
              <a:buAutoNum type="romanUcPeriod"/>
            </a:pPr>
            <a:r>
              <a:rPr lang="en-US" sz="2800" b="1">
                <a:latin typeface="Times New Roman" pitchFamily="18" charset="0"/>
                <a:cs typeface="Times New Roman" pitchFamily="18" charset="0"/>
              </a:rPr>
              <a:t>Khái quát chung</a:t>
            </a:r>
          </a:p>
          <a:p>
            <a:pPr marL="114300" lvl="0" indent="342900" algn="just">
              <a:buClrTx/>
              <a:buSzPct val="100000"/>
              <a:buFont typeface="+mj-lt"/>
              <a:buAutoNum type="romanUcPeriod"/>
            </a:pPr>
            <a:r>
              <a:rPr lang="en-US" sz="2800" b="1">
                <a:latin typeface="Times New Roman" pitchFamily="18" charset="0"/>
                <a:cs typeface="Times New Roman" pitchFamily="18" charset="0"/>
              </a:rPr>
              <a:t>Hợp đồng lao động</a:t>
            </a:r>
          </a:p>
          <a:p>
            <a:pPr marL="114300" lvl="0" indent="342900" algn="just">
              <a:buClrTx/>
              <a:buSzPct val="100000"/>
              <a:buFont typeface="+mj-lt"/>
              <a:buAutoNum type="romanUcPeriod"/>
            </a:pPr>
            <a:r>
              <a:rPr lang="en-US" sz="2800" b="1">
                <a:latin typeface="Times New Roman" pitchFamily="18" charset="0"/>
                <a:cs typeface="Times New Roman" pitchFamily="18" charset="0"/>
              </a:rPr>
              <a:t>Tiền lương</a:t>
            </a:r>
          </a:p>
          <a:p>
            <a:pPr marL="114300" lvl="0" indent="342900" algn="just">
              <a:buClrTx/>
              <a:buSzPct val="100000"/>
              <a:buFont typeface="+mj-lt"/>
              <a:buAutoNum type="romanUcPeriod"/>
            </a:pPr>
            <a:r>
              <a:rPr lang="en-US" sz="2800" b="1">
                <a:latin typeface="Times New Roman" pitchFamily="18" charset="0"/>
                <a:cs typeface="Times New Roman" pitchFamily="18" charset="0"/>
              </a:rPr>
              <a:t>Thời giờ làm việc và thời gian nghỉ ngơi</a:t>
            </a:r>
          </a:p>
          <a:p>
            <a:pPr marL="114300" lvl="0" indent="342900" algn="just">
              <a:buClrTx/>
              <a:buSzPct val="100000"/>
              <a:buFont typeface="+mj-lt"/>
              <a:buAutoNum type="romanUcPeriod"/>
            </a:pPr>
            <a:r>
              <a:rPr lang="en-US" sz="2800" b="1">
                <a:latin typeface="Times New Roman" pitchFamily="18" charset="0"/>
                <a:cs typeface="Times New Roman" pitchFamily="18" charset="0"/>
              </a:rPr>
              <a:t>Kỷ luật lao động và trách nhiệm vật chất</a:t>
            </a:r>
          </a:p>
          <a:p>
            <a:pPr marL="114300" lvl="0" indent="342900" algn="just">
              <a:buClrTx/>
              <a:buSzPct val="100000"/>
              <a:buFont typeface="+mj-lt"/>
              <a:buAutoNum type="romanUcPeriod"/>
            </a:pPr>
            <a:r>
              <a:rPr lang="en-US" sz="2800" b="1">
                <a:latin typeface="Times New Roman" pitchFamily="18" charset="0"/>
                <a:cs typeface="Times New Roman" pitchFamily="18" charset="0"/>
              </a:rPr>
              <a:t>Bảo hiểm xã hội</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914400" y="838200"/>
            <a:ext cx="7772400" cy="685800"/>
          </a:xfrm>
        </p:spPr>
        <p:txBody>
          <a:bodyPr>
            <a:normAutofit fontScale="90000"/>
          </a:bodyPr>
          <a:lstStyle/>
          <a:p>
            <a:pPr algn="ctr"/>
            <a:r>
              <a:rPr lang="en-US" b="1">
                <a:solidFill>
                  <a:schemeClr val="tx1"/>
                </a:solidFill>
                <a:latin typeface="Times New Roman" pitchFamily="18" charset="0"/>
                <a:cs typeface="Times New Roman" pitchFamily="18" charset="0"/>
              </a:rPr>
              <a:t>CHƯƠNG 4</a:t>
            </a:r>
          </a:p>
        </p:txBody>
      </p:sp>
      <p:pic>
        <p:nvPicPr>
          <p:cNvPr id="7" name="Picture 6" descr="7.jpg"/>
          <p:cNvPicPr>
            <a:picLocks noChangeAspect="1"/>
          </p:cNvPicPr>
          <p:nvPr/>
        </p:nvPicPr>
        <p:blipFill>
          <a:blip r:embed="rId2"/>
          <a:stretch>
            <a:fillRect/>
          </a:stretch>
        </p:blipFill>
        <p:spPr>
          <a:xfrm>
            <a:off x="5486400" y="1447800"/>
            <a:ext cx="3320738" cy="2209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5" name="TextBox 4"/>
          <p:cNvSpPr txBox="1"/>
          <p:nvPr/>
        </p:nvSpPr>
        <p:spPr>
          <a:xfrm>
            <a:off x="1066800" y="1219200"/>
            <a:ext cx="4648200" cy="461665"/>
          </a:xfrm>
          <a:prstGeom prst="rect">
            <a:avLst/>
          </a:prstGeom>
          <a:noFill/>
        </p:spPr>
        <p:txBody>
          <a:bodyPr wrap="square" rtlCol="0">
            <a:spAutoFit/>
          </a:bodyPr>
          <a:lstStyle/>
          <a:p>
            <a:r>
              <a:rPr lang="en-US" sz="2400" b="1">
                <a:latin typeface="Times New Roman" pitchFamily="18" charset="0"/>
                <a:cs typeface="Times New Roman" pitchFamily="18" charset="0"/>
              </a:rPr>
              <a:t>Chấm dứt hợp đồng lao động:</a:t>
            </a:r>
          </a:p>
        </p:txBody>
      </p:sp>
      <p:graphicFrame>
        <p:nvGraphicFramePr>
          <p:cNvPr id="7" name="Diagram 6"/>
          <p:cNvGraphicFramePr/>
          <p:nvPr/>
        </p:nvGraphicFramePr>
        <p:xfrm>
          <a:off x="914400" y="1905000"/>
          <a:ext cx="7696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4.png"/>
          <p:cNvPicPr>
            <a:picLocks noChangeAspect="1"/>
          </p:cNvPicPr>
          <p:nvPr/>
        </p:nvPicPr>
        <p:blipFill>
          <a:blip r:embed="rId8"/>
          <a:stretch>
            <a:fillRect/>
          </a:stretch>
        </p:blipFill>
        <p:spPr>
          <a:xfrm>
            <a:off x="7162800" y="381000"/>
            <a:ext cx="1600200" cy="1600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III. Tiền lương</a:t>
            </a:r>
          </a:p>
        </p:txBody>
      </p:sp>
      <p:pic>
        <p:nvPicPr>
          <p:cNvPr id="7" name="Picture 6" descr="11.jpg"/>
          <p:cNvPicPr>
            <a:picLocks noChangeAspect="1"/>
          </p:cNvPicPr>
          <p:nvPr/>
        </p:nvPicPr>
        <p:blipFill>
          <a:blip r:embed="rId3"/>
          <a:stretch>
            <a:fillRect/>
          </a:stretch>
        </p:blipFill>
        <p:spPr>
          <a:xfrm>
            <a:off x="6324600" y="3886200"/>
            <a:ext cx="2552700" cy="1790700"/>
          </a:xfrm>
          <a:prstGeom prst="rect">
            <a:avLst/>
          </a:prstGeom>
        </p:spPr>
      </p:pic>
      <p:sp>
        <p:nvSpPr>
          <p:cNvPr id="9" name="TextBox 8"/>
          <p:cNvSpPr txBox="1"/>
          <p:nvPr/>
        </p:nvSpPr>
        <p:spPr>
          <a:xfrm>
            <a:off x="990600" y="1600200"/>
            <a:ext cx="5257800" cy="4708981"/>
          </a:xfrm>
          <a:prstGeom prst="rect">
            <a:avLst/>
          </a:prstGeom>
          <a:noFill/>
        </p:spPr>
        <p:txBody>
          <a:bodyPr wrap="square" rtlCol="0">
            <a:spAutoFit/>
          </a:bodyPr>
          <a:lstStyle/>
          <a:p>
            <a:pPr algn="just"/>
            <a:r>
              <a:rPr lang="en-US" sz="2000" b="1">
                <a:latin typeface="Times New Roman" pitchFamily="18" charset="0"/>
                <a:cs typeface="Times New Roman" pitchFamily="18" charset="0"/>
              </a:rPr>
              <a:t>Điều 90. Tiền lương</a:t>
            </a:r>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1. Tiền lương là khoản tiền mà người sử dụng lao động trả cho người lao động để thực hiện công việc theo thỏa thuận.</a:t>
            </a:r>
          </a:p>
          <a:p>
            <a:pPr algn="just"/>
            <a:r>
              <a:rPr lang="en-US" sz="2000">
                <a:latin typeface="Times New Roman" pitchFamily="18" charset="0"/>
                <a:cs typeface="Times New Roman" pitchFamily="18" charset="0"/>
              </a:rPr>
              <a:t>Tiền lương bao gồm </a:t>
            </a:r>
            <a:r>
              <a:rPr lang="en-US" sz="2000">
                <a:solidFill>
                  <a:srgbClr val="FF0000"/>
                </a:solidFill>
                <a:latin typeface="Times New Roman" pitchFamily="18" charset="0"/>
                <a:cs typeface="Times New Roman" pitchFamily="18" charset="0"/>
              </a:rPr>
              <a:t>mức lương theo công việc hoặc chức danh, phụ cấp lương và các khoản bổ sung khác.</a:t>
            </a:r>
          </a:p>
          <a:p>
            <a:pPr algn="just"/>
            <a:r>
              <a:rPr lang="en-US" sz="2000">
                <a:latin typeface="Times New Roman" pitchFamily="18" charset="0"/>
                <a:cs typeface="Times New Roman" pitchFamily="18" charset="0"/>
              </a:rPr>
              <a:t>Mức lương của người lao động </a:t>
            </a:r>
            <a:r>
              <a:rPr lang="en-US" sz="2000">
                <a:solidFill>
                  <a:srgbClr val="FF0000"/>
                </a:solidFill>
                <a:latin typeface="Times New Roman" pitchFamily="18" charset="0"/>
                <a:cs typeface="Times New Roman" pitchFamily="18" charset="0"/>
              </a:rPr>
              <a:t>không được thấp hơn mức lương tối thiểu do Chính phủ quy định</a:t>
            </a:r>
            <a:r>
              <a:rPr lang="en-US" sz="2000">
                <a:latin typeface="Times New Roman" pitchFamily="18" charset="0"/>
                <a:cs typeface="Times New Roman" pitchFamily="18" charset="0"/>
              </a:rPr>
              <a:t>.</a:t>
            </a:r>
          </a:p>
          <a:p>
            <a:pPr algn="just"/>
            <a:r>
              <a:rPr lang="en-US" sz="2000">
                <a:latin typeface="Times New Roman" pitchFamily="18" charset="0"/>
                <a:cs typeface="Times New Roman" pitchFamily="18" charset="0"/>
              </a:rPr>
              <a:t>2. Tiền lương trả cho người lao động căn cứ vào năng suất lao động và chất lượng công việc.</a:t>
            </a:r>
          </a:p>
          <a:p>
            <a:pPr algn="just"/>
            <a:r>
              <a:rPr lang="en-US" sz="2000">
                <a:latin typeface="Times New Roman" pitchFamily="18" charset="0"/>
                <a:cs typeface="Times New Roman" pitchFamily="18" charset="0"/>
              </a:rPr>
              <a:t>3. Người sử dụng lao động phải bảo đảm trả lương bình đẳng, không phân biệt giới tính đối với người lao động làm công việc có giá trị như nhau.</a:t>
            </a:r>
          </a:p>
        </p:txBody>
      </p:sp>
      <p:pic>
        <p:nvPicPr>
          <p:cNvPr id="10" name="Picture 9" descr="1.png"/>
          <p:cNvPicPr>
            <a:picLocks noChangeAspect="1"/>
          </p:cNvPicPr>
          <p:nvPr/>
        </p:nvPicPr>
        <p:blipFill>
          <a:blip r:embed="rId4"/>
          <a:stretch>
            <a:fillRect/>
          </a:stretch>
        </p:blipFill>
        <p:spPr>
          <a:xfrm>
            <a:off x="6400800" y="1371600"/>
            <a:ext cx="2266950" cy="20097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III. Tiền lương</a:t>
            </a:r>
          </a:p>
        </p:txBody>
      </p:sp>
      <p:pic>
        <p:nvPicPr>
          <p:cNvPr id="7" name="Picture 6" descr="11.jpg"/>
          <p:cNvPicPr>
            <a:picLocks noChangeAspect="1"/>
          </p:cNvPicPr>
          <p:nvPr/>
        </p:nvPicPr>
        <p:blipFill>
          <a:blip r:embed="rId2"/>
          <a:stretch>
            <a:fillRect/>
          </a:stretch>
        </p:blipFill>
        <p:spPr>
          <a:xfrm>
            <a:off x="6400800" y="304800"/>
            <a:ext cx="2552700" cy="1600200"/>
          </a:xfrm>
          <a:prstGeom prst="rect">
            <a:avLst/>
          </a:prstGeom>
        </p:spPr>
      </p:pic>
      <p:graphicFrame>
        <p:nvGraphicFramePr>
          <p:cNvPr id="6" name="Diagram 5"/>
          <p:cNvGraphicFramePr/>
          <p:nvPr/>
        </p:nvGraphicFramePr>
        <p:xfrm>
          <a:off x="990600" y="3022600"/>
          <a:ext cx="76200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447800" y="914400"/>
          <a:ext cx="7543800" cy="2336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III. Tiền lương</a:t>
            </a:r>
          </a:p>
        </p:txBody>
      </p:sp>
      <p:pic>
        <p:nvPicPr>
          <p:cNvPr id="7" name="Picture 6" descr="11.jpg"/>
          <p:cNvPicPr>
            <a:picLocks noChangeAspect="1"/>
          </p:cNvPicPr>
          <p:nvPr/>
        </p:nvPicPr>
        <p:blipFill>
          <a:blip r:embed="rId2"/>
          <a:stretch>
            <a:fillRect/>
          </a:stretch>
        </p:blipFill>
        <p:spPr>
          <a:xfrm>
            <a:off x="6400800" y="304800"/>
            <a:ext cx="2552700" cy="1600200"/>
          </a:xfrm>
          <a:prstGeom prst="rect">
            <a:avLst/>
          </a:prstGeom>
        </p:spPr>
      </p:pic>
      <p:graphicFrame>
        <p:nvGraphicFramePr>
          <p:cNvPr id="8" name="Diagram 7"/>
          <p:cNvGraphicFramePr/>
          <p:nvPr/>
        </p:nvGraphicFramePr>
        <p:xfrm>
          <a:off x="838200" y="2286000"/>
          <a:ext cx="81534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838200" y="3505200"/>
          <a:ext cx="8153400" cy="190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Rectangle 9"/>
          <p:cNvSpPr/>
          <p:nvPr/>
        </p:nvSpPr>
        <p:spPr>
          <a:xfrm>
            <a:off x="2514600" y="1752600"/>
            <a:ext cx="525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Times New Roman" pitchFamily="18" charset="0"/>
                <a:cs typeface="Times New Roman" pitchFamily="18" charset="0"/>
              </a:rPr>
              <a:t>LƯƠNG TỐI THIỂU CHUNG</a:t>
            </a:r>
          </a:p>
          <a:p>
            <a:pPr algn="ctr"/>
            <a:r>
              <a:rPr lang="en-US" sz="2400">
                <a:latin typeface="Times New Roman" pitchFamily="18" charset="0"/>
                <a:cs typeface="Times New Roman" pitchFamily="18" charset="0"/>
              </a:rPr>
              <a:t>(LƯƠNG CƠ BẢN/LƯƠNG CƠ SỞ)</a:t>
            </a:r>
          </a:p>
        </p:txBody>
      </p:sp>
      <p:sp>
        <p:nvSpPr>
          <p:cNvPr id="11" name="TextBox 10"/>
          <p:cNvSpPr txBox="1"/>
          <p:nvPr/>
        </p:nvSpPr>
        <p:spPr>
          <a:xfrm>
            <a:off x="990600" y="4907340"/>
            <a:ext cx="7772400" cy="1569660"/>
          </a:xfrm>
          <a:prstGeom prst="rect">
            <a:avLst/>
          </a:prstGeom>
          <a:noFill/>
        </p:spPr>
        <p:txBody>
          <a:bodyPr wrap="square" rtlCol="0">
            <a:spAutoFit/>
          </a:bodyPr>
          <a:lstStyle/>
          <a:p>
            <a:pPr algn="just"/>
            <a:r>
              <a:rPr lang="en-US" sz="2400">
                <a:solidFill>
                  <a:srgbClr val="FF0000"/>
                </a:solidFill>
                <a:latin typeface="Times New Roman" pitchFamily="18" charset="0"/>
                <a:cs typeface="Times New Roman" pitchFamily="18" charset="0"/>
              </a:rPr>
              <a:t>Áp dụng đối với cán bộ, công chức, viên chức, người lao động trong các cơ quan, đơn vị của nhà nước, của Đảng, đơn vị sự nghiệp công lập, sĩ quan, quân nhân chuyên nghiệp, nhân viên quốc phòng…..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III. Tiền lương</a:t>
            </a:r>
          </a:p>
        </p:txBody>
      </p:sp>
      <p:sp>
        <p:nvSpPr>
          <p:cNvPr id="12" name="Rectangle 11"/>
          <p:cNvSpPr/>
          <p:nvPr/>
        </p:nvSpPr>
        <p:spPr>
          <a:xfrm>
            <a:off x="2895600" y="1905000"/>
            <a:ext cx="495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Times New Roman" pitchFamily="18" charset="0"/>
                <a:cs typeface="Times New Roman" pitchFamily="18" charset="0"/>
              </a:rPr>
              <a:t>MỨC ĐÓNG CÁC KHOẢN </a:t>
            </a:r>
          </a:p>
          <a:p>
            <a:pPr algn="ctr"/>
            <a:r>
              <a:rPr lang="en-US" sz="2400" b="1">
                <a:latin typeface="Times New Roman" pitchFamily="18" charset="0"/>
                <a:cs typeface="Times New Roman" pitchFamily="18" charset="0"/>
              </a:rPr>
              <a:t>BẢO HIỂM/KHÁC</a:t>
            </a:r>
          </a:p>
        </p:txBody>
      </p:sp>
      <p:graphicFrame>
        <p:nvGraphicFramePr>
          <p:cNvPr id="13" name="Diagram 12"/>
          <p:cNvGraphicFramePr/>
          <p:nvPr/>
        </p:nvGraphicFramePr>
        <p:xfrm>
          <a:off x="990600" y="2895600"/>
          <a:ext cx="79248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5.png"/>
          <p:cNvPicPr>
            <a:picLocks noChangeAspect="1"/>
          </p:cNvPicPr>
          <p:nvPr/>
        </p:nvPicPr>
        <p:blipFill>
          <a:blip r:embed="rId7"/>
          <a:stretch>
            <a:fillRect/>
          </a:stretch>
        </p:blipFill>
        <p:spPr>
          <a:xfrm>
            <a:off x="7310934" y="381001"/>
            <a:ext cx="1604465" cy="1447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4.jpg"/>
          <p:cNvPicPr>
            <a:picLocks noChangeAspect="1"/>
          </p:cNvPicPr>
          <p:nvPr/>
        </p:nvPicPr>
        <p:blipFill>
          <a:blip r:embed="rId2"/>
          <a:stretch>
            <a:fillRect/>
          </a:stretch>
        </p:blipFill>
        <p:spPr>
          <a:xfrm>
            <a:off x="7031182" y="381000"/>
            <a:ext cx="1884218" cy="1295400"/>
          </a:xfrm>
          <a:prstGeom prst="rect">
            <a:avLst/>
          </a:prstGeom>
        </p:spPr>
      </p:pic>
      <p:sp>
        <p:nvSpPr>
          <p:cNvPr id="3" name="Content Placeholder 2"/>
          <p:cNvSpPr>
            <a:spLocks noGrp="1"/>
          </p:cNvSpPr>
          <p:nvPr>
            <p:ph idx="1"/>
          </p:nvPr>
        </p:nvSpPr>
        <p:spPr>
          <a:xfrm>
            <a:off x="914400" y="4572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III. Tiền lương</a:t>
            </a:r>
          </a:p>
        </p:txBody>
      </p:sp>
      <p:sp>
        <p:nvSpPr>
          <p:cNvPr id="6" name="TextBox 5"/>
          <p:cNvSpPr txBox="1"/>
          <p:nvPr/>
        </p:nvSpPr>
        <p:spPr>
          <a:xfrm>
            <a:off x="762000" y="1295400"/>
            <a:ext cx="8229600" cy="5170646"/>
          </a:xfrm>
          <a:prstGeom prst="rect">
            <a:avLst/>
          </a:prstGeom>
          <a:noFill/>
        </p:spPr>
        <p:txBody>
          <a:bodyPr wrap="square" rtlCol="0">
            <a:spAutoFit/>
          </a:bodyPr>
          <a:lstStyle/>
          <a:p>
            <a:pPr algn="just"/>
            <a:r>
              <a:rPr lang="en-US" sz="2200" b="1">
                <a:latin typeface="Times New Roman" pitchFamily="18" charset="0"/>
                <a:cs typeface="Times New Roman" pitchFamily="18" charset="0"/>
              </a:rPr>
              <a:t>Điều 97. Tiền lương làm thêm giờ, làm việc vào ban đêm</a:t>
            </a:r>
            <a:endParaRPr lang="en-US" sz="2200">
              <a:latin typeface="Times New Roman" pitchFamily="18" charset="0"/>
              <a:cs typeface="Times New Roman" pitchFamily="18" charset="0"/>
            </a:endParaRPr>
          </a:p>
          <a:p>
            <a:pPr algn="just"/>
            <a:r>
              <a:rPr lang="en-US" sz="2200">
                <a:latin typeface="Times New Roman" pitchFamily="18" charset="0"/>
                <a:cs typeface="Times New Roman" pitchFamily="18" charset="0"/>
              </a:rPr>
              <a:t>1. Người lao động làm thêm giờ được trả lương tính theo đơn giá tiền lương hoặc tiền lương theo công việc đang làm như sau:</a:t>
            </a:r>
          </a:p>
          <a:p>
            <a:pPr algn="just"/>
            <a:r>
              <a:rPr lang="en-US" sz="2200">
                <a:latin typeface="Times New Roman" pitchFamily="18" charset="0"/>
                <a:cs typeface="Times New Roman" pitchFamily="18" charset="0"/>
              </a:rPr>
              <a:t>a) </a:t>
            </a:r>
            <a:r>
              <a:rPr lang="en-US" sz="2200">
                <a:solidFill>
                  <a:srgbClr val="FF0000"/>
                </a:solidFill>
                <a:latin typeface="Times New Roman" pitchFamily="18" charset="0"/>
                <a:cs typeface="Times New Roman" pitchFamily="18" charset="0"/>
              </a:rPr>
              <a:t>Vào ngày thường, ít nhất bằng 150%;</a:t>
            </a:r>
          </a:p>
          <a:p>
            <a:pPr algn="just"/>
            <a:r>
              <a:rPr lang="en-US" sz="2200">
                <a:latin typeface="Times New Roman" pitchFamily="18" charset="0"/>
                <a:cs typeface="Times New Roman" pitchFamily="18" charset="0"/>
              </a:rPr>
              <a:t>b) </a:t>
            </a:r>
            <a:r>
              <a:rPr lang="en-US" sz="2200">
                <a:solidFill>
                  <a:srgbClr val="FF0000"/>
                </a:solidFill>
                <a:latin typeface="Times New Roman" pitchFamily="18" charset="0"/>
                <a:cs typeface="Times New Roman" pitchFamily="18" charset="0"/>
              </a:rPr>
              <a:t>Vào ngày nghỉ hằng tuần, ít nhất bằng 200%;</a:t>
            </a:r>
          </a:p>
          <a:p>
            <a:pPr algn="just"/>
            <a:r>
              <a:rPr lang="en-US" sz="2200">
                <a:latin typeface="Times New Roman" pitchFamily="18" charset="0"/>
                <a:cs typeface="Times New Roman" pitchFamily="18" charset="0"/>
              </a:rPr>
              <a:t>c) Vào ngày </a:t>
            </a:r>
            <a:r>
              <a:rPr lang="en-US" sz="2200">
                <a:solidFill>
                  <a:srgbClr val="FF0000"/>
                </a:solidFill>
                <a:latin typeface="Times New Roman" pitchFamily="18" charset="0"/>
                <a:cs typeface="Times New Roman" pitchFamily="18" charset="0"/>
              </a:rPr>
              <a:t>nghỉ lễ, ngày nghỉ có hưởng lương</a:t>
            </a:r>
            <a:r>
              <a:rPr lang="en-US" sz="2200">
                <a:latin typeface="Times New Roman" pitchFamily="18" charset="0"/>
                <a:cs typeface="Times New Roman" pitchFamily="18" charset="0"/>
              </a:rPr>
              <a:t>, </a:t>
            </a:r>
            <a:r>
              <a:rPr lang="en-US" sz="2200">
                <a:solidFill>
                  <a:srgbClr val="FF0000"/>
                </a:solidFill>
                <a:latin typeface="Times New Roman" pitchFamily="18" charset="0"/>
                <a:cs typeface="Times New Roman" pitchFamily="18" charset="0"/>
              </a:rPr>
              <a:t>ít nhất bằng 300% </a:t>
            </a:r>
            <a:r>
              <a:rPr lang="en-US" sz="2200">
                <a:latin typeface="Times New Roman" pitchFamily="18" charset="0"/>
                <a:cs typeface="Times New Roman" pitchFamily="18" charset="0"/>
              </a:rPr>
              <a:t>chưa kể tiền lương ngày lễ, ngày nghỉ có hưởng lương đối với người lao động hưởng lương ngày.</a:t>
            </a:r>
          </a:p>
          <a:p>
            <a:pPr algn="just"/>
            <a:r>
              <a:rPr lang="en-US" sz="2200">
                <a:latin typeface="Times New Roman" pitchFamily="18" charset="0"/>
                <a:cs typeface="Times New Roman" pitchFamily="18" charset="0"/>
              </a:rPr>
              <a:t>2. Người lao động </a:t>
            </a:r>
            <a:r>
              <a:rPr lang="en-US" sz="2200">
                <a:solidFill>
                  <a:srgbClr val="FF0000"/>
                </a:solidFill>
                <a:latin typeface="Times New Roman" pitchFamily="18" charset="0"/>
                <a:cs typeface="Times New Roman" pitchFamily="18" charset="0"/>
              </a:rPr>
              <a:t>làm việc vào ban đêm</a:t>
            </a:r>
            <a:r>
              <a:rPr lang="en-US" sz="2200">
                <a:latin typeface="Times New Roman" pitchFamily="18" charset="0"/>
                <a:cs typeface="Times New Roman" pitchFamily="18" charset="0"/>
              </a:rPr>
              <a:t>, thì được trả thêm </a:t>
            </a:r>
            <a:r>
              <a:rPr lang="en-US" sz="2200">
                <a:solidFill>
                  <a:srgbClr val="FF0000"/>
                </a:solidFill>
                <a:latin typeface="Times New Roman" pitchFamily="18" charset="0"/>
                <a:cs typeface="Times New Roman" pitchFamily="18" charset="0"/>
              </a:rPr>
              <a:t>ít nhất bằng 30% tiền lương </a:t>
            </a:r>
            <a:r>
              <a:rPr lang="en-US" sz="2200">
                <a:latin typeface="Times New Roman" pitchFamily="18" charset="0"/>
                <a:cs typeface="Times New Roman" pitchFamily="18" charset="0"/>
              </a:rPr>
              <a:t>tính theo đơn giá tiền lương hoặc tiền lương theo công việc của ngày làm việc bình thường.</a:t>
            </a:r>
          </a:p>
          <a:p>
            <a:pPr algn="just"/>
            <a:r>
              <a:rPr lang="en-US" sz="2200">
                <a:latin typeface="Times New Roman" pitchFamily="18" charset="0"/>
                <a:cs typeface="Times New Roman" pitchFamily="18" charset="0"/>
              </a:rPr>
              <a:t>3. Người lao động làm thêm giờ vào ban đêm thì ngoài việc trả lương theo quy định tại khoản 1 và khoản 2 Điều này, người lao động còn được trả </a:t>
            </a:r>
            <a:r>
              <a:rPr lang="en-US" sz="2200">
                <a:solidFill>
                  <a:srgbClr val="FF0000"/>
                </a:solidFill>
                <a:latin typeface="Times New Roman" pitchFamily="18" charset="0"/>
                <a:cs typeface="Times New Roman" pitchFamily="18" charset="0"/>
              </a:rPr>
              <a:t>thêm 20% tiền lương</a:t>
            </a:r>
            <a:r>
              <a:rPr lang="en-US" sz="2200">
                <a:latin typeface="Times New Roman" pitchFamily="18" charset="0"/>
                <a:cs typeface="Times New Roman" pitchFamily="18" charset="0"/>
              </a:rPr>
              <a:t> tính theo đơn giá tiền lương hoặc tiền lương theo công việc làm vào ban ngày</a:t>
            </a:r>
            <a:r>
              <a:rPr 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57912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IV. Thời giờ làm việc, thời gian nghỉ ngơi. </a:t>
            </a:r>
          </a:p>
          <a:p>
            <a:pPr marL="63500" lvl="0" indent="0">
              <a:buClrTx/>
              <a:buSzPct val="100000"/>
              <a:buNone/>
            </a:pPr>
            <a:r>
              <a:rPr lang="en-US" sz="2400" b="1">
                <a:latin typeface="Times New Roman" pitchFamily="18" charset="0"/>
                <a:cs typeface="Times New Roman" pitchFamily="18" charset="0"/>
              </a:rPr>
              <a:t>Thời giờ làm việc</a:t>
            </a:r>
          </a:p>
        </p:txBody>
      </p:sp>
      <p:pic>
        <p:nvPicPr>
          <p:cNvPr id="5" name="Picture 4" descr="15.jpg"/>
          <p:cNvPicPr>
            <a:picLocks noChangeAspect="1"/>
          </p:cNvPicPr>
          <p:nvPr/>
        </p:nvPicPr>
        <p:blipFill>
          <a:blip r:embed="rId2"/>
          <a:stretch>
            <a:fillRect/>
          </a:stretch>
        </p:blipFill>
        <p:spPr>
          <a:xfrm>
            <a:off x="6543675" y="457200"/>
            <a:ext cx="2295525" cy="1828800"/>
          </a:xfrm>
          <a:prstGeom prst="rect">
            <a:avLst/>
          </a:prstGeom>
        </p:spPr>
      </p:pic>
      <p:sp>
        <p:nvSpPr>
          <p:cNvPr id="8" name="TextBox 7"/>
          <p:cNvSpPr txBox="1"/>
          <p:nvPr/>
        </p:nvSpPr>
        <p:spPr>
          <a:xfrm>
            <a:off x="990600" y="1923395"/>
            <a:ext cx="7696200" cy="4401205"/>
          </a:xfrm>
          <a:prstGeom prst="rect">
            <a:avLst/>
          </a:prstGeom>
          <a:noFill/>
        </p:spPr>
        <p:txBody>
          <a:bodyPr wrap="square" rtlCol="0">
            <a:spAutoFit/>
          </a:bodyPr>
          <a:lstStyle/>
          <a:p>
            <a:pPr algn="just"/>
            <a:r>
              <a:rPr lang="en-US" sz="2000" b="1">
                <a:latin typeface="Times New Roman" pitchFamily="18" charset="0"/>
                <a:cs typeface="Times New Roman" pitchFamily="18" charset="0"/>
              </a:rPr>
              <a:t>Điều 104. Thời giờ làm việc bình thường</a:t>
            </a:r>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1. Thời giờ làm việc bình thường </a:t>
            </a:r>
            <a:r>
              <a:rPr lang="en-US" sz="2000">
                <a:solidFill>
                  <a:srgbClr val="FF0000"/>
                </a:solidFill>
                <a:latin typeface="Times New Roman" pitchFamily="18" charset="0"/>
                <a:cs typeface="Times New Roman" pitchFamily="18" charset="0"/>
              </a:rPr>
              <a:t>không quá 08 giờ trong 01 ngày </a:t>
            </a:r>
            <a:r>
              <a:rPr lang="en-US" sz="2000">
                <a:latin typeface="Times New Roman" pitchFamily="18" charset="0"/>
                <a:cs typeface="Times New Roman" pitchFamily="18" charset="0"/>
              </a:rPr>
              <a:t>và </a:t>
            </a:r>
            <a:r>
              <a:rPr lang="en-US" sz="2000">
                <a:solidFill>
                  <a:srgbClr val="FF0000"/>
                </a:solidFill>
                <a:latin typeface="Times New Roman" pitchFamily="18" charset="0"/>
                <a:cs typeface="Times New Roman" pitchFamily="18" charset="0"/>
              </a:rPr>
              <a:t>48 giờ trong 01 tuần. </a:t>
            </a:r>
          </a:p>
          <a:p>
            <a:pPr algn="just"/>
            <a:r>
              <a:rPr lang="en-US" sz="2000">
                <a:latin typeface="Times New Roman" pitchFamily="18" charset="0"/>
                <a:cs typeface="Times New Roman" pitchFamily="18" charset="0"/>
              </a:rPr>
              <a:t>2. Người sử dụng lao động có quyền quy định làm việc theo giờ hoặc ngày hoặc tuần; trường hợp theo tuần thì thời giờ làm việc bình thường không quá 10 giờ trong 01 ngày, nhưng không quá 48 giờ trong 01 tuần . </a:t>
            </a:r>
          </a:p>
          <a:p>
            <a:pPr algn="just"/>
            <a:r>
              <a:rPr lang="en-US" sz="2000">
                <a:solidFill>
                  <a:srgbClr val="FF0000"/>
                </a:solidFill>
                <a:latin typeface="Times New Roman" pitchFamily="18" charset="0"/>
                <a:cs typeface="Times New Roman" pitchFamily="18" charset="0"/>
              </a:rPr>
              <a:t>Nhà nước khuyến khích người sử dụng lao động thực hiện tuần làm việc 40 giờ.</a:t>
            </a:r>
          </a:p>
          <a:p>
            <a:pPr algn="just"/>
            <a:r>
              <a:rPr lang="en-US" sz="2000">
                <a:latin typeface="Times New Roman" pitchFamily="18" charset="0"/>
                <a:cs typeface="Times New Roman" pitchFamily="18" charset="0"/>
              </a:rPr>
              <a:t>3. Thời giờ làm việc không quá 06 giờ trong 01 ngày đối với những người làm các công việc đặc biệt nặng nhọc, độc hại, nguy hiểm theo danh mục do Bộ Lao động - Thương binh và Xã hội chủ trì phối hợp với Bộ Y tế ban hành.</a:t>
            </a:r>
          </a:p>
          <a:p>
            <a:pPr algn="just"/>
            <a:r>
              <a:rPr lang="en-US" sz="2000" b="1">
                <a:latin typeface="Times New Roman" pitchFamily="18" charset="0"/>
                <a:cs typeface="Times New Roman" pitchFamily="18" charset="0"/>
              </a:rPr>
              <a:t>Điều 105. Giờ làm việc ban đêm</a:t>
            </a:r>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Giờ làm việc </a:t>
            </a:r>
            <a:r>
              <a:rPr lang="en-US" sz="2000">
                <a:solidFill>
                  <a:srgbClr val="FF0000"/>
                </a:solidFill>
                <a:latin typeface="Times New Roman" pitchFamily="18" charset="0"/>
                <a:cs typeface="Times New Roman" pitchFamily="18" charset="0"/>
              </a:rPr>
              <a:t>ban đêm</a:t>
            </a:r>
            <a:r>
              <a:rPr lang="en-US" sz="2000">
                <a:latin typeface="Times New Roman" pitchFamily="18" charset="0"/>
                <a:cs typeface="Times New Roman" pitchFamily="18" charset="0"/>
              </a:rPr>
              <a:t> được tính từ </a:t>
            </a:r>
            <a:r>
              <a:rPr lang="en-US" sz="2000">
                <a:solidFill>
                  <a:srgbClr val="FF0000"/>
                </a:solidFill>
                <a:latin typeface="Times New Roman" pitchFamily="18" charset="0"/>
                <a:cs typeface="Times New Roman" pitchFamily="18" charset="0"/>
              </a:rPr>
              <a:t>22 giờ đến 6 giờ sáng ngày hôm sau.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6.jpg"/>
          <p:cNvPicPr>
            <a:picLocks noChangeAspect="1"/>
          </p:cNvPicPr>
          <p:nvPr/>
        </p:nvPicPr>
        <p:blipFill>
          <a:blip r:embed="rId2"/>
          <a:stretch>
            <a:fillRect/>
          </a:stretch>
        </p:blipFill>
        <p:spPr>
          <a:xfrm>
            <a:off x="6934200" y="304800"/>
            <a:ext cx="1981200" cy="1990045"/>
          </a:xfrm>
          <a:prstGeom prst="rect">
            <a:avLst/>
          </a:prstGeom>
        </p:spPr>
      </p:pic>
      <p:sp>
        <p:nvSpPr>
          <p:cNvPr id="3" name="Content Placeholder 2"/>
          <p:cNvSpPr>
            <a:spLocks noGrp="1"/>
          </p:cNvSpPr>
          <p:nvPr>
            <p:ph idx="1"/>
          </p:nvPr>
        </p:nvSpPr>
        <p:spPr>
          <a:xfrm>
            <a:off x="914400" y="685800"/>
            <a:ext cx="57912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IV. Thời giờ làm việc, thời gian nghỉ ngơi. </a:t>
            </a:r>
          </a:p>
          <a:p>
            <a:pPr marL="63500" lvl="0" indent="0">
              <a:buClrTx/>
              <a:buSzPct val="100000"/>
              <a:buNone/>
            </a:pPr>
            <a:r>
              <a:rPr lang="en-US" sz="2400" b="1">
                <a:latin typeface="Times New Roman" pitchFamily="18" charset="0"/>
                <a:cs typeface="Times New Roman" pitchFamily="18" charset="0"/>
              </a:rPr>
              <a:t>Thời gian nghỉ ngơi</a:t>
            </a:r>
          </a:p>
        </p:txBody>
      </p:sp>
      <p:graphicFrame>
        <p:nvGraphicFramePr>
          <p:cNvPr id="6" name="Diagram 5"/>
          <p:cNvGraphicFramePr/>
          <p:nvPr/>
        </p:nvGraphicFramePr>
        <p:xfrm>
          <a:off x="762000" y="2336800"/>
          <a:ext cx="7924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57912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IV. Thời giờ làm việc, thời gian nghỉ ngơi. </a:t>
            </a:r>
          </a:p>
          <a:p>
            <a:pPr marL="63500" lvl="0" indent="0">
              <a:buClrTx/>
              <a:buSzPct val="100000"/>
              <a:buNone/>
            </a:pPr>
            <a:r>
              <a:rPr lang="en-US" sz="2400" b="1">
                <a:latin typeface="Times New Roman" pitchFamily="18" charset="0"/>
                <a:cs typeface="Times New Roman" pitchFamily="18" charset="0"/>
              </a:rPr>
              <a:t>Quy định riêng với lao động nữ</a:t>
            </a:r>
          </a:p>
        </p:txBody>
      </p:sp>
      <p:pic>
        <p:nvPicPr>
          <p:cNvPr id="5" name="Picture 4" descr="6.png"/>
          <p:cNvPicPr>
            <a:picLocks noChangeAspect="1"/>
          </p:cNvPicPr>
          <p:nvPr/>
        </p:nvPicPr>
        <p:blipFill>
          <a:blip r:embed="rId2" cstate="print"/>
          <a:stretch>
            <a:fillRect/>
          </a:stretch>
        </p:blipFill>
        <p:spPr>
          <a:xfrm>
            <a:off x="7239000" y="457201"/>
            <a:ext cx="1371600" cy="1447799"/>
          </a:xfrm>
          <a:prstGeom prst="rect">
            <a:avLst/>
          </a:prstGeom>
        </p:spPr>
      </p:pic>
      <p:sp>
        <p:nvSpPr>
          <p:cNvPr id="8" name="TextBox 7"/>
          <p:cNvSpPr txBox="1"/>
          <p:nvPr/>
        </p:nvSpPr>
        <p:spPr>
          <a:xfrm>
            <a:off x="914400" y="1971794"/>
            <a:ext cx="8001000" cy="4124206"/>
          </a:xfrm>
          <a:prstGeom prst="rect">
            <a:avLst/>
          </a:prstGeom>
          <a:noFill/>
        </p:spPr>
        <p:txBody>
          <a:bodyPr wrap="square" rtlCol="0">
            <a:spAutoFit/>
          </a:bodyPr>
          <a:lstStyle/>
          <a:p>
            <a:pPr algn="just"/>
            <a:r>
              <a:rPr lang="en-US" sz="2400" b="1">
                <a:latin typeface="Times New Roman" pitchFamily="18" charset="0"/>
                <a:cs typeface="Times New Roman" pitchFamily="18" charset="0"/>
              </a:rPr>
              <a:t>Điều 155. Bảo vệ thai sản đối với lao động nữ</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1. Người sử dụng lao động không được sử dụng lao động nữ làm việc ban đêm, làm thêm giờ và đi công tác xa trong các trường hợp sau đây:</a:t>
            </a:r>
          </a:p>
          <a:p>
            <a:pPr algn="just"/>
            <a:r>
              <a:rPr lang="en-US" sz="2400">
                <a:latin typeface="Times New Roman" pitchFamily="18" charset="0"/>
                <a:cs typeface="Times New Roman" pitchFamily="18" charset="0"/>
              </a:rPr>
              <a:t>a) Mang thai từ tháng thứ 07 hoặc từ tháng thứ 06 nếu làm việc ở vùng cao, vùng sâu, vùng xa, biên giới, hải đảo;</a:t>
            </a:r>
          </a:p>
          <a:p>
            <a:pPr algn="just"/>
            <a:r>
              <a:rPr lang="en-US" sz="2400">
                <a:latin typeface="Times New Roman" pitchFamily="18" charset="0"/>
                <a:cs typeface="Times New Roman" pitchFamily="18" charset="0"/>
              </a:rPr>
              <a:t>b) Đang nuôi con dưới 12 tháng tuổi.</a:t>
            </a:r>
          </a:p>
          <a:p>
            <a:pPr algn="just"/>
            <a:r>
              <a:rPr lang="en-US" sz="2400">
                <a:latin typeface="Times New Roman" pitchFamily="18" charset="0"/>
                <a:cs typeface="Times New Roman" pitchFamily="18" charset="0"/>
              </a:rPr>
              <a:t>2. Lao động nữ làm công việc nặng nhọc khi mang thai từ tháng thứ 07, </a:t>
            </a:r>
            <a:r>
              <a:rPr lang="en-US" sz="2400">
                <a:solidFill>
                  <a:srgbClr val="FF0000"/>
                </a:solidFill>
                <a:latin typeface="Times New Roman" pitchFamily="18" charset="0"/>
                <a:cs typeface="Times New Roman" pitchFamily="18" charset="0"/>
              </a:rPr>
              <a:t>được chuyển làm công việc nhẹ hơn hoặc được giảm bớt 01 giờ làm việc hằng ngày mà vẫn hưởng đủ lương.</a:t>
            </a:r>
          </a:p>
          <a:p>
            <a:endParaRPr lang="en-US"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57912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IV. Thời giờ làm việc, thời gian nghỉ ngơi. </a:t>
            </a:r>
          </a:p>
          <a:p>
            <a:pPr marL="63500" lvl="0" indent="0">
              <a:buClrTx/>
              <a:buSzPct val="100000"/>
              <a:buNone/>
            </a:pPr>
            <a:r>
              <a:rPr lang="en-US" sz="2400" b="1">
                <a:latin typeface="Times New Roman" pitchFamily="18" charset="0"/>
                <a:cs typeface="Times New Roman" pitchFamily="18" charset="0"/>
              </a:rPr>
              <a:t>Quy định riêng với lao động nữ (tt)</a:t>
            </a:r>
          </a:p>
        </p:txBody>
      </p:sp>
      <p:pic>
        <p:nvPicPr>
          <p:cNvPr id="5" name="Picture 4" descr="6.png"/>
          <p:cNvPicPr>
            <a:picLocks noChangeAspect="1"/>
          </p:cNvPicPr>
          <p:nvPr/>
        </p:nvPicPr>
        <p:blipFill>
          <a:blip r:embed="rId2" cstate="print"/>
          <a:stretch>
            <a:fillRect/>
          </a:stretch>
        </p:blipFill>
        <p:spPr>
          <a:xfrm>
            <a:off x="7239000" y="457201"/>
            <a:ext cx="1371600" cy="1447799"/>
          </a:xfrm>
          <a:prstGeom prst="rect">
            <a:avLst/>
          </a:prstGeom>
        </p:spPr>
      </p:pic>
      <p:sp>
        <p:nvSpPr>
          <p:cNvPr id="8" name="TextBox 7"/>
          <p:cNvSpPr txBox="1"/>
          <p:nvPr/>
        </p:nvSpPr>
        <p:spPr>
          <a:xfrm>
            <a:off x="762000" y="1748909"/>
            <a:ext cx="8001000" cy="4832092"/>
          </a:xfrm>
          <a:prstGeom prst="rect">
            <a:avLst/>
          </a:prstGeom>
          <a:noFill/>
        </p:spPr>
        <p:txBody>
          <a:bodyPr wrap="square" rtlCol="0">
            <a:spAutoFit/>
          </a:bodyPr>
          <a:lstStyle/>
          <a:p>
            <a:pPr algn="just"/>
            <a:r>
              <a:rPr lang="en-US" sz="2200" b="1">
                <a:latin typeface="Times New Roman" pitchFamily="18" charset="0"/>
                <a:cs typeface="Times New Roman" pitchFamily="18" charset="0"/>
              </a:rPr>
              <a:t>Điều 155. Bảo vệ thai sản đối với lao động nữ</a:t>
            </a:r>
            <a:endParaRPr lang="en-US" sz="2200">
              <a:latin typeface="Times New Roman" pitchFamily="18" charset="0"/>
              <a:cs typeface="Times New Roman" pitchFamily="18" charset="0"/>
            </a:endParaRPr>
          </a:p>
          <a:p>
            <a:pPr algn="just"/>
            <a:r>
              <a:rPr lang="en-US" sz="2200">
                <a:latin typeface="Times New Roman" pitchFamily="18" charset="0"/>
                <a:cs typeface="Times New Roman" pitchFamily="18" charset="0"/>
              </a:rPr>
              <a:t>3. Người sử dụng lao động </a:t>
            </a:r>
            <a:r>
              <a:rPr lang="en-US" sz="2200">
                <a:solidFill>
                  <a:srgbClr val="FF0000"/>
                </a:solidFill>
                <a:latin typeface="Times New Roman" pitchFamily="18" charset="0"/>
                <a:cs typeface="Times New Roman" pitchFamily="18" charset="0"/>
              </a:rPr>
              <a:t>không được sa thải hoặc đơn phương chấm dứt hợp đồng lao động đối với lao động nữ vì lý do kết hôn, mang thai, nghỉ thai sản, nuôi con dưới 12 tháng tuổi</a:t>
            </a:r>
            <a:r>
              <a:rPr lang="en-US" sz="2200">
                <a:latin typeface="Times New Roman" pitchFamily="18" charset="0"/>
                <a:cs typeface="Times New Roman" pitchFamily="18" charset="0"/>
              </a:rPr>
              <a:t>, trừ trường hợp người sử dụng lao động là cá nhân chết, bị Tòa án tuyên bố mất năng lực hành vi dân sự, mất tích hoặc là đã chết hoặc người sử dụng lao động không phải là cá nhân chấm dứt hoạt động.</a:t>
            </a:r>
          </a:p>
          <a:p>
            <a:pPr algn="just"/>
            <a:r>
              <a:rPr lang="en-US" sz="2200">
                <a:latin typeface="Times New Roman" pitchFamily="18" charset="0"/>
                <a:cs typeface="Times New Roman" pitchFamily="18" charset="0"/>
              </a:rPr>
              <a:t>4. Trong thời gian mang thai, nghỉ hưởng chế độ khi sinh con theo quy định của pháp luật về bảo hiểm xã hội, nuôi con dưới 12 tháng tuổi, </a:t>
            </a:r>
            <a:r>
              <a:rPr lang="en-US" sz="2200">
                <a:solidFill>
                  <a:srgbClr val="FF0000"/>
                </a:solidFill>
                <a:latin typeface="Times New Roman" pitchFamily="18" charset="0"/>
                <a:cs typeface="Times New Roman" pitchFamily="18" charset="0"/>
              </a:rPr>
              <a:t>lao động nữ không bị xử lý kỷ luật lao động.</a:t>
            </a:r>
          </a:p>
          <a:p>
            <a:pPr algn="just"/>
            <a:r>
              <a:rPr lang="en-US" sz="2200">
                <a:latin typeface="Times New Roman" pitchFamily="18" charset="0"/>
                <a:cs typeface="Times New Roman" pitchFamily="18" charset="0"/>
              </a:rPr>
              <a:t>5. Lao động nữ </a:t>
            </a:r>
            <a:r>
              <a:rPr lang="en-US" sz="2200">
                <a:solidFill>
                  <a:srgbClr val="FF0000"/>
                </a:solidFill>
                <a:latin typeface="Times New Roman" pitchFamily="18" charset="0"/>
                <a:cs typeface="Times New Roman" pitchFamily="18" charset="0"/>
              </a:rPr>
              <a:t>trong thời gian hành kinh được nghỉ mỗi ngày 30 phút</a:t>
            </a:r>
            <a:r>
              <a:rPr lang="en-US" sz="2200">
                <a:latin typeface="Times New Roman" pitchFamily="18" charset="0"/>
                <a:cs typeface="Times New Roman" pitchFamily="18" charset="0"/>
              </a:rPr>
              <a:t>; </a:t>
            </a:r>
            <a:r>
              <a:rPr lang="en-US" sz="2200">
                <a:solidFill>
                  <a:srgbClr val="FF0000"/>
                </a:solidFill>
                <a:latin typeface="Times New Roman" pitchFamily="18" charset="0"/>
                <a:cs typeface="Times New Roman" pitchFamily="18" charset="0"/>
              </a:rPr>
              <a:t>trong thời gian nuôi con dưới 12 tháng tuổi, được nghỉ mỗi ngày 60 phút trong thời gian làm việc.</a:t>
            </a:r>
            <a:r>
              <a:rPr lang="en-US" sz="2200">
                <a:latin typeface="Times New Roman" pitchFamily="18" charset="0"/>
                <a:cs typeface="Times New Roman" pitchFamily="18" charset="0"/>
              </a:rPr>
              <a:t> Thời gian nghỉ vẫn được hưởng đủ tiền lương theo hợp đồng lao động.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3810000" cy="990600"/>
          </a:xfrm>
        </p:spPr>
        <p:txBody>
          <a:bodyPr>
            <a:normAutofit lnSpcReduction="10000"/>
          </a:bodyPr>
          <a:lstStyle/>
          <a:p>
            <a:pPr marL="457200" lvl="0" indent="0">
              <a:buClrTx/>
              <a:buSzPct val="100000"/>
              <a:buNone/>
            </a:pPr>
            <a:r>
              <a:rPr lang="en-US" sz="2800" b="1">
                <a:latin typeface="Times New Roman" pitchFamily="18" charset="0"/>
                <a:cs typeface="Times New Roman" pitchFamily="18" charset="0"/>
              </a:rPr>
              <a:t>LUẬT LAO ĐỘNG</a:t>
            </a:r>
          </a:p>
          <a:p>
            <a:pPr marL="114300" lvl="0" indent="342900" algn="just">
              <a:buClrTx/>
              <a:buSzPct val="100000"/>
              <a:buFont typeface="+mj-lt"/>
              <a:buAutoNum type="romanUcPeriod"/>
            </a:pPr>
            <a:r>
              <a:rPr lang="en-US" sz="2800" b="1">
                <a:latin typeface="Times New Roman" pitchFamily="18" charset="0"/>
                <a:cs typeface="Times New Roman" pitchFamily="18" charset="0"/>
              </a:rPr>
              <a:t>Khái quát chung</a:t>
            </a:r>
          </a:p>
        </p:txBody>
      </p:sp>
      <p:pic>
        <p:nvPicPr>
          <p:cNvPr id="7" name="Picture 6" descr="1.jpg"/>
          <p:cNvPicPr>
            <a:picLocks noChangeAspect="1"/>
          </p:cNvPicPr>
          <p:nvPr/>
        </p:nvPicPr>
        <p:blipFill>
          <a:blip r:embed="rId2"/>
          <a:stretch>
            <a:fillRect/>
          </a:stretch>
        </p:blipFill>
        <p:spPr>
          <a:xfrm>
            <a:off x="5943600" y="990599"/>
            <a:ext cx="2590800" cy="3740727"/>
          </a:xfrm>
          <a:prstGeom prst="rect">
            <a:avLst/>
          </a:prstGeom>
        </p:spPr>
      </p:pic>
      <p:sp>
        <p:nvSpPr>
          <p:cNvPr id="8" name="TextBox 7"/>
          <p:cNvSpPr txBox="1"/>
          <p:nvPr/>
        </p:nvSpPr>
        <p:spPr>
          <a:xfrm>
            <a:off x="1066800" y="1447800"/>
            <a:ext cx="4648200" cy="4832092"/>
          </a:xfrm>
          <a:prstGeom prst="rect">
            <a:avLst/>
          </a:prstGeom>
          <a:noFill/>
        </p:spPr>
        <p:txBody>
          <a:bodyPr wrap="square" rtlCol="0">
            <a:spAutoFit/>
          </a:bodyPr>
          <a:lstStyle/>
          <a:p>
            <a:pPr algn="just"/>
            <a:r>
              <a:rPr lang="en-US" sz="2800">
                <a:latin typeface="Times New Roman" pitchFamily="18" charset="0"/>
                <a:cs typeface="Times New Roman" pitchFamily="18" charset="0"/>
              </a:rPr>
              <a:t>Bộ luật lao động quy định </a:t>
            </a:r>
            <a:r>
              <a:rPr lang="en-US" sz="2800">
                <a:solidFill>
                  <a:srgbClr val="FF0000"/>
                </a:solidFill>
                <a:latin typeface="Times New Roman" pitchFamily="18" charset="0"/>
                <a:cs typeface="Times New Roman" pitchFamily="18" charset="0"/>
              </a:rPr>
              <a:t>tiêu chuẩn lao động</a:t>
            </a:r>
            <a:r>
              <a:rPr lang="en-US" sz="2800">
                <a:latin typeface="Times New Roman" pitchFamily="18" charset="0"/>
                <a:cs typeface="Times New Roman" pitchFamily="18" charset="0"/>
              </a:rPr>
              <a:t>; </a:t>
            </a:r>
            <a:r>
              <a:rPr lang="en-US" sz="2800">
                <a:solidFill>
                  <a:srgbClr val="FF0000"/>
                </a:solidFill>
                <a:latin typeface="Times New Roman" pitchFamily="18" charset="0"/>
                <a:cs typeface="Times New Roman" pitchFamily="18" charset="0"/>
              </a:rPr>
              <a:t>quyền, nghĩa vụ, trách nhiệm</a:t>
            </a:r>
            <a:r>
              <a:rPr lang="en-US" sz="2800">
                <a:latin typeface="Times New Roman" pitchFamily="18" charset="0"/>
                <a:cs typeface="Times New Roman" pitchFamily="18" charset="0"/>
              </a:rPr>
              <a:t> của người lao động, người sử dụng lao động, tổ chức đại diện tập thể lao động, tổ chức đại diện người sử dụng lao động trong quan hệ lao động và các quan hệ khác liên quan trực tiếp đến quan hệ lao động; quản lý nhà nước về lao động.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57912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 Kỷ luật lao động, trách nhiệm vật chất</a:t>
            </a:r>
          </a:p>
          <a:p>
            <a:pPr marL="63500" lvl="0" indent="0">
              <a:buClrTx/>
              <a:buSzPct val="100000"/>
              <a:buNone/>
            </a:pPr>
            <a:r>
              <a:rPr lang="en-US" sz="2400" b="1">
                <a:latin typeface="Times New Roman" pitchFamily="18" charset="0"/>
                <a:cs typeface="Times New Roman" pitchFamily="18" charset="0"/>
              </a:rPr>
              <a:t>Kỷ luật lao động</a:t>
            </a:r>
          </a:p>
        </p:txBody>
      </p:sp>
      <p:pic>
        <p:nvPicPr>
          <p:cNvPr id="5" name="Picture 4" descr="17.jpg"/>
          <p:cNvPicPr>
            <a:picLocks noChangeAspect="1"/>
          </p:cNvPicPr>
          <p:nvPr/>
        </p:nvPicPr>
        <p:blipFill>
          <a:blip r:embed="rId2"/>
          <a:stretch>
            <a:fillRect/>
          </a:stretch>
        </p:blipFill>
        <p:spPr>
          <a:xfrm>
            <a:off x="6629400" y="457200"/>
            <a:ext cx="2286000" cy="1714500"/>
          </a:xfrm>
          <a:prstGeom prst="rect">
            <a:avLst/>
          </a:prstGeom>
        </p:spPr>
      </p:pic>
      <p:sp>
        <p:nvSpPr>
          <p:cNvPr id="8" name="TextBox 7"/>
          <p:cNvSpPr txBox="1"/>
          <p:nvPr/>
        </p:nvSpPr>
        <p:spPr>
          <a:xfrm>
            <a:off x="1066800" y="2438400"/>
            <a:ext cx="7848600" cy="1846659"/>
          </a:xfrm>
          <a:prstGeom prst="rect">
            <a:avLst/>
          </a:prstGeom>
          <a:noFill/>
        </p:spPr>
        <p:txBody>
          <a:bodyPr wrap="square" rtlCol="0">
            <a:spAutoFit/>
          </a:bodyPr>
          <a:lstStyle/>
          <a:p>
            <a:pPr algn="just"/>
            <a:r>
              <a:rPr lang="en-US" sz="2400" b="1">
                <a:latin typeface="Times New Roman" pitchFamily="18" charset="0"/>
                <a:cs typeface="Times New Roman" pitchFamily="18" charset="0"/>
              </a:rPr>
              <a:t>Điều 118. Kỷ luật lao động</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Kỷ luật lao động là những quy định về việc </a:t>
            </a:r>
            <a:r>
              <a:rPr lang="en-US" sz="2400">
                <a:solidFill>
                  <a:srgbClr val="FF0000"/>
                </a:solidFill>
                <a:latin typeface="Times New Roman" pitchFamily="18" charset="0"/>
                <a:cs typeface="Times New Roman" pitchFamily="18" charset="0"/>
              </a:rPr>
              <a:t>tuân theo thời gian</a:t>
            </a:r>
            <a:r>
              <a:rPr lang="en-US" sz="2400">
                <a:latin typeface="Times New Roman" pitchFamily="18" charset="0"/>
                <a:cs typeface="Times New Roman" pitchFamily="18" charset="0"/>
              </a:rPr>
              <a:t>, </a:t>
            </a:r>
            <a:r>
              <a:rPr lang="en-US" sz="2400">
                <a:solidFill>
                  <a:srgbClr val="FF0000"/>
                </a:solidFill>
                <a:latin typeface="Times New Roman" pitchFamily="18" charset="0"/>
                <a:cs typeface="Times New Roman" pitchFamily="18" charset="0"/>
              </a:rPr>
              <a:t>công nghệ </a:t>
            </a:r>
            <a:r>
              <a:rPr lang="en-US" sz="2400">
                <a:latin typeface="Times New Roman" pitchFamily="18" charset="0"/>
                <a:cs typeface="Times New Roman" pitchFamily="18" charset="0"/>
              </a:rPr>
              <a:t>và </a:t>
            </a:r>
            <a:r>
              <a:rPr lang="en-US" sz="2400">
                <a:solidFill>
                  <a:srgbClr val="FF0000"/>
                </a:solidFill>
                <a:latin typeface="Times New Roman" pitchFamily="18" charset="0"/>
                <a:cs typeface="Times New Roman" pitchFamily="18" charset="0"/>
              </a:rPr>
              <a:t>điều hành </a:t>
            </a:r>
            <a:r>
              <a:rPr lang="en-US" sz="2400">
                <a:latin typeface="Times New Roman" pitchFamily="18" charset="0"/>
                <a:cs typeface="Times New Roman" pitchFamily="18" charset="0"/>
              </a:rPr>
              <a:t>sản xuất, kinh doanh </a:t>
            </a:r>
            <a:r>
              <a:rPr lang="en-US" sz="2400">
                <a:solidFill>
                  <a:srgbClr val="FF0000"/>
                </a:solidFill>
                <a:latin typeface="Times New Roman" pitchFamily="18" charset="0"/>
                <a:cs typeface="Times New Roman" pitchFamily="18" charset="0"/>
              </a:rPr>
              <a:t>trong nội quy lao động.</a:t>
            </a:r>
          </a:p>
          <a:p>
            <a:endParaRPr lang="en-US"/>
          </a:p>
        </p:txBody>
      </p:sp>
      <p:pic>
        <p:nvPicPr>
          <p:cNvPr id="9" name="Picture 8" descr="18.jpg"/>
          <p:cNvPicPr>
            <a:picLocks noChangeAspect="1"/>
          </p:cNvPicPr>
          <p:nvPr/>
        </p:nvPicPr>
        <p:blipFill>
          <a:blip r:embed="rId3"/>
          <a:stretch>
            <a:fillRect/>
          </a:stretch>
        </p:blipFill>
        <p:spPr>
          <a:xfrm>
            <a:off x="1447800" y="4191000"/>
            <a:ext cx="7162800" cy="1905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59436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 Kỷ luật lao động, trách nhiệm vật chất</a:t>
            </a:r>
          </a:p>
          <a:p>
            <a:pPr marL="63500" lvl="0" indent="0">
              <a:buClrTx/>
              <a:buSzPct val="100000"/>
              <a:buNone/>
            </a:pPr>
            <a:r>
              <a:rPr lang="en-US" sz="2400" b="1">
                <a:latin typeface="Times New Roman" pitchFamily="18" charset="0"/>
                <a:cs typeface="Times New Roman" pitchFamily="18" charset="0"/>
              </a:rPr>
              <a:t>Kỷ luật lao động – Nguyên tắc xử lý KLLĐ</a:t>
            </a:r>
          </a:p>
        </p:txBody>
      </p:sp>
      <p:pic>
        <p:nvPicPr>
          <p:cNvPr id="5" name="Picture 4" descr="17.jpg"/>
          <p:cNvPicPr>
            <a:picLocks noChangeAspect="1"/>
          </p:cNvPicPr>
          <p:nvPr/>
        </p:nvPicPr>
        <p:blipFill>
          <a:blip r:embed="rId2"/>
          <a:stretch>
            <a:fillRect/>
          </a:stretch>
        </p:blipFill>
        <p:spPr>
          <a:xfrm>
            <a:off x="6629400" y="457200"/>
            <a:ext cx="2286000" cy="1600200"/>
          </a:xfrm>
          <a:prstGeom prst="rect">
            <a:avLst/>
          </a:prstGeom>
        </p:spPr>
      </p:pic>
      <p:graphicFrame>
        <p:nvGraphicFramePr>
          <p:cNvPr id="7" name="Diagram 6"/>
          <p:cNvGraphicFramePr/>
          <p:nvPr/>
        </p:nvGraphicFramePr>
        <p:xfrm>
          <a:off x="762000" y="21336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59436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 Kỷ luật lao động, trách nhiệm vật chất</a:t>
            </a:r>
          </a:p>
          <a:p>
            <a:pPr marL="63500" lvl="0" indent="0">
              <a:buClrTx/>
              <a:buSzPct val="100000"/>
              <a:buNone/>
            </a:pPr>
            <a:r>
              <a:rPr lang="en-US" sz="2400" b="1">
                <a:latin typeface="Times New Roman" pitchFamily="18" charset="0"/>
                <a:cs typeface="Times New Roman" pitchFamily="18" charset="0"/>
              </a:rPr>
              <a:t>Kỷ luật lao động – Hình thức xử lý KLLĐ</a:t>
            </a:r>
          </a:p>
        </p:txBody>
      </p:sp>
      <p:pic>
        <p:nvPicPr>
          <p:cNvPr id="5" name="Picture 4" descr="17.jpg"/>
          <p:cNvPicPr>
            <a:picLocks noChangeAspect="1"/>
          </p:cNvPicPr>
          <p:nvPr/>
        </p:nvPicPr>
        <p:blipFill>
          <a:blip r:embed="rId2"/>
          <a:stretch>
            <a:fillRect/>
          </a:stretch>
        </p:blipFill>
        <p:spPr>
          <a:xfrm>
            <a:off x="6629400" y="457200"/>
            <a:ext cx="2286000" cy="1600200"/>
          </a:xfrm>
          <a:prstGeom prst="rect">
            <a:avLst/>
          </a:prstGeom>
        </p:spPr>
      </p:pic>
      <p:graphicFrame>
        <p:nvGraphicFramePr>
          <p:cNvPr id="7" name="Diagram 6"/>
          <p:cNvGraphicFramePr/>
          <p:nvPr/>
        </p:nvGraphicFramePr>
        <p:xfrm>
          <a:off x="762000" y="21336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80772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 Kỷ luật lao động, trách nhiệm vật chất</a:t>
            </a:r>
          </a:p>
          <a:p>
            <a:pPr marL="63500" lvl="0" indent="0">
              <a:buClrTx/>
              <a:buSzPct val="100000"/>
              <a:buNone/>
            </a:pPr>
            <a:r>
              <a:rPr lang="en-US" sz="2400" b="1">
                <a:latin typeface="Times New Roman" pitchFamily="18" charset="0"/>
                <a:cs typeface="Times New Roman" pitchFamily="18" charset="0"/>
              </a:rPr>
              <a:t>Kỷ luật lao động – Áp dụng hình thức sa thải (Điều 126)</a:t>
            </a:r>
          </a:p>
        </p:txBody>
      </p:sp>
      <p:sp>
        <p:nvSpPr>
          <p:cNvPr id="6" name="TextBox 5"/>
          <p:cNvSpPr txBox="1"/>
          <p:nvPr/>
        </p:nvSpPr>
        <p:spPr>
          <a:xfrm>
            <a:off x="838200" y="1722596"/>
            <a:ext cx="8077200" cy="5293757"/>
          </a:xfrm>
          <a:prstGeom prst="rect">
            <a:avLst/>
          </a:prstGeom>
          <a:noFill/>
        </p:spPr>
        <p:txBody>
          <a:bodyPr wrap="square" rtlCol="0">
            <a:spAutoFit/>
          </a:bodyPr>
          <a:lstStyle/>
          <a:p>
            <a:pPr algn="just"/>
            <a:r>
              <a:rPr lang="en-US" sz="2000" i="1">
                <a:latin typeface="Times New Roman" pitchFamily="18" charset="0"/>
                <a:cs typeface="Times New Roman" pitchFamily="18" charset="0"/>
              </a:rPr>
              <a:t>1. Người lao động có hành vi trộm cắp, tham ô, đánh bạc, cố ý gây thương tích, sử dụng ma tuý trong phạm vi nơi làm việc, tiết lộ bí mật kinh doanh, bí mật công nghệ, xâm phạm quyền sở hữu trí tuệ của người sử dụng lao động, có hành vi gây thiệt hại nghiêm trọng hoặc đe doạ gây thiệt hại đặc biệt nghiêm trọng về tài sản, lợi ích của người sử dụng lao động;</a:t>
            </a:r>
          </a:p>
          <a:p>
            <a:pPr algn="just"/>
            <a:r>
              <a:rPr lang="en-US" sz="2000" i="1">
                <a:latin typeface="Times New Roman" pitchFamily="18" charset="0"/>
                <a:cs typeface="Times New Roman" pitchFamily="18" charset="0"/>
              </a:rPr>
              <a:t>2. Người lao động bị xử lý kỷ luật kéo dài thời hạn nâng lương mà tái phạm trong thời gian chưa xoá kỷ luật hoặc bị xử lý kỷ luật cách chức mà tái phạm.</a:t>
            </a:r>
          </a:p>
          <a:p>
            <a:pPr algn="just"/>
            <a:r>
              <a:rPr lang="en-US" sz="2000" i="1">
                <a:latin typeface="Times New Roman" pitchFamily="18" charset="0"/>
                <a:cs typeface="Times New Roman" pitchFamily="18" charset="0"/>
              </a:rPr>
              <a:t>Tái phạm là trường hợp người lao động lặp lại hành vi vi phạm đã bị xử lý kỷ luật mà chưa được xóa kỷ luật theo quy định tại Điều 127 của Bộ luật này;</a:t>
            </a:r>
          </a:p>
          <a:p>
            <a:pPr algn="just"/>
            <a:r>
              <a:rPr lang="en-US" sz="2000" i="1">
                <a:latin typeface="Times New Roman" pitchFamily="18" charset="0"/>
                <a:cs typeface="Times New Roman" pitchFamily="18" charset="0"/>
              </a:rPr>
              <a:t>3. Người lao động tự ý bỏ việc 05 ngày cộng dồn trong 01 tháng hoặc 20 ngày cộng dồn trong 01 năm mà không có lý do chính đáng. </a:t>
            </a:r>
          </a:p>
          <a:p>
            <a:pPr algn="just"/>
            <a:r>
              <a:rPr lang="en-US" sz="2000" i="1">
                <a:latin typeface="Times New Roman" pitchFamily="18" charset="0"/>
                <a:cs typeface="Times New Roman" pitchFamily="18" charset="0"/>
              </a:rPr>
              <a:t>Các trường hợp được coi là có lý do chính đáng bao gồm: thiên tai, hoả hoạn, bản thân, thân nhân bị ốm có xác nhận của cơ sở khám bệnh, chữa bệnh có thẩm quyền và các trường hợp khác được quy định trong nội quy lao động.</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58674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 Kỷ luật lao động, trách nhiệm vật chất</a:t>
            </a:r>
          </a:p>
          <a:p>
            <a:pPr marL="63500" lvl="0" indent="0">
              <a:buClrTx/>
              <a:buSzPct val="100000"/>
              <a:buNone/>
            </a:pPr>
            <a:r>
              <a:rPr lang="en-US" sz="2400" b="1">
                <a:latin typeface="Times New Roman" pitchFamily="18" charset="0"/>
                <a:cs typeface="Times New Roman" pitchFamily="18" charset="0"/>
              </a:rPr>
              <a:t>Trách nhiệm vật chất</a:t>
            </a:r>
          </a:p>
          <a:p>
            <a:pPr marL="63500" lvl="0" indent="0">
              <a:buClrTx/>
              <a:buSzPct val="100000"/>
              <a:buNone/>
            </a:pPr>
            <a:endParaRPr lang="en-US" sz="2400" b="1">
              <a:latin typeface="Times New Roman" pitchFamily="18" charset="0"/>
              <a:cs typeface="Times New Roman" pitchFamily="18" charset="0"/>
            </a:endParaRPr>
          </a:p>
        </p:txBody>
      </p:sp>
      <p:sp>
        <p:nvSpPr>
          <p:cNvPr id="4" name="TextBox 3"/>
          <p:cNvSpPr txBox="1"/>
          <p:nvPr/>
        </p:nvSpPr>
        <p:spPr>
          <a:xfrm>
            <a:off x="838200" y="1876485"/>
            <a:ext cx="7924800" cy="4493538"/>
          </a:xfrm>
          <a:prstGeom prst="rect">
            <a:avLst/>
          </a:prstGeom>
          <a:noFill/>
        </p:spPr>
        <p:txBody>
          <a:bodyPr wrap="square" rtlCol="0">
            <a:spAutoFit/>
          </a:bodyPr>
          <a:lstStyle/>
          <a:p>
            <a:pPr indent="342900" algn="just"/>
            <a:r>
              <a:rPr lang="en-US" sz="2200" b="1">
                <a:latin typeface="Times New Roman" pitchFamily="18" charset="0"/>
                <a:cs typeface="Times New Roman" pitchFamily="18" charset="0"/>
              </a:rPr>
              <a:t>Điều 130. Bồi thường thiệt hại </a:t>
            </a:r>
            <a:endParaRPr lang="en-US" sz="2200">
              <a:latin typeface="Times New Roman" pitchFamily="18" charset="0"/>
              <a:cs typeface="Times New Roman" pitchFamily="18" charset="0"/>
            </a:endParaRPr>
          </a:p>
          <a:p>
            <a:pPr indent="342900" algn="just">
              <a:buAutoNum type="arabicPeriod"/>
            </a:pPr>
            <a:r>
              <a:rPr lang="en-US" sz="2200">
                <a:latin typeface="Times New Roman" pitchFamily="18" charset="0"/>
                <a:cs typeface="Times New Roman" pitchFamily="18" charset="0"/>
              </a:rPr>
              <a:t>Người lao động làm </a:t>
            </a:r>
            <a:r>
              <a:rPr lang="en-US" sz="2200">
                <a:solidFill>
                  <a:srgbClr val="FF0000"/>
                </a:solidFill>
                <a:latin typeface="Times New Roman" pitchFamily="18" charset="0"/>
                <a:cs typeface="Times New Roman" pitchFamily="18" charset="0"/>
              </a:rPr>
              <a:t>hư hỏng dụng cụ, thiết bị </a:t>
            </a:r>
            <a:r>
              <a:rPr lang="en-US" sz="2200">
                <a:latin typeface="Times New Roman" pitchFamily="18" charset="0"/>
                <a:cs typeface="Times New Roman" pitchFamily="18" charset="0"/>
              </a:rPr>
              <a:t>hoặc có hành vi khác gây thiệt hại tài sản của người sử dụng lao động thì </a:t>
            </a:r>
            <a:r>
              <a:rPr lang="en-US" sz="2200">
                <a:solidFill>
                  <a:srgbClr val="FF0000"/>
                </a:solidFill>
                <a:latin typeface="Times New Roman" pitchFamily="18" charset="0"/>
                <a:cs typeface="Times New Roman" pitchFamily="18" charset="0"/>
              </a:rPr>
              <a:t>phải bồi thường theo quy định của pháp luật. </a:t>
            </a:r>
          </a:p>
          <a:p>
            <a:pPr indent="342900" algn="just">
              <a:buAutoNum type="arabicPeriod"/>
            </a:pPr>
            <a:r>
              <a:rPr lang="en-US" sz="2200">
                <a:latin typeface="Times New Roman" pitchFamily="18" charset="0"/>
                <a:cs typeface="Times New Roman" pitchFamily="18" charset="0"/>
              </a:rPr>
              <a:t>Người lao động </a:t>
            </a:r>
            <a:r>
              <a:rPr lang="en-US" sz="2200">
                <a:solidFill>
                  <a:srgbClr val="FF0000"/>
                </a:solidFill>
                <a:latin typeface="Times New Roman" pitchFamily="18" charset="0"/>
                <a:cs typeface="Times New Roman" pitchFamily="18" charset="0"/>
              </a:rPr>
              <a:t>làm mất dụng cụ, thiết bị, tài sản</a:t>
            </a:r>
            <a:r>
              <a:rPr lang="en-US" sz="2200">
                <a:latin typeface="Times New Roman" pitchFamily="18" charset="0"/>
                <a:cs typeface="Times New Roman" pitchFamily="18" charset="0"/>
              </a:rPr>
              <a:t> của người sử dụng lao động hoặc tài sản khác do người sử dụng lao động giao hoặc tiêu hao vật tư quá định mức cho phép thì </a:t>
            </a:r>
            <a:r>
              <a:rPr lang="en-US" sz="2200">
                <a:solidFill>
                  <a:srgbClr val="FF0000"/>
                </a:solidFill>
                <a:latin typeface="Times New Roman" pitchFamily="18" charset="0"/>
                <a:cs typeface="Times New Roman" pitchFamily="18" charset="0"/>
              </a:rPr>
              <a:t>phải bồi thường thiệt hại một phần hoặc toàn bộ theo thời giá thị trường</a:t>
            </a:r>
            <a:r>
              <a:rPr lang="en-US" sz="2200">
                <a:latin typeface="Times New Roman" pitchFamily="18" charset="0"/>
                <a:cs typeface="Times New Roman" pitchFamily="18" charset="0"/>
              </a:rPr>
              <a:t>; trường hợp có hợp đồng trách nhiệm thì phải bồi thường theo hợp đồng trách nhiệm; trường hợp do thiên tai, hoả hoạn, địch họa, dịch bệnh, thảm họa, sự kiện xảy ra khách quan không thể lường trước được và không thể khắc phục được mặc dù đã áp dụng mọi biện pháp cần thiết và khả năng cho phép thì không phải bồi thường.</a:t>
            </a:r>
          </a:p>
        </p:txBody>
      </p:sp>
      <p:pic>
        <p:nvPicPr>
          <p:cNvPr id="6" name="Picture 5" descr="19.jpg"/>
          <p:cNvPicPr>
            <a:picLocks noChangeAspect="1"/>
          </p:cNvPicPr>
          <p:nvPr/>
        </p:nvPicPr>
        <p:blipFill>
          <a:blip r:embed="rId2"/>
          <a:stretch>
            <a:fillRect/>
          </a:stretch>
        </p:blipFill>
        <p:spPr>
          <a:xfrm>
            <a:off x="6400800" y="381000"/>
            <a:ext cx="2563660" cy="16002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5867400" cy="13716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 Kỷ luật lao động, trách nhiệm vật chất</a:t>
            </a:r>
          </a:p>
          <a:p>
            <a:pPr marL="63500" lvl="0" indent="0">
              <a:buClrTx/>
              <a:buSzPct val="100000"/>
              <a:buNone/>
            </a:pPr>
            <a:r>
              <a:rPr lang="en-US" sz="2400" b="1">
                <a:latin typeface="Times New Roman" pitchFamily="18" charset="0"/>
                <a:cs typeface="Times New Roman" pitchFamily="18" charset="0"/>
              </a:rPr>
              <a:t>Kỷ luật lao động </a:t>
            </a:r>
          </a:p>
          <a:p>
            <a:pPr marL="63500" lvl="0" indent="0">
              <a:buClrTx/>
              <a:buSzPct val="100000"/>
              <a:buNone/>
            </a:pPr>
            <a:endParaRPr lang="en-US" sz="2400" b="1">
              <a:latin typeface="Times New Roman" pitchFamily="18" charset="0"/>
              <a:cs typeface="Times New Roman" pitchFamily="18" charset="0"/>
            </a:endParaRPr>
          </a:p>
        </p:txBody>
      </p:sp>
      <p:sp>
        <p:nvSpPr>
          <p:cNvPr id="4" name="TextBox 3"/>
          <p:cNvSpPr txBox="1"/>
          <p:nvPr/>
        </p:nvSpPr>
        <p:spPr>
          <a:xfrm>
            <a:off x="838200" y="2316301"/>
            <a:ext cx="7924800" cy="3170099"/>
          </a:xfrm>
          <a:prstGeom prst="rect">
            <a:avLst/>
          </a:prstGeom>
          <a:noFill/>
        </p:spPr>
        <p:txBody>
          <a:bodyPr wrap="square" rtlCol="0">
            <a:spAutoFit/>
          </a:bodyPr>
          <a:lstStyle/>
          <a:p>
            <a:pPr algn="just"/>
            <a:r>
              <a:rPr lang="en-US" sz="2600" b="1">
                <a:latin typeface="Times New Roman" pitchFamily="18" charset="0"/>
                <a:cs typeface="Times New Roman" pitchFamily="18" charset="0"/>
              </a:rPr>
              <a:t>Điều 128. Những quy định cấm khi xử lý kỷ luật lao động</a:t>
            </a:r>
            <a:endParaRPr lang="en-US" sz="2600">
              <a:latin typeface="Times New Roman" pitchFamily="18" charset="0"/>
              <a:cs typeface="Times New Roman" pitchFamily="18" charset="0"/>
            </a:endParaRPr>
          </a:p>
          <a:p>
            <a:pPr algn="just"/>
            <a:r>
              <a:rPr lang="en-US" sz="2600">
                <a:latin typeface="Times New Roman" pitchFamily="18" charset="0"/>
                <a:cs typeface="Times New Roman" pitchFamily="18" charset="0"/>
              </a:rPr>
              <a:t>1. Xâm phạm thân thể, nhân phẩm của người lao động.</a:t>
            </a:r>
          </a:p>
          <a:p>
            <a:pPr algn="just"/>
            <a:r>
              <a:rPr lang="en-US" sz="2600">
                <a:latin typeface="Times New Roman" pitchFamily="18" charset="0"/>
                <a:cs typeface="Times New Roman" pitchFamily="18" charset="0"/>
              </a:rPr>
              <a:t>2. Dùng hình thức phạt tiền, </a:t>
            </a:r>
            <a:r>
              <a:rPr lang="en-US" sz="2600">
                <a:solidFill>
                  <a:srgbClr val="FF0000"/>
                </a:solidFill>
                <a:latin typeface="Times New Roman" pitchFamily="18" charset="0"/>
                <a:cs typeface="Times New Roman" pitchFamily="18" charset="0"/>
              </a:rPr>
              <a:t>cắt lương thay việc xử lý kỷ luật lao động.</a:t>
            </a:r>
          </a:p>
          <a:p>
            <a:pPr algn="just"/>
            <a:r>
              <a:rPr lang="en-US" sz="2600">
                <a:latin typeface="Times New Roman" pitchFamily="18" charset="0"/>
                <a:cs typeface="Times New Roman" pitchFamily="18" charset="0"/>
              </a:rPr>
              <a:t>3. Xử lý kỷ luật lao động đối với người lao động có hành vi vi phạm không được quy định trong nội quy lao động.</a:t>
            </a:r>
          </a:p>
          <a:p>
            <a:endParaRPr lang="en-US"/>
          </a:p>
        </p:txBody>
      </p:sp>
      <p:pic>
        <p:nvPicPr>
          <p:cNvPr id="5" name="Picture 4" descr="3.png"/>
          <p:cNvPicPr>
            <a:picLocks noChangeAspect="1"/>
          </p:cNvPicPr>
          <p:nvPr/>
        </p:nvPicPr>
        <p:blipFill>
          <a:blip r:embed="rId2"/>
          <a:stretch>
            <a:fillRect/>
          </a:stretch>
        </p:blipFill>
        <p:spPr>
          <a:xfrm>
            <a:off x="6934200" y="381001"/>
            <a:ext cx="1828800" cy="1828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5867400" cy="9144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VI. Bảo hiểm xã hội</a:t>
            </a:r>
          </a:p>
        </p:txBody>
      </p:sp>
      <p:pic>
        <p:nvPicPr>
          <p:cNvPr id="7" name="Picture 6" descr="5.png"/>
          <p:cNvPicPr>
            <a:picLocks noChangeAspect="1"/>
          </p:cNvPicPr>
          <p:nvPr/>
        </p:nvPicPr>
        <p:blipFill>
          <a:blip r:embed="rId2"/>
          <a:stretch>
            <a:fillRect/>
          </a:stretch>
        </p:blipFill>
        <p:spPr>
          <a:xfrm>
            <a:off x="6492143" y="457201"/>
            <a:ext cx="2280029" cy="2057399"/>
          </a:xfrm>
          <a:prstGeom prst="rect">
            <a:avLst/>
          </a:prstGeom>
        </p:spPr>
      </p:pic>
      <p:graphicFrame>
        <p:nvGraphicFramePr>
          <p:cNvPr id="8" name="Diagram 7"/>
          <p:cNvGraphicFramePr/>
          <p:nvPr/>
        </p:nvGraphicFramePr>
        <p:xfrm>
          <a:off x="914400" y="14478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5867400" cy="9144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VI. Bảo hiểm xã hội</a:t>
            </a:r>
          </a:p>
        </p:txBody>
      </p:sp>
      <p:pic>
        <p:nvPicPr>
          <p:cNvPr id="7" name="Picture 6" descr="5.png"/>
          <p:cNvPicPr>
            <a:picLocks noChangeAspect="1"/>
          </p:cNvPicPr>
          <p:nvPr/>
        </p:nvPicPr>
        <p:blipFill>
          <a:blip r:embed="rId2"/>
          <a:stretch>
            <a:fillRect/>
          </a:stretch>
        </p:blipFill>
        <p:spPr>
          <a:xfrm>
            <a:off x="6492143" y="457201"/>
            <a:ext cx="2280029" cy="2057399"/>
          </a:xfrm>
          <a:prstGeom prst="rect">
            <a:avLst/>
          </a:prstGeom>
        </p:spPr>
      </p:pic>
      <p:graphicFrame>
        <p:nvGraphicFramePr>
          <p:cNvPr id="8" name="Diagram 7"/>
          <p:cNvGraphicFramePr/>
          <p:nvPr/>
        </p:nvGraphicFramePr>
        <p:xfrm>
          <a:off x="685800" y="16002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5867400" cy="914400"/>
          </a:xfrm>
        </p:spPr>
        <p:txBody>
          <a:bodyPr>
            <a:noAutofit/>
          </a:bodyPr>
          <a:lstStyle/>
          <a:p>
            <a:pPr marL="63500" lvl="0" indent="0">
              <a:buClrTx/>
              <a:buSzPct val="100000"/>
              <a:buNone/>
            </a:pPr>
            <a:r>
              <a:rPr lang="en-US" sz="2400" b="1">
                <a:latin typeface="Times New Roman" pitchFamily="18" charset="0"/>
                <a:cs typeface="Times New Roman" pitchFamily="18" charset="0"/>
              </a:rPr>
              <a:t>LUẬT LAO ĐỘNG</a:t>
            </a:r>
          </a:p>
          <a:p>
            <a:pPr marL="63500" lvl="0" indent="0">
              <a:buClrTx/>
              <a:buSzPct val="100000"/>
              <a:buNone/>
            </a:pPr>
            <a:r>
              <a:rPr lang="en-US" sz="2400" b="1">
                <a:latin typeface="Times New Roman" pitchFamily="18" charset="0"/>
                <a:cs typeface="Times New Roman" pitchFamily="18" charset="0"/>
              </a:rPr>
              <a:t>VI. Bảo hiểm xã hội</a:t>
            </a:r>
          </a:p>
        </p:txBody>
      </p:sp>
      <p:pic>
        <p:nvPicPr>
          <p:cNvPr id="7" name="Picture 6" descr="5.png"/>
          <p:cNvPicPr>
            <a:picLocks noChangeAspect="1"/>
          </p:cNvPicPr>
          <p:nvPr/>
        </p:nvPicPr>
        <p:blipFill>
          <a:blip r:embed="rId2"/>
          <a:stretch>
            <a:fillRect/>
          </a:stretch>
        </p:blipFill>
        <p:spPr>
          <a:xfrm>
            <a:off x="6492143" y="457201"/>
            <a:ext cx="2280029" cy="2057399"/>
          </a:xfrm>
          <a:prstGeom prst="rect">
            <a:avLst/>
          </a:prstGeom>
        </p:spPr>
      </p:pic>
      <p:graphicFrame>
        <p:nvGraphicFramePr>
          <p:cNvPr id="8" name="Diagram 7"/>
          <p:cNvGraphicFramePr/>
          <p:nvPr/>
        </p:nvGraphicFramePr>
        <p:xfrm>
          <a:off x="685800" y="16002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3810000" cy="990600"/>
          </a:xfrm>
        </p:spPr>
        <p:txBody>
          <a:bodyPr>
            <a:normAutofit lnSpcReduction="10000"/>
          </a:bodyPr>
          <a:lstStyle/>
          <a:p>
            <a:pPr marL="457200" lvl="0" indent="0">
              <a:buClrTx/>
              <a:buSzPct val="100000"/>
              <a:buNone/>
            </a:pPr>
            <a:r>
              <a:rPr lang="en-US" sz="2800" b="1">
                <a:latin typeface="Times New Roman" pitchFamily="18" charset="0"/>
                <a:cs typeface="Times New Roman" pitchFamily="18" charset="0"/>
              </a:rPr>
              <a:t>LUẬT LAO ĐỘNG</a:t>
            </a:r>
          </a:p>
          <a:p>
            <a:pPr marL="114300" lvl="0" indent="342900" algn="just">
              <a:buClrTx/>
              <a:buSzPct val="100000"/>
              <a:buFont typeface="+mj-lt"/>
              <a:buAutoNum type="romanUcPeriod"/>
            </a:pPr>
            <a:r>
              <a:rPr lang="en-US" sz="2800" b="1">
                <a:latin typeface="Times New Roman" pitchFamily="18" charset="0"/>
                <a:cs typeface="Times New Roman" pitchFamily="18" charset="0"/>
              </a:rPr>
              <a:t>Khái quát chung</a:t>
            </a:r>
          </a:p>
        </p:txBody>
      </p:sp>
      <p:pic>
        <p:nvPicPr>
          <p:cNvPr id="7" name="Picture 6" descr="1.jpg"/>
          <p:cNvPicPr>
            <a:picLocks noChangeAspect="1"/>
          </p:cNvPicPr>
          <p:nvPr/>
        </p:nvPicPr>
        <p:blipFill>
          <a:blip r:embed="rId2"/>
          <a:stretch>
            <a:fillRect/>
          </a:stretch>
        </p:blipFill>
        <p:spPr>
          <a:xfrm>
            <a:off x="5943600" y="990599"/>
            <a:ext cx="2590800" cy="3740727"/>
          </a:xfrm>
          <a:prstGeom prst="rect">
            <a:avLst/>
          </a:prstGeom>
        </p:spPr>
      </p:pic>
      <p:sp>
        <p:nvSpPr>
          <p:cNvPr id="8" name="TextBox 7"/>
          <p:cNvSpPr txBox="1"/>
          <p:nvPr/>
        </p:nvSpPr>
        <p:spPr>
          <a:xfrm>
            <a:off x="1066800" y="1447800"/>
            <a:ext cx="4648200" cy="2677656"/>
          </a:xfrm>
          <a:prstGeom prst="rect">
            <a:avLst/>
          </a:prstGeom>
          <a:noFill/>
        </p:spPr>
        <p:txBody>
          <a:bodyPr wrap="square" rtlCol="0">
            <a:spAutoFit/>
          </a:bodyPr>
          <a:lstStyle/>
          <a:p>
            <a:pPr algn="just"/>
            <a:r>
              <a:rPr lang="en-US" sz="2800" b="1">
                <a:latin typeface="Times New Roman" pitchFamily="18" charset="0"/>
                <a:cs typeface="Times New Roman" pitchFamily="18" charset="0"/>
              </a:rPr>
              <a:t>Cơ sở pháp lý:</a:t>
            </a:r>
          </a:p>
          <a:p>
            <a:pPr algn="just">
              <a:buFont typeface="Wingdings" pitchFamily="2" charset="2"/>
              <a:buChar char="Ø"/>
            </a:pPr>
            <a:r>
              <a:rPr lang="en-US" sz="2800">
                <a:latin typeface="Times New Roman" pitchFamily="18" charset="0"/>
                <a:cs typeface="Times New Roman" pitchFamily="18" charset="0"/>
              </a:rPr>
              <a:t>Bộ luật lao động số 10/2012/QH13 ngày 18/6/2012 có hiệu lực từ ngày 01/5/2013.</a:t>
            </a:r>
          </a:p>
          <a:p>
            <a:pPr algn="just">
              <a:buFont typeface="Wingdings" pitchFamily="2" charset="2"/>
              <a:buChar char="Ø"/>
            </a:pPr>
            <a:r>
              <a:rPr lang="en-US" sz="2800">
                <a:latin typeface="Times New Roman" pitchFamily="18" charset="0"/>
                <a:cs typeface="Times New Roman" pitchFamily="18" charset="0"/>
              </a:rPr>
              <a:t>Các văn bản QPPL dưới luật hướng dẫn thi hành.</a:t>
            </a:r>
          </a:p>
        </p:txBody>
      </p:sp>
      <p:graphicFrame>
        <p:nvGraphicFramePr>
          <p:cNvPr id="5" name="Diagram 4"/>
          <p:cNvGraphicFramePr/>
          <p:nvPr/>
        </p:nvGraphicFramePr>
        <p:xfrm>
          <a:off x="762000" y="5105400"/>
          <a:ext cx="8153400" cy="99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3810000" cy="990600"/>
          </a:xfrm>
        </p:spPr>
        <p:txBody>
          <a:bodyPr>
            <a:normAutofit lnSpcReduction="10000"/>
          </a:bodyPr>
          <a:lstStyle/>
          <a:p>
            <a:pPr marL="457200" lvl="0" indent="0">
              <a:buClrTx/>
              <a:buSzPct val="100000"/>
              <a:buNone/>
            </a:pPr>
            <a:r>
              <a:rPr lang="en-US" sz="2800" b="1">
                <a:latin typeface="Times New Roman" pitchFamily="18" charset="0"/>
                <a:cs typeface="Times New Roman" pitchFamily="18" charset="0"/>
              </a:rPr>
              <a:t>LUẬT LAO ĐỘNG</a:t>
            </a:r>
          </a:p>
          <a:p>
            <a:pPr marL="114300" lvl="0" indent="342900" algn="just">
              <a:buClrTx/>
              <a:buSzPct val="100000"/>
              <a:buFont typeface="+mj-lt"/>
              <a:buAutoNum type="romanUcPeriod"/>
            </a:pPr>
            <a:r>
              <a:rPr lang="en-US" sz="2800" b="1">
                <a:latin typeface="Times New Roman" pitchFamily="18" charset="0"/>
                <a:cs typeface="Times New Roman" pitchFamily="18" charset="0"/>
              </a:rPr>
              <a:t>Khái quát chung</a:t>
            </a:r>
          </a:p>
        </p:txBody>
      </p:sp>
      <p:sp>
        <p:nvSpPr>
          <p:cNvPr id="8" name="TextBox 7"/>
          <p:cNvSpPr txBox="1"/>
          <p:nvPr/>
        </p:nvSpPr>
        <p:spPr>
          <a:xfrm>
            <a:off x="1066800" y="1447800"/>
            <a:ext cx="4648200" cy="523220"/>
          </a:xfrm>
          <a:prstGeom prst="rect">
            <a:avLst/>
          </a:prstGeom>
          <a:noFill/>
        </p:spPr>
        <p:txBody>
          <a:bodyPr wrap="square" rtlCol="0">
            <a:spAutoFit/>
          </a:bodyPr>
          <a:lstStyle/>
          <a:p>
            <a:pPr algn="just"/>
            <a:r>
              <a:rPr lang="en-US" sz="2800" b="1">
                <a:latin typeface="Times New Roman" pitchFamily="18" charset="0"/>
                <a:cs typeface="Times New Roman" pitchFamily="18" charset="0"/>
              </a:rPr>
              <a:t>Giải thích từ ngữ:</a:t>
            </a:r>
          </a:p>
        </p:txBody>
      </p:sp>
      <p:pic>
        <p:nvPicPr>
          <p:cNvPr id="5" name="Picture 4" descr="2.jpg"/>
          <p:cNvPicPr>
            <a:picLocks noChangeAspect="1"/>
          </p:cNvPicPr>
          <p:nvPr/>
        </p:nvPicPr>
        <p:blipFill>
          <a:blip r:embed="rId2"/>
          <a:stretch>
            <a:fillRect/>
          </a:stretch>
        </p:blipFill>
        <p:spPr>
          <a:xfrm>
            <a:off x="6934200" y="457200"/>
            <a:ext cx="1847850" cy="1295400"/>
          </a:xfrm>
          <a:prstGeom prst="rect">
            <a:avLst/>
          </a:prstGeom>
        </p:spPr>
      </p:pic>
      <p:graphicFrame>
        <p:nvGraphicFramePr>
          <p:cNvPr id="6" name="Diagram 5"/>
          <p:cNvGraphicFramePr/>
          <p:nvPr/>
        </p:nvGraphicFramePr>
        <p:xfrm>
          <a:off x="1066800" y="1981200"/>
          <a:ext cx="7696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3810000" cy="990600"/>
          </a:xfrm>
        </p:spPr>
        <p:txBody>
          <a:bodyPr>
            <a:normAutofit lnSpcReduction="10000"/>
          </a:bodyPr>
          <a:lstStyle/>
          <a:p>
            <a:pPr marL="457200" lvl="0" indent="0">
              <a:buClrTx/>
              <a:buSzPct val="100000"/>
              <a:buNone/>
            </a:pPr>
            <a:r>
              <a:rPr lang="en-US" sz="2800" b="1">
                <a:latin typeface="Times New Roman" pitchFamily="18" charset="0"/>
                <a:cs typeface="Times New Roman" pitchFamily="18" charset="0"/>
              </a:rPr>
              <a:t>LUẬT LAO ĐỘNG</a:t>
            </a:r>
          </a:p>
          <a:p>
            <a:pPr marL="114300" lvl="0" indent="342900" algn="just">
              <a:buClrTx/>
              <a:buSzPct val="100000"/>
              <a:buFont typeface="+mj-lt"/>
              <a:buAutoNum type="romanUcPeriod"/>
            </a:pPr>
            <a:r>
              <a:rPr lang="en-US" sz="2800" b="1">
                <a:latin typeface="Times New Roman" pitchFamily="18" charset="0"/>
                <a:cs typeface="Times New Roman" pitchFamily="18" charset="0"/>
              </a:rPr>
              <a:t>Khái quát chung</a:t>
            </a:r>
          </a:p>
        </p:txBody>
      </p:sp>
      <p:graphicFrame>
        <p:nvGraphicFramePr>
          <p:cNvPr id="7" name="Diagram 6"/>
          <p:cNvGraphicFramePr/>
          <p:nvPr/>
        </p:nvGraphicFramePr>
        <p:xfrm>
          <a:off x="9906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2.png"/>
          <p:cNvPicPr>
            <a:picLocks noChangeAspect="1"/>
          </p:cNvPicPr>
          <p:nvPr/>
        </p:nvPicPr>
        <p:blipFill>
          <a:blip r:embed="rId7"/>
          <a:stretch>
            <a:fillRect/>
          </a:stretch>
        </p:blipFill>
        <p:spPr>
          <a:xfrm>
            <a:off x="7162800" y="1828801"/>
            <a:ext cx="1828800" cy="1828800"/>
          </a:xfrm>
          <a:prstGeom prst="rect">
            <a:avLst/>
          </a:prstGeom>
        </p:spPr>
      </p:pic>
      <p:pic>
        <p:nvPicPr>
          <p:cNvPr id="10" name="Picture 9" descr="3.jpg"/>
          <p:cNvPicPr>
            <a:picLocks noChangeAspect="1"/>
          </p:cNvPicPr>
          <p:nvPr/>
        </p:nvPicPr>
        <p:blipFill>
          <a:blip r:embed="rId8"/>
          <a:stretch>
            <a:fillRect/>
          </a:stretch>
        </p:blipFill>
        <p:spPr>
          <a:xfrm>
            <a:off x="7162800" y="3657600"/>
            <a:ext cx="1762125" cy="1762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3.png"/>
          <p:cNvPicPr>
            <a:picLocks noChangeAspect="1"/>
          </p:cNvPicPr>
          <p:nvPr/>
        </p:nvPicPr>
        <p:blipFill>
          <a:blip r:embed="rId2"/>
          <a:stretch>
            <a:fillRect/>
          </a:stretch>
        </p:blipFill>
        <p:spPr>
          <a:xfrm>
            <a:off x="7315200" y="381000"/>
            <a:ext cx="1524000" cy="1524000"/>
          </a:xfrm>
          <a:prstGeom prst="rect">
            <a:avLst/>
          </a:prstGeom>
        </p:spPr>
      </p:pic>
      <p:sp>
        <p:nvSpPr>
          <p:cNvPr id="3" name="Content Placeholder 2"/>
          <p:cNvSpPr>
            <a:spLocks noGrp="1"/>
          </p:cNvSpPr>
          <p:nvPr>
            <p:ph idx="1"/>
          </p:nvPr>
        </p:nvSpPr>
        <p:spPr>
          <a:xfrm>
            <a:off x="914400" y="533400"/>
            <a:ext cx="3810000" cy="990600"/>
          </a:xfrm>
        </p:spPr>
        <p:txBody>
          <a:bodyPr>
            <a:normAutofit lnSpcReduction="10000"/>
          </a:bodyPr>
          <a:lstStyle/>
          <a:p>
            <a:pPr marL="457200" lvl="0" indent="0">
              <a:buClrTx/>
              <a:buSzPct val="100000"/>
              <a:buNone/>
            </a:pPr>
            <a:r>
              <a:rPr lang="en-US" sz="2800" b="1">
                <a:latin typeface="Times New Roman" pitchFamily="18" charset="0"/>
                <a:cs typeface="Times New Roman" pitchFamily="18" charset="0"/>
              </a:rPr>
              <a:t>LUẬT LAO ĐỘNG</a:t>
            </a:r>
          </a:p>
          <a:p>
            <a:pPr marL="114300" lvl="0" indent="342900" algn="just">
              <a:buClrTx/>
              <a:buSzPct val="100000"/>
              <a:buFont typeface="+mj-lt"/>
              <a:buAutoNum type="romanUcPeriod"/>
            </a:pPr>
            <a:r>
              <a:rPr lang="en-US" sz="2800" b="1">
                <a:latin typeface="Times New Roman" pitchFamily="18" charset="0"/>
                <a:cs typeface="Times New Roman" pitchFamily="18" charset="0"/>
              </a:rPr>
              <a:t>Khái quát chung</a:t>
            </a:r>
          </a:p>
        </p:txBody>
      </p:sp>
      <p:sp>
        <p:nvSpPr>
          <p:cNvPr id="6" name="TextBox 5"/>
          <p:cNvSpPr txBox="1"/>
          <p:nvPr/>
        </p:nvSpPr>
        <p:spPr>
          <a:xfrm>
            <a:off x="838200" y="1371600"/>
            <a:ext cx="7848600" cy="5078313"/>
          </a:xfrm>
          <a:prstGeom prst="rect">
            <a:avLst/>
          </a:prstGeom>
          <a:noFill/>
        </p:spPr>
        <p:txBody>
          <a:bodyPr wrap="square" rtlCol="0">
            <a:spAutoFit/>
          </a:bodyPr>
          <a:lstStyle/>
          <a:p>
            <a:r>
              <a:rPr lang="en-US" sz="2400" b="1">
                <a:latin typeface="Times New Roman" pitchFamily="18" charset="0"/>
                <a:cs typeface="Times New Roman" pitchFamily="18" charset="0"/>
              </a:rPr>
              <a:t>Các hành vi bị nghiêm cấm (Điều 8):</a:t>
            </a:r>
          </a:p>
          <a:p>
            <a:pPr algn="just"/>
            <a:r>
              <a:rPr lang="en-US" sz="2000">
                <a:latin typeface="Times New Roman" pitchFamily="18" charset="0"/>
                <a:cs typeface="Times New Roman" pitchFamily="18" charset="0"/>
              </a:rPr>
              <a:t>1. Phân biệt đối xử về giới tính, dân tộc, màu da, thành phần xã hội, tình trạng hôn nhân, tín ngưỡng, tôn giáo, nhiễm HIV, khuyết tật hoặc vì lý do thành lập, gia nhập và hoạt động công đoàn. </a:t>
            </a:r>
          </a:p>
          <a:p>
            <a:pPr algn="just"/>
            <a:r>
              <a:rPr lang="en-US" sz="2000">
                <a:latin typeface="Times New Roman" pitchFamily="18" charset="0"/>
                <a:cs typeface="Times New Roman" pitchFamily="18" charset="0"/>
              </a:rPr>
              <a:t>2. Ngược đãi người lao động, quấy rối tình dục tại nơi làm việc.</a:t>
            </a:r>
          </a:p>
          <a:p>
            <a:pPr algn="just"/>
            <a:r>
              <a:rPr lang="en-US" sz="2000">
                <a:latin typeface="Times New Roman" pitchFamily="18" charset="0"/>
                <a:cs typeface="Times New Roman" pitchFamily="18" charset="0"/>
              </a:rPr>
              <a:t>3. Cưỡng bức lao động.</a:t>
            </a:r>
          </a:p>
          <a:p>
            <a:pPr algn="just"/>
            <a:r>
              <a:rPr lang="en-US" sz="2000">
                <a:latin typeface="Times New Roman" pitchFamily="18" charset="0"/>
                <a:cs typeface="Times New Roman" pitchFamily="18" charset="0"/>
              </a:rPr>
              <a:t>4. Lợi dụng danh nghĩa dạy nghề, tập nghề để trục lợi, bóc lột sức lao động hoặc dụ dỗ, ép buộc người học nghề, người tập nghề vào hoạt động trái pháp luật.</a:t>
            </a:r>
          </a:p>
          <a:p>
            <a:pPr algn="just"/>
            <a:r>
              <a:rPr lang="en-US" sz="2000">
                <a:latin typeface="Times New Roman" pitchFamily="18" charset="0"/>
                <a:cs typeface="Times New Roman" pitchFamily="18" charset="0"/>
              </a:rPr>
              <a:t>5. Sử dụng lao động chưa qua đào tạo nghề hoặc chưa có chứng chỉ kỹ năng nghề quốc gia đối với nghề, công việc phải sử dụng lao động đã được đào tạo nghề hoặc phải có chứng chỉ kỹ năng nghề quốc gia.</a:t>
            </a:r>
          </a:p>
          <a:p>
            <a:pPr algn="just"/>
            <a:r>
              <a:rPr lang="en-US" sz="2000">
                <a:latin typeface="Times New Roman" pitchFamily="18" charset="0"/>
                <a:cs typeface="Times New Roman" pitchFamily="18" charset="0"/>
              </a:rPr>
              <a:t>6. Dụ dỗ, hứa hẹn và quảng cáo gian dối để lừa gạt người lao động hoặc lợi dụng dịch vụ việc làm, hoạt động đưa người lao động đi làm việc ở nước ngoài theo hợp đồng để thực hiện hành vi trái pháp luật.</a:t>
            </a:r>
          </a:p>
          <a:p>
            <a:pPr algn="just"/>
            <a:r>
              <a:rPr lang="en-US" sz="2000">
                <a:latin typeface="Times New Roman" pitchFamily="18" charset="0"/>
                <a:cs typeface="Times New Roman" pitchFamily="18" charset="0"/>
              </a:rPr>
              <a:t>7. Sử dụng lao động chưa thành niên trái pháp luật.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pic>
        <p:nvPicPr>
          <p:cNvPr id="5" name="Picture 4" descr="4.jpg"/>
          <p:cNvPicPr>
            <a:picLocks noChangeAspect="1"/>
          </p:cNvPicPr>
          <p:nvPr/>
        </p:nvPicPr>
        <p:blipFill>
          <a:blip r:embed="rId2"/>
          <a:stretch>
            <a:fillRect/>
          </a:stretch>
        </p:blipFill>
        <p:spPr>
          <a:xfrm>
            <a:off x="5791200" y="914400"/>
            <a:ext cx="3048000" cy="3499822"/>
          </a:xfrm>
          <a:prstGeom prst="rect">
            <a:avLst/>
          </a:prstGeom>
        </p:spPr>
      </p:pic>
      <p:sp>
        <p:nvSpPr>
          <p:cNvPr id="6" name="TextBox 5"/>
          <p:cNvSpPr txBox="1"/>
          <p:nvPr/>
        </p:nvSpPr>
        <p:spPr>
          <a:xfrm>
            <a:off x="1143000" y="1524000"/>
            <a:ext cx="4495800" cy="3108543"/>
          </a:xfrm>
          <a:prstGeom prst="rect">
            <a:avLst/>
          </a:prstGeom>
          <a:noFill/>
        </p:spPr>
        <p:txBody>
          <a:bodyPr wrap="square" rtlCol="0">
            <a:spAutoFit/>
          </a:bodyPr>
          <a:lstStyle/>
          <a:p>
            <a:pPr algn="just"/>
            <a:r>
              <a:rPr lang="en-US" sz="2800">
                <a:latin typeface="Times New Roman" pitchFamily="18" charset="0"/>
                <a:cs typeface="Times New Roman" pitchFamily="18" charset="0"/>
              </a:rPr>
              <a:t>Hợp đồng lao động là </a:t>
            </a:r>
            <a:r>
              <a:rPr lang="en-US" sz="2800">
                <a:solidFill>
                  <a:srgbClr val="FF0000"/>
                </a:solidFill>
                <a:latin typeface="Times New Roman" pitchFamily="18" charset="0"/>
                <a:cs typeface="Times New Roman" pitchFamily="18" charset="0"/>
              </a:rPr>
              <a:t>sự thỏa thuận</a:t>
            </a:r>
            <a:r>
              <a:rPr lang="en-US" sz="2800">
                <a:latin typeface="Times New Roman" pitchFamily="18" charset="0"/>
                <a:cs typeface="Times New Roman" pitchFamily="18" charset="0"/>
              </a:rPr>
              <a:t> giữa </a:t>
            </a:r>
            <a:r>
              <a:rPr lang="en-US" sz="2800">
                <a:solidFill>
                  <a:srgbClr val="FF0000"/>
                </a:solidFill>
                <a:latin typeface="Times New Roman" pitchFamily="18" charset="0"/>
                <a:cs typeface="Times New Roman" pitchFamily="18" charset="0"/>
              </a:rPr>
              <a:t>người lao động </a:t>
            </a:r>
            <a:r>
              <a:rPr lang="en-US" sz="2800">
                <a:latin typeface="Times New Roman" pitchFamily="18" charset="0"/>
                <a:cs typeface="Times New Roman" pitchFamily="18" charset="0"/>
              </a:rPr>
              <a:t>và </a:t>
            </a:r>
            <a:r>
              <a:rPr lang="en-US" sz="2800">
                <a:solidFill>
                  <a:srgbClr val="FF0000"/>
                </a:solidFill>
                <a:latin typeface="Times New Roman" pitchFamily="18" charset="0"/>
                <a:cs typeface="Times New Roman" pitchFamily="18" charset="0"/>
              </a:rPr>
              <a:t>người sử dụng lao động </a:t>
            </a:r>
            <a:r>
              <a:rPr lang="en-US" sz="2800">
                <a:latin typeface="Times New Roman" pitchFamily="18" charset="0"/>
                <a:cs typeface="Times New Roman" pitchFamily="18" charset="0"/>
              </a:rPr>
              <a:t>về việc làm có trả lương, điều kiện làm việc, quyền và nghĩa vụ của mỗi bên trong quan hệ lao động</a:t>
            </a:r>
          </a:p>
        </p:txBody>
      </p:sp>
      <p:sp>
        <p:nvSpPr>
          <p:cNvPr id="7" name="TextBox 6"/>
          <p:cNvSpPr txBox="1"/>
          <p:nvPr/>
        </p:nvSpPr>
        <p:spPr>
          <a:xfrm>
            <a:off x="838200" y="4572000"/>
            <a:ext cx="7924800" cy="1938992"/>
          </a:xfrm>
          <a:prstGeom prst="rect">
            <a:avLst/>
          </a:prstGeom>
          <a:noFill/>
        </p:spPr>
        <p:txBody>
          <a:bodyPr wrap="square" rtlCol="0">
            <a:spAutoFit/>
          </a:bodyPr>
          <a:lstStyle/>
          <a:p>
            <a:pPr>
              <a:buFont typeface="Wingdings" pitchFamily="2" charset="2"/>
              <a:buChar char="Ø"/>
            </a:pPr>
            <a:r>
              <a:rPr lang="en-US" sz="2400" b="1">
                <a:latin typeface="Times New Roman" pitchFamily="18" charset="0"/>
                <a:cs typeface="Times New Roman" pitchFamily="18" charset="0"/>
              </a:rPr>
              <a:t>Chương III, từ Điều 15 đến Điều 58, Bộ luật lao động 2012</a:t>
            </a:r>
          </a:p>
          <a:p>
            <a:pPr>
              <a:buFont typeface="Wingdings" pitchFamily="2" charset="2"/>
              <a:buChar char="Ø"/>
            </a:pPr>
            <a:r>
              <a:rPr lang="en-US" sz="2400" b="1">
                <a:latin typeface="Times New Roman" pitchFamily="18" charset="0"/>
                <a:cs typeface="Times New Roman" pitchFamily="18" charset="0"/>
              </a:rPr>
              <a:t>Nghị định số 44/2013/NĐ-CP ngày 10/5/2013 của Chính phủ, quy định chi tiết một số điều của bộ luật lao động về hợp đồng lao động.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4343400" cy="990600"/>
          </a:xfrm>
        </p:spPr>
        <p:txBody>
          <a:bodyPr>
            <a:normAutofit lnSpcReduction="10000"/>
          </a:bodyPr>
          <a:lstStyle/>
          <a:p>
            <a:pPr marL="63500" lvl="0" indent="0">
              <a:buClrTx/>
              <a:buSzPct val="100000"/>
              <a:buNone/>
            </a:pPr>
            <a:r>
              <a:rPr lang="en-US" sz="2800" b="1">
                <a:latin typeface="Times New Roman" pitchFamily="18" charset="0"/>
                <a:cs typeface="Times New Roman" pitchFamily="18" charset="0"/>
              </a:rPr>
              <a:t>LUẬT LAO ĐỘNG</a:t>
            </a:r>
          </a:p>
          <a:p>
            <a:pPr marL="63500" lvl="0" indent="0">
              <a:buClrTx/>
              <a:buSzPct val="100000"/>
              <a:buNone/>
            </a:pPr>
            <a:r>
              <a:rPr lang="en-US" sz="2800" b="1">
                <a:latin typeface="Times New Roman" pitchFamily="18" charset="0"/>
                <a:cs typeface="Times New Roman" pitchFamily="18" charset="0"/>
              </a:rPr>
              <a:t>II. Hợp đồng lao động</a:t>
            </a:r>
          </a:p>
        </p:txBody>
      </p:sp>
      <p:sp>
        <p:nvSpPr>
          <p:cNvPr id="6" name="TextBox 5"/>
          <p:cNvSpPr txBox="1"/>
          <p:nvPr/>
        </p:nvSpPr>
        <p:spPr>
          <a:xfrm>
            <a:off x="1143000" y="1676400"/>
            <a:ext cx="4495800" cy="3539430"/>
          </a:xfrm>
          <a:prstGeom prst="rect">
            <a:avLst/>
          </a:prstGeom>
          <a:noFill/>
        </p:spPr>
        <p:txBody>
          <a:bodyPr wrap="square" rtlCol="0">
            <a:spAutoFit/>
          </a:bodyPr>
          <a:lstStyle/>
          <a:p>
            <a:pPr algn="just">
              <a:buFont typeface="Wingdings" pitchFamily="2" charset="2"/>
              <a:buChar char="Ø"/>
            </a:pPr>
            <a:r>
              <a:rPr lang="en-US" sz="2800">
                <a:latin typeface="Times New Roman" pitchFamily="18" charset="0"/>
                <a:cs typeface="Times New Roman" pitchFamily="18" charset="0"/>
              </a:rPr>
              <a:t>Hợp đồng lao động phải được giao kết </a:t>
            </a:r>
            <a:r>
              <a:rPr lang="en-US" sz="2800">
                <a:solidFill>
                  <a:srgbClr val="FF0000"/>
                </a:solidFill>
                <a:latin typeface="Times New Roman" pitchFamily="18" charset="0"/>
                <a:cs typeface="Times New Roman" pitchFamily="18" charset="0"/>
              </a:rPr>
              <a:t>bằng văn bản </a:t>
            </a:r>
            <a:r>
              <a:rPr lang="en-US" sz="2800">
                <a:latin typeface="Times New Roman" pitchFamily="18" charset="0"/>
                <a:cs typeface="Times New Roman" pitchFamily="18" charset="0"/>
              </a:rPr>
              <a:t>và </a:t>
            </a:r>
            <a:r>
              <a:rPr lang="en-US" sz="2800">
                <a:solidFill>
                  <a:srgbClr val="FF0000"/>
                </a:solidFill>
                <a:latin typeface="Times New Roman" pitchFamily="18" charset="0"/>
                <a:cs typeface="Times New Roman" pitchFamily="18" charset="0"/>
              </a:rPr>
              <a:t>được làm thành 02 bản </a:t>
            </a:r>
            <a:r>
              <a:rPr lang="en-US" sz="2800">
                <a:latin typeface="Times New Roman" pitchFamily="18" charset="0"/>
                <a:cs typeface="Times New Roman" pitchFamily="18" charset="0"/>
              </a:rPr>
              <a:t>(mỗi bên lưu giữ một bản)</a:t>
            </a:r>
          </a:p>
          <a:p>
            <a:pPr algn="just">
              <a:buFont typeface="Wingdings" pitchFamily="2" charset="2"/>
              <a:buChar char="Ø"/>
            </a:pPr>
            <a:r>
              <a:rPr lang="en-US" sz="2800">
                <a:latin typeface="Times New Roman" pitchFamily="18" charset="0"/>
                <a:cs typeface="Times New Roman" pitchFamily="18" charset="0"/>
              </a:rPr>
              <a:t>Đối với công việc tạm thời có thời hạn </a:t>
            </a:r>
            <a:r>
              <a:rPr lang="en-US" sz="2800">
                <a:solidFill>
                  <a:srgbClr val="FF0000"/>
                </a:solidFill>
                <a:latin typeface="Times New Roman" pitchFamily="18" charset="0"/>
                <a:cs typeface="Times New Roman" pitchFamily="18" charset="0"/>
              </a:rPr>
              <a:t>dưới 03 tháng</a:t>
            </a:r>
            <a:r>
              <a:rPr lang="en-US" sz="2800">
                <a:latin typeface="Times New Roman" pitchFamily="18" charset="0"/>
                <a:cs typeface="Times New Roman" pitchFamily="18" charset="0"/>
              </a:rPr>
              <a:t>, các bên có thể giao kết </a:t>
            </a:r>
            <a:r>
              <a:rPr lang="en-US" sz="2800">
                <a:solidFill>
                  <a:srgbClr val="FF0000"/>
                </a:solidFill>
                <a:latin typeface="Times New Roman" pitchFamily="18" charset="0"/>
                <a:cs typeface="Times New Roman" pitchFamily="18" charset="0"/>
              </a:rPr>
              <a:t>hợp đồng lao động bằng lời nói</a:t>
            </a:r>
          </a:p>
        </p:txBody>
      </p:sp>
      <p:pic>
        <p:nvPicPr>
          <p:cNvPr id="7" name="Picture 6" descr="5.jpg"/>
          <p:cNvPicPr>
            <a:picLocks noChangeAspect="1"/>
          </p:cNvPicPr>
          <p:nvPr/>
        </p:nvPicPr>
        <p:blipFill>
          <a:blip r:embed="rId2"/>
          <a:stretch>
            <a:fillRect/>
          </a:stretch>
        </p:blipFill>
        <p:spPr>
          <a:xfrm>
            <a:off x="5715000" y="1219200"/>
            <a:ext cx="3105150" cy="1752600"/>
          </a:xfrm>
          <a:prstGeom prst="rect">
            <a:avLst/>
          </a:prstGeom>
        </p:spPr>
      </p:pic>
      <p:pic>
        <p:nvPicPr>
          <p:cNvPr id="8" name="Picture 7" descr="8.jpg"/>
          <p:cNvPicPr>
            <a:picLocks noChangeAspect="1"/>
          </p:cNvPicPr>
          <p:nvPr/>
        </p:nvPicPr>
        <p:blipFill>
          <a:blip r:embed="rId3"/>
          <a:stretch>
            <a:fillRect/>
          </a:stretch>
        </p:blipFill>
        <p:spPr>
          <a:xfrm>
            <a:off x="6096000" y="3200400"/>
            <a:ext cx="2590800" cy="25908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4762</TotalTime>
  <Words>4681</Words>
  <Application>Microsoft Office PowerPoint</Application>
  <PresentationFormat>On-screen Show (4:3)</PresentationFormat>
  <Paragraphs>379</Paragraphs>
  <Slides>38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Lucida Sans Unicode</vt:lpstr>
      <vt:lpstr>Times New Roman</vt:lpstr>
      <vt:lpstr>Verdana</vt:lpstr>
      <vt:lpstr>Wingdings</vt:lpstr>
      <vt:lpstr>Wingdings 2</vt:lpstr>
      <vt:lpstr>Wingdings 3</vt:lpstr>
      <vt:lpstr>Concourse</vt:lpstr>
      <vt:lpstr>PHÁP LUẬT ĐẠI CƯƠNG</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BC</cp:lastModifiedBy>
  <cp:revision>1138</cp:revision>
  <dcterms:created xsi:type="dcterms:W3CDTF">2006-08-16T00:00:00Z</dcterms:created>
  <dcterms:modified xsi:type="dcterms:W3CDTF">2017-03-15T01:17:42Z</dcterms:modified>
</cp:coreProperties>
</file>