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notesMasterIdLst>
    <p:notesMasterId r:id="rId30"/>
  </p:notesMasterIdLst>
  <p:handoutMasterIdLst>
    <p:handoutMasterId r:id="rId31"/>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9" autoAdjust="0"/>
    <p:restoredTop sz="79685" autoAdjust="0"/>
  </p:normalViewPr>
  <p:slideViewPr>
    <p:cSldViewPr>
      <p:cViewPr varScale="1">
        <p:scale>
          <a:sx n="86" d="100"/>
          <a:sy n="86" d="100"/>
        </p:scale>
        <p:origin x="1680" y="96"/>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57F71-D9D5-440A-A6DC-2BFE990BE6E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1E463D1-43E2-4ADB-96B3-F81782B00C67}">
      <dgm:prSet phldrT="[Text]" phldr="1" custT="1"/>
      <dgm:spPr/>
      <dgm:t>
        <a:bodyPr/>
        <a:lstStyle/>
        <a:p>
          <a:endParaRPr lang="en-US" sz="3400">
            <a:latin typeface="Times New Roman" pitchFamily="18" charset="0"/>
            <a:cs typeface="Times New Roman" pitchFamily="18" charset="0"/>
          </a:endParaRPr>
        </a:p>
      </dgm:t>
    </dgm:pt>
    <dgm:pt modelId="{8243F322-0481-4354-BDDD-57BE52434F01}" type="parTrans" cxnId="{AF4C1F4C-B9D8-4DEC-A4D9-47E709013D8E}">
      <dgm:prSet/>
      <dgm:spPr/>
      <dgm:t>
        <a:bodyPr/>
        <a:lstStyle/>
        <a:p>
          <a:endParaRPr lang="en-US" sz="3400">
            <a:latin typeface="Times New Roman" pitchFamily="18" charset="0"/>
            <a:cs typeface="Times New Roman" pitchFamily="18" charset="0"/>
          </a:endParaRPr>
        </a:p>
      </dgm:t>
    </dgm:pt>
    <dgm:pt modelId="{FF8BBABF-B5A4-45A7-B075-634AE2C2A113}" type="sibTrans" cxnId="{AF4C1F4C-B9D8-4DEC-A4D9-47E709013D8E}">
      <dgm:prSet/>
      <dgm:spPr/>
      <dgm:t>
        <a:bodyPr/>
        <a:lstStyle/>
        <a:p>
          <a:endParaRPr lang="en-US" sz="3400">
            <a:latin typeface="Times New Roman" pitchFamily="18" charset="0"/>
            <a:cs typeface="Times New Roman" pitchFamily="18" charset="0"/>
          </a:endParaRPr>
        </a:p>
      </dgm:t>
    </dgm:pt>
    <dgm:pt modelId="{70EA80CA-33C7-4D93-BE89-C323ADD76AB8}">
      <dgm:prSet phldrT="[Text]" custT="1"/>
      <dgm:spPr/>
      <dgm:t>
        <a:bodyPr/>
        <a:lstStyle/>
        <a:p>
          <a:pPr algn="just"/>
          <a:r>
            <a:rPr lang="en-US" sz="3000" b="1" err="1">
              <a:latin typeface="Times New Roman" pitchFamily="18" charset="0"/>
              <a:cs typeface="Times New Roman" pitchFamily="18" charset="0"/>
            </a:rPr>
            <a:t>Chủ</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thể</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tham</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nhũng</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là</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nhũng</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là</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những</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người</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có</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chức</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vụ</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quyền</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hạn</a:t>
          </a:r>
          <a:r>
            <a:rPr lang="en-US" sz="3000" b="1">
              <a:latin typeface="Times New Roman" pitchFamily="18" charset="0"/>
              <a:cs typeface="Times New Roman" pitchFamily="18" charset="0"/>
            </a:rPr>
            <a:t> </a:t>
          </a:r>
        </a:p>
      </dgm:t>
    </dgm:pt>
    <dgm:pt modelId="{62D6C82E-F14C-4576-96ED-DFD37E41F20A}" type="parTrans" cxnId="{B153DE5D-5351-4603-ABDA-A729C3610321}">
      <dgm:prSet/>
      <dgm:spPr/>
      <dgm:t>
        <a:bodyPr/>
        <a:lstStyle/>
        <a:p>
          <a:endParaRPr lang="en-US" sz="3400">
            <a:latin typeface="Times New Roman" pitchFamily="18" charset="0"/>
            <a:cs typeface="Times New Roman" pitchFamily="18" charset="0"/>
          </a:endParaRPr>
        </a:p>
      </dgm:t>
    </dgm:pt>
    <dgm:pt modelId="{C513A53B-F047-453D-A326-03625AAC4B04}" type="sibTrans" cxnId="{B153DE5D-5351-4603-ABDA-A729C3610321}">
      <dgm:prSet/>
      <dgm:spPr/>
      <dgm:t>
        <a:bodyPr/>
        <a:lstStyle/>
        <a:p>
          <a:endParaRPr lang="en-US" sz="3400">
            <a:latin typeface="Times New Roman" pitchFamily="18" charset="0"/>
            <a:cs typeface="Times New Roman" pitchFamily="18" charset="0"/>
          </a:endParaRPr>
        </a:p>
      </dgm:t>
    </dgm:pt>
    <dgm:pt modelId="{B7AD5B0B-679E-45C2-BE09-6BD0616F27C5}">
      <dgm:prSet phldrT="[Text]" phldr="1" custT="1"/>
      <dgm:spPr/>
      <dgm:t>
        <a:bodyPr/>
        <a:lstStyle/>
        <a:p>
          <a:endParaRPr lang="en-US" sz="3400">
            <a:latin typeface="Times New Roman" pitchFamily="18" charset="0"/>
            <a:cs typeface="Times New Roman" pitchFamily="18" charset="0"/>
          </a:endParaRPr>
        </a:p>
      </dgm:t>
    </dgm:pt>
    <dgm:pt modelId="{FC72056A-6414-4AE6-AA42-B5204C433821}" type="parTrans" cxnId="{E56B61DC-D9D0-4ED7-BB12-4C644D0D66B4}">
      <dgm:prSet/>
      <dgm:spPr/>
      <dgm:t>
        <a:bodyPr/>
        <a:lstStyle/>
        <a:p>
          <a:endParaRPr lang="en-US" sz="3400">
            <a:latin typeface="Times New Roman" pitchFamily="18" charset="0"/>
            <a:cs typeface="Times New Roman" pitchFamily="18" charset="0"/>
          </a:endParaRPr>
        </a:p>
      </dgm:t>
    </dgm:pt>
    <dgm:pt modelId="{0E9DE88D-FD72-4E18-B6F0-3AF635B0B046}" type="sibTrans" cxnId="{E56B61DC-D9D0-4ED7-BB12-4C644D0D66B4}">
      <dgm:prSet/>
      <dgm:spPr/>
      <dgm:t>
        <a:bodyPr/>
        <a:lstStyle/>
        <a:p>
          <a:endParaRPr lang="en-US" sz="3400">
            <a:latin typeface="Times New Roman" pitchFamily="18" charset="0"/>
            <a:cs typeface="Times New Roman" pitchFamily="18" charset="0"/>
          </a:endParaRPr>
        </a:p>
      </dgm:t>
    </dgm:pt>
    <dgm:pt modelId="{7F723094-77CF-403B-AB9C-D72CA1F8C141}">
      <dgm:prSet phldrT="[Text]" custT="1"/>
      <dgm:spPr/>
      <dgm:t>
        <a:bodyPr/>
        <a:lstStyle/>
        <a:p>
          <a:pPr algn="just"/>
          <a:r>
            <a:rPr lang="en-US" sz="3000" b="1" err="1">
              <a:solidFill>
                <a:schemeClr val="tx1"/>
              </a:solidFill>
              <a:latin typeface="Times New Roman" pitchFamily="18" charset="0"/>
              <a:cs typeface="Times New Roman" pitchFamily="18" charset="0"/>
            </a:rPr>
            <a:t>Chủ</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thể</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tham</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nhũng</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lợi</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dụng</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chức</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vụ</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quyền</a:t>
          </a:r>
          <a:r>
            <a:rPr lang="en-US" sz="3000" b="1">
              <a:solidFill>
                <a:schemeClr val="tx1"/>
              </a:solidFill>
              <a:latin typeface="Times New Roman" pitchFamily="18" charset="0"/>
              <a:cs typeface="Times New Roman" pitchFamily="18" charset="0"/>
            </a:rPr>
            <a:t> </a:t>
          </a:r>
          <a:r>
            <a:rPr lang="en-US" sz="3000" b="1" err="1">
              <a:solidFill>
                <a:schemeClr val="tx1"/>
              </a:solidFill>
              <a:latin typeface="Times New Roman" pitchFamily="18" charset="0"/>
              <a:cs typeface="Times New Roman" pitchFamily="18" charset="0"/>
            </a:rPr>
            <a:t>hạn</a:t>
          </a:r>
          <a:endParaRPr lang="en-US" sz="3000" b="1">
            <a:solidFill>
              <a:schemeClr val="tx1"/>
            </a:solidFill>
            <a:latin typeface="Times New Roman" pitchFamily="18" charset="0"/>
            <a:cs typeface="Times New Roman" pitchFamily="18" charset="0"/>
          </a:endParaRPr>
        </a:p>
      </dgm:t>
    </dgm:pt>
    <dgm:pt modelId="{8974C9B1-E603-49DC-B491-635DC07EB272}" type="parTrans" cxnId="{59A8B940-C4B5-4EB2-9222-AAED61A9213E}">
      <dgm:prSet/>
      <dgm:spPr/>
      <dgm:t>
        <a:bodyPr/>
        <a:lstStyle/>
        <a:p>
          <a:endParaRPr lang="en-US" sz="3400">
            <a:latin typeface="Times New Roman" pitchFamily="18" charset="0"/>
            <a:cs typeface="Times New Roman" pitchFamily="18" charset="0"/>
          </a:endParaRPr>
        </a:p>
      </dgm:t>
    </dgm:pt>
    <dgm:pt modelId="{F727FA9F-0E06-41EA-956C-F5B0DDFF8297}" type="sibTrans" cxnId="{59A8B940-C4B5-4EB2-9222-AAED61A9213E}">
      <dgm:prSet/>
      <dgm:spPr/>
      <dgm:t>
        <a:bodyPr/>
        <a:lstStyle/>
        <a:p>
          <a:endParaRPr lang="en-US" sz="3400">
            <a:latin typeface="Times New Roman" pitchFamily="18" charset="0"/>
            <a:cs typeface="Times New Roman" pitchFamily="18" charset="0"/>
          </a:endParaRPr>
        </a:p>
      </dgm:t>
    </dgm:pt>
    <dgm:pt modelId="{A18D8978-F16D-47D4-9C23-0CB0A6C4D0E6}">
      <dgm:prSet phldrT="[Text]" phldr="1" custT="1"/>
      <dgm:spPr/>
      <dgm:t>
        <a:bodyPr/>
        <a:lstStyle/>
        <a:p>
          <a:endParaRPr lang="en-US" sz="3400">
            <a:latin typeface="Times New Roman" pitchFamily="18" charset="0"/>
            <a:cs typeface="Times New Roman" pitchFamily="18" charset="0"/>
          </a:endParaRPr>
        </a:p>
      </dgm:t>
    </dgm:pt>
    <dgm:pt modelId="{F4B1C804-8A72-45A7-B289-FB41A8970201}" type="parTrans" cxnId="{0D319EE5-3CF8-4680-951E-E4AD533E449E}">
      <dgm:prSet/>
      <dgm:spPr/>
      <dgm:t>
        <a:bodyPr/>
        <a:lstStyle/>
        <a:p>
          <a:endParaRPr lang="en-US" sz="3400">
            <a:latin typeface="Times New Roman" pitchFamily="18" charset="0"/>
            <a:cs typeface="Times New Roman" pitchFamily="18" charset="0"/>
          </a:endParaRPr>
        </a:p>
      </dgm:t>
    </dgm:pt>
    <dgm:pt modelId="{C3E6B764-67FC-4A1D-BC7B-5FB7441B0B94}" type="sibTrans" cxnId="{0D319EE5-3CF8-4680-951E-E4AD533E449E}">
      <dgm:prSet/>
      <dgm:spPr/>
      <dgm:t>
        <a:bodyPr/>
        <a:lstStyle/>
        <a:p>
          <a:endParaRPr lang="en-US" sz="3400">
            <a:latin typeface="Times New Roman" pitchFamily="18" charset="0"/>
            <a:cs typeface="Times New Roman" pitchFamily="18" charset="0"/>
          </a:endParaRPr>
        </a:p>
      </dgm:t>
    </dgm:pt>
    <dgm:pt modelId="{87E23616-EDB8-4682-AC87-D8EAC58615BA}">
      <dgm:prSet phldrT="[Text]" custT="1"/>
      <dgm:spPr/>
      <dgm:t>
        <a:bodyPr/>
        <a:lstStyle/>
        <a:p>
          <a:pPr algn="just"/>
          <a:r>
            <a:rPr lang="en-US" sz="3000" b="1" err="1">
              <a:latin typeface="Times New Roman" pitchFamily="18" charset="0"/>
              <a:cs typeface="Times New Roman" pitchFamily="18" charset="0"/>
            </a:rPr>
            <a:t>Mục</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đích</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của</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hành</a:t>
          </a:r>
          <a:r>
            <a:rPr lang="en-US" sz="3000" b="1">
              <a:latin typeface="Times New Roman" pitchFamily="18" charset="0"/>
              <a:cs typeface="Times New Roman" pitchFamily="18" charset="0"/>
            </a:rPr>
            <a:t> vi </a:t>
          </a:r>
          <a:r>
            <a:rPr lang="en-US" sz="3000" b="1" err="1">
              <a:latin typeface="Times New Roman" pitchFamily="18" charset="0"/>
              <a:cs typeface="Times New Roman" pitchFamily="18" charset="0"/>
            </a:rPr>
            <a:t>tham</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nhũng</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là</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vụ</a:t>
          </a:r>
          <a:r>
            <a:rPr lang="en-US" sz="3000" b="1">
              <a:latin typeface="Times New Roman" pitchFamily="18" charset="0"/>
              <a:cs typeface="Times New Roman" pitchFamily="18" charset="0"/>
            </a:rPr>
            <a:t> </a:t>
          </a:r>
          <a:r>
            <a:rPr lang="en-US" sz="3000" b="1" err="1">
              <a:latin typeface="Times New Roman" pitchFamily="18" charset="0"/>
              <a:cs typeface="Times New Roman" pitchFamily="18" charset="0"/>
            </a:rPr>
            <a:t>lợi</a:t>
          </a:r>
          <a:endParaRPr lang="en-US" sz="3000" b="1">
            <a:latin typeface="Times New Roman" pitchFamily="18" charset="0"/>
            <a:cs typeface="Times New Roman" pitchFamily="18" charset="0"/>
          </a:endParaRPr>
        </a:p>
      </dgm:t>
    </dgm:pt>
    <dgm:pt modelId="{3B899D7D-04E4-4A81-BCC9-870D2FC4EE38}" type="parTrans" cxnId="{45E30699-E5E4-4506-8A7B-D1C727F4EA0A}">
      <dgm:prSet/>
      <dgm:spPr/>
      <dgm:t>
        <a:bodyPr/>
        <a:lstStyle/>
        <a:p>
          <a:endParaRPr lang="en-US" sz="3400">
            <a:latin typeface="Times New Roman" pitchFamily="18" charset="0"/>
            <a:cs typeface="Times New Roman" pitchFamily="18" charset="0"/>
          </a:endParaRPr>
        </a:p>
      </dgm:t>
    </dgm:pt>
    <dgm:pt modelId="{D967F854-815D-42FA-ABA9-BC37411EF4FD}" type="sibTrans" cxnId="{45E30699-E5E4-4506-8A7B-D1C727F4EA0A}">
      <dgm:prSet/>
      <dgm:spPr/>
      <dgm:t>
        <a:bodyPr/>
        <a:lstStyle/>
        <a:p>
          <a:endParaRPr lang="en-US" sz="3400">
            <a:latin typeface="Times New Roman" pitchFamily="18" charset="0"/>
            <a:cs typeface="Times New Roman" pitchFamily="18" charset="0"/>
          </a:endParaRPr>
        </a:p>
      </dgm:t>
    </dgm:pt>
    <dgm:pt modelId="{5EAE6D6E-0C4F-49DE-8C61-B95460304C92}" type="pres">
      <dgm:prSet presAssocID="{E9E57F71-D9D5-440A-A6DC-2BFE990BE6E7}" presName="linearFlow" presStyleCnt="0">
        <dgm:presLayoutVars>
          <dgm:dir/>
          <dgm:animLvl val="lvl"/>
          <dgm:resizeHandles val="exact"/>
        </dgm:presLayoutVars>
      </dgm:prSet>
      <dgm:spPr/>
    </dgm:pt>
    <dgm:pt modelId="{6DAAA7A6-4B4D-436E-8583-84A5E5F5041F}" type="pres">
      <dgm:prSet presAssocID="{11E463D1-43E2-4ADB-96B3-F81782B00C67}" presName="composite" presStyleCnt="0"/>
      <dgm:spPr/>
    </dgm:pt>
    <dgm:pt modelId="{1676EA3C-DBCB-4DE5-96CE-29EDDA549302}" type="pres">
      <dgm:prSet presAssocID="{11E463D1-43E2-4ADB-96B3-F81782B00C67}" presName="parentText" presStyleLbl="alignNode1" presStyleIdx="0" presStyleCnt="3">
        <dgm:presLayoutVars>
          <dgm:chMax val="1"/>
          <dgm:bulletEnabled val="1"/>
        </dgm:presLayoutVars>
      </dgm:prSet>
      <dgm:spPr/>
    </dgm:pt>
    <dgm:pt modelId="{16D1904A-C064-49FB-A404-54560EAC2073}" type="pres">
      <dgm:prSet presAssocID="{11E463D1-43E2-4ADB-96B3-F81782B00C67}" presName="descendantText" presStyleLbl="alignAcc1" presStyleIdx="0" presStyleCnt="3">
        <dgm:presLayoutVars>
          <dgm:bulletEnabled val="1"/>
        </dgm:presLayoutVars>
      </dgm:prSet>
      <dgm:spPr/>
    </dgm:pt>
    <dgm:pt modelId="{33DB06B5-D87E-42F3-8ADD-E07D36263909}" type="pres">
      <dgm:prSet presAssocID="{FF8BBABF-B5A4-45A7-B075-634AE2C2A113}" presName="sp" presStyleCnt="0"/>
      <dgm:spPr/>
    </dgm:pt>
    <dgm:pt modelId="{23939E97-BA1D-43FB-B7B0-9286BDE7E466}" type="pres">
      <dgm:prSet presAssocID="{B7AD5B0B-679E-45C2-BE09-6BD0616F27C5}" presName="composite" presStyleCnt="0"/>
      <dgm:spPr/>
    </dgm:pt>
    <dgm:pt modelId="{4EA466DD-5642-40F7-9D5F-EDCFCB3BE38E}" type="pres">
      <dgm:prSet presAssocID="{B7AD5B0B-679E-45C2-BE09-6BD0616F27C5}" presName="parentText" presStyleLbl="alignNode1" presStyleIdx="1" presStyleCnt="3">
        <dgm:presLayoutVars>
          <dgm:chMax val="1"/>
          <dgm:bulletEnabled val="1"/>
        </dgm:presLayoutVars>
      </dgm:prSet>
      <dgm:spPr/>
    </dgm:pt>
    <dgm:pt modelId="{2F8AE3F0-D9AE-429D-A30E-5DF08E22F5D3}" type="pres">
      <dgm:prSet presAssocID="{B7AD5B0B-679E-45C2-BE09-6BD0616F27C5}" presName="descendantText" presStyleLbl="alignAcc1" presStyleIdx="1" presStyleCnt="3">
        <dgm:presLayoutVars>
          <dgm:bulletEnabled val="1"/>
        </dgm:presLayoutVars>
      </dgm:prSet>
      <dgm:spPr/>
    </dgm:pt>
    <dgm:pt modelId="{BB12F2D8-B7FD-4533-A935-9372A6513260}" type="pres">
      <dgm:prSet presAssocID="{0E9DE88D-FD72-4E18-B6F0-3AF635B0B046}" presName="sp" presStyleCnt="0"/>
      <dgm:spPr/>
    </dgm:pt>
    <dgm:pt modelId="{0E65D95C-6580-4626-97A9-C580AB953558}" type="pres">
      <dgm:prSet presAssocID="{A18D8978-F16D-47D4-9C23-0CB0A6C4D0E6}" presName="composite" presStyleCnt="0"/>
      <dgm:spPr/>
    </dgm:pt>
    <dgm:pt modelId="{506196B1-B7E0-486F-BAB6-9BE0D5427BEA}" type="pres">
      <dgm:prSet presAssocID="{A18D8978-F16D-47D4-9C23-0CB0A6C4D0E6}" presName="parentText" presStyleLbl="alignNode1" presStyleIdx="2" presStyleCnt="3">
        <dgm:presLayoutVars>
          <dgm:chMax val="1"/>
          <dgm:bulletEnabled val="1"/>
        </dgm:presLayoutVars>
      </dgm:prSet>
      <dgm:spPr/>
    </dgm:pt>
    <dgm:pt modelId="{3405B416-FC74-40F6-BBA9-7D45AC288300}" type="pres">
      <dgm:prSet presAssocID="{A18D8978-F16D-47D4-9C23-0CB0A6C4D0E6}" presName="descendantText" presStyleLbl="alignAcc1" presStyleIdx="2" presStyleCnt="3">
        <dgm:presLayoutVars>
          <dgm:bulletEnabled val="1"/>
        </dgm:presLayoutVars>
      </dgm:prSet>
      <dgm:spPr/>
    </dgm:pt>
  </dgm:ptLst>
  <dgm:cxnLst>
    <dgm:cxn modelId="{3B50B683-E5C8-429E-93A7-7C5E5E21CB68}" type="presOf" srcId="{87E23616-EDB8-4682-AC87-D8EAC58615BA}" destId="{3405B416-FC74-40F6-BBA9-7D45AC288300}" srcOrd="0" destOrd="0" presId="urn:microsoft.com/office/officeart/2005/8/layout/chevron2"/>
    <dgm:cxn modelId="{0D319EE5-3CF8-4680-951E-E4AD533E449E}" srcId="{E9E57F71-D9D5-440A-A6DC-2BFE990BE6E7}" destId="{A18D8978-F16D-47D4-9C23-0CB0A6C4D0E6}" srcOrd="2" destOrd="0" parTransId="{F4B1C804-8A72-45A7-B289-FB41A8970201}" sibTransId="{C3E6B764-67FC-4A1D-BC7B-5FB7441B0B94}"/>
    <dgm:cxn modelId="{91A04CA7-8020-457F-868A-0EC151504867}" type="presOf" srcId="{B7AD5B0B-679E-45C2-BE09-6BD0616F27C5}" destId="{4EA466DD-5642-40F7-9D5F-EDCFCB3BE38E}" srcOrd="0" destOrd="0" presId="urn:microsoft.com/office/officeart/2005/8/layout/chevron2"/>
    <dgm:cxn modelId="{57B50457-233D-4DF3-B086-0502814FCCF7}" type="presOf" srcId="{A18D8978-F16D-47D4-9C23-0CB0A6C4D0E6}" destId="{506196B1-B7E0-486F-BAB6-9BE0D5427BEA}" srcOrd="0" destOrd="0" presId="urn:microsoft.com/office/officeart/2005/8/layout/chevron2"/>
    <dgm:cxn modelId="{510B2B44-199A-4C50-926C-561238F80B10}" type="presOf" srcId="{E9E57F71-D9D5-440A-A6DC-2BFE990BE6E7}" destId="{5EAE6D6E-0C4F-49DE-8C61-B95460304C92}" srcOrd="0" destOrd="0" presId="urn:microsoft.com/office/officeart/2005/8/layout/chevron2"/>
    <dgm:cxn modelId="{2B01836D-D300-4C44-BF17-22AE60C420C9}" type="presOf" srcId="{11E463D1-43E2-4ADB-96B3-F81782B00C67}" destId="{1676EA3C-DBCB-4DE5-96CE-29EDDA549302}" srcOrd="0" destOrd="0" presId="urn:microsoft.com/office/officeart/2005/8/layout/chevron2"/>
    <dgm:cxn modelId="{45E30699-E5E4-4506-8A7B-D1C727F4EA0A}" srcId="{A18D8978-F16D-47D4-9C23-0CB0A6C4D0E6}" destId="{87E23616-EDB8-4682-AC87-D8EAC58615BA}" srcOrd="0" destOrd="0" parTransId="{3B899D7D-04E4-4A81-BCC9-870D2FC4EE38}" sibTransId="{D967F854-815D-42FA-ABA9-BC37411EF4FD}"/>
    <dgm:cxn modelId="{B153DE5D-5351-4603-ABDA-A729C3610321}" srcId="{11E463D1-43E2-4ADB-96B3-F81782B00C67}" destId="{70EA80CA-33C7-4D93-BE89-C323ADD76AB8}" srcOrd="0" destOrd="0" parTransId="{62D6C82E-F14C-4576-96ED-DFD37E41F20A}" sibTransId="{C513A53B-F047-453D-A326-03625AAC4B04}"/>
    <dgm:cxn modelId="{069E8437-5749-48B0-A2D8-DB96F7047508}" type="presOf" srcId="{70EA80CA-33C7-4D93-BE89-C323ADD76AB8}" destId="{16D1904A-C064-49FB-A404-54560EAC2073}" srcOrd="0" destOrd="0" presId="urn:microsoft.com/office/officeart/2005/8/layout/chevron2"/>
    <dgm:cxn modelId="{3CA9BCD4-8A02-4D86-BB40-3004BA9A31EF}" type="presOf" srcId="{7F723094-77CF-403B-AB9C-D72CA1F8C141}" destId="{2F8AE3F0-D9AE-429D-A30E-5DF08E22F5D3}" srcOrd="0" destOrd="0" presId="urn:microsoft.com/office/officeart/2005/8/layout/chevron2"/>
    <dgm:cxn modelId="{AF4C1F4C-B9D8-4DEC-A4D9-47E709013D8E}" srcId="{E9E57F71-D9D5-440A-A6DC-2BFE990BE6E7}" destId="{11E463D1-43E2-4ADB-96B3-F81782B00C67}" srcOrd="0" destOrd="0" parTransId="{8243F322-0481-4354-BDDD-57BE52434F01}" sibTransId="{FF8BBABF-B5A4-45A7-B075-634AE2C2A113}"/>
    <dgm:cxn modelId="{E56B61DC-D9D0-4ED7-BB12-4C644D0D66B4}" srcId="{E9E57F71-D9D5-440A-A6DC-2BFE990BE6E7}" destId="{B7AD5B0B-679E-45C2-BE09-6BD0616F27C5}" srcOrd="1" destOrd="0" parTransId="{FC72056A-6414-4AE6-AA42-B5204C433821}" sibTransId="{0E9DE88D-FD72-4E18-B6F0-3AF635B0B046}"/>
    <dgm:cxn modelId="{59A8B940-C4B5-4EB2-9222-AAED61A9213E}" srcId="{B7AD5B0B-679E-45C2-BE09-6BD0616F27C5}" destId="{7F723094-77CF-403B-AB9C-D72CA1F8C141}" srcOrd="0" destOrd="0" parTransId="{8974C9B1-E603-49DC-B491-635DC07EB272}" sibTransId="{F727FA9F-0E06-41EA-956C-F5B0DDFF8297}"/>
    <dgm:cxn modelId="{108B4B35-532E-4B60-B46B-68ED4336EC3A}" type="presParOf" srcId="{5EAE6D6E-0C4F-49DE-8C61-B95460304C92}" destId="{6DAAA7A6-4B4D-436E-8583-84A5E5F5041F}" srcOrd="0" destOrd="0" presId="urn:microsoft.com/office/officeart/2005/8/layout/chevron2"/>
    <dgm:cxn modelId="{39D73394-BBAB-40DB-9E7F-77DE2690B57E}" type="presParOf" srcId="{6DAAA7A6-4B4D-436E-8583-84A5E5F5041F}" destId="{1676EA3C-DBCB-4DE5-96CE-29EDDA549302}" srcOrd="0" destOrd="0" presId="urn:microsoft.com/office/officeart/2005/8/layout/chevron2"/>
    <dgm:cxn modelId="{131CD70E-7496-4379-B4A2-F42405B02B88}" type="presParOf" srcId="{6DAAA7A6-4B4D-436E-8583-84A5E5F5041F}" destId="{16D1904A-C064-49FB-A404-54560EAC2073}" srcOrd="1" destOrd="0" presId="urn:microsoft.com/office/officeart/2005/8/layout/chevron2"/>
    <dgm:cxn modelId="{72CD5D04-528A-4F8D-A064-BED6D1D10679}" type="presParOf" srcId="{5EAE6D6E-0C4F-49DE-8C61-B95460304C92}" destId="{33DB06B5-D87E-42F3-8ADD-E07D36263909}" srcOrd="1" destOrd="0" presId="urn:microsoft.com/office/officeart/2005/8/layout/chevron2"/>
    <dgm:cxn modelId="{9E3A45B9-6313-4EA8-A171-098AA9425DC8}" type="presParOf" srcId="{5EAE6D6E-0C4F-49DE-8C61-B95460304C92}" destId="{23939E97-BA1D-43FB-B7B0-9286BDE7E466}" srcOrd="2" destOrd="0" presId="urn:microsoft.com/office/officeart/2005/8/layout/chevron2"/>
    <dgm:cxn modelId="{53D35891-075B-42BF-BC04-EBB10D13F5A5}" type="presParOf" srcId="{23939E97-BA1D-43FB-B7B0-9286BDE7E466}" destId="{4EA466DD-5642-40F7-9D5F-EDCFCB3BE38E}" srcOrd="0" destOrd="0" presId="urn:microsoft.com/office/officeart/2005/8/layout/chevron2"/>
    <dgm:cxn modelId="{4D2DE859-06E7-4039-ADB3-61ACA01839F0}" type="presParOf" srcId="{23939E97-BA1D-43FB-B7B0-9286BDE7E466}" destId="{2F8AE3F0-D9AE-429D-A30E-5DF08E22F5D3}" srcOrd="1" destOrd="0" presId="urn:microsoft.com/office/officeart/2005/8/layout/chevron2"/>
    <dgm:cxn modelId="{A2BEF7C6-10FD-4FE1-8EA3-4A4BC6A25222}" type="presParOf" srcId="{5EAE6D6E-0C4F-49DE-8C61-B95460304C92}" destId="{BB12F2D8-B7FD-4533-A935-9372A6513260}" srcOrd="3" destOrd="0" presId="urn:microsoft.com/office/officeart/2005/8/layout/chevron2"/>
    <dgm:cxn modelId="{A3FAFE41-C3B1-4A45-A6F6-935763905A29}" type="presParOf" srcId="{5EAE6D6E-0C4F-49DE-8C61-B95460304C92}" destId="{0E65D95C-6580-4626-97A9-C580AB953558}" srcOrd="4" destOrd="0" presId="urn:microsoft.com/office/officeart/2005/8/layout/chevron2"/>
    <dgm:cxn modelId="{BDD864ED-8351-4A46-A0B0-EB871853ECA7}" type="presParOf" srcId="{0E65D95C-6580-4626-97A9-C580AB953558}" destId="{506196B1-B7E0-486F-BAB6-9BE0D5427BEA}" srcOrd="0" destOrd="0" presId="urn:microsoft.com/office/officeart/2005/8/layout/chevron2"/>
    <dgm:cxn modelId="{9AC6BC82-28CC-4FE1-93F1-E49182A98A57}" type="presParOf" srcId="{0E65D95C-6580-4626-97A9-C580AB953558}" destId="{3405B416-FC74-40F6-BBA9-7D45AC2883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A40ED-5EF2-4300-8584-2C3985EDE2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02758B-1EA1-49E5-AEB2-F474D5D9AFE8}">
      <dgm:prSet phldrT="[Text]" custT="1"/>
      <dgm:spPr/>
      <dgm:t>
        <a:bodyPr/>
        <a:lstStyle/>
        <a:p>
          <a:r>
            <a:rPr lang="en-US" sz="2000">
              <a:latin typeface="Times New Roman" pitchFamily="18" charset="0"/>
              <a:cs typeface="Times New Roman" pitchFamily="18" charset="0"/>
            </a:rPr>
            <a:t>Công khai, minh bạch trong hoạt động của cơ quan, đơn vị, tổ chức</a:t>
          </a:r>
        </a:p>
      </dgm:t>
    </dgm:pt>
    <dgm:pt modelId="{47323A4F-3752-41B6-B4EA-664A5BC8A03D}" type="parTrans" cxnId="{62A3B3E6-8117-4D40-8B00-91D05541CEA8}">
      <dgm:prSet/>
      <dgm:spPr/>
      <dgm:t>
        <a:bodyPr/>
        <a:lstStyle/>
        <a:p>
          <a:endParaRPr lang="en-US" sz="2000">
            <a:latin typeface="Times New Roman" pitchFamily="18" charset="0"/>
            <a:cs typeface="Times New Roman" pitchFamily="18" charset="0"/>
          </a:endParaRPr>
        </a:p>
      </dgm:t>
    </dgm:pt>
    <dgm:pt modelId="{5A4CF4C2-9968-40B3-86DC-A7018EFE5431}" type="sibTrans" cxnId="{62A3B3E6-8117-4D40-8B00-91D05541CEA8}">
      <dgm:prSet/>
      <dgm:spPr/>
      <dgm:t>
        <a:bodyPr/>
        <a:lstStyle/>
        <a:p>
          <a:endParaRPr lang="en-US" sz="2000">
            <a:latin typeface="Times New Roman" pitchFamily="18" charset="0"/>
            <a:cs typeface="Times New Roman" pitchFamily="18" charset="0"/>
          </a:endParaRPr>
        </a:p>
      </dgm:t>
    </dgm:pt>
    <dgm:pt modelId="{2644D9B0-227D-4B01-9361-125D158BB669}">
      <dgm:prSet phldrT="[Text]" custT="1"/>
      <dgm:spPr/>
      <dgm:t>
        <a:bodyPr/>
        <a:lstStyle/>
        <a:p>
          <a:r>
            <a:rPr lang="en-US" sz="2000">
              <a:latin typeface="Times New Roman" pitchFamily="18" charset="0"/>
              <a:cs typeface="Times New Roman" pitchFamily="18" charset="0"/>
            </a:rPr>
            <a:t>Xây dựng và thực hiện các chế độ, định mức, tiêu chuẩn</a:t>
          </a:r>
        </a:p>
      </dgm:t>
    </dgm:pt>
    <dgm:pt modelId="{7F3D20F6-BF29-4592-9400-2EB2963E67CB}" type="parTrans" cxnId="{4194CB69-9152-49BA-BD2A-6E4F71ED572A}">
      <dgm:prSet/>
      <dgm:spPr/>
      <dgm:t>
        <a:bodyPr/>
        <a:lstStyle/>
        <a:p>
          <a:endParaRPr lang="en-US" sz="2000">
            <a:latin typeface="Times New Roman" pitchFamily="18" charset="0"/>
            <a:cs typeface="Times New Roman" pitchFamily="18" charset="0"/>
          </a:endParaRPr>
        </a:p>
      </dgm:t>
    </dgm:pt>
    <dgm:pt modelId="{445C1B87-2004-47B0-B01A-1489A5BCAC3F}" type="sibTrans" cxnId="{4194CB69-9152-49BA-BD2A-6E4F71ED572A}">
      <dgm:prSet/>
      <dgm:spPr/>
      <dgm:t>
        <a:bodyPr/>
        <a:lstStyle/>
        <a:p>
          <a:endParaRPr lang="en-US" sz="2000">
            <a:latin typeface="Times New Roman" pitchFamily="18" charset="0"/>
            <a:cs typeface="Times New Roman" pitchFamily="18" charset="0"/>
          </a:endParaRPr>
        </a:p>
      </dgm:t>
    </dgm:pt>
    <dgm:pt modelId="{4D351A34-4442-4EF4-ADE0-BFFF902B53BE}">
      <dgm:prSet phldrT="[Text]" custT="1"/>
      <dgm:spPr/>
      <dgm:t>
        <a:bodyPr/>
        <a:lstStyle/>
        <a:p>
          <a:r>
            <a:rPr lang="en-US" sz="2000">
              <a:latin typeface="Times New Roman" pitchFamily="18" charset="0"/>
              <a:cs typeface="Times New Roman" pitchFamily="18" charset="0"/>
            </a:rPr>
            <a:t>Quy định quy tắc ứng xử, quy tắc đạo đức nghề nghiệp, việc chuyển đổi vị trí công tác của cán bộ, công chức, viên chức</a:t>
          </a:r>
        </a:p>
      </dgm:t>
    </dgm:pt>
    <dgm:pt modelId="{03EB2349-8F31-4880-A312-8ED9169D2641}" type="parTrans" cxnId="{13B36238-68B2-40FB-A63D-35742A05E84D}">
      <dgm:prSet/>
      <dgm:spPr/>
      <dgm:t>
        <a:bodyPr/>
        <a:lstStyle/>
        <a:p>
          <a:endParaRPr lang="en-US" sz="2000">
            <a:latin typeface="Times New Roman" pitchFamily="18" charset="0"/>
            <a:cs typeface="Times New Roman" pitchFamily="18" charset="0"/>
          </a:endParaRPr>
        </a:p>
      </dgm:t>
    </dgm:pt>
    <dgm:pt modelId="{A627629F-E13E-4012-BA4C-D46A76A6C8FB}" type="sibTrans" cxnId="{13B36238-68B2-40FB-A63D-35742A05E84D}">
      <dgm:prSet/>
      <dgm:spPr/>
      <dgm:t>
        <a:bodyPr/>
        <a:lstStyle/>
        <a:p>
          <a:endParaRPr lang="en-US" sz="2000">
            <a:latin typeface="Times New Roman" pitchFamily="18" charset="0"/>
            <a:cs typeface="Times New Roman" pitchFamily="18" charset="0"/>
          </a:endParaRPr>
        </a:p>
      </dgm:t>
    </dgm:pt>
    <dgm:pt modelId="{10C92E54-7D65-4028-8C92-CD76907780D0}">
      <dgm:prSet phldrT="[Text]" custT="1"/>
      <dgm:spPr/>
      <dgm:t>
        <a:bodyPr/>
        <a:lstStyle/>
        <a:p>
          <a:r>
            <a:rPr lang="en-US" sz="2000">
              <a:latin typeface="Times New Roman" pitchFamily="18" charset="0"/>
              <a:cs typeface="Times New Roman" pitchFamily="18" charset="0"/>
            </a:rPr>
            <a:t>Minh bạch tài sản, thu nhập của cán bộ, công chức, viên chức</a:t>
          </a:r>
        </a:p>
      </dgm:t>
    </dgm:pt>
    <dgm:pt modelId="{6E07E88A-30B9-4F2E-9E78-657373AC9CEA}" type="parTrans" cxnId="{BA2B37C9-2AA5-4B92-B8F0-6F03F2D96457}">
      <dgm:prSet/>
      <dgm:spPr/>
      <dgm:t>
        <a:bodyPr/>
        <a:lstStyle/>
        <a:p>
          <a:endParaRPr lang="en-US"/>
        </a:p>
      </dgm:t>
    </dgm:pt>
    <dgm:pt modelId="{0E510453-99CB-4A55-8A4C-5938DCF26027}" type="sibTrans" cxnId="{BA2B37C9-2AA5-4B92-B8F0-6F03F2D96457}">
      <dgm:prSet/>
      <dgm:spPr/>
      <dgm:t>
        <a:bodyPr/>
        <a:lstStyle/>
        <a:p>
          <a:endParaRPr lang="en-US"/>
        </a:p>
      </dgm:t>
    </dgm:pt>
    <dgm:pt modelId="{D2178D17-8099-4026-A79C-2ACCC47F0877}">
      <dgm:prSet phldrT="[Text]" custT="1"/>
      <dgm:spPr/>
      <dgm:t>
        <a:bodyPr/>
        <a:lstStyle/>
        <a:p>
          <a:r>
            <a:rPr lang="en-US" sz="2000">
              <a:latin typeface="Times New Roman" pitchFamily="18" charset="0"/>
              <a:cs typeface="Times New Roman" pitchFamily="18" charset="0"/>
            </a:rPr>
            <a:t>Trách nhiệm giải trình của cơ quan nhà nước</a:t>
          </a:r>
        </a:p>
      </dgm:t>
    </dgm:pt>
    <dgm:pt modelId="{E02D6900-AEA3-4377-B0DB-3983D5A62211}" type="parTrans" cxnId="{D926AC3A-5F48-41F5-BB00-C9EC436AD8D4}">
      <dgm:prSet/>
      <dgm:spPr/>
      <dgm:t>
        <a:bodyPr/>
        <a:lstStyle/>
        <a:p>
          <a:endParaRPr lang="en-US"/>
        </a:p>
      </dgm:t>
    </dgm:pt>
    <dgm:pt modelId="{1AD1E8A9-2386-45DF-BAE2-90A7D3388141}" type="sibTrans" cxnId="{D926AC3A-5F48-41F5-BB00-C9EC436AD8D4}">
      <dgm:prSet/>
      <dgm:spPr/>
      <dgm:t>
        <a:bodyPr/>
        <a:lstStyle/>
        <a:p>
          <a:endParaRPr lang="en-US"/>
        </a:p>
      </dgm:t>
    </dgm:pt>
    <dgm:pt modelId="{93A552DB-EE95-472D-9DAA-F28282A687E0}">
      <dgm:prSet phldrT="[Text]" custT="1"/>
      <dgm:spPr/>
      <dgm:t>
        <a:bodyPr/>
        <a:lstStyle/>
        <a:p>
          <a:r>
            <a:rPr lang="en-US" sz="2000">
              <a:latin typeface="Times New Roman" pitchFamily="18" charset="0"/>
              <a:cs typeface="Times New Roman" pitchFamily="18" charset="0"/>
            </a:rPr>
            <a:t>Trách nhiệm của người đứng đầu cơ quan, tổ chức</a:t>
          </a:r>
        </a:p>
      </dgm:t>
    </dgm:pt>
    <dgm:pt modelId="{274D24C5-EA17-448D-AB14-8FAFEDB76481}" type="parTrans" cxnId="{5F1D56F6-D356-46C6-86C7-D22A057AD774}">
      <dgm:prSet/>
      <dgm:spPr/>
      <dgm:t>
        <a:bodyPr/>
        <a:lstStyle/>
        <a:p>
          <a:endParaRPr lang="en-US"/>
        </a:p>
      </dgm:t>
    </dgm:pt>
    <dgm:pt modelId="{2AED69FB-CF77-46F7-938F-194A526AAA18}" type="sibTrans" cxnId="{5F1D56F6-D356-46C6-86C7-D22A057AD774}">
      <dgm:prSet/>
      <dgm:spPr/>
      <dgm:t>
        <a:bodyPr/>
        <a:lstStyle/>
        <a:p>
          <a:endParaRPr lang="en-US"/>
        </a:p>
      </dgm:t>
    </dgm:pt>
    <dgm:pt modelId="{9BD67EF6-E9A7-4039-AEA1-B924E01EFE97}">
      <dgm:prSet phldrT="[Text]" custT="1"/>
      <dgm:spPr/>
      <dgm:t>
        <a:bodyPr/>
        <a:lstStyle/>
        <a:p>
          <a:r>
            <a:rPr lang="en-US" sz="2000">
              <a:latin typeface="Times New Roman" pitchFamily="18" charset="0"/>
              <a:cs typeface="Times New Roman" pitchFamily="18" charset="0"/>
            </a:rPr>
            <a:t>Cải cách hành chính, đổi mới công nghệ quản lý và phương thức thanh toán</a:t>
          </a:r>
        </a:p>
      </dgm:t>
    </dgm:pt>
    <dgm:pt modelId="{063C33EE-3EAF-4D84-9C7C-0477AB0D0B4C}" type="parTrans" cxnId="{5E573A85-ABEF-43F5-8CF6-09D96EBC6399}">
      <dgm:prSet/>
      <dgm:spPr/>
      <dgm:t>
        <a:bodyPr/>
        <a:lstStyle/>
        <a:p>
          <a:endParaRPr lang="en-US"/>
        </a:p>
      </dgm:t>
    </dgm:pt>
    <dgm:pt modelId="{9DB5D441-FA33-41A8-B16C-9FACADAEA895}" type="sibTrans" cxnId="{5E573A85-ABEF-43F5-8CF6-09D96EBC6399}">
      <dgm:prSet/>
      <dgm:spPr/>
      <dgm:t>
        <a:bodyPr/>
        <a:lstStyle/>
        <a:p>
          <a:endParaRPr lang="en-US"/>
        </a:p>
      </dgm:t>
    </dgm:pt>
    <dgm:pt modelId="{56A1D158-381F-4356-9813-C2F74184E318}" type="pres">
      <dgm:prSet presAssocID="{F1CA40ED-5EF2-4300-8584-2C3985EDE2F9}" presName="linear" presStyleCnt="0">
        <dgm:presLayoutVars>
          <dgm:dir/>
          <dgm:animLvl val="lvl"/>
          <dgm:resizeHandles val="exact"/>
        </dgm:presLayoutVars>
      </dgm:prSet>
      <dgm:spPr/>
    </dgm:pt>
    <dgm:pt modelId="{7DC449EB-1E4E-417C-8E3E-4D276EF6A6F2}" type="pres">
      <dgm:prSet presAssocID="{5502758B-1EA1-49E5-AEB2-F474D5D9AFE8}" presName="parentLin" presStyleCnt="0"/>
      <dgm:spPr/>
    </dgm:pt>
    <dgm:pt modelId="{AF0FE9E2-E901-4579-B90A-50B568C02B1E}" type="pres">
      <dgm:prSet presAssocID="{5502758B-1EA1-49E5-AEB2-F474D5D9AFE8}" presName="parentLeftMargin" presStyleLbl="node1" presStyleIdx="0" presStyleCnt="7"/>
      <dgm:spPr/>
    </dgm:pt>
    <dgm:pt modelId="{7C3ECFC1-A90C-4748-9F1A-07E0F0BA7CD1}" type="pres">
      <dgm:prSet presAssocID="{5502758B-1EA1-49E5-AEB2-F474D5D9AFE8}" presName="parentText" presStyleLbl="node1" presStyleIdx="0" presStyleCnt="7" custScaleX="142857">
        <dgm:presLayoutVars>
          <dgm:chMax val="0"/>
          <dgm:bulletEnabled val="1"/>
        </dgm:presLayoutVars>
      </dgm:prSet>
      <dgm:spPr/>
    </dgm:pt>
    <dgm:pt modelId="{AEE689CD-AE36-459B-9C14-487C6ECDF432}" type="pres">
      <dgm:prSet presAssocID="{5502758B-1EA1-49E5-AEB2-F474D5D9AFE8}" presName="negativeSpace" presStyleCnt="0"/>
      <dgm:spPr/>
    </dgm:pt>
    <dgm:pt modelId="{BBB266F4-1CCF-4461-B4C5-9BB6CF4154B5}" type="pres">
      <dgm:prSet presAssocID="{5502758B-1EA1-49E5-AEB2-F474D5D9AFE8}" presName="childText" presStyleLbl="conFgAcc1" presStyleIdx="0" presStyleCnt="7">
        <dgm:presLayoutVars>
          <dgm:bulletEnabled val="1"/>
        </dgm:presLayoutVars>
      </dgm:prSet>
      <dgm:spPr/>
    </dgm:pt>
    <dgm:pt modelId="{2EE41948-28E0-4B90-A4BB-855F1D90B7B1}" type="pres">
      <dgm:prSet presAssocID="{5A4CF4C2-9968-40B3-86DC-A7018EFE5431}" presName="spaceBetweenRectangles" presStyleCnt="0"/>
      <dgm:spPr/>
    </dgm:pt>
    <dgm:pt modelId="{23F4F241-86BD-4F58-9969-587B9E0075D8}" type="pres">
      <dgm:prSet presAssocID="{2644D9B0-227D-4B01-9361-125D158BB669}" presName="parentLin" presStyleCnt="0"/>
      <dgm:spPr/>
    </dgm:pt>
    <dgm:pt modelId="{A922D79A-47A0-42FA-9A44-70E584D84B04}" type="pres">
      <dgm:prSet presAssocID="{2644D9B0-227D-4B01-9361-125D158BB669}" presName="parentLeftMargin" presStyleLbl="node1" presStyleIdx="0" presStyleCnt="7"/>
      <dgm:spPr/>
    </dgm:pt>
    <dgm:pt modelId="{1382974E-FF47-48D8-BA1F-2ED9B18409D2}" type="pres">
      <dgm:prSet presAssocID="{2644D9B0-227D-4B01-9361-125D158BB669}" presName="parentText" presStyleLbl="node1" presStyleIdx="1" presStyleCnt="7" custScaleX="142857">
        <dgm:presLayoutVars>
          <dgm:chMax val="0"/>
          <dgm:bulletEnabled val="1"/>
        </dgm:presLayoutVars>
      </dgm:prSet>
      <dgm:spPr/>
    </dgm:pt>
    <dgm:pt modelId="{5574088A-742A-452F-825D-5C47F9AA0991}" type="pres">
      <dgm:prSet presAssocID="{2644D9B0-227D-4B01-9361-125D158BB669}" presName="negativeSpace" presStyleCnt="0"/>
      <dgm:spPr/>
    </dgm:pt>
    <dgm:pt modelId="{A27D0FD5-3300-4CAD-9510-75337B3AB01D}" type="pres">
      <dgm:prSet presAssocID="{2644D9B0-227D-4B01-9361-125D158BB669}" presName="childText" presStyleLbl="conFgAcc1" presStyleIdx="1" presStyleCnt="7">
        <dgm:presLayoutVars>
          <dgm:bulletEnabled val="1"/>
        </dgm:presLayoutVars>
      </dgm:prSet>
      <dgm:spPr/>
    </dgm:pt>
    <dgm:pt modelId="{8E9236C2-7FC2-4DD1-AEF4-19B8F0EAE212}" type="pres">
      <dgm:prSet presAssocID="{445C1B87-2004-47B0-B01A-1489A5BCAC3F}" presName="spaceBetweenRectangles" presStyleCnt="0"/>
      <dgm:spPr/>
    </dgm:pt>
    <dgm:pt modelId="{09D2CC40-A5B4-4C25-A7C7-46CD40E19B66}" type="pres">
      <dgm:prSet presAssocID="{4D351A34-4442-4EF4-ADE0-BFFF902B53BE}" presName="parentLin" presStyleCnt="0"/>
      <dgm:spPr/>
    </dgm:pt>
    <dgm:pt modelId="{1CCB8A75-A439-45B1-A274-F0DAAFFD1C77}" type="pres">
      <dgm:prSet presAssocID="{4D351A34-4442-4EF4-ADE0-BFFF902B53BE}" presName="parentLeftMargin" presStyleLbl="node1" presStyleIdx="1" presStyleCnt="7"/>
      <dgm:spPr/>
    </dgm:pt>
    <dgm:pt modelId="{50915288-C626-4869-BA9A-7D33DC30E622}" type="pres">
      <dgm:prSet presAssocID="{4D351A34-4442-4EF4-ADE0-BFFF902B53BE}" presName="parentText" presStyleLbl="node1" presStyleIdx="2" presStyleCnt="7" custScaleX="142857" custScaleY="130488">
        <dgm:presLayoutVars>
          <dgm:chMax val="0"/>
          <dgm:bulletEnabled val="1"/>
        </dgm:presLayoutVars>
      </dgm:prSet>
      <dgm:spPr/>
    </dgm:pt>
    <dgm:pt modelId="{59B57F73-2E9E-4878-A06F-F2CC10CD8C36}" type="pres">
      <dgm:prSet presAssocID="{4D351A34-4442-4EF4-ADE0-BFFF902B53BE}" presName="negativeSpace" presStyleCnt="0"/>
      <dgm:spPr/>
    </dgm:pt>
    <dgm:pt modelId="{EB35D2AA-0868-49A0-AB20-C8B998E31585}" type="pres">
      <dgm:prSet presAssocID="{4D351A34-4442-4EF4-ADE0-BFFF902B53BE}" presName="childText" presStyleLbl="conFgAcc1" presStyleIdx="2" presStyleCnt="7">
        <dgm:presLayoutVars>
          <dgm:bulletEnabled val="1"/>
        </dgm:presLayoutVars>
      </dgm:prSet>
      <dgm:spPr/>
    </dgm:pt>
    <dgm:pt modelId="{A2B6FB89-5365-49BC-8985-7E0CC8675418}" type="pres">
      <dgm:prSet presAssocID="{A627629F-E13E-4012-BA4C-D46A76A6C8FB}" presName="spaceBetweenRectangles" presStyleCnt="0"/>
      <dgm:spPr/>
    </dgm:pt>
    <dgm:pt modelId="{4BFBC8F6-88EB-400E-968A-60EE862EFEB7}" type="pres">
      <dgm:prSet presAssocID="{10C92E54-7D65-4028-8C92-CD76907780D0}" presName="parentLin" presStyleCnt="0"/>
      <dgm:spPr/>
    </dgm:pt>
    <dgm:pt modelId="{454C5F49-37BA-498A-A028-4AB94D2FE068}" type="pres">
      <dgm:prSet presAssocID="{10C92E54-7D65-4028-8C92-CD76907780D0}" presName="parentLeftMargin" presStyleLbl="node1" presStyleIdx="2" presStyleCnt="7"/>
      <dgm:spPr/>
    </dgm:pt>
    <dgm:pt modelId="{1BADEF66-5594-4411-84DB-0DA9832CAD43}" type="pres">
      <dgm:prSet presAssocID="{10C92E54-7D65-4028-8C92-CD76907780D0}" presName="parentText" presStyleLbl="node1" presStyleIdx="3" presStyleCnt="7" custScaleX="142857">
        <dgm:presLayoutVars>
          <dgm:chMax val="0"/>
          <dgm:bulletEnabled val="1"/>
        </dgm:presLayoutVars>
      </dgm:prSet>
      <dgm:spPr/>
    </dgm:pt>
    <dgm:pt modelId="{C9B8B5B0-72C4-48E4-9347-5B632B0DF314}" type="pres">
      <dgm:prSet presAssocID="{10C92E54-7D65-4028-8C92-CD76907780D0}" presName="negativeSpace" presStyleCnt="0"/>
      <dgm:spPr/>
    </dgm:pt>
    <dgm:pt modelId="{F473AA4C-A9EF-4D3B-BD3F-F11109275F18}" type="pres">
      <dgm:prSet presAssocID="{10C92E54-7D65-4028-8C92-CD76907780D0}" presName="childText" presStyleLbl="conFgAcc1" presStyleIdx="3" presStyleCnt="7">
        <dgm:presLayoutVars>
          <dgm:bulletEnabled val="1"/>
        </dgm:presLayoutVars>
      </dgm:prSet>
      <dgm:spPr/>
    </dgm:pt>
    <dgm:pt modelId="{31ACDA6F-A0B8-4345-83E8-B25F6C493777}" type="pres">
      <dgm:prSet presAssocID="{0E510453-99CB-4A55-8A4C-5938DCF26027}" presName="spaceBetweenRectangles" presStyleCnt="0"/>
      <dgm:spPr/>
    </dgm:pt>
    <dgm:pt modelId="{EE3515A1-AED9-40BC-A5D6-4DCA50674EFB}" type="pres">
      <dgm:prSet presAssocID="{D2178D17-8099-4026-A79C-2ACCC47F0877}" presName="parentLin" presStyleCnt="0"/>
      <dgm:spPr/>
    </dgm:pt>
    <dgm:pt modelId="{218013BB-1715-4E61-AC49-763FB576324E}" type="pres">
      <dgm:prSet presAssocID="{D2178D17-8099-4026-A79C-2ACCC47F0877}" presName="parentLeftMargin" presStyleLbl="node1" presStyleIdx="3" presStyleCnt="7"/>
      <dgm:spPr/>
    </dgm:pt>
    <dgm:pt modelId="{491F6E6D-41DC-4755-99D0-73C7945CC6CD}" type="pres">
      <dgm:prSet presAssocID="{D2178D17-8099-4026-A79C-2ACCC47F0877}" presName="parentText" presStyleLbl="node1" presStyleIdx="4" presStyleCnt="7" custScaleX="142857">
        <dgm:presLayoutVars>
          <dgm:chMax val="0"/>
          <dgm:bulletEnabled val="1"/>
        </dgm:presLayoutVars>
      </dgm:prSet>
      <dgm:spPr/>
    </dgm:pt>
    <dgm:pt modelId="{30F71833-4102-47A8-88ED-59A06152A47E}" type="pres">
      <dgm:prSet presAssocID="{D2178D17-8099-4026-A79C-2ACCC47F0877}" presName="negativeSpace" presStyleCnt="0"/>
      <dgm:spPr/>
    </dgm:pt>
    <dgm:pt modelId="{35A039D4-B99C-4F3D-B36E-9A38446C34ED}" type="pres">
      <dgm:prSet presAssocID="{D2178D17-8099-4026-A79C-2ACCC47F0877}" presName="childText" presStyleLbl="conFgAcc1" presStyleIdx="4" presStyleCnt="7">
        <dgm:presLayoutVars>
          <dgm:bulletEnabled val="1"/>
        </dgm:presLayoutVars>
      </dgm:prSet>
      <dgm:spPr/>
    </dgm:pt>
    <dgm:pt modelId="{C7B67969-792B-4A3C-8BF9-9437B11B857C}" type="pres">
      <dgm:prSet presAssocID="{1AD1E8A9-2386-45DF-BAE2-90A7D3388141}" presName="spaceBetweenRectangles" presStyleCnt="0"/>
      <dgm:spPr/>
    </dgm:pt>
    <dgm:pt modelId="{14B7FDE3-6C02-42BE-AF94-EC54B14FCEBF}" type="pres">
      <dgm:prSet presAssocID="{93A552DB-EE95-472D-9DAA-F28282A687E0}" presName="parentLin" presStyleCnt="0"/>
      <dgm:spPr/>
    </dgm:pt>
    <dgm:pt modelId="{F1FD2917-9E0E-4A73-96F6-AC13EFA4BC16}" type="pres">
      <dgm:prSet presAssocID="{93A552DB-EE95-472D-9DAA-F28282A687E0}" presName="parentLeftMargin" presStyleLbl="node1" presStyleIdx="4" presStyleCnt="7"/>
      <dgm:spPr/>
    </dgm:pt>
    <dgm:pt modelId="{C1C31D63-72C5-4ECB-8DD0-02176FFCAC7B}" type="pres">
      <dgm:prSet presAssocID="{93A552DB-EE95-472D-9DAA-F28282A687E0}" presName="parentText" presStyleLbl="node1" presStyleIdx="5" presStyleCnt="7" custScaleX="142857">
        <dgm:presLayoutVars>
          <dgm:chMax val="0"/>
          <dgm:bulletEnabled val="1"/>
        </dgm:presLayoutVars>
      </dgm:prSet>
      <dgm:spPr/>
    </dgm:pt>
    <dgm:pt modelId="{8C52C9DB-6687-435A-999D-EDD91FB62DA0}" type="pres">
      <dgm:prSet presAssocID="{93A552DB-EE95-472D-9DAA-F28282A687E0}" presName="negativeSpace" presStyleCnt="0"/>
      <dgm:spPr/>
    </dgm:pt>
    <dgm:pt modelId="{82B0AEC1-E62D-4AE7-93EE-193222A999AB}" type="pres">
      <dgm:prSet presAssocID="{93A552DB-EE95-472D-9DAA-F28282A687E0}" presName="childText" presStyleLbl="conFgAcc1" presStyleIdx="5" presStyleCnt="7">
        <dgm:presLayoutVars>
          <dgm:bulletEnabled val="1"/>
        </dgm:presLayoutVars>
      </dgm:prSet>
      <dgm:spPr/>
    </dgm:pt>
    <dgm:pt modelId="{20C0DC38-B14B-440B-B02A-A00DC21E25CA}" type="pres">
      <dgm:prSet presAssocID="{2AED69FB-CF77-46F7-938F-194A526AAA18}" presName="spaceBetweenRectangles" presStyleCnt="0"/>
      <dgm:spPr/>
    </dgm:pt>
    <dgm:pt modelId="{A92400D3-6505-4C54-B5C7-63D515E3FC86}" type="pres">
      <dgm:prSet presAssocID="{9BD67EF6-E9A7-4039-AEA1-B924E01EFE97}" presName="parentLin" presStyleCnt="0"/>
      <dgm:spPr/>
    </dgm:pt>
    <dgm:pt modelId="{3E1AC61E-4F7A-47E5-9E09-352A4CAE7806}" type="pres">
      <dgm:prSet presAssocID="{9BD67EF6-E9A7-4039-AEA1-B924E01EFE97}" presName="parentLeftMargin" presStyleLbl="node1" presStyleIdx="5" presStyleCnt="7"/>
      <dgm:spPr/>
    </dgm:pt>
    <dgm:pt modelId="{2535A52B-7847-4D25-A346-1567F6CD1281}" type="pres">
      <dgm:prSet presAssocID="{9BD67EF6-E9A7-4039-AEA1-B924E01EFE97}" presName="parentText" presStyleLbl="node1" presStyleIdx="6" presStyleCnt="7" custScaleX="142857" custScaleY="113669">
        <dgm:presLayoutVars>
          <dgm:chMax val="0"/>
          <dgm:bulletEnabled val="1"/>
        </dgm:presLayoutVars>
      </dgm:prSet>
      <dgm:spPr/>
    </dgm:pt>
    <dgm:pt modelId="{FD39CCE4-870A-47E4-A4DE-FD92917AB73C}" type="pres">
      <dgm:prSet presAssocID="{9BD67EF6-E9A7-4039-AEA1-B924E01EFE97}" presName="negativeSpace" presStyleCnt="0"/>
      <dgm:spPr/>
    </dgm:pt>
    <dgm:pt modelId="{9CA60792-1ECC-4313-BD64-43F4B5900C70}" type="pres">
      <dgm:prSet presAssocID="{9BD67EF6-E9A7-4039-AEA1-B924E01EFE97}" presName="childText" presStyleLbl="conFgAcc1" presStyleIdx="6" presStyleCnt="7">
        <dgm:presLayoutVars>
          <dgm:bulletEnabled val="1"/>
        </dgm:presLayoutVars>
      </dgm:prSet>
      <dgm:spPr/>
    </dgm:pt>
  </dgm:ptLst>
  <dgm:cxnLst>
    <dgm:cxn modelId="{EC943FBD-C01D-4ED1-9B5C-30D9C7E87533}" type="presOf" srcId="{F1CA40ED-5EF2-4300-8584-2C3985EDE2F9}" destId="{56A1D158-381F-4356-9813-C2F74184E318}" srcOrd="0" destOrd="0" presId="urn:microsoft.com/office/officeart/2005/8/layout/list1"/>
    <dgm:cxn modelId="{BBF58620-A52C-4CC7-A99A-1C98495D1055}" type="presOf" srcId="{10C92E54-7D65-4028-8C92-CD76907780D0}" destId="{1BADEF66-5594-4411-84DB-0DA9832CAD43}" srcOrd="1" destOrd="0" presId="urn:microsoft.com/office/officeart/2005/8/layout/list1"/>
    <dgm:cxn modelId="{70F64B3B-5C80-4352-89D4-AB921E3BF500}" type="presOf" srcId="{2644D9B0-227D-4B01-9361-125D158BB669}" destId="{A922D79A-47A0-42FA-9A44-70E584D84B04}" srcOrd="0" destOrd="0" presId="urn:microsoft.com/office/officeart/2005/8/layout/list1"/>
    <dgm:cxn modelId="{1FAECA45-8FA3-404C-954A-796017C6A818}" type="presOf" srcId="{10C92E54-7D65-4028-8C92-CD76907780D0}" destId="{454C5F49-37BA-498A-A028-4AB94D2FE068}" srcOrd="0" destOrd="0" presId="urn:microsoft.com/office/officeart/2005/8/layout/list1"/>
    <dgm:cxn modelId="{CB059BA4-1C14-407D-84B2-46CD44D5AAA3}" type="presOf" srcId="{9BD67EF6-E9A7-4039-AEA1-B924E01EFE97}" destId="{3E1AC61E-4F7A-47E5-9E09-352A4CAE7806}" srcOrd="0" destOrd="0" presId="urn:microsoft.com/office/officeart/2005/8/layout/list1"/>
    <dgm:cxn modelId="{16A3B6C7-5D5B-4E8A-AA33-68016C2F1389}" type="presOf" srcId="{D2178D17-8099-4026-A79C-2ACCC47F0877}" destId="{491F6E6D-41DC-4755-99D0-73C7945CC6CD}" srcOrd="1" destOrd="0" presId="urn:microsoft.com/office/officeart/2005/8/layout/list1"/>
    <dgm:cxn modelId="{D926AC3A-5F48-41F5-BB00-C9EC436AD8D4}" srcId="{F1CA40ED-5EF2-4300-8584-2C3985EDE2F9}" destId="{D2178D17-8099-4026-A79C-2ACCC47F0877}" srcOrd="4" destOrd="0" parTransId="{E02D6900-AEA3-4377-B0DB-3983D5A62211}" sibTransId="{1AD1E8A9-2386-45DF-BAE2-90A7D3388141}"/>
    <dgm:cxn modelId="{BA2B37C9-2AA5-4B92-B8F0-6F03F2D96457}" srcId="{F1CA40ED-5EF2-4300-8584-2C3985EDE2F9}" destId="{10C92E54-7D65-4028-8C92-CD76907780D0}" srcOrd="3" destOrd="0" parTransId="{6E07E88A-30B9-4F2E-9E78-657373AC9CEA}" sibTransId="{0E510453-99CB-4A55-8A4C-5938DCF26027}"/>
    <dgm:cxn modelId="{6EC712F6-197E-4F99-A6FB-21E5A90BA5DF}" type="presOf" srcId="{4D351A34-4442-4EF4-ADE0-BFFF902B53BE}" destId="{50915288-C626-4869-BA9A-7D33DC30E622}" srcOrd="1" destOrd="0" presId="urn:microsoft.com/office/officeart/2005/8/layout/list1"/>
    <dgm:cxn modelId="{6035B1D4-E281-44CD-B759-C0BBCDF911DF}" type="presOf" srcId="{5502758B-1EA1-49E5-AEB2-F474D5D9AFE8}" destId="{AF0FE9E2-E901-4579-B90A-50B568C02B1E}" srcOrd="0" destOrd="0" presId="urn:microsoft.com/office/officeart/2005/8/layout/list1"/>
    <dgm:cxn modelId="{69A42DDD-F7EA-4965-A5C7-730CB56048B8}" type="presOf" srcId="{93A552DB-EE95-472D-9DAA-F28282A687E0}" destId="{F1FD2917-9E0E-4A73-96F6-AC13EFA4BC16}" srcOrd="0" destOrd="0" presId="urn:microsoft.com/office/officeart/2005/8/layout/list1"/>
    <dgm:cxn modelId="{62A3B3E6-8117-4D40-8B00-91D05541CEA8}" srcId="{F1CA40ED-5EF2-4300-8584-2C3985EDE2F9}" destId="{5502758B-1EA1-49E5-AEB2-F474D5D9AFE8}" srcOrd="0" destOrd="0" parTransId="{47323A4F-3752-41B6-B4EA-664A5BC8A03D}" sibTransId="{5A4CF4C2-9968-40B3-86DC-A7018EFE5431}"/>
    <dgm:cxn modelId="{E4EBB0D2-9B62-48AE-B76E-24EED3B926A7}" type="presOf" srcId="{D2178D17-8099-4026-A79C-2ACCC47F0877}" destId="{218013BB-1715-4E61-AC49-763FB576324E}" srcOrd="0" destOrd="0" presId="urn:microsoft.com/office/officeart/2005/8/layout/list1"/>
    <dgm:cxn modelId="{5F1D56F6-D356-46C6-86C7-D22A057AD774}" srcId="{F1CA40ED-5EF2-4300-8584-2C3985EDE2F9}" destId="{93A552DB-EE95-472D-9DAA-F28282A687E0}" srcOrd="5" destOrd="0" parTransId="{274D24C5-EA17-448D-AB14-8FAFEDB76481}" sibTransId="{2AED69FB-CF77-46F7-938F-194A526AAA18}"/>
    <dgm:cxn modelId="{5E573A85-ABEF-43F5-8CF6-09D96EBC6399}" srcId="{F1CA40ED-5EF2-4300-8584-2C3985EDE2F9}" destId="{9BD67EF6-E9A7-4039-AEA1-B924E01EFE97}" srcOrd="6" destOrd="0" parTransId="{063C33EE-3EAF-4D84-9C7C-0477AB0D0B4C}" sibTransId="{9DB5D441-FA33-41A8-B16C-9FACADAEA895}"/>
    <dgm:cxn modelId="{3349CED4-3DED-4CB5-8127-350041BF7BD3}" type="presOf" srcId="{4D351A34-4442-4EF4-ADE0-BFFF902B53BE}" destId="{1CCB8A75-A439-45B1-A274-F0DAAFFD1C77}" srcOrd="0" destOrd="0" presId="urn:microsoft.com/office/officeart/2005/8/layout/list1"/>
    <dgm:cxn modelId="{D5804ADF-2B3D-4799-825E-35B585D862E4}" type="presOf" srcId="{2644D9B0-227D-4B01-9361-125D158BB669}" destId="{1382974E-FF47-48D8-BA1F-2ED9B18409D2}" srcOrd="1" destOrd="0" presId="urn:microsoft.com/office/officeart/2005/8/layout/list1"/>
    <dgm:cxn modelId="{13B36238-68B2-40FB-A63D-35742A05E84D}" srcId="{F1CA40ED-5EF2-4300-8584-2C3985EDE2F9}" destId="{4D351A34-4442-4EF4-ADE0-BFFF902B53BE}" srcOrd="2" destOrd="0" parTransId="{03EB2349-8F31-4880-A312-8ED9169D2641}" sibTransId="{A627629F-E13E-4012-BA4C-D46A76A6C8FB}"/>
    <dgm:cxn modelId="{32EE4444-06BC-435E-AAB3-C40E68510369}" type="presOf" srcId="{5502758B-1EA1-49E5-AEB2-F474D5D9AFE8}" destId="{7C3ECFC1-A90C-4748-9F1A-07E0F0BA7CD1}" srcOrd="1" destOrd="0" presId="urn:microsoft.com/office/officeart/2005/8/layout/list1"/>
    <dgm:cxn modelId="{9E32B40C-599C-4DEF-9E16-3D5439B1E55E}" type="presOf" srcId="{93A552DB-EE95-472D-9DAA-F28282A687E0}" destId="{C1C31D63-72C5-4ECB-8DD0-02176FFCAC7B}" srcOrd="1" destOrd="0" presId="urn:microsoft.com/office/officeart/2005/8/layout/list1"/>
    <dgm:cxn modelId="{4194CB69-9152-49BA-BD2A-6E4F71ED572A}" srcId="{F1CA40ED-5EF2-4300-8584-2C3985EDE2F9}" destId="{2644D9B0-227D-4B01-9361-125D158BB669}" srcOrd="1" destOrd="0" parTransId="{7F3D20F6-BF29-4592-9400-2EB2963E67CB}" sibTransId="{445C1B87-2004-47B0-B01A-1489A5BCAC3F}"/>
    <dgm:cxn modelId="{497C3212-4587-4945-9260-F5709ADA499A}" type="presOf" srcId="{9BD67EF6-E9A7-4039-AEA1-B924E01EFE97}" destId="{2535A52B-7847-4D25-A346-1567F6CD1281}" srcOrd="1" destOrd="0" presId="urn:microsoft.com/office/officeart/2005/8/layout/list1"/>
    <dgm:cxn modelId="{6153E2C7-2861-443D-AE43-778A999D99BB}" type="presParOf" srcId="{56A1D158-381F-4356-9813-C2F74184E318}" destId="{7DC449EB-1E4E-417C-8E3E-4D276EF6A6F2}" srcOrd="0" destOrd="0" presId="urn:microsoft.com/office/officeart/2005/8/layout/list1"/>
    <dgm:cxn modelId="{35AC21F3-1558-4339-B408-CE4C5666DB0B}" type="presParOf" srcId="{7DC449EB-1E4E-417C-8E3E-4D276EF6A6F2}" destId="{AF0FE9E2-E901-4579-B90A-50B568C02B1E}" srcOrd="0" destOrd="0" presId="urn:microsoft.com/office/officeart/2005/8/layout/list1"/>
    <dgm:cxn modelId="{D717B3BE-C2DE-4D50-98AE-893FC5E9CFAC}" type="presParOf" srcId="{7DC449EB-1E4E-417C-8E3E-4D276EF6A6F2}" destId="{7C3ECFC1-A90C-4748-9F1A-07E0F0BA7CD1}" srcOrd="1" destOrd="0" presId="urn:microsoft.com/office/officeart/2005/8/layout/list1"/>
    <dgm:cxn modelId="{346C3FFB-BA38-437E-8DB1-967ABC3502D7}" type="presParOf" srcId="{56A1D158-381F-4356-9813-C2F74184E318}" destId="{AEE689CD-AE36-459B-9C14-487C6ECDF432}" srcOrd="1" destOrd="0" presId="urn:microsoft.com/office/officeart/2005/8/layout/list1"/>
    <dgm:cxn modelId="{FADEB861-54CA-4279-98A5-B5ADF4C4494B}" type="presParOf" srcId="{56A1D158-381F-4356-9813-C2F74184E318}" destId="{BBB266F4-1CCF-4461-B4C5-9BB6CF4154B5}" srcOrd="2" destOrd="0" presId="urn:microsoft.com/office/officeart/2005/8/layout/list1"/>
    <dgm:cxn modelId="{5F878813-5A27-4DF9-A7E3-650F00FC5AB9}" type="presParOf" srcId="{56A1D158-381F-4356-9813-C2F74184E318}" destId="{2EE41948-28E0-4B90-A4BB-855F1D90B7B1}" srcOrd="3" destOrd="0" presId="urn:microsoft.com/office/officeart/2005/8/layout/list1"/>
    <dgm:cxn modelId="{47FF8533-EEBC-4911-9DF1-28FC739E8163}" type="presParOf" srcId="{56A1D158-381F-4356-9813-C2F74184E318}" destId="{23F4F241-86BD-4F58-9969-587B9E0075D8}" srcOrd="4" destOrd="0" presId="urn:microsoft.com/office/officeart/2005/8/layout/list1"/>
    <dgm:cxn modelId="{2F5B900B-CE48-4D5D-B71E-4D52DF2872FF}" type="presParOf" srcId="{23F4F241-86BD-4F58-9969-587B9E0075D8}" destId="{A922D79A-47A0-42FA-9A44-70E584D84B04}" srcOrd="0" destOrd="0" presId="urn:microsoft.com/office/officeart/2005/8/layout/list1"/>
    <dgm:cxn modelId="{CC1D5161-1A9D-4116-8BFD-D4ABC7510DA1}" type="presParOf" srcId="{23F4F241-86BD-4F58-9969-587B9E0075D8}" destId="{1382974E-FF47-48D8-BA1F-2ED9B18409D2}" srcOrd="1" destOrd="0" presId="urn:microsoft.com/office/officeart/2005/8/layout/list1"/>
    <dgm:cxn modelId="{ED84849A-8FEC-4C1E-8988-E8F20C59B089}" type="presParOf" srcId="{56A1D158-381F-4356-9813-C2F74184E318}" destId="{5574088A-742A-452F-825D-5C47F9AA0991}" srcOrd="5" destOrd="0" presId="urn:microsoft.com/office/officeart/2005/8/layout/list1"/>
    <dgm:cxn modelId="{2506DCE4-DE0B-4FFF-B810-BF45AA760C88}" type="presParOf" srcId="{56A1D158-381F-4356-9813-C2F74184E318}" destId="{A27D0FD5-3300-4CAD-9510-75337B3AB01D}" srcOrd="6" destOrd="0" presId="urn:microsoft.com/office/officeart/2005/8/layout/list1"/>
    <dgm:cxn modelId="{B06F5C5C-AFBB-4E72-8BF7-C3844A6E8EB6}" type="presParOf" srcId="{56A1D158-381F-4356-9813-C2F74184E318}" destId="{8E9236C2-7FC2-4DD1-AEF4-19B8F0EAE212}" srcOrd="7" destOrd="0" presId="urn:microsoft.com/office/officeart/2005/8/layout/list1"/>
    <dgm:cxn modelId="{04D5ABBF-2FF4-4B35-AC14-60DAEA602F37}" type="presParOf" srcId="{56A1D158-381F-4356-9813-C2F74184E318}" destId="{09D2CC40-A5B4-4C25-A7C7-46CD40E19B66}" srcOrd="8" destOrd="0" presId="urn:microsoft.com/office/officeart/2005/8/layout/list1"/>
    <dgm:cxn modelId="{C3A72838-C9F2-4C14-A235-7C4037E9E8A2}" type="presParOf" srcId="{09D2CC40-A5B4-4C25-A7C7-46CD40E19B66}" destId="{1CCB8A75-A439-45B1-A274-F0DAAFFD1C77}" srcOrd="0" destOrd="0" presId="urn:microsoft.com/office/officeart/2005/8/layout/list1"/>
    <dgm:cxn modelId="{17861E0E-4CCA-4B3D-8A3E-7659D5785C59}" type="presParOf" srcId="{09D2CC40-A5B4-4C25-A7C7-46CD40E19B66}" destId="{50915288-C626-4869-BA9A-7D33DC30E622}" srcOrd="1" destOrd="0" presId="urn:microsoft.com/office/officeart/2005/8/layout/list1"/>
    <dgm:cxn modelId="{42D68C6A-3A7B-42AC-9BE9-EBC1ACBAB62B}" type="presParOf" srcId="{56A1D158-381F-4356-9813-C2F74184E318}" destId="{59B57F73-2E9E-4878-A06F-F2CC10CD8C36}" srcOrd="9" destOrd="0" presId="urn:microsoft.com/office/officeart/2005/8/layout/list1"/>
    <dgm:cxn modelId="{2C98EA22-48B7-4E5B-98EC-FB53E3430E20}" type="presParOf" srcId="{56A1D158-381F-4356-9813-C2F74184E318}" destId="{EB35D2AA-0868-49A0-AB20-C8B998E31585}" srcOrd="10" destOrd="0" presId="urn:microsoft.com/office/officeart/2005/8/layout/list1"/>
    <dgm:cxn modelId="{A5A4AD44-B4A0-41B4-A654-BB826FC8B90F}" type="presParOf" srcId="{56A1D158-381F-4356-9813-C2F74184E318}" destId="{A2B6FB89-5365-49BC-8985-7E0CC8675418}" srcOrd="11" destOrd="0" presId="urn:microsoft.com/office/officeart/2005/8/layout/list1"/>
    <dgm:cxn modelId="{7F626350-17D3-4DD9-A7D0-23744AF0289B}" type="presParOf" srcId="{56A1D158-381F-4356-9813-C2F74184E318}" destId="{4BFBC8F6-88EB-400E-968A-60EE862EFEB7}" srcOrd="12" destOrd="0" presId="urn:microsoft.com/office/officeart/2005/8/layout/list1"/>
    <dgm:cxn modelId="{656589E6-7414-4C1B-9A7B-93AEE2C6F20F}" type="presParOf" srcId="{4BFBC8F6-88EB-400E-968A-60EE862EFEB7}" destId="{454C5F49-37BA-498A-A028-4AB94D2FE068}" srcOrd="0" destOrd="0" presId="urn:microsoft.com/office/officeart/2005/8/layout/list1"/>
    <dgm:cxn modelId="{9D347602-D37E-4CBF-AA94-8D62118C4BB2}" type="presParOf" srcId="{4BFBC8F6-88EB-400E-968A-60EE862EFEB7}" destId="{1BADEF66-5594-4411-84DB-0DA9832CAD43}" srcOrd="1" destOrd="0" presId="urn:microsoft.com/office/officeart/2005/8/layout/list1"/>
    <dgm:cxn modelId="{596E3D7D-CAE6-4E6D-A386-615B856BD4F5}" type="presParOf" srcId="{56A1D158-381F-4356-9813-C2F74184E318}" destId="{C9B8B5B0-72C4-48E4-9347-5B632B0DF314}" srcOrd="13" destOrd="0" presId="urn:microsoft.com/office/officeart/2005/8/layout/list1"/>
    <dgm:cxn modelId="{88FC78BE-D791-432B-9AAE-1793283AF367}" type="presParOf" srcId="{56A1D158-381F-4356-9813-C2F74184E318}" destId="{F473AA4C-A9EF-4D3B-BD3F-F11109275F18}" srcOrd="14" destOrd="0" presId="urn:microsoft.com/office/officeart/2005/8/layout/list1"/>
    <dgm:cxn modelId="{73B6FF4A-B177-4284-A986-7963D03EF274}" type="presParOf" srcId="{56A1D158-381F-4356-9813-C2F74184E318}" destId="{31ACDA6F-A0B8-4345-83E8-B25F6C493777}" srcOrd="15" destOrd="0" presId="urn:microsoft.com/office/officeart/2005/8/layout/list1"/>
    <dgm:cxn modelId="{F71F1FED-5601-4FE6-8A9B-8B9FCF9EE8D1}" type="presParOf" srcId="{56A1D158-381F-4356-9813-C2F74184E318}" destId="{EE3515A1-AED9-40BC-A5D6-4DCA50674EFB}" srcOrd="16" destOrd="0" presId="urn:microsoft.com/office/officeart/2005/8/layout/list1"/>
    <dgm:cxn modelId="{3B638CCA-4808-4202-B496-2A2E2DDDBC20}" type="presParOf" srcId="{EE3515A1-AED9-40BC-A5D6-4DCA50674EFB}" destId="{218013BB-1715-4E61-AC49-763FB576324E}" srcOrd="0" destOrd="0" presId="urn:microsoft.com/office/officeart/2005/8/layout/list1"/>
    <dgm:cxn modelId="{07A082D8-78EF-4400-9210-E0CAB5B5D54A}" type="presParOf" srcId="{EE3515A1-AED9-40BC-A5D6-4DCA50674EFB}" destId="{491F6E6D-41DC-4755-99D0-73C7945CC6CD}" srcOrd="1" destOrd="0" presId="urn:microsoft.com/office/officeart/2005/8/layout/list1"/>
    <dgm:cxn modelId="{39E164F0-C5DF-49A1-940D-049DD0FE6C93}" type="presParOf" srcId="{56A1D158-381F-4356-9813-C2F74184E318}" destId="{30F71833-4102-47A8-88ED-59A06152A47E}" srcOrd="17" destOrd="0" presId="urn:microsoft.com/office/officeart/2005/8/layout/list1"/>
    <dgm:cxn modelId="{B64B354B-C404-47BD-A0EB-50330A59928A}" type="presParOf" srcId="{56A1D158-381F-4356-9813-C2F74184E318}" destId="{35A039D4-B99C-4F3D-B36E-9A38446C34ED}" srcOrd="18" destOrd="0" presId="urn:microsoft.com/office/officeart/2005/8/layout/list1"/>
    <dgm:cxn modelId="{493FC9DD-8141-4072-B89D-E02119448066}" type="presParOf" srcId="{56A1D158-381F-4356-9813-C2F74184E318}" destId="{C7B67969-792B-4A3C-8BF9-9437B11B857C}" srcOrd="19" destOrd="0" presId="urn:microsoft.com/office/officeart/2005/8/layout/list1"/>
    <dgm:cxn modelId="{450CDCAD-F941-4306-A671-41DAD6D7086F}" type="presParOf" srcId="{56A1D158-381F-4356-9813-C2F74184E318}" destId="{14B7FDE3-6C02-42BE-AF94-EC54B14FCEBF}" srcOrd="20" destOrd="0" presId="urn:microsoft.com/office/officeart/2005/8/layout/list1"/>
    <dgm:cxn modelId="{75259670-2509-451B-9B6A-F08CB990DDD5}" type="presParOf" srcId="{14B7FDE3-6C02-42BE-AF94-EC54B14FCEBF}" destId="{F1FD2917-9E0E-4A73-96F6-AC13EFA4BC16}" srcOrd="0" destOrd="0" presId="urn:microsoft.com/office/officeart/2005/8/layout/list1"/>
    <dgm:cxn modelId="{89140E28-6D9F-4D18-81C5-8C204E4DA9DE}" type="presParOf" srcId="{14B7FDE3-6C02-42BE-AF94-EC54B14FCEBF}" destId="{C1C31D63-72C5-4ECB-8DD0-02176FFCAC7B}" srcOrd="1" destOrd="0" presId="urn:microsoft.com/office/officeart/2005/8/layout/list1"/>
    <dgm:cxn modelId="{A6126C71-E04E-4637-9056-1C91F94A2279}" type="presParOf" srcId="{56A1D158-381F-4356-9813-C2F74184E318}" destId="{8C52C9DB-6687-435A-999D-EDD91FB62DA0}" srcOrd="21" destOrd="0" presId="urn:microsoft.com/office/officeart/2005/8/layout/list1"/>
    <dgm:cxn modelId="{E1A67FFA-AD23-443C-B5C5-B859EE020711}" type="presParOf" srcId="{56A1D158-381F-4356-9813-C2F74184E318}" destId="{82B0AEC1-E62D-4AE7-93EE-193222A999AB}" srcOrd="22" destOrd="0" presId="urn:microsoft.com/office/officeart/2005/8/layout/list1"/>
    <dgm:cxn modelId="{49EE551B-4EDE-4745-A898-A45B410C75E1}" type="presParOf" srcId="{56A1D158-381F-4356-9813-C2F74184E318}" destId="{20C0DC38-B14B-440B-B02A-A00DC21E25CA}" srcOrd="23" destOrd="0" presId="urn:microsoft.com/office/officeart/2005/8/layout/list1"/>
    <dgm:cxn modelId="{DB7B629B-A712-4F91-AD42-430259F14552}" type="presParOf" srcId="{56A1D158-381F-4356-9813-C2F74184E318}" destId="{A92400D3-6505-4C54-B5C7-63D515E3FC86}" srcOrd="24" destOrd="0" presId="urn:microsoft.com/office/officeart/2005/8/layout/list1"/>
    <dgm:cxn modelId="{F3227ACC-113F-49A9-A6EA-1D50206CECF0}" type="presParOf" srcId="{A92400D3-6505-4C54-B5C7-63D515E3FC86}" destId="{3E1AC61E-4F7A-47E5-9E09-352A4CAE7806}" srcOrd="0" destOrd="0" presId="urn:microsoft.com/office/officeart/2005/8/layout/list1"/>
    <dgm:cxn modelId="{BB202AEC-EFEE-4A55-8B15-53ED52C6F07D}" type="presParOf" srcId="{A92400D3-6505-4C54-B5C7-63D515E3FC86}" destId="{2535A52B-7847-4D25-A346-1567F6CD1281}" srcOrd="1" destOrd="0" presId="urn:microsoft.com/office/officeart/2005/8/layout/list1"/>
    <dgm:cxn modelId="{B13EB43F-9500-4518-98CA-7F09E4E906B8}" type="presParOf" srcId="{56A1D158-381F-4356-9813-C2F74184E318}" destId="{FD39CCE4-870A-47E4-A4DE-FD92917AB73C}" srcOrd="25" destOrd="0" presId="urn:microsoft.com/office/officeart/2005/8/layout/list1"/>
    <dgm:cxn modelId="{DB81A64E-2762-4287-AAF7-8E0BA33AAD36}" type="presParOf" srcId="{56A1D158-381F-4356-9813-C2F74184E318}" destId="{9CA60792-1ECC-4313-BD64-43F4B5900C7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A40ED-5EF2-4300-8584-2C3985EDE2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02758B-1EA1-49E5-AEB2-F474D5D9AFE8}">
      <dgm:prSet phldrT="[Text]" custT="1"/>
      <dgm:spPr/>
      <dgm:t>
        <a:bodyPr/>
        <a:lstStyle/>
        <a:p>
          <a:r>
            <a:rPr lang="en-US" sz="2000" b="1">
              <a:latin typeface="Times New Roman" pitchFamily="18" charset="0"/>
              <a:cs typeface="Times New Roman" pitchFamily="18" charset="0"/>
            </a:rPr>
            <a:t>Phát hiện qua công tác tự kiểm tra, thanh tra nội bộ của cơ quan, tổ chức</a:t>
          </a:r>
        </a:p>
      </dgm:t>
    </dgm:pt>
    <dgm:pt modelId="{47323A4F-3752-41B6-B4EA-664A5BC8A03D}" type="parTrans" cxnId="{62A3B3E6-8117-4D40-8B00-91D05541CEA8}">
      <dgm:prSet/>
      <dgm:spPr/>
      <dgm:t>
        <a:bodyPr/>
        <a:lstStyle/>
        <a:p>
          <a:endParaRPr lang="en-US" sz="2000">
            <a:latin typeface="Times New Roman" pitchFamily="18" charset="0"/>
            <a:cs typeface="Times New Roman" pitchFamily="18" charset="0"/>
          </a:endParaRPr>
        </a:p>
      </dgm:t>
    </dgm:pt>
    <dgm:pt modelId="{5A4CF4C2-9968-40B3-86DC-A7018EFE5431}" type="sibTrans" cxnId="{62A3B3E6-8117-4D40-8B00-91D05541CEA8}">
      <dgm:prSet/>
      <dgm:spPr/>
      <dgm:t>
        <a:bodyPr/>
        <a:lstStyle/>
        <a:p>
          <a:endParaRPr lang="en-US" sz="2000">
            <a:latin typeface="Times New Roman" pitchFamily="18" charset="0"/>
            <a:cs typeface="Times New Roman" pitchFamily="18" charset="0"/>
          </a:endParaRPr>
        </a:p>
      </dgm:t>
    </dgm:pt>
    <dgm:pt modelId="{2644D9B0-227D-4B01-9361-125D158BB669}">
      <dgm:prSet phldrT="[Text]" custT="1"/>
      <dgm:spPr/>
      <dgm:t>
        <a:bodyPr/>
        <a:lstStyle/>
        <a:p>
          <a:r>
            <a:rPr lang="en-US" sz="2000" b="1">
              <a:latin typeface="Times New Roman" pitchFamily="18" charset="0"/>
              <a:cs typeface="Times New Roman" pitchFamily="18" charset="0"/>
            </a:rPr>
            <a:t>Phát hiện thông qua hoạt động thanh tra, kiểm toán, điều tra, kiểm sát, xét xử, giám sát</a:t>
          </a:r>
        </a:p>
      </dgm:t>
    </dgm:pt>
    <dgm:pt modelId="{7F3D20F6-BF29-4592-9400-2EB2963E67CB}" type="parTrans" cxnId="{4194CB69-9152-49BA-BD2A-6E4F71ED572A}">
      <dgm:prSet/>
      <dgm:spPr/>
      <dgm:t>
        <a:bodyPr/>
        <a:lstStyle/>
        <a:p>
          <a:endParaRPr lang="en-US" sz="2000">
            <a:latin typeface="Times New Roman" pitchFamily="18" charset="0"/>
            <a:cs typeface="Times New Roman" pitchFamily="18" charset="0"/>
          </a:endParaRPr>
        </a:p>
      </dgm:t>
    </dgm:pt>
    <dgm:pt modelId="{445C1B87-2004-47B0-B01A-1489A5BCAC3F}" type="sibTrans" cxnId="{4194CB69-9152-49BA-BD2A-6E4F71ED572A}">
      <dgm:prSet/>
      <dgm:spPr/>
      <dgm:t>
        <a:bodyPr/>
        <a:lstStyle/>
        <a:p>
          <a:endParaRPr lang="en-US" sz="2000">
            <a:latin typeface="Times New Roman" pitchFamily="18" charset="0"/>
            <a:cs typeface="Times New Roman" pitchFamily="18" charset="0"/>
          </a:endParaRPr>
        </a:p>
      </dgm:t>
    </dgm:pt>
    <dgm:pt modelId="{4D351A34-4442-4EF4-ADE0-BFFF902B53BE}">
      <dgm:prSet phldrT="[Text]" custT="1"/>
      <dgm:spPr/>
      <dgm:t>
        <a:bodyPr/>
        <a:lstStyle/>
        <a:p>
          <a:r>
            <a:rPr lang="en-US" sz="2000" b="1">
              <a:latin typeface="Times New Roman" pitchFamily="18" charset="0"/>
              <a:cs typeface="Times New Roman" pitchFamily="18" charset="0"/>
            </a:rPr>
            <a:t>Phát hiện qua tố cáo và giải quyết tố cáo về hành vi tham nhũng</a:t>
          </a:r>
        </a:p>
      </dgm:t>
    </dgm:pt>
    <dgm:pt modelId="{03EB2349-8F31-4880-A312-8ED9169D2641}" type="parTrans" cxnId="{13B36238-68B2-40FB-A63D-35742A05E84D}">
      <dgm:prSet/>
      <dgm:spPr/>
      <dgm:t>
        <a:bodyPr/>
        <a:lstStyle/>
        <a:p>
          <a:endParaRPr lang="en-US" sz="2000">
            <a:latin typeface="Times New Roman" pitchFamily="18" charset="0"/>
            <a:cs typeface="Times New Roman" pitchFamily="18" charset="0"/>
          </a:endParaRPr>
        </a:p>
      </dgm:t>
    </dgm:pt>
    <dgm:pt modelId="{A627629F-E13E-4012-BA4C-D46A76A6C8FB}" type="sibTrans" cxnId="{13B36238-68B2-40FB-A63D-35742A05E84D}">
      <dgm:prSet/>
      <dgm:spPr/>
      <dgm:t>
        <a:bodyPr/>
        <a:lstStyle/>
        <a:p>
          <a:endParaRPr lang="en-US" sz="2000">
            <a:latin typeface="Times New Roman" pitchFamily="18" charset="0"/>
            <a:cs typeface="Times New Roman" pitchFamily="18" charset="0"/>
          </a:endParaRPr>
        </a:p>
      </dgm:t>
    </dgm:pt>
    <dgm:pt modelId="{56A1D158-381F-4356-9813-C2F74184E318}" type="pres">
      <dgm:prSet presAssocID="{F1CA40ED-5EF2-4300-8584-2C3985EDE2F9}" presName="linear" presStyleCnt="0">
        <dgm:presLayoutVars>
          <dgm:dir/>
          <dgm:animLvl val="lvl"/>
          <dgm:resizeHandles val="exact"/>
        </dgm:presLayoutVars>
      </dgm:prSet>
      <dgm:spPr/>
    </dgm:pt>
    <dgm:pt modelId="{7DC449EB-1E4E-417C-8E3E-4D276EF6A6F2}" type="pres">
      <dgm:prSet presAssocID="{5502758B-1EA1-49E5-AEB2-F474D5D9AFE8}" presName="parentLin" presStyleCnt="0"/>
      <dgm:spPr/>
    </dgm:pt>
    <dgm:pt modelId="{AF0FE9E2-E901-4579-B90A-50B568C02B1E}" type="pres">
      <dgm:prSet presAssocID="{5502758B-1EA1-49E5-AEB2-F474D5D9AFE8}" presName="parentLeftMargin" presStyleLbl="node1" presStyleIdx="0" presStyleCnt="3"/>
      <dgm:spPr/>
    </dgm:pt>
    <dgm:pt modelId="{7C3ECFC1-A90C-4748-9F1A-07E0F0BA7CD1}" type="pres">
      <dgm:prSet presAssocID="{5502758B-1EA1-49E5-AEB2-F474D5D9AFE8}" presName="parentText" presStyleLbl="node1" presStyleIdx="0" presStyleCnt="3" custScaleX="114799">
        <dgm:presLayoutVars>
          <dgm:chMax val="0"/>
          <dgm:bulletEnabled val="1"/>
        </dgm:presLayoutVars>
      </dgm:prSet>
      <dgm:spPr/>
    </dgm:pt>
    <dgm:pt modelId="{AEE689CD-AE36-459B-9C14-487C6ECDF432}" type="pres">
      <dgm:prSet presAssocID="{5502758B-1EA1-49E5-AEB2-F474D5D9AFE8}" presName="negativeSpace" presStyleCnt="0"/>
      <dgm:spPr/>
    </dgm:pt>
    <dgm:pt modelId="{BBB266F4-1CCF-4461-B4C5-9BB6CF4154B5}" type="pres">
      <dgm:prSet presAssocID="{5502758B-1EA1-49E5-AEB2-F474D5D9AFE8}" presName="childText" presStyleLbl="conFgAcc1" presStyleIdx="0" presStyleCnt="3">
        <dgm:presLayoutVars>
          <dgm:bulletEnabled val="1"/>
        </dgm:presLayoutVars>
      </dgm:prSet>
      <dgm:spPr/>
    </dgm:pt>
    <dgm:pt modelId="{2EE41948-28E0-4B90-A4BB-855F1D90B7B1}" type="pres">
      <dgm:prSet presAssocID="{5A4CF4C2-9968-40B3-86DC-A7018EFE5431}" presName="spaceBetweenRectangles" presStyleCnt="0"/>
      <dgm:spPr/>
    </dgm:pt>
    <dgm:pt modelId="{23F4F241-86BD-4F58-9969-587B9E0075D8}" type="pres">
      <dgm:prSet presAssocID="{2644D9B0-227D-4B01-9361-125D158BB669}" presName="parentLin" presStyleCnt="0"/>
      <dgm:spPr/>
    </dgm:pt>
    <dgm:pt modelId="{A922D79A-47A0-42FA-9A44-70E584D84B04}" type="pres">
      <dgm:prSet presAssocID="{2644D9B0-227D-4B01-9361-125D158BB669}" presName="parentLeftMargin" presStyleLbl="node1" presStyleIdx="0" presStyleCnt="3"/>
      <dgm:spPr/>
    </dgm:pt>
    <dgm:pt modelId="{1382974E-FF47-48D8-BA1F-2ED9B18409D2}" type="pres">
      <dgm:prSet presAssocID="{2644D9B0-227D-4B01-9361-125D158BB669}" presName="parentText" presStyleLbl="node1" presStyleIdx="1" presStyleCnt="3" custScaleX="114813">
        <dgm:presLayoutVars>
          <dgm:chMax val="0"/>
          <dgm:bulletEnabled val="1"/>
        </dgm:presLayoutVars>
      </dgm:prSet>
      <dgm:spPr/>
    </dgm:pt>
    <dgm:pt modelId="{5574088A-742A-452F-825D-5C47F9AA0991}" type="pres">
      <dgm:prSet presAssocID="{2644D9B0-227D-4B01-9361-125D158BB669}" presName="negativeSpace" presStyleCnt="0"/>
      <dgm:spPr/>
    </dgm:pt>
    <dgm:pt modelId="{A27D0FD5-3300-4CAD-9510-75337B3AB01D}" type="pres">
      <dgm:prSet presAssocID="{2644D9B0-227D-4B01-9361-125D158BB669}" presName="childText" presStyleLbl="conFgAcc1" presStyleIdx="1" presStyleCnt="3">
        <dgm:presLayoutVars>
          <dgm:bulletEnabled val="1"/>
        </dgm:presLayoutVars>
      </dgm:prSet>
      <dgm:spPr/>
    </dgm:pt>
    <dgm:pt modelId="{8E9236C2-7FC2-4DD1-AEF4-19B8F0EAE212}" type="pres">
      <dgm:prSet presAssocID="{445C1B87-2004-47B0-B01A-1489A5BCAC3F}" presName="spaceBetweenRectangles" presStyleCnt="0"/>
      <dgm:spPr/>
    </dgm:pt>
    <dgm:pt modelId="{09D2CC40-A5B4-4C25-A7C7-46CD40E19B66}" type="pres">
      <dgm:prSet presAssocID="{4D351A34-4442-4EF4-ADE0-BFFF902B53BE}" presName="parentLin" presStyleCnt="0"/>
      <dgm:spPr/>
    </dgm:pt>
    <dgm:pt modelId="{1CCB8A75-A439-45B1-A274-F0DAAFFD1C77}" type="pres">
      <dgm:prSet presAssocID="{4D351A34-4442-4EF4-ADE0-BFFF902B53BE}" presName="parentLeftMargin" presStyleLbl="node1" presStyleIdx="1" presStyleCnt="3"/>
      <dgm:spPr/>
    </dgm:pt>
    <dgm:pt modelId="{50915288-C626-4869-BA9A-7D33DC30E622}" type="pres">
      <dgm:prSet presAssocID="{4D351A34-4442-4EF4-ADE0-BFFF902B53BE}" presName="parentText" presStyleLbl="node1" presStyleIdx="2" presStyleCnt="3" custScaleX="114664" custScaleY="76873">
        <dgm:presLayoutVars>
          <dgm:chMax val="0"/>
          <dgm:bulletEnabled val="1"/>
        </dgm:presLayoutVars>
      </dgm:prSet>
      <dgm:spPr/>
    </dgm:pt>
    <dgm:pt modelId="{59B57F73-2E9E-4878-A06F-F2CC10CD8C36}" type="pres">
      <dgm:prSet presAssocID="{4D351A34-4442-4EF4-ADE0-BFFF902B53BE}" presName="negativeSpace" presStyleCnt="0"/>
      <dgm:spPr/>
    </dgm:pt>
    <dgm:pt modelId="{EB35D2AA-0868-49A0-AB20-C8B998E31585}" type="pres">
      <dgm:prSet presAssocID="{4D351A34-4442-4EF4-ADE0-BFFF902B53BE}" presName="childText" presStyleLbl="conFgAcc1" presStyleIdx="2" presStyleCnt="3">
        <dgm:presLayoutVars>
          <dgm:bulletEnabled val="1"/>
        </dgm:presLayoutVars>
      </dgm:prSet>
      <dgm:spPr/>
    </dgm:pt>
  </dgm:ptLst>
  <dgm:cxnLst>
    <dgm:cxn modelId="{F947B48C-E3AD-4C9E-B8FA-01F3D341544E}" type="presOf" srcId="{5502758B-1EA1-49E5-AEB2-F474D5D9AFE8}" destId="{AF0FE9E2-E901-4579-B90A-50B568C02B1E}" srcOrd="0" destOrd="0" presId="urn:microsoft.com/office/officeart/2005/8/layout/list1"/>
    <dgm:cxn modelId="{AA9EAE09-6F15-492D-8ABD-E333E94B4E46}" type="presOf" srcId="{2644D9B0-227D-4B01-9361-125D158BB669}" destId="{1382974E-FF47-48D8-BA1F-2ED9B18409D2}" srcOrd="1" destOrd="0" presId="urn:microsoft.com/office/officeart/2005/8/layout/list1"/>
    <dgm:cxn modelId="{613AAD5C-7C07-4BC3-98A8-201AFFFC5FF7}" type="presOf" srcId="{4D351A34-4442-4EF4-ADE0-BFFF902B53BE}" destId="{1CCB8A75-A439-45B1-A274-F0DAAFFD1C77}" srcOrd="0" destOrd="0" presId="urn:microsoft.com/office/officeart/2005/8/layout/list1"/>
    <dgm:cxn modelId="{E5F0B73B-FAFD-4A6F-B105-F001299F6952}" type="presOf" srcId="{2644D9B0-227D-4B01-9361-125D158BB669}" destId="{A922D79A-47A0-42FA-9A44-70E584D84B04}" srcOrd="0" destOrd="0" presId="urn:microsoft.com/office/officeart/2005/8/layout/list1"/>
    <dgm:cxn modelId="{A1F18AC5-1E4F-4B7C-8897-4B80E4143AAB}" type="presOf" srcId="{5502758B-1EA1-49E5-AEB2-F474D5D9AFE8}" destId="{7C3ECFC1-A90C-4748-9F1A-07E0F0BA7CD1}" srcOrd="1" destOrd="0" presId="urn:microsoft.com/office/officeart/2005/8/layout/list1"/>
    <dgm:cxn modelId="{0B0C6AC2-EFC3-4A77-86A0-F2ADF500C7A7}" type="presOf" srcId="{F1CA40ED-5EF2-4300-8584-2C3985EDE2F9}" destId="{56A1D158-381F-4356-9813-C2F74184E318}" srcOrd="0" destOrd="0" presId="urn:microsoft.com/office/officeart/2005/8/layout/list1"/>
    <dgm:cxn modelId="{4194CB69-9152-49BA-BD2A-6E4F71ED572A}" srcId="{F1CA40ED-5EF2-4300-8584-2C3985EDE2F9}" destId="{2644D9B0-227D-4B01-9361-125D158BB669}" srcOrd="1" destOrd="0" parTransId="{7F3D20F6-BF29-4592-9400-2EB2963E67CB}" sibTransId="{445C1B87-2004-47B0-B01A-1489A5BCAC3F}"/>
    <dgm:cxn modelId="{5995B3A5-CC9D-4CC6-8404-BE64712BA231}" type="presOf" srcId="{4D351A34-4442-4EF4-ADE0-BFFF902B53BE}" destId="{50915288-C626-4869-BA9A-7D33DC30E622}" srcOrd="1" destOrd="0" presId="urn:microsoft.com/office/officeart/2005/8/layout/list1"/>
    <dgm:cxn modelId="{13B36238-68B2-40FB-A63D-35742A05E84D}" srcId="{F1CA40ED-5EF2-4300-8584-2C3985EDE2F9}" destId="{4D351A34-4442-4EF4-ADE0-BFFF902B53BE}" srcOrd="2" destOrd="0" parTransId="{03EB2349-8F31-4880-A312-8ED9169D2641}" sibTransId="{A627629F-E13E-4012-BA4C-D46A76A6C8FB}"/>
    <dgm:cxn modelId="{62A3B3E6-8117-4D40-8B00-91D05541CEA8}" srcId="{F1CA40ED-5EF2-4300-8584-2C3985EDE2F9}" destId="{5502758B-1EA1-49E5-AEB2-F474D5D9AFE8}" srcOrd="0" destOrd="0" parTransId="{47323A4F-3752-41B6-B4EA-664A5BC8A03D}" sibTransId="{5A4CF4C2-9968-40B3-86DC-A7018EFE5431}"/>
    <dgm:cxn modelId="{3728AD27-4167-4AEB-BD2A-D70CC14D16BF}" type="presParOf" srcId="{56A1D158-381F-4356-9813-C2F74184E318}" destId="{7DC449EB-1E4E-417C-8E3E-4D276EF6A6F2}" srcOrd="0" destOrd="0" presId="urn:microsoft.com/office/officeart/2005/8/layout/list1"/>
    <dgm:cxn modelId="{A97D2DE2-54A0-4624-AC49-4C288B41B7A6}" type="presParOf" srcId="{7DC449EB-1E4E-417C-8E3E-4D276EF6A6F2}" destId="{AF0FE9E2-E901-4579-B90A-50B568C02B1E}" srcOrd="0" destOrd="0" presId="urn:microsoft.com/office/officeart/2005/8/layout/list1"/>
    <dgm:cxn modelId="{D63674B9-F1FC-452E-AA84-7A56A6676ECA}" type="presParOf" srcId="{7DC449EB-1E4E-417C-8E3E-4D276EF6A6F2}" destId="{7C3ECFC1-A90C-4748-9F1A-07E0F0BA7CD1}" srcOrd="1" destOrd="0" presId="urn:microsoft.com/office/officeart/2005/8/layout/list1"/>
    <dgm:cxn modelId="{26511AB5-9791-4CD2-B9E2-A2A2E2167EF0}" type="presParOf" srcId="{56A1D158-381F-4356-9813-C2F74184E318}" destId="{AEE689CD-AE36-459B-9C14-487C6ECDF432}" srcOrd="1" destOrd="0" presId="urn:microsoft.com/office/officeart/2005/8/layout/list1"/>
    <dgm:cxn modelId="{284DA229-C9AE-4065-B265-8C675A6CCF14}" type="presParOf" srcId="{56A1D158-381F-4356-9813-C2F74184E318}" destId="{BBB266F4-1CCF-4461-B4C5-9BB6CF4154B5}" srcOrd="2" destOrd="0" presId="urn:microsoft.com/office/officeart/2005/8/layout/list1"/>
    <dgm:cxn modelId="{018FA173-1ED6-444E-83B1-13DA7D31E0B0}" type="presParOf" srcId="{56A1D158-381F-4356-9813-C2F74184E318}" destId="{2EE41948-28E0-4B90-A4BB-855F1D90B7B1}" srcOrd="3" destOrd="0" presId="urn:microsoft.com/office/officeart/2005/8/layout/list1"/>
    <dgm:cxn modelId="{0193A7FE-EF20-4E2C-B70A-D09C1A03AE3E}" type="presParOf" srcId="{56A1D158-381F-4356-9813-C2F74184E318}" destId="{23F4F241-86BD-4F58-9969-587B9E0075D8}" srcOrd="4" destOrd="0" presId="urn:microsoft.com/office/officeart/2005/8/layout/list1"/>
    <dgm:cxn modelId="{D2B0E88A-FA5B-46EB-9CD5-D93D1C20E27F}" type="presParOf" srcId="{23F4F241-86BD-4F58-9969-587B9E0075D8}" destId="{A922D79A-47A0-42FA-9A44-70E584D84B04}" srcOrd="0" destOrd="0" presId="urn:microsoft.com/office/officeart/2005/8/layout/list1"/>
    <dgm:cxn modelId="{516B2F1A-6769-40F6-AD84-3ED2801E3472}" type="presParOf" srcId="{23F4F241-86BD-4F58-9969-587B9E0075D8}" destId="{1382974E-FF47-48D8-BA1F-2ED9B18409D2}" srcOrd="1" destOrd="0" presId="urn:microsoft.com/office/officeart/2005/8/layout/list1"/>
    <dgm:cxn modelId="{4E345BE9-FD57-4432-A420-D6B214055C63}" type="presParOf" srcId="{56A1D158-381F-4356-9813-C2F74184E318}" destId="{5574088A-742A-452F-825D-5C47F9AA0991}" srcOrd="5" destOrd="0" presId="urn:microsoft.com/office/officeart/2005/8/layout/list1"/>
    <dgm:cxn modelId="{D57C717C-8C63-4E44-B626-AB87FCFA887D}" type="presParOf" srcId="{56A1D158-381F-4356-9813-C2F74184E318}" destId="{A27D0FD5-3300-4CAD-9510-75337B3AB01D}" srcOrd="6" destOrd="0" presId="urn:microsoft.com/office/officeart/2005/8/layout/list1"/>
    <dgm:cxn modelId="{1C2FD4EF-3633-4BB9-B703-20F99679F82C}" type="presParOf" srcId="{56A1D158-381F-4356-9813-C2F74184E318}" destId="{8E9236C2-7FC2-4DD1-AEF4-19B8F0EAE212}" srcOrd="7" destOrd="0" presId="urn:microsoft.com/office/officeart/2005/8/layout/list1"/>
    <dgm:cxn modelId="{8E8011CF-FE61-449E-AD93-7ACC0221F671}" type="presParOf" srcId="{56A1D158-381F-4356-9813-C2F74184E318}" destId="{09D2CC40-A5B4-4C25-A7C7-46CD40E19B66}" srcOrd="8" destOrd="0" presId="urn:microsoft.com/office/officeart/2005/8/layout/list1"/>
    <dgm:cxn modelId="{12CE02AB-7C11-42FA-8A47-B682B12108CC}" type="presParOf" srcId="{09D2CC40-A5B4-4C25-A7C7-46CD40E19B66}" destId="{1CCB8A75-A439-45B1-A274-F0DAAFFD1C77}" srcOrd="0" destOrd="0" presId="urn:microsoft.com/office/officeart/2005/8/layout/list1"/>
    <dgm:cxn modelId="{45591DBE-9B1F-4CC8-89F3-04D421C4ADC6}" type="presParOf" srcId="{09D2CC40-A5B4-4C25-A7C7-46CD40E19B66}" destId="{50915288-C626-4869-BA9A-7D33DC30E622}" srcOrd="1" destOrd="0" presId="urn:microsoft.com/office/officeart/2005/8/layout/list1"/>
    <dgm:cxn modelId="{578031E2-A43B-480C-9183-1A7431A67BC3}" type="presParOf" srcId="{56A1D158-381F-4356-9813-C2F74184E318}" destId="{59B57F73-2E9E-4878-A06F-F2CC10CD8C36}" srcOrd="9" destOrd="0" presId="urn:microsoft.com/office/officeart/2005/8/layout/list1"/>
    <dgm:cxn modelId="{257DE04D-AC7C-42A2-AD5F-627297C986A8}" type="presParOf" srcId="{56A1D158-381F-4356-9813-C2F74184E318}" destId="{EB35D2AA-0868-49A0-AB20-C8B998E315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CA40ED-5EF2-4300-8584-2C3985EDE2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02758B-1EA1-49E5-AEB2-F474D5D9AFE8}">
      <dgm:prSet phldrT="[Text]" custT="1"/>
      <dgm:spPr/>
      <dgm:t>
        <a:bodyPr/>
        <a:lstStyle/>
        <a:p>
          <a:r>
            <a:rPr lang="en-US" sz="2800" b="1">
              <a:latin typeface="Times New Roman" pitchFamily="18" charset="0"/>
              <a:cs typeface="Times New Roman" pitchFamily="18" charset="0"/>
            </a:rPr>
            <a:t>Xử lý kỷ luật</a:t>
          </a:r>
        </a:p>
      </dgm:t>
    </dgm:pt>
    <dgm:pt modelId="{47323A4F-3752-41B6-B4EA-664A5BC8A03D}" type="parTrans" cxnId="{62A3B3E6-8117-4D40-8B00-91D05541CEA8}">
      <dgm:prSet/>
      <dgm:spPr/>
      <dgm:t>
        <a:bodyPr/>
        <a:lstStyle/>
        <a:p>
          <a:endParaRPr lang="en-US" sz="2000">
            <a:latin typeface="Times New Roman" pitchFamily="18" charset="0"/>
            <a:cs typeface="Times New Roman" pitchFamily="18" charset="0"/>
          </a:endParaRPr>
        </a:p>
      </dgm:t>
    </dgm:pt>
    <dgm:pt modelId="{5A4CF4C2-9968-40B3-86DC-A7018EFE5431}" type="sibTrans" cxnId="{62A3B3E6-8117-4D40-8B00-91D05541CEA8}">
      <dgm:prSet/>
      <dgm:spPr/>
      <dgm:t>
        <a:bodyPr/>
        <a:lstStyle/>
        <a:p>
          <a:endParaRPr lang="en-US" sz="2000">
            <a:latin typeface="Times New Roman" pitchFamily="18" charset="0"/>
            <a:cs typeface="Times New Roman" pitchFamily="18" charset="0"/>
          </a:endParaRPr>
        </a:p>
      </dgm:t>
    </dgm:pt>
    <dgm:pt modelId="{2644D9B0-227D-4B01-9361-125D158BB669}">
      <dgm:prSet phldrT="[Text]" custT="1"/>
      <dgm:spPr/>
      <dgm:t>
        <a:bodyPr/>
        <a:lstStyle/>
        <a:p>
          <a:r>
            <a:rPr lang="en-US" sz="2800" b="1">
              <a:latin typeface="Times New Roman" pitchFamily="18" charset="0"/>
              <a:cs typeface="Times New Roman" pitchFamily="18" charset="0"/>
            </a:rPr>
            <a:t>Xử lý hình sự</a:t>
          </a:r>
        </a:p>
      </dgm:t>
    </dgm:pt>
    <dgm:pt modelId="{7F3D20F6-BF29-4592-9400-2EB2963E67CB}" type="parTrans" cxnId="{4194CB69-9152-49BA-BD2A-6E4F71ED572A}">
      <dgm:prSet/>
      <dgm:spPr/>
      <dgm:t>
        <a:bodyPr/>
        <a:lstStyle/>
        <a:p>
          <a:endParaRPr lang="en-US" sz="2000">
            <a:latin typeface="Times New Roman" pitchFamily="18" charset="0"/>
            <a:cs typeface="Times New Roman" pitchFamily="18" charset="0"/>
          </a:endParaRPr>
        </a:p>
      </dgm:t>
    </dgm:pt>
    <dgm:pt modelId="{445C1B87-2004-47B0-B01A-1489A5BCAC3F}" type="sibTrans" cxnId="{4194CB69-9152-49BA-BD2A-6E4F71ED572A}">
      <dgm:prSet/>
      <dgm:spPr/>
      <dgm:t>
        <a:bodyPr/>
        <a:lstStyle/>
        <a:p>
          <a:endParaRPr lang="en-US" sz="2000">
            <a:latin typeface="Times New Roman" pitchFamily="18" charset="0"/>
            <a:cs typeface="Times New Roman" pitchFamily="18" charset="0"/>
          </a:endParaRPr>
        </a:p>
      </dgm:t>
    </dgm:pt>
    <dgm:pt modelId="{4D351A34-4442-4EF4-ADE0-BFFF902B53BE}">
      <dgm:prSet phldrT="[Text]" custT="1"/>
      <dgm:spPr/>
      <dgm:t>
        <a:bodyPr/>
        <a:lstStyle/>
        <a:p>
          <a:r>
            <a:rPr lang="en-US" sz="2800" b="1">
              <a:latin typeface="Times New Roman" pitchFamily="18" charset="0"/>
              <a:cs typeface="Times New Roman" pitchFamily="18" charset="0"/>
            </a:rPr>
            <a:t>Xử lý tài sản tham nhũng</a:t>
          </a:r>
        </a:p>
      </dgm:t>
    </dgm:pt>
    <dgm:pt modelId="{03EB2349-8F31-4880-A312-8ED9169D2641}" type="parTrans" cxnId="{13B36238-68B2-40FB-A63D-35742A05E84D}">
      <dgm:prSet/>
      <dgm:spPr/>
      <dgm:t>
        <a:bodyPr/>
        <a:lstStyle/>
        <a:p>
          <a:endParaRPr lang="en-US" sz="2000">
            <a:latin typeface="Times New Roman" pitchFamily="18" charset="0"/>
            <a:cs typeface="Times New Roman" pitchFamily="18" charset="0"/>
          </a:endParaRPr>
        </a:p>
      </dgm:t>
    </dgm:pt>
    <dgm:pt modelId="{A627629F-E13E-4012-BA4C-D46A76A6C8FB}" type="sibTrans" cxnId="{13B36238-68B2-40FB-A63D-35742A05E84D}">
      <dgm:prSet/>
      <dgm:spPr/>
      <dgm:t>
        <a:bodyPr/>
        <a:lstStyle/>
        <a:p>
          <a:endParaRPr lang="en-US" sz="2000">
            <a:latin typeface="Times New Roman" pitchFamily="18" charset="0"/>
            <a:cs typeface="Times New Roman" pitchFamily="18" charset="0"/>
          </a:endParaRPr>
        </a:p>
      </dgm:t>
    </dgm:pt>
    <dgm:pt modelId="{56A1D158-381F-4356-9813-C2F74184E318}" type="pres">
      <dgm:prSet presAssocID="{F1CA40ED-5EF2-4300-8584-2C3985EDE2F9}" presName="linear" presStyleCnt="0">
        <dgm:presLayoutVars>
          <dgm:dir/>
          <dgm:animLvl val="lvl"/>
          <dgm:resizeHandles val="exact"/>
        </dgm:presLayoutVars>
      </dgm:prSet>
      <dgm:spPr/>
    </dgm:pt>
    <dgm:pt modelId="{7DC449EB-1E4E-417C-8E3E-4D276EF6A6F2}" type="pres">
      <dgm:prSet presAssocID="{5502758B-1EA1-49E5-AEB2-F474D5D9AFE8}" presName="parentLin" presStyleCnt="0"/>
      <dgm:spPr/>
    </dgm:pt>
    <dgm:pt modelId="{AF0FE9E2-E901-4579-B90A-50B568C02B1E}" type="pres">
      <dgm:prSet presAssocID="{5502758B-1EA1-49E5-AEB2-F474D5D9AFE8}" presName="parentLeftMargin" presStyleLbl="node1" presStyleIdx="0" presStyleCnt="3"/>
      <dgm:spPr/>
    </dgm:pt>
    <dgm:pt modelId="{7C3ECFC1-A90C-4748-9F1A-07E0F0BA7CD1}" type="pres">
      <dgm:prSet presAssocID="{5502758B-1EA1-49E5-AEB2-F474D5D9AFE8}" presName="parentText" presStyleLbl="node1" presStyleIdx="0" presStyleCnt="3" custScaleX="114799">
        <dgm:presLayoutVars>
          <dgm:chMax val="0"/>
          <dgm:bulletEnabled val="1"/>
        </dgm:presLayoutVars>
      </dgm:prSet>
      <dgm:spPr/>
    </dgm:pt>
    <dgm:pt modelId="{AEE689CD-AE36-459B-9C14-487C6ECDF432}" type="pres">
      <dgm:prSet presAssocID="{5502758B-1EA1-49E5-AEB2-F474D5D9AFE8}" presName="negativeSpace" presStyleCnt="0"/>
      <dgm:spPr/>
    </dgm:pt>
    <dgm:pt modelId="{BBB266F4-1CCF-4461-B4C5-9BB6CF4154B5}" type="pres">
      <dgm:prSet presAssocID="{5502758B-1EA1-49E5-AEB2-F474D5D9AFE8}" presName="childText" presStyleLbl="conFgAcc1" presStyleIdx="0" presStyleCnt="3">
        <dgm:presLayoutVars>
          <dgm:bulletEnabled val="1"/>
        </dgm:presLayoutVars>
      </dgm:prSet>
      <dgm:spPr/>
    </dgm:pt>
    <dgm:pt modelId="{2EE41948-28E0-4B90-A4BB-855F1D90B7B1}" type="pres">
      <dgm:prSet presAssocID="{5A4CF4C2-9968-40B3-86DC-A7018EFE5431}" presName="spaceBetweenRectangles" presStyleCnt="0"/>
      <dgm:spPr/>
    </dgm:pt>
    <dgm:pt modelId="{23F4F241-86BD-4F58-9969-587B9E0075D8}" type="pres">
      <dgm:prSet presAssocID="{2644D9B0-227D-4B01-9361-125D158BB669}" presName="parentLin" presStyleCnt="0"/>
      <dgm:spPr/>
    </dgm:pt>
    <dgm:pt modelId="{A922D79A-47A0-42FA-9A44-70E584D84B04}" type="pres">
      <dgm:prSet presAssocID="{2644D9B0-227D-4B01-9361-125D158BB669}" presName="parentLeftMargin" presStyleLbl="node1" presStyleIdx="0" presStyleCnt="3"/>
      <dgm:spPr/>
    </dgm:pt>
    <dgm:pt modelId="{1382974E-FF47-48D8-BA1F-2ED9B18409D2}" type="pres">
      <dgm:prSet presAssocID="{2644D9B0-227D-4B01-9361-125D158BB669}" presName="parentText" presStyleLbl="node1" presStyleIdx="1" presStyleCnt="3" custScaleX="114813">
        <dgm:presLayoutVars>
          <dgm:chMax val="0"/>
          <dgm:bulletEnabled val="1"/>
        </dgm:presLayoutVars>
      </dgm:prSet>
      <dgm:spPr/>
    </dgm:pt>
    <dgm:pt modelId="{5574088A-742A-452F-825D-5C47F9AA0991}" type="pres">
      <dgm:prSet presAssocID="{2644D9B0-227D-4B01-9361-125D158BB669}" presName="negativeSpace" presStyleCnt="0"/>
      <dgm:spPr/>
    </dgm:pt>
    <dgm:pt modelId="{A27D0FD5-3300-4CAD-9510-75337B3AB01D}" type="pres">
      <dgm:prSet presAssocID="{2644D9B0-227D-4B01-9361-125D158BB669}" presName="childText" presStyleLbl="conFgAcc1" presStyleIdx="1" presStyleCnt="3">
        <dgm:presLayoutVars>
          <dgm:bulletEnabled val="1"/>
        </dgm:presLayoutVars>
      </dgm:prSet>
      <dgm:spPr/>
    </dgm:pt>
    <dgm:pt modelId="{8E9236C2-7FC2-4DD1-AEF4-19B8F0EAE212}" type="pres">
      <dgm:prSet presAssocID="{445C1B87-2004-47B0-B01A-1489A5BCAC3F}" presName="spaceBetweenRectangles" presStyleCnt="0"/>
      <dgm:spPr/>
    </dgm:pt>
    <dgm:pt modelId="{09D2CC40-A5B4-4C25-A7C7-46CD40E19B66}" type="pres">
      <dgm:prSet presAssocID="{4D351A34-4442-4EF4-ADE0-BFFF902B53BE}" presName="parentLin" presStyleCnt="0"/>
      <dgm:spPr/>
    </dgm:pt>
    <dgm:pt modelId="{1CCB8A75-A439-45B1-A274-F0DAAFFD1C77}" type="pres">
      <dgm:prSet presAssocID="{4D351A34-4442-4EF4-ADE0-BFFF902B53BE}" presName="parentLeftMargin" presStyleLbl="node1" presStyleIdx="1" presStyleCnt="3"/>
      <dgm:spPr/>
    </dgm:pt>
    <dgm:pt modelId="{50915288-C626-4869-BA9A-7D33DC30E622}" type="pres">
      <dgm:prSet presAssocID="{4D351A34-4442-4EF4-ADE0-BFFF902B53BE}" presName="parentText" presStyleLbl="node1" presStyleIdx="2" presStyleCnt="3" custScaleX="114664" custScaleY="76873">
        <dgm:presLayoutVars>
          <dgm:chMax val="0"/>
          <dgm:bulletEnabled val="1"/>
        </dgm:presLayoutVars>
      </dgm:prSet>
      <dgm:spPr/>
    </dgm:pt>
    <dgm:pt modelId="{59B57F73-2E9E-4878-A06F-F2CC10CD8C36}" type="pres">
      <dgm:prSet presAssocID="{4D351A34-4442-4EF4-ADE0-BFFF902B53BE}" presName="negativeSpace" presStyleCnt="0"/>
      <dgm:spPr/>
    </dgm:pt>
    <dgm:pt modelId="{EB35D2AA-0868-49A0-AB20-C8B998E31585}" type="pres">
      <dgm:prSet presAssocID="{4D351A34-4442-4EF4-ADE0-BFFF902B53BE}" presName="childText" presStyleLbl="conFgAcc1" presStyleIdx="2" presStyleCnt="3">
        <dgm:presLayoutVars>
          <dgm:bulletEnabled val="1"/>
        </dgm:presLayoutVars>
      </dgm:prSet>
      <dgm:spPr/>
    </dgm:pt>
  </dgm:ptLst>
  <dgm:cxnLst>
    <dgm:cxn modelId="{C453BBBF-5CB8-41AA-9304-771B3A3589CE}" type="presOf" srcId="{4D351A34-4442-4EF4-ADE0-BFFF902B53BE}" destId="{1CCB8A75-A439-45B1-A274-F0DAAFFD1C77}" srcOrd="0" destOrd="0" presId="urn:microsoft.com/office/officeart/2005/8/layout/list1"/>
    <dgm:cxn modelId="{EE9FCC61-25B4-4293-AB05-2BFE1D4D4C41}" type="presOf" srcId="{F1CA40ED-5EF2-4300-8584-2C3985EDE2F9}" destId="{56A1D158-381F-4356-9813-C2F74184E318}" srcOrd="0" destOrd="0" presId="urn:microsoft.com/office/officeart/2005/8/layout/list1"/>
    <dgm:cxn modelId="{500783FF-E957-4477-A05A-90D5BB0B8BC6}" type="presOf" srcId="{4D351A34-4442-4EF4-ADE0-BFFF902B53BE}" destId="{50915288-C626-4869-BA9A-7D33DC30E622}" srcOrd="1" destOrd="0" presId="urn:microsoft.com/office/officeart/2005/8/layout/list1"/>
    <dgm:cxn modelId="{4194CB69-9152-49BA-BD2A-6E4F71ED572A}" srcId="{F1CA40ED-5EF2-4300-8584-2C3985EDE2F9}" destId="{2644D9B0-227D-4B01-9361-125D158BB669}" srcOrd="1" destOrd="0" parTransId="{7F3D20F6-BF29-4592-9400-2EB2963E67CB}" sibTransId="{445C1B87-2004-47B0-B01A-1489A5BCAC3F}"/>
    <dgm:cxn modelId="{1B9E6DB3-DE51-4DCC-BFAF-05F165CDE8BA}" type="presOf" srcId="{5502758B-1EA1-49E5-AEB2-F474D5D9AFE8}" destId="{AF0FE9E2-E901-4579-B90A-50B568C02B1E}" srcOrd="0" destOrd="0" presId="urn:microsoft.com/office/officeart/2005/8/layout/list1"/>
    <dgm:cxn modelId="{3E745617-71B5-4D63-A145-9DE9B9F02FE0}" type="presOf" srcId="{2644D9B0-227D-4B01-9361-125D158BB669}" destId="{1382974E-FF47-48D8-BA1F-2ED9B18409D2}" srcOrd="1" destOrd="0" presId="urn:microsoft.com/office/officeart/2005/8/layout/list1"/>
    <dgm:cxn modelId="{F7DE8766-E813-4BD3-9D62-EA6EE5A19AC3}" type="presOf" srcId="{2644D9B0-227D-4B01-9361-125D158BB669}" destId="{A922D79A-47A0-42FA-9A44-70E584D84B04}" srcOrd="0" destOrd="0" presId="urn:microsoft.com/office/officeart/2005/8/layout/list1"/>
    <dgm:cxn modelId="{13B36238-68B2-40FB-A63D-35742A05E84D}" srcId="{F1CA40ED-5EF2-4300-8584-2C3985EDE2F9}" destId="{4D351A34-4442-4EF4-ADE0-BFFF902B53BE}" srcOrd="2" destOrd="0" parTransId="{03EB2349-8F31-4880-A312-8ED9169D2641}" sibTransId="{A627629F-E13E-4012-BA4C-D46A76A6C8FB}"/>
    <dgm:cxn modelId="{62A3B3E6-8117-4D40-8B00-91D05541CEA8}" srcId="{F1CA40ED-5EF2-4300-8584-2C3985EDE2F9}" destId="{5502758B-1EA1-49E5-AEB2-F474D5D9AFE8}" srcOrd="0" destOrd="0" parTransId="{47323A4F-3752-41B6-B4EA-664A5BC8A03D}" sibTransId="{5A4CF4C2-9968-40B3-86DC-A7018EFE5431}"/>
    <dgm:cxn modelId="{B1F2B043-959F-41A7-BABC-832E4C072D9B}" type="presOf" srcId="{5502758B-1EA1-49E5-AEB2-F474D5D9AFE8}" destId="{7C3ECFC1-A90C-4748-9F1A-07E0F0BA7CD1}" srcOrd="1" destOrd="0" presId="urn:microsoft.com/office/officeart/2005/8/layout/list1"/>
    <dgm:cxn modelId="{8ADBEABA-945A-400B-9662-5522EA60C84E}" type="presParOf" srcId="{56A1D158-381F-4356-9813-C2F74184E318}" destId="{7DC449EB-1E4E-417C-8E3E-4D276EF6A6F2}" srcOrd="0" destOrd="0" presId="urn:microsoft.com/office/officeart/2005/8/layout/list1"/>
    <dgm:cxn modelId="{DC53C349-DE2E-45F1-B064-4F8093731903}" type="presParOf" srcId="{7DC449EB-1E4E-417C-8E3E-4D276EF6A6F2}" destId="{AF0FE9E2-E901-4579-B90A-50B568C02B1E}" srcOrd="0" destOrd="0" presId="urn:microsoft.com/office/officeart/2005/8/layout/list1"/>
    <dgm:cxn modelId="{4C9E47DC-2B0D-4630-BC90-8542E2D1AE74}" type="presParOf" srcId="{7DC449EB-1E4E-417C-8E3E-4D276EF6A6F2}" destId="{7C3ECFC1-A90C-4748-9F1A-07E0F0BA7CD1}" srcOrd="1" destOrd="0" presId="urn:microsoft.com/office/officeart/2005/8/layout/list1"/>
    <dgm:cxn modelId="{9D13ED73-9FB0-4175-A069-CF4D466F0DB7}" type="presParOf" srcId="{56A1D158-381F-4356-9813-C2F74184E318}" destId="{AEE689CD-AE36-459B-9C14-487C6ECDF432}" srcOrd="1" destOrd="0" presId="urn:microsoft.com/office/officeart/2005/8/layout/list1"/>
    <dgm:cxn modelId="{29A68E60-371A-4D80-BEA4-5DC11A52E685}" type="presParOf" srcId="{56A1D158-381F-4356-9813-C2F74184E318}" destId="{BBB266F4-1CCF-4461-B4C5-9BB6CF4154B5}" srcOrd="2" destOrd="0" presId="urn:microsoft.com/office/officeart/2005/8/layout/list1"/>
    <dgm:cxn modelId="{EC724A32-20B4-4BE7-A34F-0E1060DD67F6}" type="presParOf" srcId="{56A1D158-381F-4356-9813-C2F74184E318}" destId="{2EE41948-28E0-4B90-A4BB-855F1D90B7B1}" srcOrd="3" destOrd="0" presId="urn:microsoft.com/office/officeart/2005/8/layout/list1"/>
    <dgm:cxn modelId="{0E3EA31C-3E6E-45FA-AA09-8561E5F820A9}" type="presParOf" srcId="{56A1D158-381F-4356-9813-C2F74184E318}" destId="{23F4F241-86BD-4F58-9969-587B9E0075D8}" srcOrd="4" destOrd="0" presId="urn:microsoft.com/office/officeart/2005/8/layout/list1"/>
    <dgm:cxn modelId="{FDA789FE-9838-4986-A47C-D21B9AB721D3}" type="presParOf" srcId="{23F4F241-86BD-4F58-9969-587B9E0075D8}" destId="{A922D79A-47A0-42FA-9A44-70E584D84B04}" srcOrd="0" destOrd="0" presId="urn:microsoft.com/office/officeart/2005/8/layout/list1"/>
    <dgm:cxn modelId="{6B4CCBDE-39F4-4071-B5D4-6ABF4CF7370F}" type="presParOf" srcId="{23F4F241-86BD-4F58-9969-587B9E0075D8}" destId="{1382974E-FF47-48D8-BA1F-2ED9B18409D2}" srcOrd="1" destOrd="0" presId="urn:microsoft.com/office/officeart/2005/8/layout/list1"/>
    <dgm:cxn modelId="{6AF9E8FD-6477-457A-8F7B-71239E40E9ED}" type="presParOf" srcId="{56A1D158-381F-4356-9813-C2F74184E318}" destId="{5574088A-742A-452F-825D-5C47F9AA0991}" srcOrd="5" destOrd="0" presId="urn:microsoft.com/office/officeart/2005/8/layout/list1"/>
    <dgm:cxn modelId="{DE6E4B5F-D3C2-4B9F-92AA-4B3D836BDABF}" type="presParOf" srcId="{56A1D158-381F-4356-9813-C2F74184E318}" destId="{A27D0FD5-3300-4CAD-9510-75337B3AB01D}" srcOrd="6" destOrd="0" presId="urn:microsoft.com/office/officeart/2005/8/layout/list1"/>
    <dgm:cxn modelId="{EE4A8776-BCA3-4F49-8417-41F6C3385FC0}" type="presParOf" srcId="{56A1D158-381F-4356-9813-C2F74184E318}" destId="{8E9236C2-7FC2-4DD1-AEF4-19B8F0EAE212}" srcOrd="7" destOrd="0" presId="urn:microsoft.com/office/officeart/2005/8/layout/list1"/>
    <dgm:cxn modelId="{D34BB0E3-8A49-4839-829F-DE8A733D7C4A}" type="presParOf" srcId="{56A1D158-381F-4356-9813-C2F74184E318}" destId="{09D2CC40-A5B4-4C25-A7C7-46CD40E19B66}" srcOrd="8" destOrd="0" presId="urn:microsoft.com/office/officeart/2005/8/layout/list1"/>
    <dgm:cxn modelId="{EF56C3EA-0040-491E-85CB-F90829C9DA8A}" type="presParOf" srcId="{09D2CC40-A5B4-4C25-A7C7-46CD40E19B66}" destId="{1CCB8A75-A439-45B1-A274-F0DAAFFD1C77}" srcOrd="0" destOrd="0" presId="urn:microsoft.com/office/officeart/2005/8/layout/list1"/>
    <dgm:cxn modelId="{590ED6AA-3369-4747-8C4A-43BE30D64CE4}" type="presParOf" srcId="{09D2CC40-A5B4-4C25-A7C7-46CD40E19B66}" destId="{50915288-C626-4869-BA9A-7D33DC30E622}" srcOrd="1" destOrd="0" presId="urn:microsoft.com/office/officeart/2005/8/layout/list1"/>
    <dgm:cxn modelId="{274CBC5A-06C3-43BD-B07D-3AAC21CC2CCE}" type="presParOf" srcId="{56A1D158-381F-4356-9813-C2F74184E318}" destId="{59B57F73-2E9E-4878-A06F-F2CC10CD8C36}" srcOrd="9" destOrd="0" presId="urn:microsoft.com/office/officeart/2005/8/layout/list1"/>
    <dgm:cxn modelId="{B6613884-C794-487A-AACF-F9FDD4F0702F}" type="presParOf" srcId="{56A1D158-381F-4356-9813-C2F74184E318}" destId="{EB35D2AA-0868-49A0-AB20-C8B998E315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24E31-EEEE-41E3-A480-BE2BB015A84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B71A76B-5F60-47D4-B709-33B381B59195}">
      <dgm:prSet phldrT="[Text]" phldr="1" custT="1"/>
      <dgm:spPr/>
      <dgm:t>
        <a:bodyPr/>
        <a:lstStyle/>
        <a:p>
          <a:endParaRPr lang="en-US" sz="2000" b="1">
            <a:latin typeface="Times New Roman" pitchFamily="18" charset="0"/>
            <a:cs typeface="Times New Roman" pitchFamily="18" charset="0"/>
          </a:endParaRPr>
        </a:p>
      </dgm:t>
    </dgm:pt>
    <dgm:pt modelId="{0B9F5291-831F-4942-9294-D8379D738712}" type="parTrans" cxnId="{0BFA3548-1217-44D0-8721-ED8D4CAAACF5}">
      <dgm:prSet/>
      <dgm:spPr/>
      <dgm:t>
        <a:bodyPr/>
        <a:lstStyle/>
        <a:p>
          <a:endParaRPr lang="en-US" sz="2000" b="1">
            <a:latin typeface="Times New Roman" pitchFamily="18" charset="0"/>
            <a:cs typeface="Times New Roman" pitchFamily="18" charset="0"/>
          </a:endParaRPr>
        </a:p>
      </dgm:t>
    </dgm:pt>
    <dgm:pt modelId="{1D5D3A69-7FD5-48F5-B0B8-F9C1DE0003F5}" type="sibTrans" cxnId="{0BFA3548-1217-44D0-8721-ED8D4CAAACF5}">
      <dgm:prSet/>
      <dgm:spPr/>
      <dgm:t>
        <a:bodyPr/>
        <a:lstStyle/>
        <a:p>
          <a:endParaRPr lang="en-US" sz="2000" b="1">
            <a:latin typeface="Times New Roman" pitchFamily="18" charset="0"/>
            <a:cs typeface="Times New Roman" pitchFamily="18" charset="0"/>
          </a:endParaRPr>
        </a:p>
      </dgm:t>
    </dgm:pt>
    <dgm:pt modelId="{B2B944D8-ED02-4C7A-8D15-5C31E435431A}">
      <dgm:prSet phldrT="[Text]" custT="1"/>
      <dgm:spPr/>
      <dgm:t>
        <a:bodyPr/>
        <a:lstStyle/>
        <a:p>
          <a:r>
            <a:rPr lang="en-US" sz="2000" b="1">
              <a:latin typeface="Times New Roman" pitchFamily="18" charset="0"/>
              <a:cs typeface="Times New Roman" pitchFamily="18" charset="0"/>
            </a:rPr>
            <a:t>Ban Chỉ đạo trung ương về phòng chống tham nhũng </a:t>
          </a:r>
        </a:p>
      </dgm:t>
    </dgm:pt>
    <dgm:pt modelId="{F99F8AD1-7BD0-414B-8D7D-C990F55E74B2}" type="parTrans" cxnId="{4974AAE1-B35C-4CC5-A11F-00EAF3E82D57}">
      <dgm:prSet/>
      <dgm:spPr/>
      <dgm:t>
        <a:bodyPr/>
        <a:lstStyle/>
        <a:p>
          <a:endParaRPr lang="en-US" sz="2000" b="1">
            <a:latin typeface="Times New Roman" pitchFamily="18" charset="0"/>
            <a:cs typeface="Times New Roman" pitchFamily="18" charset="0"/>
          </a:endParaRPr>
        </a:p>
      </dgm:t>
    </dgm:pt>
    <dgm:pt modelId="{3BF10611-EC57-406F-AA63-9860BFE181B9}" type="sibTrans" cxnId="{4974AAE1-B35C-4CC5-A11F-00EAF3E82D57}">
      <dgm:prSet/>
      <dgm:spPr/>
      <dgm:t>
        <a:bodyPr/>
        <a:lstStyle/>
        <a:p>
          <a:endParaRPr lang="en-US" sz="2000" b="1">
            <a:latin typeface="Times New Roman" pitchFamily="18" charset="0"/>
            <a:cs typeface="Times New Roman" pitchFamily="18" charset="0"/>
          </a:endParaRPr>
        </a:p>
      </dgm:t>
    </dgm:pt>
    <dgm:pt modelId="{540F0C9D-A716-4899-83F5-2DB62BC1B171}">
      <dgm:prSet phldrT="[Text]" phldr="1" custT="1"/>
      <dgm:spPr/>
      <dgm:t>
        <a:bodyPr/>
        <a:lstStyle/>
        <a:p>
          <a:endParaRPr lang="en-US" sz="2000" b="1">
            <a:latin typeface="Times New Roman" pitchFamily="18" charset="0"/>
            <a:cs typeface="Times New Roman" pitchFamily="18" charset="0"/>
          </a:endParaRPr>
        </a:p>
      </dgm:t>
    </dgm:pt>
    <dgm:pt modelId="{0BA3E1E8-393A-484C-9FAB-AE6C6DCAE130}" type="parTrans" cxnId="{18CF7347-3DE3-49EB-A76C-4A47997DC06F}">
      <dgm:prSet/>
      <dgm:spPr/>
      <dgm:t>
        <a:bodyPr/>
        <a:lstStyle/>
        <a:p>
          <a:endParaRPr lang="en-US" sz="2000" b="1">
            <a:latin typeface="Times New Roman" pitchFamily="18" charset="0"/>
            <a:cs typeface="Times New Roman" pitchFamily="18" charset="0"/>
          </a:endParaRPr>
        </a:p>
      </dgm:t>
    </dgm:pt>
    <dgm:pt modelId="{2F57C32A-CB8B-4C0A-8B78-02459DAFBF13}" type="sibTrans" cxnId="{18CF7347-3DE3-49EB-A76C-4A47997DC06F}">
      <dgm:prSet/>
      <dgm:spPr/>
      <dgm:t>
        <a:bodyPr/>
        <a:lstStyle/>
        <a:p>
          <a:endParaRPr lang="en-US" sz="2000" b="1">
            <a:latin typeface="Times New Roman" pitchFamily="18" charset="0"/>
            <a:cs typeface="Times New Roman" pitchFamily="18" charset="0"/>
          </a:endParaRPr>
        </a:p>
      </dgm:t>
    </dgm:pt>
    <dgm:pt modelId="{AB4F11D5-DE72-4E81-B2BF-1D484B13F308}">
      <dgm:prSet phldrT="[Text]" custT="1"/>
      <dgm:spPr/>
      <dgm:t>
        <a:bodyPr/>
        <a:lstStyle/>
        <a:p>
          <a:r>
            <a:rPr lang="en-US" sz="2000" b="1">
              <a:latin typeface="Times New Roman" pitchFamily="18" charset="0"/>
              <a:cs typeface="Times New Roman" pitchFamily="18" charset="0"/>
            </a:rPr>
            <a:t>Cục chống tham nhũng – Thanh tra Chính phủ</a:t>
          </a:r>
        </a:p>
      </dgm:t>
    </dgm:pt>
    <dgm:pt modelId="{79100520-39D3-42C4-A9E5-23A627EA8285}" type="parTrans" cxnId="{DCD7178F-7EFE-4243-8417-B5DF618A8210}">
      <dgm:prSet/>
      <dgm:spPr/>
      <dgm:t>
        <a:bodyPr/>
        <a:lstStyle/>
        <a:p>
          <a:endParaRPr lang="en-US" sz="2000" b="1">
            <a:latin typeface="Times New Roman" pitchFamily="18" charset="0"/>
            <a:cs typeface="Times New Roman" pitchFamily="18" charset="0"/>
          </a:endParaRPr>
        </a:p>
      </dgm:t>
    </dgm:pt>
    <dgm:pt modelId="{46762593-2D0D-421B-A5C6-289670B347D2}" type="sibTrans" cxnId="{DCD7178F-7EFE-4243-8417-B5DF618A8210}">
      <dgm:prSet/>
      <dgm:spPr/>
      <dgm:t>
        <a:bodyPr/>
        <a:lstStyle/>
        <a:p>
          <a:endParaRPr lang="en-US" sz="2000" b="1">
            <a:latin typeface="Times New Roman" pitchFamily="18" charset="0"/>
            <a:cs typeface="Times New Roman" pitchFamily="18" charset="0"/>
          </a:endParaRPr>
        </a:p>
      </dgm:t>
    </dgm:pt>
    <dgm:pt modelId="{4E2D85B7-9F6D-403C-B2E2-D18A034BEEE4}">
      <dgm:prSet phldrT="[Text]" phldr="1" custT="1"/>
      <dgm:spPr/>
      <dgm:t>
        <a:bodyPr/>
        <a:lstStyle/>
        <a:p>
          <a:endParaRPr lang="en-US" sz="2000" b="1">
            <a:latin typeface="Times New Roman" pitchFamily="18" charset="0"/>
            <a:cs typeface="Times New Roman" pitchFamily="18" charset="0"/>
          </a:endParaRPr>
        </a:p>
      </dgm:t>
    </dgm:pt>
    <dgm:pt modelId="{2F777239-0BAF-4FC1-9546-9FBADF2B29DF}" type="parTrans" cxnId="{43C7E3E1-F664-4E16-A270-D1573B964E0E}">
      <dgm:prSet/>
      <dgm:spPr/>
      <dgm:t>
        <a:bodyPr/>
        <a:lstStyle/>
        <a:p>
          <a:endParaRPr lang="en-US" sz="2000" b="1">
            <a:latin typeface="Times New Roman" pitchFamily="18" charset="0"/>
            <a:cs typeface="Times New Roman" pitchFamily="18" charset="0"/>
          </a:endParaRPr>
        </a:p>
      </dgm:t>
    </dgm:pt>
    <dgm:pt modelId="{9EDE7C3F-AED3-4CEA-80E1-BF4D07B69806}" type="sibTrans" cxnId="{43C7E3E1-F664-4E16-A270-D1573B964E0E}">
      <dgm:prSet/>
      <dgm:spPr/>
      <dgm:t>
        <a:bodyPr/>
        <a:lstStyle/>
        <a:p>
          <a:endParaRPr lang="en-US" sz="2000" b="1">
            <a:latin typeface="Times New Roman" pitchFamily="18" charset="0"/>
            <a:cs typeface="Times New Roman" pitchFamily="18" charset="0"/>
          </a:endParaRPr>
        </a:p>
      </dgm:t>
    </dgm:pt>
    <dgm:pt modelId="{EA4C21E5-403F-43A6-B826-112465769D4C}">
      <dgm:prSet phldrT="[Text]" custT="1"/>
      <dgm:spPr/>
      <dgm:t>
        <a:bodyPr/>
        <a:lstStyle/>
        <a:p>
          <a:r>
            <a:rPr lang="en-US" sz="2000" b="1">
              <a:latin typeface="Times New Roman" pitchFamily="18" charset="0"/>
              <a:cs typeface="Times New Roman" pitchFamily="18" charset="0"/>
            </a:rPr>
            <a:t>Cục cảnh sát điều tra tội phạm về tham nhũng – Bộ Công an</a:t>
          </a:r>
        </a:p>
      </dgm:t>
    </dgm:pt>
    <dgm:pt modelId="{683361CC-B0E6-4568-9711-DF4239672B09}" type="parTrans" cxnId="{5676410F-5745-4D5E-80F4-57EFF0BB4864}">
      <dgm:prSet/>
      <dgm:spPr/>
      <dgm:t>
        <a:bodyPr/>
        <a:lstStyle/>
        <a:p>
          <a:endParaRPr lang="en-US" sz="2000" b="1">
            <a:latin typeface="Times New Roman" pitchFamily="18" charset="0"/>
            <a:cs typeface="Times New Roman" pitchFamily="18" charset="0"/>
          </a:endParaRPr>
        </a:p>
      </dgm:t>
    </dgm:pt>
    <dgm:pt modelId="{D7001E77-5C96-4407-ABF5-56D2C44F5226}" type="sibTrans" cxnId="{5676410F-5745-4D5E-80F4-57EFF0BB4864}">
      <dgm:prSet/>
      <dgm:spPr/>
      <dgm:t>
        <a:bodyPr/>
        <a:lstStyle/>
        <a:p>
          <a:endParaRPr lang="en-US" sz="2000" b="1">
            <a:latin typeface="Times New Roman" pitchFamily="18" charset="0"/>
            <a:cs typeface="Times New Roman" pitchFamily="18" charset="0"/>
          </a:endParaRPr>
        </a:p>
      </dgm:t>
    </dgm:pt>
    <dgm:pt modelId="{E7C815C0-0F2F-478B-A370-1E68FEBF9223}">
      <dgm:prSet phldrT="[Text]" custT="1"/>
      <dgm:spPr/>
      <dgm:t>
        <a:bodyPr/>
        <a:lstStyle/>
        <a:p>
          <a:endParaRPr lang="en-US" sz="2000" b="1">
            <a:latin typeface="Times New Roman" pitchFamily="18" charset="0"/>
            <a:cs typeface="Times New Roman" pitchFamily="18" charset="0"/>
          </a:endParaRPr>
        </a:p>
      </dgm:t>
    </dgm:pt>
    <dgm:pt modelId="{1990D5FE-3709-4BB7-9875-CB0F052D60AF}" type="parTrans" cxnId="{4A25E146-4343-44EE-8D54-B9324036723A}">
      <dgm:prSet/>
      <dgm:spPr/>
      <dgm:t>
        <a:bodyPr/>
        <a:lstStyle/>
        <a:p>
          <a:endParaRPr lang="en-US" b="1"/>
        </a:p>
      </dgm:t>
    </dgm:pt>
    <dgm:pt modelId="{FD5FD864-4E2C-487B-8ECC-B4185DBF6900}" type="sibTrans" cxnId="{4A25E146-4343-44EE-8D54-B9324036723A}">
      <dgm:prSet/>
      <dgm:spPr/>
      <dgm:t>
        <a:bodyPr/>
        <a:lstStyle/>
        <a:p>
          <a:endParaRPr lang="en-US" b="1"/>
        </a:p>
      </dgm:t>
    </dgm:pt>
    <dgm:pt modelId="{BA0117C4-AA5A-4507-9D8B-92ED34185346}">
      <dgm:prSet custT="1"/>
      <dgm:spPr/>
      <dgm:t>
        <a:bodyPr/>
        <a:lstStyle/>
        <a:p>
          <a:r>
            <a:rPr lang="en-US" sz="2000" b="1">
              <a:latin typeface="Times New Roman" pitchFamily="18" charset="0"/>
              <a:cs typeface="Times New Roman" pitchFamily="18" charset="0"/>
            </a:rPr>
            <a:t>Vụ thực hành quyền công tố và kiểm sát điều tra án tham nhũng (Vụ 1B) – VKSND tối cao</a:t>
          </a:r>
        </a:p>
      </dgm:t>
    </dgm:pt>
    <dgm:pt modelId="{8F2766D2-EECA-4079-8758-797E2FF37480}" type="parTrans" cxnId="{9C4E88D8-C320-4223-877B-CD361475A9B7}">
      <dgm:prSet/>
      <dgm:spPr/>
      <dgm:t>
        <a:bodyPr/>
        <a:lstStyle/>
        <a:p>
          <a:endParaRPr lang="en-US" b="1"/>
        </a:p>
      </dgm:t>
    </dgm:pt>
    <dgm:pt modelId="{335AC060-150F-48AD-A9A8-F259F1B43F92}" type="sibTrans" cxnId="{9C4E88D8-C320-4223-877B-CD361475A9B7}">
      <dgm:prSet/>
      <dgm:spPr/>
      <dgm:t>
        <a:bodyPr/>
        <a:lstStyle/>
        <a:p>
          <a:endParaRPr lang="en-US" b="1"/>
        </a:p>
      </dgm:t>
    </dgm:pt>
    <dgm:pt modelId="{32BE51BE-122B-470E-A288-DD16AF52A60F}" type="pres">
      <dgm:prSet presAssocID="{8FE24E31-EEEE-41E3-A480-BE2BB015A841}" presName="linearFlow" presStyleCnt="0">
        <dgm:presLayoutVars>
          <dgm:dir/>
          <dgm:animLvl val="lvl"/>
          <dgm:resizeHandles val="exact"/>
        </dgm:presLayoutVars>
      </dgm:prSet>
      <dgm:spPr/>
    </dgm:pt>
    <dgm:pt modelId="{13D3DDAD-BBB3-4BF4-B1D9-957A2D654DD0}" type="pres">
      <dgm:prSet presAssocID="{4B71A76B-5F60-47D4-B709-33B381B59195}" presName="composite" presStyleCnt="0"/>
      <dgm:spPr/>
    </dgm:pt>
    <dgm:pt modelId="{E21B090A-D467-4FC5-B9F3-B79D271DD155}" type="pres">
      <dgm:prSet presAssocID="{4B71A76B-5F60-47D4-B709-33B381B59195}" presName="parentText" presStyleLbl="alignNode1" presStyleIdx="0" presStyleCnt="4">
        <dgm:presLayoutVars>
          <dgm:chMax val="1"/>
          <dgm:bulletEnabled val="1"/>
        </dgm:presLayoutVars>
      </dgm:prSet>
      <dgm:spPr/>
    </dgm:pt>
    <dgm:pt modelId="{0AB6D60E-31B3-4369-9F56-4D6BA43E6D27}" type="pres">
      <dgm:prSet presAssocID="{4B71A76B-5F60-47D4-B709-33B381B59195}" presName="descendantText" presStyleLbl="alignAcc1" presStyleIdx="0" presStyleCnt="4">
        <dgm:presLayoutVars>
          <dgm:bulletEnabled val="1"/>
        </dgm:presLayoutVars>
      </dgm:prSet>
      <dgm:spPr/>
    </dgm:pt>
    <dgm:pt modelId="{6F292036-B46E-4E9C-8FF9-2A26AD80EBDA}" type="pres">
      <dgm:prSet presAssocID="{1D5D3A69-7FD5-48F5-B0B8-F9C1DE0003F5}" presName="sp" presStyleCnt="0"/>
      <dgm:spPr/>
    </dgm:pt>
    <dgm:pt modelId="{1A509A15-F7B6-42C3-A833-CFB540AACD81}" type="pres">
      <dgm:prSet presAssocID="{540F0C9D-A716-4899-83F5-2DB62BC1B171}" presName="composite" presStyleCnt="0"/>
      <dgm:spPr/>
    </dgm:pt>
    <dgm:pt modelId="{15D20089-453A-4C00-99AE-E8108EE101F6}" type="pres">
      <dgm:prSet presAssocID="{540F0C9D-A716-4899-83F5-2DB62BC1B171}" presName="parentText" presStyleLbl="alignNode1" presStyleIdx="1" presStyleCnt="4">
        <dgm:presLayoutVars>
          <dgm:chMax val="1"/>
          <dgm:bulletEnabled val="1"/>
        </dgm:presLayoutVars>
      </dgm:prSet>
      <dgm:spPr/>
    </dgm:pt>
    <dgm:pt modelId="{57F52935-36D6-4C4B-AB1C-860414F7C371}" type="pres">
      <dgm:prSet presAssocID="{540F0C9D-A716-4899-83F5-2DB62BC1B171}" presName="descendantText" presStyleLbl="alignAcc1" presStyleIdx="1" presStyleCnt="4">
        <dgm:presLayoutVars>
          <dgm:bulletEnabled val="1"/>
        </dgm:presLayoutVars>
      </dgm:prSet>
      <dgm:spPr/>
    </dgm:pt>
    <dgm:pt modelId="{EE183B32-612B-423A-872A-BD54C8291A7C}" type="pres">
      <dgm:prSet presAssocID="{2F57C32A-CB8B-4C0A-8B78-02459DAFBF13}" presName="sp" presStyleCnt="0"/>
      <dgm:spPr/>
    </dgm:pt>
    <dgm:pt modelId="{5AF718C8-2095-4FB7-AF84-68B8C648BA8E}" type="pres">
      <dgm:prSet presAssocID="{4E2D85B7-9F6D-403C-B2E2-D18A034BEEE4}" presName="composite" presStyleCnt="0"/>
      <dgm:spPr/>
    </dgm:pt>
    <dgm:pt modelId="{A2E4DD01-A2DE-4CE9-8394-2519737169C5}" type="pres">
      <dgm:prSet presAssocID="{4E2D85B7-9F6D-403C-B2E2-D18A034BEEE4}" presName="parentText" presStyleLbl="alignNode1" presStyleIdx="2" presStyleCnt="4">
        <dgm:presLayoutVars>
          <dgm:chMax val="1"/>
          <dgm:bulletEnabled val="1"/>
        </dgm:presLayoutVars>
      </dgm:prSet>
      <dgm:spPr/>
    </dgm:pt>
    <dgm:pt modelId="{D1A1A48D-0476-4197-A28E-A656314DD567}" type="pres">
      <dgm:prSet presAssocID="{4E2D85B7-9F6D-403C-B2E2-D18A034BEEE4}" presName="descendantText" presStyleLbl="alignAcc1" presStyleIdx="2" presStyleCnt="4">
        <dgm:presLayoutVars>
          <dgm:bulletEnabled val="1"/>
        </dgm:presLayoutVars>
      </dgm:prSet>
      <dgm:spPr/>
    </dgm:pt>
    <dgm:pt modelId="{0E3DC348-648E-4677-9EA3-06AB7AC41C87}" type="pres">
      <dgm:prSet presAssocID="{9EDE7C3F-AED3-4CEA-80E1-BF4D07B69806}" presName="sp" presStyleCnt="0"/>
      <dgm:spPr/>
    </dgm:pt>
    <dgm:pt modelId="{8089795F-BF7D-4444-9A92-7C1A814B7086}" type="pres">
      <dgm:prSet presAssocID="{E7C815C0-0F2F-478B-A370-1E68FEBF9223}" presName="composite" presStyleCnt="0"/>
      <dgm:spPr/>
    </dgm:pt>
    <dgm:pt modelId="{3EB262F0-FCC5-40CA-9F59-1AA296AF2093}" type="pres">
      <dgm:prSet presAssocID="{E7C815C0-0F2F-478B-A370-1E68FEBF9223}" presName="parentText" presStyleLbl="alignNode1" presStyleIdx="3" presStyleCnt="4">
        <dgm:presLayoutVars>
          <dgm:chMax val="1"/>
          <dgm:bulletEnabled val="1"/>
        </dgm:presLayoutVars>
      </dgm:prSet>
      <dgm:spPr/>
    </dgm:pt>
    <dgm:pt modelId="{7C73F07F-56C8-4BA9-816E-1D3CCB1B45E4}" type="pres">
      <dgm:prSet presAssocID="{E7C815C0-0F2F-478B-A370-1E68FEBF9223}" presName="descendantText" presStyleLbl="alignAcc1" presStyleIdx="3" presStyleCnt="4">
        <dgm:presLayoutVars>
          <dgm:bulletEnabled val="1"/>
        </dgm:presLayoutVars>
      </dgm:prSet>
      <dgm:spPr/>
    </dgm:pt>
  </dgm:ptLst>
  <dgm:cxnLst>
    <dgm:cxn modelId="{18CF7347-3DE3-49EB-A76C-4A47997DC06F}" srcId="{8FE24E31-EEEE-41E3-A480-BE2BB015A841}" destId="{540F0C9D-A716-4899-83F5-2DB62BC1B171}" srcOrd="1" destOrd="0" parTransId="{0BA3E1E8-393A-484C-9FAB-AE6C6DCAE130}" sibTransId="{2F57C32A-CB8B-4C0A-8B78-02459DAFBF13}"/>
    <dgm:cxn modelId="{3ACA942B-315F-4DBE-8F16-405791DD4D9D}" type="presOf" srcId="{4E2D85B7-9F6D-403C-B2E2-D18A034BEEE4}" destId="{A2E4DD01-A2DE-4CE9-8394-2519737169C5}" srcOrd="0" destOrd="0" presId="urn:microsoft.com/office/officeart/2005/8/layout/chevron2"/>
    <dgm:cxn modelId="{D4697103-5BC0-4645-BCEF-C5FA19923879}" type="presOf" srcId="{EA4C21E5-403F-43A6-B826-112465769D4C}" destId="{D1A1A48D-0476-4197-A28E-A656314DD567}" srcOrd="0" destOrd="0" presId="urn:microsoft.com/office/officeart/2005/8/layout/chevron2"/>
    <dgm:cxn modelId="{BAF88427-69F6-40F1-8F1D-09558A47C661}" type="presOf" srcId="{8FE24E31-EEEE-41E3-A480-BE2BB015A841}" destId="{32BE51BE-122B-470E-A288-DD16AF52A60F}" srcOrd="0" destOrd="0" presId="urn:microsoft.com/office/officeart/2005/8/layout/chevron2"/>
    <dgm:cxn modelId="{5676410F-5745-4D5E-80F4-57EFF0BB4864}" srcId="{4E2D85B7-9F6D-403C-B2E2-D18A034BEEE4}" destId="{EA4C21E5-403F-43A6-B826-112465769D4C}" srcOrd="0" destOrd="0" parTransId="{683361CC-B0E6-4568-9711-DF4239672B09}" sibTransId="{D7001E77-5C96-4407-ABF5-56D2C44F5226}"/>
    <dgm:cxn modelId="{DCD7178F-7EFE-4243-8417-B5DF618A8210}" srcId="{540F0C9D-A716-4899-83F5-2DB62BC1B171}" destId="{AB4F11D5-DE72-4E81-B2BF-1D484B13F308}" srcOrd="0" destOrd="0" parTransId="{79100520-39D3-42C4-A9E5-23A627EA8285}" sibTransId="{46762593-2D0D-421B-A5C6-289670B347D2}"/>
    <dgm:cxn modelId="{164F3394-F0EA-4DBD-A552-2B920A45B07C}" type="presOf" srcId="{B2B944D8-ED02-4C7A-8D15-5C31E435431A}" destId="{0AB6D60E-31B3-4369-9F56-4D6BA43E6D27}" srcOrd="0" destOrd="0" presId="urn:microsoft.com/office/officeart/2005/8/layout/chevron2"/>
    <dgm:cxn modelId="{0DA1E699-84A7-41C4-B0A5-71311A8CB950}" type="presOf" srcId="{4B71A76B-5F60-47D4-B709-33B381B59195}" destId="{E21B090A-D467-4FC5-B9F3-B79D271DD155}" srcOrd="0" destOrd="0" presId="urn:microsoft.com/office/officeart/2005/8/layout/chevron2"/>
    <dgm:cxn modelId="{0BFA3548-1217-44D0-8721-ED8D4CAAACF5}" srcId="{8FE24E31-EEEE-41E3-A480-BE2BB015A841}" destId="{4B71A76B-5F60-47D4-B709-33B381B59195}" srcOrd="0" destOrd="0" parTransId="{0B9F5291-831F-4942-9294-D8379D738712}" sibTransId="{1D5D3A69-7FD5-48F5-B0B8-F9C1DE0003F5}"/>
    <dgm:cxn modelId="{01FBB017-5848-4264-A53E-CFE7631CA15F}" type="presOf" srcId="{BA0117C4-AA5A-4507-9D8B-92ED34185346}" destId="{7C73F07F-56C8-4BA9-816E-1D3CCB1B45E4}" srcOrd="0" destOrd="0" presId="urn:microsoft.com/office/officeart/2005/8/layout/chevron2"/>
    <dgm:cxn modelId="{4974AAE1-B35C-4CC5-A11F-00EAF3E82D57}" srcId="{4B71A76B-5F60-47D4-B709-33B381B59195}" destId="{B2B944D8-ED02-4C7A-8D15-5C31E435431A}" srcOrd="0" destOrd="0" parTransId="{F99F8AD1-7BD0-414B-8D7D-C990F55E74B2}" sibTransId="{3BF10611-EC57-406F-AA63-9860BFE181B9}"/>
    <dgm:cxn modelId="{41E4DD4B-61A5-4CB3-95F5-CC4E5FCEDD69}" type="presOf" srcId="{540F0C9D-A716-4899-83F5-2DB62BC1B171}" destId="{15D20089-453A-4C00-99AE-E8108EE101F6}" srcOrd="0" destOrd="0" presId="urn:microsoft.com/office/officeart/2005/8/layout/chevron2"/>
    <dgm:cxn modelId="{43C7E3E1-F664-4E16-A270-D1573B964E0E}" srcId="{8FE24E31-EEEE-41E3-A480-BE2BB015A841}" destId="{4E2D85B7-9F6D-403C-B2E2-D18A034BEEE4}" srcOrd="2" destOrd="0" parTransId="{2F777239-0BAF-4FC1-9546-9FBADF2B29DF}" sibTransId="{9EDE7C3F-AED3-4CEA-80E1-BF4D07B69806}"/>
    <dgm:cxn modelId="{4A25E146-4343-44EE-8D54-B9324036723A}" srcId="{8FE24E31-EEEE-41E3-A480-BE2BB015A841}" destId="{E7C815C0-0F2F-478B-A370-1E68FEBF9223}" srcOrd="3" destOrd="0" parTransId="{1990D5FE-3709-4BB7-9875-CB0F052D60AF}" sibTransId="{FD5FD864-4E2C-487B-8ECC-B4185DBF6900}"/>
    <dgm:cxn modelId="{9C4E88D8-C320-4223-877B-CD361475A9B7}" srcId="{E7C815C0-0F2F-478B-A370-1E68FEBF9223}" destId="{BA0117C4-AA5A-4507-9D8B-92ED34185346}" srcOrd="0" destOrd="0" parTransId="{8F2766D2-EECA-4079-8758-797E2FF37480}" sibTransId="{335AC060-150F-48AD-A9A8-F259F1B43F92}"/>
    <dgm:cxn modelId="{1584019C-93F1-48EB-BF40-A9B6BCBD6D39}" type="presOf" srcId="{E7C815C0-0F2F-478B-A370-1E68FEBF9223}" destId="{3EB262F0-FCC5-40CA-9F59-1AA296AF2093}" srcOrd="0" destOrd="0" presId="urn:microsoft.com/office/officeart/2005/8/layout/chevron2"/>
    <dgm:cxn modelId="{9AAA1E34-BCF3-410C-92F8-E3B98EF60F61}" type="presOf" srcId="{AB4F11D5-DE72-4E81-B2BF-1D484B13F308}" destId="{57F52935-36D6-4C4B-AB1C-860414F7C371}" srcOrd="0" destOrd="0" presId="urn:microsoft.com/office/officeart/2005/8/layout/chevron2"/>
    <dgm:cxn modelId="{2229E2E9-C66E-4B7A-8AA6-625E7F66055C}" type="presParOf" srcId="{32BE51BE-122B-470E-A288-DD16AF52A60F}" destId="{13D3DDAD-BBB3-4BF4-B1D9-957A2D654DD0}" srcOrd="0" destOrd="0" presId="urn:microsoft.com/office/officeart/2005/8/layout/chevron2"/>
    <dgm:cxn modelId="{43621271-709F-4C96-BC71-F218C98CA98A}" type="presParOf" srcId="{13D3DDAD-BBB3-4BF4-B1D9-957A2D654DD0}" destId="{E21B090A-D467-4FC5-B9F3-B79D271DD155}" srcOrd="0" destOrd="0" presId="urn:microsoft.com/office/officeart/2005/8/layout/chevron2"/>
    <dgm:cxn modelId="{36349750-373B-456F-8547-2304500EDE8B}" type="presParOf" srcId="{13D3DDAD-BBB3-4BF4-B1D9-957A2D654DD0}" destId="{0AB6D60E-31B3-4369-9F56-4D6BA43E6D27}" srcOrd="1" destOrd="0" presId="urn:microsoft.com/office/officeart/2005/8/layout/chevron2"/>
    <dgm:cxn modelId="{D968BA79-34B3-4B08-A574-0339A613B9A7}" type="presParOf" srcId="{32BE51BE-122B-470E-A288-DD16AF52A60F}" destId="{6F292036-B46E-4E9C-8FF9-2A26AD80EBDA}" srcOrd="1" destOrd="0" presId="urn:microsoft.com/office/officeart/2005/8/layout/chevron2"/>
    <dgm:cxn modelId="{1FA5EA5B-3BB7-44CB-9FE1-EE2276E3838C}" type="presParOf" srcId="{32BE51BE-122B-470E-A288-DD16AF52A60F}" destId="{1A509A15-F7B6-42C3-A833-CFB540AACD81}" srcOrd="2" destOrd="0" presId="urn:microsoft.com/office/officeart/2005/8/layout/chevron2"/>
    <dgm:cxn modelId="{F12208C2-2C49-45C8-9575-E417B06D54C4}" type="presParOf" srcId="{1A509A15-F7B6-42C3-A833-CFB540AACD81}" destId="{15D20089-453A-4C00-99AE-E8108EE101F6}" srcOrd="0" destOrd="0" presId="urn:microsoft.com/office/officeart/2005/8/layout/chevron2"/>
    <dgm:cxn modelId="{27CD05FA-AA20-45D9-9F56-179968175D6A}" type="presParOf" srcId="{1A509A15-F7B6-42C3-A833-CFB540AACD81}" destId="{57F52935-36D6-4C4B-AB1C-860414F7C371}" srcOrd="1" destOrd="0" presId="urn:microsoft.com/office/officeart/2005/8/layout/chevron2"/>
    <dgm:cxn modelId="{0330D16B-6233-4F71-83E3-3575D9756B7F}" type="presParOf" srcId="{32BE51BE-122B-470E-A288-DD16AF52A60F}" destId="{EE183B32-612B-423A-872A-BD54C8291A7C}" srcOrd="3" destOrd="0" presId="urn:microsoft.com/office/officeart/2005/8/layout/chevron2"/>
    <dgm:cxn modelId="{A6EA8C8F-B355-4B5E-9AA8-6F27B583C438}" type="presParOf" srcId="{32BE51BE-122B-470E-A288-DD16AF52A60F}" destId="{5AF718C8-2095-4FB7-AF84-68B8C648BA8E}" srcOrd="4" destOrd="0" presId="urn:microsoft.com/office/officeart/2005/8/layout/chevron2"/>
    <dgm:cxn modelId="{25A09C1B-8937-414B-A2F4-0FFE4C95C372}" type="presParOf" srcId="{5AF718C8-2095-4FB7-AF84-68B8C648BA8E}" destId="{A2E4DD01-A2DE-4CE9-8394-2519737169C5}" srcOrd="0" destOrd="0" presId="urn:microsoft.com/office/officeart/2005/8/layout/chevron2"/>
    <dgm:cxn modelId="{5E5172EA-9413-4857-8578-FBF0A52906FF}" type="presParOf" srcId="{5AF718C8-2095-4FB7-AF84-68B8C648BA8E}" destId="{D1A1A48D-0476-4197-A28E-A656314DD567}" srcOrd="1" destOrd="0" presId="urn:microsoft.com/office/officeart/2005/8/layout/chevron2"/>
    <dgm:cxn modelId="{50714ADC-CBE5-490E-9C1E-641C4786140D}" type="presParOf" srcId="{32BE51BE-122B-470E-A288-DD16AF52A60F}" destId="{0E3DC348-648E-4677-9EA3-06AB7AC41C87}" srcOrd="5" destOrd="0" presId="urn:microsoft.com/office/officeart/2005/8/layout/chevron2"/>
    <dgm:cxn modelId="{B109D1AF-5776-4B20-8695-E3E4443DC68A}" type="presParOf" srcId="{32BE51BE-122B-470E-A288-DD16AF52A60F}" destId="{8089795F-BF7D-4444-9A92-7C1A814B7086}" srcOrd="6" destOrd="0" presId="urn:microsoft.com/office/officeart/2005/8/layout/chevron2"/>
    <dgm:cxn modelId="{9A5DAEB5-1827-4EE2-8EAA-7A4023A1B89F}" type="presParOf" srcId="{8089795F-BF7D-4444-9A92-7C1A814B7086}" destId="{3EB262F0-FCC5-40CA-9F59-1AA296AF2093}" srcOrd="0" destOrd="0" presId="urn:microsoft.com/office/officeart/2005/8/layout/chevron2"/>
    <dgm:cxn modelId="{E7260605-E221-4F69-8A3A-321AA14A048B}" type="presParOf" srcId="{8089795F-BF7D-4444-9A92-7C1A814B7086}" destId="{7C73F07F-56C8-4BA9-816E-1D3CCB1B45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24E31-EEEE-41E3-A480-BE2BB015A84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B71A76B-5F60-47D4-B709-33B381B59195}">
      <dgm:prSet phldrT="[Text]" phldr="1" custT="1"/>
      <dgm:spPr/>
      <dgm:t>
        <a:bodyPr/>
        <a:lstStyle/>
        <a:p>
          <a:endParaRPr lang="en-US" sz="2000" b="1">
            <a:latin typeface="Times New Roman" pitchFamily="18" charset="0"/>
            <a:cs typeface="Times New Roman" pitchFamily="18" charset="0"/>
          </a:endParaRPr>
        </a:p>
      </dgm:t>
    </dgm:pt>
    <dgm:pt modelId="{0B9F5291-831F-4942-9294-D8379D738712}" type="parTrans" cxnId="{0BFA3548-1217-44D0-8721-ED8D4CAAACF5}">
      <dgm:prSet/>
      <dgm:spPr/>
      <dgm:t>
        <a:bodyPr/>
        <a:lstStyle/>
        <a:p>
          <a:endParaRPr lang="en-US" sz="2000" b="1">
            <a:latin typeface="Times New Roman" pitchFamily="18" charset="0"/>
            <a:cs typeface="Times New Roman" pitchFamily="18" charset="0"/>
          </a:endParaRPr>
        </a:p>
      </dgm:t>
    </dgm:pt>
    <dgm:pt modelId="{1D5D3A69-7FD5-48F5-B0B8-F9C1DE0003F5}" type="sibTrans" cxnId="{0BFA3548-1217-44D0-8721-ED8D4CAAACF5}">
      <dgm:prSet/>
      <dgm:spPr/>
      <dgm:t>
        <a:bodyPr/>
        <a:lstStyle/>
        <a:p>
          <a:endParaRPr lang="en-US" sz="2000" b="1">
            <a:latin typeface="Times New Roman" pitchFamily="18" charset="0"/>
            <a:cs typeface="Times New Roman" pitchFamily="18" charset="0"/>
          </a:endParaRPr>
        </a:p>
      </dgm:t>
    </dgm:pt>
    <dgm:pt modelId="{B2B944D8-ED02-4C7A-8D15-5C31E435431A}">
      <dgm:prSet phldrT="[Text]" custT="1"/>
      <dgm:spPr/>
      <dgm:t>
        <a:bodyPr/>
        <a:lstStyle/>
        <a:p>
          <a:r>
            <a:rPr lang="en-US" sz="2000" b="1">
              <a:latin typeface="Times New Roman" pitchFamily="18" charset="0"/>
              <a:cs typeface="Times New Roman" pitchFamily="18" charset="0"/>
            </a:rPr>
            <a:t>Mặt trận Tổ quốc Việt Nam và các tổ chức thành viên</a:t>
          </a:r>
        </a:p>
      </dgm:t>
    </dgm:pt>
    <dgm:pt modelId="{F99F8AD1-7BD0-414B-8D7D-C990F55E74B2}" type="parTrans" cxnId="{4974AAE1-B35C-4CC5-A11F-00EAF3E82D57}">
      <dgm:prSet/>
      <dgm:spPr/>
      <dgm:t>
        <a:bodyPr/>
        <a:lstStyle/>
        <a:p>
          <a:endParaRPr lang="en-US" sz="2000" b="1">
            <a:latin typeface="Times New Roman" pitchFamily="18" charset="0"/>
            <a:cs typeface="Times New Roman" pitchFamily="18" charset="0"/>
          </a:endParaRPr>
        </a:p>
      </dgm:t>
    </dgm:pt>
    <dgm:pt modelId="{3BF10611-EC57-406F-AA63-9860BFE181B9}" type="sibTrans" cxnId="{4974AAE1-B35C-4CC5-A11F-00EAF3E82D57}">
      <dgm:prSet/>
      <dgm:spPr/>
      <dgm:t>
        <a:bodyPr/>
        <a:lstStyle/>
        <a:p>
          <a:endParaRPr lang="en-US" sz="2000" b="1">
            <a:latin typeface="Times New Roman" pitchFamily="18" charset="0"/>
            <a:cs typeface="Times New Roman" pitchFamily="18" charset="0"/>
          </a:endParaRPr>
        </a:p>
      </dgm:t>
    </dgm:pt>
    <dgm:pt modelId="{540F0C9D-A716-4899-83F5-2DB62BC1B171}">
      <dgm:prSet phldrT="[Text]" phldr="1" custT="1"/>
      <dgm:spPr/>
      <dgm:t>
        <a:bodyPr/>
        <a:lstStyle/>
        <a:p>
          <a:endParaRPr lang="en-US" sz="2000" b="1">
            <a:latin typeface="Times New Roman" pitchFamily="18" charset="0"/>
            <a:cs typeface="Times New Roman" pitchFamily="18" charset="0"/>
          </a:endParaRPr>
        </a:p>
      </dgm:t>
    </dgm:pt>
    <dgm:pt modelId="{0BA3E1E8-393A-484C-9FAB-AE6C6DCAE130}" type="parTrans" cxnId="{18CF7347-3DE3-49EB-A76C-4A47997DC06F}">
      <dgm:prSet/>
      <dgm:spPr/>
      <dgm:t>
        <a:bodyPr/>
        <a:lstStyle/>
        <a:p>
          <a:endParaRPr lang="en-US" sz="2000" b="1">
            <a:latin typeface="Times New Roman" pitchFamily="18" charset="0"/>
            <a:cs typeface="Times New Roman" pitchFamily="18" charset="0"/>
          </a:endParaRPr>
        </a:p>
      </dgm:t>
    </dgm:pt>
    <dgm:pt modelId="{2F57C32A-CB8B-4C0A-8B78-02459DAFBF13}" type="sibTrans" cxnId="{18CF7347-3DE3-49EB-A76C-4A47997DC06F}">
      <dgm:prSet/>
      <dgm:spPr/>
      <dgm:t>
        <a:bodyPr/>
        <a:lstStyle/>
        <a:p>
          <a:endParaRPr lang="en-US" sz="2000" b="1">
            <a:latin typeface="Times New Roman" pitchFamily="18" charset="0"/>
            <a:cs typeface="Times New Roman" pitchFamily="18" charset="0"/>
          </a:endParaRPr>
        </a:p>
      </dgm:t>
    </dgm:pt>
    <dgm:pt modelId="{AB4F11D5-DE72-4E81-B2BF-1D484B13F308}">
      <dgm:prSet phldrT="[Text]" custT="1"/>
      <dgm:spPr/>
      <dgm:t>
        <a:bodyPr/>
        <a:lstStyle/>
        <a:p>
          <a:r>
            <a:rPr lang="en-US" sz="2000" b="1">
              <a:latin typeface="Times New Roman" pitchFamily="18" charset="0"/>
              <a:cs typeface="Times New Roman" pitchFamily="18" charset="0"/>
            </a:rPr>
            <a:t> Các cơ quan báo chí, truyền thông </a:t>
          </a:r>
        </a:p>
      </dgm:t>
    </dgm:pt>
    <dgm:pt modelId="{79100520-39D3-42C4-A9E5-23A627EA8285}" type="parTrans" cxnId="{DCD7178F-7EFE-4243-8417-B5DF618A8210}">
      <dgm:prSet/>
      <dgm:spPr/>
      <dgm:t>
        <a:bodyPr/>
        <a:lstStyle/>
        <a:p>
          <a:endParaRPr lang="en-US" sz="2000" b="1">
            <a:latin typeface="Times New Roman" pitchFamily="18" charset="0"/>
            <a:cs typeface="Times New Roman" pitchFamily="18" charset="0"/>
          </a:endParaRPr>
        </a:p>
      </dgm:t>
    </dgm:pt>
    <dgm:pt modelId="{46762593-2D0D-421B-A5C6-289670B347D2}" type="sibTrans" cxnId="{DCD7178F-7EFE-4243-8417-B5DF618A8210}">
      <dgm:prSet/>
      <dgm:spPr/>
      <dgm:t>
        <a:bodyPr/>
        <a:lstStyle/>
        <a:p>
          <a:endParaRPr lang="en-US" sz="2000" b="1">
            <a:latin typeface="Times New Roman" pitchFamily="18" charset="0"/>
            <a:cs typeface="Times New Roman" pitchFamily="18" charset="0"/>
          </a:endParaRPr>
        </a:p>
      </dgm:t>
    </dgm:pt>
    <dgm:pt modelId="{4E2D85B7-9F6D-403C-B2E2-D18A034BEEE4}">
      <dgm:prSet phldrT="[Text]" phldr="1" custT="1"/>
      <dgm:spPr/>
      <dgm:t>
        <a:bodyPr/>
        <a:lstStyle/>
        <a:p>
          <a:endParaRPr lang="en-US" sz="2000" b="1">
            <a:latin typeface="Times New Roman" pitchFamily="18" charset="0"/>
            <a:cs typeface="Times New Roman" pitchFamily="18" charset="0"/>
          </a:endParaRPr>
        </a:p>
      </dgm:t>
    </dgm:pt>
    <dgm:pt modelId="{2F777239-0BAF-4FC1-9546-9FBADF2B29DF}" type="parTrans" cxnId="{43C7E3E1-F664-4E16-A270-D1573B964E0E}">
      <dgm:prSet/>
      <dgm:spPr/>
      <dgm:t>
        <a:bodyPr/>
        <a:lstStyle/>
        <a:p>
          <a:endParaRPr lang="en-US" sz="2000" b="1">
            <a:latin typeface="Times New Roman" pitchFamily="18" charset="0"/>
            <a:cs typeface="Times New Roman" pitchFamily="18" charset="0"/>
          </a:endParaRPr>
        </a:p>
      </dgm:t>
    </dgm:pt>
    <dgm:pt modelId="{9EDE7C3F-AED3-4CEA-80E1-BF4D07B69806}" type="sibTrans" cxnId="{43C7E3E1-F664-4E16-A270-D1573B964E0E}">
      <dgm:prSet/>
      <dgm:spPr/>
      <dgm:t>
        <a:bodyPr/>
        <a:lstStyle/>
        <a:p>
          <a:endParaRPr lang="en-US" sz="2000" b="1">
            <a:latin typeface="Times New Roman" pitchFamily="18" charset="0"/>
            <a:cs typeface="Times New Roman" pitchFamily="18" charset="0"/>
          </a:endParaRPr>
        </a:p>
      </dgm:t>
    </dgm:pt>
    <dgm:pt modelId="{EA4C21E5-403F-43A6-B826-112465769D4C}">
      <dgm:prSet phldrT="[Text]" custT="1"/>
      <dgm:spPr/>
      <dgm:t>
        <a:bodyPr/>
        <a:lstStyle/>
        <a:p>
          <a:r>
            <a:rPr lang="en-US" sz="2000" b="1">
              <a:latin typeface="Times New Roman" pitchFamily="18" charset="0"/>
              <a:cs typeface="Times New Roman" pitchFamily="18" charset="0"/>
            </a:rPr>
            <a:t>Doanh nghiệp, hiệp hội ngành nghề</a:t>
          </a:r>
        </a:p>
      </dgm:t>
    </dgm:pt>
    <dgm:pt modelId="{683361CC-B0E6-4568-9711-DF4239672B09}" type="parTrans" cxnId="{5676410F-5745-4D5E-80F4-57EFF0BB4864}">
      <dgm:prSet/>
      <dgm:spPr/>
      <dgm:t>
        <a:bodyPr/>
        <a:lstStyle/>
        <a:p>
          <a:endParaRPr lang="en-US" sz="2000" b="1">
            <a:latin typeface="Times New Roman" pitchFamily="18" charset="0"/>
            <a:cs typeface="Times New Roman" pitchFamily="18" charset="0"/>
          </a:endParaRPr>
        </a:p>
      </dgm:t>
    </dgm:pt>
    <dgm:pt modelId="{D7001E77-5C96-4407-ABF5-56D2C44F5226}" type="sibTrans" cxnId="{5676410F-5745-4D5E-80F4-57EFF0BB4864}">
      <dgm:prSet/>
      <dgm:spPr/>
      <dgm:t>
        <a:bodyPr/>
        <a:lstStyle/>
        <a:p>
          <a:endParaRPr lang="en-US" sz="2000" b="1">
            <a:latin typeface="Times New Roman" pitchFamily="18" charset="0"/>
            <a:cs typeface="Times New Roman" pitchFamily="18" charset="0"/>
          </a:endParaRPr>
        </a:p>
      </dgm:t>
    </dgm:pt>
    <dgm:pt modelId="{E7C815C0-0F2F-478B-A370-1E68FEBF9223}">
      <dgm:prSet phldrT="[Text]" custT="1"/>
      <dgm:spPr/>
      <dgm:t>
        <a:bodyPr/>
        <a:lstStyle/>
        <a:p>
          <a:endParaRPr lang="en-US" sz="2000" b="1">
            <a:latin typeface="Times New Roman" pitchFamily="18" charset="0"/>
            <a:cs typeface="Times New Roman" pitchFamily="18" charset="0"/>
          </a:endParaRPr>
        </a:p>
      </dgm:t>
    </dgm:pt>
    <dgm:pt modelId="{1990D5FE-3709-4BB7-9875-CB0F052D60AF}" type="parTrans" cxnId="{4A25E146-4343-44EE-8D54-B9324036723A}">
      <dgm:prSet/>
      <dgm:spPr/>
      <dgm:t>
        <a:bodyPr/>
        <a:lstStyle/>
        <a:p>
          <a:endParaRPr lang="en-US" b="1"/>
        </a:p>
      </dgm:t>
    </dgm:pt>
    <dgm:pt modelId="{FD5FD864-4E2C-487B-8ECC-B4185DBF6900}" type="sibTrans" cxnId="{4A25E146-4343-44EE-8D54-B9324036723A}">
      <dgm:prSet/>
      <dgm:spPr/>
      <dgm:t>
        <a:bodyPr/>
        <a:lstStyle/>
        <a:p>
          <a:endParaRPr lang="en-US" b="1"/>
        </a:p>
      </dgm:t>
    </dgm:pt>
    <dgm:pt modelId="{BA0117C4-AA5A-4507-9D8B-92ED34185346}">
      <dgm:prSet custT="1"/>
      <dgm:spPr/>
      <dgm:t>
        <a:bodyPr/>
        <a:lstStyle/>
        <a:p>
          <a:r>
            <a:rPr lang="en-US" sz="2000" b="1">
              <a:latin typeface="Times New Roman" pitchFamily="18" charset="0"/>
              <a:cs typeface="Times New Roman" pitchFamily="18" charset="0"/>
            </a:rPr>
            <a:t>Công dân và Ban thanh tra nhân dân</a:t>
          </a:r>
        </a:p>
      </dgm:t>
    </dgm:pt>
    <dgm:pt modelId="{8F2766D2-EECA-4079-8758-797E2FF37480}" type="parTrans" cxnId="{9C4E88D8-C320-4223-877B-CD361475A9B7}">
      <dgm:prSet/>
      <dgm:spPr/>
      <dgm:t>
        <a:bodyPr/>
        <a:lstStyle/>
        <a:p>
          <a:endParaRPr lang="en-US" b="1"/>
        </a:p>
      </dgm:t>
    </dgm:pt>
    <dgm:pt modelId="{335AC060-150F-48AD-A9A8-F259F1B43F92}" type="sibTrans" cxnId="{9C4E88D8-C320-4223-877B-CD361475A9B7}">
      <dgm:prSet/>
      <dgm:spPr/>
      <dgm:t>
        <a:bodyPr/>
        <a:lstStyle/>
        <a:p>
          <a:endParaRPr lang="en-US" b="1"/>
        </a:p>
      </dgm:t>
    </dgm:pt>
    <dgm:pt modelId="{32BE51BE-122B-470E-A288-DD16AF52A60F}" type="pres">
      <dgm:prSet presAssocID="{8FE24E31-EEEE-41E3-A480-BE2BB015A841}" presName="linearFlow" presStyleCnt="0">
        <dgm:presLayoutVars>
          <dgm:dir/>
          <dgm:animLvl val="lvl"/>
          <dgm:resizeHandles val="exact"/>
        </dgm:presLayoutVars>
      </dgm:prSet>
      <dgm:spPr/>
    </dgm:pt>
    <dgm:pt modelId="{13D3DDAD-BBB3-4BF4-B1D9-957A2D654DD0}" type="pres">
      <dgm:prSet presAssocID="{4B71A76B-5F60-47D4-B709-33B381B59195}" presName="composite" presStyleCnt="0"/>
      <dgm:spPr/>
    </dgm:pt>
    <dgm:pt modelId="{E21B090A-D467-4FC5-B9F3-B79D271DD155}" type="pres">
      <dgm:prSet presAssocID="{4B71A76B-5F60-47D4-B709-33B381B59195}" presName="parentText" presStyleLbl="alignNode1" presStyleIdx="0" presStyleCnt="4">
        <dgm:presLayoutVars>
          <dgm:chMax val="1"/>
          <dgm:bulletEnabled val="1"/>
        </dgm:presLayoutVars>
      </dgm:prSet>
      <dgm:spPr/>
    </dgm:pt>
    <dgm:pt modelId="{0AB6D60E-31B3-4369-9F56-4D6BA43E6D27}" type="pres">
      <dgm:prSet presAssocID="{4B71A76B-5F60-47D4-B709-33B381B59195}" presName="descendantText" presStyleLbl="alignAcc1" presStyleIdx="0" presStyleCnt="4">
        <dgm:presLayoutVars>
          <dgm:bulletEnabled val="1"/>
        </dgm:presLayoutVars>
      </dgm:prSet>
      <dgm:spPr/>
    </dgm:pt>
    <dgm:pt modelId="{6F292036-B46E-4E9C-8FF9-2A26AD80EBDA}" type="pres">
      <dgm:prSet presAssocID="{1D5D3A69-7FD5-48F5-B0B8-F9C1DE0003F5}" presName="sp" presStyleCnt="0"/>
      <dgm:spPr/>
    </dgm:pt>
    <dgm:pt modelId="{1A509A15-F7B6-42C3-A833-CFB540AACD81}" type="pres">
      <dgm:prSet presAssocID="{540F0C9D-A716-4899-83F5-2DB62BC1B171}" presName="composite" presStyleCnt="0"/>
      <dgm:spPr/>
    </dgm:pt>
    <dgm:pt modelId="{15D20089-453A-4C00-99AE-E8108EE101F6}" type="pres">
      <dgm:prSet presAssocID="{540F0C9D-A716-4899-83F5-2DB62BC1B171}" presName="parentText" presStyleLbl="alignNode1" presStyleIdx="1" presStyleCnt="4">
        <dgm:presLayoutVars>
          <dgm:chMax val="1"/>
          <dgm:bulletEnabled val="1"/>
        </dgm:presLayoutVars>
      </dgm:prSet>
      <dgm:spPr/>
    </dgm:pt>
    <dgm:pt modelId="{57F52935-36D6-4C4B-AB1C-860414F7C371}" type="pres">
      <dgm:prSet presAssocID="{540F0C9D-A716-4899-83F5-2DB62BC1B171}" presName="descendantText" presStyleLbl="alignAcc1" presStyleIdx="1" presStyleCnt="4">
        <dgm:presLayoutVars>
          <dgm:bulletEnabled val="1"/>
        </dgm:presLayoutVars>
      </dgm:prSet>
      <dgm:spPr/>
    </dgm:pt>
    <dgm:pt modelId="{EE183B32-612B-423A-872A-BD54C8291A7C}" type="pres">
      <dgm:prSet presAssocID="{2F57C32A-CB8B-4C0A-8B78-02459DAFBF13}" presName="sp" presStyleCnt="0"/>
      <dgm:spPr/>
    </dgm:pt>
    <dgm:pt modelId="{5AF718C8-2095-4FB7-AF84-68B8C648BA8E}" type="pres">
      <dgm:prSet presAssocID="{4E2D85B7-9F6D-403C-B2E2-D18A034BEEE4}" presName="composite" presStyleCnt="0"/>
      <dgm:spPr/>
    </dgm:pt>
    <dgm:pt modelId="{A2E4DD01-A2DE-4CE9-8394-2519737169C5}" type="pres">
      <dgm:prSet presAssocID="{4E2D85B7-9F6D-403C-B2E2-D18A034BEEE4}" presName="parentText" presStyleLbl="alignNode1" presStyleIdx="2" presStyleCnt="4">
        <dgm:presLayoutVars>
          <dgm:chMax val="1"/>
          <dgm:bulletEnabled val="1"/>
        </dgm:presLayoutVars>
      </dgm:prSet>
      <dgm:spPr/>
    </dgm:pt>
    <dgm:pt modelId="{D1A1A48D-0476-4197-A28E-A656314DD567}" type="pres">
      <dgm:prSet presAssocID="{4E2D85B7-9F6D-403C-B2E2-D18A034BEEE4}" presName="descendantText" presStyleLbl="alignAcc1" presStyleIdx="2" presStyleCnt="4">
        <dgm:presLayoutVars>
          <dgm:bulletEnabled val="1"/>
        </dgm:presLayoutVars>
      </dgm:prSet>
      <dgm:spPr/>
    </dgm:pt>
    <dgm:pt modelId="{0E3DC348-648E-4677-9EA3-06AB7AC41C87}" type="pres">
      <dgm:prSet presAssocID="{9EDE7C3F-AED3-4CEA-80E1-BF4D07B69806}" presName="sp" presStyleCnt="0"/>
      <dgm:spPr/>
    </dgm:pt>
    <dgm:pt modelId="{8089795F-BF7D-4444-9A92-7C1A814B7086}" type="pres">
      <dgm:prSet presAssocID="{E7C815C0-0F2F-478B-A370-1E68FEBF9223}" presName="composite" presStyleCnt="0"/>
      <dgm:spPr/>
    </dgm:pt>
    <dgm:pt modelId="{3EB262F0-FCC5-40CA-9F59-1AA296AF2093}" type="pres">
      <dgm:prSet presAssocID="{E7C815C0-0F2F-478B-A370-1E68FEBF9223}" presName="parentText" presStyleLbl="alignNode1" presStyleIdx="3" presStyleCnt="4">
        <dgm:presLayoutVars>
          <dgm:chMax val="1"/>
          <dgm:bulletEnabled val="1"/>
        </dgm:presLayoutVars>
      </dgm:prSet>
      <dgm:spPr/>
    </dgm:pt>
    <dgm:pt modelId="{7C73F07F-56C8-4BA9-816E-1D3CCB1B45E4}" type="pres">
      <dgm:prSet presAssocID="{E7C815C0-0F2F-478B-A370-1E68FEBF9223}" presName="descendantText" presStyleLbl="alignAcc1" presStyleIdx="3" presStyleCnt="4">
        <dgm:presLayoutVars>
          <dgm:bulletEnabled val="1"/>
        </dgm:presLayoutVars>
      </dgm:prSet>
      <dgm:spPr/>
    </dgm:pt>
  </dgm:ptLst>
  <dgm:cxnLst>
    <dgm:cxn modelId="{ED809382-76A1-4B09-9419-0E0F0A8E87C2}" type="presOf" srcId="{8FE24E31-EEEE-41E3-A480-BE2BB015A841}" destId="{32BE51BE-122B-470E-A288-DD16AF52A60F}" srcOrd="0" destOrd="0" presId="urn:microsoft.com/office/officeart/2005/8/layout/chevron2"/>
    <dgm:cxn modelId="{531E4985-9195-454A-A3F1-40FC4E097DE7}" type="presOf" srcId="{E7C815C0-0F2F-478B-A370-1E68FEBF9223}" destId="{3EB262F0-FCC5-40CA-9F59-1AA296AF2093}" srcOrd="0" destOrd="0" presId="urn:microsoft.com/office/officeart/2005/8/layout/chevron2"/>
    <dgm:cxn modelId="{18CF7347-3DE3-49EB-A76C-4A47997DC06F}" srcId="{8FE24E31-EEEE-41E3-A480-BE2BB015A841}" destId="{540F0C9D-A716-4899-83F5-2DB62BC1B171}" srcOrd="1" destOrd="0" parTransId="{0BA3E1E8-393A-484C-9FAB-AE6C6DCAE130}" sibTransId="{2F57C32A-CB8B-4C0A-8B78-02459DAFBF13}"/>
    <dgm:cxn modelId="{B1F4996C-25FF-47D4-AC33-4BC1002B6F6A}" type="presOf" srcId="{BA0117C4-AA5A-4507-9D8B-92ED34185346}" destId="{7C73F07F-56C8-4BA9-816E-1D3CCB1B45E4}" srcOrd="0" destOrd="0" presId="urn:microsoft.com/office/officeart/2005/8/layout/chevron2"/>
    <dgm:cxn modelId="{9ABEF00E-F4F6-4359-BAD9-C4F552F15714}" type="presOf" srcId="{4E2D85B7-9F6D-403C-B2E2-D18A034BEEE4}" destId="{A2E4DD01-A2DE-4CE9-8394-2519737169C5}" srcOrd="0" destOrd="0" presId="urn:microsoft.com/office/officeart/2005/8/layout/chevron2"/>
    <dgm:cxn modelId="{5676410F-5745-4D5E-80F4-57EFF0BB4864}" srcId="{4E2D85B7-9F6D-403C-B2E2-D18A034BEEE4}" destId="{EA4C21E5-403F-43A6-B826-112465769D4C}" srcOrd="0" destOrd="0" parTransId="{683361CC-B0E6-4568-9711-DF4239672B09}" sibTransId="{D7001E77-5C96-4407-ABF5-56D2C44F5226}"/>
    <dgm:cxn modelId="{DCD7178F-7EFE-4243-8417-B5DF618A8210}" srcId="{540F0C9D-A716-4899-83F5-2DB62BC1B171}" destId="{AB4F11D5-DE72-4E81-B2BF-1D484B13F308}" srcOrd="0" destOrd="0" parTransId="{79100520-39D3-42C4-A9E5-23A627EA8285}" sibTransId="{46762593-2D0D-421B-A5C6-289670B347D2}"/>
    <dgm:cxn modelId="{96D32F78-917A-485D-9828-A90C4498248A}" type="presOf" srcId="{540F0C9D-A716-4899-83F5-2DB62BC1B171}" destId="{15D20089-453A-4C00-99AE-E8108EE101F6}" srcOrd="0" destOrd="0" presId="urn:microsoft.com/office/officeart/2005/8/layout/chevron2"/>
    <dgm:cxn modelId="{0BFA3548-1217-44D0-8721-ED8D4CAAACF5}" srcId="{8FE24E31-EEEE-41E3-A480-BE2BB015A841}" destId="{4B71A76B-5F60-47D4-B709-33B381B59195}" srcOrd="0" destOrd="0" parTransId="{0B9F5291-831F-4942-9294-D8379D738712}" sibTransId="{1D5D3A69-7FD5-48F5-B0B8-F9C1DE0003F5}"/>
    <dgm:cxn modelId="{4974AAE1-B35C-4CC5-A11F-00EAF3E82D57}" srcId="{4B71A76B-5F60-47D4-B709-33B381B59195}" destId="{B2B944D8-ED02-4C7A-8D15-5C31E435431A}" srcOrd="0" destOrd="0" parTransId="{F99F8AD1-7BD0-414B-8D7D-C990F55E74B2}" sibTransId="{3BF10611-EC57-406F-AA63-9860BFE181B9}"/>
    <dgm:cxn modelId="{C4D7C5DF-B2E1-49FC-AB9C-C5D8D1DF1BF2}" type="presOf" srcId="{EA4C21E5-403F-43A6-B826-112465769D4C}" destId="{D1A1A48D-0476-4197-A28E-A656314DD567}" srcOrd="0" destOrd="0" presId="urn:microsoft.com/office/officeart/2005/8/layout/chevron2"/>
    <dgm:cxn modelId="{43C7E3E1-F664-4E16-A270-D1573B964E0E}" srcId="{8FE24E31-EEEE-41E3-A480-BE2BB015A841}" destId="{4E2D85B7-9F6D-403C-B2E2-D18A034BEEE4}" srcOrd="2" destOrd="0" parTransId="{2F777239-0BAF-4FC1-9546-9FBADF2B29DF}" sibTransId="{9EDE7C3F-AED3-4CEA-80E1-BF4D07B69806}"/>
    <dgm:cxn modelId="{43552CBB-D5F2-409F-AAF0-604BC4460F3C}" type="presOf" srcId="{4B71A76B-5F60-47D4-B709-33B381B59195}" destId="{E21B090A-D467-4FC5-B9F3-B79D271DD155}" srcOrd="0" destOrd="0" presId="urn:microsoft.com/office/officeart/2005/8/layout/chevron2"/>
    <dgm:cxn modelId="{C1915E45-FB9E-4ED8-967C-8BDF7593958D}" type="presOf" srcId="{B2B944D8-ED02-4C7A-8D15-5C31E435431A}" destId="{0AB6D60E-31B3-4369-9F56-4D6BA43E6D27}" srcOrd="0" destOrd="0" presId="urn:microsoft.com/office/officeart/2005/8/layout/chevron2"/>
    <dgm:cxn modelId="{4A25E146-4343-44EE-8D54-B9324036723A}" srcId="{8FE24E31-EEEE-41E3-A480-BE2BB015A841}" destId="{E7C815C0-0F2F-478B-A370-1E68FEBF9223}" srcOrd="3" destOrd="0" parTransId="{1990D5FE-3709-4BB7-9875-CB0F052D60AF}" sibTransId="{FD5FD864-4E2C-487B-8ECC-B4185DBF6900}"/>
    <dgm:cxn modelId="{9C4E88D8-C320-4223-877B-CD361475A9B7}" srcId="{E7C815C0-0F2F-478B-A370-1E68FEBF9223}" destId="{BA0117C4-AA5A-4507-9D8B-92ED34185346}" srcOrd="0" destOrd="0" parTransId="{8F2766D2-EECA-4079-8758-797E2FF37480}" sibTransId="{335AC060-150F-48AD-A9A8-F259F1B43F92}"/>
    <dgm:cxn modelId="{B8DAF004-B6C2-4970-9123-D30B70C7FB78}" type="presOf" srcId="{AB4F11D5-DE72-4E81-B2BF-1D484B13F308}" destId="{57F52935-36D6-4C4B-AB1C-860414F7C371}" srcOrd="0" destOrd="0" presId="urn:microsoft.com/office/officeart/2005/8/layout/chevron2"/>
    <dgm:cxn modelId="{D127B1AF-8712-4882-9BBD-103229FFADD3}" type="presParOf" srcId="{32BE51BE-122B-470E-A288-DD16AF52A60F}" destId="{13D3DDAD-BBB3-4BF4-B1D9-957A2D654DD0}" srcOrd="0" destOrd="0" presId="urn:microsoft.com/office/officeart/2005/8/layout/chevron2"/>
    <dgm:cxn modelId="{6A08C41D-B451-4A05-B6C4-E4D4F109ED5C}" type="presParOf" srcId="{13D3DDAD-BBB3-4BF4-B1D9-957A2D654DD0}" destId="{E21B090A-D467-4FC5-B9F3-B79D271DD155}" srcOrd="0" destOrd="0" presId="urn:microsoft.com/office/officeart/2005/8/layout/chevron2"/>
    <dgm:cxn modelId="{5496B990-BF7C-4DBB-BF81-532F7E78B966}" type="presParOf" srcId="{13D3DDAD-BBB3-4BF4-B1D9-957A2D654DD0}" destId="{0AB6D60E-31B3-4369-9F56-4D6BA43E6D27}" srcOrd="1" destOrd="0" presId="urn:microsoft.com/office/officeart/2005/8/layout/chevron2"/>
    <dgm:cxn modelId="{BF263B8F-7425-475B-8552-3B20AE5E4FFE}" type="presParOf" srcId="{32BE51BE-122B-470E-A288-DD16AF52A60F}" destId="{6F292036-B46E-4E9C-8FF9-2A26AD80EBDA}" srcOrd="1" destOrd="0" presId="urn:microsoft.com/office/officeart/2005/8/layout/chevron2"/>
    <dgm:cxn modelId="{390681D6-009A-4184-A4F2-39983D62E0CB}" type="presParOf" srcId="{32BE51BE-122B-470E-A288-DD16AF52A60F}" destId="{1A509A15-F7B6-42C3-A833-CFB540AACD81}" srcOrd="2" destOrd="0" presId="urn:microsoft.com/office/officeart/2005/8/layout/chevron2"/>
    <dgm:cxn modelId="{35ACF98F-A1D3-4498-883E-1D734CB98A42}" type="presParOf" srcId="{1A509A15-F7B6-42C3-A833-CFB540AACD81}" destId="{15D20089-453A-4C00-99AE-E8108EE101F6}" srcOrd="0" destOrd="0" presId="urn:microsoft.com/office/officeart/2005/8/layout/chevron2"/>
    <dgm:cxn modelId="{5A9B2D66-4E71-4C3A-AE04-7B95E08E954B}" type="presParOf" srcId="{1A509A15-F7B6-42C3-A833-CFB540AACD81}" destId="{57F52935-36D6-4C4B-AB1C-860414F7C371}" srcOrd="1" destOrd="0" presId="urn:microsoft.com/office/officeart/2005/8/layout/chevron2"/>
    <dgm:cxn modelId="{2D9EB119-DBFB-4267-BB58-6905D24E3225}" type="presParOf" srcId="{32BE51BE-122B-470E-A288-DD16AF52A60F}" destId="{EE183B32-612B-423A-872A-BD54C8291A7C}" srcOrd="3" destOrd="0" presId="urn:microsoft.com/office/officeart/2005/8/layout/chevron2"/>
    <dgm:cxn modelId="{B391FC20-FC0B-4FF8-AD61-3631C2D8D3CC}" type="presParOf" srcId="{32BE51BE-122B-470E-A288-DD16AF52A60F}" destId="{5AF718C8-2095-4FB7-AF84-68B8C648BA8E}" srcOrd="4" destOrd="0" presId="urn:microsoft.com/office/officeart/2005/8/layout/chevron2"/>
    <dgm:cxn modelId="{BF5B3F12-7CBB-46C9-916F-5C71B69E2F49}" type="presParOf" srcId="{5AF718C8-2095-4FB7-AF84-68B8C648BA8E}" destId="{A2E4DD01-A2DE-4CE9-8394-2519737169C5}" srcOrd="0" destOrd="0" presId="urn:microsoft.com/office/officeart/2005/8/layout/chevron2"/>
    <dgm:cxn modelId="{546CF67B-41C5-464E-B1BB-52746604DDEE}" type="presParOf" srcId="{5AF718C8-2095-4FB7-AF84-68B8C648BA8E}" destId="{D1A1A48D-0476-4197-A28E-A656314DD567}" srcOrd="1" destOrd="0" presId="urn:microsoft.com/office/officeart/2005/8/layout/chevron2"/>
    <dgm:cxn modelId="{AC4F9302-7FF3-4DC2-BC28-67186E477D85}" type="presParOf" srcId="{32BE51BE-122B-470E-A288-DD16AF52A60F}" destId="{0E3DC348-648E-4677-9EA3-06AB7AC41C87}" srcOrd="5" destOrd="0" presId="urn:microsoft.com/office/officeart/2005/8/layout/chevron2"/>
    <dgm:cxn modelId="{44130D9F-1390-4C99-A650-7AAC40D62BDE}" type="presParOf" srcId="{32BE51BE-122B-470E-A288-DD16AF52A60F}" destId="{8089795F-BF7D-4444-9A92-7C1A814B7086}" srcOrd="6" destOrd="0" presId="urn:microsoft.com/office/officeart/2005/8/layout/chevron2"/>
    <dgm:cxn modelId="{6D303649-BF02-44BC-8A3F-44C1ADDD6FD8}" type="presParOf" srcId="{8089795F-BF7D-4444-9A92-7C1A814B7086}" destId="{3EB262F0-FCC5-40CA-9F59-1AA296AF2093}" srcOrd="0" destOrd="0" presId="urn:microsoft.com/office/officeart/2005/8/layout/chevron2"/>
    <dgm:cxn modelId="{0F9B9D40-1CFB-4D34-A4E6-74FD433C5DBB}" type="presParOf" srcId="{8089795F-BF7D-4444-9A92-7C1A814B7086}" destId="{7C73F07F-56C8-4BA9-816E-1D3CCB1B45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6EA3C-DBCB-4DE5-96CE-29EDDA549302}">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latin typeface="Times New Roman" pitchFamily="18" charset="0"/>
            <a:cs typeface="Times New Roman" pitchFamily="18" charset="0"/>
          </a:endParaRPr>
        </a:p>
      </dsp:txBody>
      <dsp:txXfrm rot="-5400000">
        <a:off x="0" y="522165"/>
        <a:ext cx="1038004" cy="444858"/>
      </dsp:txXfrm>
    </dsp:sp>
    <dsp:sp modelId="{16D1904A-C064-49FB-A404-54560EAC2073}">
      <dsp:nvSpPr>
        <dsp:cNvPr id="0" name=""/>
        <dsp:cNvSpPr/>
      </dsp:nvSpPr>
      <dsp:spPr>
        <a:xfrm rot="5400000">
          <a:off x="3961371" y="-2920204"/>
          <a:ext cx="963860" cy="68105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just" defTabSz="1333500">
            <a:lnSpc>
              <a:spcPct val="90000"/>
            </a:lnSpc>
            <a:spcBef>
              <a:spcPct val="0"/>
            </a:spcBef>
            <a:spcAft>
              <a:spcPct val="15000"/>
            </a:spcAft>
            <a:buChar char="•"/>
          </a:pPr>
          <a:r>
            <a:rPr lang="en-US" sz="3000" b="1" kern="1200" err="1">
              <a:latin typeface="Times New Roman" pitchFamily="18" charset="0"/>
              <a:cs typeface="Times New Roman" pitchFamily="18" charset="0"/>
            </a:rPr>
            <a:t>Chủ</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thể</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tham</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nhũng</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là</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nhũng</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là</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những</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người</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có</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chức</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vụ</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quyền</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hạn</a:t>
          </a:r>
          <a:r>
            <a:rPr lang="en-US" sz="3000" b="1" kern="1200">
              <a:latin typeface="Times New Roman" pitchFamily="18" charset="0"/>
              <a:cs typeface="Times New Roman" pitchFamily="18" charset="0"/>
            </a:rPr>
            <a:t> </a:t>
          </a:r>
        </a:p>
      </dsp:txBody>
      <dsp:txXfrm rot="-5400000">
        <a:off x="1038004" y="50215"/>
        <a:ext cx="6763543" cy="869756"/>
      </dsp:txXfrm>
    </dsp:sp>
    <dsp:sp modelId="{4EA466DD-5642-40F7-9D5F-EDCFCB3BE38E}">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latin typeface="Times New Roman" pitchFamily="18" charset="0"/>
            <a:cs typeface="Times New Roman" pitchFamily="18" charset="0"/>
          </a:endParaRPr>
        </a:p>
      </dsp:txBody>
      <dsp:txXfrm rot="-5400000">
        <a:off x="0" y="1809570"/>
        <a:ext cx="1038004" cy="444858"/>
      </dsp:txXfrm>
    </dsp:sp>
    <dsp:sp modelId="{2F8AE3F0-D9AE-429D-A30E-5DF08E22F5D3}">
      <dsp:nvSpPr>
        <dsp:cNvPr id="0" name=""/>
        <dsp:cNvSpPr/>
      </dsp:nvSpPr>
      <dsp:spPr>
        <a:xfrm rot="5400000">
          <a:off x="3961371" y="-1632798"/>
          <a:ext cx="963860" cy="68105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just" defTabSz="1333500">
            <a:lnSpc>
              <a:spcPct val="90000"/>
            </a:lnSpc>
            <a:spcBef>
              <a:spcPct val="0"/>
            </a:spcBef>
            <a:spcAft>
              <a:spcPct val="15000"/>
            </a:spcAft>
            <a:buChar char="•"/>
          </a:pPr>
          <a:r>
            <a:rPr lang="en-US" sz="3000" b="1" kern="1200" err="1">
              <a:solidFill>
                <a:schemeClr val="tx1"/>
              </a:solidFill>
              <a:latin typeface="Times New Roman" pitchFamily="18" charset="0"/>
              <a:cs typeface="Times New Roman" pitchFamily="18" charset="0"/>
            </a:rPr>
            <a:t>Chủ</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thể</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tham</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nhũng</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lợi</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dụng</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chức</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vụ</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quyền</a:t>
          </a:r>
          <a:r>
            <a:rPr lang="en-US" sz="3000" b="1" kern="1200">
              <a:solidFill>
                <a:schemeClr val="tx1"/>
              </a:solidFill>
              <a:latin typeface="Times New Roman" pitchFamily="18" charset="0"/>
              <a:cs typeface="Times New Roman" pitchFamily="18" charset="0"/>
            </a:rPr>
            <a:t> </a:t>
          </a:r>
          <a:r>
            <a:rPr lang="en-US" sz="3000" b="1" kern="1200" err="1">
              <a:solidFill>
                <a:schemeClr val="tx1"/>
              </a:solidFill>
              <a:latin typeface="Times New Roman" pitchFamily="18" charset="0"/>
              <a:cs typeface="Times New Roman" pitchFamily="18" charset="0"/>
            </a:rPr>
            <a:t>hạn</a:t>
          </a:r>
          <a:endParaRPr lang="en-US" sz="3000" b="1" kern="1200">
            <a:solidFill>
              <a:schemeClr val="tx1"/>
            </a:solidFill>
            <a:latin typeface="Times New Roman" pitchFamily="18" charset="0"/>
            <a:cs typeface="Times New Roman" pitchFamily="18" charset="0"/>
          </a:endParaRPr>
        </a:p>
      </dsp:txBody>
      <dsp:txXfrm rot="-5400000">
        <a:off x="1038004" y="1337621"/>
        <a:ext cx="6763543" cy="869756"/>
      </dsp:txXfrm>
    </dsp:sp>
    <dsp:sp modelId="{506196B1-B7E0-486F-BAB6-9BE0D5427BEA}">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latin typeface="Times New Roman" pitchFamily="18" charset="0"/>
            <a:cs typeface="Times New Roman" pitchFamily="18" charset="0"/>
          </a:endParaRPr>
        </a:p>
      </dsp:txBody>
      <dsp:txXfrm rot="-5400000">
        <a:off x="0" y="3096976"/>
        <a:ext cx="1038004" cy="444858"/>
      </dsp:txXfrm>
    </dsp:sp>
    <dsp:sp modelId="{3405B416-FC74-40F6-BBA9-7D45AC288300}">
      <dsp:nvSpPr>
        <dsp:cNvPr id="0" name=""/>
        <dsp:cNvSpPr/>
      </dsp:nvSpPr>
      <dsp:spPr>
        <a:xfrm rot="5400000">
          <a:off x="3961371" y="-345393"/>
          <a:ext cx="963860" cy="68105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just" defTabSz="1333500">
            <a:lnSpc>
              <a:spcPct val="90000"/>
            </a:lnSpc>
            <a:spcBef>
              <a:spcPct val="0"/>
            </a:spcBef>
            <a:spcAft>
              <a:spcPct val="15000"/>
            </a:spcAft>
            <a:buChar char="•"/>
          </a:pPr>
          <a:r>
            <a:rPr lang="en-US" sz="3000" b="1" kern="1200" err="1">
              <a:latin typeface="Times New Roman" pitchFamily="18" charset="0"/>
              <a:cs typeface="Times New Roman" pitchFamily="18" charset="0"/>
            </a:rPr>
            <a:t>Mục</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đích</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của</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hành</a:t>
          </a:r>
          <a:r>
            <a:rPr lang="en-US" sz="3000" b="1" kern="1200">
              <a:latin typeface="Times New Roman" pitchFamily="18" charset="0"/>
              <a:cs typeface="Times New Roman" pitchFamily="18" charset="0"/>
            </a:rPr>
            <a:t> vi </a:t>
          </a:r>
          <a:r>
            <a:rPr lang="en-US" sz="3000" b="1" kern="1200" err="1">
              <a:latin typeface="Times New Roman" pitchFamily="18" charset="0"/>
              <a:cs typeface="Times New Roman" pitchFamily="18" charset="0"/>
            </a:rPr>
            <a:t>tham</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nhũng</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là</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vụ</a:t>
          </a:r>
          <a:r>
            <a:rPr lang="en-US" sz="3000" b="1" kern="1200">
              <a:latin typeface="Times New Roman" pitchFamily="18" charset="0"/>
              <a:cs typeface="Times New Roman" pitchFamily="18" charset="0"/>
            </a:rPr>
            <a:t> </a:t>
          </a:r>
          <a:r>
            <a:rPr lang="en-US" sz="3000" b="1" kern="1200" err="1">
              <a:latin typeface="Times New Roman" pitchFamily="18" charset="0"/>
              <a:cs typeface="Times New Roman" pitchFamily="18" charset="0"/>
            </a:rPr>
            <a:t>lợi</a:t>
          </a:r>
          <a:endParaRPr lang="en-US" sz="3000" b="1" kern="1200">
            <a:latin typeface="Times New Roman" pitchFamily="18" charset="0"/>
            <a:cs typeface="Times New Roman" pitchFamily="18" charset="0"/>
          </a:endParaRPr>
        </a:p>
      </dsp:txBody>
      <dsp:txXfrm rot="-5400000">
        <a:off x="1038004" y="2625026"/>
        <a:ext cx="6763543" cy="86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266F4-1CCF-4461-B4C5-9BB6CF4154B5}">
      <dsp:nvSpPr>
        <dsp:cNvPr id="0" name=""/>
        <dsp:cNvSpPr/>
      </dsp:nvSpPr>
      <dsp:spPr>
        <a:xfrm>
          <a:off x="0" y="373536"/>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ECFC1-A90C-4748-9F1A-07E0F0BA7CD1}">
      <dsp:nvSpPr>
        <dsp:cNvPr id="0" name=""/>
        <dsp:cNvSpPr/>
      </dsp:nvSpPr>
      <dsp:spPr>
        <a:xfrm>
          <a:off x="384534" y="152136"/>
          <a:ext cx="7690685"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Công khai, minh bạch trong hoạt động của cơ quan, đơn vị, tổ chức</a:t>
          </a:r>
        </a:p>
      </dsp:txBody>
      <dsp:txXfrm>
        <a:off x="406150" y="173752"/>
        <a:ext cx="7647453" cy="399568"/>
      </dsp:txXfrm>
    </dsp:sp>
    <dsp:sp modelId="{A27D0FD5-3300-4CAD-9510-75337B3AB01D}">
      <dsp:nvSpPr>
        <dsp:cNvPr id="0" name=""/>
        <dsp:cNvSpPr/>
      </dsp:nvSpPr>
      <dsp:spPr>
        <a:xfrm>
          <a:off x="0" y="1053936"/>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2974E-FF47-48D8-BA1F-2ED9B18409D2}">
      <dsp:nvSpPr>
        <dsp:cNvPr id="0" name=""/>
        <dsp:cNvSpPr/>
      </dsp:nvSpPr>
      <dsp:spPr>
        <a:xfrm>
          <a:off x="384534" y="832536"/>
          <a:ext cx="7690685"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Xây dựng và thực hiện các chế độ, định mức, tiêu chuẩn</a:t>
          </a:r>
        </a:p>
      </dsp:txBody>
      <dsp:txXfrm>
        <a:off x="406150" y="854152"/>
        <a:ext cx="7647453" cy="399568"/>
      </dsp:txXfrm>
    </dsp:sp>
    <dsp:sp modelId="{EB35D2AA-0868-49A0-AB20-C8B998E31585}">
      <dsp:nvSpPr>
        <dsp:cNvPr id="0" name=""/>
        <dsp:cNvSpPr/>
      </dsp:nvSpPr>
      <dsp:spPr>
        <a:xfrm>
          <a:off x="0" y="1869337"/>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15288-C626-4869-BA9A-7D33DC30E622}">
      <dsp:nvSpPr>
        <dsp:cNvPr id="0" name=""/>
        <dsp:cNvSpPr/>
      </dsp:nvSpPr>
      <dsp:spPr>
        <a:xfrm>
          <a:off x="384534" y="1512936"/>
          <a:ext cx="7690685" cy="577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Quy định quy tắc ứng xử, quy tắc đạo đức nghề nghiệp, việc chuyển đổi vị trí công tác của cán bộ, công chức, viên chức</a:t>
          </a:r>
        </a:p>
      </dsp:txBody>
      <dsp:txXfrm>
        <a:off x="412740" y="1541142"/>
        <a:ext cx="7634273" cy="521388"/>
      </dsp:txXfrm>
    </dsp:sp>
    <dsp:sp modelId="{F473AA4C-A9EF-4D3B-BD3F-F11109275F18}">
      <dsp:nvSpPr>
        <dsp:cNvPr id="0" name=""/>
        <dsp:cNvSpPr/>
      </dsp:nvSpPr>
      <dsp:spPr>
        <a:xfrm>
          <a:off x="0" y="2549737"/>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ADEF66-5594-4411-84DB-0DA9832CAD43}">
      <dsp:nvSpPr>
        <dsp:cNvPr id="0" name=""/>
        <dsp:cNvSpPr/>
      </dsp:nvSpPr>
      <dsp:spPr>
        <a:xfrm>
          <a:off x="384534" y="2328337"/>
          <a:ext cx="7690685"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Minh bạch tài sản, thu nhập của cán bộ, công chức, viên chức</a:t>
          </a:r>
        </a:p>
      </dsp:txBody>
      <dsp:txXfrm>
        <a:off x="406150" y="2349953"/>
        <a:ext cx="7647453" cy="399568"/>
      </dsp:txXfrm>
    </dsp:sp>
    <dsp:sp modelId="{35A039D4-B99C-4F3D-B36E-9A38446C34ED}">
      <dsp:nvSpPr>
        <dsp:cNvPr id="0" name=""/>
        <dsp:cNvSpPr/>
      </dsp:nvSpPr>
      <dsp:spPr>
        <a:xfrm>
          <a:off x="0" y="3230137"/>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1F6E6D-41DC-4755-99D0-73C7945CC6CD}">
      <dsp:nvSpPr>
        <dsp:cNvPr id="0" name=""/>
        <dsp:cNvSpPr/>
      </dsp:nvSpPr>
      <dsp:spPr>
        <a:xfrm>
          <a:off x="384534" y="3008737"/>
          <a:ext cx="7690685"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Trách nhiệm giải trình của cơ quan nhà nước</a:t>
          </a:r>
        </a:p>
      </dsp:txBody>
      <dsp:txXfrm>
        <a:off x="406150" y="3030353"/>
        <a:ext cx="7647453" cy="399568"/>
      </dsp:txXfrm>
    </dsp:sp>
    <dsp:sp modelId="{82B0AEC1-E62D-4AE7-93EE-193222A999AB}">
      <dsp:nvSpPr>
        <dsp:cNvPr id="0" name=""/>
        <dsp:cNvSpPr/>
      </dsp:nvSpPr>
      <dsp:spPr>
        <a:xfrm>
          <a:off x="0" y="3910537"/>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C31D63-72C5-4ECB-8DD0-02176FFCAC7B}">
      <dsp:nvSpPr>
        <dsp:cNvPr id="0" name=""/>
        <dsp:cNvSpPr/>
      </dsp:nvSpPr>
      <dsp:spPr>
        <a:xfrm>
          <a:off x="384534" y="3689137"/>
          <a:ext cx="7690685"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Trách nhiệm của người đứng đầu cơ quan, tổ chức</a:t>
          </a:r>
        </a:p>
      </dsp:txBody>
      <dsp:txXfrm>
        <a:off x="406150" y="3710753"/>
        <a:ext cx="7647453" cy="399568"/>
      </dsp:txXfrm>
    </dsp:sp>
    <dsp:sp modelId="{9CA60792-1ECC-4313-BD64-43F4B5900C70}">
      <dsp:nvSpPr>
        <dsp:cNvPr id="0" name=""/>
        <dsp:cNvSpPr/>
      </dsp:nvSpPr>
      <dsp:spPr>
        <a:xfrm>
          <a:off x="0" y="4651463"/>
          <a:ext cx="8077200" cy="378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5A52B-7847-4D25-A346-1567F6CD1281}">
      <dsp:nvSpPr>
        <dsp:cNvPr id="0" name=""/>
        <dsp:cNvSpPr/>
      </dsp:nvSpPr>
      <dsp:spPr>
        <a:xfrm>
          <a:off x="384534" y="4369537"/>
          <a:ext cx="7690685" cy="50332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Cải cách hành chính, đổi mới công nghệ quản lý và phương thức thanh toán</a:t>
          </a:r>
        </a:p>
      </dsp:txBody>
      <dsp:txXfrm>
        <a:off x="409104" y="4394107"/>
        <a:ext cx="7641545" cy="454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266F4-1CCF-4461-B4C5-9BB6CF4154B5}">
      <dsp:nvSpPr>
        <dsp:cNvPr id="0" name=""/>
        <dsp:cNvSpPr/>
      </dsp:nvSpPr>
      <dsp:spPr>
        <a:xfrm>
          <a:off x="0" y="569874"/>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ECFC1-A90C-4748-9F1A-07E0F0BA7CD1}">
      <dsp:nvSpPr>
        <dsp:cNvPr id="0" name=""/>
        <dsp:cNvSpPr/>
      </dsp:nvSpPr>
      <dsp:spPr>
        <a:xfrm>
          <a:off x="327660" y="8994"/>
          <a:ext cx="5266105" cy="11217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Times New Roman" pitchFamily="18" charset="0"/>
              <a:cs typeface="Times New Roman" pitchFamily="18" charset="0"/>
            </a:rPr>
            <a:t>Phát hiện qua công tác tự kiểm tra, thanh tra nội bộ của cơ quan, tổ chức</a:t>
          </a:r>
        </a:p>
      </dsp:txBody>
      <dsp:txXfrm>
        <a:off x="382420" y="63754"/>
        <a:ext cx="5156585" cy="1012240"/>
      </dsp:txXfrm>
    </dsp:sp>
    <dsp:sp modelId="{A27D0FD5-3300-4CAD-9510-75337B3AB01D}">
      <dsp:nvSpPr>
        <dsp:cNvPr id="0" name=""/>
        <dsp:cNvSpPr/>
      </dsp:nvSpPr>
      <dsp:spPr>
        <a:xfrm>
          <a:off x="0" y="2293554"/>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2974E-FF47-48D8-BA1F-2ED9B18409D2}">
      <dsp:nvSpPr>
        <dsp:cNvPr id="0" name=""/>
        <dsp:cNvSpPr/>
      </dsp:nvSpPr>
      <dsp:spPr>
        <a:xfrm>
          <a:off x="327660" y="1732674"/>
          <a:ext cx="5266747" cy="11217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Times New Roman" pitchFamily="18" charset="0"/>
              <a:cs typeface="Times New Roman" pitchFamily="18" charset="0"/>
            </a:rPr>
            <a:t>Phát hiện thông qua hoạt động thanh tra, kiểm toán, điều tra, kiểm sát, xét xử, giám sát</a:t>
          </a:r>
        </a:p>
      </dsp:txBody>
      <dsp:txXfrm>
        <a:off x="382420" y="1787434"/>
        <a:ext cx="5157227" cy="1012240"/>
      </dsp:txXfrm>
    </dsp:sp>
    <dsp:sp modelId="{EB35D2AA-0868-49A0-AB20-C8B998E31585}">
      <dsp:nvSpPr>
        <dsp:cNvPr id="0" name=""/>
        <dsp:cNvSpPr/>
      </dsp:nvSpPr>
      <dsp:spPr>
        <a:xfrm>
          <a:off x="0" y="3757805"/>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15288-C626-4869-BA9A-7D33DC30E622}">
      <dsp:nvSpPr>
        <dsp:cNvPr id="0" name=""/>
        <dsp:cNvSpPr/>
      </dsp:nvSpPr>
      <dsp:spPr>
        <a:xfrm>
          <a:off x="327660" y="3456354"/>
          <a:ext cx="5259912" cy="8623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889000">
            <a:lnSpc>
              <a:spcPct val="90000"/>
            </a:lnSpc>
            <a:spcBef>
              <a:spcPct val="0"/>
            </a:spcBef>
            <a:spcAft>
              <a:spcPct val="35000"/>
            </a:spcAft>
            <a:buNone/>
          </a:pPr>
          <a:r>
            <a:rPr lang="en-US" sz="2000" b="1" kern="1200">
              <a:latin typeface="Times New Roman" pitchFamily="18" charset="0"/>
              <a:cs typeface="Times New Roman" pitchFamily="18" charset="0"/>
            </a:rPr>
            <a:t>Phát hiện qua tố cáo và giải quyết tố cáo về hành vi tham nhũng</a:t>
          </a:r>
        </a:p>
      </dsp:txBody>
      <dsp:txXfrm>
        <a:off x="369755" y="3498449"/>
        <a:ext cx="5175722" cy="7781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266F4-1CCF-4461-B4C5-9BB6CF4154B5}">
      <dsp:nvSpPr>
        <dsp:cNvPr id="0" name=""/>
        <dsp:cNvSpPr/>
      </dsp:nvSpPr>
      <dsp:spPr>
        <a:xfrm>
          <a:off x="0" y="569874"/>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ECFC1-A90C-4748-9F1A-07E0F0BA7CD1}">
      <dsp:nvSpPr>
        <dsp:cNvPr id="0" name=""/>
        <dsp:cNvSpPr/>
      </dsp:nvSpPr>
      <dsp:spPr>
        <a:xfrm>
          <a:off x="327660" y="8994"/>
          <a:ext cx="5266105" cy="11217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1244600">
            <a:lnSpc>
              <a:spcPct val="90000"/>
            </a:lnSpc>
            <a:spcBef>
              <a:spcPct val="0"/>
            </a:spcBef>
            <a:spcAft>
              <a:spcPct val="35000"/>
            </a:spcAft>
            <a:buNone/>
          </a:pPr>
          <a:r>
            <a:rPr lang="en-US" sz="2800" b="1" kern="1200">
              <a:latin typeface="Times New Roman" pitchFamily="18" charset="0"/>
              <a:cs typeface="Times New Roman" pitchFamily="18" charset="0"/>
            </a:rPr>
            <a:t>Xử lý kỷ luật</a:t>
          </a:r>
        </a:p>
      </dsp:txBody>
      <dsp:txXfrm>
        <a:off x="382420" y="63754"/>
        <a:ext cx="5156585" cy="1012240"/>
      </dsp:txXfrm>
    </dsp:sp>
    <dsp:sp modelId="{A27D0FD5-3300-4CAD-9510-75337B3AB01D}">
      <dsp:nvSpPr>
        <dsp:cNvPr id="0" name=""/>
        <dsp:cNvSpPr/>
      </dsp:nvSpPr>
      <dsp:spPr>
        <a:xfrm>
          <a:off x="0" y="2293554"/>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2974E-FF47-48D8-BA1F-2ED9B18409D2}">
      <dsp:nvSpPr>
        <dsp:cNvPr id="0" name=""/>
        <dsp:cNvSpPr/>
      </dsp:nvSpPr>
      <dsp:spPr>
        <a:xfrm>
          <a:off x="327660" y="1732674"/>
          <a:ext cx="5266747" cy="11217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1244600">
            <a:lnSpc>
              <a:spcPct val="90000"/>
            </a:lnSpc>
            <a:spcBef>
              <a:spcPct val="0"/>
            </a:spcBef>
            <a:spcAft>
              <a:spcPct val="35000"/>
            </a:spcAft>
            <a:buNone/>
          </a:pPr>
          <a:r>
            <a:rPr lang="en-US" sz="2800" b="1" kern="1200">
              <a:latin typeface="Times New Roman" pitchFamily="18" charset="0"/>
              <a:cs typeface="Times New Roman" pitchFamily="18" charset="0"/>
            </a:rPr>
            <a:t>Xử lý hình sự</a:t>
          </a:r>
        </a:p>
      </dsp:txBody>
      <dsp:txXfrm>
        <a:off x="382420" y="1787434"/>
        <a:ext cx="5157227" cy="1012240"/>
      </dsp:txXfrm>
    </dsp:sp>
    <dsp:sp modelId="{EB35D2AA-0868-49A0-AB20-C8B998E31585}">
      <dsp:nvSpPr>
        <dsp:cNvPr id="0" name=""/>
        <dsp:cNvSpPr/>
      </dsp:nvSpPr>
      <dsp:spPr>
        <a:xfrm>
          <a:off x="0" y="3757805"/>
          <a:ext cx="6553200" cy="9576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15288-C626-4869-BA9A-7D33DC30E622}">
      <dsp:nvSpPr>
        <dsp:cNvPr id="0" name=""/>
        <dsp:cNvSpPr/>
      </dsp:nvSpPr>
      <dsp:spPr>
        <a:xfrm>
          <a:off x="327660" y="3456354"/>
          <a:ext cx="5259912" cy="8623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marL="0" lvl="0" indent="0" algn="l" defTabSz="1244600">
            <a:lnSpc>
              <a:spcPct val="90000"/>
            </a:lnSpc>
            <a:spcBef>
              <a:spcPct val="0"/>
            </a:spcBef>
            <a:spcAft>
              <a:spcPct val="35000"/>
            </a:spcAft>
            <a:buNone/>
          </a:pPr>
          <a:r>
            <a:rPr lang="en-US" sz="2800" b="1" kern="1200">
              <a:latin typeface="Times New Roman" pitchFamily="18" charset="0"/>
              <a:cs typeface="Times New Roman" pitchFamily="18" charset="0"/>
            </a:rPr>
            <a:t>Xử lý tài sản tham nhũng</a:t>
          </a:r>
        </a:p>
      </dsp:txBody>
      <dsp:txXfrm>
        <a:off x="369755" y="3498449"/>
        <a:ext cx="5175722" cy="7781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B090A-D467-4FC5-B9F3-B79D271DD155}">
      <dsp:nvSpPr>
        <dsp:cNvPr id="0" name=""/>
        <dsp:cNvSpPr/>
      </dsp:nvSpPr>
      <dsp:spPr>
        <a:xfrm rot="5400000">
          <a:off x="-169068" y="169670"/>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395096"/>
        <a:ext cx="788987" cy="338137"/>
      </dsp:txXfrm>
    </dsp:sp>
    <dsp:sp modelId="{0AB6D60E-31B3-4369-9F56-4D6BA43E6D27}">
      <dsp:nvSpPr>
        <dsp:cNvPr id="0" name=""/>
        <dsp:cNvSpPr/>
      </dsp:nvSpPr>
      <dsp:spPr>
        <a:xfrm rot="5400000">
          <a:off x="3342878" y="-2553289"/>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Ban Chỉ đạo trung ương về phòng chống tham nhũng </a:t>
          </a:r>
        </a:p>
      </dsp:txBody>
      <dsp:txXfrm rot="-5400000">
        <a:off x="788988" y="36365"/>
        <a:ext cx="5804648" cy="661103"/>
      </dsp:txXfrm>
    </dsp:sp>
    <dsp:sp modelId="{15D20089-453A-4C00-99AE-E8108EE101F6}">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1373653"/>
        <a:ext cx="788987" cy="338137"/>
      </dsp:txXfrm>
    </dsp:sp>
    <dsp:sp modelId="{57F52935-36D6-4C4B-AB1C-860414F7C371}">
      <dsp:nvSpPr>
        <dsp:cNvPr id="0" name=""/>
        <dsp:cNvSpPr/>
      </dsp:nvSpPr>
      <dsp:spPr>
        <a:xfrm rot="5400000">
          <a:off x="3342878" y="-1574731"/>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Cục chống tham nhũng – Thanh tra Chính phủ</a:t>
          </a:r>
        </a:p>
      </dsp:txBody>
      <dsp:txXfrm rot="-5400000">
        <a:off x="788988" y="1014923"/>
        <a:ext cx="5804648" cy="661103"/>
      </dsp:txXfrm>
    </dsp:sp>
    <dsp:sp modelId="{A2E4DD01-A2DE-4CE9-8394-2519737169C5}">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2352210"/>
        <a:ext cx="788987" cy="338137"/>
      </dsp:txXfrm>
    </dsp:sp>
    <dsp:sp modelId="{D1A1A48D-0476-4197-A28E-A656314DD567}">
      <dsp:nvSpPr>
        <dsp:cNvPr id="0" name=""/>
        <dsp:cNvSpPr/>
      </dsp:nvSpPr>
      <dsp:spPr>
        <a:xfrm rot="5400000">
          <a:off x="3342878" y="-596174"/>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Cục cảnh sát điều tra tội phạm về tham nhũng – Bộ Công an</a:t>
          </a:r>
        </a:p>
      </dsp:txBody>
      <dsp:txXfrm rot="-5400000">
        <a:off x="788988" y="1993480"/>
        <a:ext cx="5804648" cy="661103"/>
      </dsp:txXfrm>
    </dsp:sp>
    <dsp:sp modelId="{3EB262F0-FCC5-40CA-9F59-1AA296AF2093}">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3330768"/>
        <a:ext cx="788987" cy="338137"/>
      </dsp:txXfrm>
    </dsp:sp>
    <dsp:sp modelId="{7C73F07F-56C8-4BA9-816E-1D3CCB1B45E4}">
      <dsp:nvSpPr>
        <dsp:cNvPr id="0" name=""/>
        <dsp:cNvSpPr/>
      </dsp:nvSpPr>
      <dsp:spPr>
        <a:xfrm rot="5400000">
          <a:off x="3342878" y="382383"/>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Vụ thực hành quyền công tố và kiểm sát điều tra án tham nhũng (Vụ 1B) – VKSND tối cao</a:t>
          </a:r>
        </a:p>
      </dsp:txBody>
      <dsp:txXfrm rot="-5400000">
        <a:off x="788988" y="2972037"/>
        <a:ext cx="5804648" cy="6611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B090A-D467-4FC5-B9F3-B79D271DD155}">
      <dsp:nvSpPr>
        <dsp:cNvPr id="0" name=""/>
        <dsp:cNvSpPr/>
      </dsp:nvSpPr>
      <dsp:spPr>
        <a:xfrm rot="5400000">
          <a:off x="-169068" y="169670"/>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395096"/>
        <a:ext cx="788987" cy="338137"/>
      </dsp:txXfrm>
    </dsp:sp>
    <dsp:sp modelId="{0AB6D60E-31B3-4369-9F56-4D6BA43E6D27}">
      <dsp:nvSpPr>
        <dsp:cNvPr id="0" name=""/>
        <dsp:cNvSpPr/>
      </dsp:nvSpPr>
      <dsp:spPr>
        <a:xfrm rot="5400000">
          <a:off x="3342878" y="-2553289"/>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Mặt trận Tổ quốc Việt Nam và các tổ chức thành viên</a:t>
          </a:r>
        </a:p>
      </dsp:txBody>
      <dsp:txXfrm rot="-5400000">
        <a:off x="788988" y="36365"/>
        <a:ext cx="5804648" cy="661103"/>
      </dsp:txXfrm>
    </dsp:sp>
    <dsp:sp modelId="{15D20089-453A-4C00-99AE-E8108EE101F6}">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1373653"/>
        <a:ext cx="788987" cy="338137"/>
      </dsp:txXfrm>
    </dsp:sp>
    <dsp:sp modelId="{57F52935-36D6-4C4B-AB1C-860414F7C371}">
      <dsp:nvSpPr>
        <dsp:cNvPr id="0" name=""/>
        <dsp:cNvSpPr/>
      </dsp:nvSpPr>
      <dsp:spPr>
        <a:xfrm rot="5400000">
          <a:off x="3342878" y="-1574731"/>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 Các cơ quan báo chí, truyền thông </a:t>
          </a:r>
        </a:p>
      </dsp:txBody>
      <dsp:txXfrm rot="-5400000">
        <a:off x="788988" y="1014923"/>
        <a:ext cx="5804648" cy="661103"/>
      </dsp:txXfrm>
    </dsp:sp>
    <dsp:sp modelId="{A2E4DD01-A2DE-4CE9-8394-2519737169C5}">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2352210"/>
        <a:ext cx="788987" cy="338137"/>
      </dsp:txXfrm>
    </dsp:sp>
    <dsp:sp modelId="{D1A1A48D-0476-4197-A28E-A656314DD567}">
      <dsp:nvSpPr>
        <dsp:cNvPr id="0" name=""/>
        <dsp:cNvSpPr/>
      </dsp:nvSpPr>
      <dsp:spPr>
        <a:xfrm rot="5400000">
          <a:off x="3342878" y="-596174"/>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Doanh nghiệp, hiệp hội ngành nghề</a:t>
          </a:r>
        </a:p>
      </dsp:txBody>
      <dsp:txXfrm rot="-5400000">
        <a:off x="788988" y="1993480"/>
        <a:ext cx="5804648" cy="661103"/>
      </dsp:txXfrm>
    </dsp:sp>
    <dsp:sp modelId="{3EB262F0-FCC5-40CA-9F59-1AA296AF2093}">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a:latin typeface="Times New Roman" pitchFamily="18" charset="0"/>
            <a:cs typeface="Times New Roman" pitchFamily="18" charset="0"/>
          </a:endParaRPr>
        </a:p>
      </dsp:txBody>
      <dsp:txXfrm rot="-5400000">
        <a:off x="1" y="3330768"/>
        <a:ext cx="788987" cy="338137"/>
      </dsp:txXfrm>
    </dsp:sp>
    <dsp:sp modelId="{7C73F07F-56C8-4BA9-816E-1D3CCB1B45E4}">
      <dsp:nvSpPr>
        <dsp:cNvPr id="0" name=""/>
        <dsp:cNvSpPr/>
      </dsp:nvSpPr>
      <dsp:spPr>
        <a:xfrm rot="5400000">
          <a:off x="3342878" y="382383"/>
          <a:ext cx="732631" cy="58404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Công dân và Ban thanh tra nhân dân</a:t>
          </a:r>
        </a:p>
      </dsp:txBody>
      <dsp:txXfrm rot="-5400000">
        <a:off x="788988" y="2972037"/>
        <a:ext cx="5804648"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E041B6-50CD-4529-93D4-DCEF504FDF25}" type="datetimeFigureOut">
              <a:rPr lang="en-US" smtClean="0"/>
              <a:pPr/>
              <a:t>3/15/2017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CF609C-2587-4A5E-98A7-C3213779FAB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a:solidFill>
                  <a:schemeClr val="tx1"/>
                </a:solidFill>
                <a:latin typeface="Times New Roman" pitchFamily="18" charset="0"/>
                <a:cs typeface="Times New Roman" pitchFamily="18" charset="0"/>
              </a:rPr>
              <a:t>Dành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cho</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sinh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viên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không</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chuyên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Luật</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khối</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Khoa</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học</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Tự</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923330"/>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nmtin@hcmus.edu.vn</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2308324"/>
          </a:xfrm>
          <a:prstGeom prst="rect">
            <a:avLst/>
          </a:prstGeom>
          <a:noFill/>
        </p:spPr>
        <p:txBody>
          <a:bodyPr wrap="square" rtlCol="0">
            <a:spAutoFit/>
          </a:bodyPr>
          <a:lstStyle/>
          <a:p>
            <a:pPr marL="457200" indent="-457200" algn="just">
              <a:buAutoNum type="arabicPeriod"/>
            </a:pP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tham</a:t>
            </a:r>
            <a:r>
              <a:rPr lang="en-US" sz="2400" b="1" u="sng">
                <a:latin typeface="Times New Roman" pitchFamily="18" charset="0"/>
                <a:cs typeface="Times New Roman" pitchFamily="18" charset="0"/>
              </a:rPr>
              <a:t> ô </a:t>
            </a:r>
            <a:r>
              <a:rPr lang="en-US" sz="2400" b="1" u="sng" err="1">
                <a:latin typeface="Times New Roman" pitchFamily="18" charset="0"/>
                <a:cs typeface="Times New Roman" pitchFamily="18" charset="0"/>
              </a:rPr>
              <a:t>tài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sản</a:t>
            </a:r>
            <a:r>
              <a:rPr lang="en-US" sz="2400" b="1" u="sng">
                <a:latin typeface="Times New Roman" pitchFamily="18" charset="0"/>
                <a:cs typeface="Times New Roman" pitchFamily="18" charset="0"/>
              </a:rPr>
              <a:t>:</a:t>
            </a:r>
          </a:p>
          <a:p>
            <a:pPr algn="just"/>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Là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hành</a:t>
            </a:r>
            <a:r>
              <a:rPr lang="en-US" sz="2400">
                <a:latin typeface="Times New Roman" pitchFamily="18" charset="0"/>
                <a:cs typeface="Times New Roman" pitchFamily="18" charset="0"/>
              </a:rPr>
              <a:t> vi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dụng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chiếm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đoạt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tài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sản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mà</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có</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trách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quản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278,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2677656"/>
          </a:xfrm>
          <a:prstGeom prst="rect">
            <a:avLst/>
          </a:prstGeom>
          <a:noFill/>
        </p:spPr>
        <p:txBody>
          <a:bodyPr wrap="square" rtlCol="0">
            <a:spAutoFit/>
          </a:bodyPr>
          <a:lstStyle/>
          <a:p>
            <a:pPr marL="457200" indent="-457200" algn="just"/>
            <a:r>
              <a:rPr lang="en-US" sz="2400" b="1" u="sng">
                <a:latin typeface="Times New Roman" pitchFamily="18" charset="0"/>
                <a:cs typeface="Times New Roman" pitchFamily="18" charset="0"/>
              </a:rPr>
              <a:t>2.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nhận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hối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lộ</a:t>
            </a:r>
            <a:r>
              <a:rPr lang="en-US" sz="2400" b="1" u="sng">
                <a:latin typeface="Times New Roman" pitchFamily="18" charset="0"/>
                <a:cs typeface="Times New Roman" pitchFamily="18" charset="0"/>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trực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tiếp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qua </a:t>
            </a:r>
            <a:r>
              <a:rPr lang="en-US" sz="2400" i="1" err="1">
                <a:latin typeface="Times New Roman" pitchFamily="18" charset="0"/>
                <a:cs typeface="Times New Roman" pitchFamily="18" charset="0"/>
              </a:rPr>
              <a:t>trung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gian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nhận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sẽ</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nhận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tài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sản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vật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hình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nào</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279,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2677656"/>
          </a:xfrm>
          <a:prstGeom prst="rect">
            <a:avLst/>
          </a:prstGeom>
          <a:noFill/>
        </p:spPr>
        <p:txBody>
          <a:bodyPr wrap="square" rtlCol="0">
            <a:spAutoFit/>
          </a:bodyPr>
          <a:lstStyle/>
          <a:p>
            <a:pPr marL="457200" indent="-457200" algn="just"/>
            <a:r>
              <a:rPr lang="en-US" sz="2400" b="1" u="sng">
                <a:latin typeface="Times New Roman" pitchFamily="18" charset="0"/>
                <a:cs typeface="Times New Roman" pitchFamily="18" charset="0"/>
              </a:rPr>
              <a:t>3.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lạm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chiếm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đoạt</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tài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sản</a:t>
            </a:r>
            <a:r>
              <a:rPr lang="en-US" sz="2400" b="1" u="sng">
                <a:latin typeface="Times New Roman" pitchFamily="18" charset="0"/>
                <a:cs typeface="Times New Roman" pitchFamily="18" charset="0"/>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chiếm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đoạt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tài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sản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giá</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trị</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từ</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đến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năm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mươi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nhưng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gây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hậu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nghiêm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trọng</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280,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3046988"/>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4.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trong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khi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công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động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cơ</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trái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gây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thiệt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cho</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nước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hội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hợp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pháp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dân</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281,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5262979"/>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5.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đối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với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người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khác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để</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trục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trực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tiếp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qua </a:t>
            </a:r>
            <a:r>
              <a:rPr lang="en-US" sz="2400" i="1" err="1">
                <a:latin typeface="Times New Roman" pitchFamily="18" charset="0"/>
                <a:cs typeface="Times New Roman" pitchFamily="18" charset="0"/>
              </a:rPr>
              <a:t>trung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gian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nhận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sẽ</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nhận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tài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sản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vật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hình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nào</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giá</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trị</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từ</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đến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dưới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triệu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đồng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nhưng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gây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hậu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nghiêm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trọng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bị</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xử</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lý</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kỷ</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luật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về</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này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còn</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phạm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để</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dùng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ảnh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hưởng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mình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thúc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đẩy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một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việc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thuộc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trách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nhiệm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liên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quan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trực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tiếp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đến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việc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họ</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hoặc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một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việc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được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phép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283,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2677656"/>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6.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lạm quyền trong khi thi hành công vụ:</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vì vụ lợi hoặc động cơ cá nhân khác mà vượt quá quyền hạn của mình làm trái công vụ gây thiệt hại cho lợi ích nhà nước, của xã hội, quyền, lợi ích hợp pháp của công dân”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282,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3785652"/>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7.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giả mạo trong công tác vì vụ lợi:</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vì vụ lợi hoặc động cơ cá nhân khác mà lợi dụng chức vụ, quyền hạn thực hiện một trong các hành vi sau đây:</a:t>
            </a:r>
          </a:p>
          <a:p>
            <a:pPr algn="just">
              <a:buFontTx/>
              <a:buChar char="-"/>
            </a:pPr>
            <a:r>
              <a:rPr lang="en-US" sz="2400" i="1">
                <a:latin typeface="Times New Roman" pitchFamily="18" charset="0"/>
                <a:cs typeface="Times New Roman" pitchFamily="18" charset="0"/>
              </a:rPr>
              <a:t>Sửa chữa, làm sai lệch nội dung giấy tờ, tài liệu;</a:t>
            </a:r>
          </a:p>
          <a:p>
            <a:pPr algn="just">
              <a:buFontTx/>
              <a:buChar char="-"/>
            </a:pPr>
            <a:r>
              <a:rPr lang="en-US" sz="2400" i="1">
                <a:latin typeface="Times New Roman" pitchFamily="18" charset="0"/>
                <a:cs typeface="Times New Roman" pitchFamily="18" charset="0"/>
              </a:rPr>
              <a:t>Làm, cấp giấy tờ giả;</a:t>
            </a:r>
          </a:p>
          <a:p>
            <a:pPr algn="just">
              <a:buFontTx/>
              <a:buChar char="-"/>
            </a:pPr>
            <a:r>
              <a:rPr lang="en-US" sz="2400" i="1">
                <a:latin typeface="Times New Roman" pitchFamily="18" charset="0"/>
                <a:cs typeface="Times New Roman" pitchFamily="18" charset="0"/>
              </a:rPr>
              <a:t>Giả mạo chữ ký của người có chức vụ, quyền hạn.” </a:t>
            </a:r>
          </a:p>
          <a:p>
            <a:pPr algn="just"/>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284,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3785652"/>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7.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giả mạo trong công tác vì vụ lợi:</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vì vụ lợi hoặc động cơ cá nhân khác mà lợi dụng chức vụ, quyền hạn thực hiện một trong các hành vi sau đây:</a:t>
            </a:r>
          </a:p>
          <a:p>
            <a:pPr algn="just">
              <a:buFontTx/>
              <a:buChar char="-"/>
            </a:pPr>
            <a:r>
              <a:rPr lang="en-US" sz="2400" i="1">
                <a:latin typeface="Times New Roman" pitchFamily="18" charset="0"/>
                <a:cs typeface="Times New Roman" pitchFamily="18" charset="0"/>
              </a:rPr>
              <a:t>Sửa chữa, làm sai lệch nội dung giấy tờ, tài liệu;</a:t>
            </a:r>
          </a:p>
          <a:p>
            <a:pPr algn="just">
              <a:buFontTx/>
              <a:buChar char="-"/>
            </a:pPr>
            <a:r>
              <a:rPr lang="en-US" sz="2400" i="1">
                <a:latin typeface="Times New Roman" pitchFamily="18" charset="0"/>
                <a:cs typeface="Times New Roman" pitchFamily="18" charset="0"/>
              </a:rPr>
              <a:t>Làm, cấp giấy tờ giả;</a:t>
            </a:r>
          </a:p>
          <a:p>
            <a:pPr algn="just">
              <a:buFontTx/>
              <a:buChar char="-"/>
            </a:pPr>
            <a:r>
              <a:rPr lang="en-US" sz="2400" i="1">
                <a:latin typeface="Times New Roman" pitchFamily="18" charset="0"/>
                <a:cs typeface="Times New Roman" pitchFamily="18" charset="0"/>
              </a:rPr>
              <a:t>Giả mạo chữ ký của người có chức vụ, quyền hạn.” </a:t>
            </a:r>
          </a:p>
          <a:p>
            <a:pPr algn="just"/>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284, </a:t>
            </a:r>
            <a:r>
              <a:rPr lang="en-US" sz="2400" err="1">
                <a:latin typeface="Times New Roman" pitchFamily="18" charset="0"/>
                <a:cs typeface="Times New Roman" pitchFamily="18" charset="0"/>
              </a:rPr>
              <a:t>Bộ</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sự</a:t>
            </a:r>
            <a:r>
              <a:rPr lang="en-US" sz="2400">
                <a:latin typeface="Times New Roman" pitchFamily="18" charset="0"/>
                <a:cs typeface="Times New Roman" pitchFamily="18" charset="0"/>
              </a:rPr>
              <a:t>)</a:t>
            </a:r>
          </a:p>
          <a:p>
            <a:pPr marL="457200" indent="-457200" algn="just"/>
            <a:endParaRPr lang="en-US" sz="2400">
              <a:latin typeface="Times New Roman" pitchFamily="18" charset="0"/>
              <a:cs typeface="Times New Roman" pitchFamily="18" charset="0"/>
            </a:endParaRPr>
          </a:p>
          <a:p>
            <a:pPr marL="457200" indent="-457200" algn="just"/>
            <a:endParaRPr lang="en-US" sz="2400" b="1" u="sng">
              <a:solidFill>
                <a:schemeClr val="accent2"/>
              </a:solidFill>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1569660"/>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8. </a:t>
            </a:r>
            <a:r>
              <a:rPr lang="en-US" sz="2400" b="1" u="sng" err="1">
                <a:latin typeface="Times New Roman" pitchFamily="18" charset="0"/>
                <a:cs typeface="Times New Roman" pitchFamily="18" charset="0"/>
              </a:rPr>
              <a:t>Đưa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hối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lộ</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môi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giới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hối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lộ</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được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thực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hiện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bởi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người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có</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để</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giải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quyết</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công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việc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của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cơ</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quan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tổ</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vị</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hoặc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địa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phương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lợi:</a:t>
            </a:r>
          </a:p>
          <a:p>
            <a:pPr algn="just"/>
            <a:endParaRPr lang="en-US" sz="2400" b="1" u="sng">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830997"/>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9.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sử</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trái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phép</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tài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sản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của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Nhà</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nước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lợi:</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a:bodyPr>
          <a:lstStyle/>
          <a:p>
            <a:pPr marL="457200" lvl="0" indent="0">
              <a:buClrTx/>
              <a:buSzPct val="100000"/>
              <a:buNone/>
            </a:pPr>
            <a:r>
              <a:rPr lang="en-US" sz="2800" b="1">
                <a:latin typeface="Times New Roman" pitchFamily="18" charset="0"/>
                <a:cs typeface="Times New Roman" pitchFamily="18" charset="0"/>
              </a:rPr>
              <a:t>PHÁP LUẬT PHÒNG CHỐNG THAM NHŨNG</a:t>
            </a:r>
          </a:p>
          <a:p>
            <a:pPr marL="114300" lvl="0" indent="342900" algn="just">
              <a:buClrTx/>
              <a:buSzPct val="100000"/>
              <a:buFont typeface="+mj-lt"/>
              <a:buAutoNum type="romanUcPeriod"/>
            </a:pPr>
            <a:r>
              <a:rPr lang="en-US" sz="2800" b="1" err="1">
                <a:latin typeface="Times New Roman" pitchFamily="18" charset="0"/>
                <a:cs typeface="Times New Roman" pitchFamily="18" charset="0"/>
              </a:rPr>
              <a:t>Khái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niệm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tham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nhũng</a:t>
            </a:r>
            <a:endParaRPr lang="en-US" sz="2800" b="1">
              <a:latin typeface="Times New Roman" pitchFamily="18" charset="0"/>
              <a:cs typeface="Times New Roman" pitchFamily="18" charset="0"/>
            </a:endParaRPr>
          </a:p>
          <a:p>
            <a:pPr marL="114300" lvl="0" indent="342900" algn="just">
              <a:buClrTx/>
              <a:buSzPct val="100000"/>
              <a:buFont typeface="+mj-lt"/>
              <a:buAutoNum type="romanUcPeriod"/>
            </a:pPr>
            <a:r>
              <a:rPr lang="en-US" sz="2800" b="1" err="1">
                <a:latin typeface="Times New Roman" pitchFamily="18" charset="0"/>
                <a:cs typeface="Times New Roman" pitchFamily="18" charset="0"/>
              </a:rPr>
              <a:t>Các</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hành</a:t>
            </a:r>
            <a:r>
              <a:rPr lang="en-US" sz="2800" b="1">
                <a:latin typeface="Times New Roman" pitchFamily="18" charset="0"/>
                <a:cs typeface="Times New Roman" pitchFamily="18" charset="0"/>
              </a:rPr>
              <a:t> vi </a:t>
            </a:r>
            <a:r>
              <a:rPr lang="en-US" sz="2800" b="1" err="1">
                <a:latin typeface="Times New Roman" pitchFamily="18" charset="0"/>
                <a:cs typeface="Times New Roman" pitchFamily="18" charset="0"/>
              </a:rPr>
              <a:t>tham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nhũng</a:t>
            </a:r>
            <a:endParaRPr lang="en-US" sz="2800" b="1">
              <a:latin typeface="Times New Roman" pitchFamily="18" charset="0"/>
              <a:cs typeface="Times New Roman" pitchFamily="18" charset="0"/>
            </a:endParaRPr>
          </a:p>
          <a:p>
            <a:pPr marL="114300" lvl="0" indent="342900" algn="just">
              <a:buClrTx/>
              <a:buSzPct val="100000"/>
              <a:buFont typeface="+mj-lt"/>
              <a:buAutoNum type="romanUcPeriod"/>
            </a:pPr>
            <a:r>
              <a:rPr lang="en-US" sz="2800" b="1" err="1">
                <a:latin typeface="Times New Roman" pitchFamily="18" charset="0"/>
                <a:cs typeface="Times New Roman" pitchFamily="18" charset="0"/>
              </a:rPr>
              <a:t>Các</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biện</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pháp</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đấu</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tranh</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phòng</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chống</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tham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nhũng</a:t>
            </a:r>
            <a:endParaRPr lang="en-US" sz="2800" b="1">
              <a:latin typeface="Times New Roman" pitchFamily="18" charset="0"/>
              <a:cs typeface="Times New Roman" pitchFamily="18" charset="0"/>
            </a:endParaRPr>
          </a:p>
          <a:p>
            <a:pPr marL="114300" lvl="0" indent="342900" algn="just">
              <a:buClrTx/>
              <a:buSzPct val="100000"/>
              <a:buFont typeface="+mj-lt"/>
              <a:buAutoNum type="romanUcPeriod"/>
            </a:pPr>
            <a:r>
              <a:rPr lang="en-US" sz="2800" b="1">
                <a:latin typeface="Times New Roman" pitchFamily="18" charset="0"/>
                <a:cs typeface="Times New Roman" pitchFamily="18" charset="0"/>
              </a:rPr>
              <a:t>Vai trò, trách nhiệm của các cơ quan và xã hội trong việc đấu tranh phòng chống tham nhũng</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a:solidFill>
                  <a:schemeClr val="tx1"/>
                </a:solidFill>
                <a:latin typeface="Times New Roman" pitchFamily="18" charset="0"/>
                <a:cs typeface="Times New Roman" pitchFamily="18" charset="0"/>
              </a:rPr>
              <a:t>CHƯƠNG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61665"/>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10. </a:t>
            </a:r>
            <a:r>
              <a:rPr lang="en-US" sz="2400" b="1" u="sng" err="1">
                <a:latin typeface="Times New Roman" pitchFamily="18" charset="0"/>
                <a:cs typeface="Times New Roman" pitchFamily="18" charset="0"/>
              </a:rPr>
              <a:t>Nhũng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nhiễu</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lợi:</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61665"/>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11. </a:t>
            </a:r>
            <a:r>
              <a:rPr lang="en-US" sz="2400" b="1" u="sng" err="1">
                <a:latin typeface="Times New Roman" pitchFamily="18" charset="0"/>
                <a:cs typeface="Times New Roman" pitchFamily="18" charset="0"/>
              </a:rPr>
              <a:t>Không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thực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hiện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nhiệm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công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lợi:</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1569660"/>
          </a:xfrm>
          <a:prstGeom prst="rect">
            <a:avLst/>
          </a:prstGeom>
          <a:noFill/>
        </p:spPr>
        <p:txBody>
          <a:bodyPr wrap="square" rtlCol="0">
            <a:spAutoFit/>
          </a:bodyPr>
          <a:lstStyle/>
          <a:p>
            <a:pPr algn="just"/>
            <a:r>
              <a:rPr lang="en-US" sz="2400" b="1" u="sng">
                <a:latin typeface="Times New Roman" pitchFamily="18" charset="0"/>
                <a:cs typeface="Times New Roman" pitchFamily="18" charset="0"/>
              </a:rPr>
              <a:t>12.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dụng</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chức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quyền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để</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bao</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che</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cho</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người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có</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vi </a:t>
            </a:r>
            <a:r>
              <a:rPr lang="en-US" sz="2400" b="1" u="sng" err="1">
                <a:latin typeface="Times New Roman" pitchFamily="18" charset="0"/>
                <a:cs typeface="Times New Roman" pitchFamily="18" charset="0"/>
              </a:rPr>
              <a:t>vi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phạm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pháp</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luật</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lợi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cản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trở</a:t>
            </a:r>
            <a:r>
              <a:rPr lang="en-US" sz="2400" b="1" u="sng">
                <a:latin typeface="Times New Roman" pitchFamily="18" charset="0"/>
                <a:cs typeface="Times New Roman" pitchFamily="18" charset="0"/>
              </a:rPr>
              <a:t>, can </a:t>
            </a:r>
            <a:r>
              <a:rPr lang="en-US" sz="2400" b="1" u="sng" err="1">
                <a:latin typeface="Times New Roman" pitchFamily="18" charset="0"/>
                <a:cs typeface="Times New Roman" pitchFamily="18" charset="0"/>
              </a:rPr>
              <a:t>thiệp</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trái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pháp</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luật</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vào</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việc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kiểm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thanh</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kiểm</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toán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điều</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truy</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tố</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xét</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xử</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thi</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hành</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án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vì</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vụ</a:t>
            </a:r>
            <a:r>
              <a:rPr lang="en-US" sz="2400" b="1" u="sng">
                <a:latin typeface="Times New Roman" pitchFamily="18" charset="0"/>
                <a:cs typeface="Times New Roman" pitchFamily="18" charset="0"/>
              </a:rPr>
              <a:t> lợi:</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381000"/>
            <a:ext cx="8229600" cy="1219200"/>
          </a:xfrm>
          <a:prstGeom prst="rect">
            <a:avLst/>
          </a:prstGeom>
        </p:spPr>
        <p:txBody>
          <a:bodyPr vert="horz">
            <a:normAutofit fontScale="92500" lnSpcReduction="2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biện pháp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800" b="1" u="sng" baseline="0">
                <a:latin typeface="Times New Roman" pitchFamily="18" charset="0"/>
                <a:cs typeface="Times New Roman" pitchFamily="18" charset="0"/>
              </a:rPr>
              <a:t>Biện</a:t>
            </a:r>
            <a:r>
              <a:rPr lang="en-US" sz="2800" b="1" u="sng">
                <a:latin typeface="Times New Roman" pitchFamily="18" charset="0"/>
                <a:cs typeface="Times New Roman" pitchFamily="18" charset="0"/>
              </a:rPr>
              <a:t> pháp phòng ngừa tham nhũng:</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4" name="Diagram 3"/>
          <p:cNvGraphicFramePr/>
          <p:nvPr/>
        </p:nvGraphicFramePr>
        <p:xfrm>
          <a:off x="838200" y="1371600"/>
          <a:ext cx="8077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533400"/>
            <a:ext cx="8229600" cy="1219200"/>
          </a:xfrm>
          <a:prstGeom prst="rect">
            <a:avLst/>
          </a:prstGeom>
        </p:spPr>
        <p:txBody>
          <a:bodyPr vert="horz">
            <a:normAutofit fontScale="92500" lnSpcReduction="2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biện pháp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800" b="1" u="sng" baseline="0">
                <a:latin typeface="Times New Roman" pitchFamily="18" charset="0"/>
                <a:cs typeface="Times New Roman" pitchFamily="18" charset="0"/>
              </a:rPr>
              <a:t>Phát</a:t>
            </a:r>
            <a:r>
              <a:rPr lang="en-US" sz="2800" b="1" u="sng">
                <a:latin typeface="Times New Roman" pitchFamily="18" charset="0"/>
                <a:cs typeface="Times New Roman" pitchFamily="18" charset="0"/>
              </a:rPr>
              <a:t> hiện tham nhũng:</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4" name="Diagram 3"/>
          <p:cNvGraphicFramePr/>
          <p:nvPr/>
        </p:nvGraphicFramePr>
        <p:xfrm>
          <a:off x="838200" y="1752600"/>
          <a:ext cx="6553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533400"/>
            <a:ext cx="8229600" cy="1219200"/>
          </a:xfrm>
          <a:prstGeom prst="rect">
            <a:avLst/>
          </a:prstGeom>
        </p:spPr>
        <p:txBody>
          <a:bodyPr vert="horz">
            <a:normAutofit fontScale="92500" lnSpcReduction="2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biện pháp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800" b="1" u="sng" baseline="0">
                <a:latin typeface="Times New Roman" pitchFamily="18" charset="0"/>
                <a:cs typeface="Times New Roman" pitchFamily="18" charset="0"/>
              </a:rPr>
              <a:t>Xử</a:t>
            </a:r>
            <a:r>
              <a:rPr lang="en-US" sz="2800" b="1" u="sng">
                <a:latin typeface="Times New Roman" pitchFamily="18" charset="0"/>
                <a:cs typeface="Times New Roman" pitchFamily="18" charset="0"/>
              </a:rPr>
              <a:t> lý hành vi tham nhũng:</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4" name="Diagram 3"/>
          <p:cNvGraphicFramePr/>
          <p:nvPr/>
        </p:nvGraphicFramePr>
        <p:xfrm>
          <a:off x="838200" y="1752600"/>
          <a:ext cx="6553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533400"/>
            <a:ext cx="8229600" cy="1752600"/>
          </a:xfrm>
          <a:prstGeom prst="rect">
            <a:avLst/>
          </a:prstGeom>
        </p:spPr>
        <p:txBody>
          <a:bodyPr vert="horz">
            <a:normAutofit lnSpcReduction="1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IV. Vai trò</a:t>
            </a:r>
            <a:r>
              <a:rPr lang="en-US" sz="2800" b="1" baseline="0">
                <a:latin typeface="Times New Roman" pitchFamily="18" charset="0"/>
                <a:cs typeface="Times New Roman" pitchFamily="18" charset="0"/>
              </a:rPr>
              <a:t>,</a:t>
            </a:r>
            <a:r>
              <a:rPr lang="en-US" sz="2800" b="1">
                <a:latin typeface="Times New Roman" pitchFamily="18" charset="0"/>
                <a:cs typeface="Times New Roman" pitchFamily="18" charset="0"/>
              </a:rPr>
              <a:t> trách nhiệm của các cơ quan và xã hội trong việc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Vai trò</a:t>
            </a:r>
            <a:r>
              <a:rPr kumimoji="0" lang="en-US" sz="2800" b="1" i="0" u="sng" strike="noStrike" kern="1200" cap="none" spc="0" normalizeH="0" noProof="0">
                <a:ln>
                  <a:noFill/>
                </a:ln>
                <a:solidFill>
                  <a:schemeClr val="tx1"/>
                </a:solidFill>
                <a:effectLst/>
                <a:uLnTx/>
                <a:uFillTx/>
                <a:latin typeface="Times New Roman" pitchFamily="18" charset="0"/>
                <a:ea typeface="+mn-ea"/>
                <a:cs typeface="Times New Roman" pitchFamily="18" charset="0"/>
              </a:rPr>
              <a:t> của c</a:t>
            </a:r>
            <a:r>
              <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ác</a:t>
            </a:r>
            <a:r>
              <a:rPr kumimoji="0" lang="en-US" sz="2800" b="1" i="0" u="sng" strike="noStrike" kern="1200" cap="none" spc="0" normalizeH="0" noProof="0">
                <a:ln>
                  <a:noFill/>
                </a:ln>
                <a:solidFill>
                  <a:schemeClr val="tx1"/>
                </a:solidFill>
                <a:effectLst/>
                <a:uLnTx/>
                <a:uFillTx/>
                <a:latin typeface="Times New Roman" pitchFamily="18" charset="0"/>
                <a:ea typeface="+mn-ea"/>
                <a:cs typeface="Times New Roman" pitchFamily="18" charset="0"/>
              </a:rPr>
              <a:t> cơ quan quản lý nhà nước</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5" name="Diagram 4"/>
          <p:cNvGraphicFramePr/>
          <p:nvPr/>
        </p:nvGraphicFramePr>
        <p:xfrm>
          <a:off x="914400" y="24892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533400"/>
            <a:ext cx="8229600" cy="1752600"/>
          </a:xfrm>
          <a:prstGeom prst="rect">
            <a:avLst/>
          </a:prstGeom>
        </p:spPr>
        <p:txBody>
          <a:bodyPr vert="horz">
            <a:normAutofit lnSpcReduction="1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IV. Vai trò</a:t>
            </a:r>
            <a:r>
              <a:rPr lang="en-US" sz="2800" b="1" baseline="0">
                <a:latin typeface="Times New Roman" pitchFamily="18" charset="0"/>
                <a:cs typeface="Times New Roman" pitchFamily="18" charset="0"/>
              </a:rPr>
              <a:t>,</a:t>
            </a:r>
            <a:r>
              <a:rPr lang="en-US" sz="2800" b="1">
                <a:latin typeface="Times New Roman" pitchFamily="18" charset="0"/>
                <a:cs typeface="Times New Roman" pitchFamily="18" charset="0"/>
              </a:rPr>
              <a:t> trách nhiệm của các cơ quan và xã hội trong việc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Vai trò</a:t>
            </a:r>
            <a:r>
              <a:rPr kumimoji="0" lang="en-US" sz="2800" b="1" i="0" u="sng" strike="noStrike" kern="1200" cap="none" spc="0" normalizeH="0" noProof="0">
                <a:ln>
                  <a:noFill/>
                </a:ln>
                <a:solidFill>
                  <a:schemeClr val="tx1"/>
                </a:solidFill>
                <a:effectLst/>
                <a:uLnTx/>
                <a:uFillTx/>
                <a:latin typeface="Times New Roman" pitchFamily="18" charset="0"/>
                <a:ea typeface="+mn-ea"/>
                <a:cs typeface="Times New Roman" pitchFamily="18" charset="0"/>
              </a:rPr>
              <a:t> của xã hội</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aphicFrame>
        <p:nvGraphicFramePr>
          <p:cNvPr id="5" name="Diagram 4"/>
          <p:cNvGraphicFramePr/>
          <p:nvPr/>
        </p:nvGraphicFramePr>
        <p:xfrm>
          <a:off x="914400" y="24384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62000" y="533400"/>
            <a:ext cx="8229600" cy="1752600"/>
          </a:xfrm>
          <a:prstGeom prst="rect">
            <a:avLst/>
          </a:prstGeom>
        </p:spPr>
        <p:txBody>
          <a:bodyPr vert="horz">
            <a:normAutofit lnSpcReduction="10000"/>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IV. Vai trò</a:t>
            </a:r>
            <a:r>
              <a:rPr lang="en-US" sz="2800" b="1" baseline="0">
                <a:latin typeface="Times New Roman" pitchFamily="18" charset="0"/>
                <a:cs typeface="Times New Roman" pitchFamily="18" charset="0"/>
              </a:rPr>
              <a:t>,</a:t>
            </a:r>
            <a:r>
              <a:rPr lang="en-US" sz="2800" b="1">
                <a:latin typeface="Times New Roman" pitchFamily="18" charset="0"/>
                <a:cs typeface="Times New Roman" pitchFamily="18" charset="0"/>
              </a:rPr>
              <a:t> trách nhiệm của các cơ quan và xã hội trong việc đấu tranh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Vai trò</a:t>
            </a:r>
            <a:r>
              <a:rPr kumimoji="0" lang="en-US" sz="2800" b="1" i="0" u="sng" strike="noStrike" kern="1200" cap="none" spc="0" normalizeH="0" noProof="0">
                <a:ln>
                  <a:noFill/>
                </a:ln>
                <a:solidFill>
                  <a:schemeClr val="tx1"/>
                </a:solidFill>
                <a:effectLst/>
                <a:uLnTx/>
                <a:uFillTx/>
                <a:latin typeface="Times New Roman" pitchFamily="18" charset="0"/>
                <a:ea typeface="+mn-ea"/>
                <a:cs typeface="Times New Roman" pitchFamily="18" charset="0"/>
              </a:rPr>
              <a:t> của sinh viên</a:t>
            </a:r>
            <a:endParaRPr kumimoji="0" lang="en-US" sz="2800" b="1" i="0" u="sng"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8229600" cy="1066800"/>
          </a:xfrm>
        </p:spPr>
        <p:txBody>
          <a:bodyPr>
            <a:normAutofit/>
          </a:bodyPr>
          <a:lstStyle/>
          <a:p>
            <a:pPr marL="457200" lvl="0" indent="0">
              <a:buClrTx/>
              <a:buSzPct val="100000"/>
              <a:buNone/>
            </a:pPr>
            <a:r>
              <a:rPr lang="en-US" sz="2800" b="1">
                <a:latin typeface="Times New Roman" pitchFamily="18" charset="0"/>
                <a:cs typeface="Times New Roman" pitchFamily="18" charset="0"/>
              </a:rPr>
              <a:t>PHÁP LUẬT PHÒNG CHỐNG THAM NHŨNG</a:t>
            </a:r>
          </a:p>
          <a:p>
            <a:pPr marL="114300" lvl="0" indent="342900" algn="just">
              <a:buClrTx/>
              <a:buSzPct val="100000"/>
              <a:buFont typeface="+mj-lt"/>
              <a:buAutoNum type="romanUcPeriod"/>
            </a:pPr>
            <a:r>
              <a:rPr lang="en-US" sz="2800" b="1" err="1">
                <a:latin typeface="Times New Roman" pitchFamily="18" charset="0"/>
                <a:cs typeface="Times New Roman" pitchFamily="18" charset="0"/>
              </a:rPr>
              <a:t>Khái</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nhiệm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tham</a:t>
            </a:r>
            <a:r>
              <a:rPr lang="en-US" sz="2800" b="1">
                <a:latin typeface="Times New Roman" pitchFamily="18" charset="0"/>
                <a:cs typeface="Times New Roman" pitchFamily="18" charset="0"/>
              </a:rPr>
              <a:t> </a:t>
            </a:r>
            <a:r>
              <a:rPr lang="en-US" sz="2800" b="1" err="1">
                <a:latin typeface="Times New Roman" pitchFamily="18" charset="0"/>
                <a:cs typeface="Times New Roman" pitchFamily="18" charset="0"/>
              </a:rPr>
              <a:t>nhũng</a:t>
            </a: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838200" y="1600200"/>
            <a:ext cx="8001000" cy="1200329"/>
          </a:xfrm>
          <a:prstGeom prst="rect">
            <a:avLst/>
          </a:prstGeom>
          <a:noFill/>
        </p:spPr>
        <p:txBody>
          <a:bodyPr wrap="square" rtlCol="0">
            <a:spAutoFit/>
          </a:bodyPr>
          <a:lstStyle/>
          <a:p>
            <a:pPr algn="just"/>
            <a:r>
              <a:rPr lang="en-US" sz="2400" b="1">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Tham</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nhũng</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diễn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ra</a:t>
            </a:r>
            <a:r>
              <a:rPr lang="en-US" sz="2400" b="1">
                <a:solidFill>
                  <a:srgbClr val="FF0000"/>
                </a:solidFill>
                <a:latin typeface="Times New Roman" pitchFamily="18" charset="0"/>
                <a:cs typeface="Times New Roman" pitchFamily="18" charset="0"/>
                <a:sym typeface="Wingdings" pitchFamily="2" charset="2"/>
              </a:rPr>
              <a:t> ở </a:t>
            </a:r>
            <a:r>
              <a:rPr lang="en-US" sz="2400" b="1" err="1">
                <a:solidFill>
                  <a:srgbClr val="FF0000"/>
                </a:solidFill>
                <a:latin typeface="Times New Roman" pitchFamily="18" charset="0"/>
                <a:cs typeface="Times New Roman" pitchFamily="18" charset="0"/>
                <a:sym typeface="Wingdings" pitchFamily="2" charset="2"/>
              </a:rPr>
              <a:t>tất</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cả</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các</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nước</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trên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thế</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giới</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không</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phân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biệt</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chế</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độ</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chính</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trị</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xảy</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ra</a:t>
            </a:r>
            <a:r>
              <a:rPr lang="en-US" sz="2400" b="1">
                <a:solidFill>
                  <a:srgbClr val="FF0000"/>
                </a:solidFill>
                <a:latin typeface="Times New Roman" pitchFamily="18" charset="0"/>
                <a:cs typeface="Times New Roman" pitchFamily="18" charset="0"/>
                <a:sym typeface="Wingdings" pitchFamily="2" charset="2"/>
              </a:rPr>
              <a:t> ở </a:t>
            </a:r>
            <a:r>
              <a:rPr lang="en-US" sz="2400" b="1" err="1">
                <a:solidFill>
                  <a:srgbClr val="FF0000"/>
                </a:solidFill>
                <a:latin typeface="Times New Roman" pitchFamily="18" charset="0"/>
                <a:cs typeface="Times New Roman" pitchFamily="18" charset="0"/>
                <a:sym typeface="Wingdings" pitchFamily="2" charset="2"/>
              </a:rPr>
              <a:t>mọi</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lĩnh</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vực</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có</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liên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quan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đến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hoạt</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động</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quản</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lý</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xã</a:t>
            </a:r>
            <a:r>
              <a:rPr lang="en-US" sz="2400" b="1">
                <a:solidFill>
                  <a:srgbClr val="FF0000"/>
                </a:solidFill>
                <a:latin typeface="Times New Roman" pitchFamily="18" charset="0"/>
                <a:cs typeface="Times New Roman" pitchFamily="18" charset="0"/>
                <a:sym typeface="Wingdings" pitchFamily="2" charset="2"/>
              </a:rPr>
              <a:t> </a:t>
            </a:r>
            <a:r>
              <a:rPr lang="en-US" sz="2400" b="1" err="1">
                <a:solidFill>
                  <a:srgbClr val="FF0000"/>
                </a:solidFill>
                <a:latin typeface="Times New Roman" pitchFamily="18" charset="0"/>
                <a:cs typeface="Times New Roman" pitchFamily="18" charset="0"/>
                <a:sym typeface="Wingdings" pitchFamily="2" charset="2"/>
              </a:rPr>
              <a:t>hội</a:t>
            </a:r>
            <a:endParaRPr lang="en-US" sz="2400" b="1">
              <a:solidFill>
                <a:srgbClr val="FF0000"/>
              </a:solidFill>
              <a:latin typeface="Times New Roman" pitchFamily="18" charset="0"/>
              <a:cs typeface="Times New Roman" pitchFamily="18" charset="0"/>
            </a:endParaRPr>
          </a:p>
        </p:txBody>
      </p:sp>
      <p:sp>
        <p:nvSpPr>
          <p:cNvPr id="6" name="Rectangle 5"/>
          <p:cNvSpPr/>
          <p:nvPr/>
        </p:nvSpPr>
        <p:spPr>
          <a:xfrm>
            <a:off x="1295400" y="3124200"/>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TÀI SẢN TẬP THỂ</a:t>
            </a:r>
          </a:p>
        </p:txBody>
      </p:sp>
      <p:sp>
        <p:nvSpPr>
          <p:cNvPr id="7" name="Rectangle 6"/>
          <p:cNvSpPr/>
          <p:nvPr/>
        </p:nvSpPr>
        <p:spPr>
          <a:xfrm>
            <a:off x="5715000" y="3124200"/>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TÀI SẢN NHÀ NƯỚC</a:t>
            </a:r>
          </a:p>
        </p:txBody>
      </p:sp>
      <p:sp>
        <p:nvSpPr>
          <p:cNvPr id="8" name="Rectangle 7"/>
          <p:cNvSpPr/>
          <p:nvPr/>
        </p:nvSpPr>
        <p:spPr>
          <a:xfrm>
            <a:off x="3657600" y="5105400"/>
            <a:ext cx="2286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TÀI SẢN RIÊNG</a:t>
            </a:r>
          </a:p>
        </p:txBody>
      </p:sp>
      <p:sp>
        <p:nvSpPr>
          <p:cNvPr id="12" name="Right Arrow 11"/>
          <p:cNvSpPr/>
          <p:nvPr/>
        </p:nvSpPr>
        <p:spPr>
          <a:xfrm rot="1742008">
            <a:off x="2360400" y="4232992"/>
            <a:ext cx="13716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768322">
            <a:off x="5874655" y="4260509"/>
            <a:ext cx="13716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4.png"/>
          <p:cNvPicPr>
            <a:picLocks noChangeAspect="1"/>
          </p:cNvPicPr>
          <p:nvPr/>
        </p:nvPicPr>
        <p:blipFill>
          <a:blip r:embed="rId2"/>
          <a:stretch>
            <a:fillRect/>
          </a:stretch>
        </p:blipFill>
        <p:spPr>
          <a:xfrm>
            <a:off x="3810000" y="3133725"/>
            <a:ext cx="18288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893647"/>
          </a:xfrm>
          <a:prstGeom prst="rect">
            <a:avLst/>
          </a:prstGeom>
          <a:noFill/>
        </p:spPr>
        <p:txBody>
          <a:bodyPr wrap="square" rtlCol="0">
            <a:spAutoFit/>
          </a:bodyPr>
          <a:lstStyle/>
          <a:p>
            <a:pPr algn="just"/>
            <a:r>
              <a:rPr lang="en-US" sz="2400" b="1" u="sng" err="1">
                <a:solidFill>
                  <a:srgbClr val="FF0000"/>
                </a:solidFill>
                <a:latin typeface="Times New Roman" pitchFamily="18" charset="0"/>
                <a:cs typeface="Times New Roman" pitchFamily="18" charset="0"/>
                <a:sym typeface="Wingdings" pitchFamily="2" charset="2"/>
              </a:rPr>
              <a:t>Quan</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điểm</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về</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tham</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nhũng</a:t>
            </a:r>
            <a:r>
              <a:rPr lang="en-US" sz="2400" b="1">
                <a:solidFill>
                  <a:srgbClr val="FF0000"/>
                </a:solidFill>
                <a:latin typeface="Times New Roman" pitchFamily="18" charset="0"/>
                <a:cs typeface="Times New Roman" pitchFamily="18" charset="0"/>
                <a:sym typeface="Wingdings" pitchFamily="2" charset="2"/>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lạm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cố</a:t>
            </a:r>
            <a:r>
              <a:rPr lang="en-US" sz="2400" i="1">
                <a:latin typeface="Times New Roman" pitchFamily="18" charset="0"/>
                <a:cs typeface="Times New Roman" pitchFamily="18" charset="0"/>
              </a:rPr>
              <a:t> ý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trái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pháp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luật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để</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phục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cho</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nhân</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Tổ</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Minh </a:t>
            </a:r>
            <a:r>
              <a:rPr lang="en-US" sz="2400" err="1">
                <a:latin typeface="Times New Roman" pitchFamily="18" charset="0"/>
                <a:cs typeface="Times New Roman" pitchFamily="18" charset="0"/>
              </a:rPr>
              <a:t>bạch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thế</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giới</a:t>
            </a:r>
            <a:r>
              <a:rPr lang="en-US" sz="2400">
                <a:latin typeface="Times New Roman" pitchFamily="18" charset="0"/>
                <a:cs typeface="Times New Roman" pitchFamily="18" charset="0"/>
              </a:rPr>
              <a:t> – Transparency International)</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nhũng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bao</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hàm</a:t>
            </a:r>
            <a:r>
              <a:rPr lang="en-US" sz="2400" i="1">
                <a:latin typeface="Times New Roman" pitchFamily="18" charset="0"/>
                <a:cs typeface="Times New Roman" pitchFamily="18" charset="0"/>
              </a:rPr>
              <a:t>:</a:t>
            </a:r>
          </a:p>
          <a:p>
            <a:pPr algn="just"/>
            <a:r>
              <a:rPr lang="en-US" sz="2400" i="1" err="1">
                <a:latin typeface="Times New Roman" pitchFamily="18" charset="0"/>
                <a:cs typeface="Times New Roman" pitchFamily="18" charset="0"/>
              </a:rPr>
              <a:t>Một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những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ăn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cắp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 </a:t>
            </a:r>
            <a:r>
              <a:rPr lang="en-US" sz="2400" i="1" err="1">
                <a:latin typeface="Times New Roman" pitchFamily="18" charset="0"/>
                <a:cs typeface="Times New Roman" pitchFamily="18" charset="0"/>
              </a:rPr>
              <a:t>và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chiếm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đoạt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tài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sản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nước</a:t>
            </a:r>
            <a:endParaRPr lang="en-US" sz="2400" i="1">
              <a:latin typeface="Times New Roman" pitchFamily="18" charset="0"/>
              <a:cs typeface="Times New Roman" pitchFamily="18" charset="0"/>
            </a:endParaRPr>
          </a:p>
          <a:p>
            <a:pPr algn="just"/>
            <a:r>
              <a:rPr lang="en-US" sz="2400" i="1" err="1">
                <a:latin typeface="Times New Roman" pitchFamily="18" charset="0"/>
                <a:cs typeface="Times New Roman" pitchFamily="18" charset="0"/>
              </a:rPr>
              <a:t>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Lạm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để</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trục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hợp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pháp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thông</a:t>
            </a:r>
            <a:r>
              <a:rPr lang="en-US" sz="2400" i="1">
                <a:latin typeface="Times New Roman" pitchFamily="18" charset="0"/>
                <a:cs typeface="Times New Roman" pitchFamily="18" charset="0"/>
              </a:rPr>
              <a:t> qua </a:t>
            </a:r>
            <a:r>
              <a:rPr lang="en-US" sz="2400" i="1" err="1">
                <a:latin typeface="Times New Roman" pitchFamily="18" charset="0"/>
                <a:cs typeface="Times New Roman" pitchFamily="18" charset="0"/>
              </a:rPr>
              <a:t>việc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sử</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chế</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chính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một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chính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thức</a:t>
            </a:r>
            <a:endParaRPr lang="en-US" sz="2400" i="1">
              <a:latin typeface="Times New Roman" pitchFamily="18" charset="0"/>
              <a:cs typeface="Times New Roman" pitchFamily="18" charset="0"/>
            </a:endParaRPr>
          </a:p>
          <a:p>
            <a:pPr algn="just"/>
            <a:r>
              <a:rPr lang="en-US" sz="2400" i="1" err="1">
                <a:latin typeface="Times New Roman" pitchFamily="18" charset="0"/>
                <a:cs typeface="Times New Roman" pitchFamily="18" charset="0"/>
              </a:rPr>
              <a:t>Ba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sự</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mâu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thuẫn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đối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giữa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ích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chính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đáng</a:t>
            </a:r>
            <a:r>
              <a:rPr lang="en-US" sz="2400" i="1">
                <a:latin typeface="Times New Roman" pitchFamily="18" charset="0"/>
                <a:cs typeface="Times New Roman" pitchFamily="18" charset="0"/>
              </a:rPr>
              <a:t> do </a:t>
            </a:r>
            <a:r>
              <a:rPr lang="en-US" sz="2400" i="1" err="1">
                <a:latin typeface="Times New Roman" pitchFamily="18" charset="0"/>
                <a:cs typeface="Times New Roman" pitchFamily="18" charset="0"/>
              </a:rPr>
              <a:t>thực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hiện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nghĩa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xẫ</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hội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với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những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món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tư</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a:t>
            </a:r>
          </a:p>
          <a:p>
            <a:pPr algn="just"/>
            <a:r>
              <a:rPr lang="en-US" sz="2400">
                <a:latin typeface="Times New Roman" pitchFamily="18" charset="0"/>
                <a:cs typeface="Times New Roman" pitchFamily="18" charset="0"/>
              </a:rPr>
              <a:t>(Ban </a:t>
            </a:r>
            <a:r>
              <a:rPr lang="en-US" sz="2400" err="1">
                <a:latin typeface="Times New Roman" pitchFamily="18" charset="0"/>
                <a:cs typeface="Times New Roman" pitchFamily="18" charset="0"/>
              </a:rPr>
              <a:t>Tổng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thư</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ký</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Liên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hợp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quốc</a:t>
            </a:r>
            <a:r>
              <a:rPr lang="en-US" sz="2400">
                <a:latin typeface="Times New Roman" pitchFamily="18" charset="0"/>
                <a:cs typeface="Times New Roman" pitchFamily="18" charset="0"/>
              </a:rPr>
              <a:t>)</a:t>
            </a:r>
          </a:p>
        </p:txBody>
      </p:sp>
      <p:sp>
        <p:nvSpPr>
          <p:cNvPr id="10" name="Content Placeholder 9"/>
          <p:cNvSpPr>
            <a:spLocks noGrp="1"/>
          </p:cNvSpPr>
          <p:nvPr>
            <p:ph idx="1"/>
          </p:nvPr>
        </p:nvSpPr>
        <p:spPr/>
        <p:txBody>
          <a:bodyPr/>
          <a:lstStyle/>
          <a:p>
            <a:endParaRPr lang="en-US"/>
          </a:p>
        </p:txBody>
      </p:sp>
      <p:sp>
        <p:nvSpPr>
          <p:cNvPr id="11"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114300" marR="0" lvl="0" indent="342900" algn="just" defTabSz="914400" rtl="0" eaLnBrk="1" fontAlgn="auto" latinLnBrk="0" hangingPunct="1">
              <a:lnSpc>
                <a:spcPct val="100000"/>
              </a:lnSpc>
              <a:spcBef>
                <a:spcPts val="400"/>
              </a:spcBef>
              <a:spcAft>
                <a:spcPts val="0"/>
              </a:spcAft>
              <a:buClrTx/>
              <a:buSzPct val="100000"/>
              <a:buFont typeface="+mj-lt"/>
              <a:buAutoNum type="romanUcPeriod"/>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Khái nhiệm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524315"/>
          </a:xfrm>
          <a:prstGeom prst="rect">
            <a:avLst/>
          </a:prstGeom>
          <a:noFill/>
        </p:spPr>
        <p:txBody>
          <a:bodyPr wrap="square" rtlCol="0">
            <a:spAutoFit/>
          </a:bodyPr>
          <a:lstStyle/>
          <a:p>
            <a:pPr algn="just"/>
            <a:r>
              <a:rPr lang="en-US" sz="2400" b="1" u="sng" err="1">
                <a:solidFill>
                  <a:srgbClr val="FF0000"/>
                </a:solidFill>
                <a:latin typeface="Times New Roman" pitchFamily="18" charset="0"/>
                <a:cs typeface="Times New Roman" pitchFamily="18" charset="0"/>
                <a:sym typeface="Wingdings" pitchFamily="2" charset="2"/>
              </a:rPr>
              <a:t>Quan</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điểm</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về</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tham</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nhũng</a:t>
            </a:r>
            <a:r>
              <a:rPr lang="en-US" sz="2400" b="1">
                <a:solidFill>
                  <a:srgbClr val="FF0000"/>
                </a:solidFill>
                <a:latin typeface="Times New Roman" pitchFamily="18" charset="0"/>
                <a:cs typeface="Times New Roman" pitchFamily="18" charset="0"/>
                <a:sym typeface="Wingdings" pitchFamily="2" charset="2"/>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Đứng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về</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phía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bộ</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nói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Ăn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cắp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tư</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Đục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khoét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Ăn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bớt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bộ</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đội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Tiêu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ít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nhiều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chung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Chính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phủ</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để</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quỹ</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riêng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cho</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địa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phương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mình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vị</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mình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cũng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a:t>
            </a:r>
          </a:p>
          <a:p>
            <a:pPr algn="just"/>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Đứng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về</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phía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dân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mà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nói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Ăn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cắp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khai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gian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lậu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thuế</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động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xấu</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tội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lỗi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đê</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tiện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nhất</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trong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xã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hội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ô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trộm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cắp</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chiếm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công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tư</a:t>
            </a:r>
            <a:r>
              <a:rPr lang="en-US" sz="2400" i="1">
                <a:latin typeface="Times New Roman" pitchFamily="18" charset="0"/>
                <a:cs typeface="Times New Roman" pitchFamily="18" charset="0"/>
              </a:rPr>
              <a:t>” </a:t>
            </a:r>
          </a:p>
          <a:p>
            <a:pPr algn="just"/>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Chủ</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tịch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Hồ</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Chí</a:t>
            </a:r>
            <a:r>
              <a:rPr lang="en-US" sz="2400">
                <a:latin typeface="Times New Roman" pitchFamily="18" charset="0"/>
                <a:cs typeface="Times New Roman" pitchFamily="18" charset="0"/>
              </a:rPr>
              <a:t> Minh)</a:t>
            </a:r>
          </a:p>
        </p:txBody>
      </p:sp>
      <p:sp>
        <p:nvSpPr>
          <p:cNvPr id="4" name="Content Placeholder 3"/>
          <p:cNvSpPr>
            <a:spLocks noGrp="1"/>
          </p:cNvSpPr>
          <p:nvPr>
            <p:ph idx="1"/>
          </p:nvPr>
        </p:nvSpPr>
        <p:spPr/>
        <p:txBody>
          <a:bodyPr/>
          <a:lstStyle/>
          <a:p>
            <a:endParaRPr lang="en-US"/>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114300" marR="0" lvl="0" indent="342900" algn="just" defTabSz="914400" rtl="0" eaLnBrk="1" fontAlgn="auto" latinLnBrk="0" hangingPunct="1">
              <a:lnSpc>
                <a:spcPct val="100000"/>
              </a:lnSpc>
              <a:spcBef>
                <a:spcPts val="400"/>
              </a:spcBef>
              <a:spcAft>
                <a:spcPts val="0"/>
              </a:spcAft>
              <a:buClrTx/>
              <a:buSzPct val="100000"/>
              <a:buFont typeface="+mj-lt"/>
              <a:buAutoNum type="romanUcPeriod"/>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Khái nhiệm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1938992"/>
          </a:xfrm>
          <a:prstGeom prst="rect">
            <a:avLst/>
          </a:prstGeom>
          <a:noFill/>
        </p:spPr>
        <p:txBody>
          <a:bodyPr wrap="square" rtlCol="0">
            <a:spAutoFit/>
          </a:bodyPr>
          <a:lstStyle/>
          <a:p>
            <a:pPr algn="just"/>
            <a:r>
              <a:rPr lang="en-US" sz="2400" b="1" u="sng" err="1">
                <a:solidFill>
                  <a:srgbClr val="FF0000"/>
                </a:solidFill>
                <a:latin typeface="Times New Roman" pitchFamily="18" charset="0"/>
                <a:cs typeface="Times New Roman" pitchFamily="18" charset="0"/>
                <a:sym typeface="Wingdings" pitchFamily="2" charset="2"/>
              </a:rPr>
              <a:t>Quy</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định</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của</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pháp</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luật</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Việt</a:t>
            </a:r>
            <a:r>
              <a:rPr lang="en-US" sz="2400" b="1" u="sng">
                <a:solidFill>
                  <a:srgbClr val="FF0000"/>
                </a:solidFill>
                <a:latin typeface="Times New Roman" pitchFamily="18" charset="0"/>
                <a:cs typeface="Times New Roman" pitchFamily="18" charset="0"/>
                <a:sym typeface="Wingdings" pitchFamily="2" charset="2"/>
              </a:rPr>
              <a:t> Nam</a:t>
            </a:r>
            <a:endParaRPr lang="en-US" sz="2400" b="1">
              <a:solidFill>
                <a:srgbClr val="FF0000"/>
              </a:solidFill>
              <a:latin typeface="Times New Roman" pitchFamily="18" charset="0"/>
              <a:cs typeface="Times New Roman" pitchFamily="18" charset="0"/>
              <a:sym typeface="Wingdings" pitchFamily="2" charset="2"/>
            </a:endParaRPr>
          </a:p>
          <a:p>
            <a:pPr algn="just"/>
            <a:r>
              <a:rPr lang="en-US" sz="2400" i="1">
                <a:latin typeface="Times New Roman" pitchFamily="18" charset="0"/>
                <a:cs typeface="Times New Roman" pitchFamily="18" charset="0"/>
              </a:rPr>
              <a:t>“</a:t>
            </a:r>
            <a:r>
              <a:rPr lang="en-US" sz="2400" i="1" err="1">
                <a:latin typeface="Times New Roman" pitchFamily="18" charset="0"/>
                <a:cs typeface="Times New Roman" pitchFamily="18" charset="0"/>
              </a:rPr>
              <a:t>Tham</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nhũng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là</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hành</a:t>
            </a:r>
            <a:r>
              <a:rPr lang="en-US" sz="2400" i="1">
                <a:latin typeface="Times New Roman" pitchFamily="18" charset="0"/>
                <a:cs typeface="Times New Roman" pitchFamily="18" charset="0"/>
              </a:rPr>
              <a:t> vi </a:t>
            </a:r>
            <a:r>
              <a:rPr lang="en-US" sz="2400" i="1" err="1">
                <a:latin typeface="Times New Roman" pitchFamily="18" charset="0"/>
                <a:cs typeface="Times New Roman" pitchFamily="18" charset="0"/>
              </a:rPr>
              <a:t>của</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người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đã</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dụng</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chức</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quyền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hạn</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đó</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vì</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vụ</a:t>
            </a:r>
            <a:r>
              <a:rPr lang="en-US" sz="2400" i="1">
                <a:latin typeface="Times New Roman" pitchFamily="18" charset="0"/>
                <a:cs typeface="Times New Roman" pitchFamily="18" charset="0"/>
              </a:rPr>
              <a:t> </a:t>
            </a:r>
            <a:r>
              <a:rPr lang="en-US" sz="2400" i="1" err="1">
                <a:latin typeface="Times New Roman" pitchFamily="18" charset="0"/>
                <a:cs typeface="Times New Roman" pitchFamily="18" charset="0"/>
              </a:rPr>
              <a:t>lợi</a:t>
            </a:r>
            <a:r>
              <a:rPr lang="en-US" sz="2400" i="1">
                <a:latin typeface="Times New Roman" pitchFamily="18" charset="0"/>
                <a:cs typeface="Times New Roman" pitchFamily="18" charset="0"/>
              </a:rPr>
              <a:t>”</a:t>
            </a:r>
          </a:p>
          <a:p>
            <a:pPr algn="just"/>
            <a:r>
              <a:rPr lang="en-US" sz="2400">
                <a:latin typeface="Times New Roman" pitchFamily="18" charset="0"/>
                <a:cs typeface="Times New Roman" pitchFamily="18" charset="0"/>
              </a:rPr>
              <a:t>(</a:t>
            </a:r>
            <a:r>
              <a:rPr lang="en-US" sz="2400" err="1">
                <a:latin typeface="Times New Roman" pitchFamily="18" charset="0"/>
                <a:cs typeface="Times New Roman" pitchFamily="18" charset="0"/>
              </a:rPr>
              <a:t>Khoản</a:t>
            </a:r>
            <a:r>
              <a:rPr lang="en-US" sz="2400">
                <a:latin typeface="Times New Roman" pitchFamily="18" charset="0"/>
                <a:cs typeface="Times New Roman" pitchFamily="18" charset="0"/>
              </a:rPr>
              <a:t> 2, </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1,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phòng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chống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tham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nhũng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năm</a:t>
            </a:r>
            <a:r>
              <a:rPr lang="en-US" sz="2400">
                <a:latin typeface="Times New Roman" pitchFamily="18" charset="0"/>
                <a:cs typeface="Times New Roman" pitchFamily="18" charset="0"/>
              </a:rPr>
              <a:t> 2005, </a:t>
            </a:r>
            <a:r>
              <a:rPr lang="en-US" sz="2400" err="1">
                <a:latin typeface="Times New Roman" pitchFamily="18" charset="0"/>
                <a:cs typeface="Times New Roman" pitchFamily="18" charset="0"/>
              </a:rPr>
              <a:t>sửa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đổi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bổ</a:t>
            </a:r>
            <a:r>
              <a:rPr lang="en-US" sz="2400">
                <a:latin typeface="Times New Roman" pitchFamily="18" charset="0"/>
                <a:cs typeface="Times New Roman" pitchFamily="18" charset="0"/>
              </a:rPr>
              <a:t> sung </a:t>
            </a:r>
            <a:r>
              <a:rPr lang="en-US" sz="2400" err="1">
                <a:latin typeface="Times New Roman" pitchFamily="18" charset="0"/>
                <a:cs typeface="Times New Roman" pitchFamily="18" charset="0"/>
              </a:rPr>
              <a:t>năm</a:t>
            </a:r>
            <a:r>
              <a:rPr lang="en-US" sz="2400">
                <a:latin typeface="Times New Roman" pitchFamily="18" charset="0"/>
                <a:cs typeface="Times New Roman" pitchFamily="18" charset="0"/>
              </a:rPr>
              <a:t> 2007, 2012 – </a:t>
            </a:r>
            <a:r>
              <a:rPr lang="en-US" sz="2400" b="1" err="1">
                <a:latin typeface="Times New Roman" pitchFamily="18" charset="0"/>
                <a:cs typeface="Times New Roman" pitchFamily="18" charset="0"/>
              </a:rPr>
              <a:t>Luật</a:t>
            </a:r>
            <a:r>
              <a:rPr lang="en-US" sz="2400" b="1">
                <a:latin typeface="Times New Roman" pitchFamily="18" charset="0"/>
                <a:cs typeface="Times New Roman" pitchFamily="18" charset="0"/>
              </a:rPr>
              <a:t> PCTN</a:t>
            </a:r>
            <a:r>
              <a:rPr lang="en-US" sz="2400">
                <a:latin typeface="Times New Roman" pitchFamily="18" charset="0"/>
                <a:cs typeface="Times New Roman" pitchFamily="18" charset="0"/>
              </a:rPr>
              <a:t>)</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114300" marR="0" lvl="0" indent="342900" algn="just" defTabSz="914400" rtl="0" eaLnBrk="1" fontAlgn="auto" latinLnBrk="0" hangingPunct="1">
              <a:lnSpc>
                <a:spcPct val="100000"/>
              </a:lnSpc>
              <a:spcBef>
                <a:spcPts val="400"/>
              </a:spcBef>
              <a:spcAft>
                <a:spcPts val="0"/>
              </a:spcAft>
              <a:buClrTx/>
              <a:buSzPct val="100000"/>
              <a:buFont typeface="+mj-lt"/>
              <a:buAutoNum type="romanUcPeriod"/>
              <a:tabLst/>
              <a:defRPr/>
            </a:pPr>
            <a:r>
              <a:rPr kumimoji="0" lang="en-US" sz="2800" b="1" i="0" u="none" strike="noStrike" kern="1200" cap="none" spc="0" normalizeH="0" baseline="0" noProof="0" err="1">
                <a:ln>
                  <a:noFill/>
                </a:ln>
                <a:solidFill>
                  <a:schemeClr val="tx1"/>
                </a:solidFill>
                <a:effectLst/>
                <a:uLnTx/>
                <a:uFillTx/>
                <a:latin typeface="Times New Roman" pitchFamily="18" charset="0"/>
                <a:ea typeface="+mn-ea"/>
                <a:cs typeface="Times New Roman" pitchFamily="18" charset="0"/>
              </a:rPr>
              <a:t>Khái</a:t>
            </a: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chemeClr val="tx1"/>
                </a:solidFill>
                <a:effectLst/>
                <a:uLnTx/>
                <a:uFillTx/>
                <a:latin typeface="Times New Roman" pitchFamily="18" charset="0"/>
                <a:ea typeface="+mn-ea"/>
                <a:cs typeface="Times New Roman" pitchFamily="18" charset="0"/>
              </a:rPr>
              <a:t>nhiệm</a:t>
            </a: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61665"/>
          </a:xfrm>
          <a:prstGeom prst="rect">
            <a:avLst/>
          </a:prstGeom>
          <a:noFill/>
        </p:spPr>
        <p:txBody>
          <a:bodyPr wrap="square" rtlCol="0">
            <a:spAutoFit/>
          </a:bodyPr>
          <a:lstStyle/>
          <a:p>
            <a:pPr algn="just"/>
            <a:r>
              <a:rPr lang="en-US" sz="2400" b="1" u="sng" err="1">
                <a:solidFill>
                  <a:srgbClr val="FF0000"/>
                </a:solidFill>
                <a:latin typeface="Times New Roman" pitchFamily="18" charset="0"/>
                <a:cs typeface="Times New Roman" pitchFamily="18" charset="0"/>
                <a:sym typeface="Wingdings" pitchFamily="2" charset="2"/>
              </a:rPr>
              <a:t>Quy</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định</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của</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pháp</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luật</a:t>
            </a:r>
            <a:r>
              <a:rPr lang="en-US" sz="2400" b="1" u="sng">
                <a:solidFill>
                  <a:srgbClr val="FF0000"/>
                </a:solidFill>
                <a:latin typeface="Times New Roman" pitchFamily="18" charset="0"/>
                <a:cs typeface="Times New Roman" pitchFamily="18" charset="0"/>
                <a:sym typeface="Wingdings" pitchFamily="2" charset="2"/>
              </a:rPr>
              <a:t> </a:t>
            </a:r>
            <a:r>
              <a:rPr lang="en-US" sz="2400" b="1" u="sng" err="1">
                <a:solidFill>
                  <a:srgbClr val="FF0000"/>
                </a:solidFill>
                <a:latin typeface="Times New Roman" pitchFamily="18" charset="0"/>
                <a:cs typeface="Times New Roman" pitchFamily="18" charset="0"/>
                <a:sym typeface="Wingdings" pitchFamily="2" charset="2"/>
              </a:rPr>
              <a:t>Việt</a:t>
            </a:r>
            <a:r>
              <a:rPr lang="en-US" sz="2400" b="1" u="sng">
                <a:solidFill>
                  <a:srgbClr val="FF0000"/>
                </a:solidFill>
                <a:latin typeface="Times New Roman" pitchFamily="18" charset="0"/>
                <a:cs typeface="Times New Roman" pitchFamily="18" charset="0"/>
                <a:sym typeface="Wingdings" pitchFamily="2" charset="2"/>
              </a:rPr>
              <a:t> Nam</a:t>
            </a:r>
            <a:endParaRPr lang="en-US" sz="2400" b="1">
              <a:solidFill>
                <a:srgbClr val="FF0000"/>
              </a:solidFill>
              <a:latin typeface="Times New Roman" pitchFamily="18" charset="0"/>
              <a:cs typeface="Times New Roman" pitchFamily="18" charset="0"/>
              <a:sym typeface="Wingdings" pitchFamily="2" charset="2"/>
            </a:endParaRPr>
          </a:p>
        </p:txBody>
      </p:sp>
      <p:graphicFrame>
        <p:nvGraphicFramePr>
          <p:cNvPr id="4" name="Diagram 3"/>
          <p:cNvGraphicFramePr/>
          <p:nvPr/>
        </p:nvGraphicFramePr>
        <p:xfrm>
          <a:off x="1066800" y="21082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idx="1"/>
          </p:nvPr>
        </p:nvSpPr>
        <p:spPr/>
        <p:txBody>
          <a:bodyPr/>
          <a:lstStyle/>
          <a:p>
            <a:endParaRPr lang="en-US"/>
          </a:p>
        </p:txBody>
      </p:sp>
      <p:sp>
        <p:nvSpPr>
          <p:cNvPr id="7"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114300" marR="0" lvl="0" indent="342900" algn="just" defTabSz="914400" rtl="0" eaLnBrk="1" fontAlgn="auto" latinLnBrk="0" hangingPunct="1">
              <a:lnSpc>
                <a:spcPct val="100000"/>
              </a:lnSpc>
              <a:spcBef>
                <a:spcPts val="400"/>
              </a:spcBef>
              <a:spcAft>
                <a:spcPts val="0"/>
              </a:spcAft>
              <a:buClrTx/>
              <a:buSzPct val="100000"/>
              <a:buFont typeface="+mj-lt"/>
              <a:buAutoNum type="romanUcPeriod"/>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Khái nhiệm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154984"/>
          </a:xfrm>
          <a:prstGeom prst="rect">
            <a:avLst/>
          </a:prstGeom>
          <a:noFill/>
        </p:spPr>
        <p:txBody>
          <a:bodyPr wrap="square" rtlCol="0">
            <a:spAutoFit/>
          </a:bodyPr>
          <a:lstStyle/>
          <a:p>
            <a:pPr algn="just"/>
            <a:r>
              <a:rPr lang="en-US" sz="2400" b="1" u="sng">
                <a:solidFill>
                  <a:schemeClr val="accent2"/>
                </a:solidFill>
                <a:latin typeface="Times New Roman" pitchFamily="18" charset="0"/>
                <a:cs typeface="Times New Roman" pitchFamily="18" charset="0"/>
              </a:rPr>
              <a:t>12 </a:t>
            </a:r>
            <a:r>
              <a:rPr lang="en-US" sz="2400" b="1" u="sng" err="1">
                <a:solidFill>
                  <a:schemeClr val="accent2"/>
                </a:solidFill>
                <a:latin typeface="Times New Roman" pitchFamily="18" charset="0"/>
                <a:cs typeface="Times New Roman" pitchFamily="18" charset="0"/>
              </a:rPr>
              <a:t>hành</a:t>
            </a:r>
            <a:r>
              <a:rPr lang="en-US" sz="2400" b="1" u="sng">
                <a:solidFill>
                  <a:schemeClr val="accent2"/>
                </a:solidFill>
                <a:latin typeface="Times New Roman" pitchFamily="18" charset="0"/>
                <a:cs typeface="Times New Roman" pitchFamily="18" charset="0"/>
              </a:rPr>
              <a:t> vi </a:t>
            </a:r>
            <a:r>
              <a:rPr lang="en-US" sz="2400" b="1" u="sng" err="1">
                <a:solidFill>
                  <a:schemeClr val="accent2"/>
                </a:solidFill>
                <a:latin typeface="Times New Roman" pitchFamily="18" charset="0"/>
                <a:cs typeface="Times New Roman" pitchFamily="18" charset="0"/>
              </a:rPr>
              <a:t>tham</a:t>
            </a:r>
            <a:r>
              <a:rPr lang="en-US" sz="2400" b="1" u="sng">
                <a:solidFill>
                  <a:schemeClr val="accent2"/>
                </a:solidFill>
                <a:latin typeface="Times New Roman" pitchFamily="18" charset="0"/>
                <a:cs typeface="Times New Roman" pitchFamily="18" charset="0"/>
              </a:rPr>
              <a:t> </a:t>
            </a:r>
            <a:r>
              <a:rPr lang="en-US" sz="2400" b="1" u="sng" err="1">
                <a:solidFill>
                  <a:schemeClr val="accent2"/>
                </a:solidFill>
                <a:latin typeface="Times New Roman" pitchFamily="18" charset="0"/>
                <a:cs typeface="Times New Roman" pitchFamily="18" charset="0"/>
              </a:rPr>
              <a:t>nhũng</a:t>
            </a:r>
            <a:r>
              <a:rPr lang="en-US" sz="2400" b="1" u="sng">
                <a:solidFill>
                  <a:schemeClr val="accent2"/>
                </a:solidFill>
                <a:latin typeface="Times New Roman" pitchFamily="18" charset="0"/>
                <a:cs typeface="Times New Roman" pitchFamily="18" charset="0"/>
              </a:rPr>
              <a:t> (</a:t>
            </a:r>
            <a:r>
              <a:rPr lang="en-US" sz="2400" b="1" u="sng" err="1">
                <a:solidFill>
                  <a:schemeClr val="accent2"/>
                </a:solidFill>
                <a:latin typeface="Times New Roman" pitchFamily="18" charset="0"/>
                <a:cs typeface="Times New Roman" pitchFamily="18" charset="0"/>
              </a:rPr>
              <a:t>Điều</a:t>
            </a:r>
            <a:r>
              <a:rPr lang="en-US" sz="2400" b="1" u="sng">
                <a:solidFill>
                  <a:schemeClr val="accent2"/>
                </a:solidFill>
                <a:latin typeface="Times New Roman" pitchFamily="18" charset="0"/>
                <a:cs typeface="Times New Roman" pitchFamily="18" charset="0"/>
              </a:rPr>
              <a:t> 3, </a:t>
            </a:r>
            <a:r>
              <a:rPr lang="en-US" sz="2400" b="1" u="sng" err="1">
                <a:solidFill>
                  <a:schemeClr val="accent2"/>
                </a:solidFill>
                <a:latin typeface="Times New Roman" pitchFamily="18" charset="0"/>
                <a:cs typeface="Times New Roman" pitchFamily="18" charset="0"/>
              </a:rPr>
              <a:t>Luật</a:t>
            </a:r>
            <a:r>
              <a:rPr lang="en-US" sz="2400" b="1" u="sng">
                <a:solidFill>
                  <a:schemeClr val="accent2"/>
                </a:solidFill>
                <a:latin typeface="Times New Roman" pitchFamily="18" charset="0"/>
                <a:cs typeface="Times New Roman" pitchFamily="18" charset="0"/>
              </a:rPr>
              <a:t> PCTN):</a:t>
            </a:r>
          </a:p>
          <a:p>
            <a:pPr marL="457200" indent="-457200" algn="just">
              <a:buAutoNum type="arabicPeriod"/>
            </a:pPr>
            <a:r>
              <a:rPr lang="en-US" sz="2400" b="1" err="1">
                <a:solidFill>
                  <a:schemeClr val="accent2"/>
                </a:solidFill>
                <a:latin typeface="Times New Roman" pitchFamily="18" charset="0"/>
                <a:cs typeface="Times New Roman" pitchFamily="18" charset="0"/>
              </a:rPr>
              <a:t>Tham</a:t>
            </a:r>
            <a:r>
              <a:rPr lang="en-US" sz="2400" b="1">
                <a:solidFill>
                  <a:schemeClr val="accent2"/>
                </a:solidFill>
                <a:latin typeface="Times New Roman" pitchFamily="18" charset="0"/>
                <a:cs typeface="Times New Roman" pitchFamily="18" charset="0"/>
              </a:rPr>
              <a:t> ô </a:t>
            </a:r>
            <a:r>
              <a:rPr lang="en-US" sz="2400" err="1">
                <a:latin typeface="Times New Roman" pitchFamily="18" charset="0"/>
                <a:cs typeface="Times New Roman" pitchFamily="18" charset="0"/>
              </a:rPr>
              <a:t>tài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sản</a:t>
            </a:r>
            <a:endParaRPr lang="en-US" sz="2400">
              <a:latin typeface="Times New Roman" pitchFamily="18" charset="0"/>
              <a:cs typeface="Times New Roman" pitchFamily="18" charset="0"/>
            </a:endParaRPr>
          </a:p>
          <a:p>
            <a:pPr marL="457200" indent="-457200" algn="just">
              <a:buAutoNum type="arabicPeriod"/>
            </a:pPr>
            <a:r>
              <a:rPr lang="en-US" sz="2400" b="1" err="1">
                <a:solidFill>
                  <a:schemeClr val="accent2"/>
                </a:solidFill>
                <a:latin typeface="Times New Roman" pitchFamily="18" charset="0"/>
                <a:cs typeface="Times New Roman" pitchFamily="18" charset="0"/>
              </a:rPr>
              <a:t>Nhận</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hối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lộ</a:t>
            </a:r>
            <a:endParaRPr lang="en-US" sz="2400" b="1">
              <a:solidFill>
                <a:schemeClr val="accent2"/>
              </a:solidFill>
              <a:latin typeface="Times New Roman" pitchFamily="18" charset="0"/>
              <a:cs typeface="Times New Roman" pitchFamily="18" charset="0"/>
            </a:endParaRPr>
          </a:p>
          <a:p>
            <a:pPr marL="457200" indent="-457200" algn="just">
              <a:buAutoNum type="arabicPeriod"/>
            </a:pPr>
            <a:r>
              <a:rPr lang="en-US" sz="2400" err="1">
                <a:latin typeface="Times New Roman" pitchFamily="18" charset="0"/>
                <a:cs typeface="Times New Roman" pitchFamily="18" charset="0"/>
              </a:rPr>
              <a:t>Lạm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dụng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chiếm</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đoạt</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tài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sản</a:t>
            </a:r>
            <a:endParaRPr lang="en-US" sz="2400" b="1">
              <a:solidFill>
                <a:schemeClr val="accent2"/>
              </a:solidFill>
              <a:latin typeface="Times New Roman" pitchFamily="18" charset="0"/>
              <a:cs typeface="Times New Roman" pitchFamily="18" charset="0"/>
            </a:endParaRPr>
          </a:p>
          <a:p>
            <a:pPr marL="457200" indent="-457200" algn="just">
              <a:buAutoNum type="arabicPeriod"/>
            </a:pPr>
            <a:r>
              <a:rPr lang="en-US" sz="2400" b="1" err="1">
                <a:solidFill>
                  <a:schemeClr val="accent2"/>
                </a:solidFill>
                <a:latin typeface="Times New Roman" pitchFamily="18" charset="0"/>
                <a:cs typeface="Times New Roman" pitchFamily="18" charset="0"/>
              </a:rPr>
              <a:t>Lợi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dụng</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marL="457200" indent="-457200" algn="just">
              <a:buAutoNum type="arabicPeriod"/>
            </a:pPr>
            <a:r>
              <a:rPr lang="en-US" sz="2400" b="1" err="1">
                <a:solidFill>
                  <a:schemeClr val="accent2"/>
                </a:solidFill>
                <a:latin typeface="Times New Roman" pitchFamily="18" charset="0"/>
                <a:cs typeface="Times New Roman" pitchFamily="18" charset="0"/>
              </a:rPr>
              <a:t>Lạm</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quyền</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marL="457200" indent="-457200" algn="just">
              <a:buAutoNum type="arabicPeriod"/>
            </a:pPr>
            <a:r>
              <a:rPr lang="en-US" sz="2400" b="1" err="1">
                <a:solidFill>
                  <a:schemeClr val="accent2"/>
                </a:solidFill>
                <a:latin typeface="Times New Roman" pitchFamily="18" charset="0"/>
                <a:cs typeface="Times New Roman" pitchFamily="18" charset="0"/>
              </a:rPr>
              <a:t>Lợi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dụng</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gây</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ảnh</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hưởng</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với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người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khác</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để</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trục</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lợi</a:t>
            </a:r>
            <a:endParaRPr lang="en-US" sz="2400" b="1">
              <a:solidFill>
                <a:schemeClr val="accent2"/>
              </a:solidFill>
              <a:latin typeface="Times New Roman" pitchFamily="18" charset="0"/>
              <a:cs typeface="Times New Roman" pitchFamily="18" charset="0"/>
            </a:endParaRPr>
          </a:p>
          <a:p>
            <a:pPr marL="457200" indent="-457200" algn="just">
              <a:buAutoNum type="arabicPeriod"/>
            </a:pPr>
            <a:r>
              <a:rPr lang="en-US" sz="2400" b="1" err="1">
                <a:solidFill>
                  <a:schemeClr val="accent2"/>
                </a:solidFill>
                <a:latin typeface="Times New Roman" pitchFamily="18" charset="0"/>
                <a:cs typeface="Times New Roman" pitchFamily="18" charset="0"/>
              </a:rPr>
              <a:t>Giả</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mạo</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tác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algn="just"/>
            <a:endParaRPr lang="en-US" sz="2400">
              <a:latin typeface="Times New Roman" pitchFamily="18" charset="0"/>
              <a:cs typeface="Times New Roman" pitchFamily="18" charset="0"/>
            </a:endParaRP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8001000" cy="4524315"/>
          </a:xfrm>
          <a:prstGeom prst="rect">
            <a:avLst/>
          </a:prstGeom>
          <a:noFill/>
        </p:spPr>
        <p:txBody>
          <a:bodyPr wrap="square" rtlCol="0">
            <a:spAutoFit/>
          </a:bodyPr>
          <a:lstStyle/>
          <a:p>
            <a:pPr algn="just"/>
            <a:r>
              <a:rPr lang="en-US" sz="2400" b="1" u="sng">
                <a:solidFill>
                  <a:schemeClr val="accent2"/>
                </a:solidFill>
                <a:latin typeface="Times New Roman" pitchFamily="18" charset="0"/>
                <a:cs typeface="Times New Roman" pitchFamily="18" charset="0"/>
              </a:rPr>
              <a:t>12 </a:t>
            </a:r>
            <a:r>
              <a:rPr lang="en-US" sz="2400" b="1" u="sng" err="1">
                <a:solidFill>
                  <a:schemeClr val="accent2"/>
                </a:solidFill>
                <a:latin typeface="Times New Roman" pitchFamily="18" charset="0"/>
                <a:cs typeface="Times New Roman" pitchFamily="18" charset="0"/>
              </a:rPr>
              <a:t>hành</a:t>
            </a:r>
            <a:r>
              <a:rPr lang="en-US" sz="2400" b="1" u="sng">
                <a:solidFill>
                  <a:schemeClr val="accent2"/>
                </a:solidFill>
                <a:latin typeface="Times New Roman" pitchFamily="18" charset="0"/>
                <a:cs typeface="Times New Roman" pitchFamily="18" charset="0"/>
              </a:rPr>
              <a:t> vi </a:t>
            </a:r>
            <a:r>
              <a:rPr lang="en-US" sz="2400" b="1" u="sng" err="1">
                <a:solidFill>
                  <a:schemeClr val="accent2"/>
                </a:solidFill>
                <a:latin typeface="Times New Roman" pitchFamily="18" charset="0"/>
                <a:cs typeface="Times New Roman" pitchFamily="18" charset="0"/>
              </a:rPr>
              <a:t>tham</a:t>
            </a:r>
            <a:r>
              <a:rPr lang="en-US" sz="2400" b="1" u="sng">
                <a:solidFill>
                  <a:schemeClr val="accent2"/>
                </a:solidFill>
                <a:latin typeface="Times New Roman" pitchFamily="18" charset="0"/>
                <a:cs typeface="Times New Roman" pitchFamily="18" charset="0"/>
              </a:rPr>
              <a:t> </a:t>
            </a:r>
            <a:r>
              <a:rPr lang="en-US" sz="2400" b="1" u="sng" err="1">
                <a:solidFill>
                  <a:schemeClr val="accent2"/>
                </a:solidFill>
                <a:latin typeface="Times New Roman" pitchFamily="18" charset="0"/>
                <a:cs typeface="Times New Roman" pitchFamily="18" charset="0"/>
              </a:rPr>
              <a:t>nhũng</a:t>
            </a:r>
            <a:r>
              <a:rPr lang="en-US" sz="2400" b="1" u="sng">
                <a:solidFill>
                  <a:schemeClr val="accent2"/>
                </a:solidFill>
                <a:latin typeface="Times New Roman" pitchFamily="18" charset="0"/>
                <a:cs typeface="Times New Roman" pitchFamily="18" charset="0"/>
              </a:rPr>
              <a:t> (</a:t>
            </a:r>
            <a:r>
              <a:rPr lang="en-US" sz="2400" b="1" u="sng" err="1">
                <a:solidFill>
                  <a:schemeClr val="accent2"/>
                </a:solidFill>
                <a:latin typeface="Times New Roman" pitchFamily="18" charset="0"/>
                <a:cs typeface="Times New Roman" pitchFamily="18" charset="0"/>
              </a:rPr>
              <a:t>Điều</a:t>
            </a:r>
            <a:r>
              <a:rPr lang="en-US" sz="2400" b="1" u="sng">
                <a:solidFill>
                  <a:schemeClr val="accent2"/>
                </a:solidFill>
                <a:latin typeface="Times New Roman" pitchFamily="18" charset="0"/>
                <a:cs typeface="Times New Roman" pitchFamily="18" charset="0"/>
              </a:rPr>
              <a:t> 3, </a:t>
            </a:r>
            <a:r>
              <a:rPr lang="en-US" sz="2400" b="1" u="sng" err="1">
                <a:solidFill>
                  <a:schemeClr val="accent2"/>
                </a:solidFill>
                <a:latin typeface="Times New Roman" pitchFamily="18" charset="0"/>
                <a:cs typeface="Times New Roman" pitchFamily="18" charset="0"/>
              </a:rPr>
              <a:t>Luật</a:t>
            </a:r>
            <a:r>
              <a:rPr lang="en-US" sz="2400" b="1" u="sng">
                <a:solidFill>
                  <a:schemeClr val="accent2"/>
                </a:solidFill>
                <a:latin typeface="Times New Roman" pitchFamily="18" charset="0"/>
                <a:cs typeface="Times New Roman" pitchFamily="18" charset="0"/>
              </a:rPr>
              <a:t> PCTN) (</a:t>
            </a:r>
            <a:r>
              <a:rPr lang="en-US" sz="2400" b="1" u="sng" err="1">
                <a:solidFill>
                  <a:schemeClr val="accent2"/>
                </a:solidFill>
                <a:latin typeface="Times New Roman" pitchFamily="18" charset="0"/>
                <a:cs typeface="Times New Roman" pitchFamily="18" charset="0"/>
              </a:rPr>
              <a:t>tt</a:t>
            </a:r>
            <a:r>
              <a:rPr lang="en-US" sz="2400" b="1" u="sng">
                <a:solidFill>
                  <a:schemeClr val="accent2"/>
                </a:solidFill>
                <a:latin typeface="Times New Roman" pitchFamily="18" charset="0"/>
                <a:cs typeface="Times New Roman" pitchFamily="18" charset="0"/>
              </a:rPr>
              <a:t>):</a:t>
            </a:r>
          </a:p>
          <a:p>
            <a:pPr algn="just"/>
            <a:r>
              <a:rPr lang="en-US" sz="2400">
                <a:latin typeface="Times New Roman" pitchFamily="18" charset="0"/>
                <a:cs typeface="Times New Roman" pitchFamily="18" charset="0"/>
              </a:rPr>
              <a:t>8. </a:t>
            </a:r>
            <a:r>
              <a:rPr lang="en-US" sz="2400" b="1" err="1">
                <a:solidFill>
                  <a:schemeClr val="accent2"/>
                </a:solidFill>
                <a:latin typeface="Times New Roman" pitchFamily="18" charset="0"/>
                <a:cs typeface="Times New Roman" pitchFamily="18" charset="0"/>
              </a:rPr>
              <a:t>Đưa</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hối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lộ</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môi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giới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hối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lộ</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được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thực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hiện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bởi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có</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giải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quyết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của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cơ</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quan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tổ</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vị</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hoặc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địa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phương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9. </a:t>
            </a:r>
            <a:r>
              <a:rPr lang="en-US" sz="2400" err="1">
                <a:latin typeface="Times New Roman" pitchFamily="18" charset="0"/>
                <a:cs typeface="Times New Roman" pitchFamily="18" charset="0"/>
              </a:rPr>
              <a:t>Lợi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dụng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sử</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dụng</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trái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phép</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tài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sản</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của</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Nhà</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nước</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vì</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vụ</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lợi</a:t>
            </a:r>
            <a:endParaRPr lang="en-US" sz="2400" b="1">
              <a:solidFill>
                <a:schemeClr val="accent2"/>
              </a:solidFill>
              <a:latin typeface="Times New Roman" pitchFamily="18" charset="0"/>
              <a:cs typeface="Times New Roman" pitchFamily="18" charset="0"/>
            </a:endParaRPr>
          </a:p>
          <a:p>
            <a:pPr algn="just"/>
            <a:r>
              <a:rPr lang="en-US" sz="2400">
                <a:latin typeface="Times New Roman" pitchFamily="18" charset="0"/>
                <a:cs typeface="Times New Roman" pitchFamily="18" charset="0"/>
              </a:rPr>
              <a:t>10. </a:t>
            </a:r>
            <a:r>
              <a:rPr lang="en-US" sz="2400" b="1" err="1">
                <a:solidFill>
                  <a:schemeClr val="accent2"/>
                </a:solidFill>
                <a:latin typeface="Times New Roman" pitchFamily="18" charset="0"/>
                <a:cs typeface="Times New Roman" pitchFamily="18" charset="0"/>
              </a:rPr>
              <a:t>Nhũng</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nhiễu</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11</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Không</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thực</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hiện</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nhiệm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công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12. </a:t>
            </a:r>
            <a:r>
              <a:rPr lang="en-US" sz="2400" b="1" err="1">
                <a:solidFill>
                  <a:schemeClr val="accent2"/>
                </a:solidFill>
                <a:latin typeface="Times New Roman" pitchFamily="18" charset="0"/>
                <a:cs typeface="Times New Roman" pitchFamily="18" charset="0"/>
              </a:rPr>
              <a:t>Lợi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dụng</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chức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quyền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để</a:t>
            </a:r>
            <a:r>
              <a:rPr lang="en-US" sz="2400">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bao</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che</a:t>
            </a:r>
            <a:r>
              <a:rPr lang="en-US" sz="2400" b="1">
                <a:solidFill>
                  <a:schemeClr val="accent2"/>
                </a:solidFill>
                <a:latin typeface="Times New Roman" pitchFamily="18" charset="0"/>
                <a:cs typeface="Times New Roman" pitchFamily="18" charset="0"/>
              </a:rPr>
              <a:t> </a:t>
            </a:r>
            <a:r>
              <a:rPr lang="en-US" sz="2400" err="1">
                <a:latin typeface="Times New Roman" pitchFamily="18" charset="0"/>
                <a:cs typeface="Times New Roman" pitchFamily="18" charset="0"/>
              </a:rPr>
              <a:t>cho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người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có</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hành</a:t>
            </a:r>
            <a:r>
              <a:rPr lang="en-US" sz="2400">
                <a:latin typeface="Times New Roman" pitchFamily="18" charset="0"/>
                <a:cs typeface="Times New Roman" pitchFamily="18" charset="0"/>
              </a:rPr>
              <a:t> vi </a:t>
            </a:r>
            <a:r>
              <a:rPr lang="en-US" sz="2400" err="1">
                <a:latin typeface="Times New Roman" pitchFamily="18" charset="0"/>
                <a:cs typeface="Times New Roman" pitchFamily="18" charset="0"/>
              </a:rPr>
              <a:t>vi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phạm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pháp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r>
              <a:rPr lang="en-US" sz="2400">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cản</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trở</a:t>
            </a:r>
            <a:r>
              <a:rPr lang="en-US" sz="2400" b="1">
                <a:solidFill>
                  <a:schemeClr val="accent2"/>
                </a:solidFill>
                <a:latin typeface="Times New Roman" pitchFamily="18" charset="0"/>
                <a:cs typeface="Times New Roman" pitchFamily="18" charset="0"/>
              </a:rPr>
              <a:t>, can </a:t>
            </a:r>
            <a:r>
              <a:rPr lang="en-US" sz="2400" b="1" err="1">
                <a:solidFill>
                  <a:schemeClr val="accent2"/>
                </a:solidFill>
                <a:latin typeface="Times New Roman" pitchFamily="18" charset="0"/>
                <a:cs typeface="Times New Roman" pitchFamily="18" charset="0"/>
              </a:rPr>
              <a:t>thiệp</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trái</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pháp</a:t>
            </a:r>
            <a:r>
              <a:rPr lang="en-US" sz="2400" b="1">
                <a:solidFill>
                  <a:schemeClr val="accent2"/>
                </a:solidFill>
                <a:latin typeface="Times New Roman" pitchFamily="18" charset="0"/>
                <a:cs typeface="Times New Roman" pitchFamily="18" charset="0"/>
              </a:rPr>
              <a:t> </a:t>
            </a:r>
            <a:r>
              <a:rPr lang="en-US" sz="2400" b="1" err="1">
                <a:solidFill>
                  <a:schemeClr val="accent2"/>
                </a:solidFill>
                <a:latin typeface="Times New Roman" pitchFamily="18" charset="0"/>
                <a:cs typeface="Times New Roman" pitchFamily="18" charset="0"/>
              </a:rPr>
              <a:t>luật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việc</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thanh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kiểm</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toán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điều</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tra</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truy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tố</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xét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xử</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hành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án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vì</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vụ</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lợi</a:t>
            </a:r>
            <a:r>
              <a:rPr lang="en-US" sz="2400">
                <a:latin typeface="Times New Roman" pitchFamily="18" charset="0"/>
                <a:cs typeface="Times New Roman" pitchFamily="18" charset="0"/>
              </a:rPr>
              <a:t>.</a:t>
            </a:r>
          </a:p>
        </p:txBody>
      </p:sp>
      <p:sp>
        <p:nvSpPr>
          <p:cNvPr id="6" name="Content Placeholder 2"/>
          <p:cNvSpPr txBox="1">
            <a:spLocks/>
          </p:cNvSpPr>
          <p:nvPr/>
        </p:nvSpPr>
        <p:spPr>
          <a:xfrm>
            <a:off x="762000" y="533400"/>
            <a:ext cx="8229600" cy="1066800"/>
          </a:xfrm>
          <a:prstGeom prst="rect">
            <a:avLst/>
          </a:prstGeom>
        </p:spPr>
        <p:txBody>
          <a:bodyPr vert="horz">
            <a:normAutofit/>
          </a:bodyPr>
          <a:lstStyle/>
          <a:p>
            <a:pPr marL="457200" marR="0" lvl="0" indent="0" algn="l" defTabSz="914400" rtl="0" eaLnBrk="1" fontAlgn="auto" latinLnBrk="0" hangingPunct="1">
              <a:lnSpc>
                <a:spcPct val="100000"/>
              </a:lnSpc>
              <a:spcBef>
                <a:spcPts val="400"/>
              </a:spcBef>
              <a:spcAft>
                <a:spcPts val="0"/>
              </a:spcAft>
              <a:buClrTx/>
              <a:buSzPct val="100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PHÁP LUẬT PHÒNG CHỐNG THAM NHŨNG</a:t>
            </a:r>
          </a:p>
          <a:p>
            <a:pPr marL="571500" marR="0" lvl="0" indent="-571500"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II.</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Các</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hành</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vi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tham</a:t>
            </a:r>
            <a:r>
              <a:rPr kumimoji="0" lang="en-US" sz="2800" b="1"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a:t>
            </a:r>
            <a:r>
              <a:rPr kumimoji="0" lang="en-US" sz="2800" b="1" i="0" u="none" strike="noStrike" kern="1200" cap="none" spc="0" normalizeH="0" noProof="0" err="1">
                <a:ln>
                  <a:noFill/>
                </a:ln>
                <a:solidFill>
                  <a:schemeClr val="tx1"/>
                </a:solidFill>
                <a:effectLst/>
                <a:uLnTx/>
                <a:uFillTx/>
                <a:latin typeface="Times New Roman" pitchFamily="18" charset="0"/>
                <a:ea typeface="+mn-ea"/>
                <a:cs typeface="Times New Roman" pitchFamily="18" charset="0"/>
              </a:rPr>
              <a:t>nhũng</a:t>
            </a:r>
            <a:endParaRPr kumimoji="0" lang="en-US" sz="28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4849</TotalTime>
  <Words>2238</Words>
  <Application>Microsoft Office PowerPoint</Application>
  <PresentationFormat>On-screen Show (4:3)</PresentationFormat>
  <Paragraphs>157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BC</cp:lastModifiedBy>
  <cp:revision>1177</cp:revision>
  <dcterms:created xsi:type="dcterms:W3CDTF">2006-08-16T00:00:00Z</dcterms:created>
  <dcterms:modified xsi:type="dcterms:W3CDTF">2017-03-15T01:18:23Z</dcterms:modified>
</cp:coreProperties>
</file>