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91" r:id="rId7"/>
    <p:sldId id="290" r:id="rId8"/>
    <p:sldId id="261" r:id="rId9"/>
    <p:sldId id="262" r:id="rId10"/>
    <p:sldId id="265" r:id="rId11"/>
    <p:sldId id="263" r:id="rId12"/>
    <p:sldId id="264" r:id="rId13"/>
    <p:sldId id="266" r:id="rId14"/>
    <p:sldId id="267" r:id="rId15"/>
    <p:sldId id="268" r:id="rId16"/>
    <p:sldId id="270" r:id="rId17"/>
    <p:sldId id="286" r:id="rId18"/>
    <p:sldId id="271" r:id="rId19"/>
    <p:sldId id="273" r:id="rId20"/>
    <p:sldId id="289" r:id="rId21"/>
    <p:sldId id="284" r:id="rId22"/>
    <p:sldId id="285" r:id="rId23"/>
    <p:sldId id="274" r:id="rId24"/>
    <p:sldId id="287" r:id="rId25"/>
    <p:sldId id="272" r:id="rId26"/>
    <p:sldId id="288" r:id="rId27"/>
    <p:sldId id="276" r:id="rId28"/>
    <p:sldId id="277" r:id="rId29"/>
    <p:sldId id="278" r:id="rId30"/>
    <p:sldId id="279" r:id="rId31"/>
    <p:sldId id="280" r:id="rId32"/>
    <p:sldId id="281" r:id="rId33"/>
    <p:sldId id="292" r:id="rId34"/>
    <p:sldId id="294" r:id="rId35"/>
    <p:sldId id="293" r:id="rId36"/>
    <p:sldId id="282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283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58" autoAdjust="0"/>
  </p:normalViewPr>
  <p:slideViewPr>
    <p:cSldViewPr>
      <p:cViewPr varScale="1">
        <p:scale>
          <a:sx n="82" d="100"/>
          <a:sy n="82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65D962-B84E-4FFE-A97B-82DAAA47D6F1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7C33C4-42ED-4304-8F8F-A9516195E2D7}">
      <dgm:prSet phldrT="[Text]" custT="1"/>
      <dgm:spPr/>
      <dgm:t>
        <a:bodyPr/>
        <a:lstStyle/>
        <a:p>
          <a:r>
            <a:rPr lang="en-US" sz="2400" b="1" dirty="0" err="1">
              <a:latin typeface="Times New Roman" pitchFamily="18" charset="0"/>
              <a:cs typeface="Times New Roman" pitchFamily="18" charset="0"/>
            </a:rPr>
            <a:t>Học</a:t>
          </a:r>
          <a:r>
            <a:rPr lang="en-US" sz="24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b="1" dirty="0" err="1">
              <a:latin typeface="Times New Roman" pitchFamily="18" charset="0"/>
              <a:cs typeface="Times New Roman" pitchFamily="18" charset="0"/>
            </a:rPr>
            <a:t>thuyết</a:t>
          </a:r>
          <a:r>
            <a:rPr lang="en-US" sz="24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b="1" dirty="0" err="1">
              <a:latin typeface="Times New Roman" pitchFamily="18" charset="0"/>
              <a:cs typeface="Times New Roman" pitchFamily="18" charset="0"/>
            </a:rPr>
            <a:t>thần</a:t>
          </a:r>
          <a:r>
            <a:rPr lang="en-US" sz="24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b="1" dirty="0" err="1">
              <a:latin typeface="Times New Roman" pitchFamily="18" charset="0"/>
              <a:cs typeface="Times New Roman" pitchFamily="18" charset="0"/>
            </a:rPr>
            <a:t>quyền</a:t>
          </a:r>
          <a:endParaRPr lang="en-US" sz="2400" b="1" dirty="0">
            <a:latin typeface="Times New Roman" pitchFamily="18" charset="0"/>
            <a:cs typeface="Times New Roman" pitchFamily="18" charset="0"/>
          </a:endParaRPr>
        </a:p>
      </dgm:t>
    </dgm:pt>
    <dgm:pt modelId="{BD16BE70-8D13-4D7B-8CF2-A45E91CEBB79}" type="parTrans" cxnId="{D14C241B-BCFD-42D1-8680-908A5F4DB15F}">
      <dgm:prSet/>
      <dgm:spPr/>
      <dgm:t>
        <a:bodyPr/>
        <a:lstStyle/>
        <a:p>
          <a:endParaRPr lang="en-US"/>
        </a:p>
      </dgm:t>
    </dgm:pt>
    <dgm:pt modelId="{99B94739-26DE-4A81-8ADE-17F1FAC49DF2}" type="sibTrans" cxnId="{D14C241B-BCFD-42D1-8680-908A5F4DB15F}">
      <dgm:prSet/>
      <dgm:spPr/>
      <dgm:t>
        <a:bodyPr/>
        <a:lstStyle/>
        <a:p>
          <a:endParaRPr lang="en-US"/>
        </a:p>
      </dgm:t>
    </dgm:pt>
    <dgm:pt modelId="{32A8188C-9E64-480B-B097-3DB16C650440}">
      <dgm:prSet phldrT="[Text]" custT="1"/>
      <dgm:spPr/>
      <dgm:t>
        <a:bodyPr/>
        <a:lstStyle/>
        <a:p>
          <a:r>
            <a:rPr lang="en-US" sz="2800" b="1" dirty="0" err="1">
              <a:latin typeface="Times New Roman" pitchFamily="18" charset="0"/>
              <a:cs typeface="Times New Roman" pitchFamily="18" charset="0"/>
            </a:rPr>
            <a:t>Phái</a:t>
          </a:r>
          <a:r>
            <a:rPr lang="en-US" sz="28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b="1" dirty="0" err="1">
              <a:latin typeface="Times New Roman" pitchFamily="18" charset="0"/>
              <a:cs typeface="Times New Roman" pitchFamily="18" charset="0"/>
            </a:rPr>
            <a:t>Quân</a:t>
          </a:r>
          <a:r>
            <a:rPr lang="en-US" sz="28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b="1" dirty="0" err="1">
              <a:latin typeface="Times New Roman" pitchFamily="18" charset="0"/>
              <a:cs typeface="Times New Roman" pitchFamily="18" charset="0"/>
            </a:rPr>
            <a:t>quyền</a:t>
          </a:r>
          <a:endParaRPr lang="en-US" sz="2800" b="1" dirty="0">
            <a:latin typeface="Times New Roman" pitchFamily="18" charset="0"/>
            <a:cs typeface="Times New Roman" pitchFamily="18" charset="0"/>
          </a:endParaRPr>
        </a:p>
      </dgm:t>
    </dgm:pt>
    <dgm:pt modelId="{52BC313A-ADC3-477D-8C5A-11CC573E41BD}" type="parTrans" cxnId="{7F4B004C-2DBD-4DFE-9EBA-CFC26FACBCAF}">
      <dgm:prSet/>
      <dgm:spPr/>
      <dgm:t>
        <a:bodyPr/>
        <a:lstStyle/>
        <a:p>
          <a:endParaRPr lang="en-US"/>
        </a:p>
      </dgm:t>
    </dgm:pt>
    <dgm:pt modelId="{5A0AEE45-36A6-4890-8507-60E6DA6E44E8}" type="sibTrans" cxnId="{7F4B004C-2DBD-4DFE-9EBA-CFC26FACBCAF}">
      <dgm:prSet/>
      <dgm:spPr/>
      <dgm:t>
        <a:bodyPr/>
        <a:lstStyle/>
        <a:p>
          <a:endParaRPr lang="en-US"/>
        </a:p>
      </dgm:t>
    </dgm:pt>
    <dgm:pt modelId="{F1CC014B-1CC1-4054-8D26-B2B4EF1A2C49}">
      <dgm:prSet phldrT="[Text]"/>
      <dgm:spPr/>
      <dgm:t>
        <a:bodyPr/>
        <a:lstStyle/>
        <a:p>
          <a:r>
            <a:rPr lang="en-US" b="1" dirty="0" err="1">
              <a:latin typeface="Times New Roman" pitchFamily="18" charset="0"/>
              <a:cs typeface="Times New Roman" pitchFamily="18" charset="0"/>
            </a:rPr>
            <a:t>Phái</a:t>
          </a:r>
          <a:r>
            <a:rPr lang="en-US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>
              <a:latin typeface="Times New Roman" pitchFamily="18" charset="0"/>
              <a:cs typeface="Times New Roman" pitchFamily="18" charset="0"/>
            </a:rPr>
            <a:t>Dân</a:t>
          </a:r>
          <a:r>
            <a:rPr lang="en-US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>
              <a:latin typeface="Times New Roman" pitchFamily="18" charset="0"/>
              <a:cs typeface="Times New Roman" pitchFamily="18" charset="0"/>
            </a:rPr>
            <a:t>quyền</a:t>
          </a:r>
          <a:endParaRPr lang="en-US" b="1" dirty="0">
            <a:latin typeface="Times New Roman" pitchFamily="18" charset="0"/>
            <a:cs typeface="Times New Roman" pitchFamily="18" charset="0"/>
          </a:endParaRPr>
        </a:p>
      </dgm:t>
    </dgm:pt>
    <dgm:pt modelId="{4B734C3B-5648-4753-8CEF-5F4C3CAF48E9}" type="parTrans" cxnId="{594E8B1F-DD4A-498B-9436-1B3D2B3BFB15}">
      <dgm:prSet/>
      <dgm:spPr/>
      <dgm:t>
        <a:bodyPr/>
        <a:lstStyle/>
        <a:p>
          <a:endParaRPr lang="en-US"/>
        </a:p>
      </dgm:t>
    </dgm:pt>
    <dgm:pt modelId="{1A7B66D4-DE9F-4EB7-9463-AAACC79AC73E}" type="sibTrans" cxnId="{594E8B1F-DD4A-498B-9436-1B3D2B3BFB15}">
      <dgm:prSet/>
      <dgm:spPr/>
      <dgm:t>
        <a:bodyPr/>
        <a:lstStyle/>
        <a:p>
          <a:endParaRPr lang="en-US"/>
        </a:p>
      </dgm:t>
    </dgm:pt>
    <dgm:pt modelId="{D4AD2F7B-5D01-4D50-B0B6-3D6DE579C11A}">
      <dgm:prSet phldrT="[Text]"/>
      <dgm:spPr/>
      <dgm:t>
        <a:bodyPr/>
        <a:lstStyle/>
        <a:p>
          <a:r>
            <a:rPr lang="en-US" b="1" i="0" dirty="0" err="1">
              <a:latin typeface="Times New Roman" pitchFamily="18" charset="0"/>
              <a:cs typeface="Times New Roman" pitchFamily="18" charset="0"/>
            </a:rPr>
            <a:t>Phái</a:t>
          </a:r>
          <a:r>
            <a:rPr lang="en-US" b="1" i="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i="0" dirty="0" err="1">
              <a:latin typeface="Times New Roman" pitchFamily="18" charset="0"/>
              <a:cs typeface="Times New Roman" pitchFamily="18" charset="0"/>
            </a:rPr>
            <a:t>Giáo</a:t>
          </a:r>
          <a:r>
            <a:rPr lang="en-US" b="1" i="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i="0" dirty="0" err="1">
              <a:latin typeface="Times New Roman" pitchFamily="18" charset="0"/>
              <a:cs typeface="Times New Roman" pitchFamily="18" charset="0"/>
            </a:rPr>
            <a:t>quyền</a:t>
          </a:r>
          <a:endParaRPr lang="en-US" b="1" i="0" dirty="0">
            <a:latin typeface="Times New Roman" pitchFamily="18" charset="0"/>
            <a:cs typeface="Times New Roman" pitchFamily="18" charset="0"/>
          </a:endParaRPr>
        </a:p>
      </dgm:t>
    </dgm:pt>
    <dgm:pt modelId="{6B680F12-30DA-448C-9972-5A88FDDED3B8}" type="parTrans" cxnId="{97768AA3-363B-4D56-A568-784D1C8A6A36}">
      <dgm:prSet/>
      <dgm:spPr/>
      <dgm:t>
        <a:bodyPr/>
        <a:lstStyle/>
        <a:p>
          <a:endParaRPr lang="en-US"/>
        </a:p>
      </dgm:t>
    </dgm:pt>
    <dgm:pt modelId="{AFE35599-CE82-400B-8502-5CAF1E4436C3}" type="sibTrans" cxnId="{97768AA3-363B-4D56-A568-784D1C8A6A36}">
      <dgm:prSet/>
      <dgm:spPr/>
      <dgm:t>
        <a:bodyPr/>
        <a:lstStyle/>
        <a:p>
          <a:endParaRPr lang="en-US"/>
        </a:p>
      </dgm:t>
    </dgm:pt>
    <dgm:pt modelId="{A240032D-0903-4B7C-B773-E01743DE0DEA}" type="pres">
      <dgm:prSet presAssocID="{2D65D962-B84E-4FFE-A97B-82DAAA47D6F1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D2BF8AD-5D96-4591-BBFC-C62DB83F264D}" type="pres">
      <dgm:prSet presAssocID="{B47C33C4-42ED-4304-8F8F-A9516195E2D7}" presName="centerShape" presStyleLbl="node0" presStyleIdx="0" presStyleCnt="1" custLinFactNeighborX="-601" custLinFactNeighborY="-168"/>
      <dgm:spPr/>
    </dgm:pt>
    <dgm:pt modelId="{1D30EDD1-4BED-47EC-B9D8-47669AEF0B92}" type="pres">
      <dgm:prSet presAssocID="{52BC313A-ADC3-477D-8C5A-11CC573E41BD}" presName="parTrans" presStyleLbl="sibTrans2D1" presStyleIdx="0" presStyleCnt="3"/>
      <dgm:spPr/>
    </dgm:pt>
    <dgm:pt modelId="{445DDEF3-51BB-4878-8DE8-7FE586FCC5B4}" type="pres">
      <dgm:prSet presAssocID="{52BC313A-ADC3-477D-8C5A-11CC573E41BD}" presName="connectorText" presStyleLbl="sibTrans2D1" presStyleIdx="0" presStyleCnt="3"/>
      <dgm:spPr/>
    </dgm:pt>
    <dgm:pt modelId="{BB20B6AD-074B-415B-B730-C449D2AF1A3C}" type="pres">
      <dgm:prSet presAssocID="{32A8188C-9E64-480B-B097-3DB16C650440}" presName="node" presStyleLbl="node1" presStyleIdx="0" presStyleCnt="3">
        <dgm:presLayoutVars>
          <dgm:bulletEnabled val="1"/>
        </dgm:presLayoutVars>
      </dgm:prSet>
      <dgm:spPr/>
    </dgm:pt>
    <dgm:pt modelId="{BC40EB10-4B87-4EDE-913D-27149507E672}" type="pres">
      <dgm:prSet presAssocID="{4B734C3B-5648-4753-8CEF-5F4C3CAF48E9}" presName="parTrans" presStyleLbl="sibTrans2D1" presStyleIdx="1" presStyleCnt="3"/>
      <dgm:spPr/>
    </dgm:pt>
    <dgm:pt modelId="{412FD2ED-45D0-4FC5-9884-D6886BE2399C}" type="pres">
      <dgm:prSet presAssocID="{4B734C3B-5648-4753-8CEF-5F4C3CAF48E9}" presName="connectorText" presStyleLbl="sibTrans2D1" presStyleIdx="1" presStyleCnt="3"/>
      <dgm:spPr/>
    </dgm:pt>
    <dgm:pt modelId="{01858576-25AC-4C61-AD83-927ECFF9853A}" type="pres">
      <dgm:prSet presAssocID="{F1CC014B-1CC1-4054-8D26-B2B4EF1A2C49}" presName="node" presStyleLbl="node1" presStyleIdx="1" presStyleCnt="3">
        <dgm:presLayoutVars>
          <dgm:bulletEnabled val="1"/>
        </dgm:presLayoutVars>
      </dgm:prSet>
      <dgm:spPr/>
    </dgm:pt>
    <dgm:pt modelId="{999C405A-7E63-49ED-804F-35AEF2684C30}" type="pres">
      <dgm:prSet presAssocID="{6B680F12-30DA-448C-9972-5A88FDDED3B8}" presName="parTrans" presStyleLbl="sibTrans2D1" presStyleIdx="2" presStyleCnt="3"/>
      <dgm:spPr/>
    </dgm:pt>
    <dgm:pt modelId="{9B29CEB2-B70D-47B5-A67E-222B62EFB9E8}" type="pres">
      <dgm:prSet presAssocID="{6B680F12-30DA-448C-9972-5A88FDDED3B8}" presName="connectorText" presStyleLbl="sibTrans2D1" presStyleIdx="2" presStyleCnt="3"/>
      <dgm:spPr/>
    </dgm:pt>
    <dgm:pt modelId="{9307D96A-D183-4774-BD54-25850C89B680}" type="pres">
      <dgm:prSet presAssocID="{D4AD2F7B-5D01-4D50-B0B6-3D6DE579C11A}" presName="node" presStyleLbl="node1" presStyleIdx="2" presStyleCnt="3">
        <dgm:presLayoutVars>
          <dgm:bulletEnabled val="1"/>
        </dgm:presLayoutVars>
      </dgm:prSet>
      <dgm:spPr/>
    </dgm:pt>
  </dgm:ptLst>
  <dgm:cxnLst>
    <dgm:cxn modelId="{CE555A1A-2319-4BC8-98F5-5BABE0746B71}" type="presOf" srcId="{B47C33C4-42ED-4304-8F8F-A9516195E2D7}" destId="{3D2BF8AD-5D96-4591-BBFC-C62DB83F264D}" srcOrd="0" destOrd="0" presId="urn:microsoft.com/office/officeart/2005/8/layout/radial5"/>
    <dgm:cxn modelId="{21EC42B9-797E-44C2-913C-658A540B4918}" type="presOf" srcId="{F1CC014B-1CC1-4054-8D26-B2B4EF1A2C49}" destId="{01858576-25AC-4C61-AD83-927ECFF9853A}" srcOrd="0" destOrd="0" presId="urn:microsoft.com/office/officeart/2005/8/layout/radial5"/>
    <dgm:cxn modelId="{7F4B004C-2DBD-4DFE-9EBA-CFC26FACBCAF}" srcId="{B47C33C4-42ED-4304-8F8F-A9516195E2D7}" destId="{32A8188C-9E64-480B-B097-3DB16C650440}" srcOrd="0" destOrd="0" parTransId="{52BC313A-ADC3-477D-8C5A-11CC573E41BD}" sibTransId="{5A0AEE45-36A6-4890-8507-60E6DA6E44E8}"/>
    <dgm:cxn modelId="{D14C241B-BCFD-42D1-8680-908A5F4DB15F}" srcId="{2D65D962-B84E-4FFE-A97B-82DAAA47D6F1}" destId="{B47C33C4-42ED-4304-8F8F-A9516195E2D7}" srcOrd="0" destOrd="0" parTransId="{BD16BE70-8D13-4D7B-8CF2-A45E91CEBB79}" sibTransId="{99B94739-26DE-4A81-8ADE-17F1FAC49DF2}"/>
    <dgm:cxn modelId="{97768AA3-363B-4D56-A568-784D1C8A6A36}" srcId="{B47C33C4-42ED-4304-8F8F-A9516195E2D7}" destId="{D4AD2F7B-5D01-4D50-B0B6-3D6DE579C11A}" srcOrd="2" destOrd="0" parTransId="{6B680F12-30DA-448C-9972-5A88FDDED3B8}" sibTransId="{AFE35599-CE82-400B-8502-5CAF1E4436C3}"/>
    <dgm:cxn modelId="{3514D2DB-11BE-4C3A-92DC-D8EC853CF735}" type="presOf" srcId="{6B680F12-30DA-448C-9972-5A88FDDED3B8}" destId="{999C405A-7E63-49ED-804F-35AEF2684C30}" srcOrd="0" destOrd="0" presId="urn:microsoft.com/office/officeart/2005/8/layout/radial5"/>
    <dgm:cxn modelId="{3A6DB0E3-EAC0-4BAF-90B7-192BCE5D1263}" type="presOf" srcId="{4B734C3B-5648-4753-8CEF-5F4C3CAF48E9}" destId="{BC40EB10-4B87-4EDE-913D-27149507E672}" srcOrd="0" destOrd="0" presId="urn:microsoft.com/office/officeart/2005/8/layout/radial5"/>
    <dgm:cxn modelId="{210D173F-3E46-46CC-B75E-7DCE1956FBAE}" type="presOf" srcId="{4B734C3B-5648-4753-8CEF-5F4C3CAF48E9}" destId="{412FD2ED-45D0-4FC5-9884-D6886BE2399C}" srcOrd="1" destOrd="0" presId="urn:microsoft.com/office/officeart/2005/8/layout/radial5"/>
    <dgm:cxn modelId="{526DF935-B309-407F-BCD4-335079F25DAF}" type="presOf" srcId="{D4AD2F7B-5D01-4D50-B0B6-3D6DE579C11A}" destId="{9307D96A-D183-4774-BD54-25850C89B680}" srcOrd="0" destOrd="0" presId="urn:microsoft.com/office/officeart/2005/8/layout/radial5"/>
    <dgm:cxn modelId="{2B7C4D44-2C9A-440F-A1F0-348E0961771F}" type="presOf" srcId="{52BC313A-ADC3-477D-8C5A-11CC573E41BD}" destId="{445DDEF3-51BB-4878-8DE8-7FE586FCC5B4}" srcOrd="1" destOrd="0" presId="urn:microsoft.com/office/officeart/2005/8/layout/radial5"/>
    <dgm:cxn modelId="{6928FC36-286F-4693-AD58-EF0E8777A23B}" type="presOf" srcId="{6B680F12-30DA-448C-9972-5A88FDDED3B8}" destId="{9B29CEB2-B70D-47B5-A67E-222B62EFB9E8}" srcOrd="1" destOrd="0" presId="urn:microsoft.com/office/officeart/2005/8/layout/radial5"/>
    <dgm:cxn modelId="{5D4DB942-7B13-4298-87B5-DC6FC983B20B}" type="presOf" srcId="{32A8188C-9E64-480B-B097-3DB16C650440}" destId="{BB20B6AD-074B-415B-B730-C449D2AF1A3C}" srcOrd="0" destOrd="0" presId="urn:microsoft.com/office/officeart/2005/8/layout/radial5"/>
    <dgm:cxn modelId="{35CDD441-48D7-4F08-A2F7-95B475013A92}" type="presOf" srcId="{52BC313A-ADC3-477D-8C5A-11CC573E41BD}" destId="{1D30EDD1-4BED-47EC-B9D8-47669AEF0B92}" srcOrd="0" destOrd="0" presId="urn:microsoft.com/office/officeart/2005/8/layout/radial5"/>
    <dgm:cxn modelId="{20C0E51D-1E2D-4F1C-834E-EC1C9480766E}" type="presOf" srcId="{2D65D962-B84E-4FFE-A97B-82DAAA47D6F1}" destId="{A240032D-0903-4B7C-B773-E01743DE0DEA}" srcOrd="0" destOrd="0" presId="urn:microsoft.com/office/officeart/2005/8/layout/radial5"/>
    <dgm:cxn modelId="{594E8B1F-DD4A-498B-9436-1B3D2B3BFB15}" srcId="{B47C33C4-42ED-4304-8F8F-A9516195E2D7}" destId="{F1CC014B-1CC1-4054-8D26-B2B4EF1A2C49}" srcOrd="1" destOrd="0" parTransId="{4B734C3B-5648-4753-8CEF-5F4C3CAF48E9}" sibTransId="{1A7B66D4-DE9F-4EB7-9463-AAACC79AC73E}"/>
    <dgm:cxn modelId="{1C505CAD-B3E0-48E3-8F11-85F872A0D14D}" type="presParOf" srcId="{A240032D-0903-4B7C-B773-E01743DE0DEA}" destId="{3D2BF8AD-5D96-4591-BBFC-C62DB83F264D}" srcOrd="0" destOrd="0" presId="urn:microsoft.com/office/officeart/2005/8/layout/radial5"/>
    <dgm:cxn modelId="{35D4F8B9-27C8-4EE4-8D2E-40D473E6B756}" type="presParOf" srcId="{A240032D-0903-4B7C-B773-E01743DE0DEA}" destId="{1D30EDD1-4BED-47EC-B9D8-47669AEF0B92}" srcOrd="1" destOrd="0" presId="urn:microsoft.com/office/officeart/2005/8/layout/radial5"/>
    <dgm:cxn modelId="{628970A3-8881-4399-AE89-7882346F4749}" type="presParOf" srcId="{1D30EDD1-4BED-47EC-B9D8-47669AEF0B92}" destId="{445DDEF3-51BB-4878-8DE8-7FE586FCC5B4}" srcOrd="0" destOrd="0" presId="urn:microsoft.com/office/officeart/2005/8/layout/radial5"/>
    <dgm:cxn modelId="{9C748F5F-8DEC-4D40-8F5E-725FA56ED03B}" type="presParOf" srcId="{A240032D-0903-4B7C-B773-E01743DE0DEA}" destId="{BB20B6AD-074B-415B-B730-C449D2AF1A3C}" srcOrd="2" destOrd="0" presId="urn:microsoft.com/office/officeart/2005/8/layout/radial5"/>
    <dgm:cxn modelId="{11A70C8A-E105-4404-8FC7-1DEAB128EA61}" type="presParOf" srcId="{A240032D-0903-4B7C-B773-E01743DE0DEA}" destId="{BC40EB10-4B87-4EDE-913D-27149507E672}" srcOrd="3" destOrd="0" presId="urn:microsoft.com/office/officeart/2005/8/layout/radial5"/>
    <dgm:cxn modelId="{CA98AEEC-5B29-4509-BB94-C5D70D3BDB4F}" type="presParOf" srcId="{BC40EB10-4B87-4EDE-913D-27149507E672}" destId="{412FD2ED-45D0-4FC5-9884-D6886BE2399C}" srcOrd="0" destOrd="0" presId="urn:microsoft.com/office/officeart/2005/8/layout/radial5"/>
    <dgm:cxn modelId="{D5B16FAE-377D-4D29-B908-790E0B8741AC}" type="presParOf" srcId="{A240032D-0903-4B7C-B773-E01743DE0DEA}" destId="{01858576-25AC-4C61-AD83-927ECFF9853A}" srcOrd="4" destOrd="0" presId="urn:microsoft.com/office/officeart/2005/8/layout/radial5"/>
    <dgm:cxn modelId="{491D2B2B-7E1D-403B-89A5-7D6F9C7BAAD0}" type="presParOf" srcId="{A240032D-0903-4B7C-B773-E01743DE0DEA}" destId="{999C405A-7E63-49ED-804F-35AEF2684C30}" srcOrd="5" destOrd="0" presId="urn:microsoft.com/office/officeart/2005/8/layout/radial5"/>
    <dgm:cxn modelId="{A76E703F-D55A-41B4-AB94-E11E92DBD5D9}" type="presParOf" srcId="{999C405A-7E63-49ED-804F-35AEF2684C30}" destId="{9B29CEB2-B70D-47B5-A67E-222B62EFB9E8}" srcOrd="0" destOrd="0" presId="urn:microsoft.com/office/officeart/2005/8/layout/radial5"/>
    <dgm:cxn modelId="{1068AB35-1E74-4274-AC95-E7EA013203B9}" type="presParOf" srcId="{A240032D-0903-4B7C-B773-E01743DE0DEA}" destId="{9307D96A-D183-4774-BD54-25850C89B680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0CFC1C4-0C57-47AB-9013-3C7ADDEEED73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0F61EB3A-B3CB-402C-9880-2643B6E416FD}">
      <dgm:prSet phldrT="[Text]" custT="1"/>
      <dgm:spPr/>
      <dgm:t>
        <a:bodyPr/>
        <a:lstStyle/>
        <a:p>
          <a:r>
            <a:rPr lang="en-US" sz="1600" b="1" dirty="0" err="1">
              <a:latin typeface="Times New Roman" pitchFamily="18" charset="0"/>
              <a:cs typeface="Times New Roman" pitchFamily="18" charset="0"/>
            </a:rPr>
            <a:t>Hệ</a:t>
          </a:r>
          <a:r>
            <a:rPr lang="en-US" sz="16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b="1" dirty="0" err="1">
              <a:latin typeface="Times New Roman" pitchFamily="18" charset="0"/>
              <a:cs typeface="Times New Roman" pitchFamily="18" charset="0"/>
            </a:rPr>
            <a:t>thống</a:t>
          </a:r>
          <a:r>
            <a:rPr lang="en-US" sz="1600" b="1" dirty="0">
              <a:latin typeface="Times New Roman" pitchFamily="18" charset="0"/>
              <a:cs typeface="Times New Roman" pitchFamily="18" charset="0"/>
            </a:rPr>
            <a:t> ý </a:t>
          </a:r>
          <a:r>
            <a:rPr lang="en-US" sz="1600" b="1" dirty="0" err="1">
              <a:latin typeface="Times New Roman" pitchFamily="18" charset="0"/>
              <a:cs typeface="Times New Roman" pitchFamily="18" charset="0"/>
            </a:rPr>
            <a:t>thức</a:t>
          </a:r>
          <a:r>
            <a:rPr lang="en-US" sz="16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b="1" dirty="0" err="1">
              <a:latin typeface="Times New Roman" pitchFamily="18" charset="0"/>
              <a:cs typeface="Times New Roman" pitchFamily="18" charset="0"/>
            </a:rPr>
            <a:t>xã</a:t>
          </a:r>
          <a:r>
            <a:rPr lang="en-US" sz="16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b="1" dirty="0" err="1">
              <a:latin typeface="Times New Roman" pitchFamily="18" charset="0"/>
              <a:cs typeface="Times New Roman" pitchFamily="18" charset="0"/>
            </a:rPr>
            <a:t>hội</a:t>
          </a:r>
          <a:endParaRPr lang="en-US" sz="1600" b="1" dirty="0">
            <a:latin typeface="Times New Roman" pitchFamily="18" charset="0"/>
            <a:cs typeface="Times New Roman" pitchFamily="18" charset="0"/>
          </a:endParaRPr>
        </a:p>
      </dgm:t>
    </dgm:pt>
    <dgm:pt modelId="{19A481FC-F9A5-4A8A-B623-78E6A8077EDD}" type="parTrans" cxnId="{52715FC4-CAEB-4716-897E-8EB724A3F024}">
      <dgm:prSet/>
      <dgm:spPr/>
      <dgm:t>
        <a:bodyPr/>
        <a:lstStyle/>
        <a:p>
          <a:endParaRPr lang="en-US" sz="1600">
            <a:latin typeface="Times New Roman" pitchFamily="18" charset="0"/>
            <a:cs typeface="Times New Roman" pitchFamily="18" charset="0"/>
          </a:endParaRPr>
        </a:p>
      </dgm:t>
    </dgm:pt>
    <dgm:pt modelId="{963BBA3F-7DA7-4459-88F6-5265DD191BB0}" type="sibTrans" cxnId="{52715FC4-CAEB-4716-897E-8EB724A3F024}">
      <dgm:prSet custT="1"/>
      <dgm:spPr/>
      <dgm:t>
        <a:bodyPr/>
        <a:lstStyle/>
        <a:p>
          <a:endParaRPr lang="en-US" sz="1600">
            <a:latin typeface="Times New Roman" pitchFamily="18" charset="0"/>
            <a:cs typeface="Times New Roman" pitchFamily="18" charset="0"/>
          </a:endParaRPr>
        </a:p>
      </dgm:t>
    </dgm:pt>
    <dgm:pt modelId="{08B43061-1BB1-45D4-AC07-87CB2D767FDC}">
      <dgm:prSet phldrT="[Text]" custT="1"/>
      <dgm:spPr/>
      <dgm:t>
        <a:bodyPr/>
        <a:lstStyle/>
        <a:p>
          <a:r>
            <a:rPr lang="en-US" sz="2400" b="1" dirty="0">
              <a:latin typeface="Times New Roman" pitchFamily="18" charset="0"/>
              <a:cs typeface="Times New Roman" pitchFamily="18" charset="0"/>
            </a:rPr>
            <a:t>KIẾN TRÚC THƯỢNG TẦNG</a:t>
          </a:r>
        </a:p>
      </dgm:t>
    </dgm:pt>
    <dgm:pt modelId="{5AEFD0B7-40B9-4C80-9D68-3376EB51F8E0}" type="parTrans" cxnId="{3D35958A-24FD-4AC7-A523-AF06AD27D6E8}">
      <dgm:prSet/>
      <dgm:spPr/>
      <dgm:t>
        <a:bodyPr/>
        <a:lstStyle/>
        <a:p>
          <a:endParaRPr lang="en-US" sz="1600">
            <a:latin typeface="Times New Roman" pitchFamily="18" charset="0"/>
            <a:cs typeface="Times New Roman" pitchFamily="18" charset="0"/>
          </a:endParaRPr>
        </a:p>
      </dgm:t>
    </dgm:pt>
    <dgm:pt modelId="{2795F7B2-41DA-47D9-82A1-43D1D0A7DAE6}" type="sibTrans" cxnId="{3D35958A-24FD-4AC7-A523-AF06AD27D6E8}">
      <dgm:prSet/>
      <dgm:spPr/>
      <dgm:t>
        <a:bodyPr/>
        <a:lstStyle/>
        <a:p>
          <a:endParaRPr lang="en-US" sz="1600">
            <a:latin typeface="Times New Roman" pitchFamily="18" charset="0"/>
            <a:cs typeface="Times New Roman" pitchFamily="18" charset="0"/>
          </a:endParaRPr>
        </a:p>
      </dgm:t>
    </dgm:pt>
    <dgm:pt modelId="{CFC7C32E-72CC-42E9-A8FE-5570DD2D88D1}">
      <dgm:prSet phldrT="[Text]" custT="1"/>
      <dgm:spPr/>
      <dgm:t>
        <a:bodyPr/>
        <a:lstStyle/>
        <a:p>
          <a:r>
            <a:rPr lang="en-US" sz="1600" b="1" dirty="0" err="1">
              <a:latin typeface="Times New Roman" pitchFamily="18" charset="0"/>
              <a:cs typeface="Times New Roman" pitchFamily="18" charset="0"/>
            </a:rPr>
            <a:t>Thiết</a:t>
          </a:r>
          <a:r>
            <a:rPr lang="en-US" sz="16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b="1" dirty="0" err="1">
              <a:latin typeface="Times New Roman" pitchFamily="18" charset="0"/>
              <a:cs typeface="Times New Roman" pitchFamily="18" charset="0"/>
            </a:rPr>
            <a:t>chế</a:t>
          </a:r>
          <a:r>
            <a:rPr lang="en-US" sz="16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b="1" dirty="0" err="1">
              <a:latin typeface="Times New Roman" pitchFamily="18" charset="0"/>
              <a:cs typeface="Times New Roman" pitchFamily="18" charset="0"/>
            </a:rPr>
            <a:t>chính</a:t>
          </a:r>
          <a:r>
            <a:rPr lang="en-US" sz="16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b="1" dirty="0" err="1">
              <a:latin typeface="Times New Roman" pitchFamily="18" charset="0"/>
              <a:cs typeface="Times New Roman" pitchFamily="18" charset="0"/>
            </a:rPr>
            <a:t>trị</a:t>
          </a:r>
          <a:r>
            <a:rPr lang="en-US" sz="1600" b="1" dirty="0">
              <a:latin typeface="Times New Roman" pitchFamily="18" charset="0"/>
              <a:cs typeface="Times New Roman" pitchFamily="18" charset="0"/>
            </a:rPr>
            <a:t> - </a:t>
          </a:r>
          <a:r>
            <a:rPr lang="en-US" sz="1600" b="1" dirty="0" err="1">
              <a:latin typeface="Times New Roman" pitchFamily="18" charset="0"/>
              <a:cs typeface="Times New Roman" pitchFamily="18" charset="0"/>
            </a:rPr>
            <a:t>xã</a:t>
          </a:r>
          <a:r>
            <a:rPr lang="en-US" sz="16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b="1" dirty="0" err="1">
              <a:latin typeface="Times New Roman" pitchFamily="18" charset="0"/>
              <a:cs typeface="Times New Roman" pitchFamily="18" charset="0"/>
            </a:rPr>
            <a:t>hội</a:t>
          </a:r>
          <a:endParaRPr lang="en-US" sz="1600" b="1" dirty="0">
            <a:latin typeface="Times New Roman" pitchFamily="18" charset="0"/>
            <a:cs typeface="Times New Roman" pitchFamily="18" charset="0"/>
          </a:endParaRPr>
        </a:p>
      </dgm:t>
    </dgm:pt>
    <dgm:pt modelId="{EE372C68-9F0E-4452-977D-CBB1115010FD}" type="parTrans" cxnId="{03DBD709-67BA-40D2-BA8B-5602E4FC9FF3}">
      <dgm:prSet/>
      <dgm:spPr/>
      <dgm:t>
        <a:bodyPr/>
        <a:lstStyle/>
        <a:p>
          <a:endParaRPr lang="en-US"/>
        </a:p>
      </dgm:t>
    </dgm:pt>
    <dgm:pt modelId="{CCF47E44-699B-48CB-BA09-4E8E2D3B67E2}" type="sibTrans" cxnId="{03DBD709-67BA-40D2-BA8B-5602E4FC9FF3}">
      <dgm:prSet/>
      <dgm:spPr/>
      <dgm:t>
        <a:bodyPr/>
        <a:lstStyle/>
        <a:p>
          <a:endParaRPr lang="en-US"/>
        </a:p>
      </dgm:t>
    </dgm:pt>
    <dgm:pt modelId="{3BCCD320-1A85-4BB7-9067-E1555CF84026}" type="pres">
      <dgm:prSet presAssocID="{E0CFC1C4-0C57-47AB-9013-3C7ADDEEED73}" presName="Name0" presStyleCnt="0">
        <dgm:presLayoutVars>
          <dgm:dir/>
          <dgm:resizeHandles val="exact"/>
        </dgm:presLayoutVars>
      </dgm:prSet>
      <dgm:spPr/>
    </dgm:pt>
    <dgm:pt modelId="{12688708-4FC6-4626-A8B3-CE787C819CD4}" type="pres">
      <dgm:prSet presAssocID="{E0CFC1C4-0C57-47AB-9013-3C7ADDEEED73}" presName="vNodes" presStyleCnt="0"/>
      <dgm:spPr/>
    </dgm:pt>
    <dgm:pt modelId="{2802EEF8-82E5-447E-B7E2-A63F03D5035E}" type="pres">
      <dgm:prSet presAssocID="{0F61EB3A-B3CB-402C-9880-2643B6E416FD}" presName="node" presStyleLbl="node1" presStyleIdx="0" presStyleCnt="3">
        <dgm:presLayoutVars>
          <dgm:bulletEnabled val="1"/>
        </dgm:presLayoutVars>
      </dgm:prSet>
      <dgm:spPr/>
    </dgm:pt>
    <dgm:pt modelId="{4D973773-57A2-427D-99E2-4FA01738C053}" type="pres">
      <dgm:prSet presAssocID="{963BBA3F-7DA7-4459-88F6-5265DD191BB0}" presName="spacerT" presStyleCnt="0"/>
      <dgm:spPr/>
    </dgm:pt>
    <dgm:pt modelId="{52221892-3F08-4EF6-B2FF-4C88DEC3B53D}" type="pres">
      <dgm:prSet presAssocID="{963BBA3F-7DA7-4459-88F6-5265DD191BB0}" presName="sibTrans" presStyleLbl="sibTrans2D1" presStyleIdx="0" presStyleCnt="2"/>
      <dgm:spPr/>
    </dgm:pt>
    <dgm:pt modelId="{72EBA863-2A48-4B38-8C26-A8D7EB1341A1}" type="pres">
      <dgm:prSet presAssocID="{963BBA3F-7DA7-4459-88F6-5265DD191BB0}" presName="spacerB" presStyleCnt="0"/>
      <dgm:spPr/>
    </dgm:pt>
    <dgm:pt modelId="{87BBA073-5D9E-4FD9-8033-5C98DC6C6A59}" type="pres">
      <dgm:prSet presAssocID="{CFC7C32E-72CC-42E9-A8FE-5570DD2D88D1}" presName="node" presStyleLbl="node1" presStyleIdx="1" presStyleCnt="3">
        <dgm:presLayoutVars>
          <dgm:bulletEnabled val="1"/>
        </dgm:presLayoutVars>
      </dgm:prSet>
      <dgm:spPr/>
    </dgm:pt>
    <dgm:pt modelId="{D8B03A43-D410-4F53-BD43-48EC7226E850}" type="pres">
      <dgm:prSet presAssocID="{E0CFC1C4-0C57-47AB-9013-3C7ADDEEED73}" presName="sibTransLast" presStyleLbl="sibTrans2D1" presStyleIdx="1" presStyleCnt="2"/>
      <dgm:spPr/>
    </dgm:pt>
    <dgm:pt modelId="{333C6B3D-79DD-4271-841A-E0D7027F1FFE}" type="pres">
      <dgm:prSet presAssocID="{E0CFC1C4-0C57-47AB-9013-3C7ADDEEED73}" presName="connectorText" presStyleLbl="sibTrans2D1" presStyleIdx="1" presStyleCnt="2"/>
      <dgm:spPr/>
    </dgm:pt>
    <dgm:pt modelId="{31229AFB-8306-4BF5-9AE4-66150D5FA47B}" type="pres">
      <dgm:prSet presAssocID="{E0CFC1C4-0C57-47AB-9013-3C7ADDEEED73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03DBD709-67BA-40D2-BA8B-5602E4FC9FF3}" srcId="{E0CFC1C4-0C57-47AB-9013-3C7ADDEEED73}" destId="{CFC7C32E-72CC-42E9-A8FE-5570DD2D88D1}" srcOrd="1" destOrd="0" parTransId="{EE372C68-9F0E-4452-977D-CBB1115010FD}" sibTransId="{CCF47E44-699B-48CB-BA09-4E8E2D3B67E2}"/>
    <dgm:cxn modelId="{52715FC4-CAEB-4716-897E-8EB724A3F024}" srcId="{E0CFC1C4-0C57-47AB-9013-3C7ADDEEED73}" destId="{0F61EB3A-B3CB-402C-9880-2643B6E416FD}" srcOrd="0" destOrd="0" parTransId="{19A481FC-F9A5-4A8A-B623-78E6A8077EDD}" sibTransId="{963BBA3F-7DA7-4459-88F6-5265DD191BB0}"/>
    <dgm:cxn modelId="{EBEF6222-0EDF-4950-94AD-E888A0C20970}" type="presOf" srcId="{08B43061-1BB1-45D4-AC07-87CB2D767FDC}" destId="{31229AFB-8306-4BF5-9AE4-66150D5FA47B}" srcOrd="0" destOrd="0" presId="urn:microsoft.com/office/officeart/2005/8/layout/equation2"/>
    <dgm:cxn modelId="{DE1F91DE-41BA-434F-BF38-871C8501DDE9}" type="presOf" srcId="{963BBA3F-7DA7-4459-88F6-5265DD191BB0}" destId="{52221892-3F08-4EF6-B2FF-4C88DEC3B53D}" srcOrd="0" destOrd="0" presId="urn:microsoft.com/office/officeart/2005/8/layout/equation2"/>
    <dgm:cxn modelId="{BE0D8338-0F69-46C4-BDEA-4EFD00B769D0}" type="presOf" srcId="{CCF47E44-699B-48CB-BA09-4E8E2D3B67E2}" destId="{333C6B3D-79DD-4271-841A-E0D7027F1FFE}" srcOrd="1" destOrd="0" presId="urn:microsoft.com/office/officeart/2005/8/layout/equation2"/>
    <dgm:cxn modelId="{43301A4C-086F-46BB-B98A-218DA149BDB3}" type="presOf" srcId="{CCF47E44-699B-48CB-BA09-4E8E2D3B67E2}" destId="{D8B03A43-D410-4F53-BD43-48EC7226E850}" srcOrd="0" destOrd="0" presId="urn:microsoft.com/office/officeart/2005/8/layout/equation2"/>
    <dgm:cxn modelId="{DFE57CAC-C47E-4F63-8622-9A31B703885B}" type="presOf" srcId="{CFC7C32E-72CC-42E9-A8FE-5570DD2D88D1}" destId="{87BBA073-5D9E-4FD9-8033-5C98DC6C6A59}" srcOrd="0" destOrd="0" presId="urn:microsoft.com/office/officeart/2005/8/layout/equation2"/>
    <dgm:cxn modelId="{3D35958A-24FD-4AC7-A523-AF06AD27D6E8}" srcId="{E0CFC1C4-0C57-47AB-9013-3C7ADDEEED73}" destId="{08B43061-1BB1-45D4-AC07-87CB2D767FDC}" srcOrd="2" destOrd="0" parTransId="{5AEFD0B7-40B9-4C80-9D68-3376EB51F8E0}" sibTransId="{2795F7B2-41DA-47D9-82A1-43D1D0A7DAE6}"/>
    <dgm:cxn modelId="{C90FADB2-E119-46F0-BA1F-D55317886963}" type="presOf" srcId="{0F61EB3A-B3CB-402C-9880-2643B6E416FD}" destId="{2802EEF8-82E5-447E-B7E2-A63F03D5035E}" srcOrd="0" destOrd="0" presId="urn:microsoft.com/office/officeart/2005/8/layout/equation2"/>
    <dgm:cxn modelId="{E75DEA16-1A08-4BE3-84C6-85CF7A34AD63}" type="presOf" srcId="{E0CFC1C4-0C57-47AB-9013-3C7ADDEEED73}" destId="{3BCCD320-1A85-4BB7-9067-E1555CF84026}" srcOrd="0" destOrd="0" presId="urn:microsoft.com/office/officeart/2005/8/layout/equation2"/>
    <dgm:cxn modelId="{CB9660A4-7E27-442C-9272-6C250C713749}" type="presParOf" srcId="{3BCCD320-1A85-4BB7-9067-E1555CF84026}" destId="{12688708-4FC6-4626-A8B3-CE787C819CD4}" srcOrd="0" destOrd="0" presId="urn:microsoft.com/office/officeart/2005/8/layout/equation2"/>
    <dgm:cxn modelId="{FDB18573-A3D3-4281-A0F8-79231A2EBCE3}" type="presParOf" srcId="{12688708-4FC6-4626-A8B3-CE787C819CD4}" destId="{2802EEF8-82E5-447E-B7E2-A63F03D5035E}" srcOrd="0" destOrd="0" presId="urn:microsoft.com/office/officeart/2005/8/layout/equation2"/>
    <dgm:cxn modelId="{D87E1D58-D714-4311-8269-DD6D2F42944E}" type="presParOf" srcId="{12688708-4FC6-4626-A8B3-CE787C819CD4}" destId="{4D973773-57A2-427D-99E2-4FA01738C053}" srcOrd="1" destOrd="0" presId="urn:microsoft.com/office/officeart/2005/8/layout/equation2"/>
    <dgm:cxn modelId="{29D64F77-5C17-4377-8D85-B30594A68F35}" type="presParOf" srcId="{12688708-4FC6-4626-A8B3-CE787C819CD4}" destId="{52221892-3F08-4EF6-B2FF-4C88DEC3B53D}" srcOrd="2" destOrd="0" presId="urn:microsoft.com/office/officeart/2005/8/layout/equation2"/>
    <dgm:cxn modelId="{B4D39EF9-5E1C-4ED8-A8AF-AE4BA671100A}" type="presParOf" srcId="{12688708-4FC6-4626-A8B3-CE787C819CD4}" destId="{72EBA863-2A48-4B38-8C26-A8D7EB1341A1}" srcOrd="3" destOrd="0" presId="urn:microsoft.com/office/officeart/2005/8/layout/equation2"/>
    <dgm:cxn modelId="{F4BDB096-47C8-4F0D-AF64-1F87BB868B64}" type="presParOf" srcId="{12688708-4FC6-4626-A8B3-CE787C819CD4}" destId="{87BBA073-5D9E-4FD9-8033-5C98DC6C6A59}" srcOrd="4" destOrd="0" presId="urn:microsoft.com/office/officeart/2005/8/layout/equation2"/>
    <dgm:cxn modelId="{5666CD5F-FF75-490D-8586-A0E88D97B217}" type="presParOf" srcId="{3BCCD320-1A85-4BB7-9067-E1555CF84026}" destId="{D8B03A43-D410-4F53-BD43-48EC7226E850}" srcOrd="1" destOrd="0" presId="urn:microsoft.com/office/officeart/2005/8/layout/equation2"/>
    <dgm:cxn modelId="{84FB61BB-7075-4692-820C-BE3FC0929E33}" type="presParOf" srcId="{D8B03A43-D410-4F53-BD43-48EC7226E850}" destId="{333C6B3D-79DD-4271-841A-E0D7027F1FFE}" srcOrd="0" destOrd="0" presId="urn:microsoft.com/office/officeart/2005/8/layout/equation2"/>
    <dgm:cxn modelId="{DD4FB168-3DDB-42C8-A015-808602340352}" type="presParOf" srcId="{3BCCD320-1A85-4BB7-9067-E1555CF84026}" destId="{31229AFB-8306-4BF5-9AE4-66150D5FA47B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FA8883B-7F23-408D-A249-0C453BC8F86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BF8B5E9-3559-4655-BFDD-4F8DF4835D7F}">
      <dgm:prSet phldrT="[Text]"/>
      <dgm:spPr/>
      <dgm:t>
        <a:bodyPr/>
        <a:lstStyle/>
        <a:p>
          <a:r>
            <a:rPr lang="en-US" dirty="0" err="1">
              <a:latin typeface="Times New Roman" pitchFamily="18" charset="0"/>
              <a:cs typeface="Times New Roman" pitchFamily="18" charset="0"/>
            </a:rPr>
            <a:t>Chăn</a:t>
          </a:r>
          <a:r>
            <a:rPr lang="en-US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>
              <a:latin typeface="Times New Roman" pitchFamily="18" charset="0"/>
              <a:cs typeface="Times New Roman" pitchFamily="18" charset="0"/>
            </a:rPr>
            <a:t>nuôi</a:t>
          </a:r>
          <a:r>
            <a:rPr lang="en-US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>
              <a:latin typeface="Times New Roman" pitchFamily="18" charset="0"/>
              <a:cs typeface="Times New Roman" pitchFamily="18" charset="0"/>
            </a:rPr>
            <a:t>tách</a:t>
          </a:r>
          <a:r>
            <a:rPr lang="en-US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>
              <a:latin typeface="Times New Roman" pitchFamily="18" charset="0"/>
              <a:cs typeface="Times New Roman" pitchFamily="18" charset="0"/>
            </a:rPr>
            <a:t>khỏi</a:t>
          </a:r>
          <a:r>
            <a:rPr lang="en-US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>
              <a:latin typeface="Times New Roman" pitchFamily="18" charset="0"/>
              <a:cs typeface="Times New Roman" pitchFamily="18" charset="0"/>
            </a:rPr>
            <a:t>trồng</a:t>
          </a:r>
          <a:r>
            <a:rPr lang="en-US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>
              <a:latin typeface="Times New Roman" pitchFamily="18" charset="0"/>
              <a:cs typeface="Times New Roman" pitchFamily="18" charset="0"/>
            </a:rPr>
            <a:t>trọt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96CD7D7A-D3B1-48A4-B1F5-3DED7311469A}" type="parTrans" cxnId="{255F4234-D2F2-417A-A5AB-E5B3D1416971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C5280811-0AF4-46AB-A54B-D0783A8E3BD1}" type="sibTrans" cxnId="{255F4234-D2F2-417A-A5AB-E5B3D1416971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6916EE2E-9195-4871-B0DE-7615C7CE34C3}">
      <dgm:prSet phldrT="[Text]"/>
      <dgm:spPr/>
      <dgm:t>
        <a:bodyPr/>
        <a:lstStyle/>
        <a:p>
          <a:r>
            <a:rPr lang="en-US" dirty="0" err="1">
              <a:latin typeface="Times New Roman" pitchFamily="18" charset="0"/>
              <a:cs typeface="Times New Roman" pitchFamily="18" charset="0"/>
            </a:rPr>
            <a:t>Thủ</a:t>
          </a:r>
          <a:r>
            <a:rPr lang="en-US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>
              <a:latin typeface="Times New Roman" pitchFamily="18" charset="0"/>
              <a:cs typeface="Times New Roman" pitchFamily="18" charset="0"/>
            </a:rPr>
            <a:t>công</a:t>
          </a:r>
          <a:r>
            <a:rPr lang="en-US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>
              <a:latin typeface="Times New Roman" pitchFamily="18" charset="0"/>
              <a:cs typeface="Times New Roman" pitchFamily="18" charset="0"/>
            </a:rPr>
            <a:t>nghiệp</a:t>
          </a:r>
          <a:r>
            <a:rPr lang="en-US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>
              <a:latin typeface="Times New Roman" pitchFamily="18" charset="0"/>
              <a:cs typeface="Times New Roman" pitchFamily="18" charset="0"/>
            </a:rPr>
            <a:t>tách</a:t>
          </a:r>
          <a:r>
            <a:rPr lang="en-US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>
              <a:latin typeface="Times New Roman" pitchFamily="18" charset="0"/>
              <a:cs typeface="Times New Roman" pitchFamily="18" charset="0"/>
            </a:rPr>
            <a:t>khỏi</a:t>
          </a:r>
          <a:r>
            <a:rPr lang="en-US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>
              <a:latin typeface="Times New Roman" pitchFamily="18" charset="0"/>
              <a:cs typeface="Times New Roman" pitchFamily="18" charset="0"/>
            </a:rPr>
            <a:t>nông</a:t>
          </a:r>
          <a:r>
            <a:rPr lang="en-US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>
              <a:latin typeface="Times New Roman" pitchFamily="18" charset="0"/>
              <a:cs typeface="Times New Roman" pitchFamily="18" charset="0"/>
            </a:rPr>
            <a:t>nghiệp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6D1C0503-0DEB-475A-87C4-8C9260E7072F}" type="parTrans" cxnId="{7F7BFB5A-3060-45B7-ADE9-CF0A1B13147F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2984755E-9669-4328-9436-2C0BB8912C14}" type="sibTrans" cxnId="{7F7BFB5A-3060-45B7-ADE9-CF0A1B13147F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4AF76154-DC00-49EA-8F39-440314799C3B}">
      <dgm:prSet phldrT="[Text]"/>
      <dgm:spPr/>
      <dgm:t>
        <a:bodyPr/>
        <a:lstStyle/>
        <a:p>
          <a:r>
            <a:rPr lang="en-US" dirty="0" err="1">
              <a:latin typeface="Times New Roman" pitchFamily="18" charset="0"/>
              <a:cs typeface="Times New Roman" pitchFamily="18" charset="0"/>
            </a:rPr>
            <a:t>Buôn</a:t>
          </a:r>
          <a:r>
            <a:rPr lang="en-US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>
              <a:latin typeface="Times New Roman" pitchFamily="18" charset="0"/>
              <a:cs typeface="Times New Roman" pitchFamily="18" charset="0"/>
            </a:rPr>
            <a:t>bán</a:t>
          </a:r>
          <a:r>
            <a:rPr lang="en-US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>
              <a:latin typeface="Times New Roman" pitchFamily="18" charset="0"/>
              <a:cs typeface="Times New Roman" pitchFamily="18" charset="0"/>
            </a:rPr>
            <a:t>phát</a:t>
          </a:r>
          <a:r>
            <a:rPr lang="en-US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>
              <a:latin typeface="Times New Roman" pitchFamily="18" charset="0"/>
              <a:cs typeface="Times New Roman" pitchFamily="18" charset="0"/>
            </a:rPr>
            <a:t>triển</a:t>
          </a:r>
          <a:r>
            <a:rPr lang="en-US" dirty="0">
              <a:latin typeface="Times New Roman" pitchFamily="18" charset="0"/>
              <a:cs typeface="Times New Roman" pitchFamily="18" charset="0"/>
            </a:rPr>
            <a:t>, </a:t>
          </a:r>
          <a:r>
            <a:rPr lang="en-US" dirty="0" err="1">
              <a:latin typeface="Times New Roman" pitchFamily="18" charset="0"/>
              <a:cs typeface="Times New Roman" pitchFamily="18" charset="0"/>
            </a:rPr>
            <a:t>thương</a:t>
          </a:r>
          <a:r>
            <a:rPr lang="en-US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>
              <a:latin typeface="Times New Roman" pitchFamily="18" charset="0"/>
              <a:cs typeface="Times New Roman" pitchFamily="18" charset="0"/>
            </a:rPr>
            <a:t>nghiệp</a:t>
          </a:r>
          <a:r>
            <a:rPr lang="en-US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>
              <a:latin typeface="Times New Roman" pitchFamily="18" charset="0"/>
              <a:cs typeface="Times New Roman" pitchFamily="18" charset="0"/>
            </a:rPr>
            <a:t>ra</a:t>
          </a:r>
          <a:r>
            <a:rPr lang="en-US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>
              <a:latin typeface="Times New Roman" pitchFamily="18" charset="0"/>
              <a:cs typeface="Times New Roman" pitchFamily="18" charset="0"/>
            </a:rPr>
            <a:t>đời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B1546F28-FF08-4099-8EBA-E7808A25A183}" type="parTrans" cxnId="{346284C6-8289-4DFA-8C57-8B470F0E7412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BDEA80E4-0F6B-4F82-ABFF-6038E8312F91}" type="sibTrans" cxnId="{346284C6-8289-4DFA-8C57-8B470F0E7412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A6BBC699-11B6-4E82-9B05-A6A43444B5F4}" type="pres">
      <dgm:prSet presAssocID="{6FA8883B-7F23-408D-A249-0C453BC8F86C}" presName="Name0" presStyleCnt="0">
        <dgm:presLayoutVars>
          <dgm:dir/>
          <dgm:animLvl val="lvl"/>
          <dgm:resizeHandles val="exact"/>
        </dgm:presLayoutVars>
      </dgm:prSet>
      <dgm:spPr/>
    </dgm:pt>
    <dgm:pt modelId="{1BA3185C-AB60-4D52-B8D8-A84191A8EFFD}" type="pres">
      <dgm:prSet presAssocID="{6BF8B5E9-3559-4655-BFDD-4F8DF4835D7F}" presName="parTxOnly" presStyleLbl="node1" presStyleIdx="0" presStyleCnt="3" custScaleX="127434">
        <dgm:presLayoutVars>
          <dgm:chMax val="0"/>
          <dgm:chPref val="0"/>
          <dgm:bulletEnabled val="1"/>
        </dgm:presLayoutVars>
      </dgm:prSet>
      <dgm:spPr/>
    </dgm:pt>
    <dgm:pt modelId="{8D050912-0E01-49F6-82A7-85D6C6CA27E5}" type="pres">
      <dgm:prSet presAssocID="{C5280811-0AF4-46AB-A54B-D0783A8E3BD1}" presName="parTxOnlySpace" presStyleCnt="0"/>
      <dgm:spPr/>
    </dgm:pt>
    <dgm:pt modelId="{0FC7435E-FEDE-413C-A01B-C18E5B67344F}" type="pres">
      <dgm:prSet presAssocID="{6916EE2E-9195-4871-B0DE-7615C7CE34C3}" presName="parTxOnly" presStyleLbl="node1" presStyleIdx="1" presStyleCnt="3" custScaleX="131377">
        <dgm:presLayoutVars>
          <dgm:chMax val="0"/>
          <dgm:chPref val="0"/>
          <dgm:bulletEnabled val="1"/>
        </dgm:presLayoutVars>
      </dgm:prSet>
      <dgm:spPr/>
    </dgm:pt>
    <dgm:pt modelId="{DAAF51E8-FF90-45AD-8881-1861D660FB18}" type="pres">
      <dgm:prSet presAssocID="{2984755E-9669-4328-9436-2C0BB8912C14}" presName="parTxOnlySpace" presStyleCnt="0"/>
      <dgm:spPr/>
    </dgm:pt>
    <dgm:pt modelId="{835B1E3E-9B5C-469A-9954-CAA435F49722}" type="pres">
      <dgm:prSet presAssocID="{4AF76154-DC00-49EA-8F39-440314799C3B}" presName="parTxOnly" presStyleLbl="node1" presStyleIdx="2" presStyleCnt="3" custScaleX="140956">
        <dgm:presLayoutVars>
          <dgm:chMax val="0"/>
          <dgm:chPref val="0"/>
          <dgm:bulletEnabled val="1"/>
        </dgm:presLayoutVars>
      </dgm:prSet>
      <dgm:spPr/>
    </dgm:pt>
  </dgm:ptLst>
  <dgm:cxnLst>
    <dgm:cxn modelId="{346284C6-8289-4DFA-8C57-8B470F0E7412}" srcId="{6FA8883B-7F23-408D-A249-0C453BC8F86C}" destId="{4AF76154-DC00-49EA-8F39-440314799C3B}" srcOrd="2" destOrd="0" parTransId="{B1546F28-FF08-4099-8EBA-E7808A25A183}" sibTransId="{BDEA80E4-0F6B-4F82-ABFF-6038E8312F91}"/>
    <dgm:cxn modelId="{1D2A8148-9B41-4487-B6FD-F873DF3B8F71}" type="presOf" srcId="{6916EE2E-9195-4871-B0DE-7615C7CE34C3}" destId="{0FC7435E-FEDE-413C-A01B-C18E5B67344F}" srcOrd="0" destOrd="0" presId="urn:microsoft.com/office/officeart/2005/8/layout/chevron1"/>
    <dgm:cxn modelId="{E8560A93-96D1-40FF-86D6-A4B1978472C7}" type="presOf" srcId="{6BF8B5E9-3559-4655-BFDD-4F8DF4835D7F}" destId="{1BA3185C-AB60-4D52-B8D8-A84191A8EFFD}" srcOrd="0" destOrd="0" presId="urn:microsoft.com/office/officeart/2005/8/layout/chevron1"/>
    <dgm:cxn modelId="{255F4234-D2F2-417A-A5AB-E5B3D1416971}" srcId="{6FA8883B-7F23-408D-A249-0C453BC8F86C}" destId="{6BF8B5E9-3559-4655-BFDD-4F8DF4835D7F}" srcOrd="0" destOrd="0" parTransId="{96CD7D7A-D3B1-48A4-B1F5-3DED7311469A}" sibTransId="{C5280811-0AF4-46AB-A54B-D0783A8E3BD1}"/>
    <dgm:cxn modelId="{06AA074E-CBE6-46C7-9297-E9A2C268FCF6}" type="presOf" srcId="{6FA8883B-7F23-408D-A249-0C453BC8F86C}" destId="{A6BBC699-11B6-4E82-9B05-A6A43444B5F4}" srcOrd="0" destOrd="0" presId="urn:microsoft.com/office/officeart/2005/8/layout/chevron1"/>
    <dgm:cxn modelId="{7F7BFB5A-3060-45B7-ADE9-CF0A1B13147F}" srcId="{6FA8883B-7F23-408D-A249-0C453BC8F86C}" destId="{6916EE2E-9195-4871-B0DE-7615C7CE34C3}" srcOrd="1" destOrd="0" parTransId="{6D1C0503-0DEB-475A-87C4-8C9260E7072F}" sibTransId="{2984755E-9669-4328-9436-2C0BB8912C14}"/>
    <dgm:cxn modelId="{8186DBCB-E673-4491-8D86-11B5B97DC19C}" type="presOf" srcId="{4AF76154-DC00-49EA-8F39-440314799C3B}" destId="{835B1E3E-9B5C-469A-9954-CAA435F49722}" srcOrd="0" destOrd="0" presId="urn:microsoft.com/office/officeart/2005/8/layout/chevron1"/>
    <dgm:cxn modelId="{EED44A01-B56A-40EF-BC98-CC635061EDC2}" type="presParOf" srcId="{A6BBC699-11B6-4E82-9B05-A6A43444B5F4}" destId="{1BA3185C-AB60-4D52-B8D8-A84191A8EFFD}" srcOrd="0" destOrd="0" presId="urn:microsoft.com/office/officeart/2005/8/layout/chevron1"/>
    <dgm:cxn modelId="{2463EB26-2C31-4B17-A304-34F33B6B5833}" type="presParOf" srcId="{A6BBC699-11B6-4E82-9B05-A6A43444B5F4}" destId="{8D050912-0E01-49F6-82A7-85D6C6CA27E5}" srcOrd="1" destOrd="0" presId="urn:microsoft.com/office/officeart/2005/8/layout/chevron1"/>
    <dgm:cxn modelId="{6E8F822C-B2C4-4AF8-9130-C0D48AFAE37A}" type="presParOf" srcId="{A6BBC699-11B6-4E82-9B05-A6A43444B5F4}" destId="{0FC7435E-FEDE-413C-A01B-C18E5B67344F}" srcOrd="2" destOrd="0" presId="urn:microsoft.com/office/officeart/2005/8/layout/chevron1"/>
    <dgm:cxn modelId="{712A3F4E-CA38-41E2-B25F-467C53DE54EF}" type="presParOf" srcId="{A6BBC699-11B6-4E82-9B05-A6A43444B5F4}" destId="{DAAF51E8-FF90-45AD-8881-1861D660FB18}" srcOrd="3" destOrd="0" presId="urn:microsoft.com/office/officeart/2005/8/layout/chevron1"/>
    <dgm:cxn modelId="{336B5E1D-7243-4F50-A0D8-23AAD8D35262}" type="presParOf" srcId="{A6BBC699-11B6-4E82-9B05-A6A43444B5F4}" destId="{835B1E3E-9B5C-469A-9954-CAA435F4972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9CA2FB7-7DFF-49D0-8E89-CA087A96FDD9}" type="doc">
      <dgm:prSet loTypeId="urn:microsoft.com/office/officeart/2005/8/layout/target1" loCatId="relationship" qsTypeId="urn:microsoft.com/office/officeart/2005/8/quickstyle/simple1" qsCatId="simple" csTypeId="urn:microsoft.com/office/officeart/2005/8/colors/accent1_2" csCatId="accent1" phldr="1"/>
      <dgm:spPr/>
    </dgm:pt>
    <dgm:pt modelId="{C1B14703-D9D6-4CA6-9865-F6F5DFFA0421}">
      <dgm:prSet phldrT="[Text]" custT="1"/>
      <dgm:spPr/>
      <dgm:t>
        <a:bodyPr/>
        <a:lstStyle/>
        <a:p>
          <a:r>
            <a:rPr lang="en-US" sz="2000" b="1" dirty="0" err="1">
              <a:latin typeface="Times New Roman" pitchFamily="18" charset="0"/>
              <a:cs typeface="Times New Roman" pitchFamily="18" charset="0"/>
            </a:rPr>
            <a:t>Bộ</a:t>
          </a:r>
          <a:r>
            <a:rPr lang="en-US" sz="20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dirty="0" err="1">
              <a:latin typeface="Times New Roman" pitchFamily="18" charset="0"/>
              <a:cs typeface="Times New Roman" pitchFamily="18" charset="0"/>
            </a:rPr>
            <a:t>lạc</a:t>
          </a:r>
          <a:endParaRPr lang="en-US" sz="2000" b="1" dirty="0">
            <a:latin typeface="Times New Roman" pitchFamily="18" charset="0"/>
            <a:cs typeface="Times New Roman" pitchFamily="18" charset="0"/>
          </a:endParaRPr>
        </a:p>
      </dgm:t>
    </dgm:pt>
    <dgm:pt modelId="{A1153161-5A81-4C5B-8316-7F1205063BAB}" type="parTrans" cxnId="{B21071C7-E3E0-4B7E-9F01-8F18B3F4381C}">
      <dgm:prSet/>
      <dgm:spPr/>
      <dgm:t>
        <a:bodyPr/>
        <a:lstStyle/>
        <a:p>
          <a:endParaRPr lang="en-US" sz="2000" b="1">
            <a:latin typeface="Times New Roman" pitchFamily="18" charset="0"/>
            <a:cs typeface="Times New Roman" pitchFamily="18" charset="0"/>
          </a:endParaRPr>
        </a:p>
      </dgm:t>
    </dgm:pt>
    <dgm:pt modelId="{A8FAB0FB-DD6A-4B9E-9CD6-C6FF676638C0}" type="sibTrans" cxnId="{B21071C7-E3E0-4B7E-9F01-8F18B3F4381C}">
      <dgm:prSet/>
      <dgm:spPr/>
      <dgm:t>
        <a:bodyPr/>
        <a:lstStyle/>
        <a:p>
          <a:endParaRPr lang="en-US" sz="2000" b="1">
            <a:latin typeface="Times New Roman" pitchFamily="18" charset="0"/>
            <a:cs typeface="Times New Roman" pitchFamily="18" charset="0"/>
          </a:endParaRPr>
        </a:p>
      </dgm:t>
    </dgm:pt>
    <dgm:pt modelId="{98B510CF-7CCA-4C40-BCED-87FE74A814FF}">
      <dgm:prSet phldrT="[Text]" custT="1"/>
      <dgm:spPr/>
      <dgm:t>
        <a:bodyPr/>
        <a:lstStyle/>
        <a:p>
          <a:r>
            <a:rPr lang="en-US" sz="2000" b="1" dirty="0" err="1">
              <a:latin typeface="Times New Roman" pitchFamily="18" charset="0"/>
              <a:cs typeface="Times New Roman" pitchFamily="18" charset="0"/>
            </a:rPr>
            <a:t>Bào</a:t>
          </a:r>
          <a:r>
            <a:rPr lang="en-US" sz="20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dirty="0" err="1">
              <a:latin typeface="Times New Roman" pitchFamily="18" charset="0"/>
              <a:cs typeface="Times New Roman" pitchFamily="18" charset="0"/>
            </a:rPr>
            <a:t>tộc</a:t>
          </a:r>
          <a:endParaRPr lang="en-US" sz="2000" b="1" dirty="0">
            <a:latin typeface="Times New Roman" pitchFamily="18" charset="0"/>
            <a:cs typeface="Times New Roman" pitchFamily="18" charset="0"/>
          </a:endParaRPr>
        </a:p>
      </dgm:t>
    </dgm:pt>
    <dgm:pt modelId="{0B838F69-C121-4B09-A893-58B4348A976C}" type="parTrans" cxnId="{317D7F99-E722-4D73-B997-C590847E153C}">
      <dgm:prSet/>
      <dgm:spPr/>
      <dgm:t>
        <a:bodyPr/>
        <a:lstStyle/>
        <a:p>
          <a:endParaRPr lang="en-US" sz="2000" b="1">
            <a:latin typeface="Times New Roman" pitchFamily="18" charset="0"/>
            <a:cs typeface="Times New Roman" pitchFamily="18" charset="0"/>
          </a:endParaRPr>
        </a:p>
      </dgm:t>
    </dgm:pt>
    <dgm:pt modelId="{40E5FC99-6ECC-4F74-BC19-5E3D050D2448}" type="sibTrans" cxnId="{317D7F99-E722-4D73-B997-C590847E153C}">
      <dgm:prSet/>
      <dgm:spPr/>
      <dgm:t>
        <a:bodyPr/>
        <a:lstStyle/>
        <a:p>
          <a:endParaRPr lang="en-US" sz="2000" b="1">
            <a:latin typeface="Times New Roman" pitchFamily="18" charset="0"/>
            <a:cs typeface="Times New Roman" pitchFamily="18" charset="0"/>
          </a:endParaRPr>
        </a:p>
      </dgm:t>
    </dgm:pt>
    <dgm:pt modelId="{BA705432-5FC0-4385-A047-C0396A6ACA33}">
      <dgm:prSet phldrT="[Text]" custT="1"/>
      <dgm:spPr/>
      <dgm:t>
        <a:bodyPr/>
        <a:lstStyle/>
        <a:p>
          <a:r>
            <a:rPr lang="en-US" sz="2000" b="1" dirty="0" err="1">
              <a:latin typeface="Times New Roman" pitchFamily="18" charset="0"/>
              <a:cs typeface="Times New Roman" pitchFamily="18" charset="0"/>
            </a:rPr>
            <a:t>Thị</a:t>
          </a:r>
          <a:r>
            <a:rPr lang="en-US" sz="20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dirty="0" err="1">
              <a:latin typeface="Times New Roman" pitchFamily="18" charset="0"/>
              <a:cs typeface="Times New Roman" pitchFamily="18" charset="0"/>
            </a:rPr>
            <a:t>tộc</a:t>
          </a:r>
          <a:endParaRPr lang="en-US" sz="2000" b="1" dirty="0">
            <a:latin typeface="Times New Roman" pitchFamily="18" charset="0"/>
            <a:cs typeface="Times New Roman" pitchFamily="18" charset="0"/>
          </a:endParaRPr>
        </a:p>
      </dgm:t>
    </dgm:pt>
    <dgm:pt modelId="{EB9DA1A5-6460-47EA-8F51-1A42909DFE23}" type="parTrans" cxnId="{257D2A3F-E1B3-4CA7-A54B-CD912EF55C5A}">
      <dgm:prSet/>
      <dgm:spPr/>
      <dgm:t>
        <a:bodyPr/>
        <a:lstStyle/>
        <a:p>
          <a:endParaRPr lang="en-US" sz="2000" b="1">
            <a:latin typeface="Times New Roman" pitchFamily="18" charset="0"/>
            <a:cs typeface="Times New Roman" pitchFamily="18" charset="0"/>
          </a:endParaRPr>
        </a:p>
      </dgm:t>
    </dgm:pt>
    <dgm:pt modelId="{84367409-BBFC-4F9B-9B0E-AE31E21400BF}" type="sibTrans" cxnId="{257D2A3F-E1B3-4CA7-A54B-CD912EF55C5A}">
      <dgm:prSet/>
      <dgm:spPr/>
      <dgm:t>
        <a:bodyPr/>
        <a:lstStyle/>
        <a:p>
          <a:endParaRPr lang="en-US" sz="2000" b="1">
            <a:latin typeface="Times New Roman" pitchFamily="18" charset="0"/>
            <a:cs typeface="Times New Roman" pitchFamily="18" charset="0"/>
          </a:endParaRPr>
        </a:p>
      </dgm:t>
    </dgm:pt>
    <dgm:pt modelId="{7ED1F089-A033-442D-92A6-2D4D3AF2CCB8}" type="pres">
      <dgm:prSet presAssocID="{79CA2FB7-7DFF-49D0-8E89-CA087A96FDD9}" presName="composite" presStyleCnt="0">
        <dgm:presLayoutVars>
          <dgm:chMax val="5"/>
          <dgm:dir/>
          <dgm:resizeHandles val="exact"/>
        </dgm:presLayoutVars>
      </dgm:prSet>
      <dgm:spPr/>
    </dgm:pt>
    <dgm:pt modelId="{80FFFCFD-2551-4E6C-8D79-50363119A024}" type="pres">
      <dgm:prSet presAssocID="{C1B14703-D9D6-4CA6-9865-F6F5DFFA0421}" presName="circle1" presStyleLbl="lnNode1" presStyleIdx="0" presStyleCnt="3"/>
      <dgm:spPr/>
    </dgm:pt>
    <dgm:pt modelId="{D18DD262-F4E8-42CF-8034-7FC2A3511099}" type="pres">
      <dgm:prSet presAssocID="{C1B14703-D9D6-4CA6-9865-F6F5DFFA0421}" presName="text1" presStyleLbl="revTx" presStyleIdx="0" presStyleCnt="3">
        <dgm:presLayoutVars>
          <dgm:bulletEnabled val="1"/>
        </dgm:presLayoutVars>
      </dgm:prSet>
      <dgm:spPr/>
    </dgm:pt>
    <dgm:pt modelId="{4CF2EF0C-86D9-4612-AC05-E03125352DC9}" type="pres">
      <dgm:prSet presAssocID="{C1B14703-D9D6-4CA6-9865-F6F5DFFA0421}" presName="line1" presStyleLbl="callout" presStyleIdx="0" presStyleCnt="6"/>
      <dgm:spPr/>
    </dgm:pt>
    <dgm:pt modelId="{EB15C0CB-429F-4D5D-8879-D1B0DCD28A60}" type="pres">
      <dgm:prSet presAssocID="{C1B14703-D9D6-4CA6-9865-F6F5DFFA0421}" presName="d1" presStyleLbl="callout" presStyleIdx="1" presStyleCnt="6"/>
      <dgm:spPr/>
    </dgm:pt>
    <dgm:pt modelId="{1B1F57F5-A2C5-4842-A8C5-D33570000F1C}" type="pres">
      <dgm:prSet presAssocID="{98B510CF-7CCA-4C40-BCED-87FE74A814FF}" presName="circle2" presStyleLbl="lnNode1" presStyleIdx="1" presStyleCnt="3"/>
      <dgm:spPr/>
    </dgm:pt>
    <dgm:pt modelId="{35482D6E-4268-47BE-AC4D-EE63852CE70A}" type="pres">
      <dgm:prSet presAssocID="{98B510CF-7CCA-4C40-BCED-87FE74A814FF}" presName="text2" presStyleLbl="revTx" presStyleIdx="1" presStyleCnt="3" custScaleX="157778" custLinFactNeighborX="32222">
        <dgm:presLayoutVars>
          <dgm:bulletEnabled val="1"/>
        </dgm:presLayoutVars>
      </dgm:prSet>
      <dgm:spPr/>
    </dgm:pt>
    <dgm:pt modelId="{C8F0B303-D1CA-4ACE-8E30-45CC2FCAD94B}" type="pres">
      <dgm:prSet presAssocID="{98B510CF-7CCA-4C40-BCED-87FE74A814FF}" presName="line2" presStyleLbl="callout" presStyleIdx="2" presStyleCnt="6"/>
      <dgm:spPr/>
    </dgm:pt>
    <dgm:pt modelId="{B47AA3C1-8421-4676-8375-7930009D5098}" type="pres">
      <dgm:prSet presAssocID="{98B510CF-7CCA-4C40-BCED-87FE74A814FF}" presName="d2" presStyleLbl="callout" presStyleIdx="3" presStyleCnt="6"/>
      <dgm:spPr/>
    </dgm:pt>
    <dgm:pt modelId="{2FB95B90-E890-4DDB-B968-550B4DDD16E4}" type="pres">
      <dgm:prSet presAssocID="{BA705432-5FC0-4385-A047-C0396A6ACA33}" presName="circle3" presStyleLbl="lnNode1" presStyleIdx="2" presStyleCnt="3"/>
      <dgm:spPr/>
    </dgm:pt>
    <dgm:pt modelId="{11A5AA28-F57F-461D-BEC0-4BDCDABD79ED}" type="pres">
      <dgm:prSet presAssocID="{BA705432-5FC0-4385-A047-C0396A6ACA33}" presName="text3" presStyleLbl="revTx" presStyleIdx="2" presStyleCnt="3" custScaleX="115556" custLinFactNeighborX="0">
        <dgm:presLayoutVars>
          <dgm:bulletEnabled val="1"/>
        </dgm:presLayoutVars>
      </dgm:prSet>
      <dgm:spPr/>
    </dgm:pt>
    <dgm:pt modelId="{683475E0-0C23-4159-9E3B-62845981C4DE}" type="pres">
      <dgm:prSet presAssocID="{BA705432-5FC0-4385-A047-C0396A6ACA33}" presName="line3" presStyleLbl="callout" presStyleIdx="4" presStyleCnt="6"/>
      <dgm:spPr/>
    </dgm:pt>
    <dgm:pt modelId="{7B060032-C66D-4DEA-BF72-DCC0E5A922B9}" type="pres">
      <dgm:prSet presAssocID="{BA705432-5FC0-4385-A047-C0396A6ACA33}" presName="d3" presStyleLbl="callout" presStyleIdx="5" presStyleCnt="6"/>
      <dgm:spPr/>
    </dgm:pt>
  </dgm:ptLst>
  <dgm:cxnLst>
    <dgm:cxn modelId="{257D2A3F-E1B3-4CA7-A54B-CD912EF55C5A}" srcId="{79CA2FB7-7DFF-49D0-8E89-CA087A96FDD9}" destId="{BA705432-5FC0-4385-A047-C0396A6ACA33}" srcOrd="2" destOrd="0" parTransId="{EB9DA1A5-6460-47EA-8F51-1A42909DFE23}" sibTransId="{84367409-BBFC-4F9B-9B0E-AE31E21400BF}"/>
    <dgm:cxn modelId="{B9F1D100-C97E-4357-8AA6-78513D3C3ED7}" type="presOf" srcId="{BA705432-5FC0-4385-A047-C0396A6ACA33}" destId="{11A5AA28-F57F-461D-BEC0-4BDCDABD79ED}" srcOrd="0" destOrd="0" presId="urn:microsoft.com/office/officeart/2005/8/layout/target1"/>
    <dgm:cxn modelId="{2E75FA43-847B-433E-A78D-B8719C12EE50}" type="presOf" srcId="{79CA2FB7-7DFF-49D0-8E89-CA087A96FDD9}" destId="{7ED1F089-A033-442D-92A6-2D4D3AF2CCB8}" srcOrd="0" destOrd="0" presId="urn:microsoft.com/office/officeart/2005/8/layout/target1"/>
    <dgm:cxn modelId="{A362C0E9-E4DD-4026-B387-DBFDD7CADDD1}" type="presOf" srcId="{C1B14703-D9D6-4CA6-9865-F6F5DFFA0421}" destId="{D18DD262-F4E8-42CF-8034-7FC2A3511099}" srcOrd="0" destOrd="0" presId="urn:microsoft.com/office/officeart/2005/8/layout/target1"/>
    <dgm:cxn modelId="{B21071C7-E3E0-4B7E-9F01-8F18B3F4381C}" srcId="{79CA2FB7-7DFF-49D0-8E89-CA087A96FDD9}" destId="{C1B14703-D9D6-4CA6-9865-F6F5DFFA0421}" srcOrd="0" destOrd="0" parTransId="{A1153161-5A81-4C5B-8316-7F1205063BAB}" sibTransId="{A8FAB0FB-DD6A-4B9E-9CD6-C6FF676638C0}"/>
    <dgm:cxn modelId="{317D7F99-E722-4D73-B997-C590847E153C}" srcId="{79CA2FB7-7DFF-49D0-8E89-CA087A96FDD9}" destId="{98B510CF-7CCA-4C40-BCED-87FE74A814FF}" srcOrd="1" destOrd="0" parTransId="{0B838F69-C121-4B09-A893-58B4348A976C}" sibTransId="{40E5FC99-6ECC-4F74-BC19-5E3D050D2448}"/>
    <dgm:cxn modelId="{D0FDE77B-5320-421E-BCA8-89AFB4271D8B}" type="presOf" srcId="{98B510CF-7CCA-4C40-BCED-87FE74A814FF}" destId="{35482D6E-4268-47BE-AC4D-EE63852CE70A}" srcOrd="0" destOrd="0" presId="urn:microsoft.com/office/officeart/2005/8/layout/target1"/>
    <dgm:cxn modelId="{32D9A454-0190-4C75-A7DD-4969D4C65DB2}" type="presParOf" srcId="{7ED1F089-A033-442D-92A6-2D4D3AF2CCB8}" destId="{80FFFCFD-2551-4E6C-8D79-50363119A024}" srcOrd="0" destOrd="0" presId="urn:microsoft.com/office/officeart/2005/8/layout/target1"/>
    <dgm:cxn modelId="{D59DBEA1-A545-4AD5-9241-778B6BA9D618}" type="presParOf" srcId="{7ED1F089-A033-442D-92A6-2D4D3AF2CCB8}" destId="{D18DD262-F4E8-42CF-8034-7FC2A3511099}" srcOrd="1" destOrd="0" presId="urn:microsoft.com/office/officeart/2005/8/layout/target1"/>
    <dgm:cxn modelId="{BD4ED224-DE3F-47A4-BFAD-F8B8132052DD}" type="presParOf" srcId="{7ED1F089-A033-442D-92A6-2D4D3AF2CCB8}" destId="{4CF2EF0C-86D9-4612-AC05-E03125352DC9}" srcOrd="2" destOrd="0" presId="urn:microsoft.com/office/officeart/2005/8/layout/target1"/>
    <dgm:cxn modelId="{63471543-BB93-490B-AC69-8908ABC9F4EA}" type="presParOf" srcId="{7ED1F089-A033-442D-92A6-2D4D3AF2CCB8}" destId="{EB15C0CB-429F-4D5D-8879-D1B0DCD28A60}" srcOrd="3" destOrd="0" presId="urn:microsoft.com/office/officeart/2005/8/layout/target1"/>
    <dgm:cxn modelId="{740FD6AE-AF45-4D94-A159-CA72E655DE2C}" type="presParOf" srcId="{7ED1F089-A033-442D-92A6-2D4D3AF2CCB8}" destId="{1B1F57F5-A2C5-4842-A8C5-D33570000F1C}" srcOrd="4" destOrd="0" presId="urn:microsoft.com/office/officeart/2005/8/layout/target1"/>
    <dgm:cxn modelId="{4A91010E-321E-4B30-923F-C9907DE92CAE}" type="presParOf" srcId="{7ED1F089-A033-442D-92A6-2D4D3AF2CCB8}" destId="{35482D6E-4268-47BE-AC4D-EE63852CE70A}" srcOrd="5" destOrd="0" presId="urn:microsoft.com/office/officeart/2005/8/layout/target1"/>
    <dgm:cxn modelId="{B4825625-012D-4496-9C5D-11B1DD23CD61}" type="presParOf" srcId="{7ED1F089-A033-442D-92A6-2D4D3AF2CCB8}" destId="{C8F0B303-D1CA-4ACE-8E30-45CC2FCAD94B}" srcOrd="6" destOrd="0" presId="urn:microsoft.com/office/officeart/2005/8/layout/target1"/>
    <dgm:cxn modelId="{2322FDFD-8284-4A5E-A96F-DF2A29966FDD}" type="presParOf" srcId="{7ED1F089-A033-442D-92A6-2D4D3AF2CCB8}" destId="{B47AA3C1-8421-4676-8375-7930009D5098}" srcOrd="7" destOrd="0" presId="urn:microsoft.com/office/officeart/2005/8/layout/target1"/>
    <dgm:cxn modelId="{34FC9715-3CDF-4CCC-B122-8C1267F9BB7C}" type="presParOf" srcId="{7ED1F089-A033-442D-92A6-2D4D3AF2CCB8}" destId="{2FB95B90-E890-4DDB-B968-550B4DDD16E4}" srcOrd="8" destOrd="0" presId="urn:microsoft.com/office/officeart/2005/8/layout/target1"/>
    <dgm:cxn modelId="{B2621E9E-05D5-4CCA-960A-BF7360D94E10}" type="presParOf" srcId="{7ED1F089-A033-442D-92A6-2D4D3AF2CCB8}" destId="{11A5AA28-F57F-461D-BEC0-4BDCDABD79ED}" srcOrd="9" destOrd="0" presId="urn:microsoft.com/office/officeart/2005/8/layout/target1"/>
    <dgm:cxn modelId="{6F137FD6-6C52-4707-A62B-04ABA34E1D61}" type="presParOf" srcId="{7ED1F089-A033-442D-92A6-2D4D3AF2CCB8}" destId="{683475E0-0C23-4159-9E3B-62845981C4DE}" srcOrd="10" destOrd="0" presId="urn:microsoft.com/office/officeart/2005/8/layout/target1"/>
    <dgm:cxn modelId="{8436EB11-3C16-440B-88FF-547353E58E8F}" type="presParOf" srcId="{7ED1F089-A033-442D-92A6-2D4D3AF2CCB8}" destId="{7B060032-C66D-4DEA-BF72-DCC0E5A922B9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4E29C2A-76A3-43EA-8D36-20D42D884420}" type="doc">
      <dgm:prSet loTypeId="urn:microsoft.com/office/officeart/2005/8/layout/equation1" loCatId="relationship" qsTypeId="urn:microsoft.com/office/officeart/2005/8/quickstyle/simple1" qsCatId="simple" csTypeId="urn:microsoft.com/office/officeart/2005/8/colors/accent1_2" csCatId="accent1" phldr="1"/>
      <dgm:spPr/>
    </dgm:pt>
    <dgm:pt modelId="{8EE33A31-5B77-47D3-9C11-A19547D397D9}">
      <dgm:prSet phldrT="[Text]" custT="1"/>
      <dgm:spPr/>
      <dgm:t>
        <a:bodyPr/>
        <a:lstStyle/>
        <a:p>
          <a:r>
            <a:rPr lang="en-US" sz="1600" b="1" dirty="0" err="1">
              <a:latin typeface="Times New Roman" pitchFamily="18" charset="0"/>
              <a:cs typeface="Times New Roman" pitchFamily="18" charset="0"/>
            </a:rPr>
            <a:t>Công</a:t>
          </a:r>
          <a:r>
            <a:rPr lang="en-US" sz="16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b="1" dirty="0" err="1">
              <a:latin typeface="Times New Roman" pitchFamily="18" charset="0"/>
              <a:cs typeface="Times New Roman" pitchFamily="18" charset="0"/>
            </a:rPr>
            <a:t>cụ</a:t>
          </a:r>
          <a:r>
            <a:rPr lang="en-US" sz="16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b="1" dirty="0" err="1">
              <a:latin typeface="Times New Roman" pitchFamily="18" charset="0"/>
              <a:cs typeface="Times New Roman" pitchFamily="18" charset="0"/>
            </a:rPr>
            <a:t>lao</a:t>
          </a:r>
          <a:r>
            <a:rPr lang="en-US" sz="16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b="1" dirty="0" err="1">
              <a:latin typeface="Times New Roman" pitchFamily="18" charset="0"/>
              <a:cs typeface="Times New Roman" pitchFamily="18" charset="0"/>
            </a:rPr>
            <a:t>động</a:t>
          </a:r>
          <a:r>
            <a:rPr lang="en-US" sz="16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b="1" dirty="0" err="1">
              <a:latin typeface="Times New Roman" pitchFamily="18" charset="0"/>
              <a:cs typeface="Times New Roman" pitchFamily="18" charset="0"/>
            </a:rPr>
            <a:t>phát</a:t>
          </a:r>
          <a:r>
            <a:rPr lang="en-US" sz="16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b="1" dirty="0" err="1">
              <a:latin typeface="Times New Roman" pitchFamily="18" charset="0"/>
              <a:cs typeface="Times New Roman" pitchFamily="18" charset="0"/>
            </a:rPr>
            <a:t>triển</a:t>
          </a:r>
          <a:r>
            <a:rPr lang="en-US" sz="1600" b="1" dirty="0">
              <a:latin typeface="Times New Roman" pitchFamily="18" charset="0"/>
              <a:cs typeface="Times New Roman" pitchFamily="18" charset="0"/>
            </a:rPr>
            <a:t> (</a:t>
          </a:r>
          <a:r>
            <a:rPr lang="en-US" sz="1600" b="1" dirty="0" err="1">
              <a:latin typeface="Times New Roman" pitchFamily="18" charset="0"/>
              <a:cs typeface="Times New Roman" pitchFamily="18" charset="0"/>
            </a:rPr>
            <a:t>đá</a:t>
          </a:r>
          <a:r>
            <a:rPr lang="en-US" sz="1600" b="1" dirty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1600" b="1" dirty="0" err="1">
              <a:latin typeface="Times New Roman" pitchFamily="18" charset="0"/>
              <a:cs typeface="Times New Roman" pitchFamily="18" charset="0"/>
            </a:rPr>
            <a:t>đồng</a:t>
          </a:r>
          <a:r>
            <a:rPr lang="en-US" sz="1600" b="1" dirty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1600" b="1" dirty="0" err="1">
              <a:latin typeface="Times New Roman" pitchFamily="18" charset="0"/>
              <a:cs typeface="Times New Roman" pitchFamily="18" charset="0"/>
            </a:rPr>
            <a:t>sắt</a:t>
          </a:r>
          <a:r>
            <a:rPr lang="en-US" sz="1600" b="1" dirty="0">
              <a:latin typeface="Times New Roman" pitchFamily="18" charset="0"/>
              <a:cs typeface="Times New Roman" pitchFamily="18" charset="0"/>
            </a:rPr>
            <a:t>)</a:t>
          </a:r>
        </a:p>
      </dgm:t>
    </dgm:pt>
    <dgm:pt modelId="{FA15DEF9-E71C-42A3-B1ED-FFE8D50B5D2D}" type="parTrans" cxnId="{F5622124-E3A6-405F-B5EA-E0A6BB04061C}">
      <dgm:prSet/>
      <dgm:spPr/>
      <dgm:t>
        <a:bodyPr/>
        <a:lstStyle/>
        <a:p>
          <a:endParaRPr lang="en-US" sz="1600" b="1">
            <a:latin typeface="Times New Roman" pitchFamily="18" charset="0"/>
            <a:cs typeface="Times New Roman" pitchFamily="18" charset="0"/>
          </a:endParaRPr>
        </a:p>
      </dgm:t>
    </dgm:pt>
    <dgm:pt modelId="{2ACD0743-095E-422F-A1AE-BFAB2AC4CD60}" type="sibTrans" cxnId="{F5622124-E3A6-405F-B5EA-E0A6BB04061C}">
      <dgm:prSet custT="1"/>
      <dgm:spPr/>
      <dgm:t>
        <a:bodyPr/>
        <a:lstStyle/>
        <a:p>
          <a:endParaRPr lang="en-US" sz="1600" b="1">
            <a:latin typeface="Times New Roman" pitchFamily="18" charset="0"/>
            <a:cs typeface="Times New Roman" pitchFamily="18" charset="0"/>
          </a:endParaRPr>
        </a:p>
      </dgm:t>
    </dgm:pt>
    <dgm:pt modelId="{55003EA8-D00B-477E-A3E3-86BB686C888B}">
      <dgm:prSet phldrT="[Text]" custT="1"/>
      <dgm:spPr/>
      <dgm:t>
        <a:bodyPr/>
        <a:lstStyle/>
        <a:p>
          <a:r>
            <a:rPr lang="en-US" sz="1600" b="1" dirty="0" err="1">
              <a:latin typeface="Times New Roman" pitchFamily="18" charset="0"/>
              <a:cs typeface="Times New Roman" pitchFamily="18" charset="0"/>
            </a:rPr>
            <a:t>Kinh</a:t>
          </a:r>
          <a:r>
            <a:rPr lang="en-US" sz="16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b="1" dirty="0" err="1">
              <a:latin typeface="Times New Roman" pitchFamily="18" charset="0"/>
              <a:cs typeface="Times New Roman" pitchFamily="18" charset="0"/>
            </a:rPr>
            <a:t>nghiệm</a:t>
          </a:r>
          <a:r>
            <a:rPr lang="en-US" sz="16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b="1" dirty="0" err="1">
              <a:latin typeface="Times New Roman" pitchFamily="18" charset="0"/>
              <a:cs typeface="Times New Roman" pitchFamily="18" charset="0"/>
            </a:rPr>
            <a:t>lao</a:t>
          </a:r>
          <a:r>
            <a:rPr lang="en-US" sz="16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b="1" dirty="0" err="1">
              <a:latin typeface="Times New Roman" pitchFamily="18" charset="0"/>
              <a:cs typeface="Times New Roman" pitchFamily="18" charset="0"/>
            </a:rPr>
            <a:t>động</a:t>
          </a:r>
          <a:r>
            <a:rPr lang="en-US" sz="16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b="1" dirty="0" err="1">
              <a:latin typeface="Times New Roman" pitchFamily="18" charset="0"/>
              <a:cs typeface="Times New Roman" pitchFamily="18" charset="0"/>
            </a:rPr>
            <a:t>của</a:t>
          </a:r>
          <a:r>
            <a:rPr lang="en-US" sz="1600" b="1" dirty="0">
              <a:latin typeface="Times New Roman" pitchFamily="18" charset="0"/>
              <a:cs typeface="Times New Roman" pitchFamily="18" charset="0"/>
            </a:rPr>
            <a:t> con </a:t>
          </a:r>
          <a:r>
            <a:rPr lang="en-US" sz="1600" b="1" dirty="0" err="1">
              <a:latin typeface="Times New Roman" pitchFamily="18" charset="0"/>
              <a:cs typeface="Times New Roman" pitchFamily="18" charset="0"/>
            </a:rPr>
            <a:t>người</a:t>
          </a:r>
          <a:endParaRPr lang="en-US" sz="1600" b="1" dirty="0">
            <a:latin typeface="Times New Roman" pitchFamily="18" charset="0"/>
            <a:cs typeface="Times New Roman" pitchFamily="18" charset="0"/>
          </a:endParaRPr>
        </a:p>
      </dgm:t>
    </dgm:pt>
    <dgm:pt modelId="{782CD827-FE2E-452B-8100-38D468B2090D}" type="parTrans" cxnId="{4ED854CA-1F19-49B9-B58A-5CBEE472CF63}">
      <dgm:prSet/>
      <dgm:spPr/>
      <dgm:t>
        <a:bodyPr/>
        <a:lstStyle/>
        <a:p>
          <a:endParaRPr lang="en-US" sz="1600" b="1">
            <a:latin typeface="Times New Roman" pitchFamily="18" charset="0"/>
            <a:cs typeface="Times New Roman" pitchFamily="18" charset="0"/>
          </a:endParaRPr>
        </a:p>
      </dgm:t>
    </dgm:pt>
    <dgm:pt modelId="{08277CD6-0984-4A92-9AC5-D5812647D2A3}" type="sibTrans" cxnId="{4ED854CA-1F19-49B9-B58A-5CBEE472CF63}">
      <dgm:prSet custT="1"/>
      <dgm:spPr/>
      <dgm:t>
        <a:bodyPr/>
        <a:lstStyle/>
        <a:p>
          <a:endParaRPr lang="en-US" sz="1600" b="1">
            <a:latin typeface="Times New Roman" pitchFamily="18" charset="0"/>
            <a:cs typeface="Times New Roman" pitchFamily="18" charset="0"/>
          </a:endParaRPr>
        </a:p>
      </dgm:t>
    </dgm:pt>
    <dgm:pt modelId="{F96789FF-3DBE-47F7-A703-F5E1F7D67A32}">
      <dgm:prSet phldrT="[Text]" custT="1"/>
      <dgm:spPr/>
      <dgm:t>
        <a:bodyPr/>
        <a:lstStyle/>
        <a:p>
          <a:r>
            <a:rPr lang="en-US" sz="1600" b="1" dirty="0" err="1">
              <a:latin typeface="Times New Roman" pitchFamily="18" charset="0"/>
              <a:cs typeface="Times New Roman" pitchFamily="18" charset="0"/>
            </a:rPr>
            <a:t>Năng</a:t>
          </a:r>
          <a:r>
            <a:rPr lang="en-US" sz="16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b="1" dirty="0" err="1">
              <a:latin typeface="Times New Roman" pitchFamily="18" charset="0"/>
              <a:cs typeface="Times New Roman" pitchFamily="18" charset="0"/>
            </a:rPr>
            <a:t>suất</a:t>
          </a:r>
          <a:r>
            <a:rPr lang="en-US" sz="16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b="1" dirty="0" err="1">
              <a:latin typeface="Times New Roman" pitchFamily="18" charset="0"/>
              <a:cs typeface="Times New Roman" pitchFamily="18" charset="0"/>
            </a:rPr>
            <a:t>lao</a:t>
          </a:r>
          <a:r>
            <a:rPr lang="en-US" sz="16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b="1" dirty="0" err="1">
              <a:latin typeface="Times New Roman" pitchFamily="18" charset="0"/>
              <a:cs typeface="Times New Roman" pitchFamily="18" charset="0"/>
            </a:rPr>
            <a:t>động</a:t>
          </a:r>
          <a:r>
            <a:rPr lang="en-US" sz="16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b="1" dirty="0" err="1">
              <a:latin typeface="Times New Roman" pitchFamily="18" charset="0"/>
              <a:cs typeface="Times New Roman" pitchFamily="18" charset="0"/>
            </a:rPr>
            <a:t>tăng</a:t>
          </a:r>
          <a:r>
            <a:rPr lang="en-US" sz="1600" b="1" dirty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1600" b="1" dirty="0" err="1">
              <a:latin typeface="Times New Roman" pitchFamily="18" charset="0"/>
              <a:cs typeface="Times New Roman" pitchFamily="18" charset="0"/>
            </a:rPr>
            <a:t>của</a:t>
          </a:r>
          <a:r>
            <a:rPr lang="en-US" sz="16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b="1" dirty="0" err="1">
              <a:latin typeface="Times New Roman" pitchFamily="18" charset="0"/>
              <a:cs typeface="Times New Roman" pitchFamily="18" charset="0"/>
            </a:rPr>
            <a:t>cải</a:t>
          </a:r>
          <a:r>
            <a:rPr lang="en-US" sz="16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b="1" dirty="0" err="1">
              <a:latin typeface="Times New Roman" pitchFamily="18" charset="0"/>
              <a:cs typeface="Times New Roman" pitchFamily="18" charset="0"/>
            </a:rPr>
            <a:t>dư</a:t>
          </a:r>
          <a:r>
            <a:rPr lang="en-US" sz="16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b="1" dirty="0" err="1">
              <a:latin typeface="Times New Roman" pitchFamily="18" charset="0"/>
              <a:cs typeface="Times New Roman" pitchFamily="18" charset="0"/>
            </a:rPr>
            <a:t>thừa</a:t>
          </a:r>
          <a:endParaRPr lang="en-US" sz="1600" b="1" dirty="0">
            <a:latin typeface="Times New Roman" pitchFamily="18" charset="0"/>
            <a:cs typeface="Times New Roman" pitchFamily="18" charset="0"/>
          </a:endParaRPr>
        </a:p>
      </dgm:t>
    </dgm:pt>
    <dgm:pt modelId="{C4505AA0-B688-49D2-B7D8-34304A32AC32}" type="parTrans" cxnId="{80FDE860-84C8-4331-877F-4BDEDF503F7B}">
      <dgm:prSet/>
      <dgm:spPr/>
      <dgm:t>
        <a:bodyPr/>
        <a:lstStyle/>
        <a:p>
          <a:endParaRPr lang="en-US" sz="1600" b="1">
            <a:latin typeface="Times New Roman" pitchFamily="18" charset="0"/>
            <a:cs typeface="Times New Roman" pitchFamily="18" charset="0"/>
          </a:endParaRPr>
        </a:p>
      </dgm:t>
    </dgm:pt>
    <dgm:pt modelId="{E6E9AB96-F95D-4527-A33D-2604E66B153E}" type="sibTrans" cxnId="{80FDE860-84C8-4331-877F-4BDEDF503F7B}">
      <dgm:prSet/>
      <dgm:spPr/>
      <dgm:t>
        <a:bodyPr/>
        <a:lstStyle/>
        <a:p>
          <a:endParaRPr lang="en-US" sz="1600" b="1">
            <a:latin typeface="Times New Roman" pitchFamily="18" charset="0"/>
            <a:cs typeface="Times New Roman" pitchFamily="18" charset="0"/>
          </a:endParaRPr>
        </a:p>
      </dgm:t>
    </dgm:pt>
    <dgm:pt modelId="{EA2817A9-6D92-43F5-B7BA-9F005169E3FF}" type="pres">
      <dgm:prSet presAssocID="{F4E29C2A-76A3-43EA-8D36-20D42D884420}" presName="linearFlow" presStyleCnt="0">
        <dgm:presLayoutVars>
          <dgm:dir/>
          <dgm:resizeHandles val="exact"/>
        </dgm:presLayoutVars>
      </dgm:prSet>
      <dgm:spPr/>
    </dgm:pt>
    <dgm:pt modelId="{69F2AA02-BC6C-4DB0-A23D-A85493D2129E}" type="pres">
      <dgm:prSet presAssocID="{8EE33A31-5B77-47D3-9C11-A19547D397D9}" presName="node" presStyleLbl="node1" presStyleIdx="0" presStyleCnt="3">
        <dgm:presLayoutVars>
          <dgm:bulletEnabled val="1"/>
        </dgm:presLayoutVars>
      </dgm:prSet>
      <dgm:spPr/>
    </dgm:pt>
    <dgm:pt modelId="{AD6AA437-D1E8-47D7-9A04-E12AA527ED19}" type="pres">
      <dgm:prSet presAssocID="{2ACD0743-095E-422F-A1AE-BFAB2AC4CD60}" presName="spacerL" presStyleCnt="0"/>
      <dgm:spPr/>
    </dgm:pt>
    <dgm:pt modelId="{9C977E54-1F34-45E3-9578-EF0E1AB23B30}" type="pres">
      <dgm:prSet presAssocID="{2ACD0743-095E-422F-A1AE-BFAB2AC4CD60}" presName="sibTrans" presStyleLbl="sibTrans2D1" presStyleIdx="0" presStyleCnt="2"/>
      <dgm:spPr/>
    </dgm:pt>
    <dgm:pt modelId="{96734393-E825-43EE-A0D2-A9F5574A8282}" type="pres">
      <dgm:prSet presAssocID="{2ACD0743-095E-422F-A1AE-BFAB2AC4CD60}" presName="spacerR" presStyleCnt="0"/>
      <dgm:spPr/>
    </dgm:pt>
    <dgm:pt modelId="{6750CCF9-64C4-432D-8B02-C7ACEAF43726}" type="pres">
      <dgm:prSet presAssocID="{55003EA8-D00B-477E-A3E3-86BB686C888B}" presName="node" presStyleLbl="node1" presStyleIdx="1" presStyleCnt="3">
        <dgm:presLayoutVars>
          <dgm:bulletEnabled val="1"/>
        </dgm:presLayoutVars>
      </dgm:prSet>
      <dgm:spPr/>
    </dgm:pt>
    <dgm:pt modelId="{CB48365A-D0DD-4574-A3FD-A4ACDECDAD0D}" type="pres">
      <dgm:prSet presAssocID="{08277CD6-0984-4A92-9AC5-D5812647D2A3}" presName="spacerL" presStyleCnt="0"/>
      <dgm:spPr/>
    </dgm:pt>
    <dgm:pt modelId="{F3C849AF-4A5A-4816-A1E5-21BC19A5AEBA}" type="pres">
      <dgm:prSet presAssocID="{08277CD6-0984-4A92-9AC5-D5812647D2A3}" presName="sibTrans" presStyleLbl="sibTrans2D1" presStyleIdx="1" presStyleCnt="2"/>
      <dgm:spPr/>
    </dgm:pt>
    <dgm:pt modelId="{83FFFB32-E831-4B2E-AFBE-4D96CE1F65F9}" type="pres">
      <dgm:prSet presAssocID="{08277CD6-0984-4A92-9AC5-D5812647D2A3}" presName="spacerR" presStyleCnt="0"/>
      <dgm:spPr/>
    </dgm:pt>
    <dgm:pt modelId="{C1C48C56-026E-4E9D-BF52-62AFD4B4B3F4}" type="pres">
      <dgm:prSet presAssocID="{F96789FF-3DBE-47F7-A703-F5E1F7D67A32}" presName="node" presStyleLbl="node1" presStyleIdx="2" presStyleCnt="3">
        <dgm:presLayoutVars>
          <dgm:bulletEnabled val="1"/>
        </dgm:presLayoutVars>
      </dgm:prSet>
      <dgm:spPr/>
    </dgm:pt>
  </dgm:ptLst>
  <dgm:cxnLst>
    <dgm:cxn modelId="{6B6BA54B-84BE-4A47-9576-D7C8AA4AA304}" type="presOf" srcId="{F4E29C2A-76A3-43EA-8D36-20D42D884420}" destId="{EA2817A9-6D92-43F5-B7BA-9F005169E3FF}" srcOrd="0" destOrd="0" presId="urn:microsoft.com/office/officeart/2005/8/layout/equation1"/>
    <dgm:cxn modelId="{80FDE860-84C8-4331-877F-4BDEDF503F7B}" srcId="{F4E29C2A-76A3-43EA-8D36-20D42D884420}" destId="{F96789FF-3DBE-47F7-A703-F5E1F7D67A32}" srcOrd="2" destOrd="0" parTransId="{C4505AA0-B688-49D2-B7D8-34304A32AC32}" sibTransId="{E6E9AB96-F95D-4527-A33D-2604E66B153E}"/>
    <dgm:cxn modelId="{B8D8FADB-6D55-4586-8AFB-E4C1DC5CA557}" type="presOf" srcId="{8EE33A31-5B77-47D3-9C11-A19547D397D9}" destId="{69F2AA02-BC6C-4DB0-A23D-A85493D2129E}" srcOrd="0" destOrd="0" presId="urn:microsoft.com/office/officeart/2005/8/layout/equation1"/>
    <dgm:cxn modelId="{23E899BE-3B8D-4D66-82AD-20682E47D67C}" type="presOf" srcId="{08277CD6-0984-4A92-9AC5-D5812647D2A3}" destId="{F3C849AF-4A5A-4816-A1E5-21BC19A5AEBA}" srcOrd="0" destOrd="0" presId="urn:microsoft.com/office/officeart/2005/8/layout/equation1"/>
    <dgm:cxn modelId="{4ED854CA-1F19-49B9-B58A-5CBEE472CF63}" srcId="{F4E29C2A-76A3-43EA-8D36-20D42D884420}" destId="{55003EA8-D00B-477E-A3E3-86BB686C888B}" srcOrd="1" destOrd="0" parTransId="{782CD827-FE2E-452B-8100-38D468B2090D}" sibTransId="{08277CD6-0984-4A92-9AC5-D5812647D2A3}"/>
    <dgm:cxn modelId="{4B6CA786-F4E9-49D0-8F1E-34E5B96CE5FA}" type="presOf" srcId="{2ACD0743-095E-422F-A1AE-BFAB2AC4CD60}" destId="{9C977E54-1F34-45E3-9578-EF0E1AB23B30}" srcOrd="0" destOrd="0" presId="urn:microsoft.com/office/officeart/2005/8/layout/equation1"/>
    <dgm:cxn modelId="{CFCC1B0B-3414-4B69-99AC-86AF59A4FED1}" type="presOf" srcId="{55003EA8-D00B-477E-A3E3-86BB686C888B}" destId="{6750CCF9-64C4-432D-8B02-C7ACEAF43726}" srcOrd="0" destOrd="0" presId="urn:microsoft.com/office/officeart/2005/8/layout/equation1"/>
    <dgm:cxn modelId="{454D8B7E-2EF2-4C58-BFDB-D0592C0518E7}" type="presOf" srcId="{F96789FF-3DBE-47F7-A703-F5E1F7D67A32}" destId="{C1C48C56-026E-4E9D-BF52-62AFD4B4B3F4}" srcOrd="0" destOrd="0" presId="urn:microsoft.com/office/officeart/2005/8/layout/equation1"/>
    <dgm:cxn modelId="{F5622124-E3A6-405F-B5EA-E0A6BB04061C}" srcId="{F4E29C2A-76A3-43EA-8D36-20D42D884420}" destId="{8EE33A31-5B77-47D3-9C11-A19547D397D9}" srcOrd="0" destOrd="0" parTransId="{FA15DEF9-E71C-42A3-B1ED-FFE8D50B5D2D}" sibTransId="{2ACD0743-095E-422F-A1AE-BFAB2AC4CD60}"/>
    <dgm:cxn modelId="{F3419C42-C6C9-4A25-8452-41E52D28436B}" type="presParOf" srcId="{EA2817A9-6D92-43F5-B7BA-9F005169E3FF}" destId="{69F2AA02-BC6C-4DB0-A23D-A85493D2129E}" srcOrd="0" destOrd="0" presId="urn:microsoft.com/office/officeart/2005/8/layout/equation1"/>
    <dgm:cxn modelId="{BEBB43EE-5505-4F74-A4EB-C25697B0E0B4}" type="presParOf" srcId="{EA2817A9-6D92-43F5-B7BA-9F005169E3FF}" destId="{AD6AA437-D1E8-47D7-9A04-E12AA527ED19}" srcOrd="1" destOrd="0" presId="urn:microsoft.com/office/officeart/2005/8/layout/equation1"/>
    <dgm:cxn modelId="{E7430FEA-24C8-443E-B511-5FC533F84C18}" type="presParOf" srcId="{EA2817A9-6D92-43F5-B7BA-9F005169E3FF}" destId="{9C977E54-1F34-45E3-9578-EF0E1AB23B30}" srcOrd="2" destOrd="0" presId="urn:microsoft.com/office/officeart/2005/8/layout/equation1"/>
    <dgm:cxn modelId="{83BA56DE-6C35-4A5F-9D62-2832E77082A4}" type="presParOf" srcId="{EA2817A9-6D92-43F5-B7BA-9F005169E3FF}" destId="{96734393-E825-43EE-A0D2-A9F5574A8282}" srcOrd="3" destOrd="0" presId="urn:microsoft.com/office/officeart/2005/8/layout/equation1"/>
    <dgm:cxn modelId="{354CB2FC-AFBA-4147-A60A-EB379D94B72C}" type="presParOf" srcId="{EA2817A9-6D92-43F5-B7BA-9F005169E3FF}" destId="{6750CCF9-64C4-432D-8B02-C7ACEAF43726}" srcOrd="4" destOrd="0" presId="urn:microsoft.com/office/officeart/2005/8/layout/equation1"/>
    <dgm:cxn modelId="{FA2A41AB-30BA-4A7A-B3FE-C632B40AE7B9}" type="presParOf" srcId="{EA2817A9-6D92-43F5-B7BA-9F005169E3FF}" destId="{CB48365A-D0DD-4574-A3FD-A4ACDECDAD0D}" srcOrd="5" destOrd="0" presId="urn:microsoft.com/office/officeart/2005/8/layout/equation1"/>
    <dgm:cxn modelId="{6D13239D-48E6-4BB6-AA7B-213FFFD69A6C}" type="presParOf" srcId="{EA2817A9-6D92-43F5-B7BA-9F005169E3FF}" destId="{F3C849AF-4A5A-4816-A1E5-21BC19A5AEBA}" srcOrd="6" destOrd="0" presId="urn:microsoft.com/office/officeart/2005/8/layout/equation1"/>
    <dgm:cxn modelId="{A306980A-6227-405D-ABFA-96E50707C0C9}" type="presParOf" srcId="{EA2817A9-6D92-43F5-B7BA-9F005169E3FF}" destId="{83FFFB32-E831-4B2E-AFBE-4D96CE1F65F9}" srcOrd="7" destOrd="0" presId="urn:microsoft.com/office/officeart/2005/8/layout/equation1"/>
    <dgm:cxn modelId="{4482E1AD-D141-4799-940B-B0E3E3F433B9}" type="presParOf" srcId="{EA2817A9-6D92-43F5-B7BA-9F005169E3FF}" destId="{C1C48C56-026E-4E9D-BF52-62AFD4B4B3F4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5D2652F0-99D3-49CF-A76F-BFD87D8583E7}" type="doc">
      <dgm:prSet loTypeId="urn:microsoft.com/office/officeart/2005/8/layout/equation2" loCatId="relationship" qsTypeId="urn:microsoft.com/office/officeart/2005/8/quickstyle/simple1" qsCatId="simple" csTypeId="urn:microsoft.com/office/officeart/2005/8/colors/accent1_2" csCatId="accent1" phldr="1"/>
      <dgm:spPr/>
    </dgm:pt>
    <dgm:pt modelId="{14666EC7-93B7-46AF-B877-C77E62DC7D2A}">
      <dgm:prSet phldrT="[Text]" custT="1"/>
      <dgm:spPr/>
      <dgm:t>
        <a:bodyPr/>
        <a:lstStyle/>
        <a:p>
          <a:pPr algn="l"/>
          <a:r>
            <a:rPr lang="en-US" sz="1400" b="1" dirty="0" err="1">
              <a:latin typeface="Times New Roman" pitchFamily="18" charset="0"/>
              <a:cs typeface="Times New Roman" pitchFamily="18" charset="0"/>
            </a:rPr>
            <a:t>Chế</a:t>
          </a:r>
          <a:r>
            <a:rPr lang="en-US" sz="14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400" b="1" dirty="0" err="1">
              <a:latin typeface="Times New Roman" pitchFamily="18" charset="0"/>
              <a:cs typeface="Times New Roman" pitchFamily="18" charset="0"/>
            </a:rPr>
            <a:t>độ</a:t>
          </a:r>
          <a:r>
            <a:rPr lang="en-US" sz="14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400" b="1" dirty="0" err="1">
              <a:latin typeface="Times New Roman" pitchFamily="18" charset="0"/>
              <a:cs typeface="Times New Roman" pitchFamily="18" charset="0"/>
            </a:rPr>
            <a:t>tư</a:t>
          </a:r>
          <a:r>
            <a:rPr lang="en-US" sz="14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400" b="1" dirty="0" err="1">
              <a:latin typeface="Times New Roman" pitchFamily="18" charset="0"/>
              <a:cs typeface="Times New Roman" pitchFamily="18" charset="0"/>
            </a:rPr>
            <a:t>hữu</a:t>
          </a:r>
          <a:r>
            <a:rPr lang="en-US" sz="14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400" b="1" dirty="0" err="1">
              <a:latin typeface="Times New Roman" pitchFamily="18" charset="0"/>
              <a:cs typeface="Times New Roman" pitchFamily="18" charset="0"/>
            </a:rPr>
            <a:t>xuất</a:t>
          </a:r>
          <a:r>
            <a:rPr lang="en-US" sz="14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400" b="1" dirty="0" err="1">
              <a:latin typeface="Times New Roman" pitchFamily="18" charset="0"/>
              <a:cs typeface="Times New Roman" pitchFamily="18" charset="0"/>
            </a:rPr>
            <a:t>hiện</a:t>
          </a:r>
          <a:endParaRPr lang="en-US" sz="1400" b="1" dirty="0">
            <a:latin typeface="Times New Roman" pitchFamily="18" charset="0"/>
            <a:cs typeface="Times New Roman" pitchFamily="18" charset="0"/>
          </a:endParaRPr>
        </a:p>
        <a:p>
          <a:pPr algn="l"/>
          <a:r>
            <a:rPr lang="en-US" sz="1400" b="1" dirty="0" err="1">
              <a:latin typeface="Times New Roman" pitchFamily="18" charset="0"/>
              <a:cs typeface="Times New Roman" pitchFamily="18" charset="0"/>
            </a:rPr>
            <a:t>Phân</a:t>
          </a:r>
          <a:r>
            <a:rPr lang="en-US" sz="14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400" b="1" dirty="0" err="1">
              <a:latin typeface="Times New Roman" pitchFamily="18" charset="0"/>
              <a:cs typeface="Times New Roman" pitchFamily="18" charset="0"/>
            </a:rPr>
            <a:t>chia</a:t>
          </a:r>
          <a:r>
            <a:rPr lang="en-US" sz="14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400" b="1" dirty="0" err="1">
              <a:latin typeface="Times New Roman" pitchFamily="18" charset="0"/>
              <a:cs typeface="Times New Roman" pitchFamily="18" charset="0"/>
            </a:rPr>
            <a:t>giàu</a:t>
          </a:r>
          <a:r>
            <a:rPr lang="en-US" sz="14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400" b="1" dirty="0" err="1">
              <a:latin typeface="Times New Roman" pitchFamily="18" charset="0"/>
              <a:cs typeface="Times New Roman" pitchFamily="18" charset="0"/>
            </a:rPr>
            <a:t>nghèo</a:t>
          </a:r>
          <a:endParaRPr lang="en-US" sz="1400" b="1" dirty="0">
            <a:latin typeface="Times New Roman" pitchFamily="18" charset="0"/>
            <a:cs typeface="Times New Roman" pitchFamily="18" charset="0"/>
          </a:endParaRPr>
        </a:p>
      </dgm:t>
    </dgm:pt>
    <dgm:pt modelId="{9C3354BD-3E03-4EFC-86A0-90330131F314}" type="parTrans" cxnId="{DA2685BD-1A2A-4CAD-85BE-D855A84C84AA}">
      <dgm:prSet/>
      <dgm:spPr/>
      <dgm:t>
        <a:bodyPr/>
        <a:lstStyle/>
        <a:p>
          <a:endParaRPr lang="en-US" sz="1400" b="1">
            <a:latin typeface="Times New Roman" pitchFamily="18" charset="0"/>
            <a:cs typeface="Times New Roman" pitchFamily="18" charset="0"/>
          </a:endParaRPr>
        </a:p>
      </dgm:t>
    </dgm:pt>
    <dgm:pt modelId="{8B88E1C1-AC67-4042-9E5F-620D247C091B}" type="sibTrans" cxnId="{DA2685BD-1A2A-4CAD-85BE-D855A84C84AA}">
      <dgm:prSet custT="1"/>
      <dgm:spPr/>
      <dgm:t>
        <a:bodyPr/>
        <a:lstStyle/>
        <a:p>
          <a:endParaRPr lang="en-US" sz="1400" b="1">
            <a:latin typeface="Times New Roman" pitchFamily="18" charset="0"/>
            <a:cs typeface="Times New Roman" pitchFamily="18" charset="0"/>
          </a:endParaRPr>
        </a:p>
      </dgm:t>
    </dgm:pt>
    <dgm:pt modelId="{D3FB0DD2-3A33-4626-BC1D-CAFAAF7DCDD7}">
      <dgm:prSet phldrT="[Text]" custT="1"/>
      <dgm:spPr/>
      <dgm:t>
        <a:bodyPr/>
        <a:lstStyle/>
        <a:p>
          <a:pPr algn="l"/>
          <a:r>
            <a:rPr lang="en-US" sz="1400" b="1" dirty="0" err="1">
              <a:latin typeface="Times New Roman" pitchFamily="18" charset="0"/>
              <a:cs typeface="Times New Roman" pitchFamily="18" charset="0"/>
            </a:rPr>
            <a:t>Gia</a:t>
          </a:r>
          <a:r>
            <a:rPr lang="en-US" sz="14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400" b="1" dirty="0" err="1">
              <a:latin typeface="Times New Roman" pitchFamily="18" charset="0"/>
              <a:cs typeface="Times New Roman" pitchFamily="18" charset="0"/>
            </a:rPr>
            <a:t>đình</a:t>
          </a:r>
          <a:r>
            <a:rPr lang="en-US" sz="14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400" b="1" dirty="0" err="1">
              <a:latin typeface="Times New Roman" pitchFamily="18" charset="0"/>
              <a:cs typeface="Times New Roman" pitchFamily="18" charset="0"/>
            </a:rPr>
            <a:t>nhỏ</a:t>
          </a:r>
          <a:r>
            <a:rPr lang="en-US" sz="14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400" b="1" dirty="0" err="1">
              <a:latin typeface="Times New Roman" pitchFamily="18" charset="0"/>
              <a:cs typeface="Times New Roman" pitchFamily="18" charset="0"/>
            </a:rPr>
            <a:t>tách</a:t>
          </a:r>
          <a:r>
            <a:rPr lang="en-US" sz="14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400" b="1" dirty="0" err="1">
              <a:latin typeface="Times New Roman" pitchFamily="18" charset="0"/>
              <a:cs typeface="Times New Roman" pitchFamily="18" charset="0"/>
            </a:rPr>
            <a:t>khỏi</a:t>
          </a:r>
          <a:r>
            <a:rPr lang="en-US" sz="14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400" b="1" dirty="0" err="1">
              <a:latin typeface="Times New Roman" pitchFamily="18" charset="0"/>
              <a:cs typeface="Times New Roman" pitchFamily="18" charset="0"/>
            </a:rPr>
            <a:t>thị</a:t>
          </a:r>
          <a:r>
            <a:rPr lang="en-US" sz="14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400" b="1" dirty="0" err="1">
              <a:latin typeface="Times New Roman" pitchFamily="18" charset="0"/>
              <a:cs typeface="Times New Roman" pitchFamily="18" charset="0"/>
            </a:rPr>
            <a:t>tộc</a:t>
          </a:r>
          <a:endParaRPr lang="en-US" sz="1400" b="1" dirty="0">
            <a:latin typeface="Times New Roman" pitchFamily="18" charset="0"/>
            <a:cs typeface="Times New Roman" pitchFamily="18" charset="0"/>
          </a:endParaRPr>
        </a:p>
        <a:p>
          <a:pPr algn="l"/>
          <a:r>
            <a:rPr lang="en-US" sz="14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400" b="1" dirty="0" err="1">
              <a:latin typeface="Times New Roman" pitchFamily="18" charset="0"/>
              <a:cs typeface="Times New Roman" pitchFamily="18" charset="0"/>
            </a:rPr>
            <a:t>Hình</a:t>
          </a:r>
          <a:r>
            <a:rPr lang="en-US" sz="14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400" b="1" dirty="0" err="1">
              <a:latin typeface="Times New Roman" pitchFamily="18" charset="0"/>
              <a:cs typeface="Times New Roman" pitchFamily="18" charset="0"/>
            </a:rPr>
            <a:t>thành</a:t>
          </a:r>
          <a:r>
            <a:rPr lang="en-US" sz="14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400" b="1" dirty="0" err="1">
              <a:latin typeface="Times New Roman" pitchFamily="18" charset="0"/>
              <a:cs typeface="Times New Roman" pitchFamily="18" charset="0"/>
            </a:rPr>
            <a:t>công</a:t>
          </a:r>
          <a:r>
            <a:rPr lang="en-US" sz="14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400" b="1" dirty="0" err="1">
              <a:latin typeface="Times New Roman" pitchFamily="18" charset="0"/>
              <a:cs typeface="Times New Roman" pitchFamily="18" charset="0"/>
            </a:rPr>
            <a:t>xã</a:t>
          </a:r>
          <a:r>
            <a:rPr lang="en-US" sz="14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400" b="1" dirty="0" err="1">
              <a:latin typeface="Times New Roman" pitchFamily="18" charset="0"/>
              <a:cs typeface="Times New Roman" pitchFamily="18" charset="0"/>
            </a:rPr>
            <a:t>nông</a:t>
          </a:r>
          <a:r>
            <a:rPr lang="en-US" sz="14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400" b="1" dirty="0" err="1">
              <a:latin typeface="Times New Roman" pitchFamily="18" charset="0"/>
              <a:cs typeface="Times New Roman" pitchFamily="18" charset="0"/>
            </a:rPr>
            <a:t>thôn</a:t>
          </a:r>
          <a:endParaRPr lang="en-US" sz="1400" b="1" dirty="0">
            <a:latin typeface="Times New Roman" pitchFamily="18" charset="0"/>
            <a:cs typeface="Times New Roman" pitchFamily="18" charset="0"/>
          </a:endParaRPr>
        </a:p>
      </dgm:t>
    </dgm:pt>
    <dgm:pt modelId="{AF620078-C6F4-4E31-AC02-9D19E0755BEA}" type="parTrans" cxnId="{BA4EE445-6486-46FD-8DF8-FFC8CF76FBCB}">
      <dgm:prSet/>
      <dgm:spPr/>
      <dgm:t>
        <a:bodyPr/>
        <a:lstStyle/>
        <a:p>
          <a:endParaRPr lang="en-US" sz="1400" b="1">
            <a:latin typeface="Times New Roman" pitchFamily="18" charset="0"/>
            <a:cs typeface="Times New Roman" pitchFamily="18" charset="0"/>
          </a:endParaRPr>
        </a:p>
      </dgm:t>
    </dgm:pt>
    <dgm:pt modelId="{57D76D1E-844D-43F9-B4FC-AD848F6CD1EC}" type="sibTrans" cxnId="{BA4EE445-6486-46FD-8DF8-FFC8CF76FBCB}">
      <dgm:prSet custT="1"/>
      <dgm:spPr/>
      <dgm:t>
        <a:bodyPr/>
        <a:lstStyle/>
        <a:p>
          <a:endParaRPr lang="en-US" sz="1400" b="1">
            <a:latin typeface="Times New Roman" pitchFamily="18" charset="0"/>
            <a:cs typeface="Times New Roman" pitchFamily="18" charset="0"/>
          </a:endParaRPr>
        </a:p>
      </dgm:t>
    </dgm:pt>
    <dgm:pt modelId="{E0C82658-E760-4FEA-A5E2-6E917F52F85C}">
      <dgm:prSet phldrT="[Text]" custT="1"/>
      <dgm:spPr/>
      <dgm:t>
        <a:bodyPr/>
        <a:lstStyle/>
        <a:p>
          <a:r>
            <a:rPr lang="en-US" sz="3200" b="1" dirty="0" err="1">
              <a:latin typeface="Times New Roman" pitchFamily="18" charset="0"/>
              <a:cs typeface="Times New Roman" pitchFamily="18" charset="0"/>
            </a:rPr>
            <a:t>Công</a:t>
          </a:r>
          <a:r>
            <a:rPr lang="en-US" sz="32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200" b="1" dirty="0" err="1">
              <a:latin typeface="Times New Roman" pitchFamily="18" charset="0"/>
              <a:cs typeface="Times New Roman" pitchFamily="18" charset="0"/>
            </a:rPr>
            <a:t>xã</a:t>
          </a:r>
          <a:r>
            <a:rPr lang="en-US" sz="32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200" b="1" dirty="0" err="1">
              <a:latin typeface="Times New Roman" pitchFamily="18" charset="0"/>
              <a:cs typeface="Times New Roman" pitchFamily="18" charset="0"/>
            </a:rPr>
            <a:t>nguyên</a:t>
          </a:r>
          <a:r>
            <a:rPr lang="en-US" sz="32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200" b="1" dirty="0" err="1">
              <a:latin typeface="Times New Roman" pitchFamily="18" charset="0"/>
              <a:cs typeface="Times New Roman" pitchFamily="18" charset="0"/>
            </a:rPr>
            <a:t>thủy</a:t>
          </a:r>
          <a:r>
            <a:rPr lang="en-US" sz="3200" b="1" dirty="0">
              <a:latin typeface="Times New Roman" pitchFamily="18" charset="0"/>
              <a:cs typeface="Times New Roman" pitchFamily="18" charset="0"/>
            </a:rPr>
            <a:t> tan </a:t>
          </a:r>
          <a:r>
            <a:rPr lang="en-US" sz="3200" b="1" dirty="0" err="1">
              <a:latin typeface="Times New Roman" pitchFamily="18" charset="0"/>
              <a:cs typeface="Times New Roman" pitchFamily="18" charset="0"/>
            </a:rPr>
            <a:t>rã</a:t>
          </a:r>
          <a:r>
            <a:rPr lang="en-US" sz="3200" b="1" dirty="0">
              <a:latin typeface="Times New Roman" pitchFamily="18" charset="0"/>
              <a:cs typeface="Times New Roman" pitchFamily="18" charset="0"/>
            </a:rPr>
            <a:t>.</a:t>
          </a:r>
        </a:p>
        <a:p>
          <a:r>
            <a:rPr lang="en-US" sz="3200" b="1" dirty="0" err="1">
              <a:latin typeface="Times New Roman" pitchFamily="18" charset="0"/>
              <a:cs typeface="Times New Roman" pitchFamily="18" charset="0"/>
            </a:rPr>
            <a:t>Nhà</a:t>
          </a:r>
          <a:r>
            <a:rPr lang="en-US" sz="32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200" b="1" dirty="0" err="1">
              <a:latin typeface="Times New Roman" pitchFamily="18" charset="0"/>
              <a:cs typeface="Times New Roman" pitchFamily="18" charset="0"/>
            </a:rPr>
            <a:t>nước</a:t>
          </a:r>
          <a:r>
            <a:rPr lang="en-US" sz="32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200" b="1" dirty="0" err="1">
              <a:latin typeface="Times New Roman" pitchFamily="18" charset="0"/>
              <a:cs typeface="Times New Roman" pitchFamily="18" charset="0"/>
            </a:rPr>
            <a:t>được</a:t>
          </a:r>
          <a:r>
            <a:rPr lang="en-US" sz="32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200" b="1" dirty="0" err="1">
              <a:latin typeface="Times New Roman" pitchFamily="18" charset="0"/>
              <a:cs typeface="Times New Roman" pitchFamily="18" charset="0"/>
            </a:rPr>
            <a:t>thiết</a:t>
          </a:r>
          <a:r>
            <a:rPr lang="en-US" sz="32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200" b="1" dirty="0" err="1">
              <a:latin typeface="Times New Roman" pitchFamily="18" charset="0"/>
              <a:cs typeface="Times New Roman" pitchFamily="18" charset="0"/>
            </a:rPr>
            <a:t>lập</a:t>
          </a:r>
          <a:endParaRPr lang="en-US" sz="3200" b="1" dirty="0">
            <a:latin typeface="Times New Roman" pitchFamily="18" charset="0"/>
            <a:cs typeface="Times New Roman" pitchFamily="18" charset="0"/>
          </a:endParaRPr>
        </a:p>
      </dgm:t>
    </dgm:pt>
    <dgm:pt modelId="{BC76C623-CC70-4539-87BB-53B48014D188}" type="parTrans" cxnId="{DB6F9048-17AD-4D09-A546-0D24AD99E292}">
      <dgm:prSet/>
      <dgm:spPr/>
      <dgm:t>
        <a:bodyPr/>
        <a:lstStyle/>
        <a:p>
          <a:endParaRPr lang="en-US" sz="1400" b="1">
            <a:latin typeface="Times New Roman" pitchFamily="18" charset="0"/>
            <a:cs typeface="Times New Roman" pitchFamily="18" charset="0"/>
          </a:endParaRPr>
        </a:p>
      </dgm:t>
    </dgm:pt>
    <dgm:pt modelId="{948EF5FD-D6A1-444C-B671-B0A25BA1C5A8}" type="sibTrans" cxnId="{DB6F9048-17AD-4D09-A546-0D24AD99E292}">
      <dgm:prSet/>
      <dgm:spPr/>
      <dgm:t>
        <a:bodyPr/>
        <a:lstStyle/>
        <a:p>
          <a:endParaRPr lang="en-US" sz="1400" b="1">
            <a:latin typeface="Times New Roman" pitchFamily="18" charset="0"/>
            <a:cs typeface="Times New Roman" pitchFamily="18" charset="0"/>
          </a:endParaRPr>
        </a:p>
      </dgm:t>
    </dgm:pt>
    <dgm:pt modelId="{EA552E7A-E08F-4D51-9B9C-0A701571C07B}" type="pres">
      <dgm:prSet presAssocID="{5D2652F0-99D3-49CF-A76F-BFD87D8583E7}" presName="Name0" presStyleCnt="0">
        <dgm:presLayoutVars>
          <dgm:dir/>
          <dgm:resizeHandles val="exact"/>
        </dgm:presLayoutVars>
      </dgm:prSet>
      <dgm:spPr/>
    </dgm:pt>
    <dgm:pt modelId="{D35AF371-DEA4-42FB-A4CA-6D24A57AA750}" type="pres">
      <dgm:prSet presAssocID="{5D2652F0-99D3-49CF-A76F-BFD87D8583E7}" presName="vNodes" presStyleCnt="0"/>
      <dgm:spPr/>
    </dgm:pt>
    <dgm:pt modelId="{C3547853-2944-4611-AFB7-16788FE768D6}" type="pres">
      <dgm:prSet presAssocID="{14666EC7-93B7-46AF-B877-C77E62DC7D2A}" presName="node" presStyleLbl="node1" presStyleIdx="0" presStyleCnt="3">
        <dgm:presLayoutVars>
          <dgm:bulletEnabled val="1"/>
        </dgm:presLayoutVars>
      </dgm:prSet>
      <dgm:spPr/>
    </dgm:pt>
    <dgm:pt modelId="{57A93538-414D-4492-B57B-029D184F12FA}" type="pres">
      <dgm:prSet presAssocID="{8B88E1C1-AC67-4042-9E5F-620D247C091B}" presName="spacerT" presStyleCnt="0"/>
      <dgm:spPr/>
    </dgm:pt>
    <dgm:pt modelId="{D2E7DAF2-64FA-4E46-AD1D-1F3B2AB5AF81}" type="pres">
      <dgm:prSet presAssocID="{8B88E1C1-AC67-4042-9E5F-620D247C091B}" presName="sibTrans" presStyleLbl="sibTrans2D1" presStyleIdx="0" presStyleCnt="2"/>
      <dgm:spPr/>
    </dgm:pt>
    <dgm:pt modelId="{538DE24D-E106-4040-886D-AEB93CD442BC}" type="pres">
      <dgm:prSet presAssocID="{8B88E1C1-AC67-4042-9E5F-620D247C091B}" presName="spacerB" presStyleCnt="0"/>
      <dgm:spPr/>
    </dgm:pt>
    <dgm:pt modelId="{E1664E58-443E-4F01-A9D4-67425AE0C22C}" type="pres">
      <dgm:prSet presAssocID="{D3FB0DD2-3A33-4626-BC1D-CAFAAF7DCDD7}" presName="node" presStyleLbl="node1" presStyleIdx="1" presStyleCnt="3">
        <dgm:presLayoutVars>
          <dgm:bulletEnabled val="1"/>
        </dgm:presLayoutVars>
      </dgm:prSet>
      <dgm:spPr/>
    </dgm:pt>
    <dgm:pt modelId="{DB95C5A5-8105-4ECA-9600-214A3200B907}" type="pres">
      <dgm:prSet presAssocID="{5D2652F0-99D3-49CF-A76F-BFD87D8583E7}" presName="sibTransLast" presStyleLbl="sibTrans2D1" presStyleIdx="1" presStyleCnt="2"/>
      <dgm:spPr/>
    </dgm:pt>
    <dgm:pt modelId="{31CC9571-3CA7-4A58-B34A-AC5E60295060}" type="pres">
      <dgm:prSet presAssocID="{5D2652F0-99D3-49CF-A76F-BFD87D8583E7}" presName="connectorText" presStyleLbl="sibTrans2D1" presStyleIdx="1" presStyleCnt="2"/>
      <dgm:spPr/>
    </dgm:pt>
    <dgm:pt modelId="{C180A11E-216F-44E5-AEFB-3565D89E5012}" type="pres">
      <dgm:prSet presAssocID="{5D2652F0-99D3-49CF-A76F-BFD87D8583E7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E692DC16-93DF-4AD9-882F-3E2E234326AB}" type="presOf" srcId="{57D76D1E-844D-43F9-B4FC-AD848F6CD1EC}" destId="{31CC9571-3CA7-4A58-B34A-AC5E60295060}" srcOrd="1" destOrd="0" presId="urn:microsoft.com/office/officeart/2005/8/layout/equation2"/>
    <dgm:cxn modelId="{E0CB524A-8617-43B5-A117-0116C63980B4}" type="presOf" srcId="{57D76D1E-844D-43F9-B4FC-AD848F6CD1EC}" destId="{DB95C5A5-8105-4ECA-9600-214A3200B907}" srcOrd="0" destOrd="0" presId="urn:microsoft.com/office/officeart/2005/8/layout/equation2"/>
    <dgm:cxn modelId="{DA2685BD-1A2A-4CAD-85BE-D855A84C84AA}" srcId="{5D2652F0-99D3-49CF-A76F-BFD87D8583E7}" destId="{14666EC7-93B7-46AF-B877-C77E62DC7D2A}" srcOrd="0" destOrd="0" parTransId="{9C3354BD-3E03-4EFC-86A0-90330131F314}" sibTransId="{8B88E1C1-AC67-4042-9E5F-620D247C091B}"/>
    <dgm:cxn modelId="{61104D11-C4E7-41F1-BB6D-E1A5660C91E8}" type="presOf" srcId="{E0C82658-E760-4FEA-A5E2-6E917F52F85C}" destId="{C180A11E-216F-44E5-AEFB-3565D89E5012}" srcOrd="0" destOrd="0" presId="urn:microsoft.com/office/officeart/2005/8/layout/equation2"/>
    <dgm:cxn modelId="{BBD70035-570C-4366-A6DA-F5B4459D668E}" type="presOf" srcId="{8B88E1C1-AC67-4042-9E5F-620D247C091B}" destId="{D2E7DAF2-64FA-4E46-AD1D-1F3B2AB5AF81}" srcOrd="0" destOrd="0" presId="urn:microsoft.com/office/officeart/2005/8/layout/equation2"/>
    <dgm:cxn modelId="{DB6F9048-17AD-4D09-A546-0D24AD99E292}" srcId="{5D2652F0-99D3-49CF-A76F-BFD87D8583E7}" destId="{E0C82658-E760-4FEA-A5E2-6E917F52F85C}" srcOrd="2" destOrd="0" parTransId="{BC76C623-CC70-4539-87BB-53B48014D188}" sibTransId="{948EF5FD-D6A1-444C-B671-B0A25BA1C5A8}"/>
    <dgm:cxn modelId="{BA4EE445-6486-46FD-8DF8-FFC8CF76FBCB}" srcId="{5D2652F0-99D3-49CF-A76F-BFD87D8583E7}" destId="{D3FB0DD2-3A33-4626-BC1D-CAFAAF7DCDD7}" srcOrd="1" destOrd="0" parTransId="{AF620078-C6F4-4E31-AC02-9D19E0755BEA}" sibTransId="{57D76D1E-844D-43F9-B4FC-AD848F6CD1EC}"/>
    <dgm:cxn modelId="{E55D4AB1-838F-4BEC-B9F5-4C91902AC773}" type="presOf" srcId="{D3FB0DD2-3A33-4626-BC1D-CAFAAF7DCDD7}" destId="{E1664E58-443E-4F01-A9D4-67425AE0C22C}" srcOrd="0" destOrd="0" presId="urn:microsoft.com/office/officeart/2005/8/layout/equation2"/>
    <dgm:cxn modelId="{7A32353B-8C82-408E-B7B9-1AAA7A1F6A63}" type="presOf" srcId="{5D2652F0-99D3-49CF-A76F-BFD87D8583E7}" destId="{EA552E7A-E08F-4D51-9B9C-0A701571C07B}" srcOrd="0" destOrd="0" presId="urn:microsoft.com/office/officeart/2005/8/layout/equation2"/>
    <dgm:cxn modelId="{91B788DD-B415-41DC-899F-6397D6034CB9}" type="presOf" srcId="{14666EC7-93B7-46AF-B877-C77E62DC7D2A}" destId="{C3547853-2944-4611-AFB7-16788FE768D6}" srcOrd="0" destOrd="0" presId="urn:microsoft.com/office/officeart/2005/8/layout/equation2"/>
    <dgm:cxn modelId="{436BE17D-4F3F-47CD-B8E5-E598D886E4F2}" type="presParOf" srcId="{EA552E7A-E08F-4D51-9B9C-0A701571C07B}" destId="{D35AF371-DEA4-42FB-A4CA-6D24A57AA750}" srcOrd="0" destOrd="0" presId="urn:microsoft.com/office/officeart/2005/8/layout/equation2"/>
    <dgm:cxn modelId="{2CAE1E56-A580-4CE7-A60C-A5037F7E63F9}" type="presParOf" srcId="{D35AF371-DEA4-42FB-A4CA-6D24A57AA750}" destId="{C3547853-2944-4611-AFB7-16788FE768D6}" srcOrd="0" destOrd="0" presId="urn:microsoft.com/office/officeart/2005/8/layout/equation2"/>
    <dgm:cxn modelId="{95DB1A5D-F458-42EE-A83C-580D1A338DBD}" type="presParOf" srcId="{D35AF371-DEA4-42FB-A4CA-6D24A57AA750}" destId="{57A93538-414D-4492-B57B-029D184F12FA}" srcOrd="1" destOrd="0" presId="urn:microsoft.com/office/officeart/2005/8/layout/equation2"/>
    <dgm:cxn modelId="{D61CB5A5-49B3-4B7B-A6EF-9BFE44C834B8}" type="presParOf" srcId="{D35AF371-DEA4-42FB-A4CA-6D24A57AA750}" destId="{D2E7DAF2-64FA-4E46-AD1D-1F3B2AB5AF81}" srcOrd="2" destOrd="0" presId="urn:microsoft.com/office/officeart/2005/8/layout/equation2"/>
    <dgm:cxn modelId="{532074F0-7A1D-44E9-87E8-0B1941449448}" type="presParOf" srcId="{D35AF371-DEA4-42FB-A4CA-6D24A57AA750}" destId="{538DE24D-E106-4040-886D-AEB93CD442BC}" srcOrd="3" destOrd="0" presId="urn:microsoft.com/office/officeart/2005/8/layout/equation2"/>
    <dgm:cxn modelId="{14D925DB-7622-4C84-81DC-EA77A081F5D7}" type="presParOf" srcId="{D35AF371-DEA4-42FB-A4CA-6D24A57AA750}" destId="{E1664E58-443E-4F01-A9D4-67425AE0C22C}" srcOrd="4" destOrd="0" presId="urn:microsoft.com/office/officeart/2005/8/layout/equation2"/>
    <dgm:cxn modelId="{18F09B8D-4F47-425C-B11C-CA8A21D52461}" type="presParOf" srcId="{EA552E7A-E08F-4D51-9B9C-0A701571C07B}" destId="{DB95C5A5-8105-4ECA-9600-214A3200B907}" srcOrd="1" destOrd="0" presId="urn:microsoft.com/office/officeart/2005/8/layout/equation2"/>
    <dgm:cxn modelId="{4675AFE8-D461-4C84-9360-44C3C09235A0}" type="presParOf" srcId="{DB95C5A5-8105-4ECA-9600-214A3200B907}" destId="{31CC9571-3CA7-4A58-B34A-AC5E60295060}" srcOrd="0" destOrd="0" presId="urn:microsoft.com/office/officeart/2005/8/layout/equation2"/>
    <dgm:cxn modelId="{4D3158B4-1225-45E4-945C-3967F2EC9C85}" type="presParOf" srcId="{EA552E7A-E08F-4D51-9B9C-0A701571C07B}" destId="{C180A11E-216F-44E5-AEFB-3565D89E5012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3B4C978F-87AA-427F-9B08-12C73C5E1B0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EBF8A93-3FBA-449A-A7B0-F4EF8F4008D5}">
      <dgm:prSet phldrT="[Text]" custT="1"/>
      <dgm:spPr/>
      <dgm:t>
        <a:bodyPr/>
        <a:lstStyle/>
        <a:p>
          <a:r>
            <a:rPr lang="en-US" sz="2000" b="1" dirty="0" err="1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Chiếm</a:t>
          </a:r>
          <a:r>
            <a: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dirty="0" err="1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hữu</a:t>
          </a:r>
          <a:r>
            <a: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dirty="0" err="1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nô</a:t>
          </a:r>
          <a:r>
            <a: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dirty="0" err="1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lệ</a:t>
          </a:r>
          <a:endParaRPr lang="en-US" sz="2000" b="1" dirty="0">
            <a:solidFill>
              <a:schemeClr val="bg1"/>
            </a:solidFill>
            <a:latin typeface="Times New Roman" pitchFamily="18" charset="0"/>
            <a:cs typeface="Times New Roman" pitchFamily="18" charset="0"/>
          </a:endParaRPr>
        </a:p>
      </dgm:t>
    </dgm:pt>
    <dgm:pt modelId="{7C3707C7-A179-4742-907E-319601B323C0}" type="parTrans" cxnId="{9203A76E-5037-44FD-97C0-2DED29D96F4E}">
      <dgm:prSet/>
      <dgm:spPr/>
      <dgm:t>
        <a:bodyPr/>
        <a:lstStyle/>
        <a:p>
          <a:endParaRPr lang="en-US" sz="2000" b="1">
            <a:solidFill>
              <a:schemeClr val="bg1"/>
            </a:solidFill>
            <a:latin typeface="Times New Roman" pitchFamily="18" charset="0"/>
            <a:cs typeface="Times New Roman" pitchFamily="18" charset="0"/>
          </a:endParaRPr>
        </a:p>
      </dgm:t>
    </dgm:pt>
    <dgm:pt modelId="{5DE1AAE3-2E7D-46CF-8AAA-65D45AB1FDD0}" type="sibTrans" cxnId="{9203A76E-5037-44FD-97C0-2DED29D96F4E}">
      <dgm:prSet/>
      <dgm:spPr/>
      <dgm:t>
        <a:bodyPr/>
        <a:lstStyle/>
        <a:p>
          <a:endParaRPr lang="en-US" sz="2000" b="1">
            <a:solidFill>
              <a:schemeClr val="bg1"/>
            </a:solidFill>
            <a:latin typeface="Times New Roman" pitchFamily="18" charset="0"/>
            <a:cs typeface="Times New Roman" pitchFamily="18" charset="0"/>
          </a:endParaRPr>
        </a:p>
      </dgm:t>
    </dgm:pt>
    <dgm:pt modelId="{073D58C1-6DC4-40E4-954B-1B8137CB8AD9}">
      <dgm:prSet phldrT="[Text]" custT="1"/>
      <dgm:spPr/>
      <dgm:t>
        <a:bodyPr/>
        <a:lstStyle/>
        <a:p>
          <a:r>
            <a:rPr lang="en-US" sz="2000" b="1" dirty="0" err="1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Phong</a:t>
          </a:r>
          <a:r>
            <a: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dirty="0" err="1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kiến</a:t>
          </a:r>
          <a:endParaRPr lang="en-US" sz="2000" b="1" dirty="0">
            <a:solidFill>
              <a:schemeClr val="bg1"/>
            </a:solidFill>
            <a:latin typeface="Times New Roman" pitchFamily="18" charset="0"/>
            <a:cs typeface="Times New Roman" pitchFamily="18" charset="0"/>
          </a:endParaRPr>
        </a:p>
      </dgm:t>
    </dgm:pt>
    <dgm:pt modelId="{3A201D38-78FE-4CD1-80F6-C5FCA2A5069B}" type="parTrans" cxnId="{22FA80FF-F2BE-4781-B82F-AFBD461C5BD3}">
      <dgm:prSet/>
      <dgm:spPr/>
      <dgm:t>
        <a:bodyPr/>
        <a:lstStyle/>
        <a:p>
          <a:endParaRPr lang="en-US" sz="2000" b="1">
            <a:solidFill>
              <a:schemeClr val="bg1"/>
            </a:solidFill>
            <a:latin typeface="Times New Roman" pitchFamily="18" charset="0"/>
            <a:cs typeface="Times New Roman" pitchFamily="18" charset="0"/>
          </a:endParaRPr>
        </a:p>
      </dgm:t>
    </dgm:pt>
    <dgm:pt modelId="{BD876D8E-B41F-4890-94F9-C621ACAEF19D}" type="sibTrans" cxnId="{22FA80FF-F2BE-4781-B82F-AFBD461C5BD3}">
      <dgm:prSet/>
      <dgm:spPr/>
      <dgm:t>
        <a:bodyPr/>
        <a:lstStyle/>
        <a:p>
          <a:endParaRPr lang="en-US" sz="2000" b="1">
            <a:solidFill>
              <a:schemeClr val="bg1"/>
            </a:solidFill>
            <a:latin typeface="Times New Roman" pitchFamily="18" charset="0"/>
            <a:cs typeface="Times New Roman" pitchFamily="18" charset="0"/>
          </a:endParaRPr>
        </a:p>
      </dgm:t>
    </dgm:pt>
    <dgm:pt modelId="{4638D380-696F-4C15-90C4-41DAC51EA4CC}">
      <dgm:prSet phldrT="[Text]" custT="1"/>
      <dgm:spPr/>
      <dgm:t>
        <a:bodyPr/>
        <a:lstStyle/>
        <a:p>
          <a:r>
            <a:rPr lang="en-US" sz="2000" b="1" dirty="0" err="1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Chủ</a:t>
          </a:r>
          <a:r>
            <a: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dirty="0" err="1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nghĩa</a:t>
          </a:r>
          <a:r>
            <a: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dirty="0" err="1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tư</a:t>
          </a:r>
          <a:r>
            <a: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dirty="0" err="1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bản</a:t>
          </a:r>
          <a:r>
            <a: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 </a:t>
          </a:r>
        </a:p>
      </dgm:t>
    </dgm:pt>
    <dgm:pt modelId="{BB8238A2-23CA-4C34-B23E-68F6C2499ADB}" type="parTrans" cxnId="{E82C3BB5-7186-4F78-8EFE-5B0DE5146F64}">
      <dgm:prSet/>
      <dgm:spPr/>
      <dgm:t>
        <a:bodyPr/>
        <a:lstStyle/>
        <a:p>
          <a:endParaRPr lang="en-US" sz="2000" b="1">
            <a:solidFill>
              <a:schemeClr val="bg1"/>
            </a:solidFill>
            <a:latin typeface="Times New Roman" pitchFamily="18" charset="0"/>
            <a:cs typeface="Times New Roman" pitchFamily="18" charset="0"/>
          </a:endParaRPr>
        </a:p>
      </dgm:t>
    </dgm:pt>
    <dgm:pt modelId="{921EA09B-2AF9-42A6-A60B-FE1097653044}" type="sibTrans" cxnId="{E82C3BB5-7186-4F78-8EFE-5B0DE5146F64}">
      <dgm:prSet/>
      <dgm:spPr/>
      <dgm:t>
        <a:bodyPr/>
        <a:lstStyle/>
        <a:p>
          <a:endParaRPr lang="en-US" sz="2000" b="1">
            <a:solidFill>
              <a:schemeClr val="bg1"/>
            </a:solidFill>
            <a:latin typeface="Times New Roman" pitchFamily="18" charset="0"/>
            <a:cs typeface="Times New Roman" pitchFamily="18" charset="0"/>
          </a:endParaRPr>
        </a:p>
      </dgm:t>
    </dgm:pt>
    <dgm:pt modelId="{7711F6C5-D117-47FA-AF0C-3FC420990885}" type="pres">
      <dgm:prSet presAssocID="{3B4C978F-87AA-427F-9B08-12C73C5E1B08}" presName="Name0" presStyleCnt="0">
        <dgm:presLayoutVars>
          <dgm:dir/>
          <dgm:resizeHandles val="exact"/>
        </dgm:presLayoutVars>
      </dgm:prSet>
      <dgm:spPr/>
    </dgm:pt>
    <dgm:pt modelId="{9220717A-20B4-4F6B-B860-BF7628F60694}" type="pres">
      <dgm:prSet presAssocID="{3EBF8A93-3FBA-449A-A7B0-F4EF8F4008D5}" presName="parTxOnly" presStyleLbl="node1" presStyleIdx="0" presStyleCnt="3" custScaleX="107514">
        <dgm:presLayoutVars>
          <dgm:bulletEnabled val="1"/>
        </dgm:presLayoutVars>
      </dgm:prSet>
      <dgm:spPr/>
    </dgm:pt>
    <dgm:pt modelId="{5B33974D-B6D7-45A2-B483-0EDE50DCC176}" type="pres">
      <dgm:prSet presAssocID="{5DE1AAE3-2E7D-46CF-8AAA-65D45AB1FDD0}" presName="parSpace" presStyleCnt="0"/>
      <dgm:spPr/>
    </dgm:pt>
    <dgm:pt modelId="{C06F57C9-A81D-4ECF-9631-5F3D3CA49AED}" type="pres">
      <dgm:prSet presAssocID="{073D58C1-6DC4-40E4-954B-1B8137CB8AD9}" presName="parTxOnly" presStyleLbl="node1" presStyleIdx="1" presStyleCnt="3" custScaleX="128735">
        <dgm:presLayoutVars>
          <dgm:bulletEnabled val="1"/>
        </dgm:presLayoutVars>
      </dgm:prSet>
      <dgm:spPr/>
    </dgm:pt>
    <dgm:pt modelId="{83B8685F-182E-4A62-9A06-959970F5E668}" type="pres">
      <dgm:prSet presAssocID="{BD876D8E-B41F-4890-94F9-C621ACAEF19D}" presName="parSpace" presStyleCnt="0"/>
      <dgm:spPr/>
    </dgm:pt>
    <dgm:pt modelId="{0DCD8CE7-0A19-42CF-8273-EBF4C7023FCA}" type="pres">
      <dgm:prSet presAssocID="{4638D380-696F-4C15-90C4-41DAC51EA4CC}" presName="parTxOnly" presStyleLbl="node1" presStyleIdx="2" presStyleCnt="3" custScaleX="87196">
        <dgm:presLayoutVars>
          <dgm:bulletEnabled val="1"/>
        </dgm:presLayoutVars>
      </dgm:prSet>
      <dgm:spPr/>
    </dgm:pt>
  </dgm:ptLst>
  <dgm:cxnLst>
    <dgm:cxn modelId="{E82C3BB5-7186-4F78-8EFE-5B0DE5146F64}" srcId="{3B4C978F-87AA-427F-9B08-12C73C5E1B08}" destId="{4638D380-696F-4C15-90C4-41DAC51EA4CC}" srcOrd="2" destOrd="0" parTransId="{BB8238A2-23CA-4C34-B23E-68F6C2499ADB}" sibTransId="{921EA09B-2AF9-42A6-A60B-FE1097653044}"/>
    <dgm:cxn modelId="{9203A76E-5037-44FD-97C0-2DED29D96F4E}" srcId="{3B4C978F-87AA-427F-9B08-12C73C5E1B08}" destId="{3EBF8A93-3FBA-449A-A7B0-F4EF8F4008D5}" srcOrd="0" destOrd="0" parTransId="{7C3707C7-A179-4742-907E-319601B323C0}" sibTransId="{5DE1AAE3-2E7D-46CF-8AAA-65D45AB1FDD0}"/>
    <dgm:cxn modelId="{291F9764-38D7-4BAE-B302-AE91D26FD883}" type="presOf" srcId="{3B4C978F-87AA-427F-9B08-12C73C5E1B08}" destId="{7711F6C5-D117-47FA-AF0C-3FC420990885}" srcOrd="0" destOrd="0" presId="urn:microsoft.com/office/officeart/2005/8/layout/hChevron3"/>
    <dgm:cxn modelId="{265BC27A-09C4-461A-BE14-8B0B6C61937D}" type="presOf" srcId="{073D58C1-6DC4-40E4-954B-1B8137CB8AD9}" destId="{C06F57C9-A81D-4ECF-9631-5F3D3CA49AED}" srcOrd="0" destOrd="0" presId="urn:microsoft.com/office/officeart/2005/8/layout/hChevron3"/>
    <dgm:cxn modelId="{DBE2F104-7418-4F5F-A1A4-0B6CD5E19C4B}" type="presOf" srcId="{4638D380-696F-4C15-90C4-41DAC51EA4CC}" destId="{0DCD8CE7-0A19-42CF-8273-EBF4C7023FCA}" srcOrd="0" destOrd="0" presId="urn:microsoft.com/office/officeart/2005/8/layout/hChevron3"/>
    <dgm:cxn modelId="{22FA80FF-F2BE-4781-B82F-AFBD461C5BD3}" srcId="{3B4C978F-87AA-427F-9B08-12C73C5E1B08}" destId="{073D58C1-6DC4-40E4-954B-1B8137CB8AD9}" srcOrd="1" destOrd="0" parTransId="{3A201D38-78FE-4CD1-80F6-C5FCA2A5069B}" sibTransId="{BD876D8E-B41F-4890-94F9-C621ACAEF19D}"/>
    <dgm:cxn modelId="{0149CFE7-FA8C-4BD5-AB22-2C10B7DBD370}" type="presOf" srcId="{3EBF8A93-3FBA-449A-A7B0-F4EF8F4008D5}" destId="{9220717A-20B4-4F6B-B860-BF7628F60694}" srcOrd="0" destOrd="0" presId="urn:microsoft.com/office/officeart/2005/8/layout/hChevron3"/>
    <dgm:cxn modelId="{0EE1F4EB-8B6F-4AB5-9DE0-A11311E5FB24}" type="presParOf" srcId="{7711F6C5-D117-47FA-AF0C-3FC420990885}" destId="{9220717A-20B4-4F6B-B860-BF7628F60694}" srcOrd="0" destOrd="0" presId="urn:microsoft.com/office/officeart/2005/8/layout/hChevron3"/>
    <dgm:cxn modelId="{52210B20-1AE0-4B8A-9766-CF4679AB5936}" type="presParOf" srcId="{7711F6C5-D117-47FA-AF0C-3FC420990885}" destId="{5B33974D-B6D7-45A2-B483-0EDE50DCC176}" srcOrd="1" destOrd="0" presId="urn:microsoft.com/office/officeart/2005/8/layout/hChevron3"/>
    <dgm:cxn modelId="{E44DDC6D-967F-45FC-B1B5-DDB0DF04146E}" type="presParOf" srcId="{7711F6C5-D117-47FA-AF0C-3FC420990885}" destId="{C06F57C9-A81D-4ECF-9631-5F3D3CA49AED}" srcOrd="2" destOrd="0" presId="urn:microsoft.com/office/officeart/2005/8/layout/hChevron3"/>
    <dgm:cxn modelId="{C1A999C1-6443-4058-AB13-95C429AE6052}" type="presParOf" srcId="{7711F6C5-D117-47FA-AF0C-3FC420990885}" destId="{83B8685F-182E-4A62-9A06-959970F5E668}" srcOrd="3" destOrd="0" presId="urn:microsoft.com/office/officeart/2005/8/layout/hChevron3"/>
    <dgm:cxn modelId="{71AA2EAC-FF78-4D6A-9D3A-FCF93273C9AE}" type="presParOf" srcId="{7711F6C5-D117-47FA-AF0C-3FC420990885}" destId="{0DCD8CE7-0A19-42CF-8273-EBF4C7023FCA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1DF37156-A7E8-4F4C-AA8B-DCDC6815A28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47974E-3349-46FB-A7EC-AA61ACA74F0D}">
      <dgm:prSet phldrT="[Text]" custT="1"/>
      <dgm:spPr/>
      <dgm:t>
        <a:bodyPr/>
        <a:lstStyle/>
        <a:p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CHỨC NĂNG</a:t>
          </a:r>
        </a:p>
      </dgm:t>
    </dgm:pt>
    <dgm:pt modelId="{E5D8F02E-0041-4C65-B1ED-9C7C3BD9B243}" type="parTrans" cxnId="{C8B13838-3CE0-44C4-ABD1-92F16D522156}">
      <dgm:prSet/>
      <dgm:spPr/>
      <dgm:t>
        <a:bodyPr/>
        <a:lstStyle/>
        <a:p>
          <a:endParaRPr lang="en-US"/>
        </a:p>
      </dgm:t>
    </dgm:pt>
    <dgm:pt modelId="{4AE6AF26-D09C-4D84-AB6E-483B7C7DE365}" type="sibTrans" cxnId="{C8B13838-3CE0-44C4-ABD1-92F16D522156}">
      <dgm:prSet/>
      <dgm:spPr/>
      <dgm:t>
        <a:bodyPr/>
        <a:lstStyle/>
        <a:p>
          <a:endParaRPr lang="en-US"/>
        </a:p>
      </dgm:t>
    </dgm:pt>
    <dgm:pt modelId="{A83C6324-2DDB-4CFA-B9EB-CEBF01D3B61E}">
      <dgm:prSet phldrT="[Text]"/>
      <dgm:spPr/>
      <dgm:t>
        <a:bodyPr/>
        <a:lstStyle/>
        <a:p>
          <a:r>
            <a:rPr lang="en-US" b="1" dirty="0"/>
            <a:t>ĐỐI NỘI</a:t>
          </a:r>
        </a:p>
      </dgm:t>
    </dgm:pt>
    <dgm:pt modelId="{DD59D539-7B4F-4071-BF74-5E2A28137CC1}" type="parTrans" cxnId="{2E5B92C7-5025-40B8-AFAB-EDE8E3CFAF3F}">
      <dgm:prSet/>
      <dgm:spPr/>
      <dgm:t>
        <a:bodyPr/>
        <a:lstStyle/>
        <a:p>
          <a:endParaRPr lang="en-US"/>
        </a:p>
      </dgm:t>
    </dgm:pt>
    <dgm:pt modelId="{FBBAD34A-CF5E-474F-B432-08F3116AFC3E}" type="sibTrans" cxnId="{2E5B92C7-5025-40B8-AFAB-EDE8E3CFAF3F}">
      <dgm:prSet/>
      <dgm:spPr/>
      <dgm:t>
        <a:bodyPr/>
        <a:lstStyle/>
        <a:p>
          <a:endParaRPr lang="en-US"/>
        </a:p>
      </dgm:t>
    </dgm:pt>
    <dgm:pt modelId="{030AE812-52E0-4328-849F-CDFF43FB2ACD}">
      <dgm:prSet phldrT="[Text]" custT="1"/>
      <dgm:spPr/>
      <dgm:t>
        <a:bodyPr/>
        <a:lstStyle/>
        <a:p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Lập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pháp</a:t>
          </a:r>
          <a:endParaRPr lang="en-US" sz="2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908A6C1-7A02-4920-B645-113394A9C638}" type="parTrans" cxnId="{381E6947-BE90-4C8E-BCD7-BEFBC50DCDEA}">
      <dgm:prSet/>
      <dgm:spPr/>
      <dgm:t>
        <a:bodyPr/>
        <a:lstStyle/>
        <a:p>
          <a:endParaRPr lang="en-US"/>
        </a:p>
      </dgm:t>
    </dgm:pt>
    <dgm:pt modelId="{B3297A6B-88B9-4C9C-B722-86812E79C80C}" type="sibTrans" cxnId="{381E6947-BE90-4C8E-BCD7-BEFBC50DCDEA}">
      <dgm:prSet/>
      <dgm:spPr/>
      <dgm:t>
        <a:bodyPr/>
        <a:lstStyle/>
        <a:p>
          <a:endParaRPr lang="en-US"/>
        </a:p>
      </dgm:t>
    </dgm:pt>
    <dgm:pt modelId="{B0E59ABC-34BE-43A1-B37D-63D259FF207C}">
      <dgm:prSet phldrT="[Text]" custT="1"/>
      <dgm:spPr/>
      <dgm:t>
        <a:bodyPr/>
        <a:lstStyle/>
        <a:p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Hành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pháp</a:t>
          </a:r>
          <a:endParaRPr lang="en-US" sz="2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8DD537B-3511-4FD5-A5DD-A5B1E1A8DC39}" type="parTrans" cxnId="{B8F6B7DC-7F73-4E7B-BE74-B97264271B95}">
      <dgm:prSet/>
      <dgm:spPr/>
      <dgm:t>
        <a:bodyPr/>
        <a:lstStyle/>
        <a:p>
          <a:endParaRPr lang="en-US"/>
        </a:p>
      </dgm:t>
    </dgm:pt>
    <dgm:pt modelId="{5C112D3E-304E-43F3-B6F6-1867DDDCA1D1}" type="sibTrans" cxnId="{B8F6B7DC-7F73-4E7B-BE74-B97264271B95}">
      <dgm:prSet/>
      <dgm:spPr/>
      <dgm:t>
        <a:bodyPr/>
        <a:lstStyle/>
        <a:p>
          <a:endParaRPr lang="en-US"/>
        </a:p>
      </dgm:t>
    </dgm:pt>
    <dgm:pt modelId="{0DD4A477-37CD-49D6-8FEB-14BF687524B4}">
      <dgm:prSet phldrT="[Text]" custT="1"/>
      <dgm:spPr/>
      <dgm:t>
        <a:bodyPr/>
        <a:lstStyle/>
        <a:p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Tư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pháp</a:t>
          </a:r>
          <a:endParaRPr lang="en-US" sz="2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43F225C-553C-438F-A8E1-D2E6FE78637F}" type="parTrans" cxnId="{5D6266B6-5F77-4A9D-830F-C7949C3C8CC1}">
      <dgm:prSet/>
      <dgm:spPr/>
      <dgm:t>
        <a:bodyPr/>
        <a:lstStyle/>
        <a:p>
          <a:endParaRPr lang="en-US"/>
        </a:p>
      </dgm:t>
    </dgm:pt>
    <dgm:pt modelId="{9BE91D5B-0AFE-4AB7-B403-7687BD4E8E51}" type="sibTrans" cxnId="{5D6266B6-5F77-4A9D-830F-C7949C3C8CC1}">
      <dgm:prSet/>
      <dgm:spPr/>
      <dgm:t>
        <a:bodyPr/>
        <a:lstStyle/>
        <a:p>
          <a:endParaRPr lang="en-US"/>
        </a:p>
      </dgm:t>
    </dgm:pt>
    <dgm:pt modelId="{10A25DAB-7ABB-4185-8185-C005FAB72E0C}" type="pres">
      <dgm:prSet presAssocID="{1DF37156-A7E8-4F4C-AA8B-DCDC6815A28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8504241-783E-4EF6-B5C1-7476F568BDF9}" type="pres">
      <dgm:prSet presAssocID="{A947974E-3349-46FB-A7EC-AA61ACA74F0D}" presName="hierRoot1" presStyleCnt="0"/>
      <dgm:spPr/>
    </dgm:pt>
    <dgm:pt modelId="{28245618-C3A9-492B-9CAE-FDC6F275AD98}" type="pres">
      <dgm:prSet presAssocID="{A947974E-3349-46FB-A7EC-AA61ACA74F0D}" presName="composite" presStyleCnt="0"/>
      <dgm:spPr/>
    </dgm:pt>
    <dgm:pt modelId="{16177694-F1A7-431B-BAD6-C2525950149D}" type="pres">
      <dgm:prSet presAssocID="{A947974E-3349-46FB-A7EC-AA61ACA74F0D}" presName="background" presStyleLbl="node0" presStyleIdx="0" presStyleCnt="1"/>
      <dgm:spPr/>
    </dgm:pt>
    <dgm:pt modelId="{88122EDC-AE00-46F9-8E9D-B682A47FDD97}" type="pres">
      <dgm:prSet presAssocID="{A947974E-3349-46FB-A7EC-AA61ACA74F0D}" presName="text" presStyleLbl="fgAcc0" presStyleIdx="0" presStyleCnt="1" custScaleX="97569" custScaleY="154168">
        <dgm:presLayoutVars>
          <dgm:chPref val="3"/>
        </dgm:presLayoutVars>
      </dgm:prSet>
      <dgm:spPr/>
    </dgm:pt>
    <dgm:pt modelId="{51FE9CAB-E14E-4E44-9913-3A312F1E4134}" type="pres">
      <dgm:prSet presAssocID="{A947974E-3349-46FB-A7EC-AA61ACA74F0D}" presName="hierChild2" presStyleCnt="0"/>
      <dgm:spPr/>
    </dgm:pt>
    <dgm:pt modelId="{39C7145E-CF9F-4F6D-9F2C-B789E7F41CB6}" type="pres">
      <dgm:prSet presAssocID="{DD59D539-7B4F-4071-BF74-5E2A28137CC1}" presName="Name10" presStyleLbl="parChTrans1D2" presStyleIdx="0" presStyleCnt="4"/>
      <dgm:spPr/>
    </dgm:pt>
    <dgm:pt modelId="{B1097AD6-C76E-4271-BB12-57E10D97DB59}" type="pres">
      <dgm:prSet presAssocID="{A83C6324-2DDB-4CFA-B9EB-CEBF01D3B61E}" presName="hierRoot2" presStyleCnt="0"/>
      <dgm:spPr/>
    </dgm:pt>
    <dgm:pt modelId="{8A4F1C30-B25E-4070-84B9-345002E2885B}" type="pres">
      <dgm:prSet presAssocID="{A83C6324-2DDB-4CFA-B9EB-CEBF01D3B61E}" presName="composite2" presStyleCnt="0"/>
      <dgm:spPr/>
    </dgm:pt>
    <dgm:pt modelId="{A758AEDF-671D-4D70-B7D1-B7BF98B409B5}" type="pres">
      <dgm:prSet presAssocID="{A83C6324-2DDB-4CFA-B9EB-CEBF01D3B61E}" presName="background2" presStyleLbl="node2" presStyleIdx="0" presStyleCnt="4"/>
      <dgm:spPr/>
    </dgm:pt>
    <dgm:pt modelId="{865D6699-1C38-4C52-8D85-CC33F8008A4C}" type="pres">
      <dgm:prSet presAssocID="{A83C6324-2DDB-4CFA-B9EB-CEBF01D3B61E}" presName="text2" presStyleLbl="fgAcc2" presStyleIdx="0" presStyleCnt="4" custScaleX="97569" custScaleY="154168">
        <dgm:presLayoutVars>
          <dgm:chPref val="3"/>
        </dgm:presLayoutVars>
      </dgm:prSet>
      <dgm:spPr/>
    </dgm:pt>
    <dgm:pt modelId="{6034878D-7DFC-427E-89C7-A3D877FD7217}" type="pres">
      <dgm:prSet presAssocID="{A83C6324-2DDB-4CFA-B9EB-CEBF01D3B61E}" presName="hierChild3" presStyleCnt="0"/>
      <dgm:spPr/>
    </dgm:pt>
    <dgm:pt modelId="{B76F5DA3-5D14-4FE1-B131-FB10864578E6}" type="pres">
      <dgm:prSet presAssocID="{D908A6C1-7A02-4920-B645-113394A9C638}" presName="Name10" presStyleLbl="parChTrans1D2" presStyleIdx="1" presStyleCnt="4"/>
      <dgm:spPr/>
    </dgm:pt>
    <dgm:pt modelId="{A8DE8F0A-0846-438A-9C7D-CB2EAF6068A0}" type="pres">
      <dgm:prSet presAssocID="{030AE812-52E0-4328-849F-CDFF43FB2ACD}" presName="hierRoot2" presStyleCnt="0"/>
      <dgm:spPr/>
    </dgm:pt>
    <dgm:pt modelId="{84C897BC-C9FB-4DFA-9A0A-C28E87ECFF1C}" type="pres">
      <dgm:prSet presAssocID="{030AE812-52E0-4328-849F-CDFF43FB2ACD}" presName="composite2" presStyleCnt="0"/>
      <dgm:spPr/>
    </dgm:pt>
    <dgm:pt modelId="{7181C3EC-EB5C-4A39-BD4C-8B8DE9955047}" type="pres">
      <dgm:prSet presAssocID="{030AE812-52E0-4328-849F-CDFF43FB2ACD}" presName="background2" presStyleLbl="node2" presStyleIdx="1" presStyleCnt="4"/>
      <dgm:spPr/>
    </dgm:pt>
    <dgm:pt modelId="{00352C8E-241B-4E50-8851-531B514465E5}" type="pres">
      <dgm:prSet presAssocID="{030AE812-52E0-4328-849F-CDFF43FB2ACD}" presName="text2" presStyleLbl="fgAcc2" presStyleIdx="1" presStyleCnt="4" custScaleX="97569" custScaleY="154168" custLinFactX="-21071" custLinFactNeighborX="-100000" custLinFactNeighborY="1837">
        <dgm:presLayoutVars>
          <dgm:chPref val="3"/>
        </dgm:presLayoutVars>
      </dgm:prSet>
      <dgm:spPr/>
    </dgm:pt>
    <dgm:pt modelId="{81D136B3-052D-422E-824E-60A5D5877BAA}" type="pres">
      <dgm:prSet presAssocID="{030AE812-52E0-4328-849F-CDFF43FB2ACD}" presName="hierChild3" presStyleCnt="0"/>
      <dgm:spPr/>
    </dgm:pt>
    <dgm:pt modelId="{5EA2412A-EAC7-4D01-9674-A6604D887770}" type="pres">
      <dgm:prSet presAssocID="{F8DD537B-3511-4FD5-A5DD-A5B1E1A8DC39}" presName="Name10" presStyleLbl="parChTrans1D2" presStyleIdx="2" presStyleCnt="4"/>
      <dgm:spPr/>
    </dgm:pt>
    <dgm:pt modelId="{69C1D89F-0E80-443E-A029-AF1795D41391}" type="pres">
      <dgm:prSet presAssocID="{B0E59ABC-34BE-43A1-B37D-63D259FF207C}" presName="hierRoot2" presStyleCnt="0"/>
      <dgm:spPr/>
    </dgm:pt>
    <dgm:pt modelId="{A0CB4A91-DB48-4970-9E46-857B227C2092}" type="pres">
      <dgm:prSet presAssocID="{B0E59ABC-34BE-43A1-B37D-63D259FF207C}" presName="composite2" presStyleCnt="0"/>
      <dgm:spPr/>
    </dgm:pt>
    <dgm:pt modelId="{846A2C6C-76BC-468A-B322-B98F62BFA483}" type="pres">
      <dgm:prSet presAssocID="{B0E59ABC-34BE-43A1-B37D-63D259FF207C}" presName="background2" presStyleLbl="node2" presStyleIdx="2" presStyleCnt="4"/>
      <dgm:spPr/>
    </dgm:pt>
    <dgm:pt modelId="{8749E4B8-341F-4B57-A8B6-6001F4C9DD90}" type="pres">
      <dgm:prSet presAssocID="{B0E59ABC-34BE-43A1-B37D-63D259FF207C}" presName="text2" presStyleLbl="fgAcc2" presStyleIdx="2" presStyleCnt="4" custScaleX="97569" custScaleY="154168" custLinFactNeighborX="-59271">
        <dgm:presLayoutVars>
          <dgm:chPref val="3"/>
        </dgm:presLayoutVars>
      </dgm:prSet>
      <dgm:spPr/>
    </dgm:pt>
    <dgm:pt modelId="{D2B0BDBD-1C5D-45F7-9302-016AA388A24F}" type="pres">
      <dgm:prSet presAssocID="{B0E59ABC-34BE-43A1-B37D-63D259FF207C}" presName="hierChild3" presStyleCnt="0"/>
      <dgm:spPr/>
    </dgm:pt>
    <dgm:pt modelId="{BEB59B74-9690-4B55-9F85-1298A1E43CC3}" type="pres">
      <dgm:prSet presAssocID="{143F225C-553C-438F-A8E1-D2E6FE78637F}" presName="Name10" presStyleLbl="parChTrans1D2" presStyleIdx="3" presStyleCnt="4"/>
      <dgm:spPr/>
    </dgm:pt>
    <dgm:pt modelId="{1707FD3A-95AB-4E68-88CA-9AB911339C87}" type="pres">
      <dgm:prSet presAssocID="{0DD4A477-37CD-49D6-8FEB-14BF687524B4}" presName="hierRoot2" presStyleCnt="0"/>
      <dgm:spPr/>
    </dgm:pt>
    <dgm:pt modelId="{B4FF8185-B4B9-4387-A453-A815BAFBA38B}" type="pres">
      <dgm:prSet presAssocID="{0DD4A477-37CD-49D6-8FEB-14BF687524B4}" presName="composite2" presStyleCnt="0"/>
      <dgm:spPr/>
    </dgm:pt>
    <dgm:pt modelId="{8F6997E8-47C2-4B9D-895A-C380E5021274}" type="pres">
      <dgm:prSet presAssocID="{0DD4A477-37CD-49D6-8FEB-14BF687524B4}" presName="background2" presStyleLbl="node2" presStyleIdx="3" presStyleCnt="4"/>
      <dgm:spPr/>
    </dgm:pt>
    <dgm:pt modelId="{28C36534-37A5-4CAA-AD8E-F54C77598BBA}" type="pres">
      <dgm:prSet presAssocID="{0DD4A477-37CD-49D6-8FEB-14BF687524B4}" presName="text2" presStyleLbl="fgAcc2" presStyleIdx="3" presStyleCnt="4" custScaleX="97569" custScaleY="154168">
        <dgm:presLayoutVars>
          <dgm:chPref val="3"/>
        </dgm:presLayoutVars>
      </dgm:prSet>
      <dgm:spPr/>
    </dgm:pt>
    <dgm:pt modelId="{1317494A-9639-4F55-A6BC-0141AA21B1B5}" type="pres">
      <dgm:prSet presAssocID="{0DD4A477-37CD-49D6-8FEB-14BF687524B4}" presName="hierChild3" presStyleCnt="0"/>
      <dgm:spPr/>
    </dgm:pt>
  </dgm:ptLst>
  <dgm:cxnLst>
    <dgm:cxn modelId="{EEEFD333-7B28-4469-B163-F34CB96B7CBB}" type="presOf" srcId="{F8DD537B-3511-4FD5-A5DD-A5B1E1A8DC39}" destId="{5EA2412A-EAC7-4D01-9674-A6604D887770}" srcOrd="0" destOrd="0" presId="urn:microsoft.com/office/officeart/2005/8/layout/hierarchy1"/>
    <dgm:cxn modelId="{6414DE58-F154-4243-BE44-BAB5F2865215}" type="presOf" srcId="{030AE812-52E0-4328-849F-CDFF43FB2ACD}" destId="{00352C8E-241B-4E50-8851-531B514465E5}" srcOrd="0" destOrd="0" presId="urn:microsoft.com/office/officeart/2005/8/layout/hierarchy1"/>
    <dgm:cxn modelId="{8CE31E59-166E-4F63-997C-8A3EA6645791}" type="presOf" srcId="{1DF37156-A7E8-4F4C-AA8B-DCDC6815A28D}" destId="{10A25DAB-7ABB-4185-8185-C005FAB72E0C}" srcOrd="0" destOrd="0" presId="urn:microsoft.com/office/officeart/2005/8/layout/hierarchy1"/>
    <dgm:cxn modelId="{A54DB60B-A995-427B-8F53-0E6510F5F8AE}" type="presOf" srcId="{B0E59ABC-34BE-43A1-B37D-63D259FF207C}" destId="{8749E4B8-341F-4B57-A8B6-6001F4C9DD90}" srcOrd="0" destOrd="0" presId="urn:microsoft.com/office/officeart/2005/8/layout/hierarchy1"/>
    <dgm:cxn modelId="{5D6266B6-5F77-4A9D-830F-C7949C3C8CC1}" srcId="{A947974E-3349-46FB-A7EC-AA61ACA74F0D}" destId="{0DD4A477-37CD-49D6-8FEB-14BF687524B4}" srcOrd="3" destOrd="0" parTransId="{143F225C-553C-438F-A8E1-D2E6FE78637F}" sibTransId="{9BE91D5B-0AFE-4AB7-B403-7687BD4E8E51}"/>
    <dgm:cxn modelId="{8271F125-5946-4E9A-8425-C6323C589A07}" type="presOf" srcId="{A947974E-3349-46FB-A7EC-AA61ACA74F0D}" destId="{88122EDC-AE00-46F9-8E9D-B682A47FDD97}" srcOrd="0" destOrd="0" presId="urn:microsoft.com/office/officeart/2005/8/layout/hierarchy1"/>
    <dgm:cxn modelId="{841609E6-A8FC-40AD-8CA5-3896C29A7008}" type="presOf" srcId="{0DD4A477-37CD-49D6-8FEB-14BF687524B4}" destId="{28C36534-37A5-4CAA-AD8E-F54C77598BBA}" srcOrd="0" destOrd="0" presId="urn:microsoft.com/office/officeart/2005/8/layout/hierarchy1"/>
    <dgm:cxn modelId="{9195B00B-EC18-468C-B1B3-3C3C9CBEA6A1}" type="presOf" srcId="{143F225C-553C-438F-A8E1-D2E6FE78637F}" destId="{BEB59B74-9690-4B55-9F85-1298A1E43CC3}" srcOrd="0" destOrd="0" presId="urn:microsoft.com/office/officeart/2005/8/layout/hierarchy1"/>
    <dgm:cxn modelId="{C8B13838-3CE0-44C4-ABD1-92F16D522156}" srcId="{1DF37156-A7E8-4F4C-AA8B-DCDC6815A28D}" destId="{A947974E-3349-46FB-A7EC-AA61ACA74F0D}" srcOrd="0" destOrd="0" parTransId="{E5D8F02E-0041-4C65-B1ED-9C7C3BD9B243}" sibTransId="{4AE6AF26-D09C-4D84-AB6E-483B7C7DE365}"/>
    <dgm:cxn modelId="{381E6947-BE90-4C8E-BCD7-BEFBC50DCDEA}" srcId="{A947974E-3349-46FB-A7EC-AA61ACA74F0D}" destId="{030AE812-52E0-4328-849F-CDFF43FB2ACD}" srcOrd="1" destOrd="0" parTransId="{D908A6C1-7A02-4920-B645-113394A9C638}" sibTransId="{B3297A6B-88B9-4C9C-B722-86812E79C80C}"/>
    <dgm:cxn modelId="{B8F6B7DC-7F73-4E7B-BE74-B97264271B95}" srcId="{A947974E-3349-46FB-A7EC-AA61ACA74F0D}" destId="{B0E59ABC-34BE-43A1-B37D-63D259FF207C}" srcOrd="2" destOrd="0" parTransId="{F8DD537B-3511-4FD5-A5DD-A5B1E1A8DC39}" sibTransId="{5C112D3E-304E-43F3-B6F6-1867DDDCA1D1}"/>
    <dgm:cxn modelId="{2E5B92C7-5025-40B8-AFAB-EDE8E3CFAF3F}" srcId="{A947974E-3349-46FB-A7EC-AA61ACA74F0D}" destId="{A83C6324-2DDB-4CFA-B9EB-CEBF01D3B61E}" srcOrd="0" destOrd="0" parTransId="{DD59D539-7B4F-4071-BF74-5E2A28137CC1}" sibTransId="{FBBAD34A-CF5E-474F-B432-08F3116AFC3E}"/>
    <dgm:cxn modelId="{B2835D6B-945C-428F-A3C6-A57228CBB6AA}" type="presOf" srcId="{A83C6324-2DDB-4CFA-B9EB-CEBF01D3B61E}" destId="{865D6699-1C38-4C52-8D85-CC33F8008A4C}" srcOrd="0" destOrd="0" presId="urn:microsoft.com/office/officeart/2005/8/layout/hierarchy1"/>
    <dgm:cxn modelId="{CE2A0E60-9D80-4B7E-A258-2DEAD74F5C69}" type="presOf" srcId="{DD59D539-7B4F-4071-BF74-5E2A28137CC1}" destId="{39C7145E-CF9F-4F6D-9F2C-B789E7F41CB6}" srcOrd="0" destOrd="0" presId="urn:microsoft.com/office/officeart/2005/8/layout/hierarchy1"/>
    <dgm:cxn modelId="{80C1786D-D79B-4E90-8EE4-28197941135A}" type="presOf" srcId="{D908A6C1-7A02-4920-B645-113394A9C638}" destId="{B76F5DA3-5D14-4FE1-B131-FB10864578E6}" srcOrd="0" destOrd="0" presId="urn:microsoft.com/office/officeart/2005/8/layout/hierarchy1"/>
    <dgm:cxn modelId="{9FC71D45-6256-4634-B2A2-4791D2ED8D77}" type="presParOf" srcId="{10A25DAB-7ABB-4185-8185-C005FAB72E0C}" destId="{88504241-783E-4EF6-B5C1-7476F568BDF9}" srcOrd="0" destOrd="0" presId="urn:microsoft.com/office/officeart/2005/8/layout/hierarchy1"/>
    <dgm:cxn modelId="{A85C4A70-58FB-4E69-A38F-916E36405C45}" type="presParOf" srcId="{88504241-783E-4EF6-B5C1-7476F568BDF9}" destId="{28245618-C3A9-492B-9CAE-FDC6F275AD98}" srcOrd="0" destOrd="0" presId="urn:microsoft.com/office/officeart/2005/8/layout/hierarchy1"/>
    <dgm:cxn modelId="{1D5BBBFC-D6AA-44AB-9C5D-72925B8861D4}" type="presParOf" srcId="{28245618-C3A9-492B-9CAE-FDC6F275AD98}" destId="{16177694-F1A7-431B-BAD6-C2525950149D}" srcOrd="0" destOrd="0" presId="urn:microsoft.com/office/officeart/2005/8/layout/hierarchy1"/>
    <dgm:cxn modelId="{43E47490-2203-4E4D-89A0-82266B5FFB87}" type="presParOf" srcId="{28245618-C3A9-492B-9CAE-FDC6F275AD98}" destId="{88122EDC-AE00-46F9-8E9D-B682A47FDD97}" srcOrd="1" destOrd="0" presId="urn:microsoft.com/office/officeart/2005/8/layout/hierarchy1"/>
    <dgm:cxn modelId="{E8268C83-C266-4B86-922F-B0322F01E928}" type="presParOf" srcId="{88504241-783E-4EF6-B5C1-7476F568BDF9}" destId="{51FE9CAB-E14E-4E44-9913-3A312F1E4134}" srcOrd="1" destOrd="0" presId="urn:microsoft.com/office/officeart/2005/8/layout/hierarchy1"/>
    <dgm:cxn modelId="{3C4610EB-F138-4DD0-AF90-D8B6344237D4}" type="presParOf" srcId="{51FE9CAB-E14E-4E44-9913-3A312F1E4134}" destId="{39C7145E-CF9F-4F6D-9F2C-B789E7F41CB6}" srcOrd="0" destOrd="0" presId="urn:microsoft.com/office/officeart/2005/8/layout/hierarchy1"/>
    <dgm:cxn modelId="{48B77AF6-60A9-4F49-A36A-8C6A97F01745}" type="presParOf" srcId="{51FE9CAB-E14E-4E44-9913-3A312F1E4134}" destId="{B1097AD6-C76E-4271-BB12-57E10D97DB59}" srcOrd="1" destOrd="0" presId="urn:microsoft.com/office/officeart/2005/8/layout/hierarchy1"/>
    <dgm:cxn modelId="{0F509239-5118-47AA-8960-226B48D75A33}" type="presParOf" srcId="{B1097AD6-C76E-4271-BB12-57E10D97DB59}" destId="{8A4F1C30-B25E-4070-84B9-345002E2885B}" srcOrd="0" destOrd="0" presId="urn:microsoft.com/office/officeart/2005/8/layout/hierarchy1"/>
    <dgm:cxn modelId="{CE92CBB2-A79F-4AF9-A0B4-74EDFE04E543}" type="presParOf" srcId="{8A4F1C30-B25E-4070-84B9-345002E2885B}" destId="{A758AEDF-671D-4D70-B7D1-B7BF98B409B5}" srcOrd="0" destOrd="0" presId="urn:microsoft.com/office/officeart/2005/8/layout/hierarchy1"/>
    <dgm:cxn modelId="{5F4266B9-0FF3-4D4C-9887-012B1E1A4C6E}" type="presParOf" srcId="{8A4F1C30-B25E-4070-84B9-345002E2885B}" destId="{865D6699-1C38-4C52-8D85-CC33F8008A4C}" srcOrd="1" destOrd="0" presId="urn:microsoft.com/office/officeart/2005/8/layout/hierarchy1"/>
    <dgm:cxn modelId="{8A8EAF64-B048-4296-BFBF-09E7A536A2B3}" type="presParOf" srcId="{B1097AD6-C76E-4271-BB12-57E10D97DB59}" destId="{6034878D-7DFC-427E-89C7-A3D877FD7217}" srcOrd="1" destOrd="0" presId="urn:microsoft.com/office/officeart/2005/8/layout/hierarchy1"/>
    <dgm:cxn modelId="{E9272ECE-806D-4512-8135-02229FCE0881}" type="presParOf" srcId="{51FE9CAB-E14E-4E44-9913-3A312F1E4134}" destId="{B76F5DA3-5D14-4FE1-B131-FB10864578E6}" srcOrd="2" destOrd="0" presId="urn:microsoft.com/office/officeart/2005/8/layout/hierarchy1"/>
    <dgm:cxn modelId="{2471A46A-AF02-4C71-89BC-79DD375CFE59}" type="presParOf" srcId="{51FE9CAB-E14E-4E44-9913-3A312F1E4134}" destId="{A8DE8F0A-0846-438A-9C7D-CB2EAF6068A0}" srcOrd="3" destOrd="0" presId="urn:microsoft.com/office/officeart/2005/8/layout/hierarchy1"/>
    <dgm:cxn modelId="{4A9AF53C-7469-421A-B892-E0B2C9FE41C3}" type="presParOf" srcId="{A8DE8F0A-0846-438A-9C7D-CB2EAF6068A0}" destId="{84C897BC-C9FB-4DFA-9A0A-C28E87ECFF1C}" srcOrd="0" destOrd="0" presId="urn:microsoft.com/office/officeart/2005/8/layout/hierarchy1"/>
    <dgm:cxn modelId="{9FC4AD63-4CD4-43A6-B9E1-9911D6A106CA}" type="presParOf" srcId="{84C897BC-C9FB-4DFA-9A0A-C28E87ECFF1C}" destId="{7181C3EC-EB5C-4A39-BD4C-8B8DE9955047}" srcOrd="0" destOrd="0" presId="urn:microsoft.com/office/officeart/2005/8/layout/hierarchy1"/>
    <dgm:cxn modelId="{0E967F70-29B3-48A3-AA5F-484C7E674C28}" type="presParOf" srcId="{84C897BC-C9FB-4DFA-9A0A-C28E87ECFF1C}" destId="{00352C8E-241B-4E50-8851-531B514465E5}" srcOrd="1" destOrd="0" presId="urn:microsoft.com/office/officeart/2005/8/layout/hierarchy1"/>
    <dgm:cxn modelId="{82435B6F-BF29-4F25-B03B-4103665B519D}" type="presParOf" srcId="{A8DE8F0A-0846-438A-9C7D-CB2EAF6068A0}" destId="{81D136B3-052D-422E-824E-60A5D5877BAA}" srcOrd="1" destOrd="0" presId="urn:microsoft.com/office/officeart/2005/8/layout/hierarchy1"/>
    <dgm:cxn modelId="{EFE30EA3-FFB4-4844-B222-46B2DA0DD78E}" type="presParOf" srcId="{51FE9CAB-E14E-4E44-9913-3A312F1E4134}" destId="{5EA2412A-EAC7-4D01-9674-A6604D887770}" srcOrd="4" destOrd="0" presId="urn:microsoft.com/office/officeart/2005/8/layout/hierarchy1"/>
    <dgm:cxn modelId="{7C18C49C-7286-4805-955E-FB23CB6D699E}" type="presParOf" srcId="{51FE9CAB-E14E-4E44-9913-3A312F1E4134}" destId="{69C1D89F-0E80-443E-A029-AF1795D41391}" srcOrd="5" destOrd="0" presId="urn:microsoft.com/office/officeart/2005/8/layout/hierarchy1"/>
    <dgm:cxn modelId="{9A6137A7-D34E-400D-8B82-647EF5D6175E}" type="presParOf" srcId="{69C1D89F-0E80-443E-A029-AF1795D41391}" destId="{A0CB4A91-DB48-4970-9E46-857B227C2092}" srcOrd="0" destOrd="0" presId="urn:microsoft.com/office/officeart/2005/8/layout/hierarchy1"/>
    <dgm:cxn modelId="{07855531-EA9D-4CCC-846E-C78AA8CB5039}" type="presParOf" srcId="{A0CB4A91-DB48-4970-9E46-857B227C2092}" destId="{846A2C6C-76BC-468A-B322-B98F62BFA483}" srcOrd="0" destOrd="0" presId="urn:microsoft.com/office/officeart/2005/8/layout/hierarchy1"/>
    <dgm:cxn modelId="{B658C985-F945-4382-B52E-1794D738A2C0}" type="presParOf" srcId="{A0CB4A91-DB48-4970-9E46-857B227C2092}" destId="{8749E4B8-341F-4B57-A8B6-6001F4C9DD90}" srcOrd="1" destOrd="0" presId="urn:microsoft.com/office/officeart/2005/8/layout/hierarchy1"/>
    <dgm:cxn modelId="{6397475C-CF30-4905-B9B1-87767FAD3579}" type="presParOf" srcId="{69C1D89F-0E80-443E-A029-AF1795D41391}" destId="{D2B0BDBD-1C5D-45F7-9302-016AA388A24F}" srcOrd="1" destOrd="0" presId="urn:microsoft.com/office/officeart/2005/8/layout/hierarchy1"/>
    <dgm:cxn modelId="{65F0EF9F-5798-47E0-A977-6F7D7111BBFD}" type="presParOf" srcId="{51FE9CAB-E14E-4E44-9913-3A312F1E4134}" destId="{BEB59B74-9690-4B55-9F85-1298A1E43CC3}" srcOrd="6" destOrd="0" presId="urn:microsoft.com/office/officeart/2005/8/layout/hierarchy1"/>
    <dgm:cxn modelId="{42D38321-7FFC-489A-95D1-470A3C6A018F}" type="presParOf" srcId="{51FE9CAB-E14E-4E44-9913-3A312F1E4134}" destId="{1707FD3A-95AB-4E68-88CA-9AB911339C87}" srcOrd="7" destOrd="0" presId="urn:microsoft.com/office/officeart/2005/8/layout/hierarchy1"/>
    <dgm:cxn modelId="{224F7EF0-1FC5-4B67-BFCE-B28155BA17E9}" type="presParOf" srcId="{1707FD3A-95AB-4E68-88CA-9AB911339C87}" destId="{B4FF8185-B4B9-4387-A453-A815BAFBA38B}" srcOrd="0" destOrd="0" presId="urn:microsoft.com/office/officeart/2005/8/layout/hierarchy1"/>
    <dgm:cxn modelId="{1DD2F268-9249-477A-B588-63A3BD442AA9}" type="presParOf" srcId="{B4FF8185-B4B9-4387-A453-A815BAFBA38B}" destId="{8F6997E8-47C2-4B9D-895A-C380E5021274}" srcOrd="0" destOrd="0" presId="urn:microsoft.com/office/officeart/2005/8/layout/hierarchy1"/>
    <dgm:cxn modelId="{F3F6023C-54B7-49BB-919C-47FBB099134F}" type="presParOf" srcId="{B4FF8185-B4B9-4387-A453-A815BAFBA38B}" destId="{28C36534-37A5-4CAA-AD8E-F54C77598BBA}" srcOrd="1" destOrd="0" presId="urn:microsoft.com/office/officeart/2005/8/layout/hierarchy1"/>
    <dgm:cxn modelId="{53107D4C-CB5B-48EF-96B7-D08682E2A1C1}" type="presParOf" srcId="{1707FD3A-95AB-4E68-88CA-9AB911339C87}" destId="{1317494A-9639-4F55-A6BC-0141AA21B1B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1DF37156-A7E8-4F4C-AA8B-DCDC6815A28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47974E-3349-46FB-A7EC-AA61ACA74F0D}">
      <dgm:prSet phldrT="[Text]" custT="1"/>
      <dgm:spPr/>
      <dgm:t>
        <a:bodyPr/>
        <a:lstStyle/>
        <a:p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CHỨC NĂNG</a:t>
          </a:r>
        </a:p>
      </dgm:t>
    </dgm:pt>
    <dgm:pt modelId="{E5D8F02E-0041-4C65-B1ED-9C7C3BD9B243}" type="parTrans" cxnId="{C8B13838-3CE0-44C4-ABD1-92F16D522156}">
      <dgm:prSet/>
      <dgm:spPr/>
      <dgm:t>
        <a:bodyPr/>
        <a:lstStyle/>
        <a:p>
          <a:endParaRPr lang="en-US"/>
        </a:p>
      </dgm:t>
    </dgm:pt>
    <dgm:pt modelId="{4AE6AF26-D09C-4D84-AB6E-483B7C7DE365}" type="sibTrans" cxnId="{C8B13838-3CE0-44C4-ABD1-92F16D522156}">
      <dgm:prSet/>
      <dgm:spPr/>
      <dgm:t>
        <a:bodyPr/>
        <a:lstStyle/>
        <a:p>
          <a:endParaRPr lang="en-US"/>
        </a:p>
      </dgm:t>
    </dgm:pt>
    <dgm:pt modelId="{A83C6324-2DDB-4CFA-B9EB-CEBF01D3B61E}">
      <dgm:prSet phldrT="[Text]"/>
      <dgm:spPr/>
      <dgm:t>
        <a:bodyPr/>
        <a:lstStyle/>
        <a:p>
          <a:r>
            <a:rPr lang="en-US" b="1" dirty="0"/>
            <a:t>ĐỐI NỘI</a:t>
          </a:r>
        </a:p>
      </dgm:t>
    </dgm:pt>
    <dgm:pt modelId="{DD59D539-7B4F-4071-BF74-5E2A28137CC1}" type="parTrans" cxnId="{2E5B92C7-5025-40B8-AFAB-EDE8E3CFAF3F}">
      <dgm:prSet/>
      <dgm:spPr/>
      <dgm:t>
        <a:bodyPr/>
        <a:lstStyle/>
        <a:p>
          <a:endParaRPr lang="en-US"/>
        </a:p>
      </dgm:t>
    </dgm:pt>
    <dgm:pt modelId="{FBBAD34A-CF5E-474F-B432-08F3116AFC3E}" type="sibTrans" cxnId="{2E5B92C7-5025-40B8-AFAB-EDE8E3CFAF3F}">
      <dgm:prSet/>
      <dgm:spPr/>
      <dgm:t>
        <a:bodyPr/>
        <a:lstStyle/>
        <a:p>
          <a:endParaRPr lang="en-US"/>
        </a:p>
      </dgm:t>
    </dgm:pt>
    <dgm:pt modelId="{030AE812-52E0-4328-849F-CDFF43FB2ACD}">
      <dgm:prSet phldrT="[Text]" custT="1"/>
      <dgm:spPr/>
      <dgm:t>
        <a:bodyPr/>
        <a:lstStyle/>
        <a:p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Toàn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thể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BMNN</a:t>
          </a:r>
        </a:p>
      </dgm:t>
    </dgm:pt>
    <dgm:pt modelId="{D908A6C1-7A02-4920-B645-113394A9C638}" type="parTrans" cxnId="{381E6947-BE90-4C8E-BCD7-BEFBC50DCDEA}">
      <dgm:prSet/>
      <dgm:spPr/>
      <dgm:t>
        <a:bodyPr/>
        <a:lstStyle/>
        <a:p>
          <a:endParaRPr lang="en-US"/>
        </a:p>
      </dgm:t>
    </dgm:pt>
    <dgm:pt modelId="{B3297A6B-88B9-4C9C-B722-86812E79C80C}" type="sibTrans" cxnId="{381E6947-BE90-4C8E-BCD7-BEFBC50DCDEA}">
      <dgm:prSet/>
      <dgm:spPr/>
      <dgm:t>
        <a:bodyPr/>
        <a:lstStyle/>
        <a:p>
          <a:endParaRPr lang="en-US"/>
        </a:p>
      </dgm:t>
    </dgm:pt>
    <dgm:pt modelId="{0DD4A477-37CD-49D6-8FEB-14BF687524B4}">
      <dgm:prSet phldrT="[Text]" custT="1"/>
      <dgm:spPr/>
      <dgm:t>
        <a:bodyPr/>
        <a:lstStyle/>
        <a:p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Cơ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quan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nhà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nước</a:t>
          </a:r>
          <a:endParaRPr lang="en-US" sz="2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43F225C-553C-438F-A8E1-D2E6FE78637F}" type="parTrans" cxnId="{5D6266B6-5F77-4A9D-830F-C7949C3C8CC1}">
      <dgm:prSet/>
      <dgm:spPr/>
      <dgm:t>
        <a:bodyPr/>
        <a:lstStyle/>
        <a:p>
          <a:endParaRPr lang="en-US"/>
        </a:p>
      </dgm:t>
    </dgm:pt>
    <dgm:pt modelId="{9BE91D5B-0AFE-4AB7-B403-7687BD4E8E51}" type="sibTrans" cxnId="{5D6266B6-5F77-4A9D-830F-C7949C3C8CC1}">
      <dgm:prSet/>
      <dgm:spPr/>
      <dgm:t>
        <a:bodyPr/>
        <a:lstStyle/>
        <a:p>
          <a:endParaRPr lang="en-US"/>
        </a:p>
      </dgm:t>
    </dgm:pt>
    <dgm:pt modelId="{10A25DAB-7ABB-4185-8185-C005FAB72E0C}" type="pres">
      <dgm:prSet presAssocID="{1DF37156-A7E8-4F4C-AA8B-DCDC6815A28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8504241-783E-4EF6-B5C1-7476F568BDF9}" type="pres">
      <dgm:prSet presAssocID="{A947974E-3349-46FB-A7EC-AA61ACA74F0D}" presName="hierRoot1" presStyleCnt="0"/>
      <dgm:spPr/>
    </dgm:pt>
    <dgm:pt modelId="{28245618-C3A9-492B-9CAE-FDC6F275AD98}" type="pres">
      <dgm:prSet presAssocID="{A947974E-3349-46FB-A7EC-AA61ACA74F0D}" presName="composite" presStyleCnt="0"/>
      <dgm:spPr/>
    </dgm:pt>
    <dgm:pt modelId="{16177694-F1A7-431B-BAD6-C2525950149D}" type="pres">
      <dgm:prSet presAssocID="{A947974E-3349-46FB-A7EC-AA61ACA74F0D}" presName="background" presStyleLbl="node0" presStyleIdx="0" presStyleCnt="1"/>
      <dgm:spPr/>
    </dgm:pt>
    <dgm:pt modelId="{88122EDC-AE00-46F9-8E9D-B682A47FDD97}" type="pres">
      <dgm:prSet presAssocID="{A947974E-3349-46FB-A7EC-AA61ACA74F0D}" presName="text" presStyleLbl="fgAcc0" presStyleIdx="0" presStyleCnt="1" custScaleX="97569" custScaleY="154168">
        <dgm:presLayoutVars>
          <dgm:chPref val="3"/>
        </dgm:presLayoutVars>
      </dgm:prSet>
      <dgm:spPr/>
    </dgm:pt>
    <dgm:pt modelId="{51FE9CAB-E14E-4E44-9913-3A312F1E4134}" type="pres">
      <dgm:prSet presAssocID="{A947974E-3349-46FB-A7EC-AA61ACA74F0D}" presName="hierChild2" presStyleCnt="0"/>
      <dgm:spPr/>
    </dgm:pt>
    <dgm:pt modelId="{39C7145E-CF9F-4F6D-9F2C-B789E7F41CB6}" type="pres">
      <dgm:prSet presAssocID="{DD59D539-7B4F-4071-BF74-5E2A28137CC1}" presName="Name10" presStyleLbl="parChTrans1D2" presStyleIdx="0" presStyleCnt="3"/>
      <dgm:spPr/>
    </dgm:pt>
    <dgm:pt modelId="{B1097AD6-C76E-4271-BB12-57E10D97DB59}" type="pres">
      <dgm:prSet presAssocID="{A83C6324-2DDB-4CFA-B9EB-CEBF01D3B61E}" presName="hierRoot2" presStyleCnt="0"/>
      <dgm:spPr/>
    </dgm:pt>
    <dgm:pt modelId="{8A4F1C30-B25E-4070-84B9-345002E2885B}" type="pres">
      <dgm:prSet presAssocID="{A83C6324-2DDB-4CFA-B9EB-CEBF01D3B61E}" presName="composite2" presStyleCnt="0"/>
      <dgm:spPr/>
    </dgm:pt>
    <dgm:pt modelId="{A758AEDF-671D-4D70-B7D1-B7BF98B409B5}" type="pres">
      <dgm:prSet presAssocID="{A83C6324-2DDB-4CFA-B9EB-CEBF01D3B61E}" presName="background2" presStyleLbl="node2" presStyleIdx="0" presStyleCnt="3"/>
      <dgm:spPr/>
    </dgm:pt>
    <dgm:pt modelId="{865D6699-1C38-4C52-8D85-CC33F8008A4C}" type="pres">
      <dgm:prSet presAssocID="{A83C6324-2DDB-4CFA-B9EB-CEBF01D3B61E}" presName="text2" presStyleLbl="fgAcc2" presStyleIdx="0" presStyleCnt="3" custScaleX="97569" custScaleY="154168">
        <dgm:presLayoutVars>
          <dgm:chPref val="3"/>
        </dgm:presLayoutVars>
      </dgm:prSet>
      <dgm:spPr/>
    </dgm:pt>
    <dgm:pt modelId="{6034878D-7DFC-427E-89C7-A3D877FD7217}" type="pres">
      <dgm:prSet presAssocID="{A83C6324-2DDB-4CFA-B9EB-CEBF01D3B61E}" presName="hierChild3" presStyleCnt="0"/>
      <dgm:spPr/>
    </dgm:pt>
    <dgm:pt modelId="{B76F5DA3-5D14-4FE1-B131-FB10864578E6}" type="pres">
      <dgm:prSet presAssocID="{D908A6C1-7A02-4920-B645-113394A9C638}" presName="Name10" presStyleLbl="parChTrans1D2" presStyleIdx="1" presStyleCnt="3"/>
      <dgm:spPr/>
    </dgm:pt>
    <dgm:pt modelId="{A8DE8F0A-0846-438A-9C7D-CB2EAF6068A0}" type="pres">
      <dgm:prSet presAssocID="{030AE812-52E0-4328-849F-CDFF43FB2ACD}" presName="hierRoot2" presStyleCnt="0"/>
      <dgm:spPr/>
    </dgm:pt>
    <dgm:pt modelId="{84C897BC-C9FB-4DFA-9A0A-C28E87ECFF1C}" type="pres">
      <dgm:prSet presAssocID="{030AE812-52E0-4328-849F-CDFF43FB2ACD}" presName="composite2" presStyleCnt="0"/>
      <dgm:spPr/>
    </dgm:pt>
    <dgm:pt modelId="{7181C3EC-EB5C-4A39-BD4C-8B8DE9955047}" type="pres">
      <dgm:prSet presAssocID="{030AE812-52E0-4328-849F-CDFF43FB2ACD}" presName="background2" presStyleLbl="node2" presStyleIdx="1" presStyleCnt="3"/>
      <dgm:spPr/>
    </dgm:pt>
    <dgm:pt modelId="{00352C8E-241B-4E50-8851-531B514465E5}" type="pres">
      <dgm:prSet presAssocID="{030AE812-52E0-4328-849F-CDFF43FB2ACD}" presName="text2" presStyleLbl="fgAcc2" presStyleIdx="1" presStyleCnt="3" custScaleX="97569" custScaleY="154168" custLinFactX="-21071" custLinFactNeighborX="-100000" custLinFactNeighborY="1837">
        <dgm:presLayoutVars>
          <dgm:chPref val="3"/>
        </dgm:presLayoutVars>
      </dgm:prSet>
      <dgm:spPr/>
    </dgm:pt>
    <dgm:pt modelId="{81D136B3-052D-422E-824E-60A5D5877BAA}" type="pres">
      <dgm:prSet presAssocID="{030AE812-52E0-4328-849F-CDFF43FB2ACD}" presName="hierChild3" presStyleCnt="0"/>
      <dgm:spPr/>
    </dgm:pt>
    <dgm:pt modelId="{BEB59B74-9690-4B55-9F85-1298A1E43CC3}" type="pres">
      <dgm:prSet presAssocID="{143F225C-553C-438F-A8E1-D2E6FE78637F}" presName="Name10" presStyleLbl="parChTrans1D2" presStyleIdx="2" presStyleCnt="3"/>
      <dgm:spPr/>
    </dgm:pt>
    <dgm:pt modelId="{1707FD3A-95AB-4E68-88CA-9AB911339C87}" type="pres">
      <dgm:prSet presAssocID="{0DD4A477-37CD-49D6-8FEB-14BF687524B4}" presName="hierRoot2" presStyleCnt="0"/>
      <dgm:spPr/>
    </dgm:pt>
    <dgm:pt modelId="{B4FF8185-B4B9-4387-A453-A815BAFBA38B}" type="pres">
      <dgm:prSet presAssocID="{0DD4A477-37CD-49D6-8FEB-14BF687524B4}" presName="composite2" presStyleCnt="0"/>
      <dgm:spPr/>
    </dgm:pt>
    <dgm:pt modelId="{8F6997E8-47C2-4B9D-895A-C380E5021274}" type="pres">
      <dgm:prSet presAssocID="{0DD4A477-37CD-49D6-8FEB-14BF687524B4}" presName="background2" presStyleLbl="node2" presStyleIdx="2" presStyleCnt="3"/>
      <dgm:spPr/>
    </dgm:pt>
    <dgm:pt modelId="{28C36534-37A5-4CAA-AD8E-F54C77598BBA}" type="pres">
      <dgm:prSet presAssocID="{0DD4A477-37CD-49D6-8FEB-14BF687524B4}" presName="text2" presStyleLbl="fgAcc2" presStyleIdx="2" presStyleCnt="3" custScaleX="97569" custScaleY="154168">
        <dgm:presLayoutVars>
          <dgm:chPref val="3"/>
        </dgm:presLayoutVars>
      </dgm:prSet>
      <dgm:spPr/>
    </dgm:pt>
    <dgm:pt modelId="{1317494A-9639-4F55-A6BC-0141AA21B1B5}" type="pres">
      <dgm:prSet presAssocID="{0DD4A477-37CD-49D6-8FEB-14BF687524B4}" presName="hierChild3" presStyleCnt="0"/>
      <dgm:spPr/>
    </dgm:pt>
  </dgm:ptLst>
  <dgm:cxnLst>
    <dgm:cxn modelId="{80C1786D-D79B-4E90-8EE4-28197941135A}" type="presOf" srcId="{D908A6C1-7A02-4920-B645-113394A9C638}" destId="{B76F5DA3-5D14-4FE1-B131-FB10864578E6}" srcOrd="0" destOrd="0" presId="urn:microsoft.com/office/officeart/2005/8/layout/hierarchy1"/>
    <dgm:cxn modelId="{381E6947-BE90-4C8E-BCD7-BEFBC50DCDEA}" srcId="{A947974E-3349-46FB-A7EC-AA61ACA74F0D}" destId="{030AE812-52E0-4328-849F-CDFF43FB2ACD}" srcOrd="1" destOrd="0" parTransId="{D908A6C1-7A02-4920-B645-113394A9C638}" sibTransId="{B3297A6B-88B9-4C9C-B722-86812E79C80C}"/>
    <dgm:cxn modelId="{CE2A0E60-9D80-4B7E-A258-2DEAD74F5C69}" type="presOf" srcId="{DD59D539-7B4F-4071-BF74-5E2A28137CC1}" destId="{39C7145E-CF9F-4F6D-9F2C-B789E7F41CB6}" srcOrd="0" destOrd="0" presId="urn:microsoft.com/office/officeart/2005/8/layout/hierarchy1"/>
    <dgm:cxn modelId="{B2835D6B-945C-428F-A3C6-A57228CBB6AA}" type="presOf" srcId="{A83C6324-2DDB-4CFA-B9EB-CEBF01D3B61E}" destId="{865D6699-1C38-4C52-8D85-CC33F8008A4C}" srcOrd="0" destOrd="0" presId="urn:microsoft.com/office/officeart/2005/8/layout/hierarchy1"/>
    <dgm:cxn modelId="{5D6266B6-5F77-4A9D-830F-C7949C3C8CC1}" srcId="{A947974E-3349-46FB-A7EC-AA61ACA74F0D}" destId="{0DD4A477-37CD-49D6-8FEB-14BF687524B4}" srcOrd="2" destOrd="0" parTransId="{143F225C-553C-438F-A8E1-D2E6FE78637F}" sibTransId="{9BE91D5B-0AFE-4AB7-B403-7687BD4E8E51}"/>
    <dgm:cxn modelId="{841609E6-A8FC-40AD-8CA5-3896C29A7008}" type="presOf" srcId="{0DD4A477-37CD-49D6-8FEB-14BF687524B4}" destId="{28C36534-37A5-4CAA-AD8E-F54C77598BBA}" srcOrd="0" destOrd="0" presId="urn:microsoft.com/office/officeart/2005/8/layout/hierarchy1"/>
    <dgm:cxn modelId="{8CE31E59-166E-4F63-997C-8A3EA6645791}" type="presOf" srcId="{1DF37156-A7E8-4F4C-AA8B-DCDC6815A28D}" destId="{10A25DAB-7ABB-4185-8185-C005FAB72E0C}" srcOrd="0" destOrd="0" presId="urn:microsoft.com/office/officeart/2005/8/layout/hierarchy1"/>
    <dgm:cxn modelId="{2E5B92C7-5025-40B8-AFAB-EDE8E3CFAF3F}" srcId="{A947974E-3349-46FB-A7EC-AA61ACA74F0D}" destId="{A83C6324-2DDB-4CFA-B9EB-CEBF01D3B61E}" srcOrd="0" destOrd="0" parTransId="{DD59D539-7B4F-4071-BF74-5E2A28137CC1}" sibTransId="{FBBAD34A-CF5E-474F-B432-08F3116AFC3E}"/>
    <dgm:cxn modelId="{9195B00B-EC18-468C-B1B3-3C3C9CBEA6A1}" type="presOf" srcId="{143F225C-553C-438F-A8E1-D2E6FE78637F}" destId="{BEB59B74-9690-4B55-9F85-1298A1E43CC3}" srcOrd="0" destOrd="0" presId="urn:microsoft.com/office/officeart/2005/8/layout/hierarchy1"/>
    <dgm:cxn modelId="{C8B13838-3CE0-44C4-ABD1-92F16D522156}" srcId="{1DF37156-A7E8-4F4C-AA8B-DCDC6815A28D}" destId="{A947974E-3349-46FB-A7EC-AA61ACA74F0D}" srcOrd="0" destOrd="0" parTransId="{E5D8F02E-0041-4C65-B1ED-9C7C3BD9B243}" sibTransId="{4AE6AF26-D09C-4D84-AB6E-483B7C7DE365}"/>
    <dgm:cxn modelId="{8271F125-5946-4E9A-8425-C6323C589A07}" type="presOf" srcId="{A947974E-3349-46FB-A7EC-AA61ACA74F0D}" destId="{88122EDC-AE00-46F9-8E9D-B682A47FDD97}" srcOrd="0" destOrd="0" presId="urn:microsoft.com/office/officeart/2005/8/layout/hierarchy1"/>
    <dgm:cxn modelId="{6414DE58-F154-4243-BE44-BAB5F2865215}" type="presOf" srcId="{030AE812-52E0-4328-849F-CDFF43FB2ACD}" destId="{00352C8E-241B-4E50-8851-531B514465E5}" srcOrd="0" destOrd="0" presId="urn:microsoft.com/office/officeart/2005/8/layout/hierarchy1"/>
    <dgm:cxn modelId="{9FC71D45-6256-4634-B2A2-4791D2ED8D77}" type="presParOf" srcId="{10A25DAB-7ABB-4185-8185-C005FAB72E0C}" destId="{88504241-783E-4EF6-B5C1-7476F568BDF9}" srcOrd="0" destOrd="0" presId="urn:microsoft.com/office/officeart/2005/8/layout/hierarchy1"/>
    <dgm:cxn modelId="{A85C4A70-58FB-4E69-A38F-916E36405C45}" type="presParOf" srcId="{88504241-783E-4EF6-B5C1-7476F568BDF9}" destId="{28245618-C3A9-492B-9CAE-FDC6F275AD98}" srcOrd="0" destOrd="0" presId="urn:microsoft.com/office/officeart/2005/8/layout/hierarchy1"/>
    <dgm:cxn modelId="{1D5BBBFC-D6AA-44AB-9C5D-72925B8861D4}" type="presParOf" srcId="{28245618-C3A9-492B-9CAE-FDC6F275AD98}" destId="{16177694-F1A7-431B-BAD6-C2525950149D}" srcOrd="0" destOrd="0" presId="urn:microsoft.com/office/officeart/2005/8/layout/hierarchy1"/>
    <dgm:cxn modelId="{43E47490-2203-4E4D-89A0-82266B5FFB87}" type="presParOf" srcId="{28245618-C3A9-492B-9CAE-FDC6F275AD98}" destId="{88122EDC-AE00-46F9-8E9D-B682A47FDD97}" srcOrd="1" destOrd="0" presId="urn:microsoft.com/office/officeart/2005/8/layout/hierarchy1"/>
    <dgm:cxn modelId="{E8268C83-C266-4B86-922F-B0322F01E928}" type="presParOf" srcId="{88504241-783E-4EF6-B5C1-7476F568BDF9}" destId="{51FE9CAB-E14E-4E44-9913-3A312F1E4134}" srcOrd="1" destOrd="0" presId="urn:microsoft.com/office/officeart/2005/8/layout/hierarchy1"/>
    <dgm:cxn modelId="{3C4610EB-F138-4DD0-AF90-D8B6344237D4}" type="presParOf" srcId="{51FE9CAB-E14E-4E44-9913-3A312F1E4134}" destId="{39C7145E-CF9F-4F6D-9F2C-B789E7F41CB6}" srcOrd="0" destOrd="0" presId="urn:microsoft.com/office/officeart/2005/8/layout/hierarchy1"/>
    <dgm:cxn modelId="{48B77AF6-60A9-4F49-A36A-8C6A97F01745}" type="presParOf" srcId="{51FE9CAB-E14E-4E44-9913-3A312F1E4134}" destId="{B1097AD6-C76E-4271-BB12-57E10D97DB59}" srcOrd="1" destOrd="0" presId="urn:microsoft.com/office/officeart/2005/8/layout/hierarchy1"/>
    <dgm:cxn modelId="{0F509239-5118-47AA-8960-226B48D75A33}" type="presParOf" srcId="{B1097AD6-C76E-4271-BB12-57E10D97DB59}" destId="{8A4F1C30-B25E-4070-84B9-345002E2885B}" srcOrd="0" destOrd="0" presId="urn:microsoft.com/office/officeart/2005/8/layout/hierarchy1"/>
    <dgm:cxn modelId="{CE92CBB2-A79F-4AF9-A0B4-74EDFE04E543}" type="presParOf" srcId="{8A4F1C30-B25E-4070-84B9-345002E2885B}" destId="{A758AEDF-671D-4D70-B7D1-B7BF98B409B5}" srcOrd="0" destOrd="0" presId="urn:microsoft.com/office/officeart/2005/8/layout/hierarchy1"/>
    <dgm:cxn modelId="{5F4266B9-0FF3-4D4C-9887-012B1E1A4C6E}" type="presParOf" srcId="{8A4F1C30-B25E-4070-84B9-345002E2885B}" destId="{865D6699-1C38-4C52-8D85-CC33F8008A4C}" srcOrd="1" destOrd="0" presId="urn:microsoft.com/office/officeart/2005/8/layout/hierarchy1"/>
    <dgm:cxn modelId="{8A8EAF64-B048-4296-BFBF-09E7A536A2B3}" type="presParOf" srcId="{B1097AD6-C76E-4271-BB12-57E10D97DB59}" destId="{6034878D-7DFC-427E-89C7-A3D877FD7217}" srcOrd="1" destOrd="0" presId="urn:microsoft.com/office/officeart/2005/8/layout/hierarchy1"/>
    <dgm:cxn modelId="{E9272ECE-806D-4512-8135-02229FCE0881}" type="presParOf" srcId="{51FE9CAB-E14E-4E44-9913-3A312F1E4134}" destId="{B76F5DA3-5D14-4FE1-B131-FB10864578E6}" srcOrd="2" destOrd="0" presId="urn:microsoft.com/office/officeart/2005/8/layout/hierarchy1"/>
    <dgm:cxn modelId="{2471A46A-AF02-4C71-89BC-79DD375CFE59}" type="presParOf" srcId="{51FE9CAB-E14E-4E44-9913-3A312F1E4134}" destId="{A8DE8F0A-0846-438A-9C7D-CB2EAF6068A0}" srcOrd="3" destOrd="0" presId="urn:microsoft.com/office/officeart/2005/8/layout/hierarchy1"/>
    <dgm:cxn modelId="{4A9AF53C-7469-421A-B892-E0B2C9FE41C3}" type="presParOf" srcId="{A8DE8F0A-0846-438A-9C7D-CB2EAF6068A0}" destId="{84C897BC-C9FB-4DFA-9A0A-C28E87ECFF1C}" srcOrd="0" destOrd="0" presId="urn:microsoft.com/office/officeart/2005/8/layout/hierarchy1"/>
    <dgm:cxn modelId="{9FC4AD63-4CD4-43A6-B9E1-9911D6A106CA}" type="presParOf" srcId="{84C897BC-C9FB-4DFA-9A0A-C28E87ECFF1C}" destId="{7181C3EC-EB5C-4A39-BD4C-8B8DE9955047}" srcOrd="0" destOrd="0" presId="urn:microsoft.com/office/officeart/2005/8/layout/hierarchy1"/>
    <dgm:cxn modelId="{0E967F70-29B3-48A3-AA5F-484C7E674C28}" type="presParOf" srcId="{84C897BC-C9FB-4DFA-9A0A-C28E87ECFF1C}" destId="{00352C8E-241B-4E50-8851-531B514465E5}" srcOrd="1" destOrd="0" presId="urn:microsoft.com/office/officeart/2005/8/layout/hierarchy1"/>
    <dgm:cxn modelId="{82435B6F-BF29-4F25-B03B-4103665B519D}" type="presParOf" srcId="{A8DE8F0A-0846-438A-9C7D-CB2EAF6068A0}" destId="{81D136B3-052D-422E-824E-60A5D5877BAA}" srcOrd="1" destOrd="0" presId="urn:microsoft.com/office/officeart/2005/8/layout/hierarchy1"/>
    <dgm:cxn modelId="{65F0EF9F-5798-47E0-A977-6F7D7111BBFD}" type="presParOf" srcId="{51FE9CAB-E14E-4E44-9913-3A312F1E4134}" destId="{BEB59B74-9690-4B55-9F85-1298A1E43CC3}" srcOrd="4" destOrd="0" presId="urn:microsoft.com/office/officeart/2005/8/layout/hierarchy1"/>
    <dgm:cxn modelId="{42D38321-7FFC-489A-95D1-470A3C6A018F}" type="presParOf" srcId="{51FE9CAB-E14E-4E44-9913-3A312F1E4134}" destId="{1707FD3A-95AB-4E68-88CA-9AB911339C87}" srcOrd="5" destOrd="0" presId="urn:microsoft.com/office/officeart/2005/8/layout/hierarchy1"/>
    <dgm:cxn modelId="{224F7EF0-1FC5-4B67-BFCE-B28155BA17E9}" type="presParOf" srcId="{1707FD3A-95AB-4E68-88CA-9AB911339C87}" destId="{B4FF8185-B4B9-4387-A453-A815BAFBA38B}" srcOrd="0" destOrd="0" presId="urn:microsoft.com/office/officeart/2005/8/layout/hierarchy1"/>
    <dgm:cxn modelId="{1DD2F268-9249-477A-B588-63A3BD442AA9}" type="presParOf" srcId="{B4FF8185-B4B9-4387-A453-A815BAFBA38B}" destId="{8F6997E8-47C2-4B9D-895A-C380E5021274}" srcOrd="0" destOrd="0" presId="urn:microsoft.com/office/officeart/2005/8/layout/hierarchy1"/>
    <dgm:cxn modelId="{F3F6023C-54B7-49BB-919C-47FBB099134F}" type="presParOf" srcId="{B4FF8185-B4B9-4387-A453-A815BAFBA38B}" destId="{28C36534-37A5-4CAA-AD8E-F54C77598BBA}" srcOrd="1" destOrd="0" presId="urn:microsoft.com/office/officeart/2005/8/layout/hierarchy1"/>
    <dgm:cxn modelId="{53107D4C-CB5B-48EF-96B7-D08682E2A1C1}" type="presParOf" srcId="{1707FD3A-95AB-4E68-88CA-9AB911339C87}" destId="{1317494A-9639-4F55-A6BC-0141AA21B1B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1DF37156-A7E8-4F4C-AA8B-DCDC6815A28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47974E-3349-46FB-A7EC-AA61ACA74F0D}">
      <dgm:prSet phldrT="[Text]" custT="1"/>
      <dgm:spPr/>
      <dgm:t>
        <a:bodyPr/>
        <a:lstStyle/>
        <a:p>
          <a:r>
            <a:rPr 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CHỨC NĂNG</a:t>
          </a:r>
        </a:p>
      </dgm:t>
    </dgm:pt>
    <dgm:pt modelId="{E5D8F02E-0041-4C65-B1ED-9C7C3BD9B243}" type="parTrans" cxnId="{C8B13838-3CE0-44C4-ABD1-92F16D522156}">
      <dgm:prSet/>
      <dgm:spPr/>
      <dgm:t>
        <a:bodyPr/>
        <a:lstStyle/>
        <a:p>
          <a:endParaRPr lang="en-US"/>
        </a:p>
      </dgm:t>
    </dgm:pt>
    <dgm:pt modelId="{4AE6AF26-D09C-4D84-AB6E-483B7C7DE365}" type="sibTrans" cxnId="{C8B13838-3CE0-44C4-ABD1-92F16D522156}">
      <dgm:prSet/>
      <dgm:spPr/>
      <dgm:t>
        <a:bodyPr/>
        <a:lstStyle/>
        <a:p>
          <a:endParaRPr lang="en-US"/>
        </a:p>
      </dgm:t>
    </dgm:pt>
    <dgm:pt modelId="{A83C6324-2DDB-4CFA-B9EB-CEBF01D3B61E}">
      <dgm:prSet phldrT="[Text]" custT="1"/>
      <dgm:spPr/>
      <dgm:t>
        <a:bodyPr/>
        <a:lstStyle/>
        <a:p>
          <a:r>
            <a:rPr 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ĐỐI NỘI</a:t>
          </a:r>
        </a:p>
      </dgm:t>
    </dgm:pt>
    <dgm:pt modelId="{DD59D539-7B4F-4071-BF74-5E2A28137CC1}" type="parTrans" cxnId="{2E5B92C7-5025-40B8-AFAB-EDE8E3CFAF3F}">
      <dgm:prSet/>
      <dgm:spPr/>
      <dgm:t>
        <a:bodyPr/>
        <a:lstStyle/>
        <a:p>
          <a:endParaRPr lang="en-US"/>
        </a:p>
      </dgm:t>
    </dgm:pt>
    <dgm:pt modelId="{FBBAD34A-CF5E-474F-B432-08F3116AFC3E}" type="sibTrans" cxnId="{2E5B92C7-5025-40B8-AFAB-EDE8E3CFAF3F}">
      <dgm:prSet/>
      <dgm:spPr/>
      <dgm:t>
        <a:bodyPr/>
        <a:lstStyle/>
        <a:p>
          <a:endParaRPr lang="en-US"/>
        </a:p>
      </dgm:t>
    </dgm:pt>
    <dgm:pt modelId="{D3745AC8-E740-4ABB-9998-834EE3A8CDF2}">
      <dgm:prSet phldrT="[Text]" custT="1"/>
      <dgm:spPr/>
      <dgm:t>
        <a:bodyPr/>
        <a:lstStyle/>
        <a:p>
          <a:r>
            <a:rPr lang="en-US" sz="2000" b="1" dirty="0">
              <a:latin typeface="t (Body)"/>
            </a:rPr>
            <a:t>An </a:t>
          </a:r>
          <a:r>
            <a:rPr lang="en-US" sz="2000" b="1" dirty="0" err="1">
              <a:latin typeface="t (Body)"/>
            </a:rPr>
            <a:t>ninh</a:t>
          </a:r>
          <a:r>
            <a:rPr lang="en-US" sz="2000" b="1" dirty="0">
              <a:latin typeface="t (Body)"/>
            </a:rPr>
            <a:t> </a:t>
          </a:r>
          <a:r>
            <a:rPr lang="en-US" sz="2000" b="1" dirty="0" err="1">
              <a:latin typeface="t (Body)"/>
            </a:rPr>
            <a:t>trật</a:t>
          </a:r>
          <a:r>
            <a:rPr lang="en-US" sz="2000" b="1" dirty="0">
              <a:latin typeface="t (Body)"/>
            </a:rPr>
            <a:t> </a:t>
          </a:r>
          <a:r>
            <a:rPr lang="en-US" sz="2000" b="1" dirty="0" err="1">
              <a:latin typeface="t (Body)"/>
            </a:rPr>
            <a:t>tự</a:t>
          </a:r>
          <a:endParaRPr lang="en-US" sz="2000" b="1" dirty="0">
            <a:latin typeface="t (Body)"/>
          </a:endParaRPr>
        </a:p>
      </dgm:t>
    </dgm:pt>
    <dgm:pt modelId="{C5C1266D-1D13-4CB2-9BF7-DBCE6AA7CF9F}" type="parTrans" cxnId="{EB8BC3D6-BDA8-410A-A743-8F84E53678C0}">
      <dgm:prSet/>
      <dgm:spPr/>
      <dgm:t>
        <a:bodyPr/>
        <a:lstStyle/>
        <a:p>
          <a:endParaRPr lang="en-US"/>
        </a:p>
      </dgm:t>
    </dgm:pt>
    <dgm:pt modelId="{A2B98C9F-4E26-4C66-8238-4B48EC7D2486}" type="sibTrans" cxnId="{EB8BC3D6-BDA8-410A-A743-8F84E53678C0}">
      <dgm:prSet/>
      <dgm:spPr/>
      <dgm:t>
        <a:bodyPr/>
        <a:lstStyle/>
        <a:p>
          <a:endParaRPr lang="en-US"/>
        </a:p>
      </dgm:t>
    </dgm:pt>
    <dgm:pt modelId="{C4B863EB-C983-4281-806B-554E065A08C5}">
      <dgm:prSet phldrT="[Text]" custT="1"/>
      <dgm:spPr/>
      <dgm:t>
        <a:bodyPr/>
        <a:lstStyle/>
        <a:p>
          <a:r>
            <a:rPr lang="en-US" sz="2000" b="1" dirty="0">
              <a:latin typeface="t (Body)"/>
            </a:rPr>
            <a:t>XD, PT </a:t>
          </a:r>
          <a:r>
            <a:rPr lang="en-US" sz="2000" b="1" dirty="0" err="1">
              <a:latin typeface="t (Body)"/>
            </a:rPr>
            <a:t>đất</a:t>
          </a:r>
          <a:r>
            <a:rPr lang="en-US" sz="2000" b="1" dirty="0">
              <a:latin typeface="t (Body)"/>
            </a:rPr>
            <a:t> </a:t>
          </a:r>
          <a:r>
            <a:rPr lang="en-US" sz="2000" b="1" dirty="0" err="1">
              <a:latin typeface="t (Body)"/>
            </a:rPr>
            <a:t>nước</a:t>
          </a:r>
          <a:endParaRPr lang="en-US" sz="2000" b="1" dirty="0">
            <a:latin typeface="t (Body)"/>
          </a:endParaRPr>
        </a:p>
      </dgm:t>
    </dgm:pt>
    <dgm:pt modelId="{3A7A2D47-8F5F-40C3-AA67-EF5C1B2C6C53}" type="parTrans" cxnId="{49622CDC-B1FC-4263-B00B-4C57946A7B87}">
      <dgm:prSet/>
      <dgm:spPr/>
      <dgm:t>
        <a:bodyPr/>
        <a:lstStyle/>
        <a:p>
          <a:endParaRPr lang="en-US"/>
        </a:p>
      </dgm:t>
    </dgm:pt>
    <dgm:pt modelId="{3112626C-828B-4BB8-9993-84F031097CC1}" type="sibTrans" cxnId="{49622CDC-B1FC-4263-B00B-4C57946A7B87}">
      <dgm:prSet/>
      <dgm:spPr/>
      <dgm:t>
        <a:bodyPr/>
        <a:lstStyle/>
        <a:p>
          <a:endParaRPr lang="en-US"/>
        </a:p>
      </dgm:t>
    </dgm:pt>
    <dgm:pt modelId="{030AE812-52E0-4328-849F-CDFF43FB2ACD}">
      <dgm:prSet phldrT="[Text]" custT="1"/>
      <dgm:spPr/>
      <dgm:t>
        <a:bodyPr/>
        <a:lstStyle/>
        <a:p>
          <a:r>
            <a:rPr lang="en-US" sz="2000" b="1" dirty="0">
              <a:latin typeface="t (Body)"/>
            </a:rPr>
            <a:t>ĐỐI NGOẠI</a:t>
          </a:r>
        </a:p>
      </dgm:t>
    </dgm:pt>
    <dgm:pt modelId="{D908A6C1-7A02-4920-B645-113394A9C638}" type="parTrans" cxnId="{381E6947-BE90-4C8E-BCD7-BEFBC50DCDEA}">
      <dgm:prSet/>
      <dgm:spPr/>
      <dgm:t>
        <a:bodyPr/>
        <a:lstStyle/>
        <a:p>
          <a:endParaRPr lang="en-US"/>
        </a:p>
      </dgm:t>
    </dgm:pt>
    <dgm:pt modelId="{B3297A6B-88B9-4C9C-B722-86812E79C80C}" type="sibTrans" cxnId="{381E6947-BE90-4C8E-BCD7-BEFBC50DCDEA}">
      <dgm:prSet/>
      <dgm:spPr/>
      <dgm:t>
        <a:bodyPr/>
        <a:lstStyle/>
        <a:p>
          <a:endParaRPr lang="en-US"/>
        </a:p>
      </dgm:t>
    </dgm:pt>
    <dgm:pt modelId="{71C2BE8D-4ACB-4FCA-9CB6-940480CD5CC7}">
      <dgm:prSet phldrT="[Text]" custT="1"/>
      <dgm:spPr/>
      <dgm:t>
        <a:bodyPr/>
        <a:lstStyle/>
        <a:p>
          <a:r>
            <a:rPr lang="en-US" sz="2000" b="1" dirty="0" err="1">
              <a:latin typeface="t (Body)"/>
            </a:rPr>
            <a:t>Phòng</a:t>
          </a:r>
          <a:r>
            <a:rPr lang="en-US" sz="2000" b="1" dirty="0">
              <a:latin typeface="t (Body)"/>
            </a:rPr>
            <a:t> </a:t>
          </a:r>
          <a:r>
            <a:rPr lang="en-US" sz="2000" b="1" dirty="0" err="1">
              <a:latin typeface="t (Body)"/>
            </a:rPr>
            <a:t>thủ</a:t>
          </a:r>
          <a:endParaRPr lang="en-US" sz="2000" b="1" dirty="0">
            <a:latin typeface="t (Body)"/>
          </a:endParaRPr>
        </a:p>
      </dgm:t>
    </dgm:pt>
    <dgm:pt modelId="{853E2394-3CA7-437E-A0C0-A8A9A0DA7E5C}" type="parTrans" cxnId="{C47F5844-4BF0-4F31-838D-468E645511C2}">
      <dgm:prSet/>
      <dgm:spPr/>
      <dgm:t>
        <a:bodyPr/>
        <a:lstStyle/>
        <a:p>
          <a:endParaRPr lang="en-US"/>
        </a:p>
      </dgm:t>
    </dgm:pt>
    <dgm:pt modelId="{E74F9798-958E-43D2-9C71-5DF92A675682}" type="sibTrans" cxnId="{C47F5844-4BF0-4F31-838D-468E645511C2}">
      <dgm:prSet/>
      <dgm:spPr/>
      <dgm:t>
        <a:bodyPr/>
        <a:lstStyle/>
        <a:p>
          <a:endParaRPr lang="en-US"/>
        </a:p>
      </dgm:t>
    </dgm:pt>
    <dgm:pt modelId="{555E897E-0E0A-4939-8659-414A428F006E}">
      <dgm:prSet phldrT="[Text]" custT="1"/>
      <dgm:spPr/>
      <dgm:t>
        <a:bodyPr/>
        <a:lstStyle/>
        <a:p>
          <a:r>
            <a:rPr lang="en-US" sz="2000" b="1" dirty="0" err="1">
              <a:latin typeface="t (Body)"/>
            </a:rPr>
            <a:t>Chống</a:t>
          </a:r>
          <a:r>
            <a:rPr lang="en-US" sz="2000" b="1" dirty="0">
              <a:latin typeface="t (Body)"/>
            </a:rPr>
            <a:t> </a:t>
          </a:r>
          <a:r>
            <a:rPr lang="en-US" sz="2000" b="1" dirty="0" err="1">
              <a:latin typeface="t (Body)"/>
            </a:rPr>
            <a:t>xâm</a:t>
          </a:r>
          <a:r>
            <a:rPr lang="en-US" sz="2000" b="1" dirty="0">
              <a:latin typeface="t (Body)"/>
            </a:rPr>
            <a:t> </a:t>
          </a:r>
          <a:r>
            <a:rPr lang="en-US" sz="2000" b="1" dirty="0" err="1">
              <a:latin typeface="t (Body)"/>
            </a:rPr>
            <a:t>lược</a:t>
          </a:r>
          <a:endParaRPr lang="en-US" sz="2000" b="1" dirty="0">
            <a:latin typeface="t (Body)"/>
          </a:endParaRPr>
        </a:p>
      </dgm:t>
    </dgm:pt>
    <dgm:pt modelId="{CED89435-8058-45A3-95F0-F36C062ACC50}" type="parTrans" cxnId="{B82B4508-2318-4064-8B73-FB382A689801}">
      <dgm:prSet/>
      <dgm:spPr/>
      <dgm:t>
        <a:bodyPr/>
        <a:lstStyle/>
        <a:p>
          <a:endParaRPr lang="en-US"/>
        </a:p>
      </dgm:t>
    </dgm:pt>
    <dgm:pt modelId="{34DF26CE-BD60-454E-9328-2DF89C18E679}" type="sibTrans" cxnId="{B82B4508-2318-4064-8B73-FB382A689801}">
      <dgm:prSet/>
      <dgm:spPr/>
      <dgm:t>
        <a:bodyPr/>
        <a:lstStyle/>
        <a:p>
          <a:endParaRPr lang="en-US"/>
        </a:p>
      </dgm:t>
    </dgm:pt>
    <dgm:pt modelId="{936F35A8-FDEF-48A6-AA48-039A1FA51953}">
      <dgm:prSet phldrT="[Text]" custT="1"/>
      <dgm:spPr/>
      <dgm:t>
        <a:bodyPr/>
        <a:lstStyle/>
        <a:p>
          <a:r>
            <a:rPr lang="en-US" sz="2000" b="1" dirty="0" err="1">
              <a:latin typeface="t (Body)"/>
            </a:rPr>
            <a:t>Ngoại</a:t>
          </a:r>
          <a:r>
            <a:rPr lang="en-US" sz="2000" b="1" dirty="0">
              <a:latin typeface="t (Body)"/>
            </a:rPr>
            <a:t> </a:t>
          </a:r>
          <a:r>
            <a:rPr lang="en-US" sz="2000" b="1" dirty="0" err="1">
              <a:latin typeface="t (Body)"/>
            </a:rPr>
            <a:t>giao</a:t>
          </a:r>
          <a:r>
            <a:rPr lang="en-US" sz="2000" b="1" dirty="0">
              <a:latin typeface="t (Body)"/>
            </a:rPr>
            <a:t>, </a:t>
          </a:r>
          <a:r>
            <a:rPr lang="en-US" sz="2000" b="1" dirty="0" err="1">
              <a:latin typeface="t (Body)"/>
            </a:rPr>
            <a:t>hợp</a:t>
          </a:r>
          <a:r>
            <a:rPr lang="en-US" sz="2000" b="1" dirty="0">
              <a:latin typeface="t (Body)"/>
            </a:rPr>
            <a:t> </a:t>
          </a:r>
          <a:r>
            <a:rPr lang="en-US" sz="2000" b="1" dirty="0" err="1">
              <a:latin typeface="t (Body)"/>
            </a:rPr>
            <a:t>tác</a:t>
          </a:r>
          <a:endParaRPr lang="en-US" sz="2000" b="1" dirty="0">
            <a:latin typeface="t (Body)"/>
          </a:endParaRPr>
        </a:p>
      </dgm:t>
    </dgm:pt>
    <dgm:pt modelId="{03975C7E-7D34-446D-AF2C-33CBCAFD1183}" type="parTrans" cxnId="{1E0F0AA6-38A0-4FF4-8A16-911959859F5D}">
      <dgm:prSet/>
      <dgm:spPr/>
      <dgm:t>
        <a:bodyPr/>
        <a:lstStyle/>
        <a:p>
          <a:endParaRPr lang="en-US"/>
        </a:p>
      </dgm:t>
    </dgm:pt>
    <dgm:pt modelId="{629D5D62-07AC-424C-912C-F18CFF589AC8}" type="sibTrans" cxnId="{1E0F0AA6-38A0-4FF4-8A16-911959859F5D}">
      <dgm:prSet/>
      <dgm:spPr/>
      <dgm:t>
        <a:bodyPr/>
        <a:lstStyle/>
        <a:p>
          <a:endParaRPr lang="en-US"/>
        </a:p>
      </dgm:t>
    </dgm:pt>
    <dgm:pt modelId="{E511223E-FCDC-4D76-B48E-AC998758F809}">
      <dgm:prSet phldrT="[Text]"/>
      <dgm:spPr/>
      <dgm:t>
        <a:bodyPr/>
        <a:lstStyle/>
        <a:p>
          <a:r>
            <a:rPr lang="en-US" b="1" dirty="0" err="1">
              <a:latin typeface="t (Body)"/>
            </a:rPr>
            <a:t>Bảo</a:t>
          </a:r>
          <a:r>
            <a:rPr lang="en-US" b="1" dirty="0">
              <a:latin typeface="t (Body)"/>
            </a:rPr>
            <a:t> </a:t>
          </a:r>
          <a:r>
            <a:rPr lang="en-US" b="1" dirty="0" err="1">
              <a:latin typeface="t (Body)"/>
            </a:rPr>
            <a:t>vệ</a:t>
          </a:r>
          <a:r>
            <a:rPr lang="en-US" b="1" dirty="0">
              <a:latin typeface="t (Body)"/>
            </a:rPr>
            <a:t> </a:t>
          </a:r>
          <a:r>
            <a:rPr lang="en-US" b="1" dirty="0" err="1">
              <a:latin typeface="t (Body)"/>
            </a:rPr>
            <a:t>chế</a:t>
          </a:r>
          <a:r>
            <a:rPr lang="en-US" b="1" dirty="0">
              <a:latin typeface="t (Body)"/>
            </a:rPr>
            <a:t> </a:t>
          </a:r>
          <a:r>
            <a:rPr lang="en-US" b="1" dirty="0" err="1">
              <a:latin typeface="t (Body)"/>
            </a:rPr>
            <a:t>độ</a:t>
          </a:r>
          <a:r>
            <a:rPr lang="en-US" b="1" dirty="0">
              <a:latin typeface="t (Body)"/>
            </a:rPr>
            <a:t> </a:t>
          </a:r>
          <a:r>
            <a:rPr lang="en-US" b="1" dirty="0" err="1">
              <a:latin typeface="t (Body)"/>
            </a:rPr>
            <a:t>chính</a:t>
          </a:r>
          <a:r>
            <a:rPr lang="en-US" b="1" dirty="0">
              <a:latin typeface="t (Body)"/>
            </a:rPr>
            <a:t> </a:t>
          </a:r>
          <a:r>
            <a:rPr lang="en-US" b="1" dirty="0" err="1">
              <a:latin typeface="t (Body)"/>
            </a:rPr>
            <a:t>trị</a:t>
          </a:r>
          <a:endParaRPr lang="en-US" b="1" dirty="0">
            <a:latin typeface="t (Body)"/>
          </a:endParaRPr>
        </a:p>
      </dgm:t>
    </dgm:pt>
    <dgm:pt modelId="{63FBAC54-D903-4C68-8BCD-164FEF12A8B6}" type="parTrans" cxnId="{B870E370-02F3-4791-85F6-9F412547FE32}">
      <dgm:prSet/>
      <dgm:spPr/>
      <dgm:t>
        <a:bodyPr/>
        <a:lstStyle/>
        <a:p>
          <a:endParaRPr lang="en-US"/>
        </a:p>
      </dgm:t>
    </dgm:pt>
    <dgm:pt modelId="{09CAA8FB-FD28-4F84-BDE8-7B9F7623F5EA}" type="sibTrans" cxnId="{B870E370-02F3-4791-85F6-9F412547FE32}">
      <dgm:prSet/>
      <dgm:spPr/>
      <dgm:t>
        <a:bodyPr/>
        <a:lstStyle/>
        <a:p>
          <a:endParaRPr lang="en-US"/>
        </a:p>
      </dgm:t>
    </dgm:pt>
    <dgm:pt modelId="{10A25DAB-7ABB-4185-8185-C005FAB72E0C}" type="pres">
      <dgm:prSet presAssocID="{1DF37156-A7E8-4F4C-AA8B-DCDC6815A28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8504241-783E-4EF6-B5C1-7476F568BDF9}" type="pres">
      <dgm:prSet presAssocID="{A947974E-3349-46FB-A7EC-AA61ACA74F0D}" presName="hierRoot1" presStyleCnt="0"/>
      <dgm:spPr/>
    </dgm:pt>
    <dgm:pt modelId="{28245618-C3A9-492B-9CAE-FDC6F275AD98}" type="pres">
      <dgm:prSet presAssocID="{A947974E-3349-46FB-A7EC-AA61ACA74F0D}" presName="composite" presStyleCnt="0"/>
      <dgm:spPr/>
    </dgm:pt>
    <dgm:pt modelId="{16177694-F1A7-431B-BAD6-C2525950149D}" type="pres">
      <dgm:prSet presAssocID="{A947974E-3349-46FB-A7EC-AA61ACA74F0D}" presName="background" presStyleLbl="node0" presStyleIdx="0" presStyleCnt="1"/>
      <dgm:spPr/>
    </dgm:pt>
    <dgm:pt modelId="{88122EDC-AE00-46F9-8E9D-B682A47FDD97}" type="pres">
      <dgm:prSet presAssocID="{A947974E-3349-46FB-A7EC-AA61ACA74F0D}" presName="text" presStyleLbl="fgAcc0" presStyleIdx="0" presStyleCnt="1" custScaleX="97569" custScaleY="154168">
        <dgm:presLayoutVars>
          <dgm:chPref val="3"/>
        </dgm:presLayoutVars>
      </dgm:prSet>
      <dgm:spPr/>
    </dgm:pt>
    <dgm:pt modelId="{51FE9CAB-E14E-4E44-9913-3A312F1E4134}" type="pres">
      <dgm:prSet presAssocID="{A947974E-3349-46FB-A7EC-AA61ACA74F0D}" presName="hierChild2" presStyleCnt="0"/>
      <dgm:spPr/>
    </dgm:pt>
    <dgm:pt modelId="{39C7145E-CF9F-4F6D-9F2C-B789E7F41CB6}" type="pres">
      <dgm:prSet presAssocID="{DD59D539-7B4F-4071-BF74-5E2A28137CC1}" presName="Name10" presStyleLbl="parChTrans1D2" presStyleIdx="0" presStyleCnt="2"/>
      <dgm:spPr/>
    </dgm:pt>
    <dgm:pt modelId="{B1097AD6-C76E-4271-BB12-57E10D97DB59}" type="pres">
      <dgm:prSet presAssocID="{A83C6324-2DDB-4CFA-B9EB-CEBF01D3B61E}" presName="hierRoot2" presStyleCnt="0"/>
      <dgm:spPr/>
    </dgm:pt>
    <dgm:pt modelId="{8A4F1C30-B25E-4070-84B9-345002E2885B}" type="pres">
      <dgm:prSet presAssocID="{A83C6324-2DDB-4CFA-B9EB-CEBF01D3B61E}" presName="composite2" presStyleCnt="0"/>
      <dgm:spPr/>
    </dgm:pt>
    <dgm:pt modelId="{A758AEDF-671D-4D70-B7D1-B7BF98B409B5}" type="pres">
      <dgm:prSet presAssocID="{A83C6324-2DDB-4CFA-B9EB-CEBF01D3B61E}" presName="background2" presStyleLbl="node2" presStyleIdx="0" presStyleCnt="2"/>
      <dgm:spPr/>
    </dgm:pt>
    <dgm:pt modelId="{865D6699-1C38-4C52-8D85-CC33F8008A4C}" type="pres">
      <dgm:prSet presAssocID="{A83C6324-2DDB-4CFA-B9EB-CEBF01D3B61E}" presName="text2" presStyleLbl="fgAcc2" presStyleIdx="0" presStyleCnt="2" custScaleX="97569" custScaleY="154168">
        <dgm:presLayoutVars>
          <dgm:chPref val="3"/>
        </dgm:presLayoutVars>
      </dgm:prSet>
      <dgm:spPr/>
    </dgm:pt>
    <dgm:pt modelId="{6034878D-7DFC-427E-89C7-A3D877FD7217}" type="pres">
      <dgm:prSet presAssocID="{A83C6324-2DDB-4CFA-B9EB-CEBF01D3B61E}" presName="hierChild3" presStyleCnt="0"/>
      <dgm:spPr/>
    </dgm:pt>
    <dgm:pt modelId="{C66BBEE2-18CC-49E8-8D05-3B3BB31BC757}" type="pres">
      <dgm:prSet presAssocID="{C5C1266D-1D13-4CB2-9BF7-DBCE6AA7CF9F}" presName="Name17" presStyleLbl="parChTrans1D3" presStyleIdx="0" presStyleCnt="6"/>
      <dgm:spPr/>
    </dgm:pt>
    <dgm:pt modelId="{8C8B0E30-4487-4AA0-B99E-2D1CFA705D49}" type="pres">
      <dgm:prSet presAssocID="{D3745AC8-E740-4ABB-9998-834EE3A8CDF2}" presName="hierRoot3" presStyleCnt="0"/>
      <dgm:spPr/>
    </dgm:pt>
    <dgm:pt modelId="{A91655CF-F535-401C-89D7-5D18AF81D168}" type="pres">
      <dgm:prSet presAssocID="{D3745AC8-E740-4ABB-9998-834EE3A8CDF2}" presName="composite3" presStyleCnt="0"/>
      <dgm:spPr/>
    </dgm:pt>
    <dgm:pt modelId="{1E4085EA-D7F5-46E5-9E40-CA1F549A75D8}" type="pres">
      <dgm:prSet presAssocID="{D3745AC8-E740-4ABB-9998-834EE3A8CDF2}" presName="background3" presStyleLbl="node3" presStyleIdx="0" presStyleCnt="6"/>
      <dgm:spPr/>
    </dgm:pt>
    <dgm:pt modelId="{B04B6C0F-DF29-47D7-877D-3E16F5049FF4}" type="pres">
      <dgm:prSet presAssocID="{D3745AC8-E740-4ABB-9998-834EE3A8CDF2}" presName="text3" presStyleLbl="fgAcc3" presStyleIdx="0" presStyleCnt="6" custScaleX="97569" custScaleY="154168">
        <dgm:presLayoutVars>
          <dgm:chPref val="3"/>
        </dgm:presLayoutVars>
      </dgm:prSet>
      <dgm:spPr/>
    </dgm:pt>
    <dgm:pt modelId="{0F156915-ADDE-4C43-B7C4-D28D82F75245}" type="pres">
      <dgm:prSet presAssocID="{D3745AC8-E740-4ABB-9998-834EE3A8CDF2}" presName="hierChild4" presStyleCnt="0"/>
      <dgm:spPr/>
    </dgm:pt>
    <dgm:pt modelId="{7E6AB101-6A99-482C-B555-F3ACF30491E3}" type="pres">
      <dgm:prSet presAssocID="{3A7A2D47-8F5F-40C3-AA67-EF5C1B2C6C53}" presName="Name17" presStyleLbl="parChTrans1D3" presStyleIdx="1" presStyleCnt="6"/>
      <dgm:spPr/>
    </dgm:pt>
    <dgm:pt modelId="{54024020-23FB-446A-823D-0B33D9E26CE6}" type="pres">
      <dgm:prSet presAssocID="{C4B863EB-C983-4281-806B-554E065A08C5}" presName="hierRoot3" presStyleCnt="0"/>
      <dgm:spPr/>
    </dgm:pt>
    <dgm:pt modelId="{61A678F6-6840-4BF7-AB42-9FAB3F02F89C}" type="pres">
      <dgm:prSet presAssocID="{C4B863EB-C983-4281-806B-554E065A08C5}" presName="composite3" presStyleCnt="0"/>
      <dgm:spPr/>
    </dgm:pt>
    <dgm:pt modelId="{A0068AAC-C6FA-47A6-A502-BC24139E2990}" type="pres">
      <dgm:prSet presAssocID="{C4B863EB-C983-4281-806B-554E065A08C5}" presName="background3" presStyleLbl="node3" presStyleIdx="1" presStyleCnt="6"/>
      <dgm:spPr/>
    </dgm:pt>
    <dgm:pt modelId="{45D11B47-2178-4044-99BB-F9C740EA80A7}" type="pres">
      <dgm:prSet presAssocID="{C4B863EB-C983-4281-806B-554E065A08C5}" presName="text3" presStyleLbl="fgAcc3" presStyleIdx="1" presStyleCnt="6" custScaleX="97569" custScaleY="154168">
        <dgm:presLayoutVars>
          <dgm:chPref val="3"/>
        </dgm:presLayoutVars>
      </dgm:prSet>
      <dgm:spPr/>
    </dgm:pt>
    <dgm:pt modelId="{82AE25C5-DF90-41A4-AC7E-5272138583D1}" type="pres">
      <dgm:prSet presAssocID="{C4B863EB-C983-4281-806B-554E065A08C5}" presName="hierChild4" presStyleCnt="0"/>
      <dgm:spPr/>
    </dgm:pt>
    <dgm:pt modelId="{E987F9B4-BD3A-4830-BF05-3F974C692222}" type="pres">
      <dgm:prSet presAssocID="{63FBAC54-D903-4C68-8BCD-164FEF12A8B6}" presName="Name17" presStyleLbl="parChTrans1D3" presStyleIdx="2" presStyleCnt="6"/>
      <dgm:spPr/>
    </dgm:pt>
    <dgm:pt modelId="{446E9881-77EA-48B3-B094-ED8D1A78216F}" type="pres">
      <dgm:prSet presAssocID="{E511223E-FCDC-4D76-B48E-AC998758F809}" presName="hierRoot3" presStyleCnt="0"/>
      <dgm:spPr/>
    </dgm:pt>
    <dgm:pt modelId="{FFFE6E85-412D-488E-894F-E00EC27D1C99}" type="pres">
      <dgm:prSet presAssocID="{E511223E-FCDC-4D76-B48E-AC998758F809}" presName="composite3" presStyleCnt="0"/>
      <dgm:spPr/>
    </dgm:pt>
    <dgm:pt modelId="{033AF46B-35ED-4CEF-902E-03B5BA0D72C7}" type="pres">
      <dgm:prSet presAssocID="{E511223E-FCDC-4D76-B48E-AC998758F809}" presName="background3" presStyleLbl="node3" presStyleIdx="2" presStyleCnt="6"/>
      <dgm:spPr/>
    </dgm:pt>
    <dgm:pt modelId="{A5290C8C-75F0-40B3-881C-DE483B744402}" type="pres">
      <dgm:prSet presAssocID="{E511223E-FCDC-4D76-B48E-AC998758F809}" presName="text3" presStyleLbl="fgAcc3" presStyleIdx="2" presStyleCnt="6" custScaleX="97569" custScaleY="154168">
        <dgm:presLayoutVars>
          <dgm:chPref val="3"/>
        </dgm:presLayoutVars>
      </dgm:prSet>
      <dgm:spPr/>
    </dgm:pt>
    <dgm:pt modelId="{BEF91EEB-1B8E-4847-8A48-BF79C9FFF518}" type="pres">
      <dgm:prSet presAssocID="{E511223E-FCDC-4D76-B48E-AC998758F809}" presName="hierChild4" presStyleCnt="0"/>
      <dgm:spPr/>
    </dgm:pt>
    <dgm:pt modelId="{B76F5DA3-5D14-4FE1-B131-FB10864578E6}" type="pres">
      <dgm:prSet presAssocID="{D908A6C1-7A02-4920-B645-113394A9C638}" presName="Name10" presStyleLbl="parChTrans1D2" presStyleIdx="1" presStyleCnt="2"/>
      <dgm:spPr/>
    </dgm:pt>
    <dgm:pt modelId="{A8DE8F0A-0846-438A-9C7D-CB2EAF6068A0}" type="pres">
      <dgm:prSet presAssocID="{030AE812-52E0-4328-849F-CDFF43FB2ACD}" presName="hierRoot2" presStyleCnt="0"/>
      <dgm:spPr/>
    </dgm:pt>
    <dgm:pt modelId="{84C897BC-C9FB-4DFA-9A0A-C28E87ECFF1C}" type="pres">
      <dgm:prSet presAssocID="{030AE812-52E0-4328-849F-CDFF43FB2ACD}" presName="composite2" presStyleCnt="0"/>
      <dgm:spPr/>
    </dgm:pt>
    <dgm:pt modelId="{7181C3EC-EB5C-4A39-BD4C-8B8DE9955047}" type="pres">
      <dgm:prSet presAssocID="{030AE812-52E0-4328-849F-CDFF43FB2ACD}" presName="background2" presStyleLbl="node2" presStyleIdx="1" presStyleCnt="2"/>
      <dgm:spPr/>
    </dgm:pt>
    <dgm:pt modelId="{00352C8E-241B-4E50-8851-531B514465E5}" type="pres">
      <dgm:prSet presAssocID="{030AE812-52E0-4328-849F-CDFF43FB2ACD}" presName="text2" presStyleLbl="fgAcc2" presStyleIdx="1" presStyleCnt="2" custScaleX="97569" custScaleY="154168">
        <dgm:presLayoutVars>
          <dgm:chPref val="3"/>
        </dgm:presLayoutVars>
      </dgm:prSet>
      <dgm:spPr/>
    </dgm:pt>
    <dgm:pt modelId="{81D136B3-052D-422E-824E-60A5D5877BAA}" type="pres">
      <dgm:prSet presAssocID="{030AE812-52E0-4328-849F-CDFF43FB2ACD}" presName="hierChild3" presStyleCnt="0"/>
      <dgm:spPr/>
    </dgm:pt>
    <dgm:pt modelId="{EA571AD3-9E7B-4BDE-B684-0D8762BED412}" type="pres">
      <dgm:prSet presAssocID="{853E2394-3CA7-437E-A0C0-A8A9A0DA7E5C}" presName="Name17" presStyleLbl="parChTrans1D3" presStyleIdx="3" presStyleCnt="6"/>
      <dgm:spPr/>
    </dgm:pt>
    <dgm:pt modelId="{2D881B63-AEE6-41C1-8E84-70C83BB7F32C}" type="pres">
      <dgm:prSet presAssocID="{71C2BE8D-4ACB-4FCA-9CB6-940480CD5CC7}" presName="hierRoot3" presStyleCnt="0"/>
      <dgm:spPr/>
    </dgm:pt>
    <dgm:pt modelId="{7F113E6D-B035-4AF5-9041-851B9872EA62}" type="pres">
      <dgm:prSet presAssocID="{71C2BE8D-4ACB-4FCA-9CB6-940480CD5CC7}" presName="composite3" presStyleCnt="0"/>
      <dgm:spPr/>
    </dgm:pt>
    <dgm:pt modelId="{48D8A7F5-CB3D-48B3-BCBC-0406AE2AF602}" type="pres">
      <dgm:prSet presAssocID="{71C2BE8D-4ACB-4FCA-9CB6-940480CD5CC7}" presName="background3" presStyleLbl="node3" presStyleIdx="3" presStyleCnt="6"/>
      <dgm:spPr/>
    </dgm:pt>
    <dgm:pt modelId="{163744E0-1547-4FA5-AE22-68143BA4B965}" type="pres">
      <dgm:prSet presAssocID="{71C2BE8D-4ACB-4FCA-9CB6-940480CD5CC7}" presName="text3" presStyleLbl="fgAcc3" presStyleIdx="3" presStyleCnt="6" custScaleX="97569" custScaleY="154168">
        <dgm:presLayoutVars>
          <dgm:chPref val="3"/>
        </dgm:presLayoutVars>
      </dgm:prSet>
      <dgm:spPr/>
    </dgm:pt>
    <dgm:pt modelId="{723AD2C1-25A8-423D-AF0C-3346ADB11955}" type="pres">
      <dgm:prSet presAssocID="{71C2BE8D-4ACB-4FCA-9CB6-940480CD5CC7}" presName="hierChild4" presStyleCnt="0"/>
      <dgm:spPr/>
    </dgm:pt>
    <dgm:pt modelId="{ED0E9369-A106-4A2A-B123-52E5966E1983}" type="pres">
      <dgm:prSet presAssocID="{CED89435-8058-45A3-95F0-F36C062ACC50}" presName="Name17" presStyleLbl="parChTrans1D3" presStyleIdx="4" presStyleCnt="6"/>
      <dgm:spPr/>
    </dgm:pt>
    <dgm:pt modelId="{3AB11839-F6A4-4AB8-BAEF-A690BB65BBC5}" type="pres">
      <dgm:prSet presAssocID="{555E897E-0E0A-4939-8659-414A428F006E}" presName="hierRoot3" presStyleCnt="0"/>
      <dgm:spPr/>
    </dgm:pt>
    <dgm:pt modelId="{2ED9F144-1C9F-415A-A7A0-81CDDECF0599}" type="pres">
      <dgm:prSet presAssocID="{555E897E-0E0A-4939-8659-414A428F006E}" presName="composite3" presStyleCnt="0"/>
      <dgm:spPr/>
    </dgm:pt>
    <dgm:pt modelId="{046D72A2-60A8-480F-8411-62B8DA2EF5C3}" type="pres">
      <dgm:prSet presAssocID="{555E897E-0E0A-4939-8659-414A428F006E}" presName="background3" presStyleLbl="node3" presStyleIdx="4" presStyleCnt="6"/>
      <dgm:spPr/>
    </dgm:pt>
    <dgm:pt modelId="{E0F533CD-77D5-4420-AD82-24D358588C38}" type="pres">
      <dgm:prSet presAssocID="{555E897E-0E0A-4939-8659-414A428F006E}" presName="text3" presStyleLbl="fgAcc3" presStyleIdx="4" presStyleCnt="6" custScaleX="97569" custScaleY="154168">
        <dgm:presLayoutVars>
          <dgm:chPref val="3"/>
        </dgm:presLayoutVars>
      </dgm:prSet>
      <dgm:spPr/>
    </dgm:pt>
    <dgm:pt modelId="{96F02D02-550C-4242-8E1A-390CA01A4988}" type="pres">
      <dgm:prSet presAssocID="{555E897E-0E0A-4939-8659-414A428F006E}" presName="hierChild4" presStyleCnt="0"/>
      <dgm:spPr/>
    </dgm:pt>
    <dgm:pt modelId="{B6A2DBCC-A82D-4FCE-B79E-8CB1DDB0A154}" type="pres">
      <dgm:prSet presAssocID="{03975C7E-7D34-446D-AF2C-33CBCAFD1183}" presName="Name17" presStyleLbl="parChTrans1D3" presStyleIdx="5" presStyleCnt="6"/>
      <dgm:spPr/>
    </dgm:pt>
    <dgm:pt modelId="{95776391-8584-4424-8DFA-A49D9C2535B3}" type="pres">
      <dgm:prSet presAssocID="{936F35A8-FDEF-48A6-AA48-039A1FA51953}" presName="hierRoot3" presStyleCnt="0"/>
      <dgm:spPr/>
    </dgm:pt>
    <dgm:pt modelId="{7929E4F0-C863-4472-9C82-9FD9333829BE}" type="pres">
      <dgm:prSet presAssocID="{936F35A8-FDEF-48A6-AA48-039A1FA51953}" presName="composite3" presStyleCnt="0"/>
      <dgm:spPr/>
    </dgm:pt>
    <dgm:pt modelId="{E1693C49-65D6-4CE8-B937-D7A07A1F1F0B}" type="pres">
      <dgm:prSet presAssocID="{936F35A8-FDEF-48A6-AA48-039A1FA51953}" presName="background3" presStyleLbl="node3" presStyleIdx="5" presStyleCnt="6"/>
      <dgm:spPr/>
    </dgm:pt>
    <dgm:pt modelId="{D308A601-E5A3-41D8-866D-487451711EDE}" type="pres">
      <dgm:prSet presAssocID="{936F35A8-FDEF-48A6-AA48-039A1FA51953}" presName="text3" presStyleLbl="fgAcc3" presStyleIdx="5" presStyleCnt="6" custScaleX="97569" custScaleY="154168">
        <dgm:presLayoutVars>
          <dgm:chPref val="3"/>
        </dgm:presLayoutVars>
      </dgm:prSet>
      <dgm:spPr/>
    </dgm:pt>
    <dgm:pt modelId="{25AE1AA9-65A6-4A11-A0FB-80FB8A79E14E}" type="pres">
      <dgm:prSet presAssocID="{936F35A8-FDEF-48A6-AA48-039A1FA51953}" presName="hierChild4" presStyleCnt="0"/>
      <dgm:spPr/>
    </dgm:pt>
  </dgm:ptLst>
  <dgm:cxnLst>
    <dgm:cxn modelId="{2B5E894B-0C5C-4535-B978-FF86657F5C2A}" type="presOf" srcId="{71C2BE8D-4ACB-4FCA-9CB6-940480CD5CC7}" destId="{163744E0-1547-4FA5-AE22-68143BA4B965}" srcOrd="0" destOrd="0" presId="urn:microsoft.com/office/officeart/2005/8/layout/hierarchy1"/>
    <dgm:cxn modelId="{8CE31E59-166E-4F63-997C-8A3EA6645791}" type="presOf" srcId="{1DF37156-A7E8-4F4C-AA8B-DCDC6815A28D}" destId="{10A25DAB-7ABB-4185-8185-C005FAB72E0C}" srcOrd="0" destOrd="0" presId="urn:microsoft.com/office/officeart/2005/8/layout/hierarchy1"/>
    <dgm:cxn modelId="{80C1786D-D79B-4E90-8EE4-28197941135A}" type="presOf" srcId="{D908A6C1-7A02-4920-B645-113394A9C638}" destId="{B76F5DA3-5D14-4FE1-B131-FB10864578E6}" srcOrd="0" destOrd="0" presId="urn:microsoft.com/office/officeart/2005/8/layout/hierarchy1"/>
    <dgm:cxn modelId="{EB8BC3D6-BDA8-410A-A743-8F84E53678C0}" srcId="{A83C6324-2DDB-4CFA-B9EB-CEBF01D3B61E}" destId="{D3745AC8-E740-4ABB-9998-834EE3A8CDF2}" srcOrd="0" destOrd="0" parTransId="{C5C1266D-1D13-4CB2-9BF7-DBCE6AA7CF9F}" sibTransId="{A2B98C9F-4E26-4C66-8238-4B48EC7D2486}"/>
    <dgm:cxn modelId="{9C4903BF-C04B-4FCD-9A02-10FC5A5FFF9C}" type="presOf" srcId="{CED89435-8058-45A3-95F0-F36C062ACC50}" destId="{ED0E9369-A106-4A2A-B123-52E5966E1983}" srcOrd="0" destOrd="0" presId="urn:microsoft.com/office/officeart/2005/8/layout/hierarchy1"/>
    <dgm:cxn modelId="{8271F125-5946-4E9A-8425-C6323C589A07}" type="presOf" srcId="{A947974E-3349-46FB-A7EC-AA61ACA74F0D}" destId="{88122EDC-AE00-46F9-8E9D-B682A47FDD97}" srcOrd="0" destOrd="0" presId="urn:microsoft.com/office/officeart/2005/8/layout/hierarchy1"/>
    <dgm:cxn modelId="{AF28E94C-4B0C-4155-A8E4-0D213F7D0A5E}" type="presOf" srcId="{555E897E-0E0A-4939-8659-414A428F006E}" destId="{E0F533CD-77D5-4420-AD82-24D358588C38}" srcOrd="0" destOrd="0" presId="urn:microsoft.com/office/officeart/2005/8/layout/hierarchy1"/>
    <dgm:cxn modelId="{01ECDEC9-0F32-44AE-B8A3-1497EA6A63C1}" type="presOf" srcId="{D3745AC8-E740-4ABB-9998-834EE3A8CDF2}" destId="{B04B6C0F-DF29-47D7-877D-3E16F5049FF4}" srcOrd="0" destOrd="0" presId="urn:microsoft.com/office/officeart/2005/8/layout/hierarchy1"/>
    <dgm:cxn modelId="{CE2A0E60-9D80-4B7E-A258-2DEAD74F5C69}" type="presOf" srcId="{DD59D539-7B4F-4071-BF74-5E2A28137CC1}" destId="{39C7145E-CF9F-4F6D-9F2C-B789E7F41CB6}" srcOrd="0" destOrd="0" presId="urn:microsoft.com/office/officeart/2005/8/layout/hierarchy1"/>
    <dgm:cxn modelId="{C47F5844-4BF0-4F31-838D-468E645511C2}" srcId="{030AE812-52E0-4328-849F-CDFF43FB2ACD}" destId="{71C2BE8D-4ACB-4FCA-9CB6-940480CD5CC7}" srcOrd="0" destOrd="0" parTransId="{853E2394-3CA7-437E-A0C0-A8A9A0DA7E5C}" sibTransId="{E74F9798-958E-43D2-9C71-5DF92A675682}"/>
    <dgm:cxn modelId="{929DC944-7BB4-4345-BFD6-6A6CB49452DF}" type="presOf" srcId="{03975C7E-7D34-446D-AF2C-33CBCAFD1183}" destId="{B6A2DBCC-A82D-4FCE-B79E-8CB1DDB0A154}" srcOrd="0" destOrd="0" presId="urn:microsoft.com/office/officeart/2005/8/layout/hierarchy1"/>
    <dgm:cxn modelId="{50DAB653-D217-46E0-A97F-F00A98EADC5D}" type="presOf" srcId="{936F35A8-FDEF-48A6-AA48-039A1FA51953}" destId="{D308A601-E5A3-41D8-866D-487451711EDE}" srcOrd="0" destOrd="0" presId="urn:microsoft.com/office/officeart/2005/8/layout/hierarchy1"/>
    <dgm:cxn modelId="{58C36F23-ECB2-4FCD-AC5E-62D693BE537D}" type="presOf" srcId="{3A7A2D47-8F5F-40C3-AA67-EF5C1B2C6C53}" destId="{7E6AB101-6A99-482C-B555-F3ACF30491E3}" srcOrd="0" destOrd="0" presId="urn:microsoft.com/office/officeart/2005/8/layout/hierarchy1"/>
    <dgm:cxn modelId="{2E5B92C7-5025-40B8-AFAB-EDE8E3CFAF3F}" srcId="{A947974E-3349-46FB-A7EC-AA61ACA74F0D}" destId="{A83C6324-2DDB-4CFA-B9EB-CEBF01D3B61E}" srcOrd="0" destOrd="0" parTransId="{DD59D539-7B4F-4071-BF74-5E2A28137CC1}" sibTransId="{FBBAD34A-CF5E-474F-B432-08F3116AFC3E}"/>
    <dgm:cxn modelId="{B82B4508-2318-4064-8B73-FB382A689801}" srcId="{030AE812-52E0-4328-849F-CDFF43FB2ACD}" destId="{555E897E-0E0A-4939-8659-414A428F006E}" srcOrd="1" destOrd="0" parTransId="{CED89435-8058-45A3-95F0-F36C062ACC50}" sibTransId="{34DF26CE-BD60-454E-9328-2DF89C18E679}"/>
    <dgm:cxn modelId="{BF03F7D0-7D5C-476C-B6C4-3323752D0613}" type="presOf" srcId="{C4B863EB-C983-4281-806B-554E065A08C5}" destId="{45D11B47-2178-4044-99BB-F9C740EA80A7}" srcOrd="0" destOrd="0" presId="urn:microsoft.com/office/officeart/2005/8/layout/hierarchy1"/>
    <dgm:cxn modelId="{09235CDE-3339-4734-A15E-F5A361864B2B}" type="presOf" srcId="{E511223E-FCDC-4D76-B48E-AC998758F809}" destId="{A5290C8C-75F0-40B3-881C-DE483B744402}" srcOrd="0" destOrd="0" presId="urn:microsoft.com/office/officeart/2005/8/layout/hierarchy1"/>
    <dgm:cxn modelId="{49622CDC-B1FC-4263-B00B-4C57946A7B87}" srcId="{A83C6324-2DDB-4CFA-B9EB-CEBF01D3B61E}" destId="{C4B863EB-C983-4281-806B-554E065A08C5}" srcOrd="1" destOrd="0" parTransId="{3A7A2D47-8F5F-40C3-AA67-EF5C1B2C6C53}" sibTransId="{3112626C-828B-4BB8-9993-84F031097CC1}"/>
    <dgm:cxn modelId="{D7739E0C-6507-4245-B3AB-8B5DACE6875E}" type="presOf" srcId="{C5C1266D-1D13-4CB2-9BF7-DBCE6AA7CF9F}" destId="{C66BBEE2-18CC-49E8-8D05-3B3BB31BC757}" srcOrd="0" destOrd="0" presId="urn:microsoft.com/office/officeart/2005/8/layout/hierarchy1"/>
    <dgm:cxn modelId="{C8B13838-3CE0-44C4-ABD1-92F16D522156}" srcId="{1DF37156-A7E8-4F4C-AA8B-DCDC6815A28D}" destId="{A947974E-3349-46FB-A7EC-AA61ACA74F0D}" srcOrd="0" destOrd="0" parTransId="{E5D8F02E-0041-4C65-B1ED-9C7C3BD9B243}" sibTransId="{4AE6AF26-D09C-4D84-AB6E-483B7C7DE365}"/>
    <dgm:cxn modelId="{AE9D88DC-ECD6-4A4E-AF0D-0BA2274E8060}" type="presOf" srcId="{853E2394-3CA7-437E-A0C0-A8A9A0DA7E5C}" destId="{EA571AD3-9E7B-4BDE-B684-0D8762BED412}" srcOrd="0" destOrd="0" presId="urn:microsoft.com/office/officeart/2005/8/layout/hierarchy1"/>
    <dgm:cxn modelId="{1E0F0AA6-38A0-4FF4-8A16-911959859F5D}" srcId="{030AE812-52E0-4328-849F-CDFF43FB2ACD}" destId="{936F35A8-FDEF-48A6-AA48-039A1FA51953}" srcOrd="2" destOrd="0" parTransId="{03975C7E-7D34-446D-AF2C-33CBCAFD1183}" sibTransId="{629D5D62-07AC-424C-912C-F18CFF589AC8}"/>
    <dgm:cxn modelId="{6414DE58-F154-4243-BE44-BAB5F2865215}" type="presOf" srcId="{030AE812-52E0-4328-849F-CDFF43FB2ACD}" destId="{00352C8E-241B-4E50-8851-531B514465E5}" srcOrd="0" destOrd="0" presId="urn:microsoft.com/office/officeart/2005/8/layout/hierarchy1"/>
    <dgm:cxn modelId="{B870E370-02F3-4791-85F6-9F412547FE32}" srcId="{A83C6324-2DDB-4CFA-B9EB-CEBF01D3B61E}" destId="{E511223E-FCDC-4D76-B48E-AC998758F809}" srcOrd="2" destOrd="0" parTransId="{63FBAC54-D903-4C68-8BCD-164FEF12A8B6}" sibTransId="{09CAA8FB-FD28-4F84-BDE8-7B9F7623F5EA}"/>
    <dgm:cxn modelId="{227AB0BB-C32A-428D-86F3-B539373254CF}" type="presOf" srcId="{63FBAC54-D903-4C68-8BCD-164FEF12A8B6}" destId="{E987F9B4-BD3A-4830-BF05-3F974C692222}" srcOrd="0" destOrd="0" presId="urn:microsoft.com/office/officeart/2005/8/layout/hierarchy1"/>
    <dgm:cxn modelId="{381E6947-BE90-4C8E-BCD7-BEFBC50DCDEA}" srcId="{A947974E-3349-46FB-A7EC-AA61ACA74F0D}" destId="{030AE812-52E0-4328-849F-CDFF43FB2ACD}" srcOrd="1" destOrd="0" parTransId="{D908A6C1-7A02-4920-B645-113394A9C638}" sibTransId="{B3297A6B-88B9-4C9C-B722-86812E79C80C}"/>
    <dgm:cxn modelId="{B2835D6B-945C-428F-A3C6-A57228CBB6AA}" type="presOf" srcId="{A83C6324-2DDB-4CFA-B9EB-CEBF01D3B61E}" destId="{865D6699-1C38-4C52-8D85-CC33F8008A4C}" srcOrd="0" destOrd="0" presId="urn:microsoft.com/office/officeart/2005/8/layout/hierarchy1"/>
    <dgm:cxn modelId="{9FC71D45-6256-4634-B2A2-4791D2ED8D77}" type="presParOf" srcId="{10A25DAB-7ABB-4185-8185-C005FAB72E0C}" destId="{88504241-783E-4EF6-B5C1-7476F568BDF9}" srcOrd="0" destOrd="0" presId="urn:microsoft.com/office/officeart/2005/8/layout/hierarchy1"/>
    <dgm:cxn modelId="{A85C4A70-58FB-4E69-A38F-916E36405C45}" type="presParOf" srcId="{88504241-783E-4EF6-B5C1-7476F568BDF9}" destId="{28245618-C3A9-492B-9CAE-FDC6F275AD98}" srcOrd="0" destOrd="0" presId="urn:microsoft.com/office/officeart/2005/8/layout/hierarchy1"/>
    <dgm:cxn modelId="{1D5BBBFC-D6AA-44AB-9C5D-72925B8861D4}" type="presParOf" srcId="{28245618-C3A9-492B-9CAE-FDC6F275AD98}" destId="{16177694-F1A7-431B-BAD6-C2525950149D}" srcOrd="0" destOrd="0" presId="urn:microsoft.com/office/officeart/2005/8/layout/hierarchy1"/>
    <dgm:cxn modelId="{43E47490-2203-4E4D-89A0-82266B5FFB87}" type="presParOf" srcId="{28245618-C3A9-492B-9CAE-FDC6F275AD98}" destId="{88122EDC-AE00-46F9-8E9D-B682A47FDD97}" srcOrd="1" destOrd="0" presId="urn:microsoft.com/office/officeart/2005/8/layout/hierarchy1"/>
    <dgm:cxn modelId="{E8268C83-C266-4B86-922F-B0322F01E928}" type="presParOf" srcId="{88504241-783E-4EF6-B5C1-7476F568BDF9}" destId="{51FE9CAB-E14E-4E44-9913-3A312F1E4134}" srcOrd="1" destOrd="0" presId="urn:microsoft.com/office/officeart/2005/8/layout/hierarchy1"/>
    <dgm:cxn modelId="{3C4610EB-F138-4DD0-AF90-D8B6344237D4}" type="presParOf" srcId="{51FE9CAB-E14E-4E44-9913-3A312F1E4134}" destId="{39C7145E-CF9F-4F6D-9F2C-B789E7F41CB6}" srcOrd="0" destOrd="0" presId="urn:microsoft.com/office/officeart/2005/8/layout/hierarchy1"/>
    <dgm:cxn modelId="{48B77AF6-60A9-4F49-A36A-8C6A97F01745}" type="presParOf" srcId="{51FE9CAB-E14E-4E44-9913-3A312F1E4134}" destId="{B1097AD6-C76E-4271-BB12-57E10D97DB59}" srcOrd="1" destOrd="0" presId="urn:microsoft.com/office/officeart/2005/8/layout/hierarchy1"/>
    <dgm:cxn modelId="{0F509239-5118-47AA-8960-226B48D75A33}" type="presParOf" srcId="{B1097AD6-C76E-4271-BB12-57E10D97DB59}" destId="{8A4F1C30-B25E-4070-84B9-345002E2885B}" srcOrd="0" destOrd="0" presId="urn:microsoft.com/office/officeart/2005/8/layout/hierarchy1"/>
    <dgm:cxn modelId="{CE92CBB2-A79F-4AF9-A0B4-74EDFE04E543}" type="presParOf" srcId="{8A4F1C30-B25E-4070-84B9-345002E2885B}" destId="{A758AEDF-671D-4D70-B7D1-B7BF98B409B5}" srcOrd="0" destOrd="0" presId="urn:microsoft.com/office/officeart/2005/8/layout/hierarchy1"/>
    <dgm:cxn modelId="{5F4266B9-0FF3-4D4C-9887-012B1E1A4C6E}" type="presParOf" srcId="{8A4F1C30-B25E-4070-84B9-345002E2885B}" destId="{865D6699-1C38-4C52-8D85-CC33F8008A4C}" srcOrd="1" destOrd="0" presId="urn:microsoft.com/office/officeart/2005/8/layout/hierarchy1"/>
    <dgm:cxn modelId="{8A8EAF64-B048-4296-BFBF-09E7A536A2B3}" type="presParOf" srcId="{B1097AD6-C76E-4271-BB12-57E10D97DB59}" destId="{6034878D-7DFC-427E-89C7-A3D877FD7217}" srcOrd="1" destOrd="0" presId="urn:microsoft.com/office/officeart/2005/8/layout/hierarchy1"/>
    <dgm:cxn modelId="{1697E7F8-B7E9-4C7E-8863-CB5090AD7A92}" type="presParOf" srcId="{6034878D-7DFC-427E-89C7-A3D877FD7217}" destId="{C66BBEE2-18CC-49E8-8D05-3B3BB31BC757}" srcOrd="0" destOrd="0" presId="urn:microsoft.com/office/officeart/2005/8/layout/hierarchy1"/>
    <dgm:cxn modelId="{2799FB9C-60DD-4433-B704-48374BE5C3B5}" type="presParOf" srcId="{6034878D-7DFC-427E-89C7-A3D877FD7217}" destId="{8C8B0E30-4487-4AA0-B99E-2D1CFA705D49}" srcOrd="1" destOrd="0" presId="urn:microsoft.com/office/officeart/2005/8/layout/hierarchy1"/>
    <dgm:cxn modelId="{BBB70ECF-7368-4550-98AF-54D3C2992669}" type="presParOf" srcId="{8C8B0E30-4487-4AA0-B99E-2D1CFA705D49}" destId="{A91655CF-F535-401C-89D7-5D18AF81D168}" srcOrd="0" destOrd="0" presId="urn:microsoft.com/office/officeart/2005/8/layout/hierarchy1"/>
    <dgm:cxn modelId="{5CCFC629-8219-4C87-A201-51276CFC14AF}" type="presParOf" srcId="{A91655CF-F535-401C-89D7-5D18AF81D168}" destId="{1E4085EA-D7F5-46E5-9E40-CA1F549A75D8}" srcOrd="0" destOrd="0" presId="urn:microsoft.com/office/officeart/2005/8/layout/hierarchy1"/>
    <dgm:cxn modelId="{DDC653AF-6365-4359-8056-7CC690346128}" type="presParOf" srcId="{A91655CF-F535-401C-89D7-5D18AF81D168}" destId="{B04B6C0F-DF29-47D7-877D-3E16F5049FF4}" srcOrd="1" destOrd="0" presId="urn:microsoft.com/office/officeart/2005/8/layout/hierarchy1"/>
    <dgm:cxn modelId="{8C3CC9E2-4DAA-4FBB-A484-387CC743DB1C}" type="presParOf" srcId="{8C8B0E30-4487-4AA0-B99E-2D1CFA705D49}" destId="{0F156915-ADDE-4C43-B7C4-D28D82F75245}" srcOrd="1" destOrd="0" presId="urn:microsoft.com/office/officeart/2005/8/layout/hierarchy1"/>
    <dgm:cxn modelId="{AF0A8D8C-F042-4BFC-919A-1415A094C0EE}" type="presParOf" srcId="{6034878D-7DFC-427E-89C7-A3D877FD7217}" destId="{7E6AB101-6A99-482C-B555-F3ACF30491E3}" srcOrd="2" destOrd="0" presId="urn:microsoft.com/office/officeart/2005/8/layout/hierarchy1"/>
    <dgm:cxn modelId="{25544F18-EBDA-41CD-9826-D6D32BC484E3}" type="presParOf" srcId="{6034878D-7DFC-427E-89C7-A3D877FD7217}" destId="{54024020-23FB-446A-823D-0B33D9E26CE6}" srcOrd="3" destOrd="0" presId="urn:microsoft.com/office/officeart/2005/8/layout/hierarchy1"/>
    <dgm:cxn modelId="{D906C46B-E356-4036-856F-BFC910D5FD93}" type="presParOf" srcId="{54024020-23FB-446A-823D-0B33D9E26CE6}" destId="{61A678F6-6840-4BF7-AB42-9FAB3F02F89C}" srcOrd="0" destOrd="0" presId="urn:microsoft.com/office/officeart/2005/8/layout/hierarchy1"/>
    <dgm:cxn modelId="{F6E708DA-AF6B-42E8-8E8B-6C9303E4FF9A}" type="presParOf" srcId="{61A678F6-6840-4BF7-AB42-9FAB3F02F89C}" destId="{A0068AAC-C6FA-47A6-A502-BC24139E2990}" srcOrd="0" destOrd="0" presId="urn:microsoft.com/office/officeart/2005/8/layout/hierarchy1"/>
    <dgm:cxn modelId="{FB538D89-C019-40C9-B21A-C5CCB67F747F}" type="presParOf" srcId="{61A678F6-6840-4BF7-AB42-9FAB3F02F89C}" destId="{45D11B47-2178-4044-99BB-F9C740EA80A7}" srcOrd="1" destOrd="0" presId="urn:microsoft.com/office/officeart/2005/8/layout/hierarchy1"/>
    <dgm:cxn modelId="{23E35556-B0DE-4D59-A1E0-F66DA11D6D00}" type="presParOf" srcId="{54024020-23FB-446A-823D-0B33D9E26CE6}" destId="{82AE25C5-DF90-41A4-AC7E-5272138583D1}" srcOrd="1" destOrd="0" presId="urn:microsoft.com/office/officeart/2005/8/layout/hierarchy1"/>
    <dgm:cxn modelId="{FD876D17-606C-484C-B2A6-6EC8591C24EA}" type="presParOf" srcId="{6034878D-7DFC-427E-89C7-A3D877FD7217}" destId="{E987F9B4-BD3A-4830-BF05-3F974C692222}" srcOrd="4" destOrd="0" presId="urn:microsoft.com/office/officeart/2005/8/layout/hierarchy1"/>
    <dgm:cxn modelId="{CDAF7855-621D-4171-9659-93699B215E4A}" type="presParOf" srcId="{6034878D-7DFC-427E-89C7-A3D877FD7217}" destId="{446E9881-77EA-48B3-B094-ED8D1A78216F}" srcOrd="5" destOrd="0" presId="urn:microsoft.com/office/officeart/2005/8/layout/hierarchy1"/>
    <dgm:cxn modelId="{14F9E01A-F2EA-4DED-877C-6EEEFE34D6EF}" type="presParOf" srcId="{446E9881-77EA-48B3-B094-ED8D1A78216F}" destId="{FFFE6E85-412D-488E-894F-E00EC27D1C99}" srcOrd="0" destOrd="0" presId="urn:microsoft.com/office/officeart/2005/8/layout/hierarchy1"/>
    <dgm:cxn modelId="{A6F0AD10-8A79-47AB-81BE-D5492CFD91A4}" type="presParOf" srcId="{FFFE6E85-412D-488E-894F-E00EC27D1C99}" destId="{033AF46B-35ED-4CEF-902E-03B5BA0D72C7}" srcOrd="0" destOrd="0" presId="urn:microsoft.com/office/officeart/2005/8/layout/hierarchy1"/>
    <dgm:cxn modelId="{1161855D-DBB2-4FB7-AF06-90D2D32D5300}" type="presParOf" srcId="{FFFE6E85-412D-488E-894F-E00EC27D1C99}" destId="{A5290C8C-75F0-40B3-881C-DE483B744402}" srcOrd="1" destOrd="0" presId="urn:microsoft.com/office/officeart/2005/8/layout/hierarchy1"/>
    <dgm:cxn modelId="{C4D68780-4567-46F5-98B7-90CEE0AC8636}" type="presParOf" srcId="{446E9881-77EA-48B3-B094-ED8D1A78216F}" destId="{BEF91EEB-1B8E-4847-8A48-BF79C9FFF518}" srcOrd="1" destOrd="0" presId="urn:microsoft.com/office/officeart/2005/8/layout/hierarchy1"/>
    <dgm:cxn modelId="{E9272ECE-806D-4512-8135-02229FCE0881}" type="presParOf" srcId="{51FE9CAB-E14E-4E44-9913-3A312F1E4134}" destId="{B76F5DA3-5D14-4FE1-B131-FB10864578E6}" srcOrd="2" destOrd="0" presId="urn:microsoft.com/office/officeart/2005/8/layout/hierarchy1"/>
    <dgm:cxn modelId="{2471A46A-AF02-4C71-89BC-79DD375CFE59}" type="presParOf" srcId="{51FE9CAB-E14E-4E44-9913-3A312F1E4134}" destId="{A8DE8F0A-0846-438A-9C7D-CB2EAF6068A0}" srcOrd="3" destOrd="0" presId="urn:microsoft.com/office/officeart/2005/8/layout/hierarchy1"/>
    <dgm:cxn modelId="{4A9AF53C-7469-421A-B892-E0B2C9FE41C3}" type="presParOf" srcId="{A8DE8F0A-0846-438A-9C7D-CB2EAF6068A0}" destId="{84C897BC-C9FB-4DFA-9A0A-C28E87ECFF1C}" srcOrd="0" destOrd="0" presId="urn:microsoft.com/office/officeart/2005/8/layout/hierarchy1"/>
    <dgm:cxn modelId="{9FC4AD63-4CD4-43A6-B9E1-9911D6A106CA}" type="presParOf" srcId="{84C897BC-C9FB-4DFA-9A0A-C28E87ECFF1C}" destId="{7181C3EC-EB5C-4A39-BD4C-8B8DE9955047}" srcOrd="0" destOrd="0" presId="urn:microsoft.com/office/officeart/2005/8/layout/hierarchy1"/>
    <dgm:cxn modelId="{0E967F70-29B3-48A3-AA5F-484C7E674C28}" type="presParOf" srcId="{84C897BC-C9FB-4DFA-9A0A-C28E87ECFF1C}" destId="{00352C8E-241B-4E50-8851-531B514465E5}" srcOrd="1" destOrd="0" presId="urn:microsoft.com/office/officeart/2005/8/layout/hierarchy1"/>
    <dgm:cxn modelId="{82435B6F-BF29-4F25-B03B-4103665B519D}" type="presParOf" srcId="{A8DE8F0A-0846-438A-9C7D-CB2EAF6068A0}" destId="{81D136B3-052D-422E-824E-60A5D5877BAA}" srcOrd="1" destOrd="0" presId="urn:microsoft.com/office/officeart/2005/8/layout/hierarchy1"/>
    <dgm:cxn modelId="{7587B218-250D-4DB6-A46B-7CE9C24F64F2}" type="presParOf" srcId="{81D136B3-052D-422E-824E-60A5D5877BAA}" destId="{EA571AD3-9E7B-4BDE-B684-0D8762BED412}" srcOrd="0" destOrd="0" presId="urn:microsoft.com/office/officeart/2005/8/layout/hierarchy1"/>
    <dgm:cxn modelId="{03C216D8-424B-4881-AB15-75FA953CB422}" type="presParOf" srcId="{81D136B3-052D-422E-824E-60A5D5877BAA}" destId="{2D881B63-AEE6-41C1-8E84-70C83BB7F32C}" srcOrd="1" destOrd="0" presId="urn:microsoft.com/office/officeart/2005/8/layout/hierarchy1"/>
    <dgm:cxn modelId="{C2AD6363-01FB-480F-B72D-B1F75915BDE2}" type="presParOf" srcId="{2D881B63-AEE6-41C1-8E84-70C83BB7F32C}" destId="{7F113E6D-B035-4AF5-9041-851B9872EA62}" srcOrd="0" destOrd="0" presId="urn:microsoft.com/office/officeart/2005/8/layout/hierarchy1"/>
    <dgm:cxn modelId="{22E29C26-EE73-4498-A286-E730C151E010}" type="presParOf" srcId="{7F113E6D-B035-4AF5-9041-851B9872EA62}" destId="{48D8A7F5-CB3D-48B3-BCBC-0406AE2AF602}" srcOrd="0" destOrd="0" presId="urn:microsoft.com/office/officeart/2005/8/layout/hierarchy1"/>
    <dgm:cxn modelId="{C3E8F6D9-CAE8-429E-B8F5-D101AC8FE406}" type="presParOf" srcId="{7F113E6D-B035-4AF5-9041-851B9872EA62}" destId="{163744E0-1547-4FA5-AE22-68143BA4B965}" srcOrd="1" destOrd="0" presId="urn:microsoft.com/office/officeart/2005/8/layout/hierarchy1"/>
    <dgm:cxn modelId="{018A3EC9-A59C-4DC0-B94B-2FAA2DADDCF2}" type="presParOf" srcId="{2D881B63-AEE6-41C1-8E84-70C83BB7F32C}" destId="{723AD2C1-25A8-423D-AF0C-3346ADB11955}" srcOrd="1" destOrd="0" presId="urn:microsoft.com/office/officeart/2005/8/layout/hierarchy1"/>
    <dgm:cxn modelId="{3060A17A-6710-4CAA-B076-95CDCD793554}" type="presParOf" srcId="{81D136B3-052D-422E-824E-60A5D5877BAA}" destId="{ED0E9369-A106-4A2A-B123-52E5966E1983}" srcOrd="2" destOrd="0" presId="urn:microsoft.com/office/officeart/2005/8/layout/hierarchy1"/>
    <dgm:cxn modelId="{39F7EFDC-030F-4FA8-A036-C7C7F381D627}" type="presParOf" srcId="{81D136B3-052D-422E-824E-60A5D5877BAA}" destId="{3AB11839-F6A4-4AB8-BAEF-A690BB65BBC5}" srcOrd="3" destOrd="0" presId="urn:microsoft.com/office/officeart/2005/8/layout/hierarchy1"/>
    <dgm:cxn modelId="{45F81421-2444-4454-8EB8-3FF4B5981CBC}" type="presParOf" srcId="{3AB11839-F6A4-4AB8-BAEF-A690BB65BBC5}" destId="{2ED9F144-1C9F-415A-A7A0-81CDDECF0599}" srcOrd="0" destOrd="0" presId="urn:microsoft.com/office/officeart/2005/8/layout/hierarchy1"/>
    <dgm:cxn modelId="{6721186B-7AFF-498F-B105-C2160AE11B36}" type="presParOf" srcId="{2ED9F144-1C9F-415A-A7A0-81CDDECF0599}" destId="{046D72A2-60A8-480F-8411-62B8DA2EF5C3}" srcOrd="0" destOrd="0" presId="urn:microsoft.com/office/officeart/2005/8/layout/hierarchy1"/>
    <dgm:cxn modelId="{A21167A4-3DA2-4509-B3D7-89D0F833A9A6}" type="presParOf" srcId="{2ED9F144-1C9F-415A-A7A0-81CDDECF0599}" destId="{E0F533CD-77D5-4420-AD82-24D358588C38}" srcOrd="1" destOrd="0" presId="urn:microsoft.com/office/officeart/2005/8/layout/hierarchy1"/>
    <dgm:cxn modelId="{CE126E08-7A3A-4735-81E9-3C31C7BF39FF}" type="presParOf" srcId="{3AB11839-F6A4-4AB8-BAEF-A690BB65BBC5}" destId="{96F02D02-550C-4242-8E1A-390CA01A4988}" srcOrd="1" destOrd="0" presId="urn:microsoft.com/office/officeart/2005/8/layout/hierarchy1"/>
    <dgm:cxn modelId="{B6124B00-F214-49BE-9BF7-B40FC063C36A}" type="presParOf" srcId="{81D136B3-052D-422E-824E-60A5D5877BAA}" destId="{B6A2DBCC-A82D-4FCE-B79E-8CB1DDB0A154}" srcOrd="4" destOrd="0" presId="urn:microsoft.com/office/officeart/2005/8/layout/hierarchy1"/>
    <dgm:cxn modelId="{5ECCD899-EDD2-4D3F-8131-0B1D9205771F}" type="presParOf" srcId="{81D136B3-052D-422E-824E-60A5D5877BAA}" destId="{95776391-8584-4424-8DFA-A49D9C2535B3}" srcOrd="5" destOrd="0" presId="urn:microsoft.com/office/officeart/2005/8/layout/hierarchy1"/>
    <dgm:cxn modelId="{BD857CA8-0311-466B-AEED-F4510E21B57B}" type="presParOf" srcId="{95776391-8584-4424-8DFA-A49D9C2535B3}" destId="{7929E4F0-C863-4472-9C82-9FD9333829BE}" srcOrd="0" destOrd="0" presId="urn:microsoft.com/office/officeart/2005/8/layout/hierarchy1"/>
    <dgm:cxn modelId="{50B3512C-09AD-4300-A7BA-B33FF62C21EB}" type="presParOf" srcId="{7929E4F0-C863-4472-9C82-9FD9333829BE}" destId="{E1693C49-65D6-4CE8-B937-D7A07A1F1F0B}" srcOrd="0" destOrd="0" presId="urn:microsoft.com/office/officeart/2005/8/layout/hierarchy1"/>
    <dgm:cxn modelId="{AAD2A2A6-D939-4768-A9F1-04968CC7D1AB}" type="presParOf" srcId="{7929E4F0-C863-4472-9C82-9FD9333829BE}" destId="{D308A601-E5A3-41D8-866D-487451711EDE}" srcOrd="1" destOrd="0" presId="urn:microsoft.com/office/officeart/2005/8/layout/hierarchy1"/>
    <dgm:cxn modelId="{4594FDA3-BB42-4945-B5DD-DC149561ACF2}" type="presParOf" srcId="{95776391-8584-4424-8DFA-A49D9C2535B3}" destId="{25AE1AA9-65A6-4A11-A0FB-80FB8A79E14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D920B283-34E0-4FBE-8B11-2EA9BDF879C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030736-7ED2-4021-B664-4D6ABEC91A9B}">
      <dgm:prSet phldrT="[Text]" custT="1"/>
      <dgm:spPr/>
      <dgm:t>
        <a:bodyPr/>
        <a:lstStyle/>
        <a:p>
          <a:r>
            <a:rPr lang="en-US" sz="1600" b="1" dirty="0">
              <a:latin typeface="Times New Roman" pitchFamily="18" charset="0"/>
              <a:cs typeface="Times New Roman" pitchFamily="18" charset="0"/>
            </a:rPr>
            <a:t>THỰC HIỆN CHỨC NĂNG</a:t>
          </a:r>
        </a:p>
      </dgm:t>
    </dgm:pt>
    <dgm:pt modelId="{3C579A2D-E260-4D8F-A7FC-9F070F9E9A51}" type="parTrans" cxnId="{5F084EC8-2274-4E6E-820F-D28578871F44}">
      <dgm:prSet/>
      <dgm:spPr/>
      <dgm:t>
        <a:bodyPr/>
        <a:lstStyle/>
        <a:p>
          <a:endParaRPr lang="en-US" sz="1600" b="1">
            <a:latin typeface="Times New Roman" pitchFamily="18" charset="0"/>
            <a:cs typeface="Times New Roman" pitchFamily="18" charset="0"/>
          </a:endParaRPr>
        </a:p>
      </dgm:t>
    </dgm:pt>
    <dgm:pt modelId="{14E7BEEF-9E4F-471E-8C04-754832D8026D}" type="sibTrans" cxnId="{5F084EC8-2274-4E6E-820F-D28578871F44}">
      <dgm:prSet/>
      <dgm:spPr/>
      <dgm:t>
        <a:bodyPr/>
        <a:lstStyle/>
        <a:p>
          <a:endParaRPr lang="en-US" sz="1600" b="1">
            <a:latin typeface="Times New Roman" pitchFamily="18" charset="0"/>
            <a:cs typeface="Times New Roman" pitchFamily="18" charset="0"/>
          </a:endParaRPr>
        </a:p>
      </dgm:t>
    </dgm:pt>
    <dgm:pt modelId="{D989FDEC-FA15-4ACF-BFF8-0A4DFEF564E2}">
      <dgm:prSet phldrT="[Text]" custT="1"/>
      <dgm:spPr/>
      <dgm:t>
        <a:bodyPr/>
        <a:lstStyle/>
        <a:p>
          <a:r>
            <a:rPr lang="en-US" sz="1600" b="1" dirty="0">
              <a:latin typeface="Times New Roman" pitchFamily="18" charset="0"/>
              <a:cs typeface="Times New Roman" pitchFamily="18" charset="0"/>
            </a:rPr>
            <a:t>HÌNH THỨC</a:t>
          </a:r>
        </a:p>
      </dgm:t>
    </dgm:pt>
    <dgm:pt modelId="{60716D42-439A-407E-AE23-8C59548FFD36}" type="parTrans" cxnId="{0E26601B-C72C-455A-893C-909DF4EBE365}">
      <dgm:prSet/>
      <dgm:spPr/>
      <dgm:t>
        <a:bodyPr/>
        <a:lstStyle/>
        <a:p>
          <a:endParaRPr lang="en-US" sz="1600" b="1">
            <a:latin typeface="Times New Roman" pitchFamily="18" charset="0"/>
            <a:cs typeface="Times New Roman" pitchFamily="18" charset="0"/>
          </a:endParaRPr>
        </a:p>
      </dgm:t>
    </dgm:pt>
    <dgm:pt modelId="{425D6595-A096-4C6C-B11F-BB764A271740}" type="sibTrans" cxnId="{0E26601B-C72C-455A-893C-909DF4EBE365}">
      <dgm:prSet/>
      <dgm:spPr/>
      <dgm:t>
        <a:bodyPr/>
        <a:lstStyle/>
        <a:p>
          <a:endParaRPr lang="en-US" sz="1600" b="1">
            <a:latin typeface="Times New Roman" pitchFamily="18" charset="0"/>
            <a:cs typeface="Times New Roman" pitchFamily="18" charset="0"/>
          </a:endParaRPr>
        </a:p>
      </dgm:t>
    </dgm:pt>
    <dgm:pt modelId="{19A70A5C-6292-4873-B95C-9B776B7FA300}">
      <dgm:prSet phldrT="[Text]" custT="1"/>
      <dgm:spPr/>
      <dgm:t>
        <a:bodyPr/>
        <a:lstStyle/>
        <a:p>
          <a:r>
            <a:rPr lang="en-US" sz="1600" b="1" dirty="0" err="1">
              <a:latin typeface="Times New Roman" pitchFamily="18" charset="0"/>
              <a:cs typeface="Times New Roman" pitchFamily="18" charset="0"/>
            </a:rPr>
            <a:t>Lập</a:t>
          </a:r>
          <a:r>
            <a:rPr lang="en-US" sz="16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b="1" dirty="0" err="1">
              <a:latin typeface="Times New Roman" pitchFamily="18" charset="0"/>
              <a:cs typeface="Times New Roman" pitchFamily="18" charset="0"/>
            </a:rPr>
            <a:t>pháp</a:t>
          </a:r>
          <a:endParaRPr lang="en-US" sz="1600" b="1" dirty="0">
            <a:latin typeface="Times New Roman" pitchFamily="18" charset="0"/>
            <a:cs typeface="Times New Roman" pitchFamily="18" charset="0"/>
          </a:endParaRPr>
        </a:p>
      </dgm:t>
    </dgm:pt>
    <dgm:pt modelId="{3C45261E-B0DE-4412-BB52-2700BAF3CFB3}" type="parTrans" cxnId="{C303A852-3C84-4811-A512-38163949EF03}">
      <dgm:prSet/>
      <dgm:spPr/>
      <dgm:t>
        <a:bodyPr/>
        <a:lstStyle/>
        <a:p>
          <a:endParaRPr lang="en-US" sz="1600" b="1">
            <a:latin typeface="Times New Roman" pitchFamily="18" charset="0"/>
            <a:cs typeface="Times New Roman" pitchFamily="18" charset="0"/>
          </a:endParaRPr>
        </a:p>
      </dgm:t>
    </dgm:pt>
    <dgm:pt modelId="{F0B7D004-620F-45B9-B554-7CA507360E94}" type="sibTrans" cxnId="{C303A852-3C84-4811-A512-38163949EF03}">
      <dgm:prSet/>
      <dgm:spPr/>
      <dgm:t>
        <a:bodyPr/>
        <a:lstStyle/>
        <a:p>
          <a:endParaRPr lang="en-US" sz="1600" b="1">
            <a:latin typeface="Times New Roman" pitchFamily="18" charset="0"/>
            <a:cs typeface="Times New Roman" pitchFamily="18" charset="0"/>
          </a:endParaRPr>
        </a:p>
      </dgm:t>
    </dgm:pt>
    <dgm:pt modelId="{A09BCBB0-2A4C-481F-82D0-7984EB3A8B62}">
      <dgm:prSet phldrT="[Text]" custT="1"/>
      <dgm:spPr/>
      <dgm:t>
        <a:bodyPr/>
        <a:lstStyle/>
        <a:p>
          <a:r>
            <a:rPr lang="en-US" sz="1600" b="1" dirty="0" err="1">
              <a:latin typeface="Times New Roman" pitchFamily="18" charset="0"/>
              <a:cs typeface="Times New Roman" pitchFamily="18" charset="0"/>
            </a:rPr>
            <a:t>Hành</a:t>
          </a:r>
          <a:r>
            <a:rPr lang="en-US" sz="16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b="1" dirty="0" err="1">
              <a:latin typeface="Times New Roman" pitchFamily="18" charset="0"/>
              <a:cs typeface="Times New Roman" pitchFamily="18" charset="0"/>
            </a:rPr>
            <a:t>pháp</a:t>
          </a:r>
          <a:endParaRPr lang="en-US" sz="1600" b="1" dirty="0">
            <a:latin typeface="Times New Roman" pitchFamily="18" charset="0"/>
            <a:cs typeface="Times New Roman" pitchFamily="18" charset="0"/>
          </a:endParaRPr>
        </a:p>
      </dgm:t>
    </dgm:pt>
    <dgm:pt modelId="{82867D3F-5796-4532-842E-19A503A92CBD}" type="parTrans" cxnId="{D1735236-5CB2-4E34-95E8-D8624F8D6E21}">
      <dgm:prSet/>
      <dgm:spPr/>
      <dgm:t>
        <a:bodyPr/>
        <a:lstStyle/>
        <a:p>
          <a:endParaRPr lang="en-US" sz="1600" b="1">
            <a:latin typeface="Times New Roman" pitchFamily="18" charset="0"/>
            <a:cs typeface="Times New Roman" pitchFamily="18" charset="0"/>
          </a:endParaRPr>
        </a:p>
      </dgm:t>
    </dgm:pt>
    <dgm:pt modelId="{5C760862-D24C-481B-8E1A-398C7CEA314B}" type="sibTrans" cxnId="{D1735236-5CB2-4E34-95E8-D8624F8D6E21}">
      <dgm:prSet/>
      <dgm:spPr/>
      <dgm:t>
        <a:bodyPr/>
        <a:lstStyle/>
        <a:p>
          <a:endParaRPr lang="en-US" sz="1600" b="1">
            <a:latin typeface="Times New Roman" pitchFamily="18" charset="0"/>
            <a:cs typeface="Times New Roman" pitchFamily="18" charset="0"/>
          </a:endParaRPr>
        </a:p>
      </dgm:t>
    </dgm:pt>
    <dgm:pt modelId="{D0C13F7F-E9D2-41AB-B2CA-274D6662A233}">
      <dgm:prSet phldrT="[Text]" custT="1"/>
      <dgm:spPr/>
      <dgm:t>
        <a:bodyPr/>
        <a:lstStyle/>
        <a:p>
          <a:r>
            <a:rPr lang="en-US" sz="1600" b="1" dirty="0">
              <a:latin typeface="Times New Roman" pitchFamily="18" charset="0"/>
              <a:cs typeface="Times New Roman" pitchFamily="18" charset="0"/>
            </a:rPr>
            <a:t>PHƯƠNG PHÁP</a:t>
          </a:r>
        </a:p>
      </dgm:t>
    </dgm:pt>
    <dgm:pt modelId="{DD453ACC-1BD5-4295-874D-912B917E8C33}" type="parTrans" cxnId="{BFF0254E-10C1-4389-BF7E-01EB62D81AA9}">
      <dgm:prSet/>
      <dgm:spPr/>
      <dgm:t>
        <a:bodyPr/>
        <a:lstStyle/>
        <a:p>
          <a:endParaRPr lang="en-US" sz="1600" b="1">
            <a:latin typeface="Times New Roman" pitchFamily="18" charset="0"/>
            <a:cs typeface="Times New Roman" pitchFamily="18" charset="0"/>
          </a:endParaRPr>
        </a:p>
      </dgm:t>
    </dgm:pt>
    <dgm:pt modelId="{5C5C85A6-2C2F-4F90-8E2E-9605465FC2DA}" type="sibTrans" cxnId="{BFF0254E-10C1-4389-BF7E-01EB62D81AA9}">
      <dgm:prSet/>
      <dgm:spPr/>
      <dgm:t>
        <a:bodyPr/>
        <a:lstStyle/>
        <a:p>
          <a:endParaRPr lang="en-US" sz="1600" b="1">
            <a:latin typeface="Times New Roman" pitchFamily="18" charset="0"/>
            <a:cs typeface="Times New Roman" pitchFamily="18" charset="0"/>
          </a:endParaRPr>
        </a:p>
      </dgm:t>
    </dgm:pt>
    <dgm:pt modelId="{A5C44E7D-638B-4F20-A2FF-5BACFA908CD9}">
      <dgm:prSet phldrT="[Text]" custT="1"/>
      <dgm:spPr/>
      <dgm:t>
        <a:bodyPr/>
        <a:lstStyle/>
        <a:p>
          <a:r>
            <a:rPr lang="en-US" sz="1600" b="1" dirty="0" err="1">
              <a:latin typeface="Times New Roman" pitchFamily="18" charset="0"/>
              <a:cs typeface="Times New Roman" pitchFamily="18" charset="0"/>
            </a:rPr>
            <a:t>Thuyết</a:t>
          </a:r>
          <a:r>
            <a:rPr lang="en-US" sz="16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b="1" dirty="0" err="1">
              <a:latin typeface="Times New Roman" pitchFamily="18" charset="0"/>
              <a:cs typeface="Times New Roman" pitchFamily="18" charset="0"/>
            </a:rPr>
            <a:t>phục</a:t>
          </a:r>
          <a:endParaRPr lang="en-US" sz="1600" b="1" dirty="0">
            <a:latin typeface="Times New Roman" pitchFamily="18" charset="0"/>
            <a:cs typeface="Times New Roman" pitchFamily="18" charset="0"/>
          </a:endParaRPr>
        </a:p>
      </dgm:t>
    </dgm:pt>
    <dgm:pt modelId="{280D66D7-83DC-4826-B862-B10BA927328D}" type="parTrans" cxnId="{B7CC0AA0-E939-4901-907A-2F53B47278C1}">
      <dgm:prSet/>
      <dgm:spPr/>
      <dgm:t>
        <a:bodyPr/>
        <a:lstStyle/>
        <a:p>
          <a:endParaRPr lang="en-US" sz="1600" b="1">
            <a:latin typeface="Times New Roman" pitchFamily="18" charset="0"/>
            <a:cs typeface="Times New Roman" pitchFamily="18" charset="0"/>
          </a:endParaRPr>
        </a:p>
      </dgm:t>
    </dgm:pt>
    <dgm:pt modelId="{B48FFB3B-2139-411D-A3F2-A0E2275D5CF8}" type="sibTrans" cxnId="{B7CC0AA0-E939-4901-907A-2F53B47278C1}">
      <dgm:prSet/>
      <dgm:spPr/>
      <dgm:t>
        <a:bodyPr/>
        <a:lstStyle/>
        <a:p>
          <a:endParaRPr lang="en-US" sz="1600" b="1">
            <a:latin typeface="Times New Roman" pitchFamily="18" charset="0"/>
            <a:cs typeface="Times New Roman" pitchFamily="18" charset="0"/>
          </a:endParaRPr>
        </a:p>
      </dgm:t>
    </dgm:pt>
    <dgm:pt modelId="{4E895186-BD19-4987-B5A5-4C7A86F9D8D1}">
      <dgm:prSet phldrT="[Text]" custT="1"/>
      <dgm:spPr/>
      <dgm:t>
        <a:bodyPr/>
        <a:lstStyle/>
        <a:p>
          <a:r>
            <a:rPr lang="en-US" sz="1600" b="1" dirty="0" err="1">
              <a:latin typeface="Times New Roman" pitchFamily="18" charset="0"/>
              <a:cs typeface="Times New Roman" pitchFamily="18" charset="0"/>
            </a:rPr>
            <a:t>Tư</a:t>
          </a:r>
          <a:r>
            <a:rPr lang="en-US" sz="16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b="1" dirty="0" err="1">
              <a:latin typeface="Times New Roman" pitchFamily="18" charset="0"/>
              <a:cs typeface="Times New Roman" pitchFamily="18" charset="0"/>
            </a:rPr>
            <a:t>pháp</a:t>
          </a:r>
          <a:endParaRPr lang="en-US" sz="1600" b="1" dirty="0">
            <a:latin typeface="Times New Roman" pitchFamily="18" charset="0"/>
            <a:cs typeface="Times New Roman" pitchFamily="18" charset="0"/>
          </a:endParaRPr>
        </a:p>
      </dgm:t>
    </dgm:pt>
    <dgm:pt modelId="{F4582B56-217B-4D1A-ABB6-EF8953303788}" type="parTrans" cxnId="{10894D2F-FBC7-4FAA-B55B-F6E3A4D629A5}">
      <dgm:prSet/>
      <dgm:spPr/>
      <dgm:t>
        <a:bodyPr/>
        <a:lstStyle/>
        <a:p>
          <a:endParaRPr lang="en-US" sz="1600" b="1">
            <a:latin typeface="Times New Roman" pitchFamily="18" charset="0"/>
            <a:cs typeface="Times New Roman" pitchFamily="18" charset="0"/>
          </a:endParaRPr>
        </a:p>
      </dgm:t>
    </dgm:pt>
    <dgm:pt modelId="{EE4DC185-F419-482C-952D-F23062BCEEA0}" type="sibTrans" cxnId="{10894D2F-FBC7-4FAA-B55B-F6E3A4D629A5}">
      <dgm:prSet/>
      <dgm:spPr/>
      <dgm:t>
        <a:bodyPr/>
        <a:lstStyle/>
        <a:p>
          <a:endParaRPr lang="en-US" sz="1600" b="1">
            <a:latin typeface="Times New Roman" pitchFamily="18" charset="0"/>
            <a:cs typeface="Times New Roman" pitchFamily="18" charset="0"/>
          </a:endParaRPr>
        </a:p>
      </dgm:t>
    </dgm:pt>
    <dgm:pt modelId="{B7DC709E-FC99-43A1-A828-12A22A0C81E3}">
      <dgm:prSet phldrT="[Text]" custT="1"/>
      <dgm:spPr/>
      <dgm:t>
        <a:bodyPr/>
        <a:lstStyle/>
        <a:p>
          <a:r>
            <a:rPr lang="en-US" sz="1600" b="1" dirty="0" err="1">
              <a:latin typeface="Times New Roman" pitchFamily="18" charset="0"/>
              <a:cs typeface="Times New Roman" pitchFamily="18" charset="0"/>
            </a:rPr>
            <a:t>Cưỡng</a:t>
          </a:r>
          <a:r>
            <a:rPr lang="en-US" sz="16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b="1" dirty="0" err="1">
              <a:latin typeface="Times New Roman" pitchFamily="18" charset="0"/>
              <a:cs typeface="Times New Roman" pitchFamily="18" charset="0"/>
            </a:rPr>
            <a:t>chế</a:t>
          </a:r>
          <a:endParaRPr lang="en-US" sz="1600" b="1" dirty="0">
            <a:latin typeface="Times New Roman" pitchFamily="18" charset="0"/>
            <a:cs typeface="Times New Roman" pitchFamily="18" charset="0"/>
          </a:endParaRPr>
        </a:p>
      </dgm:t>
    </dgm:pt>
    <dgm:pt modelId="{04EB1EDE-6A83-416A-B016-3092B8237483}" type="parTrans" cxnId="{49B75B6D-A2B4-4A16-8034-8EF9A42AC190}">
      <dgm:prSet/>
      <dgm:spPr/>
      <dgm:t>
        <a:bodyPr/>
        <a:lstStyle/>
        <a:p>
          <a:endParaRPr lang="en-US" sz="1600" b="1">
            <a:latin typeface="Times New Roman" pitchFamily="18" charset="0"/>
            <a:cs typeface="Times New Roman" pitchFamily="18" charset="0"/>
          </a:endParaRPr>
        </a:p>
      </dgm:t>
    </dgm:pt>
    <dgm:pt modelId="{C663F3FF-2D7B-4FC1-93BA-AC4F9153AFDB}" type="sibTrans" cxnId="{49B75B6D-A2B4-4A16-8034-8EF9A42AC190}">
      <dgm:prSet/>
      <dgm:spPr/>
      <dgm:t>
        <a:bodyPr/>
        <a:lstStyle/>
        <a:p>
          <a:endParaRPr lang="en-US" sz="1600" b="1">
            <a:latin typeface="Times New Roman" pitchFamily="18" charset="0"/>
            <a:cs typeface="Times New Roman" pitchFamily="18" charset="0"/>
          </a:endParaRPr>
        </a:p>
      </dgm:t>
    </dgm:pt>
    <dgm:pt modelId="{B80CB716-DC75-4384-B5EF-5F4EE4D18CAD}" type="pres">
      <dgm:prSet presAssocID="{D920B283-34E0-4FBE-8B11-2EA9BDF879C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4726B16-BA20-43F3-85EF-CD3564AEB212}" type="pres">
      <dgm:prSet presAssocID="{8A030736-7ED2-4021-B664-4D6ABEC91A9B}" presName="hierRoot1" presStyleCnt="0"/>
      <dgm:spPr/>
    </dgm:pt>
    <dgm:pt modelId="{6BC79591-B44C-4288-8090-5D3E002892A7}" type="pres">
      <dgm:prSet presAssocID="{8A030736-7ED2-4021-B664-4D6ABEC91A9B}" presName="composite" presStyleCnt="0"/>
      <dgm:spPr/>
    </dgm:pt>
    <dgm:pt modelId="{C1FD7A16-0C15-47AB-BCD0-EB14F5DE3B34}" type="pres">
      <dgm:prSet presAssocID="{8A030736-7ED2-4021-B664-4D6ABEC91A9B}" presName="background" presStyleLbl="node0" presStyleIdx="0" presStyleCnt="1"/>
      <dgm:spPr/>
    </dgm:pt>
    <dgm:pt modelId="{91CBC12B-23A3-430C-A683-DDA1BDC1AEBB}" type="pres">
      <dgm:prSet presAssocID="{8A030736-7ED2-4021-B664-4D6ABEC91A9B}" presName="text" presStyleLbl="fgAcc0" presStyleIdx="0" presStyleCnt="1" custScaleX="113201" custScaleY="139058">
        <dgm:presLayoutVars>
          <dgm:chPref val="3"/>
        </dgm:presLayoutVars>
      </dgm:prSet>
      <dgm:spPr/>
    </dgm:pt>
    <dgm:pt modelId="{159CC50D-D59D-49B1-9EB6-0C7CB458E1E6}" type="pres">
      <dgm:prSet presAssocID="{8A030736-7ED2-4021-B664-4D6ABEC91A9B}" presName="hierChild2" presStyleCnt="0"/>
      <dgm:spPr/>
    </dgm:pt>
    <dgm:pt modelId="{F11C5C9B-27C5-401D-A1F7-835459388B5E}" type="pres">
      <dgm:prSet presAssocID="{60716D42-439A-407E-AE23-8C59548FFD36}" presName="Name10" presStyleLbl="parChTrans1D2" presStyleIdx="0" presStyleCnt="2"/>
      <dgm:spPr/>
    </dgm:pt>
    <dgm:pt modelId="{07426C16-8E65-4618-B1E5-26B856D113DB}" type="pres">
      <dgm:prSet presAssocID="{D989FDEC-FA15-4ACF-BFF8-0A4DFEF564E2}" presName="hierRoot2" presStyleCnt="0"/>
      <dgm:spPr/>
    </dgm:pt>
    <dgm:pt modelId="{5F5E3A97-72B1-40C5-BDF4-B1ED87FF4101}" type="pres">
      <dgm:prSet presAssocID="{D989FDEC-FA15-4ACF-BFF8-0A4DFEF564E2}" presName="composite2" presStyleCnt="0"/>
      <dgm:spPr/>
    </dgm:pt>
    <dgm:pt modelId="{EE315C68-F76D-4CB6-AEAC-4089D8A98135}" type="pres">
      <dgm:prSet presAssocID="{D989FDEC-FA15-4ACF-BFF8-0A4DFEF564E2}" presName="background2" presStyleLbl="node2" presStyleIdx="0" presStyleCnt="2"/>
      <dgm:spPr/>
    </dgm:pt>
    <dgm:pt modelId="{F496340A-6AEA-4D14-A900-0FD159CA4A2B}" type="pres">
      <dgm:prSet presAssocID="{D989FDEC-FA15-4ACF-BFF8-0A4DFEF564E2}" presName="text2" presStyleLbl="fgAcc2" presStyleIdx="0" presStyleCnt="2" custScaleX="113201" custScaleY="139058">
        <dgm:presLayoutVars>
          <dgm:chPref val="3"/>
        </dgm:presLayoutVars>
      </dgm:prSet>
      <dgm:spPr/>
    </dgm:pt>
    <dgm:pt modelId="{9C7A6DE2-7374-4CEC-8B75-C588C1B7A421}" type="pres">
      <dgm:prSet presAssocID="{D989FDEC-FA15-4ACF-BFF8-0A4DFEF564E2}" presName="hierChild3" presStyleCnt="0"/>
      <dgm:spPr/>
    </dgm:pt>
    <dgm:pt modelId="{992D403F-7A53-47EF-A57A-7CFDD8A22D0C}" type="pres">
      <dgm:prSet presAssocID="{3C45261E-B0DE-4412-BB52-2700BAF3CFB3}" presName="Name17" presStyleLbl="parChTrans1D3" presStyleIdx="0" presStyleCnt="5"/>
      <dgm:spPr/>
    </dgm:pt>
    <dgm:pt modelId="{599FE1EC-E881-482B-A19D-B9D4B040BA79}" type="pres">
      <dgm:prSet presAssocID="{19A70A5C-6292-4873-B95C-9B776B7FA300}" presName="hierRoot3" presStyleCnt="0"/>
      <dgm:spPr/>
    </dgm:pt>
    <dgm:pt modelId="{F90649F8-A453-475A-A266-B03C2C3F2BC2}" type="pres">
      <dgm:prSet presAssocID="{19A70A5C-6292-4873-B95C-9B776B7FA300}" presName="composite3" presStyleCnt="0"/>
      <dgm:spPr/>
    </dgm:pt>
    <dgm:pt modelId="{4760B31C-E833-4118-968B-6F3F37A322B5}" type="pres">
      <dgm:prSet presAssocID="{19A70A5C-6292-4873-B95C-9B776B7FA300}" presName="background3" presStyleLbl="node3" presStyleIdx="0" presStyleCnt="5"/>
      <dgm:spPr/>
    </dgm:pt>
    <dgm:pt modelId="{1B1ED9DE-5D5F-4012-A04E-7898C0905978}" type="pres">
      <dgm:prSet presAssocID="{19A70A5C-6292-4873-B95C-9B776B7FA300}" presName="text3" presStyleLbl="fgAcc3" presStyleIdx="0" presStyleCnt="5" custScaleX="113201" custScaleY="139058">
        <dgm:presLayoutVars>
          <dgm:chPref val="3"/>
        </dgm:presLayoutVars>
      </dgm:prSet>
      <dgm:spPr/>
    </dgm:pt>
    <dgm:pt modelId="{2542C6D7-49C2-4BFE-BE55-FEAC43CE75D9}" type="pres">
      <dgm:prSet presAssocID="{19A70A5C-6292-4873-B95C-9B776B7FA300}" presName="hierChild4" presStyleCnt="0"/>
      <dgm:spPr/>
    </dgm:pt>
    <dgm:pt modelId="{747EB423-4F33-4847-BCC7-A3B9B007EC55}" type="pres">
      <dgm:prSet presAssocID="{82867D3F-5796-4532-842E-19A503A92CBD}" presName="Name17" presStyleLbl="parChTrans1D3" presStyleIdx="1" presStyleCnt="5"/>
      <dgm:spPr/>
    </dgm:pt>
    <dgm:pt modelId="{A70B0FDD-23F7-4B44-A69F-3F011929FA2E}" type="pres">
      <dgm:prSet presAssocID="{A09BCBB0-2A4C-481F-82D0-7984EB3A8B62}" presName="hierRoot3" presStyleCnt="0"/>
      <dgm:spPr/>
    </dgm:pt>
    <dgm:pt modelId="{2A475DB8-4F81-4B2E-8BBD-E5C102D8CF38}" type="pres">
      <dgm:prSet presAssocID="{A09BCBB0-2A4C-481F-82D0-7984EB3A8B62}" presName="composite3" presStyleCnt="0"/>
      <dgm:spPr/>
    </dgm:pt>
    <dgm:pt modelId="{D6AC88AA-D63E-4A6D-A279-638A768D87E9}" type="pres">
      <dgm:prSet presAssocID="{A09BCBB0-2A4C-481F-82D0-7984EB3A8B62}" presName="background3" presStyleLbl="node3" presStyleIdx="1" presStyleCnt="5"/>
      <dgm:spPr/>
    </dgm:pt>
    <dgm:pt modelId="{AA359C5D-6BD6-4657-B634-DDC13899D88A}" type="pres">
      <dgm:prSet presAssocID="{A09BCBB0-2A4C-481F-82D0-7984EB3A8B62}" presName="text3" presStyleLbl="fgAcc3" presStyleIdx="1" presStyleCnt="5" custScaleX="113201" custScaleY="139058">
        <dgm:presLayoutVars>
          <dgm:chPref val="3"/>
        </dgm:presLayoutVars>
      </dgm:prSet>
      <dgm:spPr/>
    </dgm:pt>
    <dgm:pt modelId="{65735849-BAC1-4691-9585-F7733BA15833}" type="pres">
      <dgm:prSet presAssocID="{A09BCBB0-2A4C-481F-82D0-7984EB3A8B62}" presName="hierChild4" presStyleCnt="0"/>
      <dgm:spPr/>
    </dgm:pt>
    <dgm:pt modelId="{393ABD84-FF4F-4532-BE69-C7B8A400B532}" type="pres">
      <dgm:prSet presAssocID="{F4582B56-217B-4D1A-ABB6-EF8953303788}" presName="Name17" presStyleLbl="parChTrans1D3" presStyleIdx="2" presStyleCnt="5"/>
      <dgm:spPr/>
    </dgm:pt>
    <dgm:pt modelId="{A9947941-D403-4272-86B7-A6227B1C3EB0}" type="pres">
      <dgm:prSet presAssocID="{4E895186-BD19-4987-B5A5-4C7A86F9D8D1}" presName="hierRoot3" presStyleCnt="0"/>
      <dgm:spPr/>
    </dgm:pt>
    <dgm:pt modelId="{045520E3-28DF-43FC-BA1A-18905FFEE083}" type="pres">
      <dgm:prSet presAssocID="{4E895186-BD19-4987-B5A5-4C7A86F9D8D1}" presName="composite3" presStyleCnt="0"/>
      <dgm:spPr/>
    </dgm:pt>
    <dgm:pt modelId="{3854264F-5A75-45ED-A374-B9E1D9CD3EDB}" type="pres">
      <dgm:prSet presAssocID="{4E895186-BD19-4987-B5A5-4C7A86F9D8D1}" presName="background3" presStyleLbl="node3" presStyleIdx="2" presStyleCnt="5"/>
      <dgm:spPr/>
    </dgm:pt>
    <dgm:pt modelId="{E62676C1-508B-42B4-AE74-96644E344D3B}" type="pres">
      <dgm:prSet presAssocID="{4E895186-BD19-4987-B5A5-4C7A86F9D8D1}" presName="text3" presStyleLbl="fgAcc3" presStyleIdx="2" presStyleCnt="5" custScaleX="113201" custScaleY="139058">
        <dgm:presLayoutVars>
          <dgm:chPref val="3"/>
        </dgm:presLayoutVars>
      </dgm:prSet>
      <dgm:spPr/>
    </dgm:pt>
    <dgm:pt modelId="{BB470642-3588-4BAA-B8B2-DE92F553F1DD}" type="pres">
      <dgm:prSet presAssocID="{4E895186-BD19-4987-B5A5-4C7A86F9D8D1}" presName="hierChild4" presStyleCnt="0"/>
      <dgm:spPr/>
    </dgm:pt>
    <dgm:pt modelId="{70E2290D-6188-4BAE-8450-16D474D28D5F}" type="pres">
      <dgm:prSet presAssocID="{DD453ACC-1BD5-4295-874D-912B917E8C33}" presName="Name10" presStyleLbl="parChTrans1D2" presStyleIdx="1" presStyleCnt="2"/>
      <dgm:spPr/>
    </dgm:pt>
    <dgm:pt modelId="{1C7B099F-BAAE-422E-BD30-A39401A8B81E}" type="pres">
      <dgm:prSet presAssocID="{D0C13F7F-E9D2-41AB-B2CA-274D6662A233}" presName="hierRoot2" presStyleCnt="0"/>
      <dgm:spPr/>
    </dgm:pt>
    <dgm:pt modelId="{ABA0A5D3-97D8-4C07-B95D-CA767FD0E4AB}" type="pres">
      <dgm:prSet presAssocID="{D0C13F7F-E9D2-41AB-B2CA-274D6662A233}" presName="composite2" presStyleCnt="0"/>
      <dgm:spPr/>
    </dgm:pt>
    <dgm:pt modelId="{DADEA44C-C84E-4653-A04A-C46D5DADC6A3}" type="pres">
      <dgm:prSet presAssocID="{D0C13F7F-E9D2-41AB-B2CA-274D6662A233}" presName="background2" presStyleLbl="node2" presStyleIdx="1" presStyleCnt="2"/>
      <dgm:spPr/>
    </dgm:pt>
    <dgm:pt modelId="{E8F4EF09-CD3E-469C-BD9D-A707BA0C8B48}" type="pres">
      <dgm:prSet presAssocID="{D0C13F7F-E9D2-41AB-B2CA-274D6662A233}" presName="text2" presStyleLbl="fgAcc2" presStyleIdx="1" presStyleCnt="2" custScaleX="113201" custScaleY="139058">
        <dgm:presLayoutVars>
          <dgm:chPref val="3"/>
        </dgm:presLayoutVars>
      </dgm:prSet>
      <dgm:spPr/>
    </dgm:pt>
    <dgm:pt modelId="{6FDF29CC-EFD2-426E-9B81-B31F56038F79}" type="pres">
      <dgm:prSet presAssocID="{D0C13F7F-E9D2-41AB-B2CA-274D6662A233}" presName="hierChild3" presStyleCnt="0"/>
      <dgm:spPr/>
    </dgm:pt>
    <dgm:pt modelId="{90594A7B-69C8-43FD-B778-97AD231E3C1E}" type="pres">
      <dgm:prSet presAssocID="{280D66D7-83DC-4826-B862-B10BA927328D}" presName="Name17" presStyleLbl="parChTrans1D3" presStyleIdx="3" presStyleCnt="5"/>
      <dgm:spPr/>
    </dgm:pt>
    <dgm:pt modelId="{3FF46CF0-39E1-432F-A2F6-D77986842084}" type="pres">
      <dgm:prSet presAssocID="{A5C44E7D-638B-4F20-A2FF-5BACFA908CD9}" presName="hierRoot3" presStyleCnt="0"/>
      <dgm:spPr/>
    </dgm:pt>
    <dgm:pt modelId="{5B701272-71C9-459B-94AA-BE8015895C60}" type="pres">
      <dgm:prSet presAssocID="{A5C44E7D-638B-4F20-A2FF-5BACFA908CD9}" presName="composite3" presStyleCnt="0"/>
      <dgm:spPr/>
    </dgm:pt>
    <dgm:pt modelId="{8730EFC2-C693-4636-B4B8-72DD349653AD}" type="pres">
      <dgm:prSet presAssocID="{A5C44E7D-638B-4F20-A2FF-5BACFA908CD9}" presName="background3" presStyleLbl="node3" presStyleIdx="3" presStyleCnt="5"/>
      <dgm:spPr/>
    </dgm:pt>
    <dgm:pt modelId="{75426013-E038-49B2-B085-34392407C466}" type="pres">
      <dgm:prSet presAssocID="{A5C44E7D-638B-4F20-A2FF-5BACFA908CD9}" presName="text3" presStyleLbl="fgAcc3" presStyleIdx="3" presStyleCnt="5" custScaleX="113201" custScaleY="139058">
        <dgm:presLayoutVars>
          <dgm:chPref val="3"/>
        </dgm:presLayoutVars>
      </dgm:prSet>
      <dgm:spPr/>
    </dgm:pt>
    <dgm:pt modelId="{5EE0BC25-927D-42C2-87DF-CCEC465FBD47}" type="pres">
      <dgm:prSet presAssocID="{A5C44E7D-638B-4F20-A2FF-5BACFA908CD9}" presName="hierChild4" presStyleCnt="0"/>
      <dgm:spPr/>
    </dgm:pt>
    <dgm:pt modelId="{C70734A5-5F0B-4239-9B02-2B20A3C4CDD4}" type="pres">
      <dgm:prSet presAssocID="{04EB1EDE-6A83-416A-B016-3092B8237483}" presName="Name17" presStyleLbl="parChTrans1D3" presStyleIdx="4" presStyleCnt="5"/>
      <dgm:spPr/>
    </dgm:pt>
    <dgm:pt modelId="{52FF8BBD-5559-43F7-82E4-896287173416}" type="pres">
      <dgm:prSet presAssocID="{B7DC709E-FC99-43A1-A828-12A22A0C81E3}" presName="hierRoot3" presStyleCnt="0"/>
      <dgm:spPr/>
    </dgm:pt>
    <dgm:pt modelId="{F1DEE522-45E0-4AC1-A4B4-FE3A9F31E7F5}" type="pres">
      <dgm:prSet presAssocID="{B7DC709E-FC99-43A1-A828-12A22A0C81E3}" presName="composite3" presStyleCnt="0"/>
      <dgm:spPr/>
    </dgm:pt>
    <dgm:pt modelId="{C46E06AE-EDB3-4383-AC08-284EC689139F}" type="pres">
      <dgm:prSet presAssocID="{B7DC709E-FC99-43A1-A828-12A22A0C81E3}" presName="background3" presStyleLbl="node3" presStyleIdx="4" presStyleCnt="5"/>
      <dgm:spPr/>
    </dgm:pt>
    <dgm:pt modelId="{0C6CFFE3-B59A-4B44-8BD2-61FF15248B32}" type="pres">
      <dgm:prSet presAssocID="{B7DC709E-FC99-43A1-A828-12A22A0C81E3}" presName="text3" presStyleLbl="fgAcc3" presStyleIdx="4" presStyleCnt="5" custScaleX="113201" custScaleY="139058">
        <dgm:presLayoutVars>
          <dgm:chPref val="3"/>
        </dgm:presLayoutVars>
      </dgm:prSet>
      <dgm:spPr/>
    </dgm:pt>
    <dgm:pt modelId="{C943BA08-B2FC-498F-AEC0-E2C1F8A369BE}" type="pres">
      <dgm:prSet presAssocID="{B7DC709E-FC99-43A1-A828-12A22A0C81E3}" presName="hierChild4" presStyleCnt="0"/>
      <dgm:spPr/>
    </dgm:pt>
  </dgm:ptLst>
  <dgm:cxnLst>
    <dgm:cxn modelId="{741E03AE-4C88-4983-8E1A-D4095DFC0515}" type="presOf" srcId="{A5C44E7D-638B-4F20-A2FF-5BACFA908CD9}" destId="{75426013-E038-49B2-B085-34392407C466}" srcOrd="0" destOrd="0" presId="urn:microsoft.com/office/officeart/2005/8/layout/hierarchy1"/>
    <dgm:cxn modelId="{ECF12383-575C-48C4-B3DE-C1AE7BBEE53F}" type="presOf" srcId="{3C45261E-B0DE-4412-BB52-2700BAF3CFB3}" destId="{992D403F-7A53-47EF-A57A-7CFDD8A22D0C}" srcOrd="0" destOrd="0" presId="urn:microsoft.com/office/officeart/2005/8/layout/hierarchy1"/>
    <dgm:cxn modelId="{0E26601B-C72C-455A-893C-909DF4EBE365}" srcId="{8A030736-7ED2-4021-B664-4D6ABEC91A9B}" destId="{D989FDEC-FA15-4ACF-BFF8-0A4DFEF564E2}" srcOrd="0" destOrd="0" parTransId="{60716D42-439A-407E-AE23-8C59548FFD36}" sibTransId="{425D6595-A096-4C6C-B11F-BB764A271740}"/>
    <dgm:cxn modelId="{28BD2F99-51A0-40CC-B281-30392AD0AA5F}" type="presOf" srcId="{D989FDEC-FA15-4ACF-BFF8-0A4DFEF564E2}" destId="{F496340A-6AEA-4D14-A900-0FD159CA4A2B}" srcOrd="0" destOrd="0" presId="urn:microsoft.com/office/officeart/2005/8/layout/hierarchy1"/>
    <dgm:cxn modelId="{EFADC320-D339-478A-A4EF-6805D1644CE4}" type="presOf" srcId="{280D66D7-83DC-4826-B862-B10BA927328D}" destId="{90594A7B-69C8-43FD-B778-97AD231E3C1E}" srcOrd="0" destOrd="0" presId="urn:microsoft.com/office/officeart/2005/8/layout/hierarchy1"/>
    <dgm:cxn modelId="{CFD4E299-E4AC-45FF-B421-890E36A205A3}" type="presOf" srcId="{4E895186-BD19-4987-B5A5-4C7A86F9D8D1}" destId="{E62676C1-508B-42B4-AE74-96644E344D3B}" srcOrd="0" destOrd="0" presId="urn:microsoft.com/office/officeart/2005/8/layout/hierarchy1"/>
    <dgm:cxn modelId="{217B06AF-0B8A-405B-8E50-81D95B4F100A}" type="presOf" srcId="{B7DC709E-FC99-43A1-A828-12A22A0C81E3}" destId="{0C6CFFE3-B59A-4B44-8BD2-61FF15248B32}" srcOrd="0" destOrd="0" presId="urn:microsoft.com/office/officeart/2005/8/layout/hierarchy1"/>
    <dgm:cxn modelId="{6E393682-AB9E-4430-BC19-A143DB0C1D48}" type="presOf" srcId="{D920B283-34E0-4FBE-8B11-2EA9BDF879CF}" destId="{B80CB716-DC75-4384-B5EF-5F4EE4D18CAD}" srcOrd="0" destOrd="0" presId="urn:microsoft.com/office/officeart/2005/8/layout/hierarchy1"/>
    <dgm:cxn modelId="{C303A852-3C84-4811-A512-38163949EF03}" srcId="{D989FDEC-FA15-4ACF-BFF8-0A4DFEF564E2}" destId="{19A70A5C-6292-4873-B95C-9B776B7FA300}" srcOrd="0" destOrd="0" parTransId="{3C45261E-B0DE-4412-BB52-2700BAF3CFB3}" sibTransId="{F0B7D004-620F-45B9-B554-7CA507360E94}"/>
    <dgm:cxn modelId="{4BCA8F83-EF45-4C7C-9BE3-FBCAD7CDC5BC}" type="presOf" srcId="{04EB1EDE-6A83-416A-B016-3092B8237483}" destId="{C70734A5-5F0B-4239-9B02-2B20A3C4CDD4}" srcOrd="0" destOrd="0" presId="urn:microsoft.com/office/officeart/2005/8/layout/hierarchy1"/>
    <dgm:cxn modelId="{ADA9EC9D-4D01-496B-AB49-89C1CAA385EC}" type="presOf" srcId="{19A70A5C-6292-4873-B95C-9B776B7FA300}" destId="{1B1ED9DE-5D5F-4012-A04E-7898C0905978}" srcOrd="0" destOrd="0" presId="urn:microsoft.com/office/officeart/2005/8/layout/hierarchy1"/>
    <dgm:cxn modelId="{BFF0254E-10C1-4389-BF7E-01EB62D81AA9}" srcId="{8A030736-7ED2-4021-B664-4D6ABEC91A9B}" destId="{D0C13F7F-E9D2-41AB-B2CA-274D6662A233}" srcOrd="1" destOrd="0" parTransId="{DD453ACC-1BD5-4295-874D-912B917E8C33}" sibTransId="{5C5C85A6-2C2F-4F90-8E2E-9605465FC2DA}"/>
    <dgm:cxn modelId="{5F084EC8-2274-4E6E-820F-D28578871F44}" srcId="{D920B283-34E0-4FBE-8B11-2EA9BDF879CF}" destId="{8A030736-7ED2-4021-B664-4D6ABEC91A9B}" srcOrd="0" destOrd="0" parTransId="{3C579A2D-E260-4D8F-A7FC-9F070F9E9A51}" sibTransId="{14E7BEEF-9E4F-471E-8C04-754832D8026D}"/>
    <dgm:cxn modelId="{D1735236-5CB2-4E34-95E8-D8624F8D6E21}" srcId="{D989FDEC-FA15-4ACF-BFF8-0A4DFEF564E2}" destId="{A09BCBB0-2A4C-481F-82D0-7984EB3A8B62}" srcOrd="1" destOrd="0" parTransId="{82867D3F-5796-4532-842E-19A503A92CBD}" sibTransId="{5C760862-D24C-481B-8E1A-398C7CEA314B}"/>
    <dgm:cxn modelId="{4DE4A311-4843-459C-AA9F-E7C434AE678F}" type="presOf" srcId="{F4582B56-217B-4D1A-ABB6-EF8953303788}" destId="{393ABD84-FF4F-4532-BE69-C7B8A400B532}" srcOrd="0" destOrd="0" presId="urn:microsoft.com/office/officeart/2005/8/layout/hierarchy1"/>
    <dgm:cxn modelId="{46361818-439B-46D5-8A9B-E7DCB7BBA926}" type="presOf" srcId="{DD453ACC-1BD5-4295-874D-912B917E8C33}" destId="{70E2290D-6188-4BAE-8450-16D474D28D5F}" srcOrd="0" destOrd="0" presId="urn:microsoft.com/office/officeart/2005/8/layout/hierarchy1"/>
    <dgm:cxn modelId="{49B75B6D-A2B4-4A16-8034-8EF9A42AC190}" srcId="{D0C13F7F-E9D2-41AB-B2CA-274D6662A233}" destId="{B7DC709E-FC99-43A1-A828-12A22A0C81E3}" srcOrd="1" destOrd="0" parTransId="{04EB1EDE-6A83-416A-B016-3092B8237483}" sibTransId="{C663F3FF-2D7B-4FC1-93BA-AC4F9153AFDB}"/>
    <dgm:cxn modelId="{9EA7293E-05AC-41D8-8512-1970F3295D9C}" type="presOf" srcId="{82867D3F-5796-4532-842E-19A503A92CBD}" destId="{747EB423-4F33-4847-BCC7-A3B9B007EC55}" srcOrd="0" destOrd="0" presId="urn:microsoft.com/office/officeart/2005/8/layout/hierarchy1"/>
    <dgm:cxn modelId="{B7CC0AA0-E939-4901-907A-2F53B47278C1}" srcId="{D0C13F7F-E9D2-41AB-B2CA-274D6662A233}" destId="{A5C44E7D-638B-4F20-A2FF-5BACFA908CD9}" srcOrd="0" destOrd="0" parTransId="{280D66D7-83DC-4826-B862-B10BA927328D}" sibTransId="{B48FFB3B-2139-411D-A3F2-A0E2275D5CF8}"/>
    <dgm:cxn modelId="{10894D2F-FBC7-4FAA-B55B-F6E3A4D629A5}" srcId="{D989FDEC-FA15-4ACF-BFF8-0A4DFEF564E2}" destId="{4E895186-BD19-4987-B5A5-4C7A86F9D8D1}" srcOrd="2" destOrd="0" parTransId="{F4582B56-217B-4D1A-ABB6-EF8953303788}" sibTransId="{EE4DC185-F419-482C-952D-F23062BCEEA0}"/>
    <dgm:cxn modelId="{7872FF6C-47AA-4782-A094-C191378CB36B}" type="presOf" srcId="{A09BCBB0-2A4C-481F-82D0-7984EB3A8B62}" destId="{AA359C5D-6BD6-4657-B634-DDC13899D88A}" srcOrd="0" destOrd="0" presId="urn:microsoft.com/office/officeart/2005/8/layout/hierarchy1"/>
    <dgm:cxn modelId="{3B38A978-1C15-4952-9401-FF2715FF40E3}" type="presOf" srcId="{60716D42-439A-407E-AE23-8C59548FFD36}" destId="{F11C5C9B-27C5-401D-A1F7-835459388B5E}" srcOrd="0" destOrd="0" presId="urn:microsoft.com/office/officeart/2005/8/layout/hierarchy1"/>
    <dgm:cxn modelId="{40C30B39-2A48-4314-A336-A5081054A0FC}" type="presOf" srcId="{8A030736-7ED2-4021-B664-4D6ABEC91A9B}" destId="{91CBC12B-23A3-430C-A683-DDA1BDC1AEBB}" srcOrd="0" destOrd="0" presId="urn:microsoft.com/office/officeart/2005/8/layout/hierarchy1"/>
    <dgm:cxn modelId="{FD1A6AB4-D854-409F-B45B-234FBA7F38AD}" type="presOf" srcId="{D0C13F7F-E9D2-41AB-B2CA-274D6662A233}" destId="{E8F4EF09-CD3E-469C-BD9D-A707BA0C8B48}" srcOrd="0" destOrd="0" presId="urn:microsoft.com/office/officeart/2005/8/layout/hierarchy1"/>
    <dgm:cxn modelId="{DAD21174-E122-473D-BC76-AEB4B95A5CDC}" type="presParOf" srcId="{B80CB716-DC75-4384-B5EF-5F4EE4D18CAD}" destId="{04726B16-BA20-43F3-85EF-CD3564AEB212}" srcOrd="0" destOrd="0" presId="urn:microsoft.com/office/officeart/2005/8/layout/hierarchy1"/>
    <dgm:cxn modelId="{00F510A6-5767-48D4-92BB-24F2B017AA55}" type="presParOf" srcId="{04726B16-BA20-43F3-85EF-CD3564AEB212}" destId="{6BC79591-B44C-4288-8090-5D3E002892A7}" srcOrd="0" destOrd="0" presId="urn:microsoft.com/office/officeart/2005/8/layout/hierarchy1"/>
    <dgm:cxn modelId="{E9AD8695-93EC-41EC-936A-418B6C2F4F3C}" type="presParOf" srcId="{6BC79591-B44C-4288-8090-5D3E002892A7}" destId="{C1FD7A16-0C15-47AB-BCD0-EB14F5DE3B34}" srcOrd="0" destOrd="0" presId="urn:microsoft.com/office/officeart/2005/8/layout/hierarchy1"/>
    <dgm:cxn modelId="{3D0E942A-5EBD-49E2-9299-6DA11DFFC14F}" type="presParOf" srcId="{6BC79591-B44C-4288-8090-5D3E002892A7}" destId="{91CBC12B-23A3-430C-A683-DDA1BDC1AEBB}" srcOrd="1" destOrd="0" presId="urn:microsoft.com/office/officeart/2005/8/layout/hierarchy1"/>
    <dgm:cxn modelId="{1AD7717E-8BC7-4113-9408-A82E617D76B6}" type="presParOf" srcId="{04726B16-BA20-43F3-85EF-CD3564AEB212}" destId="{159CC50D-D59D-49B1-9EB6-0C7CB458E1E6}" srcOrd="1" destOrd="0" presId="urn:microsoft.com/office/officeart/2005/8/layout/hierarchy1"/>
    <dgm:cxn modelId="{74D4ED5A-FEAC-4AA7-9113-A944BAB0FD5D}" type="presParOf" srcId="{159CC50D-D59D-49B1-9EB6-0C7CB458E1E6}" destId="{F11C5C9B-27C5-401D-A1F7-835459388B5E}" srcOrd="0" destOrd="0" presId="urn:microsoft.com/office/officeart/2005/8/layout/hierarchy1"/>
    <dgm:cxn modelId="{84BDB1F1-7A9B-4A90-9D9F-FC258423D15A}" type="presParOf" srcId="{159CC50D-D59D-49B1-9EB6-0C7CB458E1E6}" destId="{07426C16-8E65-4618-B1E5-26B856D113DB}" srcOrd="1" destOrd="0" presId="urn:microsoft.com/office/officeart/2005/8/layout/hierarchy1"/>
    <dgm:cxn modelId="{E7A7F2CF-4F34-4DFD-90E7-4B3A45D479BD}" type="presParOf" srcId="{07426C16-8E65-4618-B1E5-26B856D113DB}" destId="{5F5E3A97-72B1-40C5-BDF4-B1ED87FF4101}" srcOrd="0" destOrd="0" presId="urn:microsoft.com/office/officeart/2005/8/layout/hierarchy1"/>
    <dgm:cxn modelId="{265A3014-A760-4BA8-BA20-3F46AF61048F}" type="presParOf" srcId="{5F5E3A97-72B1-40C5-BDF4-B1ED87FF4101}" destId="{EE315C68-F76D-4CB6-AEAC-4089D8A98135}" srcOrd="0" destOrd="0" presId="urn:microsoft.com/office/officeart/2005/8/layout/hierarchy1"/>
    <dgm:cxn modelId="{4F70DAA8-1746-4D71-B918-C081DF401313}" type="presParOf" srcId="{5F5E3A97-72B1-40C5-BDF4-B1ED87FF4101}" destId="{F496340A-6AEA-4D14-A900-0FD159CA4A2B}" srcOrd="1" destOrd="0" presId="urn:microsoft.com/office/officeart/2005/8/layout/hierarchy1"/>
    <dgm:cxn modelId="{8428DFEA-84E8-490F-8EFD-75312C960DB9}" type="presParOf" srcId="{07426C16-8E65-4618-B1E5-26B856D113DB}" destId="{9C7A6DE2-7374-4CEC-8B75-C588C1B7A421}" srcOrd="1" destOrd="0" presId="urn:microsoft.com/office/officeart/2005/8/layout/hierarchy1"/>
    <dgm:cxn modelId="{1CAC2AFD-23AB-424E-86FB-F047CD8B9A36}" type="presParOf" srcId="{9C7A6DE2-7374-4CEC-8B75-C588C1B7A421}" destId="{992D403F-7A53-47EF-A57A-7CFDD8A22D0C}" srcOrd="0" destOrd="0" presId="urn:microsoft.com/office/officeart/2005/8/layout/hierarchy1"/>
    <dgm:cxn modelId="{0C117ACF-4FC7-480A-9277-31A28CFC8FBD}" type="presParOf" srcId="{9C7A6DE2-7374-4CEC-8B75-C588C1B7A421}" destId="{599FE1EC-E881-482B-A19D-B9D4B040BA79}" srcOrd="1" destOrd="0" presId="urn:microsoft.com/office/officeart/2005/8/layout/hierarchy1"/>
    <dgm:cxn modelId="{2E66B4DA-1174-422F-8546-7BB1D0BA6EE1}" type="presParOf" srcId="{599FE1EC-E881-482B-A19D-B9D4B040BA79}" destId="{F90649F8-A453-475A-A266-B03C2C3F2BC2}" srcOrd="0" destOrd="0" presId="urn:microsoft.com/office/officeart/2005/8/layout/hierarchy1"/>
    <dgm:cxn modelId="{75008CA0-6E02-46D6-B453-267A73C69C92}" type="presParOf" srcId="{F90649F8-A453-475A-A266-B03C2C3F2BC2}" destId="{4760B31C-E833-4118-968B-6F3F37A322B5}" srcOrd="0" destOrd="0" presId="urn:microsoft.com/office/officeart/2005/8/layout/hierarchy1"/>
    <dgm:cxn modelId="{A1DC1965-3930-4C45-A069-1652B6F6F261}" type="presParOf" srcId="{F90649F8-A453-475A-A266-B03C2C3F2BC2}" destId="{1B1ED9DE-5D5F-4012-A04E-7898C0905978}" srcOrd="1" destOrd="0" presId="urn:microsoft.com/office/officeart/2005/8/layout/hierarchy1"/>
    <dgm:cxn modelId="{A13992E2-790F-45BA-A813-592DEC7B23FB}" type="presParOf" srcId="{599FE1EC-E881-482B-A19D-B9D4B040BA79}" destId="{2542C6D7-49C2-4BFE-BE55-FEAC43CE75D9}" srcOrd="1" destOrd="0" presId="urn:microsoft.com/office/officeart/2005/8/layout/hierarchy1"/>
    <dgm:cxn modelId="{9FC5B114-DA58-46B1-9BFA-C1A258951220}" type="presParOf" srcId="{9C7A6DE2-7374-4CEC-8B75-C588C1B7A421}" destId="{747EB423-4F33-4847-BCC7-A3B9B007EC55}" srcOrd="2" destOrd="0" presId="urn:microsoft.com/office/officeart/2005/8/layout/hierarchy1"/>
    <dgm:cxn modelId="{F6A5A29F-91CF-46F3-9D58-164166BA458F}" type="presParOf" srcId="{9C7A6DE2-7374-4CEC-8B75-C588C1B7A421}" destId="{A70B0FDD-23F7-4B44-A69F-3F011929FA2E}" srcOrd="3" destOrd="0" presId="urn:microsoft.com/office/officeart/2005/8/layout/hierarchy1"/>
    <dgm:cxn modelId="{0BBB6351-16EF-4FA6-9619-6873302F4C9A}" type="presParOf" srcId="{A70B0FDD-23F7-4B44-A69F-3F011929FA2E}" destId="{2A475DB8-4F81-4B2E-8BBD-E5C102D8CF38}" srcOrd="0" destOrd="0" presId="urn:microsoft.com/office/officeart/2005/8/layout/hierarchy1"/>
    <dgm:cxn modelId="{25F8A2BC-3F85-49C3-A7BF-C5BFB241F2F5}" type="presParOf" srcId="{2A475DB8-4F81-4B2E-8BBD-E5C102D8CF38}" destId="{D6AC88AA-D63E-4A6D-A279-638A768D87E9}" srcOrd="0" destOrd="0" presId="urn:microsoft.com/office/officeart/2005/8/layout/hierarchy1"/>
    <dgm:cxn modelId="{09E108B0-57CC-4937-B4E2-22ACA6AF95CC}" type="presParOf" srcId="{2A475DB8-4F81-4B2E-8BBD-E5C102D8CF38}" destId="{AA359C5D-6BD6-4657-B634-DDC13899D88A}" srcOrd="1" destOrd="0" presId="urn:microsoft.com/office/officeart/2005/8/layout/hierarchy1"/>
    <dgm:cxn modelId="{47EB4925-6BD3-4A78-BA4D-371C7DC3B183}" type="presParOf" srcId="{A70B0FDD-23F7-4B44-A69F-3F011929FA2E}" destId="{65735849-BAC1-4691-9585-F7733BA15833}" srcOrd="1" destOrd="0" presId="urn:microsoft.com/office/officeart/2005/8/layout/hierarchy1"/>
    <dgm:cxn modelId="{93303A4B-0DB5-4024-A706-3AD04C434968}" type="presParOf" srcId="{9C7A6DE2-7374-4CEC-8B75-C588C1B7A421}" destId="{393ABD84-FF4F-4532-BE69-C7B8A400B532}" srcOrd="4" destOrd="0" presId="urn:microsoft.com/office/officeart/2005/8/layout/hierarchy1"/>
    <dgm:cxn modelId="{2DE4375C-9ABD-4E15-A3FB-8D0B1B33B710}" type="presParOf" srcId="{9C7A6DE2-7374-4CEC-8B75-C588C1B7A421}" destId="{A9947941-D403-4272-86B7-A6227B1C3EB0}" srcOrd="5" destOrd="0" presId="urn:microsoft.com/office/officeart/2005/8/layout/hierarchy1"/>
    <dgm:cxn modelId="{A7CDC83C-6917-4AA2-BEC0-DEB7299FA897}" type="presParOf" srcId="{A9947941-D403-4272-86B7-A6227B1C3EB0}" destId="{045520E3-28DF-43FC-BA1A-18905FFEE083}" srcOrd="0" destOrd="0" presId="urn:microsoft.com/office/officeart/2005/8/layout/hierarchy1"/>
    <dgm:cxn modelId="{DF6DA4B5-B0B7-4959-BBC8-1A91B7CDF88D}" type="presParOf" srcId="{045520E3-28DF-43FC-BA1A-18905FFEE083}" destId="{3854264F-5A75-45ED-A374-B9E1D9CD3EDB}" srcOrd="0" destOrd="0" presId="urn:microsoft.com/office/officeart/2005/8/layout/hierarchy1"/>
    <dgm:cxn modelId="{5EA50CAA-3830-4A14-B0FD-E1AD599B8EB3}" type="presParOf" srcId="{045520E3-28DF-43FC-BA1A-18905FFEE083}" destId="{E62676C1-508B-42B4-AE74-96644E344D3B}" srcOrd="1" destOrd="0" presId="urn:microsoft.com/office/officeart/2005/8/layout/hierarchy1"/>
    <dgm:cxn modelId="{7457D3A8-C329-4465-B171-1A2BC47CDEF0}" type="presParOf" srcId="{A9947941-D403-4272-86B7-A6227B1C3EB0}" destId="{BB470642-3588-4BAA-B8B2-DE92F553F1DD}" srcOrd="1" destOrd="0" presId="urn:microsoft.com/office/officeart/2005/8/layout/hierarchy1"/>
    <dgm:cxn modelId="{A1FD0E6A-7587-4DE5-AAD0-06B545B267D3}" type="presParOf" srcId="{159CC50D-D59D-49B1-9EB6-0C7CB458E1E6}" destId="{70E2290D-6188-4BAE-8450-16D474D28D5F}" srcOrd="2" destOrd="0" presId="urn:microsoft.com/office/officeart/2005/8/layout/hierarchy1"/>
    <dgm:cxn modelId="{68E5F2CE-787A-4B3C-86E4-A4A900187CBC}" type="presParOf" srcId="{159CC50D-D59D-49B1-9EB6-0C7CB458E1E6}" destId="{1C7B099F-BAAE-422E-BD30-A39401A8B81E}" srcOrd="3" destOrd="0" presId="urn:microsoft.com/office/officeart/2005/8/layout/hierarchy1"/>
    <dgm:cxn modelId="{F1925F85-92EA-46DA-9F3A-BDE7F85DBF59}" type="presParOf" srcId="{1C7B099F-BAAE-422E-BD30-A39401A8B81E}" destId="{ABA0A5D3-97D8-4C07-B95D-CA767FD0E4AB}" srcOrd="0" destOrd="0" presId="urn:microsoft.com/office/officeart/2005/8/layout/hierarchy1"/>
    <dgm:cxn modelId="{864CED82-F0D6-445B-BFC7-A419D2867615}" type="presParOf" srcId="{ABA0A5D3-97D8-4C07-B95D-CA767FD0E4AB}" destId="{DADEA44C-C84E-4653-A04A-C46D5DADC6A3}" srcOrd="0" destOrd="0" presId="urn:microsoft.com/office/officeart/2005/8/layout/hierarchy1"/>
    <dgm:cxn modelId="{A96AF6AD-DE3E-4592-9749-71B606C80926}" type="presParOf" srcId="{ABA0A5D3-97D8-4C07-B95D-CA767FD0E4AB}" destId="{E8F4EF09-CD3E-469C-BD9D-A707BA0C8B48}" srcOrd="1" destOrd="0" presId="urn:microsoft.com/office/officeart/2005/8/layout/hierarchy1"/>
    <dgm:cxn modelId="{ADFA0A26-FAD2-4A83-98DD-8CCBD2E1D9B4}" type="presParOf" srcId="{1C7B099F-BAAE-422E-BD30-A39401A8B81E}" destId="{6FDF29CC-EFD2-426E-9B81-B31F56038F79}" srcOrd="1" destOrd="0" presId="urn:microsoft.com/office/officeart/2005/8/layout/hierarchy1"/>
    <dgm:cxn modelId="{86ACD566-1B18-490F-BEDB-36510BFBFF2A}" type="presParOf" srcId="{6FDF29CC-EFD2-426E-9B81-B31F56038F79}" destId="{90594A7B-69C8-43FD-B778-97AD231E3C1E}" srcOrd="0" destOrd="0" presId="urn:microsoft.com/office/officeart/2005/8/layout/hierarchy1"/>
    <dgm:cxn modelId="{E2F4C80D-3693-4190-B927-8DF06AF5E18D}" type="presParOf" srcId="{6FDF29CC-EFD2-426E-9B81-B31F56038F79}" destId="{3FF46CF0-39E1-432F-A2F6-D77986842084}" srcOrd="1" destOrd="0" presId="urn:microsoft.com/office/officeart/2005/8/layout/hierarchy1"/>
    <dgm:cxn modelId="{A6B2DB2A-2E4F-4D0C-BAA6-AB247D441530}" type="presParOf" srcId="{3FF46CF0-39E1-432F-A2F6-D77986842084}" destId="{5B701272-71C9-459B-94AA-BE8015895C60}" srcOrd="0" destOrd="0" presId="urn:microsoft.com/office/officeart/2005/8/layout/hierarchy1"/>
    <dgm:cxn modelId="{05B9DD48-DB0A-4DF2-AC74-BE3D2C2B35BF}" type="presParOf" srcId="{5B701272-71C9-459B-94AA-BE8015895C60}" destId="{8730EFC2-C693-4636-B4B8-72DD349653AD}" srcOrd="0" destOrd="0" presId="urn:microsoft.com/office/officeart/2005/8/layout/hierarchy1"/>
    <dgm:cxn modelId="{1D7F3502-DBBD-49B7-9ECC-683C83885390}" type="presParOf" srcId="{5B701272-71C9-459B-94AA-BE8015895C60}" destId="{75426013-E038-49B2-B085-34392407C466}" srcOrd="1" destOrd="0" presId="urn:microsoft.com/office/officeart/2005/8/layout/hierarchy1"/>
    <dgm:cxn modelId="{3A00203E-32C0-49EF-8B70-2FDF542A9A68}" type="presParOf" srcId="{3FF46CF0-39E1-432F-A2F6-D77986842084}" destId="{5EE0BC25-927D-42C2-87DF-CCEC465FBD47}" srcOrd="1" destOrd="0" presId="urn:microsoft.com/office/officeart/2005/8/layout/hierarchy1"/>
    <dgm:cxn modelId="{88ED90FB-81E3-456C-BCC1-E2D504AA6C46}" type="presParOf" srcId="{6FDF29CC-EFD2-426E-9B81-B31F56038F79}" destId="{C70734A5-5F0B-4239-9B02-2B20A3C4CDD4}" srcOrd="2" destOrd="0" presId="urn:microsoft.com/office/officeart/2005/8/layout/hierarchy1"/>
    <dgm:cxn modelId="{2DBFE98F-DBCB-49E3-831B-43097529A193}" type="presParOf" srcId="{6FDF29CC-EFD2-426E-9B81-B31F56038F79}" destId="{52FF8BBD-5559-43F7-82E4-896287173416}" srcOrd="3" destOrd="0" presId="urn:microsoft.com/office/officeart/2005/8/layout/hierarchy1"/>
    <dgm:cxn modelId="{1983F639-C937-4595-99D4-BEC1211E4616}" type="presParOf" srcId="{52FF8BBD-5559-43F7-82E4-896287173416}" destId="{F1DEE522-45E0-4AC1-A4B4-FE3A9F31E7F5}" srcOrd="0" destOrd="0" presId="urn:microsoft.com/office/officeart/2005/8/layout/hierarchy1"/>
    <dgm:cxn modelId="{CAC9DC7F-124C-4C8C-A3B8-0F1AF5B48345}" type="presParOf" srcId="{F1DEE522-45E0-4AC1-A4B4-FE3A9F31E7F5}" destId="{C46E06AE-EDB3-4383-AC08-284EC689139F}" srcOrd="0" destOrd="0" presId="urn:microsoft.com/office/officeart/2005/8/layout/hierarchy1"/>
    <dgm:cxn modelId="{F1FC7C66-A815-468C-9E01-F63540EC29E4}" type="presParOf" srcId="{F1DEE522-45E0-4AC1-A4B4-FE3A9F31E7F5}" destId="{0C6CFFE3-B59A-4B44-8BD2-61FF15248B32}" srcOrd="1" destOrd="0" presId="urn:microsoft.com/office/officeart/2005/8/layout/hierarchy1"/>
    <dgm:cxn modelId="{CB6A7DF7-A384-45C9-9027-F7F6979A8483}" type="presParOf" srcId="{52FF8BBD-5559-43F7-82E4-896287173416}" destId="{C943BA08-B2FC-498F-AEC0-E2C1F8A369B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D95DEF-F80F-4CA1-ACE4-B935CE8EFD60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2AF382-4156-4383-B5F1-6576BCCAFA62}">
      <dgm:prSet phldrT="[Text]"/>
      <dgm:spPr/>
      <dgm:t>
        <a:bodyPr/>
        <a:lstStyle/>
        <a:p>
          <a:r>
            <a:rPr lang="en-US" b="1" dirty="0" err="1">
              <a:latin typeface="Times New Roman" pitchFamily="18" charset="0"/>
              <a:cs typeface="Times New Roman" pitchFamily="18" charset="0"/>
            </a:rPr>
            <a:t>Chủ</a:t>
          </a:r>
          <a:r>
            <a:rPr lang="en-US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>
              <a:latin typeface="Times New Roman" pitchFamily="18" charset="0"/>
              <a:cs typeface="Times New Roman" pitchFamily="18" charset="0"/>
            </a:rPr>
            <a:t>nghĩa</a:t>
          </a:r>
          <a:r>
            <a:rPr lang="en-US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>
              <a:latin typeface="Times New Roman" pitchFamily="18" charset="0"/>
              <a:cs typeface="Times New Roman" pitchFamily="18" charset="0"/>
            </a:rPr>
            <a:t>Mác-Lênin</a:t>
          </a:r>
          <a:endParaRPr lang="en-US" b="1" dirty="0">
            <a:latin typeface="Times New Roman" pitchFamily="18" charset="0"/>
            <a:cs typeface="Times New Roman" pitchFamily="18" charset="0"/>
          </a:endParaRPr>
        </a:p>
      </dgm:t>
    </dgm:pt>
    <dgm:pt modelId="{C2EE0429-4944-4288-A9AA-82C812D41AFB}" type="parTrans" cxnId="{C8CCA7B4-84F0-4319-863D-B028CD86D6EF}">
      <dgm:prSet/>
      <dgm:spPr/>
      <dgm:t>
        <a:bodyPr/>
        <a:lstStyle/>
        <a:p>
          <a:endParaRPr lang="en-US"/>
        </a:p>
      </dgm:t>
    </dgm:pt>
    <dgm:pt modelId="{BCEF9157-6D56-4A53-9510-09245F929882}" type="sibTrans" cxnId="{C8CCA7B4-84F0-4319-863D-B028CD86D6EF}">
      <dgm:prSet/>
      <dgm:spPr/>
      <dgm:t>
        <a:bodyPr/>
        <a:lstStyle/>
        <a:p>
          <a:endParaRPr lang="en-US"/>
        </a:p>
      </dgm:t>
    </dgm:pt>
    <dgm:pt modelId="{81B07B3D-4CE9-4467-BA53-F3BCCF52C2AD}">
      <dgm:prSet phldrT="[Text]"/>
      <dgm:spPr/>
      <dgm:t>
        <a:bodyPr/>
        <a:lstStyle/>
        <a:p>
          <a:r>
            <a:rPr lang="en-US" b="1" dirty="0" err="1">
              <a:latin typeface="Times New Roman" pitchFamily="18" charset="0"/>
              <a:cs typeface="Times New Roman" pitchFamily="18" charset="0"/>
            </a:rPr>
            <a:t>Triết</a:t>
          </a:r>
          <a:r>
            <a:rPr lang="en-US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>
              <a:latin typeface="Times New Roman" pitchFamily="18" charset="0"/>
              <a:cs typeface="Times New Roman" pitchFamily="18" charset="0"/>
            </a:rPr>
            <a:t>học</a:t>
          </a:r>
          <a:r>
            <a:rPr lang="en-US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>
              <a:latin typeface="Times New Roman" pitchFamily="18" charset="0"/>
              <a:cs typeface="Times New Roman" pitchFamily="18" charset="0"/>
            </a:rPr>
            <a:t>Đức</a:t>
          </a:r>
          <a:endParaRPr lang="en-US" b="1" dirty="0">
            <a:latin typeface="Times New Roman" pitchFamily="18" charset="0"/>
            <a:cs typeface="Times New Roman" pitchFamily="18" charset="0"/>
          </a:endParaRPr>
        </a:p>
      </dgm:t>
    </dgm:pt>
    <dgm:pt modelId="{CAAE0474-C1F7-44CF-9635-E98CAD337129}" type="parTrans" cxnId="{4DE0065D-5882-4739-9A66-C78AC6DE79EB}">
      <dgm:prSet/>
      <dgm:spPr/>
      <dgm:t>
        <a:bodyPr/>
        <a:lstStyle/>
        <a:p>
          <a:endParaRPr lang="en-US"/>
        </a:p>
      </dgm:t>
    </dgm:pt>
    <dgm:pt modelId="{C0193670-7F12-4F90-A42A-1E1BDC3E0E99}" type="sibTrans" cxnId="{4DE0065D-5882-4739-9A66-C78AC6DE79EB}">
      <dgm:prSet/>
      <dgm:spPr/>
      <dgm:t>
        <a:bodyPr/>
        <a:lstStyle/>
        <a:p>
          <a:endParaRPr lang="en-US"/>
        </a:p>
      </dgm:t>
    </dgm:pt>
    <dgm:pt modelId="{BEFB9A38-C363-45F1-8E63-604F0967DBAB}">
      <dgm:prSet phldrT="[Text]"/>
      <dgm:spPr/>
      <dgm:t>
        <a:bodyPr/>
        <a:lstStyle/>
        <a:p>
          <a:r>
            <a:rPr lang="en-US" b="1" dirty="0" err="1">
              <a:latin typeface="Times New Roman" pitchFamily="18" charset="0"/>
              <a:cs typeface="Times New Roman" pitchFamily="18" charset="0"/>
            </a:rPr>
            <a:t>Chủ</a:t>
          </a:r>
          <a:r>
            <a:rPr lang="en-US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>
              <a:latin typeface="Times New Roman" pitchFamily="18" charset="0"/>
              <a:cs typeface="Times New Roman" pitchFamily="18" charset="0"/>
            </a:rPr>
            <a:t>nghĩa</a:t>
          </a:r>
          <a:r>
            <a:rPr lang="en-US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>
              <a:latin typeface="Times New Roman" pitchFamily="18" charset="0"/>
              <a:cs typeface="Times New Roman" pitchFamily="18" charset="0"/>
            </a:rPr>
            <a:t>xã</a:t>
          </a:r>
          <a:r>
            <a:rPr lang="en-US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>
              <a:latin typeface="Times New Roman" pitchFamily="18" charset="0"/>
              <a:cs typeface="Times New Roman" pitchFamily="18" charset="0"/>
            </a:rPr>
            <a:t>hội</a:t>
          </a:r>
          <a:r>
            <a:rPr lang="en-US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>
              <a:latin typeface="Times New Roman" pitchFamily="18" charset="0"/>
              <a:cs typeface="Times New Roman" pitchFamily="18" charset="0"/>
            </a:rPr>
            <a:t>không</a:t>
          </a:r>
          <a:r>
            <a:rPr lang="en-US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>
              <a:latin typeface="Times New Roman" pitchFamily="18" charset="0"/>
              <a:cs typeface="Times New Roman" pitchFamily="18" charset="0"/>
            </a:rPr>
            <a:t>ưởng</a:t>
          </a:r>
          <a:r>
            <a:rPr lang="en-US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>
              <a:latin typeface="Times New Roman" pitchFamily="18" charset="0"/>
              <a:cs typeface="Times New Roman" pitchFamily="18" charset="0"/>
            </a:rPr>
            <a:t>Pháp</a:t>
          </a:r>
          <a:endParaRPr lang="en-US" b="1" dirty="0">
            <a:latin typeface="Times New Roman" pitchFamily="18" charset="0"/>
            <a:cs typeface="Times New Roman" pitchFamily="18" charset="0"/>
          </a:endParaRPr>
        </a:p>
      </dgm:t>
    </dgm:pt>
    <dgm:pt modelId="{2B7B7735-8C8E-470A-86BF-62C6C6C6DC39}" type="parTrans" cxnId="{6112CF81-1758-4EC9-BF5A-CB8005553E48}">
      <dgm:prSet/>
      <dgm:spPr/>
      <dgm:t>
        <a:bodyPr/>
        <a:lstStyle/>
        <a:p>
          <a:endParaRPr lang="en-US"/>
        </a:p>
      </dgm:t>
    </dgm:pt>
    <dgm:pt modelId="{7E3D9786-69FD-4DE0-9F2E-4569ED5E38C2}" type="sibTrans" cxnId="{6112CF81-1758-4EC9-BF5A-CB8005553E48}">
      <dgm:prSet/>
      <dgm:spPr/>
      <dgm:t>
        <a:bodyPr/>
        <a:lstStyle/>
        <a:p>
          <a:endParaRPr lang="en-US"/>
        </a:p>
      </dgm:t>
    </dgm:pt>
    <dgm:pt modelId="{E80CD3B1-6C25-4EDA-AB97-9237DD958E81}">
      <dgm:prSet phldrT="[Text]"/>
      <dgm:spPr/>
      <dgm:t>
        <a:bodyPr/>
        <a:lstStyle/>
        <a:p>
          <a:r>
            <a:rPr lang="en-US" b="1" dirty="0" err="1">
              <a:latin typeface="Times New Roman" pitchFamily="18" charset="0"/>
              <a:cs typeface="Times New Roman" pitchFamily="18" charset="0"/>
            </a:rPr>
            <a:t>Chính</a:t>
          </a:r>
          <a:r>
            <a:rPr lang="en-US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>
              <a:latin typeface="Times New Roman" pitchFamily="18" charset="0"/>
              <a:cs typeface="Times New Roman" pitchFamily="18" charset="0"/>
            </a:rPr>
            <a:t>trị</a:t>
          </a:r>
          <a:r>
            <a:rPr lang="en-US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>
              <a:latin typeface="Times New Roman" pitchFamily="18" charset="0"/>
              <a:cs typeface="Times New Roman" pitchFamily="18" charset="0"/>
            </a:rPr>
            <a:t>học</a:t>
          </a:r>
          <a:r>
            <a:rPr lang="en-US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>
              <a:latin typeface="Times New Roman" pitchFamily="18" charset="0"/>
              <a:cs typeface="Times New Roman" pitchFamily="18" charset="0"/>
            </a:rPr>
            <a:t>cổ</a:t>
          </a:r>
          <a:r>
            <a:rPr lang="en-US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>
              <a:latin typeface="Times New Roman" pitchFamily="18" charset="0"/>
              <a:cs typeface="Times New Roman" pitchFamily="18" charset="0"/>
            </a:rPr>
            <a:t>điển</a:t>
          </a:r>
          <a:r>
            <a:rPr lang="en-US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>
              <a:latin typeface="Times New Roman" pitchFamily="18" charset="0"/>
              <a:cs typeface="Times New Roman" pitchFamily="18" charset="0"/>
            </a:rPr>
            <a:t>Anh</a:t>
          </a:r>
          <a:endParaRPr lang="en-US" b="1" dirty="0">
            <a:latin typeface="Times New Roman" pitchFamily="18" charset="0"/>
            <a:cs typeface="Times New Roman" pitchFamily="18" charset="0"/>
          </a:endParaRPr>
        </a:p>
      </dgm:t>
    </dgm:pt>
    <dgm:pt modelId="{9F28C2EB-812C-4B9C-AAF2-AF70508F6738}" type="parTrans" cxnId="{B517FBE8-B6DE-4418-916A-3A51074EB373}">
      <dgm:prSet/>
      <dgm:spPr/>
      <dgm:t>
        <a:bodyPr/>
        <a:lstStyle/>
        <a:p>
          <a:endParaRPr lang="en-US"/>
        </a:p>
      </dgm:t>
    </dgm:pt>
    <dgm:pt modelId="{42A2C86E-5E09-4F24-8685-4CC809014351}" type="sibTrans" cxnId="{B517FBE8-B6DE-4418-916A-3A51074EB373}">
      <dgm:prSet/>
      <dgm:spPr/>
      <dgm:t>
        <a:bodyPr/>
        <a:lstStyle/>
        <a:p>
          <a:endParaRPr lang="en-US"/>
        </a:p>
      </dgm:t>
    </dgm:pt>
    <dgm:pt modelId="{22EBB3B3-2EF5-41F4-A084-8DFE6A7AAE57}" type="pres">
      <dgm:prSet presAssocID="{EBD95DEF-F80F-4CA1-ACE4-B935CE8EFD60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29E55EA-BED6-4D8E-936E-E5EBFEECA4B4}" type="pres">
      <dgm:prSet presAssocID="{532AF382-4156-4383-B5F1-6576BCCAFA62}" presName="centerShape" presStyleLbl="node0" presStyleIdx="0" presStyleCnt="1" custLinFactNeighborX="50" custLinFactNeighborY="-5352"/>
      <dgm:spPr/>
    </dgm:pt>
    <dgm:pt modelId="{ECC0A013-34D6-438A-8648-42AD7413F666}" type="pres">
      <dgm:prSet presAssocID="{CAAE0474-C1F7-44CF-9635-E98CAD337129}" presName="Name9" presStyleLbl="parChTrans1D2" presStyleIdx="0" presStyleCnt="3"/>
      <dgm:spPr/>
    </dgm:pt>
    <dgm:pt modelId="{4D2E71DD-AA1F-4AFB-8A2A-891F8E9F886E}" type="pres">
      <dgm:prSet presAssocID="{CAAE0474-C1F7-44CF-9635-E98CAD337129}" presName="connTx" presStyleLbl="parChTrans1D2" presStyleIdx="0" presStyleCnt="3"/>
      <dgm:spPr/>
    </dgm:pt>
    <dgm:pt modelId="{5EF19689-6C9C-4F69-B013-86D3092F0718}" type="pres">
      <dgm:prSet presAssocID="{81B07B3D-4CE9-4467-BA53-F3BCCF52C2AD}" presName="node" presStyleLbl="node1" presStyleIdx="0" presStyleCnt="3">
        <dgm:presLayoutVars>
          <dgm:bulletEnabled val="1"/>
        </dgm:presLayoutVars>
      </dgm:prSet>
      <dgm:spPr/>
    </dgm:pt>
    <dgm:pt modelId="{2FBFB576-554E-4370-9EDC-6EE9A9ADBF54}" type="pres">
      <dgm:prSet presAssocID="{2B7B7735-8C8E-470A-86BF-62C6C6C6DC39}" presName="Name9" presStyleLbl="parChTrans1D2" presStyleIdx="1" presStyleCnt="3"/>
      <dgm:spPr/>
    </dgm:pt>
    <dgm:pt modelId="{954F30D8-BA21-4063-8292-A4DE84F363C3}" type="pres">
      <dgm:prSet presAssocID="{2B7B7735-8C8E-470A-86BF-62C6C6C6DC39}" presName="connTx" presStyleLbl="parChTrans1D2" presStyleIdx="1" presStyleCnt="3"/>
      <dgm:spPr/>
    </dgm:pt>
    <dgm:pt modelId="{060E8215-D5A1-4577-8C7D-2E68E567074B}" type="pres">
      <dgm:prSet presAssocID="{BEFB9A38-C363-45F1-8E63-604F0967DBAB}" presName="node" presStyleLbl="node1" presStyleIdx="1" presStyleCnt="3">
        <dgm:presLayoutVars>
          <dgm:bulletEnabled val="1"/>
        </dgm:presLayoutVars>
      </dgm:prSet>
      <dgm:spPr/>
    </dgm:pt>
    <dgm:pt modelId="{7239B27A-BD7E-46C4-8D13-0E547E649A21}" type="pres">
      <dgm:prSet presAssocID="{9F28C2EB-812C-4B9C-AAF2-AF70508F6738}" presName="Name9" presStyleLbl="parChTrans1D2" presStyleIdx="2" presStyleCnt="3"/>
      <dgm:spPr/>
    </dgm:pt>
    <dgm:pt modelId="{03188AC8-FA61-4A32-9E89-11BF17D0443D}" type="pres">
      <dgm:prSet presAssocID="{9F28C2EB-812C-4B9C-AAF2-AF70508F6738}" presName="connTx" presStyleLbl="parChTrans1D2" presStyleIdx="2" presStyleCnt="3"/>
      <dgm:spPr/>
    </dgm:pt>
    <dgm:pt modelId="{5F68D277-579A-446A-864F-FB4DD9C18882}" type="pres">
      <dgm:prSet presAssocID="{E80CD3B1-6C25-4EDA-AB97-9237DD958E81}" presName="node" presStyleLbl="node1" presStyleIdx="2" presStyleCnt="3">
        <dgm:presLayoutVars>
          <dgm:bulletEnabled val="1"/>
        </dgm:presLayoutVars>
      </dgm:prSet>
      <dgm:spPr/>
    </dgm:pt>
  </dgm:ptLst>
  <dgm:cxnLst>
    <dgm:cxn modelId="{6112CF81-1758-4EC9-BF5A-CB8005553E48}" srcId="{532AF382-4156-4383-B5F1-6576BCCAFA62}" destId="{BEFB9A38-C363-45F1-8E63-604F0967DBAB}" srcOrd="1" destOrd="0" parTransId="{2B7B7735-8C8E-470A-86BF-62C6C6C6DC39}" sibTransId="{7E3D9786-69FD-4DE0-9F2E-4569ED5E38C2}"/>
    <dgm:cxn modelId="{C8CCA7B4-84F0-4319-863D-B028CD86D6EF}" srcId="{EBD95DEF-F80F-4CA1-ACE4-B935CE8EFD60}" destId="{532AF382-4156-4383-B5F1-6576BCCAFA62}" srcOrd="0" destOrd="0" parTransId="{C2EE0429-4944-4288-A9AA-82C812D41AFB}" sibTransId="{BCEF9157-6D56-4A53-9510-09245F929882}"/>
    <dgm:cxn modelId="{B517FBE8-B6DE-4418-916A-3A51074EB373}" srcId="{532AF382-4156-4383-B5F1-6576BCCAFA62}" destId="{E80CD3B1-6C25-4EDA-AB97-9237DD958E81}" srcOrd="2" destOrd="0" parTransId="{9F28C2EB-812C-4B9C-AAF2-AF70508F6738}" sibTransId="{42A2C86E-5E09-4F24-8685-4CC809014351}"/>
    <dgm:cxn modelId="{16DBA8F7-0CF8-4E59-B26C-44BE2275BB6D}" type="presOf" srcId="{CAAE0474-C1F7-44CF-9635-E98CAD337129}" destId="{ECC0A013-34D6-438A-8648-42AD7413F666}" srcOrd="0" destOrd="0" presId="urn:microsoft.com/office/officeart/2005/8/layout/radial1"/>
    <dgm:cxn modelId="{31A899D0-F3A2-49BA-A65C-5CD507CC4BE4}" type="presOf" srcId="{81B07B3D-4CE9-4467-BA53-F3BCCF52C2AD}" destId="{5EF19689-6C9C-4F69-B013-86D3092F0718}" srcOrd="0" destOrd="0" presId="urn:microsoft.com/office/officeart/2005/8/layout/radial1"/>
    <dgm:cxn modelId="{BC43B466-92FB-4B7C-B780-350CCB3721B2}" type="presOf" srcId="{9F28C2EB-812C-4B9C-AAF2-AF70508F6738}" destId="{7239B27A-BD7E-46C4-8D13-0E547E649A21}" srcOrd="0" destOrd="0" presId="urn:microsoft.com/office/officeart/2005/8/layout/radial1"/>
    <dgm:cxn modelId="{4DE0065D-5882-4739-9A66-C78AC6DE79EB}" srcId="{532AF382-4156-4383-B5F1-6576BCCAFA62}" destId="{81B07B3D-4CE9-4467-BA53-F3BCCF52C2AD}" srcOrd="0" destOrd="0" parTransId="{CAAE0474-C1F7-44CF-9635-E98CAD337129}" sibTransId="{C0193670-7F12-4F90-A42A-1E1BDC3E0E99}"/>
    <dgm:cxn modelId="{0BB2C4D8-9CCA-4346-9539-20901FBBB903}" type="presOf" srcId="{BEFB9A38-C363-45F1-8E63-604F0967DBAB}" destId="{060E8215-D5A1-4577-8C7D-2E68E567074B}" srcOrd="0" destOrd="0" presId="urn:microsoft.com/office/officeart/2005/8/layout/radial1"/>
    <dgm:cxn modelId="{8C6F9BBB-6A86-4229-A7A5-FE31B2ECBBA7}" type="presOf" srcId="{2B7B7735-8C8E-470A-86BF-62C6C6C6DC39}" destId="{954F30D8-BA21-4063-8292-A4DE84F363C3}" srcOrd="1" destOrd="0" presId="urn:microsoft.com/office/officeart/2005/8/layout/radial1"/>
    <dgm:cxn modelId="{92F0B6CE-9687-4220-B6F7-9E877EB8BDA3}" type="presOf" srcId="{E80CD3B1-6C25-4EDA-AB97-9237DD958E81}" destId="{5F68D277-579A-446A-864F-FB4DD9C18882}" srcOrd="0" destOrd="0" presId="urn:microsoft.com/office/officeart/2005/8/layout/radial1"/>
    <dgm:cxn modelId="{82EC38BB-9DEA-45F7-A6E6-A2AEB3F126F9}" type="presOf" srcId="{EBD95DEF-F80F-4CA1-ACE4-B935CE8EFD60}" destId="{22EBB3B3-2EF5-41F4-A084-8DFE6A7AAE57}" srcOrd="0" destOrd="0" presId="urn:microsoft.com/office/officeart/2005/8/layout/radial1"/>
    <dgm:cxn modelId="{52DC80B9-4F9B-4759-BC43-D6053FDA82A4}" type="presOf" srcId="{532AF382-4156-4383-B5F1-6576BCCAFA62}" destId="{429E55EA-BED6-4D8E-936E-E5EBFEECA4B4}" srcOrd="0" destOrd="0" presId="urn:microsoft.com/office/officeart/2005/8/layout/radial1"/>
    <dgm:cxn modelId="{2886CAD5-3889-4542-B6BD-FC12EFC00A44}" type="presOf" srcId="{CAAE0474-C1F7-44CF-9635-E98CAD337129}" destId="{4D2E71DD-AA1F-4AFB-8A2A-891F8E9F886E}" srcOrd="1" destOrd="0" presId="urn:microsoft.com/office/officeart/2005/8/layout/radial1"/>
    <dgm:cxn modelId="{F6A0CF60-A4D3-4595-BDDF-14FD1CC18D00}" type="presOf" srcId="{9F28C2EB-812C-4B9C-AAF2-AF70508F6738}" destId="{03188AC8-FA61-4A32-9E89-11BF17D0443D}" srcOrd="1" destOrd="0" presId="urn:microsoft.com/office/officeart/2005/8/layout/radial1"/>
    <dgm:cxn modelId="{53093553-C18C-45A6-9C46-3E07E75A56B2}" type="presOf" srcId="{2B7B7735-8C8E-470A-86BF-62C6C6C6DC39}" destId="{2FBFB576-554E-4370-9EDC-6EE9A9ADBF54}" srcOrd="0" destOrd="0" presId="urn:microsoft.com/office/officeart/2005/8/layout/radial1"/>
    <dgm:cxn modelId="{39F14939-A308-4C3B-9BFA-D2BDDBC71F4C}" type="presParOf" srcId="{22EBB3B3-2EF5-41F4-A084-8DFE6A7AAE57}" destId="{429E55EA-BED6-4D8E-936E-E5EBFEECA4B4}" srcOrd="0" destOrd="0" presId="urn:microsoft.com/office/officeart/2005/8/layout/radial1"/>
    <dgm:cxn modelId="{B9B28C7F-25F0-4257-A2AD-4E9EF5037DFF}" type="presParOf" srcId="{22EBB3B3-2EF5-41F4-A084-8DFE6A7AAE57}" destId="{ECC0A013-34D6-438A-8648-42AD7413F666}" srcOrd="1" destOrd="0" presId="urn:microsoft.com/office/officeart/2005/8/layout/radial1"/>
    <dgm:cxn modelId="{06F7D42B-CF7C-4CE1-8981-F27DE02CF3FC}" type="presParOf" srcId="{ECC0A013-34D6-438A-8648-42AD7413F666}" destId="{4D2E71DD-AA1F-4AFB-8A2A-891F8E9F886E}" srcOrd="0" destOrd="0" presId="urn:microsoft.com/office/officeart/2005/8/layout/radial1"/>
    <dgm:cxn modelId="{4566E45A-BBD1-4E08-9BCA-F4F1D559DD75}" type="presParOf" srcId="{22EBB3B3-2EF5-41F4-A084-8DFE6A7AAE57}" destId="{5EF19689-6C9C-4F69-B013-86D3092F0718}" srcOrd="2" destOrd="0" presId="urn:microsoft.com/office/officeart/2005/8/layout/radial1"/>
    <dgm:cxn modelId="{EB3628D8-6748-4CBC-AC10-86D807719EAC}" type="presParOf" srcId="{22EBB3B3-2EF5-41F4-A084-8DFE6A7AAE57}" destId="{2FBFB576-554E-4370-9EDC-6EE9A9ADBF54}" srcOrd="3" destOrd="0" presId="urn:microsoft.com/office/officeart/2005/8/layout/radial1"/>
    <dgm:cxn modelId="{ED8D0A94-8D82-40BD-AFC1-C039E4720B88}" type="presParOf" srcId="{2FBFB576-554E-4370-9EDC-6EE9A9ADBF54}" destId="{954F30D8-BA21-4063-8292-A4DE84F363C3}" srcOrd="0" destOrd="0" presId="urn:microsoft.com/office/officeart/2005/8/layout/radial1"/>
    <dgm:cxn modelId="{2CDCF613-794D-4488-8BB9-B9BB505B9B14}" type="presParOf" srcId="{22EBB3B3-2EF5-41F4-A084-8DFE6A7AAE57}" destId="{060E8215-D5A1-4577-8C7D-2E68E567074B}" srcOrd="4" destOrd="0" presId="urn:microsoft.com/office/officeart/2005/8/layout/radial1"/>
    <dgm:cxn modelId="{B551B2B7-79D5-4C66-8F9B-4C895BD3053D}" type="presParOf" srcId="{22EBB3B3-2EF5-41F4-A084-8DFE6A7AAE57}" destId="{7239B27A-BD7E-46C4-8D13-0E547E649A21}" srcOrd="5" destOrd="0" presId="urn:microsoft.com/office/officeart/2005/8/layout/radial1"/>
    <dgm:cxn modelId="{4586B196-B00B-4425-AE51-D704D561F5A1}" type="presParOf" srcId="{7239B27A-BD7E-46C4-8D13-0E547E649A21}" destId="{03188AC8-FA61-4A32-9E89-11BF17D0443D}" srcOrd="0" destOrd="0" presId="urn:microsoft.com/office/officeart/2005/8/layout/radial1"/>
    <dgm:cxn modelId="{094F855C-E304-49EB-B14F-7BAE6490DC6A}" type="presParOf" srcId="{22EBB3B3-2EF5-41F4-A084-8DFE6A7AAE57}" destId="{5F68D277-579A-446A-864F-FB4DD9C18882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D920B283-34E0-4FBE-8B11-2EA9BDF879C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030736-7ED2-4021-B664-4D6ABEC91A9B}">
      <dgm:prSet phldrT="[Text]" custT="1"/>
      <dgm:spPr/>
      <dgm:t>
        <a:bodyPr/>
        <a:lstStyle/>
        <a:p>
          <a:r>
            <a:rPr lang="en-US" sz="1600" b="1" dirty="0" err="1">
              <a:latin typeface="Times New Roman" pitchFamily="18" charset="0"/>
              <a:cs typeface="Times New Roman" pitchFamily="18" charset="0"/>
            </a:rPr>
            <a:t>Hình</a:t>
          </a:r>
          <a:r>
            <a:rPr lang="en-US" sz="16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b="1" dirty="0" err="1">
              <a:latin typeface="Times New Roman" pitchFamily="18" charset="0"/>
              <a:cs typeface="Times New Roman" pitchFamily="18" charset="0"/>
            </a:rPr>
            <a:t>thức</a:t>
          </a:r>
          <a:br>
            <a:rPr lang="en-US" sz="1600" b="1" dirty="0">
              <a:latin typeface="Times New Roman" pitchFamily="18" charset="0"/>
              <a:cs typeface="Times New Roman" pitchFamily="18" charset="0"/>
            </a:rPr>
          </a:br>
          <a:r>
            <a:rPr lang="en-US" sz="1600" b="1" dirty="0">
              <a:latin typeface="Times New Roman" pitchFamily="18" charset="0"/>
              <a:cs typeface="Times New Roman" pitchFamily="18" charset="0"/>
            </a:rPr>
            <a:t>NN</a:t>
          </a:r>
        </a:p>
      </dgm:t>
    </dgm:pt>
    <dgm:pt modelId="{3C579A2D-E260-4D8F-A7FC-9F070F9E9A51}" type="parTrans" cxnId="{5F084EC8-2274-4E6E-820F-D28578871F44}">
      <dgm:prSet/>
      <dgm:spPr/>
      <dgm:t>
        <a:bodyPr/>
        <a:lstStyle/>
        <a:p>
          <a:endParaRPr lang="en-US" sz="1600" b="1">
            <a:latin typeface="Times New Roman" pitchFamily="18" charset="0"/>
            <a:cs typeface="Times New Roman" pitchFamily="18" charset="0"/>
          </a:endParaRPr>
        </a:p>
      </dgm:t>
    </dgm:pt>
    <dgm:pt modelId="{14E7BEEF-9E4F-471E-8C04-754832D8026D}" type="sibTrans" cxnId="{5F084EC8-2274-4E6E-820F-D28578871F44}">
      <dgm:prSet/>
      <dgm:spPr/>
      <dgm:t>
        <a:bodyPr/>
        <a:lstStyle/>
        <a:p>
          <a:endParaRPr lang="en-US" sz="1600" b="1">
            <a:latin typeface="Times New Roman" pitchFamily="18" charset="0"/>
            <a:cs typeface="Times New Roman" pitchFamily="18" charset="0"/>
          </a:endParaRPr>
        </a:p>
      </dgm:t>
    </dgm:pt>
    <dgm:pt modelId="{D989FDEC-FA15-4ACF-BFF8-0A4DFEF564E2}">
      <dgm:prSet phldrT="[Text]" custT="1"/>
      <dgm:spPr/>
      <dgm:t>
        <a:bodyPr/>
        <a:lstStyle/>
        <a:p>
          <a:r>
            <a:rPr lang="en-US" sz="1600" b="1" dirty="0" err="1">
              <a:latin typeface="Times New Roman" pitchFamily="18" charset="0"/>
              <a:cs typeface="Times New Roman" pitchFamily="18" charset="0"/>
            </a:rPr>
            <a:t>Hình</a:t>
          </a:r>
          <a:r>
            <a:rPr lang="en-US" sz="16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b="1" dirty="0" err="1">
              <a:latin typeface="Times New Roman" pitchFamily="18" charset="0"/>
              <a:cs typeface="Times New Roman" pitchFamily="18" charset="0"/>
            </a:rPr>
            <a:t>thức</a:t>
          </a:r>
          <a:r>
            <a:rPr lang="en-US" sz="1600" b="1" dirty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1600" b="1" dirty="0" err="1">
              <a:latin typeface="Times New Roman" pitchFamily="18" charset="0"/>
              <a:cs typeface="Times New Roman" pitchFamily="18" charset="0"/>
            </a:rPr>
            <a:t>cách</a:t>
          </a:r>
          <a:r>
            <a:rPr lang="en-US" sz="16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b="1" dirty="0" err="1">
              <a:latin typeface="Times New Roman" pitchFamily="18" charset="0"/>
              <a:cs typeface="Times New Roman" pitchFamily="18" charset="0"/>
            </a:rPr>
            <a:t>thức</a:t>
          </a:r>
          <a:r>
            <a:rPr lang="en-US" sz="16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b="1" dirty="0" err="1">
              <a:latin typeface="Times New Roman" pitchFamily="18" charset="0"/>
              <a:cs typeface="Times New Roman" pitchFamily="18" charset="0"/>
            </a:rPr>
            <a:t>tổ</a:t>
          </a:r>
          <a:r>
            <a:rPr lang="en-US" sz="16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b="1" dirty="0" err="1">
              <a:latin typeface="Times New Roman" pitchFamily="18" charset="0"/>
              <a:cs typeface="Times New Roman" pitchFamily="18" charset="0"/>
            </a:rPr>
            <a:t>chức</a:t>
          </a:r>
          <a:endParaRPr lang="en-US" sz="1600" b="1" dirty="0">
            <a:latin typeface="Times New Roman" pitchFamily="18" charset="0"/>
            <a:cs typeface="Times New Roman" pitchFamily="18" charset="0"/>
          </a:endParaRPr>
        </a:p>
      </dgm:t>
    </dgm:pt>
    <dgm:pt modelId="{60716D42-439A-407E-AE23-8C59548FFD36}" type="parTrans" cxnId="{0E26601B-C72C-455A-893C-909DF4EBE365}">
      <dgm:prSet/>
      <dgm:spPr/>
      <dgm:t>
        <a:bodyPr/>
        <a:lstStyle/>
        <a:p>
          <a:endParaRPr lang="en-US" sz="1600" b="1">
            <a:latin typeface="Times New Roman" pitchFamily="18" charset="0"/>
            <a:cs typeface="Times New Roman" pitchFamily="18" charset="0"/>
          </a:endParaRPr>
        </a:p>
      </dgm:t>
    </dgm:pt>
    <dgm:pt modelId="{425D6595-A096-4C6C-B11F-BB764A271740}" type="sibTrans" cxnId="{0E26601B-C72C-455A-893C-909DF4EBE365}">
      <dgm:prSet/>
      <dgm:spPr/>
      <dgm:t>
        <a:bodyPr/>
        <a:lstStyle/>
        <a:p>
          <a:endParaRPr lang="en-US" sz="1600" b="1">
            <a:latin typeface="Times New Roman" pitchFamily="18" charset="0"/>
            <a:cs typeface="Times New Roman" pitchFamily="18" charset="0"/>
          </a:endParaRPr>
        </a:p>
      </dgm:t>
    </dgm:pt>
    <dgm:pt modelId="{19A70A5C-6292-4873-B95C-9B776B7FA300}">
      <dgm:prSet phldrT="[Text]" custT="1"/>
      <dgm:spPr/>
      <dgm:t>
        <a:bodyPr/>
        <a:lstStyle/>
        <a:p>
          <a:r>
            <a:rPr lang="en-US" sz="1600" b="1" dirty="0" err="1">
              <a:latin typeface="Times New Roman" pitchFamily="18" charset="0"/>
              <a:cs typeface="Times New Roman" pitchFamily="18" charset="0"/>
            </a:rPr>
            <a:t>Chính</a:t>
          </a:r>
          <a:r>
            <a:rPr lang="en-US" sz="16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b="1" dirty="0" err="1">
              <a:latin typeface="Times New Roman" pitchFamily="18" charset="0"/>
              <a:cs typeface="Times New Roman" pitchFamily="18" charset="0"/>
            </a:rPr>
            <a:t>thể</a:t>
          </a:r>
          <a:endParaRPr lang="en-US" sz="1600" b="1" dirty="0">
            <a:latin typeface="Times New Roman" pitchFamily="18" charset="0"/>
            <a:cs typeface="Times New Roman" pitchFamily="18" charset="0"/>
          </a:endParaRPr>
        </a:p>
      </dgm:t>
    </dgm:pt>
    <dgm:pt modelId="{3C45261E-B0DE-4412-BB52-2700BAF3CFB3}" type="parTrans" cxnId="{C303A852-3C84-4811-A512-38163949EF03}">
      <dgm:prSet/>
      <dgm:spPr/>
      <dgm:t>
        <a:bodyPr/>
        <a:lstStyle/>
        <a:p>
          <a:endParaRPr lang="en-US" sz="1600" b="1">
            <a:latin typeface="Times New Roman" pitchFamily="18" charset="0"/>
            <a:cs typeface="Times New Roman" pitchFamily="18" charset="0"/>
          </a:endParaRPr>
        </a:p>
      </dgm:t>
    </dgm:pt>
    <dgm:pt modelId="{F0B7D004-620F-45B9-B554-7CA507360E94}" type="sibTrans" cxnId="{C303A852-3C84-4811-A512-38163949EF03}">
      <dgm:prSet/>
      <dgm:spPr/>
      <dgm:t>
        <a:bodyPr/>
        <a:lstStyle/>
        <a:p>
          <a:endParaRPr lang="en-US" sz="1600" b="1">
            <a:latin typeface="Times New Roman" pitchFamily="18" charset="0"/>
            <a:cs typeface="Times New Roman" pitchFamily="18" charset="0"/>
          </a:endParaRPr>
        </a:p>
      </dgm:t>
    </dgm:pt>
    <dgm:pt modelId="{A09BCBB0-2A4C-481F-82D0-7984EB3A8B62}">
      <dgm:prSet phldrT="[Text]" custT="1"/>
      <dgm:spPr/>
      <dgm:t>
        <a:bodyPr/>
        <a:lstStyle/>
        <a:p>
          <a:r>
            <a:rPr lang="en-US" sz="1600" b="1" dirty="0" err="1">
              <a:latin typeface="Times New Roman" pitchFamily="18" charset="0"/>
              <a:cs typeface="Times New Roman" pitchFamily="18" charset="0"/>
            </a:rPr>
            <a:t>Cấu</a:t>
          </a:r>
          <a:r>
            <a:rPr lang="en-US" sz="16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b="1" dirty="0" err="1">
              <a:latin typeface="Times New Roman" pitchFamily="18" charset="0"/>
              <a:cs typeface="Times New Roman" pitchFamily="18" charset="0"/>
            </a:rPr>
            <a:t>trúc</a:t>
          </a:r>
          <a:endParaRPr lang="en-US" sz="1600" b="1" dirty="0">
            <a:latin typeface="Times New Roman" pitchFamily="18" charset="0"/>
            <a:cs typeface="Times New Roman" pitchFamily="18" charset="0"/>
          </a:endParaRPr>
        </a:p>
      </dgm:t>
    </dgm:pt>
    <dgm:pt modelId="{82867D3F-5796-4532-842E-19A503A92CBD}" type="parTrans" cxnId="{D1735236-5CB2-4E34-95E8-D8624F8D6E21}">
      <dgm:prSet/>
      <dgm:spPr/>
      <dgm:t>
        <a:bodyPr/>
        <a:lstStyle/>
        <a:p>
          <a:endParaRPr lang="en-US" sz="1600" b="1">
            <a:latin typeface="Times New Roman" pitchFamily="18" charset="0"/>
            <a:cs typeface="Times New Roman" pitchFamily="18" charset="0"/>
          </a:endParaRPr>
        </a:p>
      </dgm:t>
    </dgm:pt>
    <dgm:pt modelId="{5C760862-D24C-481B-8E1A-398C7CEA314B}" type="sibTrans" cxnId="{D1735236-5CB2-4E34-95E8-D8624F8D6E21}">
      <dgm:prSet/>
      <dgm:spPr/>
      <dgm:t>
        <a:bodyPr/>
        <a:lstStyle/>
        <a:p>
          <a:endParaRPr lang="en-US" sz="1600" b="1">
            <a:latin typeface="Times New Roman" pitchFamily="18" charset="0"/>
            <a:cs typeface="Times New Roman" pitchFamily="18" charset="0"/>
          </a:endParaRPr>
        </a:p>
      </dgm:t>
    </dgm:pt>
    <dgm:pt modelId="{D0C13F7F-E9D2-41AB-B2CA-274D6662A233}">
      <dgm:prSet phldrT="[Text]" custT="1"/>
      <dgm:spPr/>
      <dgm:t>
        <a:bodyPr/>
        <a:lstStyle/>
        <a:p>
          <a:r>
            <a:rPr lang="en-US" sz="1600" b="1" dirty="0" err="1">
              <a:latin typeface="Times New Roman" pitchFamily="18" charset="0"/>
              <a:cs typeface="Times New Roman" pitchFamily="18" charset="0"/>
            </a:rPr>
            <a:t>Phương</a:t>
          </a:r>
          <a:r>
            <a:rPr lang="en-US" sz="16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b="1" dirty="0" err="1">
              <a:latin typeface="Times New Roman" pitchFamily="18" charset="0"/>
              <a:cs typeface="Times New Roman" pitchFamily="18" charset="0"/>
            </a:rPr>
            <a:t>pháp</a:t>
          </a:r>
          <a:r>
            <a:rPr lang="en-US" sz="16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b="1" dirty="0" err="1">
              <a:latin typeface="Times New Roman" pitchFamily="18" charset="0"/>
              <a:cs typeface="Times New Roman" pitchFamily="18" charset="0"/>
            </a:rPr>
            <a:t>thực</a:t>
          </a:r>
          <a:r>
            <a:rPr lang="en-US" sz="16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b="1" dirty="0" err="1">
              <a:latin typeface="Times New Roman" pitchFamily="18" charset="0"/>
              <a:cs typeface="Times New Roman" pitchFamily="18" charset="0"/>
            </a:rPr>
            <a:t>hiện</a:t>
          </a:r>
          <a:endParaRPr lang="en-US" sz="1600" b="1" dirty="0">
            <a:latin typeface="Times New Roman" pitchFamily="18" charset="0"/>
            <a:cs typeface="Times New Roman" pitchFamily="18" charset="0"/>
          </a:endParaRPr>
        </a:p>
      </dgm:t>
    </dgm:pt>
    <dgm:pt modelId="{DD453ACC-1BD5-4295-874D-912B917E8C33}" type="parTrans" cxnId="{BFF0254E-10C1-4389-BF7E-01EB62D81AA9}">
      <dgm:prSet/>
      <dgm:spPr/>
      <dgm:t>
        <a:bodyPr/>
        <a:lstStyle/>
        <a:p>
          <a:endParaRPr lang="en-US" sz="1600" b="1">
            <a:latin typeface="Times New Roman" pitchFamily="18" charset="0"/>
            <a:cs typeface="Times New Roman" pitchFamily="18" charset="0"/>
          </a:endParaRPr>
        </a:p>
      </dgm:t>
    </dgm:pt>
    <dgm:pt modelId="{5C5C85A6-2C2F-4F90-8E2E-9605465FC2DA}" type="sibTrans" cxnId="{BFF0254E-10C1-4389-BF7E-01EB62D81AA9}">
      <dgm:prSet/>
      <dgm:spPr/>
      <dgm:t>
        <a:bodyPr/>
        <a:lstStyle/>
        <a:p>
          <a:endParaRPr lang="en-US" sz="1600" b="1">
            <a:latin typeface="Times New Roman" pitchFamily="18" charset="0"/>
            <a:cs typeface="Times New Roman" pitchFamily="18" charset="0"/>
          </a:endParaRPr>
        </a:p>
      </dgm:t>
    </dgm:pt>
    <dgm:pt modelId="{A5C44E7D-638B-4F20-A2FF-5BACFA908CD9}">
      <dgm:prSet phldrT="[Text]" custT="1"/>
      <dgm:spPr/>
      <dgm:t>
        <a:bodyPr/>
        <a:lstStyle/>
        <a:p>
          <a:r>
            <a:rPr lang="en-US" sz="1600" b="1" dirty="0" err="1">
              <a:latin typeface="Times New Roman" pitchFamily="18" charset="0"/>
              <a:cs typeface="Times New Roman" pitchFamily="18" charset="0"/>
            </a:rPr>
            <a:t>Chế</a:t>
          </a:r>
          <a:r>
            <a:rPr lang="en-US" sz="16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b="1" dirty="0" err="1">
              <a:latin typeface="Times New Roman" pitchFamily="18" charset="0"/>
              <a:cs typeface="Times New Roman" pitchFamily="18" charset="0"/>
            </a:rPr>
            <a:t>độ</a:t>
          </a:r>
          <a:r>
            <a:rPr lang="en-US" sz="16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b="1" dirty="0" err="1">
              <a:latin typeface="Times New Roman" pitchFamily="18" charset="0"/>
              <a:cs typeface="Times New Roman" pitchFamily="18" charset="0"/>
            </a:rPr>
            <a:t>chính</a:t>
          </a:r>
          <a:r>
            <a:rPr lang="en-US" sz="16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b="1" dirty="0" err="1">
              <a:latin typeface="Times New Roman" pitchFamily="18" charset="0"/>
              <a:cs typeface="Times New Roman" pitchFamily="18" charset="0"/>
            </a:rPr>
            <a:t>trị</a:t>
          </a:r>
          <a:endParaRPr lang="en-US" sz="1600" b="1" dirty="0">
            <a:latin typeface="Times New Roman" pitchFamily="18" charset="0"/>
            <a:cs typeface="Times New Roman" pitchFamily="18" charset="0"/>
          </a:endParaRPr>
        </a:p>
      </dgm:t>
    </dgm:pt>
    <dgm:pt modelId="{280D66D7-83DC-4826-B862-B10BA927328D}" type="parTrans" cxnId="{B7CC0AA0-E939-4901-907A-2F53B47278C1}">
      <dgm:prSet/>
      <dgm:spPr/>
      <dgm:t>
        <a:bodyPr/>
        <a:lstStyle/>
        <a:p>
          <a:endParaRPr lang="en-US" sz="1600" b="1">
            <a:latin typeface="Times New Roman" pitchFamily="18" charset="0"/>
            <a:cs typeface="Times New Roman" pitchFamily="18" charset="0"/>
          </a:endParaRPr>
        </a:p>
      </dgm:t>
    </dgm:pt>
    <dgm:pt modelId="{B48FFB3B-2139-411D-A3F2-A0E2275D5CF8}" type="sibTrans" cxnId="{B7CC0AA0-E939-4901-907A-2F53B47278C1}">
      <dgm:prSet/>
      <dgm:spPr/>
      <dgm:t>
        <a:bodyPr/>
        <a:lstStyle/>
        <a:p>
          <a:endParaRPr lang="en-US" sz="1600" b="1">
            <a:latin typeface="Times New Roman" pitchFamily="18" charset="0"/>
            <a:cs typeface="Times New Roman" pitchFamily="18" charset="0"/>
          </a:endParaRPr>
        </a:p>
      </dgm:t>
    </dgm:pt>
    <dgm:pt modelId="{B80CB716-DC75-4384-B5EF-5F4EE4D18CAD}" type="pres">
      <dgm:prSet presAssocID="{D920B283-34E0-4FBE-8B11-2EA9BDF879C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4726B16-BA20-43F3-85EF-CD3564AEB212}" type="pres">
      <dgm:prSet presAssocID="{8A030736-7ED2-4021-B664-4D6ABEC91A9B}" presName="hierRoot1" presStyleCnt="0"/>
      <dgm:spPr/>
    </dgm:pt>
    <dgm:pt modelId="{6BC79591-B44C-4288-8090-5D3E002892A7}" type="pres">
      <dgm:prSet presAssocID="{8A030736-7ED2-4021-B664-4D6ABEC91A9B}" presName="composite" presStyleCnt="0"/>
      <dgm:spPr/>
    </dgm:pt>
    <dgm:pt modelId="{C1FD7A16-0C15-47AB-BCD0-EB14F5DE3B34}" type="pres">
      <dgm:prSet presAssocID="{8A030736-7ED2-4021-B664-4D6ABEC91A9B}" presName="background" presStyleLbl="node0" presStyleIdx="0" presStyleCnt="1"/>
      <dgm:spPr/>
    </dgm:pt>
    <dgm:pt modelId="{91CBC12B-23A3-430C-A683-DDA1BDC1AEBB}" type="pres">
      <dgm:prSet presAssocID="{8A030736-7ED2-4021-B664-4D6ABEC91A9B}" presName="text" presStyleLbl="fgAcc0" presStyleIdx="0" presStyleCnt="1" custScaleX="113201" custScaleY="139058">
        <dgm:presLayoutVars>
          <dgm:chPref val="3"/>
        </dgm:presLayoutVars>
      </dgm:prSet>
      <dgm:spPr/>
    </dgm:pt>
    <dgm:pt modelId="{159CC50D-D59D-49B1-9EB6-0C7CB458E1E6}" type="pres">
      <dgm:prSet presAssocID="{8A030736-7ED2-4021-B664-4D6ABEC91A9B}" presName="hierChild2" presStyleCnt="0"/>
      <dgm:spPr/>
    </dgm:pt>
    <dgm:pt modelId="{F11C5C9B-27C5-401D-A1F7-835459388B5E}" type="pres">
      <dgm:prSet presAssocID="{60716D42-439A-407E-AE23-8C59548FFD36}" presName="Name10" presStyleLbl="parChTrans1D2" presStyleIdx="0" presStyleCnt="2"/>
      <dgm:spPr/>
    </dgm:pt>
    <dgm:pt modelId="{07426C16-8E65-4618-B1E5-26B856D113DB}" type="pres">
      <dgm:prSet presAssocID="{D989FDEC-FA15-4ACF-BFF8-0A4DFEF564E2}" presName="hierRoot2" presStyleCnt="0"/>
      <dgm:spPr/>
    </dgm:pt>
    <dgm:pt modelId="{5F5E3A97-72B1-40C5-BDF4-B1ED87FF4101}" type="pres">
      <dgm:prSet presAssocID="{D989FDEC-FA15-4ACF-BFF8-0A4DFEF564E2}" presName="composite2" presStyleCnt="0"/>
      <dgm:spPr/>
    </dgm:pt>
    <dgm:pt modelId="{EE315C68-F76D-4CB6-AEAC-4089D8A98135}" type="pres">
      <dgm:prSet presAssocID="{D989FDEC-FA15-4ACF-BFF8-0A4DFEF564E2}" presName="background2" presStyleLbl="node2" presStyleIdx="0" presStyleCnt="2"/>
      <dgm:spPr/>
    </dgm:pt>
    <dgm:pt modelId="{F496340A-6AEA-4D14-A900-0FD159CA4A2B}" type="pres">
      <dgm:prSet presAssocID="{D989FDEC-FA15-4ACF-BFF8-0A4DFEF564E2}" presName="text2" presStyleLbl="fgAcc2" presStyleIdx="0" presStyleCnt="2" custScaleX="113201" custScaleY="139058">
        <dgm:presLayoutVars>
          <dgm:chPref val="3"/>
        </dgm:presLayoutVars>
      </dgm:prSet>
      <dgm:spPr/>
    </dgm:pt>
    <dgm:pt modelId="{9C7A6DE2-7374-4CEC-8B75-C588C1B7A421}" type="pres">
      <dgm:prSet presAssocID="{D989FDEC-FA15-4ACF-BFF8-0A4DFEF564E2}" presName="hierChild3" presStyleCnt="0"/>
      <dgm:spPr/>
    </dgm:pt>
    <dgm:pt modelId="{992D403F-7A53-47EF-A57A-7CFDD8A22D0C}" type="pres">
      <dgm:prSet presAssocID="{3C45261E-B0DE-4412-BB52-2700BAF3CFB3}" presName="Name17" presStyleLbl="parChTrans1D3" presStyleIdx="0" presStyleCnt="3"/>
      <dgm:spPr/>
    </dgm:pt>
    <dgm:pt modelId="{599FE1EC-E881-482B-A19D-B9D4B040BA79}" type="pres">
      <dgm:prSet presAssocID="{19A70A5C-6292-4873-B95C-9B776B7FA300}" presName="hierRoot3" presStyleCnt="0"/>
      <dgm:spPr/>
    </dgm:pt>
    <dgm:pt modelId="{F90649F8-A453-475A-A266-B03C2C3F2BC2}" type="pres">
      <dgm:prSet presAssocID="{19A70A5C-6292-4873-B95C-9B776B7FA300}" presName="composite3" presStyleCnt="0"/>
      <dgm:spPr/>
    </dgm:pt>
    <dgm:pt modelId="{4760B31C-E833-4118-968B-6F3F37A322B5}" type="pres">
      <dgm:prSet presAssocID="{19A70A5C-6292-4873-B95C-9B776B7FA300}" presName="background3" presStyleLbl="node3" presStyleIdx="0" presStyleCnt="3"/>
      <dgm:spPr/>
    </dgm:pt>
    <dgm:pt modelId="{1B1ED9DE-5D5F-4012-A04E-7898C0905978}" type="pres">
      <dgm:prSet presAssocID="{19A70A5C-6292-4873-B95C-9B776B7FA300}" presName="text3" presStyleLbl="fgAcc3" presStyleIdx="0" presStyleCnt="3" custScaleX="113201" custScaleY="139058">
        <dgm:presLayoutVars>
          <dgm:chPref val="3"/>
        </dgm:presLayoutVars>
      </dgm:prSet>
      <dgm:spPr/>
    </dgm:pt>
    <dgm:pt modelId="{2542C6D7-49C2-4BFE-BE55-FEAC43CE75D9}" type="pres">
      <dgm:prSet presAssocID="{19A70A5C-6292-4873-B95C-9B776B7FA300}" presName="hierChild4" presStyleCnt="0"/>
      <dgm:spPr/>
    </dgm:pt>
    <dgm:pt modelId="{747EB423-4F33-4847-BCC7-A3B9B007EC55}" type="pres">
      <dgm:prSet presAssocID="{82867D3F-5796-4532-842E-19A503A92CBD}" presName="Name17" presStyleLbl="parChTrans1D3" presStyleIdx="1" presStyleCnt="3"/>
      <dgm:spPr/>
    </dgm:pt>
    <dgm:pt modelId="{A70B0FDD-23F7-4B44-A69F-3F011929FA2E}" type="pres">
      <dgm:prSet presAssocID="{A09BCBB0-2A4C-481F-82D0-7984EB3A8B62}" presName="hierRoot3" presStyleCnt="0"/>
      <dgm:spPr/>
    </dgm:pt>
    <dgm:pt modelId="{2A475DB8-4F81-4B2E-8BBD-E5C102D8CF38}" type="pres">
      <dgm:prSet presAssocID="{A09BCBB0-2A4C-481F-82D0-7984EB3A8B62}" presName="composite3" presStyleCnt="0"/>
      <dgm:spPr/>
    </dgm:pt>
    <dgm:pt modelId="{D6AC88AA-D63E-4A6D-A279-638A768D87E9}" type="pres">
      <dgm:prSet presAssocID="{A09BCBB0-2A4C-481F-82D0-7984EB3A8B62}" presName="background3" presStyleLbl="node3" presStyleIdx="1" presStyleCnt="3"/>
      <dgm:spPr/>
    </dgm:pt>
    <dgm:pt modelId="{AA359C5D-6BD6-4657-B634-DDC13899D88A}" type="pres">
      <dgm:prSet presAssocID="{A09BCBB0-2A4C-481F-82D0-7984EB3A8B62}" presName="text3" presStyleLbl="fgAcc3" presStyleIdx="1" presStyleCnt="3" custScaleX="113201" custScaleY="139058">
        <dgm:presLayoutVars>
          <dgm:chPref val="3"/>
        </dgm:presLayoutVars>
      </dgm:prSet>
      <dgm:spPr/>
    </dgm:pt>
    <dgm:pt modelId="{65735849-BAC1-4691-9585-F7733BA15833}" type="pres">
      <dgm:prSet presAssocID="{A09BCBB0-2A4C-481F-82D0-7984EB3A8B62}" presName="hierChild4" presStyleCnt="0"/>
      <dgm:spPr/>
    </dgm:pt>
    <dgm:pt modelId="{70E2290D-6188-4BAE-8450-16D474D28D5F}" type="pres">
      <dgm:prSet presAssocID="{DD453ACC-1BD5-4295-874D-912B917E8C33}" presName="Name10" presStyleLbl="parChTrans1D2" presStyleIdx="1" presStyleCnt="2"/>
      <dgm:spPr/>
    </dgm:pt>
    <dgm:pt modelId="{1C7B099F-BAAE-422E-BD30-A39401A8B81E}" type="pres">
      <dgm:prSet presAssocID="{D0C13F7F-E9D2-41AB-B2CA-274D6662A233}" presName="hierRoot2" presStyleCnt="0"/>
      <dgm:spPr/>
    </dgm:pt>
    <dgm:pt modelId="{ABA0A5D3-97D8-4C07-B95D-CA767FD0E4AB}" type="pres">
      <dgm:prSet presAssocID="{D0C13F7F-E9D2-41AB-B2CA-274D6662A233}" presName="composite2" presStyleCnt="0"/>
      <dgm:spPr/>
    </dgm:pt>
    <dgm:pt modelId="{DADEA44C-C84E-4653-A04A-C46D5DADC6A3}" type="pres">
      <dgm:prSet presAssocID="{D0C13F7F-E9D2-41AB-B2CA-274D6662A233}" presName="background2" presStyleLbl="node2" presStyleIdx="1" presStyleCnt="2"/>
      <dgm:spPr/>
    </dgm:pt>
    <dgm:pt modelId="{E8F4EF09-CD3E-469C-BD9D-A707BA0C8B48}" type="pres">
      <dgm:prSet presAssocID="{D0C13F7F-E9D2-41AB-B2CA-274D6662A233}" presName="text2" presStyleLbl="fgAcc2" presStyleIdx="1" presStyleCnt="2" custScaleX="113201" custScaleY="139058">
        <dgm:presLayoutVars>
          <dgm:chPref val="3"/>
        </dgm:presLayoutVars>
      </dgm:prSet>
      <dgm:spPr/>
    </dgm:pt>
    <dgm:pt modelId="{6FDF29CC-EFD2-426E-9B81-B31F56038F79}" type="pres">
      <dgm:prSet presAssocID="{D0C13F7F-E9D2-41AB-B2CA-274D6662A233}" presName="hierChild3" presStyleCnt="0"/>
      <dgm:spPr/>
    </dgm:pt>
    <dgm:pt modelId="{90594A7B-69C8-43FD-B778-97AD231E3C1E}" type="pres">
      <dgm:prSet presAssocID="{280D66D7-83DC-4826-B862-B10BA927328D}" presName="Name17" presStyleLbl="parChTrans1D3" presStyleIdx="2" presStyleCnt="3"/>
      <dgm:spPr/>
    </dgm:pt>
    <dgm:pt modelId="{3FF46CF0-39E1-432F-A2F6-D77986842084}" type="pres">
      <dgm:prSet presAssocID="{A5C44E7D-638B-4F20-A2FF-5BACFA908CD9}" presName="hierRoot3" presStyleCnt="0"/>
      <dgm:spPr/>
    </dgm:pt>
    <dgm:pt modelId="{5B701272-71C9-459B-94AA-BE8015895C60}" type="pres">
      <dgm:prSet presAssocID="{A5C44E7D-638B-4F20-A2FF-5BACFA908CD9}" presName="composite3" presStyleCnt="0"/>
      <dgm:spPr/>
    </dgm:pt>
    <dgm:pt modelId="{8730EFC2-C693-4636-B4B8-72DD349653AD}" type="pres">
      <dgm:prSet presAssocID="{A5C44E7D-638B-4F20-A2FF-5BACFA908CD9}" presName="background3" presStyleLbl="node3" presStyleIdx="2" presStyleCnt="3"/>
      <dgm:spPr/>
    </dgm:pt>
    <dgm:pt modelId="{75426013-E038-49B2-B085-34392407C466}" type="pres">
      <dgm:prSet presAssocID="{A5C44E7D-638B-4F20-A2FF-5BACFA908CD9}" presName="text3" presStyleLbl="fgAcc3" presStyleIdx="2" presStyleCnt="3" custScaleX="113201" custScaleY="139058">
        <dgm:presLayoutVars>
          <dgm:chPref val="3"/>
        </dgm:presLayoutVars>
      </dgm:prSet>
      <dgm:spPr/>
    </dgm:pt>
    <dgm:pt modelId="{5EE0BC25-927D-42C2-87DF-CCEC465FBD47}" type="pres">
      <dgm:prSet presAssocID="{A5C44E7D-638B-4F20-A2FF-5BACFA908CD9}" presName="hierChild4" presStyleCnt="0"/>
      <dgm:spPr/>
    </dgm:pt>
  </dgm:ptLst>
  <dgm:cxnLst>
    <dgm:cxn modelId="{5F084EC8-2274-4E6E-820F-D28578871F44}" srcId="{D920B283-34E0-4FBE-8B11-2EA9BDF879CF}" destId="{8A030736-7ED2-4021-B664-4D6ABEC91A9B}" srcOrd="0" destOrd="0" parTransId="{3C579A2D-E260-4D8F-A7FC-9F070F9E9A51}" sibTransId="{14E7BEEF-9E4F-471E-8C04-754832D8026D}"/>
    <dgm:cxn modelId="{D1735236-5CB2-4E34-95E8-D8624F8D6E21}" srcId="{D989FDEC-FA15-4ACF-BFF8-0A4DFEF564E2}" destId="{A09BCBB0-2A4C-481F-82D0-7984EB3A8B62}" srcOrd="1" destOrd="0" parTransId="{82867D3F-5796-4532-842E-19A503A92CBD}" sibTransId="{5C760862-D24C-481B-8E1A-398C7CEA314B}"/>
    <dgm:cxn modelId="{ECF12383-575C-48C4-B3DE-C1AE7BBEE53F}" type="presOf" srcId="{3C45261E-B0DE-4412-BB52-2700BAF3CFB3}" destId="{992D403F-7A53-47EF-A57A-7CFDD8A22D0C}" srcOrd="0" destOrd="0" presId="urn:microsoft.com/office/officeart/2005/8/layout/hierarchy1"/>
    <dgm:cxn modelId="{EFADC320-D339-478A-A4EF-6805D1644CE4}" type="presOf" srcId="{280D66D7-83DC-4826-B862-B10BA927328D}" destId="{90594A7B-69C8-43FD-B778-97AD231E3C1E}" srcOrd="0" destOrd="0" presId="urn:microsoft.com/office/officeart/2005/8/layout/hierarchy1"/>
    <dgm:cxn modelId="{28BD2F99-51A0-40CC-B281-30392AD0AA5F}" type="presOf" srcId="{D989FDEC-FA15-4ACF-BFF8-0A4DFEF564E2}" destId="{F496340A-6AEA-4D14-A900-0FD159CA4A2B}" srcOrd="0" destOrd="0" presId="urn:microsoft.com/office/officeart/2005/8/layout/hierarchy1"/>
    <dgm:cxn modelId="{741E03AE-4C88-4983-8E1A-D4095DFC0515}" type="presOf" srcId="{A5C44E7D-638B-4F20-A2FF-5BACFA908CD9}" destId="{75426013-E038-49B2-B085-34392407C466}" srcOrd="0" destOrd="0" presId="urn:microsoft.com/office/officeart/2005/8/layout/hierarchy1"/>
    <dgm:cxn modelId="{C303A852-3C84-4811-A512-38163949EF03}" srcId="{D989FDEC-FA15-4ACF-BFF8-0A4DFEF564E2}" destId="{19A70A5C-6292-4873-B95C-9B776B7FA300}" srcOrd="0" destOrd="0" parTransId="{3C45261E-B0DE-4412-BB52-2700BAF3CFB3}" sibTransId="{F0B7D004-620F-45B9-B554-7CA507360E94}"/>
    <dgm:cxn modelId="{46361818-439B-46D5-8A9B-E7DCB7BBA926}" type="presOf" srcId="{DD453ACC-1BD5-4295-874D-912B917E8C33}" destId="{70E2290D-6188-4BAE-8450-16D474D28D5F}" srcOrd="0" destOrd="0" presId="urn:microsoft.com/office/officeart/2005/8/layout/hierarchy1"/>
    <dgm:cxn modelId="{B7CC0AA0-E939-4901-907A-2F53B47278C1}" srcId="{D0C13F7F-E9D2-41AB-B2CA-274D6662A233}" destId="{A5C44E7D-638B-4F20-A2FF-5BACFA908CD9}" srcOrd="0" destOrd="0" parTransId="{280D66D7-83DC-4826-B862-B10BA927328D}" sibTransId="{B48FFB3B-2139-411D-A3F2-A0E2275D5CF8}"/>
    <dgm:cxn modelId="{FD1A6AB4-D854-409F-B45B-234FBA7F38AD}" type="presOf" srcId="{D0C13F7F-E9D2-41AB-B2CA-274D6662A233}" destId="{E8F4EF09-CD3E-469C-BD9D-A707BA0C8B48}" srcOrd="0" destOrd="0" presId="urn:microsoft.com/office/officeart/2005/8/layout/hierarchy1"/>
    <dgm:cxn modelId="{0E26601B-C72C-455A-893C-909DF4EBE365}" srcId="{8A030736-7ED2-4021-B664-4D6ABEC91A9B}" destId="{D989FDEC-FA15-4ACF-BFF8-0A4DFEF564E2}" srcOrd="0" destOrd="0" parTransId="{60716D42-439A-407E-AE23-8C59548FFD36}" sibTransId="{425D6595-A096-4C6C-B11F-BB764A271740}"/>
    <dgm:cxn modelId="{3B38A978-1C15-4952-9401-FF2715FF40E3}" type="presOf" srcId="{60716D42-439A-407E-AE23-8C59548FFD36}" destId="{F11C5C9B-27C5-401D-A1F7-835459388B5E}" srcOrd="0" destOrd="0" presId="urn:microsoft.com/office/officeart/2005/8/layout/hierarchy1"/>
    <dgm:cxn modelId="{ADA9EC9D-4D01-496B-AB49-89C1CAA385EC}" type="presOf" srcId="{19A70A5C-6292-4873-B95C-9B776B7FA300}" destId="{1B1ED9DE-5D5F-4012-A04E-7898C0905978}" srcOrd="0" destOrd="0" presId="urn:microsoft.com/office/officeart/2005/8/layout/hierarchy1"/>
    <dgm:cxn modelId="{BFF0254E-10C1-4389-BF7E-01EB62D81AA9}" srcId="{8A030736-7ED2-4021-B664-4D6ABEC91A9B}" destId="{D0C13F7F-E9D2-41AB-B2CA-274D6662A233}" srcOrd="1" destOrd="0" parTransId="{DD453ACC-1BD5-4295-874D-912B917E8C33}" sibTransId="{5C5C85A6-2C2F-4F90-8E2E-9605465FC2DA}"/>
    <dgm:cxn modelId="{6E393682-AB9E-4430-BC19-A143DB0C1D48}" type="presOf" srcId="{D920B283-34E0-4FBE-8B11-2EA9BDF879CF}" destId="{B80CB716-DC75-4384-B5EF-5F4EE4D18CAD}" srcOrd="0" destOrd="0" presId="urn:microsoft.com/office/officeart/2005/8/layout/hierarchy1"/>
    <dgm:cxn modelId="{7872FF6C-47AA-4782-A094-C191378CB36B}" type="presOf" srcId="{A09BCBB0-2A4C-481F-82D0-7984EB3A8B62}" destId="{AA359C5D-6BD6-4657-B634-DDC13899D88A}" srcOrd="0" destOrd="0" presId="urn:microsoft.com/office/officeart/2005/8/layout/hierarchy1"/>
    <dgm:cxn modelId="{9EA7293E-05AC-41D8-8512-1970F3295D9C}" type="presOf" srcId="{82867D3F-5796-4532-842E-19A503A92CBD}" destId="{747EB423-4F33-4847-BCC7-A3B9B007EC55}" srcOrd="0" destOrd="0" presId="urn:microsoft.com/office/officeart/2005/8/layout/hierarchy1"/>
    <dgm:cxn modelId="{40C30B39-2A48-4314-A336-A5081054A0FC}" type="presOf" srcId="{8A030736-7ED2-4021-B664-4D6ABEC91A9B}" destId="{91CBC12B-23A3-430C-A683-DDA1BDC1AEBB}" srcOrd="0" destOrd="0" presId="urn:microsoft.com/office/officeart/2005/8/layout/hierarchy1"/>
    <dgm:cxn modelId="{DAD21174-E122-473D-BC76-AEB4B95A5CDC}" type="presParOf" srcId="{B80CB716-DC75-4384-B5EF-5F4EE4D18CAD}" destId="{04726B16-BA20-43F3-85EF-CD3564AEB212}" srcOrd="0" destOrd="0" presId="urn:microsoft.com/office/officeart/2005/8/layout/hierarchy1"/>
    <dgm:cxn modelId="{00F510A6-5767-48D4-92BB-24F2B017AA55}" type="presParOf" srcId="{04726B16-BA20-43F3-85EF-CD3564AEB212}" destId="{6BC79591-B44C-4288-8090-5D3E002892A7}" srcOrd="0" destOrd="0" presId="urn:microsoft.com/office/officeart/2005/8/layout/hierarchy1"/>
    <dgm:cxn modelId="{E9AD8695-93EC-41EC-936A-418B6C2F4F3C}" type="presParOf" srcId="{6BC79591-B44C-4288-8090-5D3E002892A7}" destId="{C1FD7A16-0C15-47AB-BCD0-EB14F5DE3B34}" srcOrd="0" destOrd="0" presId="urn:microsoft.com/office/officeart/2005/8/layout/hierarchy1"/>
    <dgm:cxn modelId="{3D0E942A-5EBD-49E2-9299-6DA11DFFC14F}" type="presParOf" srcId="{6BC79591-B44C-4288-8090-5D3E002892A7}" destId="{91CBC12B-23A3-430C-A683-DDA1BDC1AEBB}" srcOrd="1" destOrd="0" presId="urn:microsoft.com/office/officeart/2005/8/layout/hierarchy1"/>
    <dgm:cxn modelId="{1AD7717E-8BC7-4113-9408-A82E617D76B6}" type="presParOf" srcId="{04726B16-BA20-43F3-85EF-CD3564AEB212}" destId="{159CC50D-D59D-49B1-9EB6-0C7CB458E1E6}" srcOrd="1" destOrd="0" presId="urn:microsoft.com/office/officeart/2005/8/layout/hierarchy1"/>
    <dgm:cxn modelId="{74D4ED5A-FEAC-4AA7-9113-A944BAB0FD5D}" type="presParOf" srcId="{159CC50D-D59D-49B1-9EB6-0C7CB458E1E6}" destId="{F11C5C9B-27C5-401D-A1F7-835459388B5E}" srcOrd="0" destOrd="0" presId="urn:microsoft.com/office/officeart/2005/8/layout/hierarchy1"/>
    <dgm:cxn modelId="{84BDB1F1-7A9B-4A90-9D9F-FC258423D15A}" type="presParOf" srcId="{159CC50D-D59D-49B1-9EB6-0C7CB458E1E6}" destId="{07426C16-8E65-4618-B1E5-26B856D113DB}" srcOrd="1" destOrd="0" presId="urn:microsoft.com/office/officeart/2005/8/layout/hierarchy1"/>
    <dgm:cxn modelId="{E7A7F2CF-4F34-4DFD-90E7-4B3A45D479BD}" type="presParOf" srcId="{07426C16-8E65-4618-B1E5-26B856D113DB}" destId="{5F5E3A97-72B1-40C5-BDF4-B1ED87FF4101}" srcOrd="0" destOrd="0" presId="urn:microsoft.com/office/officeart/2005/8/layout/hierarchy1"/>
    <dgm:cxn modelId="{265A3014-A760-4BA8-BA20-3F46AF61048F}" type="presParOf" srcId="{5F5E3A97-72B1-40C5-BDF4-B1ED87FF4101}" destId="{EE315C68-F76D-4CB6-AEAC-4089D8A98135}" srcOrd="0" destOrd="0" presId="urn:microsoft.com/office/officeart/2005/8/layout/hierarchy1"/>
    <dgm:cxn modelId="{4F70DAA8-1746-4D71-B918-C081DF401313}" type="presParOf" srcId="{5F5E3A97-72B1-40C5-BDF4-B1ED87FF4101}" destId="{F496340A-6AEA-4D14-A900-0FD159CA4A2B}" srcOrd="1" destOrd="0" presId="urn:microsoft.com/office/officeart/2005/8/layout/hierarchy1"/>
    <dgm:cxn modelId="{8428DFEA-84E8-490F-8EFD-75312C960DB9}" type="presParOf" srcId="{07426C16-8E65-4618-B1E5-26B856D113DB}" destId="{9C7A6DE2-7374-4CEC-8B75-C588C1B7A421}" srcOrd="1" destOrd="0" presId="urn:microsoft.com/office/officeart/2005/8/layout/hierarchy1"/>
    <dgm:cxn modelId="{1CAC2AFD-23AB-424E-86FB-F047CD8B9A36}" type="presParOf" srcId="{9C7A6DE2-7374-4CEC-8B75-C588C1B7A421}" destId="{992D403F-7A53-47EF-A57A-7CFDD8A22D0C}" srcOrd="0" destOrd="0" presId="urn:microsoft.com/office/officeart/2005/8/layout/hierarchy1"/>
    <dgm:cxn modelId="{0C117ACF-4FC7-480A-9277-31A28CFC8FBD}" type="presParOf" srcId="{9C7A6DE2-7374-4CEC-8B75-C588C1B7A421}" destId="{599FE1EC-E881-482B-A19D-B9D4B040BA79}" srcOrd="1" destOrd="0" presId="urn:microsoft.com/office/officeart/2005/8/layout/hierarchy1"/>
    <dgm:cxn modelId="{2E66B4DA-1174-422F-8546-7BB1D0BA6EE1}" type="presParOf" srcId="{599FE1EC-E881-482B-A19D-B9D4B040BA79}" destId="{F90649F8-A453-475A-A266-B03C2C3F2BC2}" srcOrd="0" destOrd="0" presId="urn:microsoft.com/office/officeart/2005/8/layout/hierarchy1"/>
    <dgm:cxn modelId="{75008CA0-6E02-46D6-B453-267A73C69C92}" type="presParOf" srcId="{F90649F8-A453-475A-A266-B03C2C3F2BC2}" destId="{4760B31C-E833-4118-968B-6F3F37A322B5}" srcOrd="0" destOrd="0" presId="urn:microsoft.com/office/officeart/2005/8/layout/hierarchy1"/>
    <dgm:cxn modelId="{A1DC1965-3930-4C45-A069-1652B6F6F261}" type="presParOf" srcId="{F90649F8-A453-475A-A266-B03C2C3F2BC2}" destId="{1B1ED9DE-5D5F-4012-A04E-7898C0905978}" srcOrd="1" destOrd="0" presId="urn:microsoft.com/office/officeart/2005/8/layout/hierarchy1"/>
    <dgm:cxn modelId="{A13992E2-790F-45BA-A813-592DEC7B23FB}" type="presParOf" srcId="{599FE1EC-E881-482B-A19D-B9D4B040BA79}" destId="{2542C6D7-49C2-4BFE-BE55-FEAC43CE75D9}" srcOrd="1" destOrd="0" presId="urn:microsoft.com/office/officeart/2005/8/layout/hierarchy1"/>
    <dgm:cxn modelId="{9FC5B114-DA58-46B1-9BFA-C1A258951220}" type="presParOf" srcId="{9C7A6DE2-7374-4CEC-8B75-C588C1B7A421}" destId="{747EB423-4F33-4847-BCC7-A3B9B007EC55}" srcOrd="2" destOrd="0" presId="urn:microsoft.com/office/officeart/2005/8/layout/hierarchy1"/>
    <dgm:cxn modelId="{F6A5A29F-91CF-46F3-9D58-164166BA458F}" type="presParOf" srcId="{9C7A6DE2-7374-4CEC-8B75-C588C1B7A421}" destId="{A70B0FDD-23F7-4B44-A69F-3F011929FA2E}" srcOrd="3" destOrd="0" presId="urn:microsoft.com/office/officeart/2005/8/layout/hierarchy1"/>
    <dgm:cxn modelId="{0BBB6351-16EF-4FA6-9619-6873302F4C9A}" type="presParOf" srcId="{A70B0FDD-23F7-4B44-A69F-3F011929FA2E}" destId="{2A475DB8-4F81-4B2E-8BBD-E5C102D8CF38}" srcOrd="0" destOrd="0" presId="urn:microsoft.com/office/officeart/2005/8/layout/hierarchy1"/>
    <dgm:cxn modelId="{25F8A2BC-3F85-49C3-A7BF-C5BFB241F2F5}" type="presParOf" srcId="{2A475DB8-4F81-4B2E-8BBD-E5C102D8CF38}" destId="{D6AC88AA-D63E-4A6D-A279-638A768D87E9}" srcOrd="0" destOrd="0" presId="urn:microsoft.com/office/officeart/2005/8/layout/hierarchy1"/>
    <dgm:cxn modelId="{09E108B0-57CC-4937-B4E2-22ACA6AF95CC}" type="presParOf" srcId="{2A475DB8-4F81-4B2E-8BBD-E5C102D8CF38}" destId="{AA359C5D-6BD6-4657-B634-DDC13899D88A}" srcOrd="1" destOrd="0" presId="urn:microsoft.com/office/officeart/2005/8/layout/hierarchy1"/>
    <dgm:cxn modelId="{47EB4925-6BD3-4A78-BA4D-371C7DC3B183}" type="presParOf" srcId="{A70B0FDD-23F7-4B44-A69F-3F011929FA2E}" destId="{65735849-BAC1-4691-9585-F7733BA15833}" srcOrd="1" destOrd="0" presId="urn:microsoft.com/office/officeart/2005/8/layout/hierarchy1"/>
    <dgm:cxn modelId="{A1FD0E6A-7587-4DE5-AAD0-06B545B267D3}" type="presParOf" srcId="{159CC50D-D59D-49B1-9EB6-0C7CB458E1E6}" destId="{70E2290D-6188-4BAE-8450-16D474D28D5F}" srcOrd="2" destOrd="0" presId="urn:microsoft.com/office/officeart/2005/8/layout/hierarchy1"/>
    <dgm:cxn modelId="{68E5F2CE-787A-4B3C-86E4-A4A900187CBC}" type="presParOf" srcId="{159CC50D-D59D-49B1-9EB6-0C7CB458E1E6}" destId="{1C7B099F-BAAE-422E-BD30-A39401A8B81E}" srcOrd="3" destOrd="0" presId="urn:microsoft.com/office/officeart/2005/8/layout/hierarchy1"/>
    <dgm:cxn modelId="{F1925F85-92EA-46DA-9F3A-BDE7F85DBF59}" type="presParOf" srcId="{1C7B099F-BAAE-422E-BD30-A39401A8B81E}" destId="{ABA0A5D3-97D8-4C07-B95D-CA767FD0E4AB}" srcOrd="0" destOrd="0" presId="urn:microsoft.com/office/officeart/2005/8/layout/hierarchy1"/>
    <dgm:cxn modelId="{864CED82-F0D6-445B-BFC7-A419D2867615}" type="presParOf" srcId="{ABA0A5D3-97D8-4C07-B95D-CA767FD0E4AB}" destId="{DADEA44C-C84E-4653-A04A-C46D5DADC6A3}" srcOrd="0" destOrd="0" presId="urn:microsoft.com/office/officeart/2005/8/layout/hierarchy1"/>
    <dgm:cxn modelId="{A96AF6AD-DE3E-4592-9749-71B606C80926}" type="presParOf" srcId="{ABA0A5D3-97D8-4C07-B95D-CA767FD0E4AB}" destId="{E8F4EF09-CD3E-469C-BD9D-A707BA0C8B48}" srcOrd="1" destOrd="0" presId="urn:microsoft.com/office/officeart/2005/8/layout/hierarchy1"/>
    <dgm:cxn modelId="{ADFA0A26-FAD2-4A83-98DD-8CCBD2E1D9B4}" type="presParOf" srcId="{1C7B099F-BAAE-422E-BD30-A39401A8B81E}" destId="{6FDF29CC-EFD2-426E-9B81-B31F56038F79}" srcOrd="1" destOrd="0" presId="urn:microsoft.com/office/officeart/2005/8/layout/hierarchy1"/>
    <dgm:cxn modelId="{86ACD566-1B18-490F-BEDB-36510BFBFF2A}" type="presParOf" srcId="{6FDF29CC-EFD2-426E-9B81-B31F56038F79}" destId="{90594A7B-69C8-43FD-B778-97AD231E3C1E}" srcOrd="0" destOrd="0" presId="urn:microsoft.com/office/officeart/2005/8/layout/hierarchy1"/>
    <dgm:cxn modelId="{E2F4C80D-3693-4190-B927-8DF06AF5E18D}" type="presParOf" srcId="{6FDF29CC-EFD2-426E-9B81-B31F56038F79}" destId="{3FF46CF0-39E1-432F-A2F6-D77986842084}" srcOrd="1" destOrd="0" presId="urn:microsoft.com/office/officeart/2005/8/layout/hierarchy1"/>
    <dgm:cxn modelId="{A6B2DB2A-2E4F-4D0C-BAA6-AB247D441530}" type="presParOf" srcId="{3FF46CF0-39E1-432F-A2F6-D77986842084}" destId="{5B701272-71C9-459B-94AA-BE8015895C60}" srcOrd="0" destOrd="0" presId="urn:microsoft.com/office/officeart/2005/8/layout/hierarchy1"/>
    <dgm:cxn modelId="{05B9DD48-DB0A-4DF2-AC74-BE3D2C2B35BF}" type="presParOf" srcId="{5B701272-71C9-459B-94AA-BE8015895C60}" destId="{8730EFC2-C693-4636-B4B8-72DD349653AD}" srcOrd="0" destOrd="0" presId="urn:microsoft.com/office/officeart/2005/8/layout/hierarchy1"/>
    <dgm:cxn modelId="{1D7F3502-DBBD-49B7-9ECC-683C83885390}" type="presParOf" srcId="{5B701272-71C9-459B-94AA-BE8015895C60}" destId="{75426013-E038-49B2-B085-34392407C466}" srcOrd="1" destOrd="0" presId="urn:microsoft.com/office/officeart/2005/8/layout/hierarchy1"/>
    <dgm:cxn modelId="{3A00203E-32C0-49EF-8B70-2FDF542A9A68}" type="presParOf" srcId="{3FF46CF0-39E1-432F-A2F6-D77986842084}" destId="{5EE0BC25-927D-42C2-87DF-CCEC465FBD4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D920B283-34E0-4FBE-8B11-2EA9BDF879C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030736-7ED2-4021-B664-4D6ABEC91A9B}">
      <dgm:prSet phldrT="[Text]" custT="1"/>
      <dgm:spPr/>
      <dgm:t>
        <a:bodyPr/>
        <a:lstStyle/>
        <a:p>
          <a:r>
            <a:rPr lang="en-US" sz="2600" b="1" dirty="0" err="1">
              <a:latin typeface="Times New Roman" pitchFamily="18" charset="0"/>
              <a:cs typeface="Times New Roman" pitchFamily="18" charset="0"/>
            </a:rPr>
            <a:t>Chính</a:t>
          </a:r>
          <a:r>
            <a:rPr lang="en-US" sz="26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600" b="1" dirty="0" err="1">
              <a:latin typeface="Times New Roman" pitchFamily="18" charset="0"/>
              <a:cs typeface="Times New Roman" pitchFamily="18" charset="0"/>
            </a:rPr>
            <a:t>thể</a:t>
          </a:r>
          <a:endParaRPr lang="en-US" sz="2600" b="1" dirty="0">
            <a:latin typeface="Times New Roman" pitchFamily="18" charset="0"/>
            <a:cs typeface="Times New Roman" pitchFamily="18" charset="0"/>
          </a:endParaRPr>
        </a:p>
      </dgm:t>
    </dgm:pt>
    <dgm:pt modelId="{3C579A2D-E260-4D8F-A7FC-9F070F9E9A51}" type="parTrans" cxnId="{5F084EC8-2274-4E6E-820F-D28578871F44}">
      <dgm:prSet/>
      <dgm:spPr/>
      <dgm:t>
        <a:bodyPr/>
        <a:lstStyle/>
        <a:p>
          <a:endParaRPr lang="en-US" sz="1600" b="1">
            <a:latin typeface="Times New Roman" pitchFamily="18" charset="0"/>
            <a:cs typeface="Times New Roman" pitchFamily="18" charset="0"/>
          </a:endParaRPr>
        </a:p>
      </dgm:t>
    </dgm:pt>
    <dgm:pt modelId="{14E7BEEF-9E4F-471E-8C04-754832D8026D}" type="sibTrans" cxnId="{5F084EC8-2274-4E6E-820F-D28578871F44}">
      <dgm:prSet/>
      <dgm:spPr/>
      <dgm:t>
        <a:bodyPr/>
        <a:lstStyle/>
        <a:p>
          <a:endParaRPr lang="en-US" sz="1600" b="1">
            <a:latin typeface="Times New Roman" pitchFamily="18" charset="0"/>
            <a:cs typeface="Times New Roman" pitchFamily="18" charset="0"/>
          </a:endParaRPr>
        </a:p>
      </dgm:t>
    </dgm:pt>
    <dgm:pt modelId="{D989FDEC-FA15-4ACF-BFF8-0A4DFEF564E2}">
      <dgm:prSet phldrT="[Text]" custT="1"/>
      <dgm:spPr/>
      <dgm:t>
        <a:bodyPr/>
        <a:lstStyle/>
        <a:p>
          <a:r>
            <a:rPr lang="en-US" sz="2600" b="1" dirty="0" err="1">
              <a:latin typeface="Times New Roman" pitchFamily="18" charset="0"/>
              <a:cs typeface="Times New Roman" pitchFamily="18" charset="0"/>
            </a:rPr>
            <a:t>Quân</a:t>
          </a:r>
          <a:r>
            <a:rPr lang="en-US" sz="26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600" b="1" dirty="0" err="1">
              <a:latin typeface="Times New Roman" pitchFamily="18" charset="0"/>
              <a:cs typeface="Times New Roman" pitchFamily="18" charset="0"/>
            </a:rPr>
            <a:t>chủ</a:t>
          </a:r>
          <a:endParaRPr lang="en-US" sz="2600" b="1" dirty="0">
            <a:latin typeface="Times New Roman" pitchFamily="18" charset="0"/>
            <a:cs typeface="Times New Roman" pitchFamily="18" charset="0"/>
          </a:endParaRPr>
        </a:p>
      </dgm:t>
    </dgm:pt>
    <dgm:pt modelId="{60716D42-439A-407E-AE23-8C59548FFD36}" type="parTrans" cxnId="{0E26601B-C72C-455A-893C-909DF4EBE365}">
      <dgm:prSet/>
      <dgm:spPr/>
      <dgm:t>
        <a:bodyPr/>
        <a:lstStyle/>
        <a:p>
          <a:endParaRPr lang="en-US" sz="1600" b="1">
            <a:latin typeface="Times New Roman" pitchFamily="18" charset="0"/>
            <a:cs typeface="Times New Roman" pitchFamily="18" charset="0"/>
          </a:endParaRPr>
        </a:p>
      </dgm:t>
    </dgm:pt>
    <dgm:pt modelId="{425D6595-A096-4C6C-B11F-BB764A271740}" type="sibTrans" cxnId="{0E26601B-C72C-455A-893C-909DF4EBE365}">
      <dgm:prSet/>
      <dgm:spPr/>
      <dgm:t>
        <a:bodyPr/>
        <a:lstStyle/>
        <a:p>
          <a:endParaRPr lang="en-US" sz="1600" b="1">
            <a:latin typeface="Times New Roman" pitchFamily="18" charset="0"/>
            <a:cs typeface="Times New Roman" pitchFamily="18" charset="0"/>
          </a:endParaRPr>
        </a:p>
      </dgm:t>
    </dgm:pt>
    <dgm:pt modelId="{19A70A5C-6292-4873-B95C-9B776B7FA300}">
      <dgm:prSet phldrT="[Text]" custT="1"/>
      <dgm:spPr/>
      <dgm:t>
        <a:bodyPr/>
        <a:lstStyle/>
        <a:p>
          <a:r>
            <a:rPr lang="en-US" sz="2600" b="1" dirty="0" err="1">
              <a:latin typeface="Times New Roman" pitchFamily="18" charset="0"/>
              <a:cs typeface="Times New Roman" pitchFamily="18" charset="0"/>
            </a:rPr>
            <a:t>Tuyệt</a:t>
          </a:r>
          <a:r>
            <a:rPr lang="en-US" sz="26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600" b="1" dirty="0" err="1">
              <a:latin typeface="Times New Roman" pitchFamily="18" charset="0"/>
              <a:cs typeface="Times New Roman" pitchFamily="18" charset="0"/>
            </a:rPr>
            <a:t>đối</a:t>
          </a:r>
          <a:endParaRPr lang="en-US" sz="2600" b="1" dirty="0">
            <a:latin typeface="Times New Roman" pitchFamily="18" charset="0"/>
            <a:cs typeface="Times New Roman" pitchFamily="18" charset="0"/>
          </a:endParaRPr>
        </a:p>
      </dgm:t>
    </dgm:pt>
    <dgm:pt modelId="{3C45261E-B0DE-4412-BB52-2700BAF3CFB3}" type="parTrans" cxnId="{C303A852-3C84-4811-A512-38163949EF03}">
      <dgm:prSet/>
      <dgm:spPr/>
      <dgm:t>
        <a:bodyPr/>
        <a:lstStyle/>
        <a:p>
          <a:endParaRPr lang="en-US" sz="1600" b="1">
            <a:latin typeface="Times New Roman" pitchFamily="18" charset="0"/>
            <a:cs typeface="Times New Roman" pitchFamily="18" charset="0"/>
          </a:endParaRPr>
        </a:p>
      </dgm:t>
    </dgm:pt>
    <dgm:pt modelId="{F0B7D004-620F-45B9-B554-7CA507360E94}" type="sibTrans" cxnId="{C303A852-3C84-4811-A512-38163949EF03}">
      <dgm:prSet/>
      <dgm:spPr/>
      <dgm:t>
        <a:bodyPr/>
        <a:lstStyle/>
        <a:p>
          <a:endParaRPr lang="en-US" sz="1600" b="1">
            <a:latin typeface="Times New Roman" pitchFamily="18" charset="0"/>
            <a:cs typeface="Times New Roman" pitchFamily="18" charset="0"/>
          </a:endParaRPr>
        </a:p>
      </dgm:t>
    </dgm:pt>
    <dgm:pt modelId="{A09BCBB0-2A4C-481F-82D0-7984EB3A8B62}">
      <dgm:prSet phldrT="[Text]" custT="1"/>
      <dgm:spPr/>
      <dgm:t>
        <a:bodyPr/>
        <a:lstStyle/>
        <a:p>
          <a:r>
            <a:rPr lang="en-US" sz="2000" b="1" dirty="0" err="1">
              <a:latin typeface="Times New Roman" pitchFamily="18" charset="0"/>
              <a:cs typeface="Times New Roman" pitchFamily="18" charset="0"/>
            </a:rPr>
            <a:t>Hạn</a:t>
          </a:r>
          <a:r>
            <a:rPr lang="en-US" sz="20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dirty="0" err="1">
              <a:latin typeface="Times New Roman" pitchFamily="18" charset="0"/>
              <a:cs typeface="Times New Roman" pitchFamily="18" charset="0"/>
            </a:rPr>
            <a:t>chế</a:t>
          </a:r>
          <a:r>
            <a:rPr lang="en-US" sz="2000" b="1" dirty="0">
              <a:latin typeface="Times New Roman" pitchFamily="18" charset="0"/>
              <a:cs typeface="Times New Roman" pitchFamily="18" charset="0"/>
            </a:rPr>
            <a:t>: </a:t>
          </a:r>
          <a:r>
            <a:rPr lang="en-US" sz="2000" b="1" dirty="0" err="1">
              <a:latin typeface="Times New Roman" pitchFamily="18" charset="0"/>
              <a:cs typeface="Times New Roman" pitchFamily="18" charset="0"/>
            </a:rPr>
            <a:t>Đại</a:t>
          </a:r>
          <a:r>
            <a:rPr lang="en-US" sz="20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dirty="0" err="1">
              <a:latin typeface="Times New Roman" pitchFamily="18" charset="0"/>
              <a:cs typeface="Times New Roman" pitchFamily="18" charset="0"/>
            </a:rPr>
            <a:t>nghị</a:t>
          </a:r>
          <a:r>
            <a:rPr lang="en-US" sz="2000" b="1" dirty="0">
              <a:latin typeface="Times New Roman" pitchFamily="18" charset="0"/>
              <a:cs typeface="Times New Roman" pitchFamily="18" charset="0"/>
            </a:rPr>
            <a:t>; </a:t>
          </a:r>
          <a:r>
            <a:rPr lang="en-US" sz="2000" b="1" dirty="0" err="1">
              <a:latin typeface="Times New Roman" pitchFamily="18" charset="0"/>
              <a:cs typeface="Times New Roman" pitchFamily="18" charset="0"/>
            </a:rPr>
            <a:t>Lập</a:t>
          </a:r>
          <a:r>
            <a:rPr lang="en-US" sz="20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dirty="0" err="1">
              <a:latin typeface="Times New Roman" pitchFamily="18" charset="0"/>
              <a:cs typeface="Times New Roman" pitchFamily="18" charset="0"/>
            </a:rPr>
            <a:t>hiến</a:t>
          </a:r>
          <a:endParaRPr lang="en-US" sz="2000" b="1" dirty="0">
            <a:latin typeface="Times New Roman" pitchFamily="18" charset="0"/>
            <a:cs typeface="Times New Roman" pitchFamily="18" charset="0"/>
          </a:endParaRPr>
        </a:p>
      </dgm:t>
    </dgm:pt>
    <dgm:pt modelId="{82867D3F-5796-4532-842E-19A503A92CBD}" type="parTrans" cxnId="{D1735236-5CB2-4E34-95E8-D8624F8D6E21}">
      <dgm:prSet/>
      <dgm:spPr/>
      <dgm:t>
        <a:bodyPr/>
        <a:lstStyle/>
        <a:p>
          <a:endParaRPr lang="en-US" sz="1600" b="1">
            <a:latin typeface="Times New Roman" pitchFamily="18" charset="0"/>
            <a:cs typeface="Times New Roman" pitchFamily="18" charset="0"/>
          </a:endParaRPr>
        </a:p>
      </dgm:t>
    </dgm:pt>
    <dgm:pt modelId="{5C760862-D24C-481B-8E1A-398C7CEA314B}" type="sibTrans" cxnId="{D1735236-5CB2-4E34-95E8-D8624F8D6E21}">
      <dgm:prSet/>
      <dgm:spPr/>
      <dgm:t>
        <a:bodyPr/>
        <a:lstStyle/>
        <a:p>
          <a:endParaRPr lang="en-US" sz="1600" b="1">
            <a:latin typeface="Times New Roman" pitchFamily="18" charset="0"/>
            <a:cs typeface="Times New Roman" pitchFamily="18" charset="0"/>
          </a:endParaRPr>
        </a:p>
      </dgm:t>
    </dgm:pt>
    <dgm:pt modelId="{D0C13F7F-E9D2-41AB-B2CA-274D6662A233}">
      <dgm:prSet phldrT="[Text]" custT="1"/>
      <dgm:spPr/>
      <dgm:t>
        <a:bodyPr/>
        <a:lstStyle/>
        <a:p>
          <a:r>
            <a:rPr lang="en-US" sz="2600" b="1" dirty="0" err="1">
              <a:latin typeface="Times New Roman" pitchFamily="18" charset="0"/>
              <a:cs typeface="Times New Roman" pitchFamily="18" charset="0"/>
            </a:rPr>
            <a:t>Cộng</a:t>
          </a:r>
          <a:r>
            <a:rPr lang="en-US" sz="26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600" b="1" dirty="0" err="1">
              <a:latin typeface="Times New Roman" pitchFamily="18" charset="0"/>
              <a:cs typeface="Times New Roman" pitchFamily="18" charset="0"/>
            </a:rPr>
            <a:t>hòa</a:t>
          </a:r>
          <a:endParaRPr lang="en-US" sz="2600" b="1" dirty="0">
            <a:latin typeface="Times New Roman" pitchFamily="18" charset="0"/>
            <a:cs typeface="Times New Roman" pitchFamily="18" charset="0"/>
          </a:endParaRPr>
        </a:p>
      </dgm:t>
    </dgm:pt>
    <dgm:pt modelId="{DD453ACC-1BD5-4295-874D-912B917E8C33}" type="parTrans" cxnId="{BFF0254E-10C1-4389-BF7E-01EB62D81AA9}">
      <dgm:prSet/>
      <dgm:spPr/>
      <dgm:t>
        <a:bodyPr/>
        <a:lstStyle/>
        <a:p>
          <a:endParaRPr lang="en-US" sz="1600" b="1">
            <a:latin typeface="Times New Roman" pitchFamily="18" charset="0"/>
            <a:cs typeface="Times New Roman" pitchFamily="18" charset="0"/>
          </a:endParaRPr>
        </a:p>
      </dgm:t>
    </dgm:pt>
    <dgm:pt modelId="{5C5C85A6-2C2F-4F90-8E2E-9605465FC2DA}" type="sibTrans" cxnId="{BFF0254E-10C1-4389-BF7E-01EB62D81AA9}">
      <dgm:prSet/>
      <dgm:spPr/>
      <dgm:t>
        <a:bodyPr/>
        <a:lstStyle/>
        <a:p>
          <a:endParaRPr lang="en-US" sz="1600" b="1">
            <a:latin typeface="Times New Roman" pitchFamily="18" charset="0"/>
            <a:cs typeface="Times New Roman" pitchFamily="18" charset="0"/>
          </a:endParaRPr>
        </a:p>
      </dgm:t>
    </dgm:pt>
    <dgm:pt modelId="{A5C44E7D-638B-4F20-A2FF-5BACFA908CD9}">
      <dgm:prSet phldrT="[Text]" custT="1"/>
      <dgm:spPr/>
      <dgm:t>
        <a:bodyPr/>
        <a:lstStyle/>
        <a:p>
          <a:r>
            <a:rPr lang="en-US" sz="2600" b="1" dirty="0" err="1">
              <a:latin typeface="Times New Roman" pitchFamily="18" charset="0"/>
              <a:cs typeface="Times New Roman" pitchFamily="18" charset="0"/>
            </a:rPr>
            <a:t>Tổng</a:t>
          </a:r>
          <a:r>
            <a:rPr lang="en-US" sz="26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600" b="1" dirty="0" err="1">
              <a:latin typeface="Times New Roman" pitchFamily="18" charset="0"/>
              <a:cs typeface="Times New Roman" pitchFamily="18" charset="0"/>
            </a:rPr>
            <a:t>thống</a:t>
          </a:r>
          <a:endParaRPr lang="en-US" sz="2600" b="1" dirty="0">
            <a:latin typeface="Times New Roman" pitchFamily="18" charset="0"/>
            <a:cs typeface="Times New Roman" pitchFamily="18" charset="0"/>
          </a:endParaRPr>
        </a:p>
      </dgm:t>
    </dgm:pt>
    <dgm:pt modelId="{280D66D7-83DC-4826-B862-B10BA927328D}" type="parTrans" cxnId="{B7CC0AA0-E939-4901-907A-2F53B47278C1}">
      <dgm:prSet/>
      <dgm:spPr/>
      <dgm:t>
        <a:bodyPr/>
        <a:lstStyle/>
        <a:p>
          <a:endParaRPr lang="en-US" sz="1600" b="1">
            <a:latin typeface="Times New Roman" pitchFamily="18" charset="0"/>
            <a:cs typeface="Times New Roman" pitchFamily="18" charset="0"/>
          </a:endParaRPr>
        </a:p>
      </dgm:t>
    </dgm:pt>
    <dgm:pt modelId="{B48FFB3B-2139-411D-A3F2-A0E2275D5CF8}" type="sibTrans" cxnId="{B7CC0AA0-E939-4901-907A-2F53B47278C1}">
      <dgm:prSet/>
      <dgm:spPr/>
      <dgm:t>
        <a:bodyPr/>
        <a:lstStyle/>
        <a:p>
          <a:endParaRPr lang="en-US" sz="1600" b="1">
            <a:latin typeface="Times New Roman" pitchFamily="18" charset="0"/>
            <a:cs typeface="Times New Roman" pitchFamily="18" charset="0"/>
          </a:endParaRPr>
        </a:p>
      </dgm:t>
    </dgm:pt>
    <dgm:pt modelId="{42B02787-6500-4637-AD9D-046E309D2242}">
      <dgm:prSet phldrT="[Text]" custT="1"/>
      <dgm:spPr/>
      <dgm:t>
        <a:bodyPr/>
        <a:lstStyle/>
        <a:p>
          <a:r>
            <a:rPr lang="en-US" sz="2600" b="1" dirty="0" err="1">
              <a:latin typeface="Times New Roman" pitchFamily="18" charset="0"/>
              <a:cs typeface="Times New Roman" pitchFamily="18" charset="0"/>
            </a:rPr>
            <a:t>Đại</a:t>
          </a:r>
          <a:r>
            <a:rPr lang="en-US" sz="26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600" b="1" dirty="0" err="1">
              <a:latin typeface="Times New Roman" pitchFamily="18" charset="0"/>
              <a:cs typeface="Times New Roman" pitchFamily="18" charset="0"/>
            </a:rPr>
            <a:t>nghị</a:t>
          </a:r>
          <a:endParaRPr lang="en-US" sz="2600" b="1" dirty="0">
            <a:latin typeface="Times New Roman" pitchFamily="18" charset="0"/>
            <a:cs typeface="Times New Roman" pitchFamily="18" charset="0"/>
          </a:endParaRPr>
        </a:p>
      </dgm:t>
    </dgm:pt>
    <dgm:pt modelId="{574BBE89-96A6-434A-AE63-E93F485166CD}" type="parTrans" cxnId="{77EEE455-8046-49BF-B333-7449B97686C3}">
      <dgm:prSet/>
      <dgm:spPr/>
      <dgm:t>
        <a:bodyPr/>
        <a:lstStyle/>
        <a:p>
          <a:endParaRPr lang="en-US"/>
        </a:p>
      </dgm:t>
    </dgm:pt>
    <dgm:pt modelId="{3EE05A7B-D52A-4821-B24B-00E873FD39E3}" type="sibTrans" cxnId="{77EEE455-8046-49BF-B333-7449B97686C3}">
      <dgm:prSet/>
      <dgm:spPr/>
      <dgm:t>
        <a:bodyPr/>
        <a:lstStyle/>
        <a:p>
          <a:endParaRPr lang="en-US"/>
        </a:p>
      </dgm:t>
    </dgm:pt>
    <dgm:pt modelId="{35DD15A8-3543-4CAE-878B-15B4A0764A27}">
      <dgm:prSet phldrT="[Text]" custT="1"/>
      <dgm:spPr/>
      <dgm:t>
        <a:bodyPr/>
        <a:lstStyle/>
        <a:p>
          <a:r>
            <a:rPr lang="en-US" sz="2600" b="1" dirty="0" err="1">
              <a:latin typeface="Times New Roman" pitchFamily="18" charset="0"/>
              <a:cs typeface="Times New Roman" pitchFamily="18" charset="0"/>
            </a:rPr>
            <a:t>Hỗn</a:t>
          </a:r>
          <a:r>
            <a:rPr lang="en-US" sz="26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600" b="1" dirty="0" err="1">
              <a:latin typeface="Times New Roman" pitchFamily="18" charset="0"/>
              <a:cs typeface="Times New Roman" pitchFamily="18" charset="0"/>
            </a:rPr>
            <a:t>hợp</a:t>
          </a:r>
          <a:endParaRPr lang="en-US" sz="2600" b="1" dirty="0">
            <a:latin typeface="Times New Roman" pitchFamily="18" charset="0"/>
            <a:cs typeface="Times New Roman" pitchFamily="18" charset="0"/>
          </a:endParaRPr>
        </a:p>
      </dgm:t>
    </dgm:pt>
    <dgm:pt modelId="{2C0D5E29-92E8-4AF3-AB68-5BA3620D9F02}" type="parTrans" cxnId="{CD60FADC-AA30-4E27-80F2-D46C162B54D3}">
      <dgm:prSet/>
      <dgm:spPr/>
      <dgm:t>
        <a:bodyPr/>
        <a:lstStyle/>
        <a:p>
          <a:endParaRPr lang="en-US"/>
        </a:p>
      </dgm:t>
    </dgm:pt>
    <dgm:pt modelId="{4D2BA9B8-F108-4184-B6E2-B6512DF549E6}" type="sibTrans" cxnId="{CD60FADC-AA30-4E27-80F2-D46C162B54D3}">
      <dgm:prSet/>
      <dgm:spPr/>
      <dgm:t>
        <a:bodyPr/>
        <a:lstStyle/>
        <a:p>
          <a:endParaRPr lang="en-US"/>
        </a:p>
      </dgm:t>
    </dgm:pt>
    <dgm:pt modelId="{B80CB716-DC75-4384-B5EF-5F4EE4D18CAD}" type="pres">
      <dgm:prSet presAssocID="{D920B283-34E0-4FBE-8B11-2EA9BDF879C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4726B16-BA20-43F3-85EF-CD3564AEB212}" type="pres">
      <dgm:prSet presAssocID="{8A030736-7ED2-4021-B664-4D6ABEC91A9B}" presName="hierRoot1" presStyleCnt="0"/>
      <dgm:spPr/>
    </dgm:pt>
    <dgm:pt modelId="{6BC79591-B44C-4288-8090-5D3E002892A7}" type="pres">
      <dgm:prSet presAssocID="{8A030736-7ED2-4021-B664-4D6ABEC91A9B}" presName="composite" presStyleCnt="0"/>
      <dgm:spPr/>
    </dgm:pt>
    <dgm:pt modelId="{C1FD7A16-0C15-47AB-BCD0-EB14F5DE3B34}" type="pres">
      <dgm:prSet presAssocID="{8A030736-7ED2-4021-B664-4D6ABEC91A9B}" presName="background" presStyleLbl="node0" presStyleIdx="0" presStyleCnt="1"/>
      <dgm:spPr/>
    </dgm:pt>
    <dgm:pt modelId="{91CBC12B-23A3-430C-A683-DDA1BDC1AEBB}" type="pres">
      <dgm:prSet presAssocID="{8A030736-7ED2-4021-B664-4D6ABEC91A9B}" presName="text" presStyleLbl="fgAcc0" presStyleIdx="0" presStyleCnt="1" custScaleX="113201" custScaleY="139058">
        <dgm:presLayoutVars>
          <dgm:chPref val="3"/>
        </dgm:presLayoutVars>
      </dgm:prSet>
      <dgm:spPr/>
    </dgm:pt>
    <dgm:pt modelId="{159CC50D-D59D-49B1-9EB6-0C7CB458E1E6}" type="pres">
      <dgm:prSet presAssocID="{8A030736-7ED2-4021-B664-4D6ABEC91A9B}" presName="hierChild2" presStyleCnt="0"/>
      <dgm:spPr/>
    </dgm:pt>
    <dgm:pt modelId="{F11C5C9B-27C5-401D-A1F7-835459388B5E}" type="pres">
      <dgm:prSet presAssocID="{60716D42-439A-407E-AE23-8C59548FFD36}" presName="Name10" presStyleLbl="parChTrans1D2" presStyleIdx="0" presStyleCnt="2"/>
      <dgm:spPr/>
    </dgm:pt>
    <dgm:pt modelId="{07426C16-8E65-4618-B1E5-26B856D113DB}" type="pres">
      <dgm:prSet presAssocID="{D989FDEC-FA15-4ACF-BFF8-0A4DFEF564E2}" presName="hierRoot2" presStyleCnt="0"/>
      <dgm:spPr/>
    </dgm:pt>
    <dgm:pt modelId="{5F5E3A97-72B1-40C5-BDF4-B1ED87FF4101}" type="pres">
      <dgm:prSet presAssocID="{D989FDEC-FA15-4ACF-BFF8-0A4DFEF564E2}" presName="composite2" presStyleCnt="0"/>
      <dgm:spPr/>
    </dgm:pt>
    <dgm:pt modelId="{EE315C68-F76D-4CB6-AEAC-4089D8A98135}" type="pres">
      <dgm:prSet presAssocID="{D989FDEC-FA15-4ACF-BFF8-0A4DFEF564E2}" presName="background2" presStyleLbl="node2" presStyleIdx="0" presStyleCnt="2"/>
      <dgm:spPr/>
    </dgm:pt>
    <dgm:pt modelId="{F496340A-6AEA-4D14-A900-0FD159CA4A2B}" type="pres">
      <dgm:prSet presAssocID="{D989FDEC-FA15-4ACF-BFF8-0A4DFEF564E2}" presName="text2" presStyleLbl="fgAcc2" presStyleIdx="0" presStyleCnt="2" custScaleX="113201" custScaleY="139058">
        <dgm:presLayoutVars>
          <dgm:chPref val="3"/>
        </dgm:presLayoutVars>
      </dgm:prSet>
      <dgm:spPr/>
    </dgm:pt>
    <dgm:pt modelId="{9C7A6DE2-7374-4CEC-8B75-C588C1B7A421}" type="pres">
      <dgm:prSet presAssocID="{D989FDEC-FA15-4ACF-BFF8-0A4DFEF564E2}" presName="hierChild3" presStyleCnt="0"/>
      <dgm:spPr/>
    </dgm:pt>
    <dgm:pt modelId="{992D403F-7A53-47EF-A57A-7CFDD8A22D0C}" type="pres">
      <dgm:prSet presAssocID="{3C45261E-B0DE-4412-BB52-2700BAF3CFB3}" presName="Name17" presStyleLbl="parChTrans1D3" presStyleIdx="0" presStyleCnt="5"/>
      <dgm:spPr/>
    </dgm:pt>
    <dgm:pt modelId="{599FE1EC-E881-482B-A19D-B9D4B040BA79}" type="pres">
      <dgm:prSet presAssocID="{19A70A5C-6292-4873-B95C-9B776B7FA300}" presName="hierRoot3" presStyleCnt="0"/>
      <dgm:spPr/>
    </dgm:pt>
    <dgm:pt modelId="{F90649F8-A453-475A-A266-B03C2C3F2BC2}" type="pres">
      <dgm:prSet presAssocID="{19A70A5C-6292-4873-B95C-9B776B7FA300}" presName="composite3" presStyleCnt="0"/>
      <dgm:spPr/>
    </dgm:pt>
    <dgm:pt modelId="{4760B31C-E833-4118-968B-6F3F37A322B5}" type="pres">
      <dgm:prSet presAssocID="{19A70A5C-6292-4873-B95C-9B776B7FA300}" presName="background3" presStyleLbl="node3" presStyleIdx="0" presStyleCnt="5"/>
      <dgm:spPr/>
    </dgm:pt>
    <dgm:pt modelId="{1B1ED9DE-5D5F-4012-A04E-7898C0905978}" type="pres">
      <dgm:prSet presAssocID="{19A70A5C-6292-4873-B95C-9B776B7FA300}" presName="text3" presStyleLbl="fgAcc3" presStyleIdx="0" presStyleCnt="5" custScaleX="113201" custScaleY="139058">
        <dgm:presLayoutVars>
          <dgm:chPref val="3"/>
        </dgm:presLayoutVars>
      </dgm:prSet>
      <dgm:spPr/>
    </dgm:pt>
    <dgm:pt modelId="{2542C6D7-49C2-4BFE-BE55-FEAC43CE75D9}" type="pres">
      <dgm:prSet presAssocID="{19A70A5C-6292-4873-B95C-9B776B7FA300}" presName="hierChild4" presStyleCnt="0"/>
      <dgm:spPr/>
    </dgm:pt>
    <dgm:pt modelId="{747EB423-4F33-4847-BCC7-A3B9B007EC55}" type="pres">
      <dgm:prSet presAssocID="{82867D3F-5796-4532-842E-19A503A92CBD}" presName="Name17" presStyleLbl="parChTrans1D3" presStyleIdx="1" presStyleCnt="5"/>
      <dgm:spPr/>
    </dgm:pt>
    <dgm:pt modelId="{A70B0FDD-23F7-4B44-A69F-3F011929FA2E}" type="pres">
      <dgm:prSet presAssocID="{A09BCBB0-2A4C-481F-82D0-7984EB3A8B62}" presName="hierRoot3" presStyleCnt="0"/>
      <dgm:spPr/>
    </dgm:pt>
    <dgm:pt modelId="{2A475DB8-4F81-4B2E-8BBD-E5C102D8CF38}" type="pres">
      <dgm:prSet presAssocID="{A09BCBB0-2A4C-481F-82D0-7984EB3A8B62}" presName="composite3" presStyleCnt="0"/>
      <dgm:spPr/>
    </dgm:pt>
    <dgm:pt modelId="{D6AC88AA-D63E-4A6D-A279-638A768D87E9}" type="pres">
      <dgm:prSet presAssocID="{A09BCBB0-2A4C-481F-82D0-7984EB3A8B62}" presName="background3" presStyleLbl="node3" presStyleIdx="1" presStyleCnt="5"/>
      <dgm:spPr/>
    </dgm:pt>
    <dgm:pt modelId="{AA359C5D-6BD6-4657-B634-DDC13899D88A}" type="pres">
      <dgm:prSet presAssocID="{A09BCBB0-2A4C-481F-82D0-7984EB3A8B62}" presName="text3" presStyleLbl="fgAcc3" presStyleIdx="1" presStyleCnt="5" custScaleX="113201" custScaleY="139058">
        <dgm:presLayoutVars>
          <dgm:chPref val="3"/>
        </dgm:presLayoutVars>
      </dgm:prSet>
      <dgm:spPr/>
    </dgm:pt>
    <dgm:pt modelId="{65735849-BAC1-4691-9585-F7733BA15833}" type="pres">
      <dgm:prSet presAssocID="{A09BCBB0-2A4C-481F-82D0-7984EB3A8B62}" presName="hierChild4" presStyleCnt="0"/>
      <dgm:spPr/>
    </dgm:pt>
    <dgm:pt modelId="{70E2290D-6188-4BAE-8450-16D474D28D5F}" type="pres">
      <dgm:prSet presAssocID="{DD453ACC-1BD5-4295-874D-912B917E8C33}" presName="Name10" presStyleLbl="parChTrans1D2" presStyleIdx="1" presStyleCnt="2"/>
      <dgm:spPr/>
    </dgm:pt>
    <dgm:pt modelId="{1C7B099F-BAAE-422E-BD30-A39401A8B81E}" type="pres">
      <dgm:prSet presAssocID="{D0C13F7F-E9D2-41AB-B2CA-274D6662A233}" presName="hierRoot2" presStyleCnt="0"/>
      <dgm:spPr/>
    </dgm:pt>
    <dgm:pt modelId="{ABA0A5D3-97D8-4C07-B95D-CA767FD0E4AB}" type="pres">
      <dgm:prSet presAssocID="{D0C13F7F-E9D2-41AB-B2CA-274D6662A233}" presName="composite2" presStyleCnt="0"/>
      <dgm:spPr/>
    </dgm:pt>
    <dgm:pt modelId="{DADEA44C-C84E-4653-A04A-C46D5DADC6A3}" type="pres">
      <dgm:prSet presAssocID="{D0C13F7F-E9D2-41AB-B2CA-274D6662A233}" presName="background2" presStyleLbl="node2" presStyleIdx="1" presStyleCnt="2"/>
      <dgm:spPr/>
    </dgm:pt>
    <dgm:pt modelId="{E8F4EF09-CD3E-469C-BD9D-A707BA0C8B48}" type="pres">
      <dgm:prSet presAssocID="{D0C13F7F-E9D2-41AB-B2CA-274D6662A233}" presName="text2" presStyleLbl="fgAcc2" presStyleIdx="1" presStyleCnt="2" custScaleX="113201" custScaleY="139058">
        <dgm:presLayoutVars>
          <dgm:chPref val="3"/>
        </dgm:presLayoutVars>
      </dgm:prSet>
      <dgm:spPr/>
    </dgm:pt>
    <dgm:pt modelId="{6FDF29CC-EFD2-426E-9B81-B31F56038F79}" type="pres">
      <dgm:prSet presAssocID="{D0C13F7F-E9D2-41AB-B2CA-274D6662A233}" presName="hierChild3" presStyleCnt="0"/>
      <dgm:spPr/>
    </dgm:pt>
    <dgm:pt modelId="{90594A7B-69C8-43FD-B778-97AD231E3C1E}" type="pres">
      <dgm:prSet presAssocID="{280D66D7-83DC-4826-B862-B10BA927328D}" presName="Name17" presStyleLbl="parChTrans1D3" presStyleIdx="2" presStyleCnt="5"/>
      <dgm:spPr/>
    </dgm:pt>
    <dgm:pt modelId="{3FF46CF0-39E1-432F-A2F6-D77986842084}" type="pres">
      <dgm:prSet presAssocID="{A5C44E7D-638B-4F20-A2FF-5BACFA908CD9}" presName="hierRoot3" presStyleCnt="0"/>
      <dgm:spPr/>
    </dgm:pt>
    <dgm:pt modelId="{5B701272-71C9-459B-94AA-BE8015895C60}" type="pres">
      <dgm:prSet presAssocID="{A5C44E7D-638B-4F20-A2FF-5BACFA908CD9}" presName="composite3" presStyleCnt="0"/>
      <dgm:spPr/>
    </dgm:pt>
    <dgm:pt modelId="{8730EFC2-C693-4636-B4B8-72DD349653AD}" type="pres">
      <dgm:prSet presAssocID="{A5C44E7D-638B-4F20-A2FF-5BACFA908CD9}" presName="background3" presStyleLbl="node3" presStyleIdx="2" presStyleCnt="5"/>
      <dgm:spPr/>
    </dgm:pt>
    <dgm:pt modelId="{75426013-E038-49B2-B085-34392407C466}" type="pres">
      <dgm:prSet presAssocID="{A5C44E7D-638B-4F20-A2FF-5BACFA908CD9}" presName="text3" presStyleLbl="fgAcc3" presStyleIdx="2" presStyleCnt="5" custScaleX="113201" custScaleY="139058">
        <dgm:presLayoutVars>
          <dgm:chPref val="3"/>
        </dgm:presLayoutVars>
      </dgm:prSet>
      <dgm:spPr/>
    </dgm:pt>
    <dgm:pt modelId="{5EE0BC25-927D-42C2-87DF-CCEC465FBD47}" type="pres">
      <dgm:prSet presAssocID="{A5C44E7D-638B-4F20-A2FF-5BACFA908CD9}" presName="hierChild4" presStyleCnt="0"/>
      <dgm:spPr/>
    </dgm:pt>
    <dgm:pt modelId="{85FD7BED-646C-49A9-A8C9-BF11F1B284CA}" type="pres">
      <dgm:prSet presAssocID="{574BBE89-96A6-434A-AE63-E93F485166CD}" presName="Name17" presStyleLbl="parChTrans1D3" presStyleIdx="3" presStyleCnt="5"/>
      <dgm:spPr/>
    </dgm:pt>
    <dgm:pt modelId="{B5633E75-4D1E-42D1-8E8A-14C047051BFD}" type="pres">
      <dgm:prSet presAssocID="{42B02787-6500-4637-AD9D-046E309D2242}" presName="hierRoot3" presStyleCnt="0"/>
      <dgm:spPr/>
    </dgm:pt>
    <dgm:pt modelId="{A65A6627-4B21-40C2-8CF0-8F741B7C8808}" type="pres">
      <dgm:prSet presAssocID="{42B02787-6500-4637-AD9D-046E309D2242}" presName="composite3" presStyleCnt="0"/>
      <dgm:spPr/>
    </dgm:pt>
    <dgm:pt modelId="{A7A14E5D-EE04-47BF-901E-5E684C071763}" type="pres">
      <dgm:prSet presAssocID="{42B02787-6500-4637-AD9D-046E309D2242}" presName="background3" presStyleLbl="node3" presStyleIdx="3" presStyleCnt="5"/>
      <dgm:spPr/>
    </dgm:pt>
    <dgm:pt modelId="{45C8550A-A025-4AC2-AFB2-A12D718F6295}" type="pres">
      <dgm:prSet presAssocID="{42B02787-6500-4637-AD9D-046E309D2242}" presName="text3" presStyleLbl="fgAcc3" presStyleIdx="3" presStyleCnt="5" custScaleX="113201" custScaleY="139058">
        <dgm:presLayoutVars>
          <dgm:chPref val="3"/>
        </dgm:presLayoutVars>
      </dgm:prSet>
      <dgm:spPr/>
    </dgm:pt>
    <dgm:pt modelId="{471F187B-2474-4B3F-9193-7BE12570BCE8}" type="pres">
      <dgm:prSet presAssocID="{42B02787-6500-4637-AD9D-046E309D2242}" presName="hierChild4" presStyleCnt="0"/>
      <dgm:spPr/>
    </dgm:pt>
    <dgm:pt modelId="{A2931EF0-018F-4A8F-B399-B251017BD284}" type="pres">
      <dgm:prSet presAssocID="{2C0D5E29-92E8-4AF3-AB68-5BA3620D9F02}" presName="Name17" presStyleLbl="parChTrans1D3" presStyleIdx="4" presStyleCnt="5"/>
      <dgm:spPr/>
    </dgm:pt>
    <dgm:pt modelId="{58D5A252-F006-48B0-BFED-717B5D0156CE}" type="pres">
      <dgm:prSet presAssocID="{35DD15A8-3543-4CAE-878B-15B4A0764A27}" presName="hierRoot3" presStyleCnt="0"/>
      <dgm:spPr/>
    </dgm:pt>
    <dgm:pt modelId="{52B6CE11-CA4A-4ED5-B5BE-7DFF4D9FC2DF}" type="pres">
      <dgm:prSet presAssocID="{35DD15A8-3543-4CAE-878B-15B4A0764A27}" presName="composite3" presStyleCnt="0"/>
      <dgm:spPr/>
    </dgm:pt>
    <dgm:pt modelId="{84C28E7B-C39C-422F-AA3E-FD869280E9BC}" type="pres">
      <dgm:prSet presAssocID="{35DD15A8-3543-4CAE-878B-15B4A0764A27}" presName="background3" presStyleLbl="node3" presStyleIdx="4" presStyleCnt="5"/>
      <dgm:spPr/>
    </dgm:pt>
    <dgm:pt modelId="{0BA38B75-B730-44C2-911B-50DC340D9C4B}" type="pres">
      <dgm:prSet presAssocID="{35DD15A8-3543-4CAE-878B-15B4A0764A27}" presName="text3" presStyleLbl="fgAcc3" presStyleIdx="4" presStyleCnt="5" custScaleX="113201" custScaleY="139058">
        <dgm:presLayoutVars>
          <dgm:chPref val="3"/>
        </dgm:presLayoutVars>
      </dgm:prSet>
      <dgm:spPr/>
    </dgm:pt>
    <dgm:pt modelId="{D224C04F-A858-4A53-B6FA-73E6B26BDEE6}" type="pres">
      <dgm:prSet presAssocID="{35DD15A8-3543-4CAE-878B-15B4A0764A27}" presName="hierChild4" presStyleCnt="0"/>
      <dgm:spPr/>
    </dgm:pt>
  </dgm:ptLst>
  <dgm:cxnLst>
    <dgm:cxn modelId="{741E03AE-4C88-4983-8E1A-D4095DFC0515}" type="presOf" srcId="{A5C44E7D-638B-4F20-A2FF-5BACFA908CD9}" destId="{75426013-E038-49B2-B085-34392407C466}" srcOrd="0" destOrd="0" presId="urn:microsoft.com/office/officeart/2005/8/layout/hierarchy1"/>
    <dgm:cxn modelId="{ECF12383-575C-48C4-B3DE-C1AE7BBEE53F}" type="presOf" srcId="{3C45261E-B0DE-4412-BB52-2700BAF3CFB3}" destId="{992D403F-7A53-47EF-A57A-7CFDD8A22D0C}" srcOrd="0" destOrd="0" presId="urn:microsoft.com/office/officeart/2005/8/layout/hierarchy1"/>
    <dgm:cxn modelId="{CD60FADC-AA30-4E27-80F2-D46C162B54D3}" srcId="{D0C13F7F-E9D2-41AB-B2CA-274D6662A233}" destId="{35DD15A8-3543-4CAE-878B-15B4A0764A27}" srcOrd="2" destOrd="0" parTransId="{2C0D5E29-92E8-4AF3-AB68-5BA3620D9F02}" sibTransId="{4D2BA9B8-F108-4184-B6E2-B6512DF549E6}"/>
    <dgm:cxn modelId="{0E26601B-C72C-455A-893C-909DF4EBE365}" srcId="{8A030736-7ED2-4021-B664-4D6ABEC91A9B}" destId="{D989FDEC-FA15-4ACF-BFF8-0A4DFEF564E2}" srcOrd="0" destOrd="0" parTransId="{60716D42-439A-407E-AE23-8C59548FFD36}" sibTransId="{425D6595-A096-4C6C-B11F-BB764A271740}"/>
    <dgm:cxn modelId="{28BD2F99-51A0-40CC-B281-30392AD0AA5F}" type="presOf" srcId="{D989FDEC-FA15-4ACF-BFF8-0A4DFEF564E2}" destId="{F496340A-6AEA-4D14-A900-0FD159CA4A2B}" srcOrd="0" destOrd="0" presId="urn:microsoft.com/office/officeart/2005/8/layout/hierarchy1"/>
    <dgm:cxn modelId="{EFADC320-D339-478A-A4EF-6805D1644CE4}" type="presOf" srcId="{280D66D7-83DC-4826-B862-B10BA927328D}" destId="{90594A7B-69C8-43FD-B778-97AD231E3C1E}" srcOrd="0" destOrd="0" presId="urn:microsoft.com/office/officeart/2005/8/layout/hierarchy1"/>
    <dgm:cxn modelId="{6E393682-AB9E-4430-BC19-A143DB0C1D48}" type="presOf" srcId="{D920B283-34E0-4FBE-8B11-2EA9BDF879CF}" destId="{B80CB716-DC75-4384-B5EF-5F4EE4D18CAD}" srcOrd="0" destOrd="0" presId="urn:microsoft.com/office/officeart/2005/8/layout/hierarchy1"/>
    <dgm:cxn modelId="{C303A852-3C84-4811-A512-38163949EF03}" srcId="{D989FDEC-FA15-4ACF-BFF8-0A4DFEF564E2}" destId="{19A70A5C-6292-4873-B95C-9B776B7FA300}" srcOrd="0" destOrd="0" parTransId="{3C45261E-B0DE-4412-BB52-2700BAF3CFB3}" sibTransId="{F0B7D004-620F-45B9-B554-7CA507360E94}"/>
    <dgm:cxn modelId="{ADA9EC9D-4D01-496B-AB49-89C1CAA385EC}" type="presOf" srcId="{19A70A5C-6292-4873-B95C-9B776B7FA300}" destId="{1B1ED9DE-5D5F-4012-A04E-7898C0905978}" srcOrd="0" destOrd="0" presId="urn:microsoft.com/office/officeart/2005/8/layout/hierarchy1"/>
    <dgm:cxn modelId="{BFF0254E-10C1-4389-BF7E-01EB62D81AA9}" srcId="{8A030736-7ED2-4021-B664-4D6ABEC91A9B}" destId="{D0C13F7F-E9D2-41AB-B2CA-274D6662A233}" srcOrd="1" destOrd="0" parTransId="{DD453ACC-1BD5-4295-874D-912B917E8C33}" sibTransId="{5C5C85A6-2C2F-4F90-8E2E-9605465FC2DA}"/>
    <dgm:cxn modelId="{5F084EC8-2274-4E6E-820F-D28578871F44}" srcId="{D920B283-34E0-4FBE-8B11-2EA9BDF879CF}" destId="{8A030736-7ED2-4021-B664-4D6ABEC91A9B}" srcOrd="0" destOrd="0" parTransId="{3C579A2D-E260-4D8F-A7FC-9F070F9E9A51}" sibTransId="{14E7BEEF-9E4F-471E-8C04-754832D8026D}"/>
    <dgm:cxn modelId="{8B94F72C-AEA7-429A-AEAE-7EDAF22F51AB}" type="presOf" srcId="{574BBE89-96A6-434A-AE63-E93F485166CD}" destId="{85FD7BED-646C-49A9-A8C9-BF11F1B284CA}" srcOrd="0" destOrd="0" presId="urn:microsoft.com/office/officeart/2005/8/layout/hierarchy1"/>
    <dgm:cxn modelId="{D1735236-5CB2-4E34-95E8-D8624F8D6E21}" srcId="{D989FDEC-FA15-4ACF-BFF8-0A4DFEF564E2}" destId="{A09BCBB0-2A4C-481F-82D0-7984EB3A8B62}" srcOrd="1" destOrd="0" parTransId="{82867D3F-5796-4532-842E-19A503A92CBD}" sibTransId="{5C760862-D24C-481B-8E1A-398C7CEA314B}"/>
    <dgm:cxn modelId="{46361818-439B-46D5-8A9B-E7DCB7BBA926}" type="presOf" srcId="{DD453ACC-1BD5-4295-874D-912B917E8C33}" destId="{70E2290D-6188-4BAE-8450-16D474D28D5F}" srcOrd="0" destOrd="0" presId="urn:microsoft.com/office/officeart/2005/8/layout/hierarchy1"/>
    <dgm:cxn modelId="{6B46A6A9-091C-4FC6-8C71-D983468E4837}" type="presOf" srcId="{35DD15A8-3543-4CAE-878B-15B4A0764A27}" destId="{0BA38B75-B730-44C2-911B-50DC340D9C4B}" srcOrd="0" destOrd="0" presId="urn:microsoft.com/office/officeart/2005/8/layout/hierarchy1"/>
    <dgm:cxn modelId="{9EA7293E-05AC-41D8-8512-1970F3295D9C}" type="presOf" srcId="{82867D3F-5796-4532-842E-19A503A92CBD}" destId="{747EB423-4F33-4847-BCC7-A3B9B007EC55}" srcOrd="0" destOrd="0" presId="urn:microsoft.com/office/officeart/2005/8/layout/hierarchy1"/>
    <dgm:cxn modelId="{B7CC0AA0-E939-4901-907A-2F53B47278C1}" srcId="{D0C13F7F-E9D2-41AB-B2CA-274D6662A233}" destId="{A5C44E7D-638B-4F20-A2FF-5BACFA908CD9}" srcOrd="0" destOrd="0" parTransId="{280D66D7-83DC-4826-B862-B10BA927328D}" sibTransId="{B48FFB3B-2139-411D-A3F2-A0E2275D5CF8}"/>
    <dgm:cxn modelId="{8D6D31B1-5F9A-450D-8B29-14E2EED14B21}" type="presOf" srcId="{42B02787-6500-4637-AD9D-046E309D2242}" destId="{45C8550A-A025-4AC2-AFB2-A12D718F6295}" srcOrd="0" destOrd="0" presId="urn:microsoft.com/office/officeart/2005/8/layout/hierarchy1"/>
    <dgm:cxn modelId="{7872FF6C-47AA-4782-A094-C191378CB36B}" type="presOf" srcId="{A09BCBB0-2A4C-481F-82D0-7984EB3A8B62}" destId="{AA359C5D-6BD6-4657-B634-DDC13899D88A}" srcOrd="0" destOrd="0" presId="urn:microsoft.com/office/officeart/2005/8/layout/hierarchy1"/>
    <dgm:cxn modelId="{F2422E82-C2F5-4469-A670-CD70C4350900}" type="presOf" srcId="{2C0D5E29-92E8-4AF3-AB68-5BA3620D9F02}" destId="{A2931EF0-018F-4A8F-B399-B251017BD284}" srcOrd="0" destOrd="0" presId="urn:microsoft.com/office/officeart/2005/8/layout/hierarchy1"/>
    <dgm:cxn modelId="{77EEE455-8046-49BF-B333-7449B97686C3}" srcId="{D0C13F7F-E9D2-41AB-B2CA-274D6662A233}" destId="{42B02787-6500-4637-AD9D-046E309D2242}" srcOrd="1" destOrd="0" parTransId="{574BBE89-96A6-434A-AE63-E93F485166CD}" sibTransId="{3EE05A7B-D52A-4821-B24B-00E873FD39E3}"/>
    <dgm:cxn modelId="{3B38A978-1C15-4952-9401-FF2715FF40E3}" type="presOf" srcId="{60716D42-439A-407E-AE23-8C59548FFD36}" destId="{F11C5C9B-27C5-401D-A1F7-835459388B5E}" srcOrd="0" destOrd="0" presId="urn:microsoft.com/office/officeart/2005/8/layout/hierarchy1"/>
    <dgm:cxn modelId="{40C30B39-2A48-4314-A336-A5081054A0FC}" type="presOf" srcId="{8A030736-7ED2-4021-B664-4D6ABEC91A9B}" destId="{91CBC12B-23A3-430C-A683-DDA1BDC1AEBB}" srcOrd="0" destOrd="0" presId="urn:microsoft.com/office/officeart/2005/8/layout/hierarchy1"/>
    <dgm:cxn modelId="{FD1A6AB4-D854-409F-B45B-234FBA7F38AD}" type="presOf" srcId="{D0C13F7F-E9D2-41AB-B2CA-274D6662A233}" destId="{E8F4EF09-CD3E-469C-BD9D-A707BA0C8B48}" srcOrd="0" destOrd="0" presId="urn:microsoft.com/office/officeart/2005/8/layout/hierarchy1"/>
    <dgm:cxn modelId="{DAD21174-E122-473D-BC76-AEB4B95A5CDC}" type="presParOf" srcId="{B80CB716-DC75-4384-B5EF-5F4EE4D18CAD}" destId="{04726B16-BA20-43F3-85EF-CD3564AEB212}" srcOrd="0" destOrd="0" presId="urn:microsoft.com/office/officeart/2005/8/layout/hierarchy1"/>
    <dgm:cxn modelId="{00F510A6-5767-48D4-92BB-24F2B017AA55}" type="presParOf" srcId="{04726B16-BA20-43F3-85EF-CD3564AEB212}" destId="{6BC79591-B44C-4288-8090-5D3E002892A7}" srcOrd="0" destOrd="0" presId="urn:microsoft.com/office/officeart/2005/8/layout/hierarchy1"/>
    <dgm:cxn modelId="{E9AD8695-93EC-41EC-936A-418B6C2F4F3C}" type="presParOf" srcId="{6BC79591-B44C-4288-8090-5D3E002892A7}" destId="{C1FD7A16-0C15-47AB-BCD0-EB14F5DE3B34}" srcOrd="0" destOrd="0" presId="urn:microsoft.com/office/officeart/2005/8/layout/hierarchy1"/>
    <dgm:cxn modelId="{3D0E942A-5EBD-49E2-9299-6DA11DFFC14F}" type="presParOf" srcId="{6BC79591-B44C-4288-8090-5D3E002892A7}" destId="{91CBC12B-23A3-430C-A683-DDA1BDC1AEBB}" srcOrd="1" destOrd="0" presId="urn:microsoft.com/office/officeart/2005/8/layout/hierarchy1"/>
    <dgm:cxn modelId="{1AD7717E-8BC7-4113-9408-A82E617D76B6}" type="presParOf" srcId="{04726B16-BA20-43F3-85EF-CD3564AEB212}" destId="{159CC50D-D59D-49B1-9EB6-0C7CB458E1E6}" srcOrd="1" destOrd="0" presId="urn:microsoft.com/office/officeart/2005/8/layout/hierarchy1"/>
    <dgm:cxn modelId="{74D4ED5A-FEAC-4AA7-9113-A944BAB0FD5D}" type="presParOf" srcId="{159CC50D-D59D-49B1-9EB6-0C7CB458E1E6}" destId="{F11C5C9B-27C5-401D-A1F7-835459388B5E}" srcOrd="0" destOrd="0" presId="urn:microsoft.com/office/officeart/2005/8/layout/hierarchy1"/>
    <dgm:cxn modelId="{84BDB1F1-7A9B-4A90-9D9F-FC258423D15A}" type="presParOf" srcId="{159CC50D-D59D-49B1-9EB6-0C7CB458E1E6}" destId="{07426C16-8E65-4618-B1E5-26B856D113DB}" srcOrd="1" destOrd="0" presId="urn:microsoft.com/office/officeart/2005/8/layout/hierarchy1"/>
    <dgm:cxn modelId="{E7A7F2CF-4F34-4DFD-90E7-4B3A45D479BD}" type="presParOf" srcId="{07426C16-8E65-4618-B1E5-26B856D113DB}" destId="{5F5E3A97-72B1-40C5-BDF4-B1ED87FF4101}" srcOrd="0" destOrd="0" presId="urn:microsoft.com/office/officeart/2005/8/layout/hierarchy1"/>
    <dgm:cxn modelId="{265A3014-A760-4BA8-BA20-3F46AF61048F}" type="presParOf" srcId="{5F5E3A97-72B1-40C5-BDF4-B1ED87FF4101}" destId="{EE315C68-F76D-4CB6-AEAC-4089D8A98135}" srcOrd="0" destOrd="0" presId="urn:microsoft.com/office/officeart/2005/8/layout/hierarchy1"/>
    <dgm:cxn modelId="{4F70DAA8-1746-4D71-B918-C081DF401313}" type="presParOf" srcId="{5F5E3A97-72B1-40C5-BDF4-B1ED87FF4101}" destId="{F496340A-6AEA-4D14-A900-0FD159CA4A2B}" srcOrd="1" destOrd="0" presId="urn:microsoft.com/office/officeart/2005/8/layout/hierarchy1"/>
    <dgm:cxn modelId="{8428DFEA-84E8-490F-8EFD-75312C960DB9}" type="presParOf" srcId="{07426C16-8E65-4618-B1E5-26B856D113DB}" destId="{9C7A6DE2-7374-4CEC-8B75-C588C1B7A421}" srcOrd="1" destOrd="0" presId="urn:microsoft.com/office/officeart/2005/8/layout/hierarchy1"/>
    <dgm:cxn modelId="{1CAC2AFD-23AB-424E-86FB-F047CD8B9A36}" type="presParOf" srcId="{9C7A6DE2-7374-4CEC-8B75-C588C1B7A421}" destId="{992D403F-7A53-47EF-A57A-7CFDD8A22D0C}" srcOrd="0" destOrd="0" presId="urn:microsoft.com/office/officeart/2005/8/layout/hierarchy1"/>
    <dgm:cxn modelId="{0C117ACF-4FC7-480A-9277-31A28CFC8FBD}" type="presParOf" srcId="{9C7A6DE2-7374-4CEC-8B75-C588C1B7A421}" destId="{599FE1EC-E881-482B-A19D-B9D4B040BA79}" srcOrd="1" destOrd="0" presId="urn:microsoft.com/office/officeart/2005/8/layout/hierarchy1"/>
    <dgm:cxn modelId="{2E66B4DA-1174-422F-8546-7BB1D0BA6EE1}" type="presParOf" srcId="{599FE1EC-E881-482B-A19D-B9D4B040BA79}" destId="{F90649F8-A453-475A-A266-B03C2C3F2BC2}" srcOrd="0" destOrd="0" presId="urn:microsoft.com/office/officeart/2005/8/layout/hierarchy1"/>
    <dgm:cxn modelId="{75008CA0-6E02-46D6-B453-267A73C69C92}" type="presParOf" srcId="{F90649F8-A453-475A-A266-B03C2C3F2BC2}" destId="{4760B31C-E833-4118-968B-6F3F37A322B5}" srcOrd="0" destOrd="0" presId="urn:microsoft.com/office/officeart/2005/8/layout/hierarchy1"/>
    <dgm:cxn modelId="{A1DC1965-3930-4C45-A069-1652B6F6F261}" type="presParOf" srcId="{F90649F8-A453-475A-A266-B03C2C3F2BC2}" destId="{1B1ED9DE-5D5F-4012-A04E-7898C0905978}" srcOrd="1" destOrd="0" presId="urn:microsoft.com/office/officeart/2005/8/layout/hierarchy1"/>
    <dgm:cxn modelId="{A13992E2-790F-45BA-A813-592DEC7B23FB}" type="presParOf" srcId="{599FE1EC-E881-482B-A19D-B9D4B040BA79}" destId="{2542C6D7-49C2-4BFE-BE55-FEAC43CE75D9}" srcOrd="1" destOrd="0" presId="urn:microsoft.com/office/officeart/2005/8/layout/hierarchy1"/>
    <dgm:cxn modelId="{9FC5B114-DA58-46B1-9BFA-C1A258951220}" type="presParOf" srcId="{9C7A6DE2-7374-4CEC-8B75-C588C1B7A421}" destId="{747EB423-4F33-4847-BCC7-A3B9B007EC55}" srcOrd="2" destOrd="0" presId="urn:microsoft.com/office/officeart/2005/8/layout/hierarchy1"/>
    <dgm:cxn modelId="{F6A5A29F-91CF-46F3-9D58-164166BA458F}" type="presParOf" srcId="{9C7A6DE2-7374-4CEC-8B75-C588C1B7A421}" destId="{A70B0FDD-23F7-4B44-A69F-3F011929FA2E}" srcOrd="3" destOrd="0" presId="urn:microsoft.com/office/officeart/2005/8/layout/hierarchy1"/>
    <dgm:cxn modelId="{0BBB6351-16EF-4FA6-9619-6873302F4C9A}" type="presParOf" srcId="{A70B0FDD-23F7-4B44-A69F-3F011929FA2E}" destId="{2A475DB8-4F81-4B2E-8BBD-E5C102D8CF38}" srcOrd="0" destOrd="0" presId="urn:microsoft.com/office/officeart/2005/8/layout/hierarchy1"/>
    <dgm:cxn modelId="{25F8A2BC-3F85-49C3-A7BF-C5BFB241F2F5}" type="presParOf" srcId="{2A475DB8-4F81-4B2E-8BBD-E5C102D8CF38}" destId="{D6AC88AA-D63E-4A6D-A279-638A768D87E9}" srcOrd="0" destOrd="0" presId="urn:microsoft.com/office/officeart/2005/8/layout/hierarchy1"/>
    <dgm:cxn modelId="{09E108B0-57CC-4937-B4E2-22ACA6AF95CC}" type="presParOf" srcId="{2A475DB8-4F81-4B2E-8BBD-E5C102D8CF38}" destId="{AA359C5D-6BD6-4657-B634-DDC13899D88A}" srcOrd="1" destOrd="0" presId="urn:microsoft.com/office/officeart/2005/8/layout/hierarchy1"/>
    <dgm:cxn modelId="{47EB4925-6BD3-4A78-BA4D-371C7DC3B183}" type="presParOf" srcId="{A70B0FDD-23F7-4B44-A69F-3F011929FA2E}" destId="{65735849-BAC1-4691-9585-F7733BA15833}" srcOrd="1" destOrd="0" presId="urn:microsoft.com/office/officeart/2005/8/layout/hierarchy1"/>
    <dgm:cxn modelId="{A1FD0E6A-7587-4DE5-AAD0-06B545B267D3}" type="presParOf" srcId="{159CC50D-D59D-49B1-9EB6-0C7CB458E1E6}" destId="{70E2290D-6188-4BAE-8450-16D474D28D5F}" srcOrd="2" destOrd="0" presId="urn:microsoft.com/office/officeart/2005/8/layout/hierarchy1"/>
    <dgm:cxn modelId="{68E5F2CE-787A-4B3C-86E4-A4A900187CBC}" type="presParOf" srcId="{159CC50D-D59D-49B1-9EB6-0C7CB458E1E6}" destId="{1C7B099F-BAAE-422E-BD30-A39401A8B81E}" srcOrd="3" destOrd="0" presId="urn:microsoft.com/office/officeart/2005/8/layout/hierarchy1"/>
    <dgm:cxn modelId="{F1925F85-92EA-46DA-9F3A-BDE7F85DBF59}" type="presParOf" srcId="{1C7B099F-BAAE-422E-BD30-A39401A8B81E}" destId="{ABA0A5D3-97D8-4C07-B95D-CA767FD0E4AB}" srcOrd="0" destOrd="0" presId="urn:microsoft.com/office/officeart/2005/8/layout/hierarchy1"/>
    <dgm:cxn modelId="{864CED82-F0D6-445B-BFC7-A419D2867615}" type="presParOf" srcId="{ABA0A5D3-97D8-4C07-B95D-CA767FD0E4AB}" destId="{DADEA44C-C84E-4653-A04A-C46D5DADC6A3}" srcOrd="0" destOrd="0" presId="urn:microsoft.com/office/officeart/2005/8/layout/hierarchy1"/>
    <dgm:cxn modelId="{A96AF6AD-DE3E-4592-9749-71B606C80926}" type="presParOf" srcId="{ABA0A5D3-97D8-4C07-B95D-CA767FD0E4AB}" destId="{E8F4EF09-CD3E-469C-BD9D-A707BA0C8B48}" srcOrd="1" destOrd="0" presId="urn:microsoft.com/office/officeart/2005/8/layout/hierarchy1"/>
    <dgm:cxn modelId="{ADFA0A26-FAD2-4A83-98DD-8CCBD2E1D9B4}" type="presParOf" srcId="{1C7B099F-BAAE-422E-BD30-A39401A8B81E}" destId="{6FDF29CC-EFD2-426E-9B81-B31F56038F79}" srcOrd="1" destOrd="0" presId="urn:microsoft.com/office/officeart/2005/8/layout/hierarchy1"/>
    <dgm:cxn modelId="{86ACD566-1B18-490F-BEDB-36510BFBFF2A}" type="presParOf" srcId="{6FDF29CC-EFD2-426E-9B81-B31F56038F79}" destId="{90594A7B-69C8-43FD-B778-97AD231E3C1E}" srcOrd="0" destOrd="0" presId="urn:microsoft.com/office/officeart/2005/8/layout/hierarchy1"/>
    <dgm:cxn modelId="{E2F4C80D-3693-4190-B927-8DF06AF5E18D}" type="presParOf" srcId="{6FDF29CC-EFD2-426E-9B81-B31F56038F79}" destId="{3FF46CF0-39E1-432F-A2F6-D77986842084}" srcOrd="1" destOrd="0" presId="urn:microsoft.com/office/officeart/2005/8/layout/hierarchy1"/>
    <dgm:cxn modelId="{A6B2DB2A-2E4F-4D0C-BAA6-AB247D441530}" type="presParOf" srcId="{3FF46CF0-39E1-432F-A2F6-D77986842084}" destId="{5B701272-71C9-459B-94AA-BE8015895C60}" srcOrd="0" destOrd="0" presId="urn:microsoft.com/office/officeart/2005/8/layout/hierarchy1"/>
    <dgm:cxn modelId="{05B9DD48-DB0A-4DF2-AC74-BE3D2C2B35BF}" type="presParOf" srcId="{5B701272-71C9-459B-94AA-BE8015895C60}" destId="{8730EFC2-C693-4636-B4B8-72DD349653AD}" srcOrd="0" destOrd="0" presId="urn:microsoft.com/office/officeart/2005/8/layout/hierarchy1"/>
    <dgm:cxn modelId="{1D7F3502-DBBD-49B7-9ECC-683C83885390}" type="presParOf" srcId="{5B701272-71C9-459B-94AA-BE8015895C60}" destId="{75426013-E038-49B2-B085-34392407C466}" srcOrd="1" destOrd="0" presId="urn:microsoft.com/office/officeart/2005/8/layout/hierarchy1"/>
    <dgm:cxn modelId="{3A00203E-32C0-49EF-8B70-2FDF542A9A68}" type="presParOf" srcId="{3FF46CF0-39E1-432F-A2F6-D77986842084}" destId="{5EE0BC25-927D-42C2-87DF-CCEC465FBD47}" srcOrd="1" destOrd="0" presId="urn:microsoft.com/office/officeart/2005/8/layout/hierarchy1"/>
    <dgm:cxn modelId="{75E6452A-E54C-4D56-9BCC-D91045CD2C60}" type="presParOf" srcId="{6FDF29CC-EFD2-426E-9B81-B31F56038F79}" destId="{85FD7BED-646C-49A9-A8C9-BF11F1B284CA}" srcOrd="2" destOrd="0" presId="urn:microsoft.com/office/officeart/2005/8/layout/hierarchy1"/>
    <dgm:cxn modelId="{D025A16C-08BE-4B17-8E5B-DDF18C9606AC}" type="presParOf" srcId="{6FDF29CC-EFD2-426E-9B81-B31F56038F79}" destId="{B5633E75-4D1E-42D1-8E8A-14C047051BFD}" srcOrd="3" destOrd="0" presId="urn:microsoft.com/office/officeart/2005/8/layout/hierarchy1"/>
    <dgm:cxn modelId="{BF75A651-04F5-4FC0-BEE8-8D21CA5FA4E2}" type="presParOf" srcId="{B5633E75-4D1E-42D1-8E8A-14C047051BFD}" destId="{A65A6627-4B21-40C2-8CF0-8F741B7C8808}" srcOrd="0" destOrd="0" presId="urn:microsoft.com/office/officeart/2005/8/layout/hierarchy1"/>
    <dgm:cxn modelId="{E6525A0B-C135-48BB-BF25-23E8CCE508BC}" type="presParOf" srcId="{A65A6627-4B21-40C2-8CF0-8F741B7C8808}" destId="{A7A14E5D-EE04-47BF-901E-5E684C071763}" srcOrd="0" destOrd="0" presId="urn:microsoft.com/office/officeart/2005/8/layout/hierarchy1"/>
    <dgm:cxn modelId="{CCD5EA1E-5E92-451D-834D-E4BB2A28C92A}" type="presParOf" srcId="{A65A6627-4B21-40C2-8CF0-8F741B7C8808}" destId="{45C8550A-A025-4AC2-AFB2-A12D718F6295}" srcOrd="1" destOrd="0" presId="urn:microsoft.com/office/officeart/2005/8/layout/hierarchy1"/>
    <dgm:cxn modelId="{0DD66DC2-5731-4F0B-874B-23CDD872DBC8}" type="presParOf" srcId="{B5633E75-4D1E-42D1-8E8A-14C047051BFD}" destId="{471F187B-2474-4B3F-9193-7BE12570BCE8}" srcOrd="1" destOrd="0" presId="urn:microsoft.com/office/officeart/2005/8/layout/hierarchy1"/>
    <dgm:cxn modelId="{D897179F-BBBA-4B68-98F5-6DDA2A11F5AA}" type="presParOf" srcId="{6FDF29CC-EFD2-426E-9B81-B31F56038F79}" destId="{A2931EF0-018F-4A8F-B399-B251017BD284}" srcOrd="4" destOrd="0" presId="urn:microsoft.com/office/officeart/2005/8/layout/hierarchy1"/>
    <dgm:cxn modelId="{858DE743-CE38-47AE-84BA-0A554432F4E4}" type="presParOf" srcId="{6FDF29CC-EFD2-426E-9B81-B31F56038F79}" destId="{58D5A252-F006-48B0-BFED-717B5D0156CE}" srcOrd="5" destOrd="0" presId="urn:microsoft.com/office/officeart/2005/8/layout/hierarchy1"/>
    <dgm:cxn modelId="{DF22C0F8-B0E5-4648-AA6D-651E7DDF564B}" type="presParOf" srcId="{58D5A252-F006-48B0-BFED-717B5D0156CE}" destId="{52B6CE11-CA4A-4ED5-B5BE-7DFF4D9FC2DF}" srcOrd="0" destOrd="0" presId="urn:microsoft.com/office/officeart/2005/8/layout/hierarchy1"/>
    <dgm:cxn modelId="{0D65F134-6B75-4589-ADCF-5E6A4034ACC5}" type="presParOf" srcId="{52B6CE11-CA4A-4ED5-B5BE-7DFF4D9FC2DF}" destId="{84C28E7B-C39C-422F-AA3E-FD869280E9BC}" srcOrd="0" destOrd="0" presId="urn:microsoft.com/office/officeart/2005/8/layout/hierarchy1"/>
    <dgm:cxn modelId="{8993D3A7-04BA-4853-9C61-BACCCD4CDBEF}" type="presParOf" srcId="{52B6CE11-CA4A-4ED5-B5BE-7DFF4D9FC2DF}" destId="{0BA38B75-B730-44C2-911B-50DC340D9C4B}" srcOrd="1" destOrd="0" presId="urn:microsoft.com/office/officeart/2005/8/layout/hierarchy1"/>
    <dgm:cxn modelId="{6F44BFDC-9623-49C7-A087-CE4128E04B47}" type="presParOf" srcId="{58D5A252-F006-48B0-BFED-717B5D0156CE}" destId="{D224C04F-A858-4A53-B6FA-73E6B26BDEE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D920B283-34E0-4FBE-8B11-2EA9BDF879C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030736-7ED2-4021-B664-4D6ABEC91A9B}">
      <dgm:prSet phldrT="[Text]" custT="1"/>
      <dgm:spPr/>
      <dgm:t>
        <a:bodyPr/>
        <a:lstStyle/>
        <a:p>
          <a:r>
            <a:rPr lang="en-US" sz="2600" b="1" dirty="0" err="1">
              <a:latin typeface="Times New Roman" pitchFamily="18" charset="0"/>
              <a:cs typeface="Times New Roman" pitchFamily="18" charset="0"/>
            </a:rPr>
            <a:t>Cấu</a:t>
          </a:r>
          <a:r>
            <a:rPr lang="en-US" sz="26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600" b="1" dirty="0" err="1">
              <a:latin typeface="Times New Roman" pitchFamily="18" charset="0"/>
              <a:cs typeface="Times New Roman" pitchFamily="18" charset="0"/>
            </a:rPr>
            <a:t>trúc</a:t>
          </a:r>
          <a:endParaRPr lang="en-US" sz="2600" b="1" dirty="0">
            <a:latin typeface="Times New Roman" pitchFamily="18" charset="0"/>
            <a:cs typeface="Times New Roman" pitchFamily="18" charset="0"/>
          </a:endParaRPr>
        </a:p>
      </dgm:t>
    </dgm:pt>
    <dgm:pt modelId="{3C579A2D-E260-4D8F-A7FC-9F070F9E9A51}" type="parTrans" cxnId="{5F084EC8-2274-4E6E-820F-D28578871F44}">
      <dgm:prSet/>
      <dgm:spPr/>
      <dgm:t>
        <a:bodyPr/>
        <a:lstStyle/>
        <a:p>
          <a:endParaRPr lang="en-US" sz="1600" b="1">
            <a:latin typeface="Times New Roman" pitchFamily="18" charset="0"/>
            <a:cs typeface="Times New Roman" pitchFamily="18" charset="0"/>
          </a:endParaRPr>
        </a:p>
      </dgm:t>
    </dgm:pt>
    <dgm:pt modelId="{14E7BEEF-9E4F-471E-8C04-754832D8026D}" type="sibTrans" cxnId="{5F084EC8-2274-4E6E-820F-D28578871F44}">
      <dgm:prSet/>
      <dgm:spPr/>
      <dgm:t>
        <a:bodyPr/>
        <a:lstStyle/>
        <a:p>
          <a:endParaRPr lang="en-US" sz="1600" b="1">
            <a:latin typeface="Times New Roman" pitchFamily="18" charset="0"/>
            <a:cs typeface="Times New Roman" pitchFamily="18" charset="0"/>
          </a:endParaRPr>
        </a:p>
      </dgm:t>
    </dgm:pt>
    <dgm:pt modelId="{D989FDEC-FA15-4ACF-BFF8-0A4DFEF564E2}">
      <dgm:prSet phldrT="[Text]" custT="1"/>
      <dgm:spPr/>
      <dgm:t>
        <a:bodyPr/>
        <a:lstStyle/>
        <a:p>
          <a:r>
            <a:rPr lang="en-US" sz="2600" b="1" dirty="0" err="1">
              <a:latin typeface="Times New Roman" pitchFamily="18" charset="0"/>
              <a:cs typeface="Times New Roman" pitchFamily="18" charset="0"/>
            </a:rPr>
            <a:t>Liên</a:t>
          </a:r>
          <a:r>
            <a:rPr lang="en-US" sz="2600" b="1" dirty="0">
              <a:latin typeface="Times New Roman" pitchFamily="18" charset="0"/>
              <a:cs typeface="Times New Roman" pitchFamily="18" charset="0"/>
            </a:rPr>
            <a:t> bang</a:t>
          </a:r>
        </a:p>
      </dgm:t>
    </dgm:pt>
    <dgm:pt modelId="{60716D42-439A-407E-AE23-8C59548FFD36}" type="parTrans" cxnId="{0E26601B-C72C-455A-893C-909DF4EBE365}">
      <dgm:prSet/>
      <dgm:spPr/>
      <dgm:t>
        <a:bodyPr/>
        <a:lstStyle/>
        <a:p>
          <a:endParaRPr lang="en-US" sz="1600" b="1">
            <a:latin typeface="Times New Roman" pitchFamily="18" charset="0"/>
            <a:cs typeface="Times New Roman" pitchFamily="18" charset="0"/>
          </a:endParaRPr>
        </a:p>
      </dgm:t>
    </dgm:pt>
    <dgm:pt modelId="{425D6595-A096-4C6C-B11F-BB764A271740}" type="sibTrans" cxnId="{0E26601B-C72C-455A-893C-909DF4EBE365}">
      <dgm:prSet/>
      <dgm:spPr/>
      <dgm:t>
        <a:bodyPr/>
        <a:lstStyle/>
        <a:p>
          <a:endParaRPr lang="en-US" sz="1600" b="1">
            <a:latin typeface="Times New Roman" pitchFamily="18" charset="0"/>
            <a:cs typeface="Times New Roman" pitchFamily="18" charset="0"/>
          </a:endParaRPr>
        </a:p>
      </dgm:t>
    </dgm:pt>
    <dgm:pt modelId="{D0C13F7F-E9D2-41AB-B2CA-274D6662A233}">
      <dgm:prSet phldrT="[Text]" custT="1"/>
      <dgm:spPr/>
      <dgm:t>
        <a:bodyPr/>
        <a:lstStyle/>
        <a:p>
          <a:r>
            <a:rPr lang="en-US" sz="2600" b="1" dirty="0" err="1">
              <a:latin typeface="Times New Roman" pitchFamily="18" charset="0"/>
              <a:cs typeface="Times New Roman" pitchFamily="18" charset="0"/>
            </a:rPr>
            <a:t>Đơn</a:t>
          </a:r>
          <a:r>
            <a:rPr lang="en-US" sz="26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600" b="1" dirty="0" err="1">
              <a:latin typeface="Times New Roman" pitchFamily="18" charset="0"/>
              <a:cs typeface="Times New Roman" pitchFamily="18" charset="0"/>
            </a:rPr>
            <a:t>nhất</a:t>
          </a:r>
          <a:endParaRPr lang="en-US" sz="2600" b="1" dirty="0">
            <a:latin typeface="Times New Roman" pitchFamily="18" charset="0"/>
            <a:cs typeface="Times New Roman" pitchFamily="18" charset="0"/>
          </a:endParaRPr>
        </a:p>
      </dgm:t>
    </dgm:pt>
    <dgm:pt modelId="{DD453ACC-1BD5-4295-874D-912B917E8C33}" type="parTrans" cxnId="{BFF0254E-10C1-4389-BF7E-01EB62D81AA9}">
      <dgm:prSet/>
      <dgm:spPr/>
      <dgm:t>
        <a:bodyPr/>
        <a:lstStyle/>
        <a:p>
          <a:endParaRPr lang="en-US" sz="1600" b="1">
            <a:latin typeface="Times New Roman" pitchFamily="18" charset="0"/>
            <a:cs typeface="Times New Roman" pitchFamily="18" charset="0"/>
          </a:endParaRPr>
        </a:p>
      </dgm:t>
    </dgm:pt>
    <dgm:pt modelId="{5C5C85A6-2C2F-4F90-8E2E-9605465FC2DA}" type="sibTrans" cxnId="{BFF0254E-10C1-4389-BF7E-01EB62D81AA9}">
      <dgm:prSet/>
      <dgm:spPr/>
      <dgm:t>
        <a:bodyPr/>
        <a:lstStyle/>
        <a:p>
          <a:endParaRPr lang="en-US" sz="1600" b="1">
            <a:latin typeface="Times New Roman" pitchFamily="18" charset="0"/>
            <a:cs typeface="Times New Roman" pitchFamily="18" charset="0"/>
          </a:endParaRPr>
        </a:p>
      </dgm:t>
    </dgm:pt>
    <dgm:pt modelId="{B80CB716-DC75-4384-B5EF-5F4EE4D18CAD}" type="pres">
      <dgm:prSet presAssocID="{D920B283-34E0-4FBE-8B11-2EA9BDF879C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4726B16-BA20-43F3-85EF-CD3564AEB212}" type="pres">
      <dgm:prSet presAssocID="{8A030736-7ED2-4021-B664-4D6ABEC91A9B}" presName="hierRoot1" presStyleCnt="0"/>
      <dgm:spPr/>
    </dgm:pt>
    <dgm:pt modelId="{6BC79591-B44C-4288-8090-5D3E002892A7}" type="pres">
      <dgm:prSet presAssocID="{8A030736-7ED2-4021-B664-4D6ABEC91A9B}" presName="composite" presStyleCnt="0"/>
      <dgm:spPr/>
    </dgm:pt>
    <dgm:pt modelId="{C1FD7A16-0C15-47AB-BCD0-EB14F5DE3B34}" type="pres">
      <dgm:prSet presAssocID="{8A030736-7ED2-4021-B664-4D6ABEC91A9B}" presName="background" presStyleLbl="node0" presStyleIdx="0" presStyleCnt="1"/>
      <dgm:spPr/>
    </dgm:pt>
    <dgm:pt modelId="{91CBC12B-23A3-430C-A683-DDA1BDC1AEBB}" type="pres">
      <dgm:prSet presAssocID="{8A030736-7ED2-4021-B664-4D6ABEC91A9B}" presName="text" presStyleLbl="fgAcc0" presStyleIdx="0" presStyleCnt="1" custScaleX="113201" custScaleY="139058">
        <dgm:presLayoutVars>
          <dgm:chPref val="3"/>
        </dgm:presLayoutVars>
      </dgm:prSet>
      <dgm:spPr/>
    </dgm:pt>
    <dgm:pt modelId="{159CC50D-D59D-49B1-9EB6-0C7CB458E1E6}" type="pres">
      <dgm:prSet presAssocID="{8A030736-7ED2-4021-B664-4D6ABEC91A9B}" presName="hierChild2" presStyleCnt="0"/>
      <dgm:spPr/>
    </dgm:pt>
    <dgm:pt modelId="{F11C5C9B-27C5-401D-A1F7-835459388B5E}" type="pres">
      <dgm:prSet presAssocID="{60716D42-439A-407E-AE23-8C59548FFD36}" presName="Name10" presStyleLbl="parChTrans1D2" presStyleIdx="0" presStyleCnt="2"/>
      <dgm:spPr/>
    </dgm:pt>
    <dgm:pt modelId="{07426C16-8E65-4618-B1E5-26B856D113DB}" type="pres">
      <dgm:prSet presAssocID="{D989FDEC-FA15-4ACF-BFF8-0A4DFEF564E2}" presName="hierRoot2" presStyleCnt="0"/>
      <dgm:spPr/>
    </dgm:pt>
    <dgm:pt modelId="{5F5E3A97-72B1-40C5-BDF4-B1ED87FF4101}" type="pres">
      <dgm:prSet presAssocID="{D989FDEC-FA15-4ACF-BFF8-0A4DFEF564E2}" presName="composite2" presStyleCnt="0"/>
      <dgm:spPr/>
    </dgm:pt>
    <dgm:pt modelId="{EE315C68-F76D-4CB6-AEAC-4089D8A98135}" type="pres">
      <dgm:prSet presAssocID="{D989FDEC-FA15-4ACF-BFF8-0A4DFEF564E2}" presName="background2" presStyleLbl="node2" presStyleIdx="0" presStyleCnt="2"/>
      <dgm:spPr/>
    </dgm:pt>
    <dgm:pt modelId="{F496340A-6AEA-4D14-A900-0FD159CA4A2B}" type="pres">
      <dgm:prSet presAssocID="{D989FDEC-FA15-4ACF-BFF8-0A4DFEF564E2}" presName="text2" presStyleLbl="fgAcc2" presStyleIdx="0" presStyleCnt="2" custScaleX="113201" custScaleY="139058">
        <dgm:presLayoutVars>
          <dgm:chPref val="3"/>
        </dgm:presLayoutVars>
      </dgm:prSet>
      <dgm:spPr/>
    </dgm:pt>
    <dgm:pt modelId="{9C7A6DE2-7374-4CEC-8B75-C588C1B7A421}" type="pres">
      <dgm:prSet presAssocID="{D989FDEC-FA15-4ACF-BFF8-0A4DFEF564E2}" presName="hierChild3" presStyleCnt="0"/>
      <dgm:spPr/>
    </dgm:pt>
    <dgm:pt modelId="{70E2290D-6188-4BAE-8450-16D474D28D5F}" type="pres">
      <dgm:prSet presAssocID="{DD453ACC-1BD5-4295-874D-912B917E8C33}" presName="Name10" presStyleLbl="parChTrans1D2" presStyleIdx="1" presStyleCnt="2"/>
      <dgm:spPr/>
    </dgm:pt>
    <dgm:pt modelId="{1C7B099F-BAAE-422E-BD30-A39401A8B81E}" type="pres">
      <dgm:prSet presAssocID="{D0C13F7F-E9D2-41AB-B2CA-274D6662A233}" presName="hierRoot2" presStyleCnt="0"/>
      <dgm:spPr/>
    </dgm:pt>
    <dgm:pt modelId="{ABA0A5D3-97D8-4C07-B95D-CA767FD0E4AB}" type="pres">
      <dgm:prSet presAssocID="{D0C13F7F-E9D2-41AB-B2CA-274D6662A233}" presName="composite2" presStyleCnt="0"/>
      <dgm:spPr/>
    </dgm:pt>
    <dgm:pt modelId="{DADEA44C-C84E-4653-A04A-C46D5DADC6A3}" type="pres">
      <dgm:prSet presAssocID="{D0C13F7F-E9D2-41AB-B2CA-274D6662A233}" presName="background2" presStyleLbl="node2" presStyleIdx="1" presStyleCnt="2"/>
      <dgm:spPr/>
    </dgm:pt>
    <dgm:pt modelId="{E8F4EF09-CD3E-469C-BD9D-A707BA0C8B48}" type="pres">
      <dgm:prSet presAssocID="{D0C13F7F-E9D2-41AB-B2CA-274D6662A233}" presName="text2" presStyleLbl="fgAcc2" presStyleIdx="1" presStyleCnt="2" custScaleX="113201" custScaleY="139058">
        <dgm:presLayoutVars>
          <dgm:chPref val="3"/>
        </dgm:presLayoutVars>
      </dgm:prSet>
      <dgm:spPr/>
    </dgm:pt>
    <dgm:pt modelId="{6FDF29CC-EFD2-426E-9B81-B31F56038F79}" type="pres">
      <dgm:prSet presAssocID="{D0C13F7F-E9D2-41AB-B2CA-274D6662A233}" presName="hierChild3" presStyleCnt="0"/>
      <dgm:spPr/>
    </dgm:pt>
  </dgm:ptLst>
  <dgm:cxnLst>
    <dgm:cxn modelId="{40C30B39-2A48-4314-A336-A5081054A0FC}" type="presOf" srcId="{8A030736-7ED2-4021-B664-4D6ABEC91A9B}" destId="{91CBC12B-23A3-430C-A683-DDA1BDC1AEBB}" srcOrd="0" destOrd="0" presId="urn:microsoft.com/office/officeart/2005/8/layout/hierarchy1"/>
    <dgm:cxn modelId="{0E26601B-C72C-455A-893C-909DF4EBE365}" srcId="{8A030736-7ED2-4021-B664-4D6ABEC91A9B}" destId="{D989FDEC-FA15-4ACF-BFF8-0A4DFEF564E2}" srcOrd="0" destOrd="0" parTransId="{60716D42-439A-407E-AE23-8C59548FFD36}" sibTransId="{425D6595-A096-4C6C-B11F-BB764A271740}"/>
    <dgm:cxn modelId="{5F084EC8-2274-4E6E-820F-D28578871F44}" srcId="{D920B283-34E0-4FBE-8B11-2EA9BDF879CF}" destId="{8A030736-7ED2-4021-B664-4D6ABEC91A9B}" srcOrd="0" destOrd="0" parTransId="{3C579A2D-E260-4D8F-A7FC-9F070F9E9A51}" sibTransId="{14E7BEEF-9E4F-471E-8C04-754832D8026D}"/>
    <dgm:cxn modelId="{3B38A978-1C15-4952-9401-FF2715FF40E3}" type="presOf" srcId="{60716D42-439A-407E-AE23-8C59548FFD36}" destId="{F11C5C9B-27C5-401D-A1F7-835459388B5E}" srcOrd="0" destOrd="0" presId="urn:microsoft.com/office/officeart/2005/8/layout/hierarchy1"/>
    <dgm:cxn modelId="{6E393682-AB9E-4430-BC19-A143DB0C1D48}" type="presOf" srcId="{D920B283-34E0-4FBE-8B11-2EA9BDF879CF}" destId="{B80CB716-DC75-4384-B5EF-5F4EE4D18CAD}" srcOrd="0" destOrd="0" presId="urn:microsoft.com/office/officeart/2005/8/layout/hierarchy1"/>
    <dgm:cxn modelId="{46361818-439B-46D5-8A9B-E7DCB7BBA926}" type="presOf" srcId="{DD453ACC-1BD5-4295-874D-912B917E8C33}" destId="{70E2290D-6188-4BAE-8450-16D474D28D5F}" srcOrd="0" destOrd="0" presId="urn:microsoft.com/office/officeart/2005/8/layout/hierarchy1"/>
    <dgm:cxn modelId="{28BD2F99-51A0-40CC-B281-30392AD0AA5F}" type="presOf" srcId="{D989FDEC-FA15-4ACF-BFF8-0A4DFEF564E2}" destId="{F496340A-6AEA-4D14-A900-0FD159CA4A2B}" srcOrd="0" destOrd="0" presId="urn:microsoft.com/office/officeart/2005/8/layout/hierarchy1"/>
    <dgm:cxn modelId="{FD1A6AB4-D854-409F-B45B-234FBA7F38AD}" type="presOf" srcId="{D0C13F7F-E9D2-41AB-B2CA-274D6662A233}" destId="{E8F4EF09-CD3E-469C-BD9D-A707BA0C8B48}" srcOrd="0" destOrd="0" presId="urn:microsoft.com/office/officeart/2005/8/layout/hierarchy1"/>
    <dgm:cxn modelId="{BFF0254E-10C1-4389-BF7E-01EB62D81AA9}" srcId="{8A030736-7ED2-4021-B664-4D6ABEC91A9B}" destId="{D0C13F7F-E9D2-41AB-B2CA-274D6662A233}" srcOrd="1" destOrd="0" parTransId="{DD453ACC-1BD5-4295-874D-912B917E8C33}" sibTransId="{5C5C85A6-2C2F-4F90-8E2E-9605465FC2DA}"/>
    <dgm:cxn modelId="{DAD21174-E122-473D-BC76-AEB4B95A5CDC}" type="presParOf" srcId="{B80CB716-DC75-4384-B5EF-5F4EE4D18CAD}" destId="{04726B16-BA20-43F3-85EF-CD3564AEB212}" srcOrd="0" destOrd="0" presId="urn:microsoft.com/office/officeart/2005/8/layout/hierarchy1"/>
    <dgm:cxn modelId="{00F510A6-5767-48D4-92BB-24F2B017AA55}" type="presParOf" srcId="{04726B16-BA20-43F3-85EF-CD3564AEB212}" destId="{6BC79591-B44C-4288-8090-5D3E002892A7}" srcOrd="0" destOrd="0" presId="urn:microsoft.com/office/officeart/2005/8/layout/hierarchy1"/>
    <dgm:cxn modelId="{E9AD8695-93EC-41EC-936A-418B6C2F4F3C}" type="presParOf" srcId="{6BC79591-B44C-4288-8090-5D3E002892A7}" destId="{C1FD7A16-0C15-47AB-BCD0-EB14F5DE3B34}" srcOrd="0" destOrd="0" presId="urn:microsoft.com/office/officeart/2005/8/layout/hierarchy1"/>
    <dgm:cxn modelId="{3D0E942A-5EBD-49E2-9299-6DA11DFFC14F}" type="presParOf" srcId="{6BC79591-B44C-4288-8090-5D3E002892A7}" destId="{91CBC12B-23A3-430C-A683-DDA1BDC1AEBB}" srcOrd="1" destOrd="0" presId="urn:microsoft.com/office/officeart/2005/8/layout/hierarchy1"/>
    <dgm:cxn modelId="{1AD7717E-8BC7-4113-9408-A82E617D76B6}" type="presParOf" srcId="{04726B16-BA20-43F3-85EF-CD3564AEB212}" destId="{159CC50D-D59D-49B1-9EB6-0C7CB458E1E6}" srcOrd="1" destOrd="0" presId="urn:microsoft.com/office/officeart/2005/8/layout/hierarchy1"/>
    <dgm:cxn modelId="{74D4ED5A-FEAC-4AA7-9113-A944BAB0FD5D}" type="presParOf" srcId="{159CC50D-D59D-49B1-9EB6-0C7CB458E1E6}" destId="{F11C5C9B-27C5-401D-A1F7-835459388B5E}" srcOrd="0" destOrd="0" presId="urn:microsoft.com/office/officeart/2005/8/layout/hierarchy1"/>
    <dgm:cxn modelId="{84BDB1F1-7A9B-4A90-9D9F-FC258423D15A}" type="presParOf" srcId="{159CC50D-D59D-49B1-9EB6-0C7CB458E1E6}" destId="{07426C16-8E65-4618-B1E5-26B856D113DB}" srcOrd="1" destOrd="0" presId="urn:microsoft.com/office/officeart/2005/8/layout/hierarchy1"/>
    <dgm:cxn modelId="{E7A7F2CF-4F34-4DFD-90E7-4B3A45D479BD}" type="presParOf" srcId="{07426C16-8E65-4618-B1E5-26B856D113DB}" destId="{5F5E3A97-72B1-40C5-BDF4-B1ED87FF4101}" srcOrd="0" destOrd="0" presId="urn:microsoft.com/office/officeart/2005/8/layout/hierarchy1"/>
    <dgm:cxn modelId="{265A3014-A760-4BA8-BA20-3F46AF61048F}" type="presParOf" srcId="{5F5E3A97-72B1-40C5-BDF4-B1ED87FF4101}" destId="{EE315C68-F76D-4CB6-AEAC-4089D8A98135}" srcOrd="0" destOrd="0" presId="urn:microsoft.com/office/officeart/2005/8/layout/hierarchy1"/>
    <dgm:cxn modelId="{4F70DAA8-1746-4D71-B918-C081DF401313}" type="presParOf" srcId="{5F5E3A97-72B1-40C5-BDF4-B1ED87FF4101}" destId="{F496340A-6AEA-4D14-A900-0FD159CA4A2B}" srcOrd="1" destOrd="0" presId="urn:microsoft.com/office/officeart/2005/8/layout/hierarchy1"/>
    <dgm:cxn modelId="{8428DFEA-84E8-490F-8EFD-75312C960DB9}" type="presParOf" srcId="{07426C16-8E65-4618-B1E5-26B856D113DB}" destId="{9C7A6DE2-7374-4CEC-8B75-C588C1B7A421}" srcOrd="1" destOrd="0" presId="urn:microsoft.com/office/officeart/2005/8/layout/hierarchy1"/>
    <dgm:cxn modelId="{A1FD0E6A-7587-4DE5-AAD0-06B545B267D3}" type="presParOf" srcId="{159CC50D-D59D-49B1-9EB6-0C7CB458E1E6}" destId="{70E2290D-6188-4BAE-8450-16D474D28D5F}" srcOrd="2" destOrd="0" presId="urn:microsoft.com/office/officeart/2005/8/layout/hierarchy1"/>
    <dgm:cxn modelId="{68E5F2CE-787A-4B3C-86E4-A4A900187CBC}" type="presParOf" srcId="{159CC50D-D59D-49B1-9EB6-0C7CB458E1E6}" destId="{1C7B099F-BAAE-422E-BD30-A39401A8B81E}" srcOrd="3" destOrd="0" presId="urn:microsoft.com/office/officeart/2005/8/layout/hierarchy1"/>
    <dgm:cxn modelId="{F1925F85-92EA-46DA-9F3A-BDE7F85DBF59}" type="presParOf" srcId="{1C7B099F-BAAE-422E-BD30-A39401A8B81E}" destId="{ABA0A5D3-97D8-4C07-B95D-CA767FD0E4AB}" srcOrd="0" destOrd="0" presId="urn:microsoft.com/office/officeart/2005/8/layout/hierarchy1"/>
    <dgm:cxn modelId="{864CED82-F0D6-445B-BFC7-A419D2867615}" type="presParOf" srcId="{ABA0A5D3-97D8-4C07-B95D-CA767FD0E4AB}" destId="{DADEA44C-C84E-4653-A04A-C46D5DADC6A3}" srcOrd="0" destOrd="0" presId="urn:microsoft.com/office/officeart/2005/8/layout/hierarchy1"/>
    <dgm:cxn modelId="{A96AF6AD-DE3E-4592-9749-71B606C80926}" type="presParOf" srcId="{ABA0A5D3-97D8-4C07-B95D-CA767FD0E4AB}" destId="{E8F4EF09-CD3E-469C-BD9D-A707BA0C8B48}" srcOrd="1" destOrd="0" presId="urn:microsoft.com/office/officeart/2005/8/layout/hierarchy1"/>
    <dgm:cxn modelId="{ADFA0A26-FAD2-4A83-98DD-8CCBD2E1D9B4}" type="presParOf" srcId="{1C7B099F-BAAE-422E-BD30-A39401A8B81E}" destId="{6FDF29CC-EFD2-426E-9B81-B31F56038F7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D920B283-34E0-4FBE-8B11-2EA9BDF879C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030736-7ED2-4021-B664-4D6ABEC91A9B}">
      <dgm:prSet phldrT="[Text]" custT="1"/>
      <dgm:spPr/>
      <dgm:t>
        <a:bodyPr/>
        <a:lstStyle/>
        <a:p>
          <a:r>
            <a:rPr lang="en-US" sz="2600" b="1" dirty="0" err="1">
              <a:latin typeface="Times New Roman" pitchFamily="18" charset="0"/>
              <a:cs typeface="Times New Roman" pitchFamily="18" charset="0"/>
            </a:rPr>
            <a:t>Chế</a:t>
          </a:r>
          <a:r>
            <a:rPr lang="en-US" sz="26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600" b="1" dirty="0" err="1">
              <a:latin typeface="Times New Roman" pitchFamily="18" charset="0"/>
              <a:cs typeface="Times New Roman" pitchFamily="18" charset="0"/>
            </a:rPr>
            <a:t>độ</a:t>
          </a:r>
          <a:r>
            <a:rPr lang="en-US" sz="2600" b="1" dirty="0">
              <a:latin typeface="Times New Roman" pitchFamily="18" charset="0"/>
              <a:cs typeface="Times New Roman" pitchFamily="18" charset="0"/>
            </a:rPr>
            <a:t> CT</a:t>
          </a:r>
        </a:p>
      </dgm:t>
    </dgm:pt>
    <dgm:pt modelId="{3C579A2D-E260-4D8F-A7FC-9F070F9E9A51}" type="parTrans" cxnId="{5F084EC8-2274-4E6E-820F-D28578871F44}">
      <dgm:prSet/>
      <dgm:spPr/>
      <dgm:t>
        <a:bodyPr/>
        <a:lstStyle/>
        <a:p>
          <a:endParaRPr lang="en-US" sz="1600" b="1">
            <a:latin typeface="Times New Roman" pitchFamily="18" charset="0"/>
            <a:cs typeface="Times New Roman" pitchFamily="18" charset="0"/>
          </a:endParaRPr>
        </a:p>
      </dgm:t>
    </dgm:pt>
    <dgm:pt modelId="{14E7BEEF-9E4F-471E-8C04-754832D8026D}" type="sibTrans" cxnId="{5F084EC8-2274-4E6E-820F-D28578871F44}">
      <dgm:prSet/>
      <dgm:spPr/>
      <dgm:t>
        <a:bodyPr/>
        <a:lstStyle/>
        <a:p>
          <a:endParaRPr lang="en-US" sz="1600" b="1">
            <a:latin typeface="Times New Roman" pitchFamily="18" charset="0"/>
            <a:cs typeface="Times New Roman" pitchFamily="18" charset="0"/>
          </a:endParaRPr>
        </a:p>
      </dgm:t>
    </dgm:pt>
    <dgm:pt modelId="{D989FDEC-FA15-4ACF-BFF8-0A4DFEF564E2}">
      <dgm:prSet phldrT="[Text]" custT="1"/>
      <dgm:spPr/>
      <dgm:t>
        <a:bodyPr/>
        <a:lstStyle/>
        <a:p>
          <a:r>
            <a:rPr lang="en-US" sz="2600" b="1" dirty="0" err="1">
              <a:latin typeface="Times New Roman" pitchFamily="18" charset="0"/>
              <a:cs typeface="Times New Roman" pitchFamily="18" charset="0"/>
            </a:rPr>
            <a:t>Dân</a:t>
          </a:r>
          <a:r>
            <a:rPr lang="en-US" sz="26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600" b="1" dirty="0" err="1">
              <a:latin typeface="Times New Roman" pitchFamily="18" charset="0"/>
              <a:cs typeface="Times New Roman" pitchFamily="18" charset="0"/>
            </a:rPr>
            <a:t>chủ</a:t>
          </a:r>
          <a:endParaRPr lang="en-US" sz="2600" b="1" dirty="0">
            <a:latin typeface="Times New Roman" pitchFamily="18" charset="0"/>
            <a:cs typeface="Times New Roman" pitchFamily="18" charset="0"/>
          </a:endParaRPr>
        </a:p>
      </dgm:t>
    </dgm:pt>
    <dgm:pt modelId="{60716D42-439A-407E-AE23-8C59548FFD36}" type="parTrans" cxnId="{0E26601B-C72C-455A-893C-909DF4EBE365}">
      <dgm:prSet/>
      <dgm:spPr/>
      <dgm:t>
        <a:bodyPr/>
        <a:lstStyle/>
        <a:p>
          <a:endParaRPr lang="en-US" sz="1600" b="1">
            <a:latin typeface="Times New Roman" pitchFamily="18" charset="0"/>
            <a:cs typeface="Times New Roman" pitchFamily="18" charset="0"/>
          </a:endParaRPr>
        </a:p>
      </dgm:t>
    </dgm:pt>
    <dgm:pt modelId="{425D6595-A096-4C6C-B11F-BB764A271740}" type="sibTrans" cxnId="{0E26601B-C72C-455A-893C-909DF4EBE365}">
      <dgm:prSet/>
      <dgm:spPr/>
      <dgm:t>
        <a:bodyPr/>
        <a:lstStyle/>
        <a:p>
          <a:endParaRPr lang="en-US" sz="1600" b="1">
            <a:latin typeface="Times New Roman" pitchFamily="18" charset="0"/>
            <a:cs typeface="Times New Roman" pitchFamily="18" charset="0"/>
          </a:endParaRPr>
        </a:p>
      </dgm:t>
    </dgm:pt>
    <dgm:pt modelId="{D0C13F7F-E9D2-41AB-B2CA-274D6662A233}">
      <dgm:prSet phldrT="[Text]" custT="1"/>
      <dgm:spPr/>
      <dgm:t>
        <a:bodyPr/>
        <a:lstStyle/>
        <a:p>
          <a:r>
            <a:rPr lang="en-US" sz="2600" b="1" dirty="0">
              <a:latin typeface="Times New Roman" pitchFamily="18" charset="0"/>
              <a:cs typeface="Times New Roman" pitchFamily="18" charset="0"/>
            </a:rPr>
            <a:t>Phi </a:t>
          </a:r>
          <a:r>
            <a:rPr lang="en-US" sz="2600" b="1" dirty="0" err="1">
              <a:latin typeface="Times New Roman" pitchFamily="18" charset="0"/>
              <a:cs typeface="Times New Roman" pitchFamily="18" charset="0"/>
            </a:rPr>
            <a:t>dân</a:t>
          </a:r>
          <a:r>
            <a:rPr lang="en-US" sz="26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600" b="1" dirty="0" err="1">
              <a:latin typeface="Times New Roman" pitchFamily="18" charset="0"/>
              <a:cs typeface="Times New Roman" pitchFamily="18" charset="0"/>
            </a:rPr>
            <a:t>chủ</a:t>
          </a:r>
          <a:endParaRPr lang="en-US" sz="2600" b="1" dirty="0">
            <a:latin typeface="Times New Roman" pitchFamily="18" charset="0"/>
            <a:cs typeface="Times New Roman" pitchFamily="18" charset="0"/>
          </a:endParaRPr>
        </a:p>
      </dgm:t>
    </dgm:pt>
    <dgm:pt modelId="{DD453ACC-1BD5-4295-874D-912B917E8C33}" type="parTrans" cxnId="{BFF0254E-10C1-4389-BF7E-01EB62D81AA9}">
      <dgm:prSet/>
      <dgm:spPr/>
      <dgm:t>
        <a:bodyPr/>
        <a:lstStyle/>
        <a:p>
          <a:endParaRPr lang="en-US" sz="1600" b="1">
            <a:latin typeface="Times New Roman" pitchFamily="18" charset="0"/>
            <a:cs typeface="Times New Roman" pitchFamily="18" charset="0"/>
          </a:endParaRPr>
        </a:p>
      </dgm:t>
    </dgm:pt>
    <dgm:pt modelId="{5C5C85A6-2C2F-4F90-8E2E-9605465FC2DA}" type="sibTrans" cxnId="{BFF0254E-10C1-4389-BF7E-01EB62D81AA9}">
      <dgm:prSet/>
      <dgm:spPr/>
      <dgm:t>
        <a:bodyPr/>
        <a:lstStyle/>
        <a:p>
          <a:endParaRPr lang="en-US" sz="1600" b="1">
            <a:latin typeface="Times New Roman" pitchFamily="18" charset="0"/>
            <a:cs typeface="Times New Roman" pitchFamily="18" charset="0"/>
          </a:endParaRPr>
        </a:p>
      </dgm:t>
    </dgm:pt>
    <dgm:pt modelId="{B80CB716-DC75-4384-B5EF-5F4EE4D18CAD}" type="pres">
      <dgm:prSet presAssocID="{D920B283-34E0-4FBE-8B11-2EA9BDF879C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4726B16-BA20-43F3-85EF-CD3564AEB212}" type="pres">
      <dgm:prSet presAssocID="{8A030736-7ED2-4021-B664-4D6ABEC91A9B}" presName="hierRoot1" presStyleCnt="0"/>
      <dgm:spPr/>
    </dgm:pt>
    <dgm:pt modelId="{6BC79591-B44C-4288-8090-5D3E002892A7}" type="pres">
      <dgm:prSet presAssocID="{8A030736-7ED2-4021-B664-4D6ABEC91A9B}" presName="composite" presStyleCnt="0"/>
      <dgm:spPr/>
    </dgm:pt>
    <dgm:pt modelId="{C1FD7A16-0C15-47AB-BCD0-EB14F5DE3B34}" type="pres">
      <dgm:prSet presAssocID="{8A030736-7ED2-4021-B664-4D6ABEC91A9B}" presName="background" presStyleLbl="node0" presStyleIdx="0" presStyleCnt="1"/>
      <dgm:spPr/>
    </dgm:pt>
    <dgm:pt modelId="{91CBC12B-23A3-430C-A683-DDA1BDC1AEBB}" type="pres">
      <dgm:prSet presAssocID="{8A030736-7ED2-4021-B664-4D6ABEC91A9B}" presName="text" presStyleLbl="fgAcc0" presStyleIdx="0" presStyleCnt="1" custScaleX="113201" custScaleY="139058">
        <dgm:presLayoutVars>
          <dgm:chPref val="3"/>
        </dgm:presLayoutVars>
      </dgm:prSet>
      <dgm:spPr/>
    </dgm:pt>
    <dgm:pt modelId="{159CC50D-D59D-49B1-9EB6-0C7CB458E1E6}" type="pres">
      <dgm:prSet presAssocID="{8A030736-7ED2-4021-B664-4D6ABEC91A9B}" presName="hierChild2" presStyleCnt="0"/>
      <dgm:spPr/>
    </dgm:pt>
    <dgm:pt modelId="{F11C5C9B-27C5-401D-A1F7-835459388B5E}" type="pres">
      <dgm:prSet presAssocID="{60716D42-439A-407E-AE23-8C59548FFD36}" presName="Name10" presStyleLbl="parChTrans1D2" presStyleIdx="0" presStyleCnt="2"/>
      <dgm:spPr/>
    </dgm:pt>
    <dgm:pt modelId="{07426C16-8E65-4618-B1E5-26B856D113DB}" type="pres">
      <dgm:prSet presAssocID="{D989FDEC-FA15-4ACF-BFF8-0A4DFEF564E2}" presName="hierRoot2" presStyleCnt="0"/>
      <dgm:spPr/>
    </dgm:pt>
    <dgm:pt modelId="{5F5E3A97-72B1-40C5-BDF4-B1ED87FF4101}" type="pres">
      <dgm:prSet presAssocID="{D989FDEC-FA15-4ACF-BFF8-0A4DFEF564E2}" presName="composite2" presStyleCnt="0"/>
      <dgm:spPr/>
    </dgm:pt>
    <dgm:pt modelId="{EE315C68-F76D-4CB6-AEAC-4089D8A98135}" type="pres">
      <dgm:prSet presAssocID="{D989FDEC-FA15-4ACF-BFF8-0A4DFEF564E2}" presName="background2" presStyleLbl="node2" presStyleIdx="0" presStyleCnt="2"/>
      <dgm:spPr/>
    </dgm:pt>
    <dgm:pt modelId="{F496340A-6AEA-4D14-A900-0FD159CA4A2B}" type="pres">
      <dgm:prSet presAssocID="{D989FDEC-FA15-4ACF-BFF8-0A4DFEF564E2}" presName="text2" presStyleLbl="fgAcc2" presStyleIdx="0" presStyleCnt="2" custScaleX="113201" custScaleY="139058">
        <dgm:presLayoutVars>
          <dgm:chPref val="3"/>
        </dgm:presLayoutVars>
      </dgm:prSet>
      <dgm:spPr/>
    </dgm:pt>
    <dgm:pt modelId="{9C7A6DE2-7374-4CEC-8B75-C588C1B7A421}" type="pres">
      <dgm:prSet presAssocID="{D989FDEC-FA15-4ACF-BFF8-0A4DFEF564E2}" presName="hierChild3" presStyleCnt="0"/>
      <dgm:spPr/>
    </dgm:pt>
    <dgm:pt modelId="{70E2290D-6188-4BAE-8450-16D474D28D5F}" type="pres">
      <dgm:prSet presAssocID="{DD453ACC-1BD5-4295-874D-912B917E8C33}" presName="Name10" presStyleLbl="parChTrans1D2" presStyleIdx="1" presStyleCnt="2"/>
      <dgm:spPr/>
    </dgm:pt>
    <dgm:pt modelId="{1C7B099F-BAAE-422E-BD30-A39401A8B81E}" type="pres">
      <dgm:prSet presAssocID="{D0C13F7F-E9D2-41AB-B2CA-274D6662A233}" presName="hierRoot2" presStyleCnt="0"/>
      <dgm:spPr/>
    </dgm:pt>
    <dgm:pt modelId="{ABA0A5D3-97D8-4C07-B95D-CA767FD0E4AB}" type="pres">
      <dgm:prSet presAssocID="{D0C13F7F-E9D2-41AB-B2CA-274D6662A233}" presName="composite2" presStyleCnt="0"/>
      <dgm:spPr/>
    </dgm:pt>
    <dgm:pt modelId="{DADEA44C-C84E-4653-A04A-C46D5DADC6A3}" type="pres">
      <dgm:prSet presAssocID="{D0C13F7F-E9D2-41AB-B2CA-274D6662A233}" presName="background2" presStyleLbl="node2" presStyleIdx="1" presStyleCnt="2"/>
      <dgm:spPr/>
    </dgm:pt>
    <dgm:pt modelId="{E8F4EF09-CD3E-469C-BD9D-A707BA0C8B48}" type="pres">
      <dgm:prSet presAssocID="{D0C13F7F-E9D2-41AB-B2CA-274D6662A233}" presName="text2" presStyleLbl="fgAcc2" presStyleIdx="1" presStyleCnt="2" custScaleX="113201" custScaleY="139058">
        <dgm:presLayoutVars>
          <dgm:chPref val="3"/>
        </dgm:presLayoutVars>
      </dgm:prSet>
      <dgm:spPr/>
    </dgm:pt>
    <dgm:pt modelId="{6FDF29CC-EFD2-426E-9B81-B31F56038F79}" type="pres">
      <dgm:prSet presAssocID="{D0C13F7F-E9D2-41AB-B2CA-274D6662A233}" presName="hierChild3" presStyleCnt="0"/>
      <dgm:spPr/>
    </dgm:pt>
  </dgm:ptLst>
  <dgm:cxnLst>
    <dgm:cxn modelId="{40C30B39-2A48-4314-A336-A5081054A0FC}" type="presOf" srcId="{8A030736-7ED2-4021-B664-4D6ABEC91A9B}" destId="{91CBC12B-23A3-430C-A683-DDA1BDC1AEBB}" srcOrd="0" destOrd="0" presId="urn:microsoft.com/office/officeart/2005/8/layout/hierarchy1"/>
    <dgm:cxn modelId="{0E26601B-C72C-455A-893C-909DF4EBE365}" srcId="{8A030736-7ED2-4021-B664-4D6ABEC91A9B}" destId="{D989FDEC-FA15-4ACF-BFF8-0A4DFEF564E2}" srcOrd="0" destOrd="0" parTransId="{60716D42-439A-407E-AE23-8C59548FFD36}" sibTransId="{425D6595-A096-4C6C-B11F-BB764A271740}"/>
    <dgm:cxn modelId="{5F084EC8-2274-4E6E-820F-D28578871F44}" srcId="{D920B283-34E0-4FBE-8B11-2EA9BDF879CF}" destId="{8A030736-7ED2-4021-B664-4D6ABEC91A9B}" srcOrd="0" destOrd="0" parTransId="{3C579A2D-E260-4D8F-A7FC-9F070F9E9A51}" sibTransId="{14E7BEEF-9E4F-471E-8C04-754832D8026D}"/>
    <dgm:cxn modelId="{3B38A978-1C15-4952-9401-FF2715FF40E3}" type="presOf" srcId="{60716D42-439A-407E-AE23-8C59548FFD36}" destId="{F11C5C9B-27C5-401D-A1F7-835459388B5E}" srcOrd="0" destOrd="0" presId="urn:microsoft.com/office/officeart/2005/8/layout/hierarchy1"/>
    <dgm:cxn modelId="{6E393682-AB9E-4430-BC19-A143DB0C1D48}" type="presOf" srcId="{D920B283-34E0-4FBE-8B11-2EA9BDF879CF}" destId="{B80CB716-DC75-4384-B5EF-5F4EE4D18CAD}" srcOrd="0" destOrd="0" presId="urn:microsoft.com/office/officeart/2005/8/layout/hierarchy1"/>
    <dgm:cxn modelId="{46361818-439B-46D5-8A9B-E7DCB7BBA926}" type="presOf" srcId="{DD453ACC-1BD5-4295-874D-912B917E8C33}" destId="{70E2290D-6188-4BAE-8450-16D474D28D5F}" srcOrd="0" destOrd="0" presId="urn:microsoft.com/office/officeart/2005/8/layout/hierarchy1"/>
    <dgm:cxn modelId="{28BD2F99-51A0-40CC-B281-30392AD0AA5F}" type="presOf" srcId="{D989FDEC-FA15-4ACF-BFF8-0A4DFEF564E2}" destId="{F496340A-6AEA-4D14-A900-0FD159CA4A2B}" srcOrd="0" destOrd="0" presId="urn:microsoft.com/office/officeart/2005/8/layout/hierarchy1"/>
    <dgm:cxn modelId="{FD1A6AB4-D854-409F-B45B-234FBA7F38AD}" type="presOf" srcId="{D0C13F7F-E9D2-41AB-B2CA-274D6662A233}" destId="{E8F4EF09-CD3E-469C-BD9D-A707BA0C8B48}" srcOrd="0" destOrd="0" presId="urn:microsoft.com/office/officeart/2005/8/layout/hierarchy1"/>
    <dgm:cxn modelId="{BFF0254E-10C1-4389-BF7E-01EB62D81AA9}" srcId="{8A030736-7ED2-4021-B664-4D6ABEC91A9B}" destId="{D0C13F7F-E9D2-41AB-B2CA-274D6662A233}" srcOrd="1" destOrd="0" parTransId="{DD453ACC-1BD5-4295-874D-912B917E8C33}" sibTransId="{5C5C85A6-2C2F-4F90-8E2E-9605465FC2DA}"/>
    <dgm:cxn modelId="{DAD21174-E122-473D-BC76-AEB4B95A5CDC}" type="presParOf" srcId="{B80CB716-DC75-4384-B5EF-5F4EE4D18CAD}" destId="{04726B16-BA20-43F3-85EF-CD3564AEB212}" srcOrd="0" destOrd="0" presId="urn:microsoft.com/office/officeart/2005/8/layout/hierarchy1"/>
    <dgm:cxn modelId="{00F510A6-5767-48D4-92BB-24F2B017AA55}" type="presParOf" srcId="{04726B16-BA20-43F3-85EF-CD3564AEB212}" destId="{6BC79591-B44C-4288-8090-5D3E002892A7}" srcOrd="0" destOrd="0" presId="urn:microsoft.com/office/officeart/2005/8/layout/hierarchy1"/>
    <dgm:cxn modelId="{E9AD8695-93EC-41EC-936A-418B6C2F4F3C}" type="presParOf" srcId="{6BC79591-B44C-4288-8090-5D3E002892A7}" destId="{C1FD7A16-0C15-47AB-BCD0-EB14F5DE3B34}" srcOrd="0" destOrd="0" presId="urn:microsoft.com/office/officeart/2005/8/layout/hierarchy1"/>
    <dgm:cxn modelId="{3D0E942A-5EBD-49E2-9299-6DA11DFFC14F}" type="presParOf" srcId="{6BC79591-B44C-4288-8090-5D3E002892A7}" destId="{91CBC12B-23A3-430C-A683-DDA1BDC1AEBB}" srcOrd="1" destOrd="0" presId="urn:microsoft.com/office/officeart/2005/8/layout/hierarchy1"/>
    <dgm:cxn modelId="{1AD7717E-8BC7-4113-9408-A82E617D76B6}" type="presParOf" srcId="{04726B16-BA20-43F3-85EF-CD3564AEB212}" destId="{159CC50D-D59D-49B1-9EB6-0C7CB458E1E6}" srcOrd="1" destOrd="0" presId="urn:microsoft.com/office/officeart/2005/8/layout/hierarchy1"/>
    <dgm:cxn modelId="{74D4ED5A-FEAC-4AA7-9113-A944BAB0FD5D}" type="presParOf" srcId="{159CC50D-D59D-49B1-9EB6-0C7CB458E1E6}" destId="{F11C5C9B-27C5-401D-A1F7-835459388B5E}" srcOrd="0" destOrd="0" presId="urn:microsoft.com/office/officeart/2005/8/layout/hierarchy1"/>
    <dgm:cxn modelId="{84BDB1F1-7A9B-4A90-9D9F-FC258423D15A}" type="presParOf" srcId="{159CC50D-D59D-49B1-9EB6-0C7CB458E1E6}" destId="{07426C16-8E65-4618-B1E5-26B856D113DB}" srcOrd="1" destOrd="0" presId="urn:microsoft.com/office/officeart/2005/8/layout/hierarchy1"/>
    <dgm:cxn modelId="{E7A7F2CF-4F34-4DFD-90E7-4B3A45D479BD}" type="presParOf" srcId="{07426C16-8E65-4618-B1E5-26B856D113DB}" destId="{5F5E3A97-72B1-40C5-BDF4-B1ED87FF4101}" srcOrd="0" destOrd="0" presId="urn:microsoft.com/office/officeart/2005/8/layout/hierarchy1"/>
    <dgm:cxn modelId="{265A3014-A760-4BA8-BA20-3F46AF61048F}" type="presParOf" srcId="{5F5E3A97-72B1-40C5-BDF4-B1ED87FF4101}" destId="{EE315C68-F76D-4CB6-AEAC-4089D8A98135}" srcOrd="0" destOrd="0" presId="urn:microsoft.com/office/officeart/2005/8/layout/hierarchy1"/>
    <dgm:cxn modelId="{4F70DAA8-1746-4D71-B918-C081DF401313}" type="presParOf" srcId="{5F5E3A97-72B1-40C5-BDF4-B1ED87FF4101}" destId="{F496340A-6AEA-4D14-A900-0FD159CA4A2B}" srcOrd="1" destOrd="0" presId="urn:microsoft.com/office/officeart/2005/8/layout/hierarchy1"/>
    <dgm:cxn modelId="{8428DFEA-84E8-490F-8EFD-75312C960DB9}" type="presParOf" srcId="{07426C16-8E65-4618-B1E5-26B856D113DB}" destId="{9C7A6DE2-7374-4CEC-8B75-C588C1B7A421}" srcOrd="1" destOrd="0" presId="urn:microsoft.com/office/officeart/2005/8/layout/hierarchy1"/>
    <dgm:cxn modelId="{A1FD0E6A-7587-4DE5-AAD0-06B545B267D3}" type="presParOf" srcId="{159CC50D-D59D-49B1-9EB6-0C7CB458E1E6}" destId="{70E2290D-6188-4BAE-8450-16D474D28D5F}" srcOrd="2" destOrd="0" presId="urn:microsoft.com/office/officeart/2005/8/layout/hierarchy1"/>
    <dgm:cxn modelId="{68E5F2CE-787A-4B3C-86E4-A4A900187CBC}" type="presParOf" srcId="{159CC50D-D59D-49B1-9EB6-0C7CB458E1E6}" destId="{1C7B099F-BAAE-422E-BD30-A39401A8B81E}" srcOrd="3" destOrd="0" presId="urn:microsoft.com/office/officeart/2005/8/layout/hierarchy1"/>
    <dgm:cxn modelId="{F1925F85-92EA-46DA-9F3A-BDE7F85DBF59}" type="presParOf" srcId="{1C7B099F-BAAE-422E-BD30-A39401A8B81E}" destId="{ABA0A5D3-97D8-4C07-B95D-CA767FD0E4AB}" srcOrd="0" destOrd="0" presId="urn:microsoft.com/office/officeart/2005/8/layout/hierarchy1"/>
    <dgm:cxn modelId="{864CED82-F0D6-445B-BFC7-A419D2867615}" type="presParOf" srcId="{ABA0A5D3-97D8-4C07-B95D-CA767FD0E4AB}" destId="{DADEA44C-C84E-4653-A04A-C46D5DADC6A3}" srcOrd="0" destOrd="0" presId="urn:microsoft.com/office/officeart/2005/8/layout/hierarchy1"/>
    <dgm:cxn modelId="{A96AF6AD-DE3E-4592-9749-71B606C80926}" type="presParOf" srcId="{ABA0A5D3-97D8-4C07-B95D-CA767FD0E4AB}" destId="{E8F4EF09-CD3E-469C-BD9D-A707BA0C8B48}" srcOrd="1" destOrd="0" presId="urn:microsoft.com/office/officeart/2005/8/layout/hierarchy1"/>
    <dgm:cxn modelId="{ADFA0A26-FAD2-4A83-98DD-8CCBD2E1D9B4}" type="presParOf" srcId="{1C7B099F-BAAE-422E-BD30-A39401A8B81E}" destId="{6FDF29CC-EFD2-426E-9B81-B31F56038F7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613A7E72-CB16-472B-BF19-1CCB0A3648E3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452045-DDE9-45DD-8906-C8FEFF3C1B32}">
      <dgm:prSet phldrT="[Text]"/>
      <dgm:spPr/>
      <dgm:t>
        <a:bodyPr/>
        <a:lstStyle/>
        <a:p>
          <a:r>
            <a:rPr lang="en-US" b="1" dirty="0">
              <a:latin typeface="Times New Roman" pitchFamily="18" charset="0"/>
              <a:cs typeface="Times New Roman" pitchFamily="18" charset="0"/>
            </a:rPr>
            <a:t>PHÁP LUẬT</a:t>
          </a:r>
        </a:p>
      </dgm:t>
    </dgm:pt>
    <dgm:pt modelId="{5AB28ECB-0EE0-4A1A-9187-7CCBB378F9AF}" type="parTrans" cxnId="{A848390D-665F-41B4-9FB3-5A3E55D05FD7}">
      <dgm:prSet/>
      <dgm:spPr/>
      <dgm:t>
        <a:bodyPr/>
        <a:lstStyle/>
        <a:p>
          <a:endParaRPr lang="en-US" b="1">
            <a:latin typeface="Times New Roman" pitchFamily="18" charset="0"/>
            <a:cs typeface="Times New Roman" pitchFamily="18" charset="0"/>
          </a:endParaRPr>
        </a:p>
      </dgm:t>
    </dgm:pt>
    <dgm:pt modelId="{B2EF394C-D978-467D-9B97-20E1DC2B1626}" type="sibTrans" cxnId="{A848390D-665F-41B4-9FB3-5A3E55D05FD7}">
      <dgm:prSet/>
      <dgm:spPr/>
      <dgm:t>
        <a:bodyPr/>
        <a:lstStyle/>
        <a:p>
          <a:endParaRPr lang="en-US" b="1">
            <a:latin typeface="Times New Roman" pitchFamily="18" charset="0"/>
            <a:cs typeface="Times New Roman" pitchFamily="18" charset="0"/>
          </a:endParaRPr>
        </a:p>
      </dgm:t>
    </dgm:pt>
    <dgm:pt modelId="{6BB66526-8313-4E5F-B961-C84310241E4A}">
      <dgm:prSet phldrT="[Text]"/>
      <dgm:spPr/>
      <dgm:t>
        <a:bodyPr/>
        <a:lstStyle/>
        <a:p>
          <a:r>
            <a:rPr lang="en-US" b="1" dirty="0">
              <a:latin typeface="Times New Roman" pitchFamily="18" charset="0"/>
              <a:cs typeface="Times New Roman" pitchFamily="18" charset="0"/>
            </a:rPr>
            <a:t>NGUỒN GỐC</a:t>
          </a:r>
        </a:p>
      </dgm:t>
    </dgm:pt>
    <dgm:pt modelId="{83D43178-FD86-46F7-97F5-5803C107A456}" type="parTrans" cxnId="{A815A4F9-FD67-4DA3-90E9-8051AFD2440A}">
      <dgm:prSet/>
      <dgm:spPr/>
      <dgm:t>
        <a:bodyPr/>
        <a:lstStyle/>
        <a:p>
          <a:endParaRPr lang="en-US" b="1">
            <a:latin typeface="Times New Roman" pitchFamily="18" charset="0"/>
            <a:cs typeface="Times New Roman" pitchFamily="18" charset="0"/>
          </a:endParaRPr>
        </a:p>
      </dgm:t>
    </dgm:pt>
    <dgm:pt modelId="{DA4B8481-F290-4BCF-85C3-AEF487A629BC}" type="sibTrans" cxnId="{A815A4F9-FD67-4DA3-90E9-8051AFD2440A}">
      <dgm:prSet/>
      <dgm:spPr/>
      <dgm:t>
        <a:bodyPr/>
        <a:lstStyle/>
        <a:p>
          <a:endParaRPr lang="en-US" b="1">
            <a:latin typeface="Times New Roman" pitchFamily="18" charset="0"/>
            <a:cs typeface="Times New Roman" pitchFamily="18" charset="0"/>
          </a:endParaRPr>
        </a:p>
      </dgm:t>
    </dgm:pt>
    <dgm:pt modelId="{F444D875-3AB1-47BF-AF9C-26D4421FB7CF}">
      <dgm:prSet phldrT="[Text]"/>
      <dgm:spPr/>
      <dgm:t>
        <a:bodyPr/>
        <a:lstStyle/>
        <a:p>
          <a:r>
            <a:rPr lang="en-US" b="1" dirty="0">
              <a:latin typeface="Times New Roman" pitchFamily="18" charset="0"/>
              <a:cs typeface="Times New Roman" pitchFamily="18" charset="0"/>
            </a:rPr>
            <a:t>BẢN CHẤT</a:t>
          </a:r>
        </a:p>
      </dgm:t>
    </dgm:pt>
    <dgm:pt modelId="{EDDEAA8C-B416-4B3E-B9F0-AA01C3B1431B}" type="parTrans" cxnId="{00E1C781-AA29-4FEC-B6B3-923F5C95EA4B}">
      <dgm:prSet/>
      <dgm:spPr/>
      <dgm:t>
        <a:bodyPr/>
        <a:lstStyle/>
        <a:p>
          <a:endParaRPr lang="en-US" b="1">
            <a:latin typeface="Times New Roman" pitchFamily="18" charset="0"/>
            <a:cs typeface="Times New Roman" pitchFamily="18" charset="0"/>
          </a:endParaRPr>
        </a:p>
      </dgm:t>
    </dgm:pt>
    <dgm:pt modelId="{874DE5F0-DCFF-4A17-82C1-670AD8D9B405}" type="sibTrans" cxnId="{00E1C781-AA29-4FEC-B6B3-923F5C95EA4B}">
      <dgm:prSet/>
      <dgm:spPr/>
      <dgm:t>
        <a:bodyPr/>
        <a:lstStyle/>
        <a:p>
          <a:endParaRPr lang="en-US" b="1">
            <a:latin typeface="Times New Roman" pitchFamily="18" charset="0"/>
            <a:cs typeface="Times New Roman" pitchFamily="18" charset="0"/>
          </a:endParaRPr>
        </a:p>
      </dgm:t>
    </dgm:pt>
    <dgm:pt modelId="{DAE1C2CC-45F4-4215-83D7-30692DEB95B2}">
      <dgm:prSet phldrT="[Text]"/>
      <dgm:spPr/>
      <dgm:t>
        <a:bodyPr/>
        <a:lstStyle/>
        <a:p>
          <a:r>
            <a:rPr lang="en-US" b="1" dirty="0">
              <a:latin typeface="Times New Roman" pitchFamily="18" charset="0"/>
              <a:cs typeface="Times New Roman" pitchFamily="18" charset="0"/>
            </a:rPr>
            <a:t>ĐẶC </a:t>
          </a:r>
          <a:r>
            <a:rPr lang="en-US" b="1" dirty="0" err="1">
              <a:latin typeface="Times New Roman" pitchFamily="18" charset="0"/>
              <a:cs typeface="Times New Roman" pitchFamily="18" charset="0"/>
            </a:rPr>
            <a:t>ĐiỂM</a:t>
          </a:r>
          <a:r>
            <a:rPr lang="en-US" b="1" dirty="0">
              <a:latin typeface="Times New Roman" pitchFamily="18" charset="0"/>
              <a:cs typeface="Times New Roman" pitchFamily="18" charset="0"/>
            </a:rPr>
            <a:t> </a:t>
          </a:r>
        </a:p>
      </dgm:t>
    </dgm:pt>
    <dgm:pt modelId="{9D19E4FA-3F7B-41C6-8864-CF5F1C08B556}" type="parTrans" cxnId="{805D9A53-C5FA-4616-A86C-848D12E10681}">
      <dgm:prSet/>
      <dgm:spPr/>
      <dgm:t>
        <a:bodyPr/>
        <a:lstStyle/>
        <a:p>
          <a:endParaRPr lang="en-US" b="1">
            <a:latin typeface="Times New Roman" pitchFamily="18" charset="0"/>
            <a:cs typeface="Times New Roman" pitchFamily="18" charset="0"/>
          </a:endParaRPr>
        </a:p>
      </dgm:t>
    </dgm:pt>
    <dgm:pt modelId="{1AF8D022-37F9-4313-B65F-3A273B1546BB}" type="sibTrans" cxnId="{805D9A53-C5FA-4616-A86C-848D12E10681}">
      <dgm:prSet/>
      <dgm:spPr/>
      <dgm:t>
        <a:bodyPr/>
        <a:lstStyle/>
        <a:p>
          <a:endParaRPr lang="en-US" b="1">
            <a:latin typeface="Times New Roman" pitchFamily="18" charset="0"/>
            <a:cs typeface="Times New Roman" pitchFamily="18" charset="0"/>
          </a:endParaRPr>
        </a:p>
      </dgm:t>
    </dgm:pt>
    <dgm:pt modelId="{F5536845-F247-44B3-B9C8-92FC7C35C91A}">
      <dgm:prSet phldrT="[Text]"/>
      <dgm:spPr/>
      <dgm:t>
        <a:bodyPr/>
        <a:lstStyle/>
        <a:p>
          <a:r>
            <a:rPr lang="en-US" b="1" dirty="0">
              <a:latin typeface="Times New Roman" pitchFamily="18" charset="0"/>
              <a:cs typeface="Times New Roman" pitchFamily="18" charset="0"/>
            </a:rPr>
            <a:t>VAI TRÒ</a:t>
          </a:r>
        </a:p>
      </dgm:t>
    </dgm:pt>
    <dgm:pt modelId="{2EEAD36E-7275-421D-8905-2804317B465C}" type="parTrans" cxnId="{7D4F4DB2-D186-45D7-B6C5-6C8FBFB74AD6}">
      <dgm:prSet/>
      <dgm:spPr/>
      <dgm:t>
        <a:bodyPr/>
        <a:lstStyle/>
        <a:p>
          <a:endParaRPr lang="en-US" b="1">
            <a:latin typeface="Times New Roman" pitchFamily="18" charset="0"/>
            <a:cs typeface="Times New Roman" pitchFamily="18" charset="0"/>
          </a:endParaRPr>
        </a:p>
      </dgm:t>
    </dgm:pt>
    <dgm:pt modelId="{2B8586B3-94F6-4CCA-A7E4-B10545C0E8BE}" type="sibTrans" cxnId="{7D4F4DB2-D186-45D7-B6C5-6C8FBFB74AD6}">
      <dgm:prSet/>
      <dgm:spPr/>
      <dgm:t>
        <a:bodyPr/>
        <a:lstStyle/>
        <a:p>
          <a:endParaRPr lang="en-US" b="1">
            <a:latin typeface="Times New Roman" pitchFamily="18" charset="0"/>
            <a:cs typeface="Times New Roman" pitchFamily="18" charset="0"/>
          </a:endParaRPr>
        </a:p>
      </dgm:t>
    </dgm:pt>
    <dgm:pt modelId="{07872408-DBAD-4280-B026-A2F0E1C4F02D}" type="pres">
      <dgm:prSet presAssocID="{613A7E72-CB16-472B-BF19-1CCB0A3648E3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896DFBD-E5D2-48A9-833E-8F65909F34FC}" type="pres">
      <dgm:prSet presAssocID="{AF452045-DDE9-45DD-8906-C8FEFF3C1B32}" presName="centerShape" presStyleLbl="node0" presStyleIdx="0" presStyleCnt="1"/>
      <dgm:spPr/>
    </dgm:pt>
    <dgm:pt modelId="{20CAC000-2A33-4847-A1E0-18D1AC0D0608}" type="pres">
      <dgm:prSet presAssocID="{83D43178-FD86-46F7-97F5-5803C107A456}" presName="parTrans" presStyleLbl="sibTrans2D1" presStyleIdx="0" presStyleCnt="4"/>
      <dgm:spPr/>
    </dgm:pt>
    <dgm:pt modelId="{68895B9F-2FA1-4D73-B57B-E371F09DC2F7}" type="pres">
      <dgm:prSet presAssocID="{83D43178-FD86-46F7-97F5-5803C107A456}" presName="connectorText" presStyleLbl="sibTrans2D1" presStyleIdx="0" presStyleCnt="4"/>
      <dgm:spPr/>
    </dgm:pt>
    <dgm:pt modelId="{50547AEA-B5A5-4665-88FC-A9CB648548D7}" type="pres">
      <dgm:prSet presAssocID="{6BB66526-8313-4E5F-B961-C84310241E4A}" presName="node" presStyleLbl="node1" presStyleIdx="0" presStyleCnt="4">
        <dgm:presLayoutVars>
          <dgm:bulletEnabled val="1"/>
        </dgm:presLayoutVars>
      </dgm:prSet>
      <dgm:spPr/>
    </dgm:pt>
    <dgm:pt modelId="{0F56C233-0E46-43D5-9C73-545EB32277AE}" type="pres">
      <dgm:prSet presAssocID="{EDDEAA8C-B416-4B3E-B9F0-AA01C3B1431B}" presName="parTrans" presStyleLbl="sibTrans2D1" presStyleIdx="1" presStyleCnt="4"/>
      <dgm:spPr/>
    </dgm:pt>
    <dgm:pt modelId="{AD763AFC-6F28-4AA6-9FCD-FF3849C228A3}" type="pres">
      <dgm:prSet presAssocID="{EDDEAA8C-B416-4B3E-B9F0-AA01C3B1431B}" presName="connectorText" presStyleLbl="sibTrans2D1" presStyleIdx="1" presStyleCnt="4"/>
      <dgm:spPr/>
    </dgm:pt>
    <dgm:pt modelId="{7ED3D43C-B729-49DE-85B4-0DF998C37708}" type="pres">
      <dgm:prSet presAssocID="{F444D875-3AB1-47BF-AF9C-26D4421FB7CF}" presName="node" presStyleLbl="node1" presStyleIdx="1" presStyleCnt="4" custRadScaleRad="121704" custRadScaleInc="-541">
        <dgm:presLayoutVars>
          <dgm:bulletEnabled val="1"/>
        </dgm:presLayoutVars>
      </dgm:prSet>
      <dgm:spPr/>
    </dgm:pt>
    <dgm:pt modelId="{2334409C-A4B8-4891-ADAC-3D1E39AAEDFF}" type="pres">
      <dgm:prSet presAssocID="{9D19E4FA-3F7B-41C6-8864-CF5F1C08B556}" presName="parTrans" presStyleLbl="sibTrans2D1" presStyleIdx="2" presStyleCnt="4"/>
      <dgm:spPr/>
    </dgm:pt>
    <dgm:pt modelId="{08CB4706-7E5C-46DA-9565-FF3347C9F683}" type="pres">
      <dgm:prSet presAssocID="{9D19E4FA-3F7B-41C6-8864-CF5F1C08B556}" presName="connectorText" presStyleLbl="sibTrans2D1" presStyleIdx="2" presStyleCnt="4"/>
      <dgm:spPr/>
    </dgm:pt>
    <dgm:pt modelId="{AAE4B722-3CBE-4FE9-A971-D436E11ECB56}" type="pres">
      <dgm:prSet presAssocID="{DAE1C2CC-45F4-4215-83D7-30692DEB95B2}" presName="node" presStyleLbl="node1" presStyleIdx="2" presStyleCnt="4">
        <dgm:presLayoutVars>
          <dgm:bulletEnabled val="1"/>
        </dgm:presLayoutVars>
      </dgm:prSet>
      <dgm:spPr/>
    </dgm:pt>
    <dgm:pt modelId="{E5A3B3B2-DE52-4DFE-BB76-42DEEAF19944}" type="pres">
      <dgm:prSet presAssocID="{2EEAD36E-7275-421D-8905-2804317B465C}" presName="parTrans" presStyleLbl="sibTrans2D1" presStyleIdx="3" presStyleCnt="4"/>
      <dgm:spPr/>
    </dgm:pt>
    <dgm:pt modelId="{A4E8E64D-8F35-43D6-9B8B-CFECDED251A4}" type="pres">
      <dgm:prSet presAssocID="{2EEAD36E-7275-421D-8905-2804317B465C}" presName="connectorText" presStyleLbl="sibTrans2D1" presStyleIdx="3" presStyleCnt="4"/>
      <dgm:spPr/>
    </dgm:pt>
    <dgm:pt modelId="{21D17270-8492-42C5-9D6D-85EA06139A45}" type="pres">
      <dgm:prSet presAssocID="{F5536845-F247-44B3-B9C8-92FC7C35C91A}" presName="node" presStyleLbl="node1" presStyleIdx="3" presStyleCnt="4" custRadScaleRad="113755" custRadScaleInc="-4489">
        <dgm:presLayoutVars>
          <dgm:bulletEnabled val="1"/>
        </dgm:presLayoutVars>
      </dgm:prSet>
      <dgm:spPr/>
    </dgm:pt>
  </dgm:ptLst>
  <dgm:cxnLst>
    <dgm:cxn modelId="{0B7EADE9-2F0A-4284-BFA9-8F340F225736}" type="presOf" srcId="{2EEAD36E-7275-421D-8905-2804317B465C}" destId="{A4E8E64D-8F35-43D6-9B8B-CFECDED251A4}" srcOrd="1" destOrd="0" presId="urn:microsoft.com/office/officeart/2005/8/layout/radial5"/>
    <dgm:cxn modelId="{A848390D-665F-41B4-9FB3-5A3E55D05FD7}" srcId="{613A7E72-CB16-472B-BF19-1CCB0A3648E3}" destId="{AF452045-DDE9-45DD-8906-C8FEFF3C1B32}" srcOrd="0" destOrd="0" parTransId="{5AB28ECB-0EE0-4A1A-9187-7CCBB378F9AF}" sibTransId="{B2EF394C-D978-467D-9B97-20E1DC2B1626}"/>
    <dgm:cxn modelId="{D4CD1672-2357-4BEE-B1D4-5E8F39874BE2}" type="presOf" srcId="{9D19E4FA-3F7B-41C6-8864-CF5F1C08B556}" destId="{2334409C-A4B8-4891-ADAC-3D1E39AAEDFF}" srcOrd="0" destOrd="0" presId="urn:microsoft.com/office/officeart/2005/8/layout/radial5"/>
    <dgm:cxn modelId="{1FA89DA0-81BF-4269-BB22-11A0CDC8FDF6}" type="presOf" srcId="{DAE1C2CC-45F4-4215-83D7-30692DEB95B2}" destId="{AAE4B722-3CBE-4FE9-A971-D436E11ECB56}" srcOrd="0" destOrd="0" presId="urn:microsoft.com/office/officeart/2005/8/layout/radial5"/>
    <dgm:cxn modelId="{3CA64103-2F88-4D41-9F6C-D6C6EE6BB02D}" type="presOf" srcId="{EDDEAA8C-B416-4B3E-B9F0-AA01C3B1431B}" destId="{0F56C233-0E46-43D5-9C73-545EB32277AE}" srcOrd="0" destOrd="0" presId="urn:microsoft.com/office/officeart/2005/8/layout/radial5"/>
    <dgm:cxn modelId="{A46A6A53-CD8D-437C-AA7B-D123939239A2}" type="presOf" srcId="{9D19E4FA-3F7B-41C6-8864-CF5F1C08B556}" destId="{08CB4706-7E5C-46DA-9565-FF3347C9F683}" srcOrd="1" destOrd="0" presId="urn:microsoft.com/office/officeart/2005/8/layout/radial5"/>
    <dgm:cxn modelId="{659FB578-FD1F-4D49-B742-7590A91E71C6}" type="presOf" srcId="{EDDEAA8C-B416-4B3E-B9F0-AA01C3B1431B}" destId="{AD763AFC-6F28-4AA6-9FCD-FF3849C228A3}" srcOrd="1" destOrd="0" presId="urn:microsoft.com/office/officeart/2005/8/layout/radial5"/>
    <dgm:cxn modelId="{82FBD530-221E-4A5B-B163-85EDC29A2B45}" type="presOf" srcId="{83D43178-FD86-46F7-97F5-5803C107A456}" destId="{68895B9F-2FA1-4D73-B57B-E371F09DC2F7}" srcOrd="1" destOrd="0" presId="urn:microsoft.com/office/officeart/2005/8/layout/radial5"/>
    <dgm:cxn modelId="{AEF7FE9F-4E47-45E9-9475-37224F363958}" type="presOf" srcId="{2EEAD36E-7275-421D-8905-2804317B465C}" destId="{E5A3B3B2-DE52-4DFE-BB76-42DEEAF19944}" srcOrd="0" destOrd="0" presId="urn:microsoft.com/office/officeart/2005/8/layout/radial5"/>
    <dgm:cxn modelId="{27F4117F-84D6-49DE-B196-E40C27DDF147}" type="presOf" srcId="{F5536845-F247-44B3-B9C8-92FC7C35C91A}" destId="{21D17270-8492-42C5-9D6D-85EA06139A45}" srcOrd="0" destOrd="0" presId="urn:microsoft.com/office/officeart/2005/8/layout/radial5"/>
    <dgm:cxn modelId="{805D9A53-C5FA-4616-A86C-848D12E10681}" srcId="{AF452045-DDE9-45DD-8906-C8FEFF3C1B32}" destId="{DAE1C2CC-45F4-4215-83D7-30692DEB95B2}" srcOrd="2" destOrd="0" parTransId="{9D19E4FA-3F7B-41C6-8864-CF5F1C08B556}" sibTransId="{1AF8D022-37F9-4313-B65F-3A273B1546BB}"/>
    <dgm:cxn modelId="{7D4F4DB2-D186-45D7-B6C5-6C8FBFB74AD6}" srcId="{AF452045-DDE9-45DD-8906-C8FEFF3C1B32}" destId="{F5536845-F247-44B3-B9C8-92FC7C35C91A}" srcOrd="3" destOrd="0" parTransId="{2EEAD36E-7275-421D-8905-2804317B465C}" sibTransId="{2B8586B3-94F6-4CCA-A7E4-B10545C0E8BE}"/>
    <dgm:cxn modelId="{00E1C781-AA29-4FEC-B6B3-923F5C95EA4B}" srcId="{AF452045-DDE9-45DD-8906-C8FEFF3C1B32}" destId="{F444D875-3AB1-47BF-AF9C-26D4421FB7CF}" srcOrd="1" destOrd="0" parTransId="{EDDEAA8C-B416-4B3E-B9F0-AA01C3B1431B}" sibTransId="{874DE5F0-DCFF-4A17-82C1-670AD8D9B405}"/>
    <dgm:cxn modelId="{CBB0CEF4-35C7-4CE3-B737-0B2600A5ECDD}" type="presOf" srcId="{6BB66526-8313-4E5F-B961-C84310241E4A}" destId="{50547AEA-B5A5-4665-88FC-A9CB648548D7}" srcOrd="0" destOrd="0" presId="urn:microsoft.com/office/officeart/2005/8/layout/radial5"/>
    <dgm:cxn modelId="{AF5E74AD-9024-4F07-AAC0-5B6A8D6F26F3}" type="presOf" srcId="{AF452045-DDE9-45DD-8906-C8FEFF3C1B32}" destId="{0896DFBD-E5D2-48A9-833E-8F65909F34FC}" srcOrd="0" destOrd="0" presId="urn:microsoft.com/office/officeart/2005/8/layout/radial5"/>
    <dgm:cxn modelId="{60D4B40F-4359-4F02-AB90-BBE8072D1965}" type="presOf" srcId="{F444D875-3AB1-47BF-AF9C-26D4421FB7CF}" destId="{7ED3D43C-B729-49DE-85B4-0DF998C37708}" srcOrd="0" destOrd="0" presId="urn:microsoft.com/office/officeart/2005/8/layout/radial5"/>
    <dgm:cxn modelId="{D3AB970A-D373-4E88-B4E3-2C9A784B6FB3}" type="presOf" srcId="{613A7E72-CB16-472B-BF19-1CCB0A3648E3}" destId="{07872408-DBAD-4280-B026-A2F0E1C4F02D}" srcOrd="0" destOrd="0" presId="urn:microsoft.com/office/officeart/2005/8/layout/radial5"/>
    <dgm:cxn modelId="{A815A4F9-FD67-4DA3-90E9-8051AFD2440A}" srcId="{AF452045-DDE9-45DD-8906-C8FEFF3C1B32}" destId="{6BB66526-8313-4E5F-B961-C84310241E4A}" srcOrd="0" destOrd="0" parTransId="{83D43178-FD86-46F7-97F5-5803C107A456}" sibTransId="{DA4B8481-F290-4BCF-85C3-AEF487A629BC}"/>
    <dgm:cxn modelId="{10CEABCC-80C8-4300-94B7-A4757964ADE4}" type="presOf" srcId="{83D43178-FD86-46F7-97F5-5803C107A456}" destId="{20CAC000-2A33-4847-A1E0-18D1AC0D0608}" srcOrd="0" destOrd="0" presId="urn:microsoft.com/office/officeart/2005/8/layout/radial5"/>
    <dgm:cxn modelId="{C62C4C8A-049B-4C3A-80F6-59B84EE8E007}" type="presParOf" srcId="{07872408-DBAD-4280-B026-A2F0E1C4F02D}" destId="{0896DFBD-E5D2-48A9-833E-8F65909F34FC}" srcOrd="0" destOrd="0" presId="urn:microsoft.com/office/officeart/2005/8/layout/radial5"/>
    <dgm:cxn modelId="{CD24EC92-77B2-4A72-8EEB-3B6C2450262B}" type="presParOf" srcId="{07872408-DBAD-4280-B026-A2F0E1C4F02D}" destId="{20CAC000-2A33-4847-A1E0-18D1AC0D0608}" srcOrd="1" destOrd="0" presId="urn:microsoft.com/office/officeart/2005/8/layout/radial5"/>
    <dgm:cxn modelId="{EDC91500-A6B6-4E17-B340-E7A7351DEBC2}" type="presParOf" srcId="{20CAC000-2A33-4847-A1E0-18D1AC0D0608}" destId="{68895B9F-2FA1-4D73-B57B-E371F09DC2F7}" srcOrd="0" destOrd="0" presId="urn:microsoft.com/office/officeart/2005/8/layout/radial5"/>
    <dgm:cxn modelId="{07BE0E32-3AF3-44C2-9FA3-84E8721863E9}" type="presParOf" srcId="{07872408-DBAD-4280-B026-A2F0E1C4F02D}" destId="{50547AEA-B5A5-4665-88FC-A9CB648548D7}" srcOrd="2" destOrd="0" presId="urn:microsoft.com/office/officeart/2005/8/layout/radial5"/>
    <dgm:cxn modelId="{BC2B4016-2019-4C9D-BDC1-747CD82D4592}" type="presParOf" srcId="{07872408-DBAD-4280-B026-A2F0E1C4F02D}" destId="{0F56C233-0E46-43D5-9C73-545EB32277AE}" srcOrd="3" destOrd="0" presId="urn:microsoft.com/office/officeart/2005/8/layout/radial5"/>
    <dgm:cxn modelId="{4AFBB00D-B211-4064-802A-5DDD13C3A0EB}" type="presParOf" srcId="{0F56C233-0E46-43D5-9C73-545EB32277AE}" destId="{AD763AFC-6F28-4AA6-9FCD-FF3849C228A3}" srcOrd="0" destOrd="0" presId="urn:microsoft.com/office/officeart/2005/8/layout/radial5"/>
    <dgm:cxn modelId="{5AC05DDF-3118-4F41-B654-1E25A999DD65}" type="presParOf" srcId="{07872408-DBAD-4280-B026-A2F0E1C4F02D}" destId="{7ED3D43C-B729-49DE-85B4-0DF998C37708}" srcOrd="4" destOrd="0" presId="urn:microsoft.com/office/officeart/2005/8/layout/radial5"/>
    <dgm:cxn modelId="{C24ABB28-48C9-4C86-A9AE-74276BB50240}" type="presParOf" srcId="{07872408-DBAD-4280-B026-A2F0E1C4F02D}" destId="{2334409C-A4B8-4891-ADAC-3D1E39AAEDFF}" srcOrd="5" destOrd="0" presId="urn:microsoft.com/office/officeart/2005/8/layout/radial5"/>
    <dgm:cxn modelId="{944307CF-DA37-4C52-9D8F-89BC559DE03F}" type="presParOf" srcId="{2334409C-A4B8-4891-ADAC-3D1E39AAEDFF}" destId="{08CB4706-7E5C-46DA-9565-FF3347C9F683}" srcOrd="0" destOrd="0" presId="urn:microsoft.com/office/officeart/2005/8/layout/radial5"/>
    <dgm:cxn modelId="{2B7AB88F-227F-4E9F-951E-7505F6E27009}" type="presParOf" srcId="{07872408-DBAD-4280-B026-A2F0E1C4F02D}" destId="{AAE4B722-3CBE-4FE9-A971-D436E11ECB56}" srcOrd="6" destOrd="0" presId="urn:microsoft.com/office/officeart/2005/8/layout/radial5"/>
    <dgm:cxn modelId="{628F6305-CCC9-4D1C-89FE-758C053A0971}" type="presParOf" srcId="{07872408-DBAD-4280-B026-A2F0E1C4F02D}" destId="{E5A3B3B2-DE52-4DFE-BB76-42DEEAF19944}" srcOrd="7" destOrd="0" presId="urn:microsoft.com/office/officeart/2005/8/layout/radial5"/>
    <dgm:cxn modelId="{6FC00E4D-0A48-43AC-98DC-49B0DF1E4CCE}" type="presParOf" srcId="{E5A3B3B2-DE52-4DFE-BB76-42DEEAF19944}" destId="{A4E8E64D-8F35-43D6-9B8B-CFECDED251A4}" srcOrd="0" destOrd="0" presId="urn:microsoft.com/office/officeart/2005/8/layout/radial5"/>
    <dgm:cxn modelId="{007784E2-9EF9-45C9-9F6A-8C4A6D2A3ADF}" type="presParOf" srcId="{07872408-DBAD-4280-B026-A2F0E1C4F02D}" destId="{21D17270-8492-42C5-9D6D-85EA06139A45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9DFD755-5420-484B-946C-92C53631D7C1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C52CC3C-9C31-4961-AA26-0ED916702A31}">
      <dgm:prSet phldrT="[Text]" custT="1"/>
      <dgm:spPr/>
      <dgm:t>
        <a:bodyPr/>
        <a:lstStyle/>
        <a:p>
          <a:r>
            <a:rPr lang="en-US" sz="2300" b="1" dirty="0" err="1">
              <a:latin typeface="Times New Roman" pitchFamily="18" charset="0"/>
              <a:cs typeface="Times New Roman" pitchFamily="18" charset="0"/>
            </a:rPr>
            <a:t>Thời</a:t>
          </a:r>
          <a:r>
            <a:rPr lang="en-US" sz="23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300" b="1" dirty="0" err="1">
              <a:latin typeface="Times New Roman" pitchFamily="18" charset="0"/>
              <a:cs typeface="Times New Roman" pitchFamily="18" charset="0"/>
            </a:rPr>
            <a:t>tiền</a:t>
          </a:r>
          <a:r>
            <a:rPr lang="en-US" sz="23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300" b="1" dirty="0" err="1">
              <a:latin typeface="Times New Roman" pitchFamily="18" charset="0"/>
              <a:cs typeface="Times New Roman" pitchFamily="18" charset="0"/>
            </a:rPr>
            <a:t>sử</a:t>
          </a:r>
          <a:endParaRPr lang="en-US" sz="2300" b="1" dirty="0">
            <a:latin typeface="Times New Roman" pitchFamily="18" charset="0"/>
            <a:cs typeface="Times New Roman" pitchFamily="18" charset="0"/>
          </a:endParaRPr>
        </a:p>
        <a:p>
          <a:r>
            <a:rPr lang="en-US" sz="1600" dirty="0">
              <a:latin typeface="Times New Roman" pitchFamily="18" charset="0"/>
              <a:cs typeface="Times New Roman" pitchFamily="18" charset="0"/>
            </a:rPr>
            <a:t>(Pre-History)</a:t>
          </a:r>
        </a:p>
      </dgm:t>
    </dgm:pt>
    <dgm:pt modelId="{294BE59B-0148-40B5-BC20-0F5D87927741}" type="parTrans" cxnId="{FFBECE33-BCD9-4D47-B7BE-E7FBFAEBA57B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901AD7F7-7082-4F4C-A0EA-97C024694E93}" type="sibTrans" cxnId="{FFBECE33-BCD9-4D47-B7BE-E7FBFAEBA57B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EB457C77-F9D8-4F45-91AB-CF54D9095929}">
      <dgm:prSet phldrT="[Text]" custT="1"/>
      <dgm:spPr/>
      <dgm:t>
        <a:bodyPr/>
        <a:lstStyle/>
        <a:p>
          <a:r>
            <a:rPr lang="en-US" sz="2300" b="1" dirty="0" err="1">
              <a:latin typeface="Times New Roman" pitchFamily="18" charset="0"/>
              <a:cs typeface="Times New Roman" pitchFamily="18" charset="0"/>
            </a:rPr>
            <a:t>Cổ</a:t>
          </a:r>
          <a:r>
            <a:rPr lang="en-US" sz="23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300" b="1" dirty="0" err="1">
              <a:latin typeface="Times New Roman" pitchFamily="18" charset="0"/>
              <a:cs typeface="Times New Roman" pitchFamily="18" charset="0"/>
            </a:rPr>
            <a:t>đại</a:t>
          </a:r>
          <a:r>
            <a:rPr lang="en-US" sz="2300" b="1" dirty="0">
              <a:latin typeface="Times New Roman" pitchFamily="18" charset="0"/>
              <a:cs typeface="Times New Roman" pitchFamily="18" charset="0"/>
            </a:rPr>
            <a:t> </a:t>
          </a:r>
        </a:p>
        <a:p>
          <a:r>
            <a:rPr lang="en-US" sz="1600" dirty="0">
              <a:latin typeface="Times New Roman" pitchFamily="18" charset="0"/>
              <a:cs typeface="Times New Roman" pitchFamily="18" charset="0"/>
            </a:rPr>
            <a:t>(Antiquity)</a:t>
          </a:r>
        </a:p>
      </dgm:t>
    </dgm:pt>
    <dgm:pt modelId="{362107B4-12A7-43D2-963E-B39702BF4884}" type="parTrans" cxnId="{F5673A6C-AF3A-49FF-B918-701AB95D4452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22ACCD5D-655D-4886-9019-BF8F75A2B9F4}" type="sibTrans" cxnId="{F5673A6C-AF3A-49FF-B918-701AB95D4452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8E2B4E4F-F048-4B26-9C25-D3CCB2C8E78B}">
      <dgm:prSet phldrT="[Text]" custT="1"/>
      <dgm:spPr/>
      <dgm:t>
        <a:bodyPr/>
        <a:lstStyle/>
        <a:p>
          <a:r>
            <a:rPr lang="en-US" sz="2300" b="1" dirty="0" err="1">
              <a:latin typeface="Times New Roman" pitchFamily="18" charset="0"/>
              <a:cs typeface="Times New Roman" pitchFamily="18" charset="0"/>
            </a:rPr>
            <a:t>Trung</a:t>
          </a:r>
          <a:r>
            <a:rPr lang="en-US" sz="23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300" b="1" dirty="0" err="1">
              <a:latin typeface="Times New Roman" pitchFamily="18" charset="0"/>
              <a:cs typeface="Times New Roman" pitchFamily="18" charset="0"/>
            </a:rPr>
            <a:t>cổ</a:t>
          </a:r>
          <a:endParaRPr lang="en-US" sz="2300" b="1" dirty="0">
            <a:latin typeface="Times New Roman" pitchFamily="18" charset="0"/>
            <a:cs typeface="Times New Roman" pitchFamily="18" charset="0"/>
          </a:endParaRPr>
        </a:p>
        <a:p>
          <a:r>
            <a:rPr lang="en-US" sz="1400" dirty="0">
              <a:latin typeface="Times New Roman" pitchFamily="18" charset="0"/>
              <a:cs typeface="Times New Roman" pitchFamily="18" charset="0"/>
            </a:rPr>
            <a:t>(Middle Ages)</a:t>
          </a:r>
        </a:p>
      </dgm:t>
    </dgm:pt>
    <dgm:pt modelId="{442C6839-EFC0-4A65-81FE-72C36642DAF7}" type="parTrans" cxnId="{C53FA3FD-8C07-4C41-B70F-50E83CA07F26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2BF0B479-EB51-423D-817B-2A40D8891663}" type="sibTrans" cxnId="{C53FA3FD-8C07-4C41-B70F-50E83CA07F26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6008F694-ED9B-492F-B013-A9A89A3FF6C3}">
      <dgm:prSet phldrT="[Text]" custT="1"/>
      <dgm:spPr/>
      <dgm:t>
        <a:bodyPr/>
        <a:lstStyle/>
        <a:p>
          <a:r>
            <a:rPr lang="en-US" sz="2300" b="1" dirty="0" err="1">
              <a:latin typeface="Times New Roman" pitchFamily="18" charset="0"/>
              <a:cs typeface="Times New Roman" pitchFamily="18" charset="0"/>
            </a:rPr>
            <a:t>Cận</a:t>
          </a:r>
          <a:r>
            <a:rPr lang="en-US" sz="23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300" b="1" dirty="0" err="1">
              <a:latin typeface="Times New Roman" pitchFamily="18" charset="0"/>
              <a:cs typeface="Times New Roman" pitchFamily="18" charset="0"/>
            </a:rPr>
            <a:t>đại</a:t>
          </a:r>
          <a:endParaRPr lang="en-US" sz="2300" b="1" dirty="0">
            <a:latin typeface="Times New Roman" pitchFamily="18" charset="0"/>
            <a:cs typeface="Times New Roman" pitchFamily="18" charset="0"/>
          </a:endParaRPr>
        </a:p>
        <a:p>
          <a:r>
            <a:rPr lang="en-US" sz="1400" dirty="0">
              <a:latin typeface="Times New Roman" pitchFamily="18" charset="0"/>
              <a:cs typeface="Times New Roman" pitchFamily="18" charset="0"/>
            </a:rPr>
            <a:t>(Early </a:t>
          </a:r>
          <a:r>
            <a:rPr lang="en-US" sz="1400" dirty="0" err="1">
              <a:latin typeface="Times New Roman" pitchFamily="18" charset="0"/>
              <a:cs typeface="Times New Roman" pitchFamily="18" charset="0"/>
            </a:rPr>
            <a:t>Morden</a:t>
          </a:r>
          <a:r>
            <a:rPr lang="en-US" sz="1400" dirty="0">
              <a:latin typeface="Times New Roman" pitchFamily="18" charset="0"/>
              <a:cs typeface="Times New Roman" pitchFamily="18" charset="0"/>
            </a:rPr>
            <a:t>)</a:t>
          </a:r>
        </a:p>
      </dgm:t>
    </dgm:pt>
    <dgm:pt modelId="{C97446DE-FF38-4089-BFAE-5A7C28D84CAD}" type="parTrans" cxnId="{8ACBFD8B-230D-431F-8392-42A98D1B4329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CEB39790-34B0-4205-B067-B28389EDDFFB}" type="sibTrans" cxnId="{8ACBFD8B-230D-431F-8392-42A98D1B4329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39EEBB56-44EC-47B5-9C5F-AFAD095BB9F9}">
      <dgm:prSet phldrT="[Text]" custT="1"/>
      <dgm:spPr/>
      <dgm:t>
        <a:bodyPr/>
        <a:lstStyle/>
        <a:p>
          <a:r>
            <a:rPr lang="en-US" sz="2300" b="1" dirty="0" err="1">
              <a:latin typeface="Times New Roman" pitchFamily="18" charset="0"/>
              <a:cs typeface="Times New Roman" pitchFamily="18" charset="0"/>
            </a:rPr>
            <a:t>Hiện</a:t>
          </a:r>
          <a:r>
            <a:rPr lang="en-US" sz="23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300" b="1" dirty="0" err="1">
              <a:latin typeface="Times New Roman" pitchFamily="18" charset="0"/>
              <a:cs typeface="Times New Roman" pitchFamily="18" charset="0"/>
            </a:rPr>
            <a:t>đại</a:t>
          </a:r>
          <a:endParaRPr lang="en-US" sz="2300" b="1" dirty="0">
            <a:latin typeface="Times New Roman" pitchFamily="18" charset="0"/>
            <a:cs typeface="Times New Roman" pitchFamily="18" charset="0"/>
          </a:endParaRPr>
        </a:p>
        <a:p>
          <a:r>
            <a:rPr lang="en-US" sz="1600" dirty="0">
              <a:latin typeface="Times New Roman" pitchFamily="18" charset="0"/>
              <a:cs typeface="Times New Roman" pitchFamily="18" charset="0"/>
            </a:rPr>
            <a:t>(</a:t>
          </a:r>
          <a:r>
            <a:rPr lang="en-US" sz="1600" dirty="0" err="1">
              <a:latin typeface="Times New Roman" pitchFamily="18" charset="0"/>
              <a:cs typeface="Times New Roman" pitchFamily="18" charset="0"/>
            </a:rPr>
            <a:t>Morden</a:t>
          </a:r>
          <a:r>
            <a:rPr lang="en-US" sz="1600" dirty="0">
              <a:latin typeface="Times New Roman" pitchFamily="18" charset="0"/>
              <a:cs typeface="Times New Roman" pitchFamily="18" charset="0"/>
            </a:rPr>
            <a:t>)</a:t>
          </a:r>
        </a:p>
      </dgm:t>
    </dgm:pt>
    <dgm:pt modelId="{0DC4ACFA-AAAC-4335-B98D-FF50073ADA0C}" type="parTrans" cxnId="{0327316F-2EA4-4A08-9E23-C910AA2647FF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2B3BA745-F36D-4912-9AB4-37A71AA6FD24}" type="sibTrans" cxnId="{0327316F-2EA4-4A08-9E23-C910AA2647FF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800C5E9B-BC5F-477E-A670-5B06D9ECCA29}" type="pres">
      <dgm:prSet presAssocID="{F9DFD755-5420-484B-946C-92C53631D7C1}" presName="Name0" presStyleCnt="0">
        <dgm:presLayoutVars>
          <dgm:dir/>
          <dgm:resizeHandles val="exact"/>
        </dgm:presLayoutVars>
      </dgm:prSet>
      <dgm:spPr/>
    </dgm:pt>
    <dgm:pt modelId="{B0A0EFC2-AF16-47FE-A627-9819A4B606FE}" type="pres">
      <dgm:prSet presAssocID="{1C52CC3C-9C31-4961-AA26-0ED916702A31}" presName="parTxOnly" presStyleLbl="node1" presStyleIdx="0" presStyleCnt="5">
        <dgm:presLayoutVars>
          <dgm:bulletEnabled val="1"/>
        </dgm:presLayoutVars>
      </dgm:prSet>
      <dgm:spPr/>
    </dgm:pt>
    <dgm:pt modelId="{BE002001-D103-4C4C-A05E-CA7B2C353045}" type="pres">
      <dgm:prSet presAssocID="{901AD7F7-7082-4F4C-A0EA-97C024694E93}" presName="parSpace" presStyleCnt="0"/>
      <dgm:spPr/>
    </dgm:pt>
    <dgm:pt modelId="{FB6AFFE0-C084-43EA-B1B0-7692C5BA1596}" type="pres">
      <dgm:prSet presAssocID="{EB457C77-F9D8-4F45-91AB-CF54D9095929}" presName="parTxOnly" presStyleLbl="node1" presStyleIdx="1" presStyleCnt="5">
        <dgm:presLayoutVars>
          <dgm:bulletEnabled val="1"/>
        </dgm:presLayoutVars>
      </dgm:prSet>
      <dgm:spPr/>
    </dgm:pt>
    <dgm:pt modelId="{0B50AF4E-D3FD-420A-9EB0-2A0B16F6C7C7}" type="pres">
      <dgm:prSet presAssocID="{22ACCD5D-655D-4886-9019-BF8F75A2B9F4}" presName="parSpace" presStyleCnt="0"/>
      <dgm:spPr/>
    </dgm:pt>
    <dgm:pt modelId="{03A80F86-62F0-4373-9220-DB067FAF9FD8}" type="pres">
      <dgm:prSet presAssocID="{8E2B4E4F-F048-4B26-9C25-D3CCB2C8E78B}" presName="parTxOnly" presStyleLbl="node1" presStyleIdx="2" presStyleCnt="5">
        <dgm:presLayoutVars>
          <dgm:bulletEnabled val="1"/>
        </dgm:presLayoutVars>
      </dgm:prSet>
      <dgm:spPr/>
    </dgm:pt>
    <dgm:pt modelId="{D62185E5-77D5-4028-8371-418B85206FF5}" type="pres">
      <dgm:prSet presAssocID="{2BF0B479-EB51-423D-817B-2A40D8891663}" presName="parSpace" presStyleCnt="0"/>
      <dgm:spPr/>
    </dgm:pt>
    <dgm:pt modelId="{4ABE2B14-F00E-4205-9D23-B28AE8FE3E7C}" type="pres">
      <dgm:prSet presAssocID="{6008F694-ED9B-492F-B013-A9A89A3FF6C3}" presName="parTxOnly" presStyleLbl="node1" presStyleIdx="3" presStyleCnt="5">
        <dgm:presLayoutVars>
          <dgm:bulletEnabled val="1"/>
        </dgm:presLayoutVars>
      </dgm:prSet>
      <dgm:spPr/>
    </dgm:pt>
    <dgm:pt modelId="{DA722D25-65D3-4491-9D97-7887109D3F45}" type="pres">
      <dgm:prSet presAssocID="{CEB39790-34B0-4205-B067-B28389EDDFFB}" presName="parSpace" presStyleCnt="0"/>
      <dgm:spPr/>
    </dgm:pt>
    <dgm:pt modelId="{477FD752-4551-4918-B378-5861078299F7}" type="pres">
      <dgm:prSet presAssocID="{39EEBB56-44EC-47B5-9C5F-AFAD095BB9F9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0327316F-2EA4-4A08-9E23-C910AA2647FF}" srcId="{F9DFD755-5420-484B-946C-92C53631D7C1}" destId="{39EEBB56-44EC-47B5-9C5F-AFAD095BB9F9}" srcOrd="4" destOrd="0" parTransId="{0DC4ACFA-AAAC-4335-B98D-FF50073ADA0C}" sibTransId="{2B3BA745-F36D-4912-9AB4-37A71AA6FD24}"/>
    <dgm:cxn modelId="{8ACBFD8B-230D-431F-8392-42A98D1B4329}" srcId="{F9DFD755-5420-484B-946C-92C53631D7C1}" destId="{6008F694-ED9B-492F-B013-A9A89A3FF6C3}" srcOrd="3" destOrd="0" parTransId="{C97446DE-FF38-4089-BFAE-5A7C28D84CAD}" sibTransId="{CEB39790-34B0-4205-B067-B28389EDDFFB}"/>
    <dgm:cxn modelId="{F5673A6C-AF3A-49FF-B918-701AB95D4452}" srcId="{F9DFD755-5420-484B-946C-92C53631D7C1}" destId="{EB457C77-F9D8-4F45-91AB-CF54D9095929}" srcOrd="1" destOrd="0" parTransId="{362107B4-12A7-43D2-963E-B39702BF4884}" sibTransId="{22ACCD5D-655D-4886-9019-BF8F75A2B9F4}"/>
    <dgm:cxn modelId="{258AB937-3EA4-4CAA-A08F-87FD505B888C}" type="presOf" srcId="{8E2B4E4F-F048-4B26-9C25-D3CCB2C8E78B}" destId="{03A80F86-62F0-4373-9220-DB067FAF9FD8}" srcOrd="0" destOrd="0" presId="urn:microsoft.com/office/officeart/2005/8/layout/hChevron3"/>
    <dgm:cxn modelId="{C53FA3FD-8C07-4C41-B70F-50E83CA07F26}" srcId="{F9DFD755-5420-484B-946C-92C53631D7C1}" destId="{8E2B4E4F-F048-4B26-9C25-D3CCB2C8E78B}" srcOrd="2" destOrd="0" parTransId="{442C6839-EFC0-4A65-81FE-72C36642DAF7}" sibTransId="{2BF0B479-EB51-423D-817B-2A40D8891663}"/>
    <dgm:cxn modelId="{2AADF4FF-C460-48EF-969E-B318BB337D67}" type="presOf" srcId="{EB457C77-F9D8-4F45-91AB-CF54D9095929}" destId="{FB6AFFE0-C084-43EA-B1B0-7692C5BA1596}" srcOrd="0" destOrd="0" presId="urn:microsoft.com/office/officeart/2005/8/layout/hChevron3"/>
    <dgm:cxn modelId="{DE4046FC-0179-411C-838C-46B08D1BB468}" type="presOf" srcId="{6008F694-ED9B-492F-B013-A9A89A3FF6C3}" destId="{4ABE2B14-F00E-4205-9D23-B28AE8FE3E7C}" srcOrd="0" destOrd="0" presId="urn:microsoft.com/office/officeart/2005/8/layout/hChevron3"/>
    <dgm:cxn modelId="{FFBECE33-BCD9-4D47-B7BE-E7FBFAEBA57B}" srcId="{F9DFD755-5420-484B-946C-92C53631D7C1}" destId="{1C52CC3C-9C31-4961-AA26-0ED916702A31}" srcOrd="0" destOrd="0" parTransId="{294BE59B-0148-40B5-BC20-0F5D87927741}" sibTransId="{901AD7F7-7082-4F4C-A0EA-97C024694E93}"/>
    <dgm:cxn modelId="{CCB89AD0-40D6-4696-BE65-7BB78B766562}" type="presOf" srcId="{F9DFD755-5420-484B-946C-92C53631D7C1}" destId="{800C5E9B-BC5F-477E-A670-5B06D9ECCA29}" srcOrd="0" destOrd="0" presId="urn:microsoft.com/office/officeart/2005/8/layout/hChevron3"/>
    <dgm:cxn modelId="{49FC658A-F5DC-4E7F-8ACF-5DE3CE76BB2A}" type="presOf" srcId="{39EEBB56-44EC-47B5-9C5F-AFAD095BB9F9}" destId="{477FD752-4551-4918-B378-5861078299F7}" srcOrd="0" destOrd="0" presId="urn:microsoft.com/office/officeart/2005/8/layout/hChevron3"/>
    <dgm:cxn modelId="{68259452-E129-4F3C-AB20-C8284D4924DD}" type="presOf" srcId="{1C52CC3C-9C31-4961-AA26-0ED916702A31}" destId="{B0A0EFC2-AF16-47FE-A627-9819A4B606FE}" srcOrd="0" destOrd="0" presId="urn:microsoft.com/office/officeart/2005/8/layout/hChevron3"/>
    <dgm:cxn modelId="{A2C17C13-C4A6-42E6-A585-C1C9D4E50CD4}" type="presParOf" srcId="{800C5E9B-BC5F-477E-A670-5B06D9ECCA29}" destId="{B0A0EFC2-AF16-47FE-A627-9819A4B606FE}" srcOrd="0" destOrd="0" presId="urn:microsoft.com/office/officeart/2005/8/layout/hChevron3"/>
    <dgm:cxn modelId="{D00EF27D-06A4-4573-8B21-0ACF98D1B8B6}" type="presParOf" srcId="{800C5E9B-BC5F-477E-A670-5B06D9ECCA29}" destId="{BE002001-D103-4C4C-A05E-CA7B2C353045}" srcOrd="1" destOrd="0" presId="urn:microsoft.com/office/officeart/2005/8/layout/hChevron3"/>
    <dgm:cxn modelId="{A6D9A7A7-ACDE-47D9-B70A-9F49A5482A72}" type="presParOf" srcId="{800C5E9B-BC5F-477E-A670-5B06D9ECCA29}" destId="{FB6AFFE0-C084-43EA-B1B0-7692C5BA1596}" srcOrd="2" destOrd="0" presId="urn:microsoft.com/office/officeart/2005/8/layout/hChevron3"/>
    <dgm:cxn modelId="{AECB52DF-5359-4A24-8E17-CBBA9B4774B9}" type="presParOf" srcId="{800C5E9B-BC5F-477E-A670-5B06D9ECCA29}" destId="{0B50AF4E-D3FD-420A-9EB0-2A0B16F6C7C7}" srcOrd="3" destOrd="0" presId="urn:microsoft.com/office/officeart/2005/8/layout/hChevron3"/>
    <dgm:cxn modelId="{22CD0A03-AB72-478A-84C4-B2E28AA44F6B}" type="presParOf" srcId="{800C5E9B-BC5F-477E-A670-5B06D9ECCA29}" destId="{03A80F86-62F0-4373-9220-DB067FAF9FD8}" srcOrd="4" destOrd="0" presId="urn:microsoft.com/office/officeart/2005/8/layout/hChevron3"/>
    <dgm:cxn modelId="{936A88E3-B60D-479F-907E-4E5D3AC70D23}" type="presParOf" srcId="{800C5E9B-BC5F-477E-A670-5B06D9ECCA29}" destId="{D62185E5-77D5-4028-8371-418B85206FF5}" srcOrd="5" destOrd="0" presId="urn:microsoft.com/office/officeart/2005/8/layout/hChevron3"/>
    <dgm:cxn modelId="{58F32111-C73C-4628-A156-BA0C601B7296}" type="presParOf" srcId="{800C5E9B-BC5F-477E-A670-5B06D9ECCA29}" destId="{4ABE2B14-F00E-4205-9D23-B28AE8FE3E7C}" srcOrd="6" destOrd="0" presId="urn:microsoft.com/office/officeart/2005/8/layout/hChevron3"/>
    <dgm:cxn modelId="{6981362A-5D29-4DFE-93DA-434539B9DE32}" type="presParOf" srcId="{800C5E9B-BC5F-477E-A670-5B06D9ECCA29}" destId="{DA722D25-65D3-4491-9D97-7887109D3F45}" srcOrd="7" destOrd="0" presId="urn:microsoft.com/office/officeart/2005/8/layout/hChevron3"/>
    <dgm:cxn modelId="{DE33A6E8-4B71-4E68-8061-8431EE91011C}" type="presParOf" srcId="{800C5E9B-BC5F-477E-A670-5B06D9ECCA29}" destId="{477FD752-4551-4918-B378-5861078299F7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356146E-CAE2-4444-8702-9FD46E3C51AE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DFE34FA-064B-425B-9CAD-80FB93F203DA}">
      <dgm:prSet phldrT="[Text]" custT="1"/>
      <dgm:spPr/>
      <dgm:t>
        <a:bodyPr/>
        <a:lstStyle/>
        <a:p>
          <a:pPr algn="just">
            <a:spcBef>
              <a:spcPts val="0"/>
            </a:spcBef>
            <a:spcAft>
              <a:spcPts val="0"/>
            </a:spcAft>
          </a:pPr>
          <a:r>
            <a:rPr lang="en-US" sz="1400" b="1" dirty="0" err="1">
              <a:latin typeface="Times New Roman" pitchFamily="18" charset="0"/>
              <a:cs typeface="Times New Roman" pitchFamily="18" charset="0"/>
            </a:rPr>
            <a:t>Cộng</a:t>
          </a:r>
          <a:r>
            <a:rPr lang="en-US" sz="14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400" b="1" dirty="0" err="1">
              <a:latin typeface="Times New Roman" pitchFamily="18" charset="0"/>
              <a:cs typeface="Times New Roman" pitchFamily="18" charset="0"/>
            </a:rPr>
            <a:t>sản</a:t>
          </a:r>
          <a:r>
            <a:rPr lang="en-US" sz="14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400" b="1" dirty="0" err="1">
              <a:latin typeface="Times New Roman" pitchFamily="18" charset="0"/>
              <a:cs typeface="Times New Roman" pitchFamily="18" charset="0"/>
            </a:rPr>
            <a:t>nguyên</a:t>
          </a:r>
          <a:r>
            <a:rPr lang="en-US" sz="14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400" b="1" dirty="0" err="1">
              <a:latin typeface="Times New Roman" pitchFamily="18" charset="0"/>
              <a:cs typeface="Times New Roman" pitchFamily="18" charset="0"/>
            </a:rPr>
            <a:t>thủy</a:t>
          </a:r>
          <a:endParaRPr lang="en-US" sz="1400" b="1" dirty="0">
            <a:latin typeface="Times New Roman" pitchFamily="18" charset="0"/>
            <a:cs typeface="Times New Roman" pitchFamily="18" charset="0"/>
          </a:endParaRPr>
        </a:p>
        <a:p>
          <a:pPr algn="just">
            <a:spcBef>
              <a:spcPts val="0"/>
            </a:spcBef>
            <a:spcAft>
              <a:spcPts val="0"/>
            </a:spcAft>
          </a:pPr>
          <a:endParaRPr lang="en-US" sz="1400" b="1" dirty="0">
            <a:latin typeface="Times New Roman" pitchFamily="18" charset="0"/>
            <a:cs typeface="Times New Roman" pitchFamily="18" charset="0"/>
          </a:endParaRPr>
        </a:p>
        <a:p>
          <a:pPr algn="just">
            <a:spcBef>
              <a:spcPts val="0"/>
            </a:spcBef>
            <a:spcAft>
              <a:spcPts val="0"/>
            </a:spcAft>
          </a:pPr>
          <a:r>
            <a:rPr lang="en-US" sz="1500" dirty="0">
              <a:latin typeface="Times New Roman" pitchFamily="18" charset="0"/>
              <a:cs typeface="Times New Roman" pitchFamily="18" charset="0"/>
            </a:rPr>
            <a:t>(Primitive Communism)</a:t>
          </a:r>
        </a:p>
      </dgm:t>
    </dgm:pt>
    <dgm:pt modelId="{4F8EBC02-6168-428E-A2EC-8E246BEEE86A}" type="parTrans" cxnId="{977B16EF-558D-4CFF-90C5-B979638F22AD}">
      <dgm:prSet/>
      <dgm:spPr/>
      <dgm:t>
        <a:bodyPr/>
        <a:lstStyle/>
        <a:p>
          <a:pPr algn="just">
            <a:spcBef>
              <a:spcPts val="0"/>
            </a:spcBef>
            <a:spcAft>
              <a:spcPts val="0"/>
            </a:spcAft>
          </a:pPr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BFED027B-AE8B-4B43-AF87-D6E6141C5D42}" type="sibTrans" cxnId="{977B16EF-558D-4CFF-90C5-B979638F22AD}">
      <dgm:prSet/>
      <dgm:spPr/>
      <dgm:t>
        <a:bodyPr/>
        <a:lstStyle/>
        <a:p>
          <a:pPr algn="just">
            <a:spcBef>
              <a:spcPts val="0"/>
            </a:spcBef>
            <a:spcAft>
              <a:spcPts val="0"/>
            </a:spcAft>
          </a:pPr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B36F8C5B-6105-4893-8A41-8A0A4FE58FF0}">
      <dgm:prSet phldrT="[Text]" custT="1"/>
      <dgm:spPr/>
      <dgm:t>
        <a:bodyPr/>
        <a:lstStyle/>
        <a:p>
          <a:pPr algn="just">
            <a:spcBef>
              <a:spcPts val="0"/>
            </a:spcBef>
            <a:spcAft>
              <a:spcPts val="0"/>
            </a:spcAft>
          </a:pPr>
          <a:r>
            <a:rPr lang="en-US" sz="1400" b="1" dirty="0" err="1">
              <a:latin typeface="Times New Roman" pitchFamily="18" charset="0"/>
              <a:cs typeface="Times New Roman" pitchFamily="18" charset="0"/>
            </a:rPr>
            <a:t>Phong</a:t>
          </a:r>
          <a:r>
            <a:rPr lang="en-US" sz="14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400" b="1" dirty="0" err="1">
              <a:latin typeface="Times New Roman" pitchFamily="18" charset="0"/>
              <a:cs typeface="Times New Roman" pitchFamily="18" charset="0"/>
            </a:rPr>
            <a:t>kiến</a:t>
          </a:r>
          <a:endParaRPr lang="en-US" sz="1400" b="1" dirty="0">
            <a:latin typeface="Times New Roman" pitchFamily="18" charset="0"/>
            <a:cs typeface="Times New Roman" pitchFamily="18" charset="0"/>
          </a:endParaRPr>
        </a:p>
        <a:p>
          <a:pPr algn="just">
            <a:spcBef>
              <a:spcPts val="0"/>
            </a:spcBef>
            <a:spcAft>
              <a:spcPts val="0"/>
            </a:spcAft>
          </a:pPr>
          <a:endParaRPr lang="en-US" sz="1400" b="1" dirty="0">
            <a:latin typeface="Times New Roman" pitchFamily="18" charset="0"/>
            <a:cs typeface="Times New Roman" pitchFamily="18" charset="0"/>
          </a:endParaRPr>
        </a:p>
        <a:p>
          <a:pPr algn="just">
            <a:spcBef>
              <a:spcPts val="0"/>
            </a:spcBef>
            <a:spcAft>
              <a:spcPts val="0"/>
            </a:spcAft>
          </a:pPr>
          <a:endParaRPr lang="en-US" sz="1400" b="1" dirty="0">
            <a:latin typeface="Times New Roman" pitchFamily="18" charset="0"/>
            <a:cs typeface="Times New Roman" pitchFamily="18" charset="0"/>
          </a:endParaRPr>
        </a:p>
        <a:p>
          <a:pPr algn="just">
            <a:spcBef>
              <a:spcPts val="0"/>
            </a:spcBef>
            <a:spcAft>
              <a:spcPts val="0"/>
            </a:spcAft>
          </a:pPr>
          <a:r>
            <a:rPr lang="en-US" sz="1500" dirty="0">
              <a:latin typeface="Times New Roman" pitchFamily="18" charset="0"/>
              <a:cs typeface="Times New Roman" pitchFamily="18" charset="0"/>
            </a:rPr>
            <a:t>( Feudalism)</a:t>
          </a:r>
        </a:p>
      </dgm:t>
    </dgm:pt>
    <dgm:pt modelId="{16D29F59-95CC-4B5D-92E3-BAF2EC450C11}" type="parTrans" cxnId="{6E8B1465-18C1-4923-8402-5CA84A0D6413}">
      <dgm:prSet/>
      <dgm:spPr/>
      <dgm:t>
        <a:bodyPr/>
        <a:lstStyle/>
        <a:p>
          <a:pPr algn="just">
            <a:spcBef>
              <a:spcPts val="0"/>
            </a:spcBef>
            <a:spcAft>
              <a:spcPts val="0"/>
            </a:spcAft>
          </a:pPr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B2FEE82B-F4A2-4BAE-9225-0273B559879B}" type="sibTrans" cxnId="{6E8B1465-18C1-4923-8402-5CA84A0D6413}">
      <dgm:prSet/>
      <dgm:spPr/>
      <dgm:t>
        <a:bodyPr/>
        <a:lstStyle/>
        <a:p>
          <a:pPr algn="just">
            <a:spcBef>
              <a:spcPts val="0"/>
            </a:spcBef>
            <a:spcAft>
              <a:spcPts val="0"/>
            </a:spcAft>
          </a:pPr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7CD1BDD9-41A6-4B0C-AEDF-F611A8FD93DC}">
      <dgm:prSet phldrT="[Text]" custT="1"/>
      <dgm:spPr/>
      <dgm:t>
        <a:bodyPr/>
        <a:lstStyle/>
        <a:p>
          <a:pPr algn="just">
            <a:spcBef>
              <a:spcPts val="0"/>
            </a:spcBef>
            <a:spcAft>
              <a:spcPts val="0"/>
            </a:spcAft>
          </a:pPr>
          <a:r>
            <a:rPr lang="en-US" sz="1400" b="1" dirty="0" err="1">
              <a:latin typeface="Times New Roman" pitchFamily="18" charset="0"/>
              <a:cs typeface="Times New Roman" pitchFamily="18" charset="0"/>
            </a:rPr>
            <a:t>Chiếm</a:t>
          </a:r>
          <a:r>
            <a:rPr lang="en-US" sz="14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400" b="1" dirty="0" err="1">
              <a:latin typeface="Times New Roman" pitchFamily="18" charset="0"/>
              <a:cs typeface="Times New Roman" pitchFamily="18" charset="0"/>
            </a:rPr>
            <a:t>hữu</a:t>
          </a:r>
          <a:r>
            <a:rPr lang="en-US" sz="14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400" b="1" dirty="0" err="1">
              <a:latin typeface="Times New Roman" pitchFamily="18" charset="0"/>
              <a:cs typeface="Times New Roman" pitchFamily="18" charset="0"/>
            </a:rPr>
            <a:t>nô</a:t>
          </a:r>
          <a:r>
            <a:rPr lang="en-US" sz="14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400" b="1" dirty="0" err="1">
              <a:latin typeface="Times New Roman" pitchFamily="18" charset="0"/>
              <a:cs typeface="Times New Roman" pitchFamily="18" charset="0"/>
            </a:rPr>
            <a:t>lệ</a:t>
          </a:r>
          <a:endParaRPr lang="en-US" sz="1400" b="1" dirty="0">
            <a:latin typeface="Times New Roman" pitchFamily="18" charset="0"/>
            <a:cs typeface="Times New Roman" pitchFamily="18" charset="0"/>
          </a:endParaRPr>
        </a:p>
        <a:p>
          <a:pPr algn="just">
            <a:spcBef>
              <a:spcPts val="0"/>
            </a:spcBef>
            <a:spcAft>
              <a:spcPts val="0"/>
            </a:spcAft>
          </a:pPr>
          <a:endParaRPr lang="en-US" sz="1400" b="1" dirty="0">
            <a:latin typeface="Times New Roman" pitchFamily="18" charset="0"/>
            <a:cs typeface="Times New Roman" pitchFamily="18" charset="0"/>
          </a:endParaRPr>
        </a:p>
        <a:p>
          <a:pPr algn="just">
            <a:spcBef>
              <a:spcPts val="0"/>
            </a:spcBef>
            <a:spcAft>
              <a:spcPts val="0"/>
            </a:spcAft>
          </a:pPr>
          <a:r>
            <a:rPr lang="en-US" sz="1500" dirty="0">
              <a:latin typeface="Times New Roman" pitchFamily="18" charset="0"/>
              <a:cs typeface="Times New Roman" pitchFamily="18" charset="0"/>
            </a:rPr>
            <a:t>(Slave Society)</a:t>
          </a:r>
        </a:p>
      </dgm:t>
    </dgm:pt>
    <dgm:pt modelId="{7B267D35-DE86-4363-ACF2-3DED95700EB3}" type="parTrans" cxnId="{BD185FC6-2B54-4648-908F-83318C6E4A5A}">
      <dgm:prSet/>
      <dgm:spPr/>
      <dgm:t>
        <a:bodyPr/>
        <a:lstStyle/>
        <a:p>
          <a:pPr algn="just">
            <a:spcBef>
              <a:spcPts val="0"/>
            </a:spcBef>
            <a:spcAft>
              <a:spcPts val="0"/>
            </a:spcAft>
          </a:pPr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B29BBE64-30B3-494D-8997-32594387C647}" type="sibTrans" cxnId="{BD185FC6-2B54-4648-908F-83318C6E4A5A}">
      <dgm:prSet/>
      <dgm:spPr/>
      <dgm:t>
        <a:bodyPr/>
        <a:lstStyle/>
        <a:p>
          <a:pPr algn="just">
            <a:spcBef>
              <a:spcPts val="0"/>
            </a:spcBef>
            <a:spcAft>
              <a:spcPts val="0"/>
            </a:spcAft>
          </a:pPr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417AD597-CDEF-4556-9588-98FD3B620010}">
      <dgm:prSet phldrT="[Text]" custT="1"/>
      <dgm:spPr/>
      <dgm:t>
        <a:bodyPr/>
        <a:lstStyle/>
        <a:p>
          <a:pPr algn="just">
            <a:spcBef>
              <a:spcPts val="0"/>
            </a:spcBef>
            <a:spcAft>
              <a:spcPts val="0"/>
            </a:spcAft>
          </a:pPr>
          <a:r>
            <a:rPr lang="en-US" sz="1400" b="1" dirty="0" err="1">
              <a:latin typeface="Times New Roman" pitchFamily="18" charset="0"/>
              <a:cs typeface="Times New Roman" pitchFamily="18" charset="0"/>
            </a:rPr>
            <a:t>Chủ</a:t>
          </a:r>
          <a:r>
            <a:rPr lang="en-US" sz="14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400" b="1" dirty="0" err="1">
              <a:latin typeface="Times New Roman" pitchFamily="18" charset="0"/>
              <a:cs typeface="Times New Roman" pitchFamily="18" charset="0"/>
            </a:rPr>
            <a:t>nghĩa</a:t>
          </a:r>
          <a:r>
            <a:rPr lang="en-US" sz="14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400" b="1" dirty="0" err="1">
              <a:latin typeface="Times New Roman" pitchFamily="18" charset="0"/>
              <a:cs typeface="Times New Roman" pitchFamily="18" charset="0"/>
            </a:rPr>
            <a:t>Tư</a:t>
          </a:r>
          <a:r>
            <a:rPr lang="en-US" sz="14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400" b="1" dirty="0" err="1">
              <a:latin typeface="Times New Roman" pitchFamily="18" charset="0"/>
              <a:cs typeface="Times New Roman" pitchFamily="18" charset="0"/>
            </a:rPr>
            <a:t>bản</a:t>
          </a:r>
          <a:endParaRPr lang="en-US" sz="1400" b="1" dirty="0">
            <a:latin typeface="Times New Roman" pitchFamily="18" charset="0"/>
            <a:cs typeface="Times New Roman" pitchFamily="18" charset="0"/>
          </a:endParaRPr>
        </a:p>
        <a:p>
          <a:pPr algn="just">
            <a:spcBef>
              <a:spcPts val="0"/>
            </a:spcBef>
            <a:spcAft>
              <a:spcPts val="0"/>
            </a:spcAft>
          </a:pPr>
          <a:endParaRPr lang="en-US" sz="1400" b="1" dirty="0">
            <a:latin typeface="Times New Roman" pitchFamily="18" charset="0"/>
            <a:cs typeface="Times New Roman" pitchFamily="18" charset="0"/>
          </a:endParaRPr>
        </a:p>
        <a:p>
          <a:pPr algn="just">
            <a:spcBef>
              <a:spcPts val="0"/>
            </a:spcBef>
            <a:spcAft>
              <a:spcPts val="0"/>
            </a:spcAft>
          </a:pPr>
          <a:r>
            <a:rPr lang="en-US" sz="1500" dirty="0">
              <a:latin typeface="Times New Roman" pitchFamily="18" charset="0"/>
              <a:cs typeface="Times New Roman" pitchFamily="18" charset="0"/>
            </a:rPr>
            <a:t>(Capitalism)</a:t>
          </a:r>
        </a:p>
      </dgm:t>
    </dgm:pt>
    <dgm:pt modelId="{38B218E4-E0A9-47F1-890C-1F09A9DC6989}" type="parTrans" cxnId="{0C3285B7-2BD1-4313-9982-98C6F46BBE31}">
      <dgm:prSet/>
      <dgm:spPr/>
      <dgm:t>
        <a:bodyPr/>
        <a:lstStyle/>
        <a:p>
          <a:pPr algn="just">
            <a:spcBef>
              <a:spcPts val="0"/>
            </a:spcBef>
            <a:spcAft>
              <a:spcPts val="0"/>
            </a:spcAft>
          </a:pPr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5607C1E8-0E72-4F6D-9C80-54811854BB9E}" type="sibTrans" cxnId="{0C3285B7-2BD1-4313-9982-98C6F46BBE31}">
      <dgm:prSet/>
      <dgm:spPr/>
      <dgm:t>
        <a:bodyPr/>
        <a:lstStyle/>
        <a:p>
          <a:pPr algn="just">
            <a:spcBef>
              <a:spcPts val="0"/>
            </a:spcBef>
            <a:spcAft>
              <a:spcPts val="0"/>
            </a:spcAft>
          </a:pPr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EE287415-21AB-48C3-B6FB-4621D1BEE994}">
      <dgm:prSet phldrT="[Text]" custT="1"/>
      <dgm:spPr/>
      <dgm:t>
        <a:bodyPr/>
        <a:lstStyle/>
        <a:p>
          <a:pPr algn="just">
            <a:spcBef>
              <a:spcPts val="0"/>
            </a:spcBef>
            <a:spcAft>
              <a:spcPts val="0"/>
            </a:spcAft>
          </a:pPr>
          <a:r>
            <a:rPr lang="en-US" sz="1400" b="1" dirty="0" err="1">
              <a:latin typeface="Times New Roman" pitchFamily="18" charset="0"/>
              <a:cs typeface="Times New Roman" pitchFamily="18" charset="0"/>
            </a:rPr>
            <a:t>Chủ</a:t>
          </a:r>
          <a:r>
            <a:rPr lang="en-US" sz="14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400" b="1" dirty="0" err="1">
              <a:latin typeface="Times New Roman" pitchFamily="18" charset="0"/>
              <a:cs typeface="Times New Roman" pitchFamily="18" charset="0"/>
            </a:rPr>
            <a:t>nghĩa</a:t>
          </a:r>
          <a:r>
            <a:rPr lang="en-US" sz="14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400" b="1" dirty="0" err="1">
              <a:latin typeface="Times New Roman" pitchFamily="18" charset="0"/>
              <a:cs typeface="Times New Roman" pitchFamily="18" charset="0"/>
            </a:rPr>
            <a:t>Cộng</a:t>
          </a:r>
          <a:r>
            <a:rPr lang="en-US" sz="14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400" b="1" dirty="0" err="1">
              <a:latin typeface="Times New Roman" pitchFamily="18" charset="0"/>
              <a:cs typeface="Times New Roman" pitchFamily="18" charset="0"/>
            </a:rPr>
            <a:t>sản</a:t>
          </a:r>
          <a:endParaRPr lang="en-US" sz="1400" b="1" dirty="0">
            <a:latin typeface="Times New Roman" pitchFamily="18" charset="0"/>
            <a:cs typeface="Times New Roman" pitchFamily="18" charset="0"/>
          </a:endParaRPr>
        </a:p>
        <a:p>
          <a:pPr algn="just">
            <a:spcBef>
              <a:spcPts val="0"/>
            </a:spcBef>
            <a:spcAft>
              <a:spcPts val="0"/>
            </a:spcAft>
          </a:pPr>
          <a:endParaRPr lang="en-US" sz="1400" b="1" dirty="0">
            <a:latin typeface="Times New Roman" pitchFamily="18" charset="0"/>
            <a:cs typeface="Times New Roman" pitchFamily="18" charset="0"/>
          </a:endParaRPr>
        </a:p>
        <a:p>
          <a:pPr algn="just">
            <a:spcBef>
              <a:spcPts val="0"/>
            </a:spcBef>
            <a:spcAft>
              <a:spcPts val="0"/>
            </a:spcAft>
          </a:pPr>
          <a:r>
            <a:rPr lang="en-US" sz="1500">
              <a:latin typeface="Times New Roman" pitchFamily="18" charset="0"/>
              <a:cs typeface="Times New Roman" pitchFamily="18" charset="0"/>
            </a:rPr>
            <a:t> (Communism</a:t>
          </a:r>
          <a:r>
            <a:rPr lang="en-US" sz="1500" dirty="0">
              <a:latin typeface="Times New Roman" pitchFamily="18" charset="0"/>
              <a:cs typeface="Times New Roman" pitchFamily="18" charset="0"/>
            </a:rPr>
            <a:t>)</a:t>
          </a:r>
        </a:p>
      </dgm:t>
    </dgm:pt>
    <dgm:pt modelId="{B602D567-14C9-4311-BD5C-ABECC9EC0F6F}" type="parTrans" cxnId="{C691E5B6-04BB-4258-867F-2F7699292F38}">
      <dgm:prSet/>
      <dgm:spPr/>
      <dgm:t>
        <a:bodyPr/>
        <a:lstStyle/>
        <a:p>
          <a:pPr algn="just">
            <a:spcBef>
              <a:spcPts val="0"/>
            </a:spcBef>
            <a:spcAft>
              <a:spcPts val="0"/>
            </a:spcAft>
          </a:pPr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E3412632-B8C9-45AA-BF6E-55386668B90C}" type="sibTrans" cxnId="{C691E5B6-04BB-4258-867F-2F7699292F38}">
      <dgm:prSet/>
      <dgm:spPr/>
      <dgm:t>
        <a:bodyPr/>
        <a:lstStyle/>
        <a:p>
          <a:pPr algn="just">
            <a:spcBef>
              <a:spcPts val="0"/>
            </a:spcBef>
            <a:spcAft>
              <a:spcPts val="0"/>
            </a:spcAft>
          </a:pPr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38474940-D648-43E4-AFC1-E698EEE1915D}" type="pres">
      <dgm:prSet presAssocID="{E356146E-CAE2-4444-8702-9FD46E3C51AE}" presName="Name0" presStyleCnt="0">
        <dgm:presLayoutVars>
          <dgm:dir/>
          <dgm:resizeHandles val="exact"/>
        </dgm:presLayoutVars>
      </dgm:prSet>
      <dgm:spPr/>
    </dgm:pt>
    <dgm:pt modelId="{EE1E21C0-F78C-4C70-8209-28A4FFA540D8}" type="pres">
      <dgm:prSet presAssocID="{6DFE34FA-064B-425B-9CAD-80FB93F203DA}" presName="parTxOnly" presStyleLbl="node1" presStyleIdx="0" presStyleCnt="5">
        <dgm:presLayoutVars>
          <dgm:bulletEnabled val="1"/>
        </dgm:presLayoutVars>
      </dgm:prSet>
      <dgm:spPr/>
    </dgm:pt>
    <dgm:pt modelId="{FEC7DA5C-084D-4FBD-BACA-0AE1B2471AB2}" type="pres">
      <dgm:prSet presAssocID="{BFED027B-AE8B-4B43-AF87-D6E6141C5D42}" presName="parSpace" presStyleCnt="0"/>
      <dgm:spPr/>
    </dgm:pt>
    <dgm:pt modelId="{C2DA0DF3-E58B-43F1-B389-BA0F1689336E}" type="pres">
      <dgm:prSet presAssocID="{7CD1BDD9-41A6-4B0C-AEDF-F611A8FD93DC}" presName="parTxOnly" presStyleLbl="node1" presStyleIdx="1" presStyleCnt="5">
        <dgm:presLayoutVars>
          <dgm:bulletEnabled val="1"/>
        </dgm:presLayoutVars>
      </dgm:prSet>
      <dgm:spPr/>
    </dgm:pt>
    <dgm:pt modelId="{B5F24CB9-8120-4666-AB2C-E829D5A65071}" type="pres">
      <dgm:prSet presAssocID="{B29BBE64-30B3-494D-8997-32594387C647}" presName="parSpace" presStyleCnt="0"/>
      <dgm:spPr/>
    </dgm:pt>
    <dgm:pt modelId="{0B522D21-281A-4F3F-8D12-ECC084BC97D7}" type="pres">
      <dgm:prSet presAssocID="{B36F8C5B-6105-4893-8A41-8A0A4FE58FF0}" presName="parTxOnly" presStyleLbl="node1" presStyleIdx="2" presStyleCnt="5">
        <dgm:presLayoutVars>
          <dgm:bulletEnabled val="1"/>
        </dgm:presLayoutVars>
      </dgm:prSet>
      <dgm:spPr/>
    </dgm:pt>
    <dgm:pt modelId="{BCFE5473-38DA-4656-878F-9156B8EF2A84}" type="pres">
      <dgm:prSet presAssocID="{B2FEE82B-F4A2-4BAE-9225-0273B559879B}" presName="parSpace" presStyleCnt="0"/>
      <dgm:spPr/>
    </dgm:pt>
    <dgm:pt modelId="{259F5D23-423E-4034-BA5A-4898E9C0CAC6}" type="pres">
      <dgm:prSet presAssocID="{417AD597-CDEF-4556-9588-98FD3B620010}" presName="parTxOnly" presStyleLbl="node1" presStyleIdx="3" presStyleCnt="5">
        <dgm:presLayoutVars>
          <dgm:bulletEnabled val="1"/>
        </dgm:presLayoutVars>
      </dgm:prSet>
      <dgm:spPr/>
    </dgm:pt>
    <dgm:pt modelId="{C3F2716E-7984-43BB-A62B-1D1F26E8B078}" type="pres">
      <dgm:prSet presAssocID="{5607C1E8-0E72-4F6D-9C80-54811854BB9E}" presName="parSpace" presStyleCnt="0"/>
      <dgm:spPr/>
    </dgm:pt>
    <dgm:pt modelId="{DCE1050E-8561-4447-B6D3-DCA6268E49B5}" type="pres">
      <dgm:prSet presAssocID="{EE287415-21AB-48C3-B6FB-4621D1BEE994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C691E5B6-04BB-4258-867F-2F7699292F38}" srcId="{E356146E-CAE2-4444-8702-9FD46E3C51AE}" destId="{EE287415-21AB-48C3-B6FB-4621D1BEE994}" srcOrd="4" destOrd="0" parTransId="{B602D567-14C9-4311-BD5C-ABECC9EC0F6F}" sibTransId="{E3412632-B8C9-45AA-BF6E-55386668B90C}"/>
    <dgm:cxn modelId="{4F06DE49-E50D-452D-9355-8A341CF538C8}" type="presOf" srcId="{B36F8C5B-6105-4893-8A41-8A0A4FE58FF0}" destId="{0B522D21-281A-4F3F-8D12-ECC084BC97D7}" srcOrd="0" destOrd="0" presId="urn:microsoft.com/office/officeart/2005/8/layout/hChevron3"/>
    <dgm:cxn modelId="{55BADC80-A872-4715-9F40-582E5183ED0F}" type="presOf" srcId="{6DFE34FA-064B-425B-9CAD-80FB93F203DA}" destId="{EE1E21C0-F78C-4C70-8209-28A4FFA540D8}" srcOrd="0" destOrd="0" presId="urn:microsoft.com/office/officeart/2005/8/layout/hChevron3"/>
    <dgm:cxn modelId="{BD185FC6-2B54-4648-908F-83318C6E4A5A}" srcId="{E356146E-CAE2-4444-8702-9FD46E3C51AE}" destId="{7CD1BDD9-41A6-4B0C-AEDF-F611A8FD93DC}" srcOrd="1" destOrd="0" parTransId="{7B267D35-DE86-4363-ACF2-3DED95700EB3}" sibTransId="{B29BBE64-30B3-494D-8997-32594387C647}"/>
    <dgm:cxn modelId="{5E32C4B6-8166-48ED-BF84-23C83D318C84}" type="presOf" srcId="{417AD597-CDEF-4556-9588-98FD3B620010}" destId="{259F5D23-423E-4034-BA5A-4898E9C0CAC6}" srcOrd="0" destOrd="0" presId="urn:microsoft.com/office/officeart/2005/8/layout/hChevron3"/>
    <dgm:cxn modelId="{37D2C663-8668-4D19-A3F2-5C7D899704BD}" type="presOf" srcId="{7CD1BDD9-41A6-4B0C-AEDF-F611A8FD93DC}" destId="{C2DA0DF3-E58B-43F1-B389-BA0F1689336E}" srcOrd="0" destOrd="0" presId="urn:microsoft.com/office/officeart/2005/8/layout/hChevron3"/>
    <dgm:cxn modelId="{0C3285B7-2BD1-4313-9982-98C6F46BBE31}" srcId="{E356146E-CAE2-4444-8702-9FD46E3C51AE}" destId="{417AD597-CDEF-4556-9588-98FD3B620010}" srcOrd="3" destOrd="0" parTransId="{38B218E4-E0A9-47F1-890C-1F09A9DC6989}" sibTransId="{5607C1E8-0E72-4F6D-9C80-54811854BB9E}"/>
    <dgm:cxn modelId="{7CDDA475-FD2E-4C8B-AAD5-C7F70E17C744}" type="presOf" srcId="{E356146E-CAE2-4444-8702-9FD46E3C51AE}" destId="{38474940-D648-43E4-AFC1-E698EEE1915D}" srcOrd="0" destOrd="0" presId="urn:microsoft.com/office/officeart/2005/8/layout/hChevron3"/>
    <dgm:cxn modelId="{63BEB730-F0A6-4786-8F13-DB0DB5BD921C}" type="presOf" srcId="{EE287415-21AB-48C3-B6FB-4621D1BEE994}" destId="{DCE1050E-8561-4447-B6D3-DCA6268E49B5}" srcOrd="0" destOrd="0" presId="urn:microsoft.com/office/officeart/2005/8/layout/hChevron3"/>
    <dgm:cxn modelId="{6E8B1465-18C1-4923-8402-5CA84A0D6413}" srcId="{E356146E-CAE2-4444-8702-9FD46E3C51AE}" destId="{B36F8C5B-6105-4893-8A41-8A0A4FE58FF0}" srcOrd="2" destOrd="0" parTransId="{16D29F59-95CC-4B5D-92E3-BAF2EC450C11}" sibTransId="{B2FEE82B-F4A2-4BAE-9225-0273B559879B}"/>
    <dgm:cxn modelId="{977B16EF-558D-4CFF-90C5-B979638F22AD}" srcId="{E356146E-CAE2-4444-8702-9FD46E3C51AE}" destId="{6DFE34FA-064B-425B-9CAD-80FB93F203DA}" srcOrd="0" destOrd="0" parTransId="{4F8EBC02-6168-428E-A2EC-8E246BEEE86A}" sibTransId="{BFED027B-AE8B-4B43-AF87-D6E6141C5D42}"/>
    <dgm:cxn modelId="{A121B68F-4B39-48A5-8BC2-F66EE64D3440}" type="presParOf" srcId="{38474940-D648-43E4-AFC1-E698EEE1915D}" destId="{EE1E21C0-F78C-4C70-8209-28A4FFA540D8}" srcOrd="0" destOrd="0" presId="urn:microsoft.com/office/officeart/2005/8/layout/hChevron3"/>
    <dgm:cxn modelId="{432686C5-9EDC-49C1-9FF6-62101B036852}" type="presParOf" srcId="{38474940-D648-43E4-AFC1-E698EEE1915D}" destId="{FEC7DA5C-084D-4FBD-BACA-0AE1B2471AB2}" srcOrd="1" destOrd="0" presId="urn:microsoft.com/office/officeart/2005/8/layout/hChevron3"/>
    <dgm:cxn modelId="{EF87F01F-66E3-44AA-AE0A-1C4FD91EEAA2}" type="presParOf" srcId="{38474940-D648-43E4-AFC1-E698EEE1915D}" destId="{C2DA0DF3-E58B-43F1-B389-BA0F1689336E}" srcOrd="2" destOrd="0" presId="urn:microsoft.com/office/officeart/2005/8/layout/hChevron3"/>
    <dgm:cxn modelId="{5A1896BC-7C2F-4993-A461-A4DDA021B4CE}" type="presParOf" srcId="{38474940-D648-43E4-AFC1-E698EEE1915D}" destId="{B5F24CB9-8120-4666-AB2C-E829D5A65071}" srcOrd="3" destOrd="0" presId="urn:microsoft.com/office/officeart/2005/8/layout/hChevron3"/>
    <dgm:cxn modelId="{8AD08B56-2ADB-4DCE-9F24-38FF321DF37B}" type="presParOf" srcId="{38474940-D648-43E4-AFC1-E698EEE1915D}" destId="{0B522D21-281A-4F3F-8D12-ECC084BC97D7}" srcOrd="4" destOrd="0" presId="urn:microsoft.com/office/officeart/2005/8/layout/hChevron3"/>
    <dgm:cxn modelId="{80D1397A-55E1-44BD-9914-9135F31D5263}" type="presParOf" srcId="{38474940-D648-43E4-AFC1-E698EEE1915D}" destId="{BCFE5473-38DA-4656-878F-9156B8EF2A84}" srcOrd="5" destOrd="0" presId="urn:microsoft.com/office/officeart/2005/8/layout/hChevron3"/>
    <dgm:cxn modelId="{4863FDD4-B2FB-402F-910F-05ABBBE3D1A9}" type="presParOf" srcId="{38474940-D648-43E4-AFC1-E698EEE1915D}" destId="{259F5D23-423E-4034-BA5A-4898E9C0CAC6}" srcOrd="6" destOrd="0" presId="urn:microsoft.com/office/officeart/2005/8/layout/hChevron3"/>
    <dgm:cxn modelId="{D016251D-6C28-4540-9563-05970B74886C}" type="presParOf" srcId="{38474940-D648-43E4-AFC1-E698EEE1915D}" destId="{C3F2716E-7984-43BB-A62B-1D1F26E8B078}" srcOrd="7" destOrd="0" presId="urn:microsoft.com/office/officeart/2005/8/layout/hChevron3"/>
    <dgm:cxn modelId="{C5175DE8-CE46-4557-8EDA-A4E22DC23B60}" type="presParOf" srcId="{38474940-D648-43E4-AFC1-E698EEE1915D}" destId="{DCE1050E-8561-4447-B6D3-DCA6268E49B5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0CFC1C4-0C57-47AB-9013-3C7ADDEEED73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BDF76894-E9E8-4935-B929-BFDCE66CA6EC}">
      <dgm:prSet phldrT="[Text]" custT="1"/>
      <dgm:spPr/>
      <dgm:t>
        <a:bodyPr/>
        <a:lstStyle/>
        <a:p>
          <a:r>
            <a:rPr lang="en-US" sz="1600" b="1">
              <a:latin typeface="Times New Roman" pitchFamily="18" charset="0"/>
              <a:cs typeface="Times New Roman" pitchFamily="18" charset="0"/>
            </a:rPr>
            <a:t>Lực lượng Sản xuất</a:t>
          </a:r>
          <a:endParaRPr lang="en-US" sz="1600" b="1" dirty="0">
            <a:latin typeface="Times New Roman" pitchFamily="18" charset="0"/>
            <a:cs typeface="Times New Roman" pitchFamily="18" charset="0"/>
          </a:endParaRPr>
        </a:p>
      </dgm:t>
    </dgm:pt>
    <dgm:pt modelId="{B3F19924-64E3-496E-8D32-82A3D4E11B16}" type="parTrans" cxnId="{1FCDF21A-E595-4025-9DA3-B5A942F601A5}">
      <dgm:prSet/>
      <dgm:spPr/>
      <dgm:t>
        <a:bodyPr/>
        <a:lstStyle/>
        <a:p>
          <a:endParaRPr lang="en-US" sz="1600">
            <a:latin typeface="Times New Roman" pitchFamily="18" charset="0"/>
            <a:cs typeface="Times New Roman" pitchFamily="18" charset="0"/>
          </a:endParaRPr>
        </a:p>
      </dgm:t>
    </dgm:pt>
    <dgm:pt modelId="{F0F90F4A-7199-489B-BCAA-96A9972EB6B6}" type="sibTrans" cxnId="{1FCDF21A-E595-4025-9DA3-B5A942F601A5}">
      <dgm:prSet custT="1"/>
      <dgm:spPr/>
      <dgm:t>
        <a:bodyPr/>
        <a:lstStyle/>
        <a:p>
          <a:endParaRPr lang="en-US" sz="1600">
            <a:latin typeface="Times New Roman" pitchFamily="18" charset="0"/>
            <a:cs typeface="Times New Roman" pitchFamily="18" charset="0"/>
          </a:endParaRPr>
        </a:p>
      </dgm:t>
    </dgm:pt>
    <dgm:pt modelId="{0F61EB3A-B3CB-402C-9880-2643B6E416FD}">
      <dgm:prSet phldrT="[Text]" custT="1"/>
      <dgm:spPr/>
      <dgm:t>
        <a:bodyPr/>
        <a:lstStyle/>
        <a:p>
          <a:r>
            <a:rPr lang="en-US" sz="1600" b="1">
              <a:latin typeface="Times New Roman" pitchFamily="18" charset="0"/>
              <a:cs typeface="Times New Roman" pitchFamily="18" charset="0"/>
            </a:rPr>
            <a:t>Quan hệ Sản xuất</a:t>
          </a:r>
          <a:endParaRPr lang="en-US" sz="1600" b="1" dirty="0">
            <a:latin typeface="Times New Roman" pitchFamily="18" charset="0"/>
            <a:cs typeface="Times New Roman" pitchFamily="18" charset="0"/>
          </a:endParaRPr>
        </a:p>
      </dgm:t>
    </dgm:pt>
    <dgm:pt modelId="{19A481FC-F9A5-4A8A-B623-78E6A8077EDD}" type="parTrans" cxnId="{52715FC4-CAEB-4716-897E-8EB724A3F024}">
      <dgm:prSet/>
      <dgm:spPr/>
      <dgm:t>
        <a:bodyPr/>
        <a:lstStyle/>
        <a:p>
          <a:endParaRPr lang="en-US" sz="1600">
            <a:latin typeface="Times New Roman" pitchFamily="18" charset="0"/>
            <a:cs typeface="Times New Roman" pitchFamily="18" charset="0"/>
          </a:endParaRPr>
        </a:p>
      </dgm:t>
    </dgm:pt>
    <dgm:pt modelId="{963BBA3F-7DA7-4459-88F6-5265DD191BB0}" type="sibTrans" cxnId="{52715FC4-CAEB-4716-897E-8EB724A3F024}">
      <dgm:prSet custT="1"/>
      <dgm:spPr/>
      <dgm:t>
        <a:bodyPr/>
        <a:lstStyle/>
        <a:p>
          <a:endParaRPr lang="en-US" sz="1600">
            <a:latin typeface="Times New Roman" pitchFamily="18" charset="0"/>
            <a:cs typeface="Times New Roman" pitchFamily="18" charset="0"/>
          </a:endParaRPr>
        </a:p>
      </dgm:t>
    </dgm:pt>
    <dgm:pt modelId="{08B43061-1BB1-45D4-AC07-87CB2D767FDC}">
      <dgm:prSet phldrT="[Text]" custT="1"/>
      <dgm:spPr/>
      <dgm:t>
        <a:bodyPr/>
        <a:lstStyle/>
        <a:p>
          <a:pPr algn="ctr"/>
          <a:r>
            <a:rPr lang="en-US" sz="2400" b="1">
              <a:latin typeface="Times New Roman" pitchFamily="18" charset="0"/>
              <a:cs typeface="Times New Roman" pitchFamily="18" charset="0"/>
            </a:rPr>
            <a:t>Phương thức Sản xuất</a:t>
          </a:r>
          <a:endParaRPr lang="en-US" sz="2400" b="1" dirty="0">
            <a:latin typeface="Times New Roman" pitchFamily="18" charset="0"/>
            <a:cs typeface="Times New Roman" pitchFamily="18" charset="0"/>
          </a:endParaRPr>
        </a:p>
      </dgm:t>
    </dgm:pt>
    <dgm:pt modelId="{5AEFD0B7-40B9-4C80-9D68-3376EB51F8E0}" type="parTrans" cxnId="{3D35958A-24FD-4AC7-A523-AF06AD27D6E8}">
      <dgm:prSet/>
      <dgm:spPr/>
      <dgm:t>
        <a:bodyPr/>
        <a:lstStyle/>
        <a:p>
          <a:endParaRPr lang="en-US" sz="1600">
            <a:latin typeface="Times New Roman" pitchFamily="18" charset="0"/>
            <a:cs typeface="Times New Roman" pitchFamily="18" charset="0"/>
          </a:endParaRPr>
        </a:p>
      </dgm:t>
    </dgm:pt>
    <dgm:pt modelId="{2795F7B2-41DA-47D9-82A1-43D1D0A7DAE6}" type="sibTrans" cxnId="{3D35958A-24FD-4AC7-A523-AF06AD27D6E8}">
      <dgm:prSet/>
      <dgm:spPr/>
      <dgm:t>
        <a:bodyPr/>
        <a:lstStyle/>
        <a:p>
          <a:endParaRPr lang="en-US" sz="1600">
            <a:latin typeface="Times New Roman" pitchFamily="18" charset="0"/>
            <a:cs typeface="Times New Roman" pitchFamily="18" charset="0"/>
          </a:endParaRPr>
        </a:p>
      </dgm:t>
    </dgm:pt>
    <dgm:pt modelId="{3BCCD320-1A85-4BB7-9067-E1555CF84026}" type="pres">
      <dgm:prSet presAssocID="{E0CFC1C4-0C57-47AB-9013-3C7ADDEEED73}" presName="Name0" presStyleCnt="0">
        <dgm:presLayoutVars>
          <dgm:dir/>
          <dgm:resizeHandles val="exact"/>
        </dgm:presLayoutVars>
      </dgm:prSet>
      <dgm:spPr/>
    </dgm:pt>
    <dgm:pt modelId="{12688708-4FC6-4626-A8B3-CE787C819CD4}" type="pres">
      <dgm:prSet presAssocID="{E0CFC1C4-0C57-47AB-9013-3C7ADDEEED73}" presName="vNodes" presStyleCnt="0"/>
      <dgm:spPr/>
    </dgm:pt>
    <dgm:pt modelId="{6310D4CC-AC3F-428A-82E1-3245E18109E5}" type="pres">
      <dgm:prSet presAssocID="{BDF76894-E9E8-4935-B929-BFDCE66CA6EC}" presName="node" presStyleLbl="node1" presStyleIdx="0" presStyleCnt="3">
        <dgm:presLayoutVars>
          <dgm:bulletEnabled val="1"/>
        </dgm:presLayoutVars>
      </dgm:prSet>
      <dgm:spPr/>
    </dgm:pt>
    <dgm:pt modelId="{439AB680-2B5B-4BC0-A6BF-0676772498D2}" type="pres">
      <dgm:prSet presAssocID="{F0F90F4A-7199-489B-BCAA-96A9972EB6B6}" presName="spacerT" presStyleCnt="0"/>
      <dgm:spPr/>
    </dgm:pt>
    <dgm:pt modelId="{E898AC19-3EFF-4C6E-B51F-5607ADAEF9B4}" type="pres">
      <dgm:prSet presAssocID="{F0F90F4A-7199-489B-BCAA-96A9972EB6B6}" presName="sibTrans" presStyleLbl="sibTrans2D1" presStyleIdx="0" presStyleCnt="2"/>
      <dgm:spPr/>
    </dgm:pt>
    <dgm:pt modelId="{CA7A8356-B8E9-4BFF-BE21-F710AE54E35D}" type="pres">
      <dgm:prSet presAssocID="{F0F90F4A-7199-489B-BCAA-96A9972EB6B6}" presName="spacerB" presStyleCnt="0"/>
      <dgm:spPr/>
    </dgm:pt>
    <dgm:pt modelId="{2802EEF8-82E5-447E-B7E2-A63F03D5035E}" type="pres">
      <dgm:prSet presAssocID="{0F61EB3A-B3CB-402C-9880-2643B6E416FD}" presName="node" presStyleLbl="node1" presStyleIdx="1" presStyleCnt="3" custLinFactNeighborX="-26504" custLinFactNeighborY="-13099">
        <dgm:presLayoutVars>
          <dgm:bulletEnabled val="1"/>
        </dgm:presLayoutVars>
      </dgm:prSet>
      <dgm:spPr/>
    </dgm:pt>
    <dgm:pt modelId="{D8B03A43-D410-4F53-BD43-48EC7226E850}" type="pres">
      <dgm:prSet presAssocID="{E0CFC1C4-0C57-47AB-9013-3C7ADDEEED73}" presName="sibTransLast" presStyleLbl="sibTrans2D1" presStyleIdx="1" presStyleCnt="2"/>
      <dgm:spPr/>
    </dgm:pt>
    <dgm:pt modelId="{333C6B3D-79DD-4271-841A-E0D7027F1FFE}" type="pres">
      <dgm:prSet presAssocID="{E0CFC1C4-0C57-47AB-9013-3C7ADDEEED73}" presName="connectorText" presStyleLbl="sibTrans2D1" presStyleIdx="1" presStyleCnt="2"/>
      <dgm:spPr/>
    </dgm:pt>
    <dgm:pt modelId="{31229AFB-8306-4BF5-9AE4-66150D5FA47B}" type="pres">
      <dgm:prSet presAssocID="{E0CFC1C4-0C57-47AB-9013-3C7ADDEEED73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3A96B708-F801-42FE-A35E-3397D29A88D7}" type="presOf" srcId="{963BBA3F-7DA7-4459-88F6-5265DD191BB0}" destId="{333C6B3D-79DD-4271-841A-E0D7027F1FFE}" srcOrd="1" destOrd="0" presId="urn:microsoft.com/office/officeart/2005/8/layout/equation2"/>
    <dgm:cxn modelId="{FF235A88-4FA1-49F6-B03C-DD9FD07242C3}" type="presOf" srcId="{E0CFC1C4-0C57-47AB-9013-3C7ADDEEED73}" destId="{3BCCD320-1A85-4BB7-9067-E1555CF84026}" srcOrd="0" destOrd="0" presId="urn:microsoft.com/office/officeart/2005/8/layout/equation2"/>
    <dgm:cxn modelId="{1FCDF21A-E595-4025-9DA3-B5A942F601A5}" srcId="{E0CFC1C4-0C57-47AB-9013-3C7ADDEEED73}" destId="{BDF76894-E9E8-4935-B929-BFDCE66CA6EC}" srcOrd="0" destOrd="0" parTransId="{B3F19924-64E3-496E-8D32-82A3D4E11B16}" sibTransId="{F0F90F4A-7199-489B-BCAA-96A9972EB6B6}"/>
    <dgm:cxn modelId="{27CB6B8C-FB57-4162-A19E-2616D5D05F4F}" type="presOf" srcId="{F0F90F4A-7199-489B-BCAA-96A9972EB6B6}" destId="{E898AC19-3EFF-4C6E-B51F-5607ADAEF9B4}" srcOrd="0" destOrd="0" presId="urn:microsoft.com/office/officeart/2005/8/layout/equation2"/>
    <dgm:cxn modelId="{52715FC4-CAEB-4716-897E-8EB724A3F024}" srcId="{E0CFC1C4-0C57-47AB-9013-3C7ADDEEED73}" destId="{0F61EB3A-B3CB-402C-9880-2643B6E416FD}" srcOrd="1" destOrd="0" parTransId="{19A481FC-F9A5-4A8A-B623-78E6A8077EDD}" sibTransId="{963BBA3F-7DA7-4459-88F6-5265DD191BB0}"/>
    <dgm:cxn modelId="{BC33EF3B-D48B-4F93-8A2B-2C28FA1269A3}" type="presOf" srcId="{08B43061-1BB1-45D4-AC07-87CB2D767FDC}" destId="{31229AFB-8306-4BF5-9AE4-66150D5FA47B}" srcOrd="0" destOrd="0" presId="urn:microsoft.com/office/officeart/2005/8/layout/equation2"/>
    <dgm:cxn modelId="{148E2020-CACB-4B1D-A184-C9815E3B3EDF}" type="presOf" srcId="{0F61EB3A-B3CB-402C-9880-2643B6E416FD}" destId="{2802EEF8-82E5-447E-B7E2-A63F03D5035E}" srcOrd="0" destOrd="0" presId="urn:microsoft.com/office/officeart/2005/8/layout/equation2"/>
    <dgm:cxn modelId="{3D35958A-24FD-4AC7-A523-AF06AD27D6E8}" srcId="{E0CFC1C4-0C57-47AB-9013-3C7ADDEEED73}" destId="{08B43061-1BB1-45D4-AC07-87CB2D767FDC}" srcOrd="2" destOrd="0" parTransId="{5AEFD0B7-40B9-4C80-9D68-3376EB51F8E0}" sibTransId="{2795F7B2-41DA-47D9-82A1-43D1D0A7DAE6}"/>
    <dgm:cxn modelId="{33855156-9EC1-4DDB-AA07-6AF49EAF1D73}" type="presOf" srcId="{963BBA3F-7DA7-4459-88F6-5265DD191BB0}" destId="{D8B03A43-D410-4F53-BD43-48EC7226E850}" srcOrd="0" destOrd="0" presId="urn:microsoft.com/office/officeart/2005/8/layout/equation2"/>
    <dgm:cxn modelId="{656516E8-D8BA-4581-ACAC-3B396F64E5EC}" type="presOf" srcId="{BDF76894-E9E8-4935-B929-BFDCE66CA6EC}" destId="{6310D4CC-AC3F-428A-82E1-3245E18109E5}" srcOrd="0" destOrd="0" presId="urn:microsoft.com/office/officeart/2005/8/layout/equation2"/>
    <dgm:cxn modelId="{C411C738-AAC0-40C3-A227-FFFF1B7AFC22}" type="presParOf" srcId="{3BCCD320-1A85-4BB7-9067-E1555CF84026}" destId="{12688708-4FC6-4626-A8B3-CE787C819CD4}" srcOrd="0" destOrd="0" presId="urn:microsoft.com/office/officeart/2005/8/layout/equation2"/>
    <dgm:cxn modelId="{CC123404-ABFB-4075-84E4-FBD00ABCF538}" type="presParOf" srcId="{12688708-4FC6-4626-A8B3-CE787C819CD4}" destId="{6310D4CC-AC3F-428A-82E1-3245E18109E5}" srcOrd="0" destOrd="0" presId="urn:microsoft.com/office/officeart/2005/8/layout/equation2"/>
    <dgm:cxn modelId="{F7DD223D-BE6E-4CA9-8C27-00D35C1A8373}" type="presParOf" srcId="{12688708-4FC6-4626-A8B3-CE787C819CD4}" destId="{439AB680-2B5B-4BC0-A6BF-0676772498D2}" srcOrd="1" destOrd="0" presId="urn:microsoft.com/office/officeart/2005/8/layout/equation2"/>
    <dgm:cxn modelId="{0F0E1A15-D80C-4047-A248-9D4F43536CA5}" type="presParOf" srcId="{12688708-4FC6-4626-A8B3-CE787C819CD4}" destId="{E898AC19-3EFF-4C6E-B51F-5607ADAEF9B4}" srcOrd="2" destOrd="0" presId="urn:microsoft.com/office/officeart/2005/8/layout/equation2"/>
    <dgm:cxn modelId="{0147BF17-7DBA-418D-903F-B25BA2B418FD}" type="presParOf" srcId="{12688708-4FC6-4626-A8B3-CE787C819CD4}" destId="{CA7A8356-B8E9-4BFF-BE21-F710AE54E35D}" srcOrd="3" destOrd="0" presId="urn:microsoft.com/office/officeart/2005/8/layout/equation2"/>
    <dgm:cxn modelId="{4EA55D1E-9C6B-470D-9AD0-CB7C7F762376}" type="presParOf" srcId="{12688708-4FC6-4626-A8B3-CE787C819CD4}" destId="{2802EEF8-82E5-447E-B7E2-A63F03D5035E}" srcOrd="4" destOrd="0" presId="urn:microsoft.com/office/officeart/2005/8/layout/equation2"/>
    <dgm:cxn modelId="{564471FE-7175-495E-A1CF-5628219F120E}" type="presParOf" srcId="{3BCCD320-1A85-4BB7-9067-E1555CF84026}" destId="{D8B03A43-D410-4F53-BD43-48EC7226E850}" srcOrd="1" destOrd="0" presId="urn:microsoft.com/office/officeart/2005/8/layout/equation2"/>
    <dgm:cxn modelId="{2C309AAF-C93D-4BB3-8F02-5D622573ADD2}" type="presParOf" srcId="{D8B03A43-D410-4F53-BD43-48EC7226E850}" destId="{333C6B3D-79DD-4271-841A-E0D7027F1FFE}" srcOrd="0" destOrd="0" presId="urn:microsoft.com/office/officeart/2005/8/layout/equation2"/>
    <dgm:cxn modelId="{7FE8459C-8460-4D7F-B9AA-5526AA8C65C1}" type="presParOf" srcId="{3BCCD320-1A85-4BB7-9067-E1555CF84026}" destId="{31229AFB-8306-4BF5-9AE4-66150D5FA47B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0CFC1C4-0C57-47AB-9013-3C7ADDEEED73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BDF76894-E9E8-4935-B929-BFDCE66CA6EC}">
      <dgm:prSet phldrT="[Text]" custT="1"/>
      <dgm:spPr/>
      <dgm:t>
        <a:bodyPr/>
        <a:lstStyle/>
        <a:p>
          <a:r>
            <a:rPr lang="en-US" sz="1600" b="1">
              <a:latin typeface="Times New Roman" pitchFamily="18" charset="0"/>
              <a:cs typeface="Times New Roman" pitchFamily="18" charset="0"/>
            </a:rPr>
            <a:t>Tư liệu Sản xuất</a:t>
          </a:r>
          <a:endParaRPr lang="en-US" sz="1600" b="1" dirty="0">
            <a:latin typeface="Times New Roman" pitchFamily="18" charset="0"/>
            <a:cs typeface="Times New Roman" pitchFamily="18" charset="0"/>
          </a:endParaRPr>
        </a:p>
      </dgm:t>
    </dgm:pt>
    <dgm:pt modelId="{B3F19924-64E3-496E-8D32-82A3D4E11B16}" type="parTrans" cxnId="{1FCDF21A-E595-4025-9DA3-B5A942F601A5}">
      <dgm:prSet/>
      <dgm:spPr/>
      <dgm:t>
        <a:bodyPr/>
        <a:lstStyle/>
        <a:p>
          <a:endParaRPr lang="en-US" sz="1600">
            <a:latin typeface="Times New Roman" pitchFamily="18" charset="0"/>
            <a:cs typeface="Times New Roman" pitchFamily="18" charset="0"/>
          </a:endParaRPr>
        </a:p>
      </dgm:t>
    </dgm:pt>
    <dgm:pt modelId="{F0F90F4A-7199-489B-BCAA-96A9972EB6B6}" type="sibTrans" cxnId="{1FCDF21A-E595-4025-9DA3-B5A942F601A5}">
      <dgm:prSet custT="1"/>
      <dgm:spPr/>
      <dgm:t>
        <a:bodyPr/>
        <a:lstStyle/>
        <a:p>
          <a:endParaRPr lang="en-US" sz="1600">
            <a:latin typeface="Times New Roman" pitchFamily="18" charset="0"/>
            <a:cs typeface="Times New Roman" pitchFamily="18" charset="0"/>
          </a:endParaRPr>
        </a:p>
      </dgm:t>
    </dgm:pt>
    <dgm:pt modelId="{0F61EB3A-B3CB-402C-9880-2643B6E416FD}">
      <dgm:prSet phldrT="[Text]" custT="1"/>
      <dgm:spPr/>
      <dgm:t>
        <a:bodyPr/>
        <a:lstStyle/>
        <a:p>
          <a:r>
            <a:rPr lang="en-US" sz="1600" b="1">
              <a:latin typeface="Times New Roman" pitchFamily="18" charset="0"/>
              <a:cs typeface="Times New Roman" pitchFamily="18" charset="0"/>
            </a:rPr>
            <a:t>Quan hệ Sản xuất</a:t>
          </a:r>
          <a:endParaRPr lang="en-US" sz="1600" b="1" dirty="0">
            <a:latin typeface="Times New Roman" pitchFamily="18" charset="0"/>
            <a:cs typeface="Times New Roman" pitchFamily="18" charset="0"/>
          </a:endParaRPr>
        </a:p>
      </dgm:t>
    </dgm:pt>
    <dgm:pt modelId="{19A481FC-F9A5-4A8A-B623-78E6A8077EDD}" type="parTrans" cxnId="{52715FC4-CAEB-4716-897E-8EB724A3F024}">
      <dgm:prSet/>
      <dgm:spPr/>
      <dgm:t>
        <a:bodyPr/>
        <a:lstStyle/>
        <a:p>
          <a:endParaRPr lang="en-US" sz="1600">
            <a:latin typeface="Times New Roman" pitchFamily="18" charset="0"/>
            <a:cs typeface="Times New Roman" pitchFamily="18" charset="0"/>
          </a:endParaRPr>
        </a:p>
      </dgm:t>
    </dgm:pt>
    <dgm:pt modelId="{963BBA3F-7DA7-4459-88F6-5265DD191BB0}" type="sibTrans" cxnId="{52715FC4-CAEB-4716-897E-8EB724A3F024}">
      <dgm:prSet custT="1"/>
      <dgm:spPr/>
      <dgm:t>
        <a:bodyPr/>
        <a:lstStyle/>
        <a:p>
          <a:endParaRPr lang="en-US" sz="1600">
            <a:latin typeface="Times New Roman" pitchFamily="18" charset="0"/>
            <a:cs typeface="Times New Roman" pitchFamily="18" charset="0"/>
          </a:endParaRPr>
        </a:p>
      </dgm:t>
    </dgm:pt>
    <dgm:pt modelId="{08B43061-1BB1-45D4-AC07-87CB2D767FDC}">
      <dgm:prSet phldrT="[Text]" custT="1"/>
      <dgm:spPr/>
      <dgm:t>
        <a:bodyPr/>
        <a:lstStyle/>
        <a:p>
          <a:r>
            <a:rPr lang="en-US" sz="2800" b="1">
              <a:latin typeface="Times New Roman" pitchFamily="18" charset="0"/>
              <a:cs typeface="Times New Roman" pitchFamily="18" charset="0"/>
            </a:rPr>
            <a:t>Hình thái KT-XH</a:t>
          </a:r>
          <a:endParaRPr lang="en-US" sz="2800" b="1" dirty="0">
            <a:latin typeface="Times New Roman" pitchFamily="18" charset="0"/>
            <a:cs typeface="Times New Roman" pitchFamily="18" charset="0"/>
          </a:endParaRPr>
        </a:p>
      </dgm:t>
    </dgm:pt>
    <dgm:pt modelId="{5AEFD0B7-40B9-4C80-9D68-3376EB51F8E0}" type="parTrans" cxnId="{3D35958A-24FD-4AC7-A523-AF06AD27D6E8}">
      <dgm:prSet/>
      <dgm:spPr/>
      <dgm:t>
        <a:bodyPr/>
        <a:lstStyle/>
        <a:p>
          <a:endParaRPr lang="en-US" sz="1600">
            <a:latin typeface="Times New Roman" pitchFamily="18" charset="0"/>
            <a:cs typeface="Times New Roman" pitchFamily="18" charset="0"/>
          </a:endParaRPr>
        </a:p>
      </dgm:t>
    </dgm:pt>
    <dgm:pt modelId="{2795F7B2-41DA-47D9-82A1-43D1D0A7DAE6}" type="sibTrans" cxnId="{3D35958A-24FD-4AC7-A523-AF06AD27D6E8}">
      <dgm:prSet/>
      <dgm:spPr/>
      <dgm:t>
        <a:bodyPr/>
        <a:lstStyle/>
        <a:p>
          <a:endParaRPr lang="en-US" sz="1600">
            <a:latin typeface="Times New Roman" pitchFamily="18" charset="0"/>
            <a:cs typeface="Times New Roman" pitchFamily="18" charset="0"/>
          </a:endParaRPr>
        </a:p>
      </dgm:t>
    </dgm:pt>
    <dgm:pt modelId="{CFC7C32E-72CC-42E9-A8FE-5570DD2D88D1}">
      <dgm:prSet phldrT="[Text]" custT="1"/>
      <dgm:spPr/>
      <dgm:t>
        <a:bodyPr/>
        <a:lstStyle/>
        <a:p>
          <a:r>
            <a:rPr lang="en-US" sz="1600" b="1">
              <a:latin typeface="Times New Roman" pitchFamily="18" charset="0"/>
              <a:cs typeface="Times New Roman" pitchFamily="18" charset="0"/>
            </a:rPr>
            <a:t>Kiến trúc thượng tầng</a:t>
          </a:r>
          <a:endParaRPr lang="en-US" sz="1600" b="1" dirty="0">
            <a:latin typeface="Times New Roman" pitchFamily="18" charset="0"/>
            <a:cs typeface="Times New Roman" pitchFamily="18" charset="0"/>
          </a:endParaRPr>
        </a:p>
      </dgm:t>
    </dgm:pt>
    <dgm:pt modelId="{EE372C68-9F0E-4452-977D-CBB1115010FD}" type="parTrans" cxnId="{03DBD709-67BA-40D2-BA8B-5602E4FC9FF3}">
      <dgm:prSet/>
      <dgm:spPr/>
      <dgm:t>
        <a:bodyPr/>
        <a:lstStyle/>
        <a:p>
          <a:endParaRPr lang="en-US"/>
        </a:p>
      </dgm:t>
    </dgm:pt>
    <dgm:pt modelId="{CCF47E44-699B-48CB-BA09-4E8E2D3B67E2}" type="sibTrans" cxnId="{03DBD709-67BA-40D2-BA8B-5602E4FC9FF3}">
      <dgm:prSet/>
      <dgm:spPr/>
      <dgm:t>
        <a:bodyPr/>
        <a:lstStyle/>
        <a:p>
          <a:endParaRPr lang="en-US"/>
        </a:p>
      </dgm:t>
    </dgm:pt>
    <dgm:pt modelId="{3BCCD320-1A85-4BB7-9067-E1555CF84026}" type="pres">
      <dgm:prSet presAssocID="{E0CFC1C4-0C57-47AB-9013-3C7ADDEEED73}" presName="Name0" presStyleCnt="0">
        <dgm:presLayoutVars>
          <dgm:dir/>
          <dgm:resizeHandles val="exact"/>
        </dgm:presLayoutVars>
      </dgm:prSet>
      <dgm:spPr/>
    </dgm:pt>
    <dgm:pt modelId="{12688708-4FC6-4626-A8B3-CE787C819CD4}" type="pres">
      <dgm:prSet presAssocID="{E0CFC1C4-0C57-47AB-9013-3C7ADDEEED73}" presName="vNodes" presStyleCnt="0"/>
      <dgm:spPr/>
    </dgm:pt>
    <dgm:pt modelId="{6310D4CC-AC3F-428A-82E1-3245E18109E5}" type="pres">
      <dgm:prSet presAssocID="{BDF76894-E9E8-4935-B929-BFDCE66CA6EC}" presName="node" presStyleLbl="node1" presStyleIdx="0" presStyleCnt="4">
        <dgm:presLayoutVars>
          <dgm:bulletEnabled val="1"/>
        </dgm:presLayoutVars>
      </dgm:prSet>
      <dgm:spPr/>
    </dgm:pt>
    <dgm:pt modelId="{439AB680-2B5B-4BC0-A6BF-0676772498D2}" type="pres">
      <dgm:prSet presAssocID="{F0F90F4A-7199-489B-BCAA-96A9972EB6B6}" presName="spacerT" presStyleCnt="0"/>
      <dgm:spPr/>
    </dgm:pt>
    <dgm:pt modelId="{E898AC19-3EFF-4C6E-B51F-5607ADAEF9B4}" type="pres">
      <dgm:prSet presAssocID="{F0F90F4A-7199-489B-BCAA-96A9972EB6B6}" presName="sibTrans" presStyleLbl="sibTrans2D1" presStyleIdx="0" presStyleCnt="3"/>
      <dgm:spPr/>
    </dgm:pt>
    <dgm:pt modelId="{CA7A8356-B8E9-4BFF-BE21-F710AE54E35D}" type="pres">
      <dgm:prSet presAssocID="{F0F90F4A-7199-489B-BCAA-96A9972EB6B6}" presName="spacerB" presStyleCnt="0"/>
      <dgm:spPr/>
    </dgm:pt>
    <dgm:pt modelId="{2802EEF8-82E5-447E-B7E2-A63F03D5035E}" type="pres">
      <dgm:prSet presAssocID="{0F61EB3A-B3CB-402C-9880-2643B6E416FD}" presName="node" presStyleLbl="node1" presStyleIdx="1" presStyleCnt="4">
        <dgm:presLayoutVars>
          <dgm:bulletEnabled val="1"/>
        </dgm:presLayoutVars>
      </dgm:prSet>
      <dgm:spPr/>
    </dgm:pt>
    <dgm:pt modelId="{4D973773-57A2-427D-99E2-4FA01738C053}" type="pres">
      <dgm:prSet presAssocID="{963BBA3F-7DA7-4459-88F6-5265DD191BB0}" presName="spacerT" presStyleCnt="0"/>
      <dgm:spPr/>
    </dgm:pt>
    <dgm:pt modelId="{52221892-3F08-4EF6-B2FF-4C88DEC3B53D}" type="pres">
      <dgm:prSet presAssocID="{963BBA3F-7DA7-4459-88F6-5265DD191BB0}" presName="sibTrans" presStyleLbl="sibTrans2D1" presStyleIdx="1" presStyleCnt="3"/>
      <dgm:spPr/>
    </dgm:pt>
    <dgm:pt modelId="{72EBA863-2A48-4B38-8C26-A8D7EB1341A1}" type="pres">
      <dgm:prSet presAssocID="{963BBA3F-7DA7-4459-88F6-5265DD191BB0}" presName="spacerB" presStyleCnt="0"/>
      <dgm:spPr/>
    </dgm:pt>
    <dgm:pt modelId="{87BBA073-5D9E-4FD9-8033-5C98DC6C6A59}" type="pres">
      <dgm:prSet presAssocID="{CFC7C32E-72CC-42E9-A8FE-5570DD2D88D1}" presName="node" presStyleLbl="node1" presStyleIdx="2" presStyleCnt="4">
        <dgm:presLayoutVars>
          <dgm:bulletEnabled val="1"/>
        </dgm:presLayoutVars>
      </dgm:prSet>
      <dgm:spPr/>
    </dgm:pt>
    <dgm:pt modelId="{D8B03A43-D410-4F53-BD43-48EC7226E850}" type="pres">
      <dgm:prSet presAssocID="{E0CFC1C4-0C57-47AB-9013-3C7ADDEEED73}" presName="sibTransLast" presStyleLbl="sibTrans2D1" presStyleIdx="2" presStyleCnt="3"/>
      <dgm:spPr/>
    </dgm:pt>
    <dgm:pt modelId="{333C6B3D-79DD-4271-841A-E0D7027F1FFE}" type="pres">
      <dgm:prSet presAssocID="{E0CFC1C4-0C57-47AB-9013-3C7ADDEEED73}" presName="connectorText" presStyleLbl="sibTrans2D1" presStyleIdx="2" presStyleCnt="3"/>
      <dgm:spPr/>
    </dgm:pt>
    <dgm:pt modelId="{31229AFB-8306-4BF5-9AE4-66150D5FA47B}" type="pres">
      <dgm:prSet presAssocID="{E0CFC1C4-0C57-47AB-9013-3C7ADDEEED73}" presName="lastNode" presStyleLbl="node1" presStyleIdx="3" presStyleCnt="4">
        <dgm:presLayoutVars>
          <dgm:bulletEnabled val="1"/>
        </dgm:presLayoutVars>
      </dgm:prSet>
      <dgm:spPr/>
    </dgm:pt>
  </dgm:ptLst>
  <dgm:cxnLst>
    <dgm:cxn modelId="{73F9AD23-196B-4E04-9A83-880AD1115732}" type="presOf" srcId="{0F61EB3A-B3CB-402C-9880-2643B6E416FD}" destId="{2802EEF8-82E5-447E-B7E2-A63F03D5035E}" srcOrd="0" destOrd="0" presId="urn:microsoft.com/office/officeart/2005/8/layout/equation2"/>
    <dgm:cxn modelId="{03DBD709-67BA-40D2-BA8B-5602E4FC9FF3}" srcId="{E0CFC1C4-0C57-47AB-9013-3C7ADDEEED73}" destId="{CFC7C32E-72CC-42E9-A8FE-5570DD2D88D1}" srcOrd="2" destOrd="0" parTransId="{EE372C68-9F0E-4452-977D-CBB1115010FD}" sibTransId="{CCF47E44-699B-48CB-BA09-4E8E2D3B67E2}"/>
    <dgm:cxn modelId="{95EFF179-CD00-4528-8099-222444D5BE62}" type="presOf" srcId="{F0F90F4A-7199-489B-BCAA-96A9972EB6B6}" destId="{E898AC19-3EFF-4C6E-B51F-5607ADAEF9B4}" srcOrd="0" destOrd="0" presId="urn:microsoft.com/office/officeart/2005/8/layout/equation2"/>
    <dgm:cxn modelId="{FA9183BC-539B-41C2-A188-8E23D17E2C94}" type="presOf" srcId="{CFC7C32E-72CC-42E9-A8FE-5570DD2D88D1}" destId="{87BBA073-5D9E-4FD9-8033-5C98DC6C6A59}" srcOrd="0" destOrd="0" presId="urn:microsoft.com/office/officeart/2005/8/layout/equation2"/>
    <dgm:cxn modelId="{3D35958A-24FD-4AC7-A523-AF06AD27D6E8}" srcId="{E0CFC1C4-0C57-47AB-9013-3C7ADDEEED73}" destId="{08B43061-1BB1-45D4-AC07-87CB2D767FDC}" srcOrd="3" destOrd="0" parTransId="{5AEFD0B7-40B9-4C80-9D68-3376EB51F8E0}" sibTransId="{2795F7B2-41DA-47D9-82A1-43D1D0A7DAE6}"/>
    <dgm:cxn modelId="{1FCDF21A-E595-4025-9DA3-B5A942F601A5}" srcId="{E0CFC1C4-0C57-47AB-9013-3C7ADDEEED73}" destId="{BDF76894-E9E8-4935-B929-BFDCE66CA6EC}" srcOrd="0" destOrd="0" parTransId="{B3F19924-64E3-496E-8D32-82A3D4E11B16}" sibTransId="{F0F90F4A-7199-489B-BCAA-96A9972EB6B6}"/>
    <dgm:cxn modelId="{248005C5-4A4E-43DA-98FE-9A44B5DC8541}" type="presOf" srcId="{BDF76894-E9E8-4935-B929-BFDCE66CA6EC}" destId="{6310D4CC-AC3F-428A-82E1-3245E18109E5}" srcOrd="0" destOrd="0" presId="urn:microsoft.com/office/officeart/2005/8/layout/equation2"/>
    <dgm:cxn modelId="{52715FC4-CAEB-4716-897E-8EB724A3F024}" srcId="{E0CFC1C4-0C57-47AB-9013-3C7ADDEEED73}" destId="{0F61EB3A-B3CB-402C-9880-2643B6E416FD}" srcOrd="1" destOrd="0" parTransId="{19A481FC-F9A5-4A8A-B623-78E6A8077EDD}" sibTransId="{963BBA3F-7DA7-4459-88F6-5265DD191BB0}"/>
    <dgm:cxn modelId="{5B61CE2C-03D5-4D96-A849-43D7BFB338A2}" type="presOf" srcId="{08B43061-1BB1-45D4-AC07-87CB2D767FDC}" destId="{31229AFB-8306-4BF5-9AE4-66150D5FA47B}" srcOrd="0" destOrd="0" presId="urn:microsoft.com/office/officeart/2005/8/layout/equation2"/>
    <dgm:cxn modelId="{8789AD7C-9523-4AB4-8E2C-436FAC694AC4}" type="presOf" srcId="{E0CFC1C4-0C57-47AB-9013-3C7ADDEEED73}" destId="{3BCCD320-1A85-4BB7-9067-E1555CF84026}" srcOrd="0" destOrd="0" presId="urn:microsoft.com/office/officeart/2005/8/layout/equation2"/>
    <dgm:cxn modelId="{715B5AA8-1B47-4E13-BB3D-5BB824F8323E}" type="presOf" srcId="{CCF47E44-699B-48CB-BA09-4E8E2D3B67E2}" destId="{333C6B3D-79DD-4271-841A-E0D7027F1FFE}" srcOrd="1" destOrd="0" presId="urn:microsoft.com/office/officeart/2005/8/layout/equation2"/>
    <dgm:cxn modelId="{7F2F1190-960E-46B0-AED6-F2357F2074EF}" type="presOf" srcId="{963BBA3F-7DA7-4459-88F6-5265DD191BB0}" destId="{52221892-3F08-4EF6-B2FF-4C88DEC3B53D}" srcOrd="0" destOrd="0" presId="urn:microsoft.com/office/officeart/2005/8/layout/equation2"/>
    <dgm:cxn modelId="{FB498C8A-FC33-4C92-8547-554087DC0A89}" type="presOf" srcId="{CCF47E44-699B-48CB-BA09-4E8E2D3B67E2}" destId="{D8B03A43-D410-4F53-BD43-48EC7226E850}" srcOrd="0" destOrd="0" presId="urn:microsoft.com/office/officeart/2005/8/layout/equation2"/>
    <dgm:cxn modelId="{9E1162AD-7400-4622-9076-DFE3F83D1D9C}" type="presParOf" srcId="{3BCCD320-1A85-4BB7-9067-E1555CF84026}" destId="{12688708-4FC6-4626-A8B3-CE787C819CD4}" srcOrd="0" destOrd="0" presId="urn:microsoft.com/office/officeart/2005/8/layout/equation2"/>
    <dgm:cxn modelId="{17FC3F0F-016C-4ED4-AD85-843FCF4301E7}" type="presParOf" srcId="{12688708-4FC6-4626-A8B3-CE787C819CD4}" destId="{6310D4CC-AC3F-428A-82E1-3245E18109E5}" srcOrd="0" destOrd="0" presId="urn:microsoft.com/office/officeart/2005/8/layout/equation2"/>
    <dgm:cxn modelId="{1182D41B-A0AE-4052-B5E8-640E7CC0A25B}" type="presParOf" srcId="{12688708-4FC6-4626-A8B3-CE787C819CD4}" destId="{439AB680-2B5B-4BC0-A6BF-0676772498D2}" srcOrd="1" destOrd="0" presId="urn:microsoft.com/office/officeart/2005/8/layout/equation2"/>
    <dgm:cxn modelId="{0A471612-9107-4F9C-966E-51F9CAC33701}" type="presParOf" srcId="{12688708-4FC6-4626-A8B3-CE787C819CD4}" destId="{E898AC19-3EFF-4C6E-B51F-5607ADAEF9B4}" srcOrd="2" destOrd="0" presId="urn:microsoft.com/office/officeart/2005/8/layout/equation2"/>
    <dgm:cxn modelId="{99015465-7ADE-4CDC-8B04-00D437AF8C02}" type="presParOf" srcId="{12688708-4FC6-4626-A8B3-CE787C819CD4}" destId="{CA7A8356-B8E9-4BFF-BE21-F710AE54E35D}" srcOrd="3" destOrd="0" presId="urn:microsoft.com/office/officeart/2005/8/layout/equation2"/>
    <dgm:cxn modelId="{DA3409B1-38FF-47FA-8859-DBA81CDC5C52}" type="presParOf" srcId="{12688708-4FC6-4626-A8B3-CE787C819CD4}" destId="{2802EEF8-82E5-447E-B7E2-A63F03D5035E}" srcOrd="4" destOrd="0" presId="urn:microsoft.com/office/officeart/2005/8/layout/equation2"/>
    <dgm:cxn modelId="{5C1DA2FD-EA28-4AAB-8966-D805D0F22C15}" type="presParOf" srcId="{12688708-4FC6-4626-A8B3-CE787C819CD4}" destId="{4D973773-57A2-427D-99E2-4FA01738C053}" srcOrd="5" destOrd="0" presId="urn:microsoft.com/office/officeart/2005/8/layout/equation2"/>
    <dgm:cxn modelId="{13FCFF90-99D6-45B2-9C0C-9632AF7375E3}" type="presParOf" srcId="{12688708-4FC6-4626-A8B3-CE787C819CD4}" destId="{52221892-3F08-4EF6-B2FF-4C88DEC3B53D}" srcOrd="6" destOrd="0" presId="urn:microsoft.com/office/officeart/2005/8/layout/equation2"/>
    <dgm:cxn modelId="{FFC41591-8C1C-4987-A452-84DBAE520FB8}" type="presParOf" srcId="{12688708-4FC6-4626-A8B3-CE787C819CD4}" destId="{72EBA863-2A48-4B38-8C26-A8D7EB1341A1}" srcOrd="7" destOrd="0" presId="urn:microsoft.com/office/officeart/2005/8/layout/equation2"/>
    <dgm:cxn modelId="{16BFAA33-B785-406B-AD46-CFA2B78E8F28}" type="presParOf" srcId="{12688708-4FC6-4626-A8B3-CE787C819CD4}" destId="{87BBA073-5D9E-4FD9-8033-5C98DC6C6A59}" srcOrd="8" destOrd="0" presId="urn:microsoft.com/office/officeart/2005/8/layout/equation2"/>
    <dgm:cxn modelId="{DF916AAE-5D40-4181-B328-B54E3A563E15}" type="presParOf" srcId="{3BCCD320-1A85-4BB7-9067-E1555CF84026}" destId="{D8B03A43-D410-4F53-BD43-48EC7226E850}" srcOrd="1" destOrd="0" presId="urn:microsoft.com/office/officeart/2005/8/layout/equation2"/>
    <dgm:cxn modelId="{EA488D4E-15AF-41B7-973C-DE2EB7DB4373}" type="presParOf" srcId="{D8B03A43-D410-4F53-BD43-48EC7226E850}" destId="{333C6B3D-79DD-4271-841A-E0D7027F1FFE}" srcOrd="0" destOrd="0" presId="urn:microsoft.com/office/officeart/2005/8/layout/equation2"/>
    <dgm:cxn modelId="{90930125-5802-456E-851C-08151FD0EF57}" type="presParOf" srcId="{3BCCD320-1A85-4BB7-9067-E1555CF84026}" destId="{31229AFB-8306-4BF5-9AE4-66150D5FA47B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0CFC1C4-0C57-47AB-9013-3C7ADDEEED73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BDF76894-E9E8-4935-B929-BFDCE66CA6EC}">
      <dgm:prSet phldrT="[Text]" custT="1"/>
      <dgm:spPr/>
      <dgm:t>
        <a:bodyPr/>
        <a:lstStyle/>
        <a:p>
          <a:r>
            <a:rPr lang="en-US" sz="1600" b="1" dirty="0" err="1">
              <a:latin typeface="Times New Roman" pitchFamily="18" charset="0"/>
              <a:cs typeface="Times New Roman" pitchFamily="18" charset="0"/>
            </a:rPr>
            <a:t>Người</a:t>
          </a:r>
          <a:r>
            <a:rPr lang="en-US" sz="16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b="1" dirty="0" err="1">
              <a:latin typeface="Times New Roman" pitchFamily="18" charset="0"/>
              <a:cs typeface="Times New Roman" pitchFamily="18" charset="0"/>
            </a:rPr>
            <a:t>lao</a:t>
          </a:r>
          <a:r>
            <a:rPr lang="en-US" sz="16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b="1" dirty="0" err="1">
              <a:latin typeface="Times New Roman" pitchFamily="18" charset="0"/>
              <a:cs typeface="Times New Roman" pitchFamily="18" charset="0"/>
            </a:rPr>
            <a:t>động</a:t>
          </a:r>
          <a:endParaRPr lang="en-US" sz="1600" b="1" dirty="0">
            <a:latin typeface="Times New Roman" pitchFamily="18" charset="0"/>
            <a:cs typeface="Times New Roman" pitchFamily="18" charset="0"/>
          </a:endParaRPr>
        </a:p>
      </dgm:t>
    </dgm:pt>
    <dgm:pt modelId="{B3F19924-64E3-496E-8D32-82A3D4E11B16}" type="parTrans" cxnId="{1FCDF21A-E595-4025-9DA3-B5A942F601A5}">
      <dgm:prSet/>
      <dgm:spPr/>
      <dgm:t>
        <a:bodyPr/>
        <a:lstStyle/>
        <a:p>
          <a:endParaRPr lang="en-US" sz="1600">
            <a:latin typeface="Times New Roman" pitchFamily="18" charset="0"/>
            <a:cs typeface="Times New Roman" pitchFamily="18" charset="0"/>
          </a:endParaRPr>
        </a:p>
      </dgm:t>
    </dgm:pt>
    <dgm:pt modelId="{F0F90F4A-7199-489B-BCAA-96A9972EB6B6}" type="sibTrans" cxnId="{1FCDF21A-E595-4025-9DA3-B5A942F601A5}">
      <dgm:prSet custT="1"/>
      <dgm:spPr/>
      <dgm:t>
        <a:bodyPr/>
        <a:lstStyle/>
        <a:p>
          <a:endParaRPr lang="en-US" sz="1600">
            <a:latin typeface="Times New Roman" pitchFamily="18" charset="0"/>
            <a:cs typeface="Times New Roman" pitchFamily="18" charset="0"/>
          </a:endParaRPr>
        </a:p>
      </dgm:t>
    </dgm:pt>
    <dgm:pt modelId="{0F61EB3A-B3CB-402C-9880-2643B6E416FD}">
      <dgm:prSet phldrT="[Text]" custT="1"/>
      <dgm:spPr/>
      <dgm:t>
        <a:bodyPr/>
        <a:lstStyle/>
        <a:p>
          <a:r>
            <a:rPr lang="en-US" sz="1600" b="1" dirty="0" err="1">
              <a:latin typeface="Times New Roman" pitchFamily="18" charset="0"/>
              <a:cs typeface="Times New Roman" pitchFamily="18" charset="0"/>
            </a:rPr>
            <a:t>Tư</a:t>
          </a:r>
          <a:r>
            <a:rPr lang="en-US" sz="16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b="1" dirty="0" err="1">
              <a:latin typeface="Times New Roman" pitchFamily="18" charset="0"/>
              <a:cs typeface="Times New Roman" pitchFamily="18" charset="0"/>
            </a:rPr>
            <a:t>liệu</a:t>
          </a:r>
          <a:r>
            <a:rPr lang="en-US" sz="16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b="1" dirty="0" err="1">
              <a:latin typeface="Times New Roman" pitchFamily="18" charset="0"/>
              <a:cs typeface="Times New Roman" pitchFamily="18" charset="0"/>
            </a:rPr>
            <a:t>sản</a:t>
          </a:r>
          <a:r>
            <a:rPr lang="en-US" sz="16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b="1" dirty="0" err="1">
              <a:latin typeface="Times New Roman" pitchFamily="18" charset="0"/>
              <a:cs typeface="Times New Roman" pitchFamily="18" charset="0"/>
            </a:rPr>
            <a:t>xuất</a:t>
          </a:r>
          <a:r>
            <a:rPr lang="en-US" sz="1600" b="1" dirty="0">
              <a:latin typeface="Times New Roman" pitchFamily="18" charset="0"/>
              <a:cs typeface="Times New Roman" pitchFamily="18" charset="0"/>
            </a:rPr>
            <a:t> </a:t>
          </a:r>
        </a:p>
      </dgm:t>
    </dgm:pt>
    <dgm:pt modelId="{19A481FC-F9A5-4A8A-B623-78E6A8077EDD}" type="parTrans" cxnId="{52715FC4-CAEB-4716-897E-8EB724A3F024}">
      <dgm:prSet/>
      <dgm:spPr/>
      <dgm:t>
        <a:bodyPr/>
        <a:lstStyle/>
        <a:p>
          <a:endParaRPr lang="en-US" sz="1600">
            <a:latin typeface="Times New Roman" pitchFamily="18" charset="0"/>
            <a:cs typeface="Times New Roman" pitchFamily="18" charset="0"/>
          </a:endParaRPr>
        </a:p>
      </dgm:t>
    </dgm:pt>
    <dgm:pt modelId="{963BBA3F-7DA7-4459-88F6-5265DD191BB0}" type="sibTrans" cxnId="{52715FC4-CAEB-4716-897E-8EB724A3F024}">
      <dgm:prSet custT="1"/>
      <dgm:spPr/>
      <dgm:t>
        <a:bodyPr/>
        <a:lstStyle/>
        <a:p>
          <a:endParaRPr lang="en-US" sz="1600">
            <a:latin typeface="Times New Roman" pitchFamily="18" charset="0"/>
            <a:cs typeface="Times New Roman" pitchFamily="18" charset="0"/>
          </a:endParaRPr>
        </a:p>
      </dgm:t>
    </dgm:pt>
    <dgm:pt modelId="{08B43061-1BB1-45D4-AC07-87CB2D767FDC}">
      <dgm:prSet phldrT="[Text]" custT="1"/>
      <dgm:spPr/>
      <dgm:t>
        <a:bodyPr/>
        <a:lstStyle/>
        <a:p>
          <a:pPr algn="ctr"/>
          <a:r>
            <a:rPr lang="en-US" sz="2400" b="1" dirty="0">
              <a:latin typeface="Times New Roman" pitchFamily="18" charset="0"/>
              <a:cs typeface="Times New Roman" pitchFamily="18" charset="0"/>
            </a:rPr>
            <a:t>LỰC LƯỢNG SẢN XUẤT</a:t>
          </a:r>
        </a:p>
      </dgm:t>
    </dgm:pt>
    <dgm:pt modelId="{5AEFD0B7-40B9-4C80-9D68-3376EB51F8E0}" type="parTrans" cxnId="{3D35958A-24FD-4AC7-A523-AF06AD27D6E8}">
      <dgm:prSet/>
      <dgm:spPr/>
      <dgm:t>
        <a:bodyPr/>
        <a:lstStyle/>
        <a:p>
          <a:endParaRPr lang="en-US" sz="1600">
            <a:latin typeface="Times New Roman" pitchFamily="18" charset="0"/>
            <a:cs typeface="Times New Roman" pitchFamily="18" charset="0"/>
          </a:endParaRPr>
        </a:p>
      </dgm:t>
    </dgm:pt>
    <dgm:pt modelId="{2795F7B2-41DA-47D9-82A1-43D1D0A7DAE6}" type="sibTrans" cxnId="{3D35958A-24FD-4AC7-A523-AF06AD27D6E8}">
      <dgm:prSet/>
      <dgm:spPr/>
      <dgm:t>
        <a:bodyPr/>
        <a:lstStyle/>
        <a:p>
          <a:endParaRPr lang="en-US" sz="1600">
            <a:latin typeface="Times New Roman" pitchFamily="18" charset="0"/>
            <a:cs typeface="Times New Roman" pitchFamily="18" charset="0"/>
          </a:endParaRPr>
        </a:p>
      </dgm:t>
    </dgm:pt>
    <dgm:pt modelId="{3BCCD320-1A85-4BB7-9067-E1555CF84026}" type="pres">
      <dgm:prSet presAssocID="{E0CFC1C4-0C57-47AB-9013-3C7ADDEEED73}" presName="Name0" presStyleCnt="0">
        <dgm:presLayoutVars>
          <dgm:dir/>
          <dgm:resizeHandles val="exact"/>
        </dgm:presLayoutVars>
      </dgm:prSet>
      <dgm:spPr/>
    </dgm:pt>
    <dgm:pt modelId="{12688708-4FC6-4626-A8B3-CE787C819CD4}" type="pres">
      <dgm:prSet presAssocID="{E0CFC1C4-0C57-47AB-9013-3C7ADDEEED73}" presName="vNodes" presStyleCnt="0"/>
      <dgm:spPr/>
    </dgm:pt>
    <dgm:pt modelId="{6310D4CC-AC3F-428A-82E1-3245E18109E5}" type="pres">
      <dgm:prSet presAssocID="{BDF76894-E9E8-4935-B929-BFDCE66CA6EC}" presName="node" presStyleLbl="node1" presStyleIdx="0" presStyleCnt="3">
        <dgm:presLayoutVars>
          <dgm:bulletEnabled val="1"/>
        </dgm:presLayoutVars>
      </dgm:prSet>
      <dgm:spPr/>
    </dgm:pt>
    <dgm:pt modelId="{439AB680-2B5B-4BC0-A6BF-0676772498D2}" type="pres">
      <dgm:prSet presAssocID="{F0F90F4A-7199-489B-BCAA-96A9972EB6B6}" presName="spacerT" presStyleCnt="0"/>
      <dgm:spPr/>
    </dgm:pt>
    <dgm:pt modelId="{E898AC19-3EFF-4C6E-B51F-5607ADAEF9B4}" type="pres">
      <dgm:prSet presAssocID="{F0F90F4A-7199-489B-BCAA-96A9972EB6B6}" presName="sibTrans" presStyleLbl="sibTrans2D1" presStyleIdx="0" presStyleCnt="2"/>
      <dgm:spPr/>
    </dgm:pt>
    <dgm:pt modelId="{CA7A8356-B8E9-4BFF-BE21-F710AE54E35D}" type="pres">
      <dgm:prSet presAssocID="{F0F90F4A-7199-489B-BCAA-96A9972EB6B6}" presName="spacerB" presStyleCnt="0"/>
      <dgm:spPr/>
    </dgm:pt>
    <dgm:pt modelId="{2802EEF8-82E5-447E-B7E2-A63F03D5035E}" type="pres">
      <dgm:prSet presAssocID="{0F61EB3A-B3CB-402C-9880-2643B6E416FD}" presName="node" presStyleLbl="node1" presStyleIdx="1" presStyleCnt="3">
        <dgm:presLayoutVars>
          <dgm:bulletEnabled val="1"/>
        </dgm:presLayoutVars>
      </dgm:prSet>
      <dgm:spPr/>
    </dgm:pt>
    <dgm:pt modelId="{D8B03A43-D410-4F53-BD43-48EC7226E850}" type="pres">
      <dgm:prSet presAssocID="{E0CFC1C4-0C57-47AB-9013-3C7ADDEEED73}" presName="sibTransLast" presStyleLbl="sibTrans2D1" presStyleIdx="1" presStyleCnt="2"/>
      <dgm:spPr/>
    </dgm:pt>
    <dgm:pt modelId="{333C6B3D-79DD-4271-841A-E0D7027F1FFE}" type="pres">
      <dgm:prSet presAssocID="{E0CFC1C4-0C57-47AB-9013-3C7ADDEEED73}" presName="connectorText" presStyleLbl="sibTrans2D1" presStyleIdx="1" presStyleCnt="2"/>
      <dgm:spPr/>
    </dgm:pt>
    <dgm:pt modelId="{31229AFB-8306-4BF5-9AE4-66150D5FA47B}" type="pres">
      <dgm:prSet presAssocID="{E0CFC1C4-0C57-47AB-9013-3C7ADDEEED73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9E2DDC97-3DE4-491F-9193-93EF02ABCCB5}" type="presOf" srcId="{E0CFC1C4-0C57-47AB-9013-3C7ADDEEED73}" destId="{3BCCD320-1A85-4BB7-9067-E1555CF84026}" srcOrd="0" destOrd="0" presId="urn:microsoft.com/office/officeart/2005/8/layout/equation2"/>
    <dgm:cxn modelId="{E52B0D42-0A27-4235-8919-B576D0B23493}" type="presOf" srcId="{0F61EB3A-B3CB-402C-9880-2643B6E416FD}" destId="{2802EEF8-82E5-447E-B7E2-A63F03D5035E}" srcOrd="0" destOrd="0" presId="urn:microsoft.com/office/officeart/2005/8/layout/equation2"/>
    <dgm:cxn modelId="{0497158D-6806-4F75-843E-2CC422D43738}" type="presOf" srcId="{BDF76894-E9E8-4935-B929-BFDCE66CA6EC}" destId="{6310D4CC-AC3F-428A-82E1-3245E18109E5}" srcOrd="0" destOrd="0" presId="urn:microsoft.com/office/officeart/2005/8/layout/equation2"/>
    <dgm:cxn modelId="{1FCDF21A-E595-4025-9DA3-B5A942F601A5}" srcId="{E0CFC1C4-0C57-47AB-9013-3C7ADDEEED73}" destId="{BDF76894-E9E8-4935-B929-BFDCE66CA6EC}" srcOrd="0" destOrd="0" parTransId="{B3F19924-64E3-496E-8D32-82A3D4E11B16}" sibTransId="{F0F90F4A-7199-489B-BCAA-96A9972EB6B6}"/>
    <dgm:cxn modelId="{52715FC4-CAEB-4716-897E-8EB724A3F024}" srcId="{E0CFC1C4-0C57-47AB-9013-3C7ADDEEED73}" destId="{0F61EB3A-B3CB-402C-9880-2643B6E416FD}" srcOrd="1" destOrd="0" parTransId="{19A481FC-F9A5-4A8A-B623-78E6A8077EDD}" sibTransId="{963BBA3F-7DA7-4459-88F6-5265DD191BB0}"/>
    <dgm:cxn modelId="{45290855-629D-4C8D-8188-6CC98E2C89CB}" type="presOf" srcId="{F0F90F4A-7199-489B-BCAA-96A9972EB6B6}" destId="{E898AC19-3EFF-4C6E-B51F-5607ADAEF9B4}" srcOrd="0" destOrd="0" presId="urn:microsoft.com/office/officeart/2005/8/layout/equation2"/>
    <dgm:cxn modelId="{1EBAEDD6-D7EE-4838-880E-FEED8A3EA33F}" type="presOf" srcId="{963BBA3F-7DA7-4459-88F6-5265DD191BB0}" destId="{333C6B3D-79DD-4271-841A-E0D7027F1FFE}" srcOrd="1" destOrd="0" presId="urn:microsoft.com/office/officeart/2005/8/layout/equation2"/>
    <dgm:cxn modelId="{F4FAC881-0BD2-4EA0-8631-6DFDECF484B0}" type="presOf" srcId="{08B43061-1BB1-45D4-AC07-87CB2D767FDC}" destId="{31229AFB-8306-4BF5-9AE4-66150D5FA47B}" srcOrd="0" destOrd="0" presId="urn:microsoft.com/office/officeart/2005/8/layout/equation2"/>
    <dgm:cxn modelId="{3D35958A-24FD-4AC7-A523-AF06AD27D6E8}" srcId="{E0CFC1C4-0C57-47AB-9013-3C7ADDEEED73}" destId="{08B43061-1BB1-45D4-AC07-87CB2D767FDC}" srcOrd="2" destOrd="0" parTransId="{5AEFD0B7-40B9-4C80-9D68-3376EB51F8E0}" sibTransId="{2795F7B2-41DA-47D9-82A1-43D1D0A7DAE6}"/>
    <dgm:cxn modelId="{B523829A-8D3E-4E4C-86BA-BAE082B3454E}" type="presOf" srcId="{963BBA3F-7DA7-4459-88F6-5265DD191BB0}" destId="{D8B03A43-D410-4F53-BD43-48EC7226E850}" srcOrd="0" destOrd="0" presId="urn:microsoft.com/office/officeart/2005/8/layout/equation2"/>
    <dgm:cxn modelId="{BD5162B2-4C3B-4F12-880F-CCE825352183}" type="presParOf" srcId="{3BCCD320-1A85-4BB7-9067-E1555CF84026}" destId="{12688708-4FC6-4626-A8B3-CE787C819CD4}" srcOrd="0" destOrd="0" presId="urn:microsoft.com/office/officeart/2005/8/layout/equation2"/>
    <dgm:cxn modelId="{2998FEEA-1DF1-4D2B-8857-FFD97BB74D7A}" type="presParOf" srcId="{12688708-4FC6-4626-A8B3-CE787C819CD4}" destId="{6310D4CC-AC3F-428A-82E1-3245E18109E5}" srcOrd="0" destOrd="0" presId="urn:microsoft.com/office/officeart/2005/8/layout/equation2"/>
    <dgm:cxn modelId="{06A10B0A-B7E0-4459-9787-5399AC996ECC}" type="presParOf" srcId="{12688708-4FC6-4626-A8B3-CE787C819CD4}" destId="{439AB680-2B5B-4BC0-A6BF-0676772498D2}" srcOrd="1" destOrd="0" presId="urn:microsoft.com/office/officeart/2005/8/layout/equation2"/>
    <dgm:cxn modelId="{53A71C4F-5191-4D9A-A8DA-EB422BB3D24A}" type="presParOf" srcId="{12688708-4FC6-4626-A8B3-CE787C819CD4}" destId="{E898AC19-3EFF-4C6E-B51F-5607ADAEF9B4}" srcOrd="2" destOrd="0" presId="urn:microsoft.com/office/officeart/2005/8/layout/equation2"/>
    <dgm:cxn modelId="{29E3AF3F-9348-41FE-9C97-3876ECA74E48}" type="presParOf" srcId="{12688708-4FC6-4626-A8B3-CE787C819CD4}" destId="{CA7A8356-B8E9-4BFF-BE21-F710AE54E35D}" srcOrd="3" destOrd="0" presId="urn:microsoft.com/office/officeart/2005/8/layout/equation2"/>
    <dgm:cxn modelId="{8D8B038C-3147-492A-A4A1-E5AFFB9AAE53}" type="presParOf" srcId="{12688708-4FC6-4626-A8B3-CE787C819CD4}" destId="{2802EEF8-82E5-447E-B7E2-A63F03D5035E}" srcOrd="4" destOrd="0" presId="urn:microsoft.com/office/officeart/2005/8/layout/equation2"/>
    <dgm:cxn modelId="{ED36B90D-4372-4E5B-AE9E-CBC8371B6486}" type="presParOf" srcId="{3BCCD320-1A85-4BB7-9067-E1555CF84026}" destId="{D8B03A43-D410-4F53-BD43-48EC7226E850}" srcOrd="1" destOrd="0" presId="urn:microsoft.com/office/officeart/2005/8/layout/equation2"/>
    <dgm:cxn modelId="{2F7C0D41-94D5-4BF2-9A2E-54BF71A20A78}" type="presParOf" srcId="{D8B03A43-D410-4F53-BD43-48EC7226E850}" destId="{333C6B3D-79DD-4271-841A-E0D7027F1FFE}" srcOrd="0" destOrd="0" presId="urn:microsoft.com/office/officeart/2005/8/layout/equation2"/>
    <dgm:cxn modelId="{F724C333-7065-41EB-87FC-C42762DFB9F9}" type="presParOf" srcId="{3BCCD320-1A85-4BB7-9067-E1555CF84026}" destId="{31229AFB-8306-4BF5-9AE4-66150D5FA47B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0CFC1C4-0C57-47AB-9013-3C7ADDEEED73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BDF76894-E9E8-4935-B929-BFDCE66CA6EC}">
      <dgm:prSet phldrT="[Text]" custT="1"/>
      <dgm:spPr/>
      <dgm:t>
        <a:bodyPr/>
        <a:lstStyle/>
        <a:p>
          <a:r>
            <a:rPr lang="en-US" sz="1600" b="1" dirty="0">
              <a:latin typeface="Times New Roman" pitchFamily="18" charset="0"/>
              <a:cs typeface="Times New Roman" pitchFamily="18" charset="0"/>
            </a:rPr>
            <a:t>QH</a:t>
          </a:r>
          <a:r>
            <a:rPr lang="en-US" sz="1600" b="1" baseline="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b="1" baseline="0" dirty="0" err="1">
              <a:latin typeface="Times New Roman" pitchFamily="18" charset="0"/>
              <a:cs typeface="Times New Roman" pitchFamily="18" charset="0"/>
            </a:rPr>
            <a:t>sở</a:t>
          </a:r>
          <a:r>
            <a:rPr lang="en-US" sz="1600" b="1" baseline="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b="1" baseline="0" dirty="0" err="1">
              <a:latin typeface="Times New Roman" pitchFamily="18" charset="0"/>
              <a:cs typeface="Times New Roman" pitchFamily="18" charset="0"/>
            </a:rPr>
            <a:t>hữu</a:t>
          </a:r>
          <a:r>
            <a:rPr lang="en-US" sz="1600" b="1" baseline="0" dirty="0">
              <a:latin typeface="Times New Roman" pitchFamily="18" charset="0"/>
              <a:cs typeface="Times New Roman" pitchFamily="18" charset="0"/>
            </a:rPr>
            <a:t> TLSX</a:t>
          </a:r>
          <a:endParaRPr lang="en-US" sz="1600" b="1" dirty="0">
            <a:latin typeface="Times New Roman" pitchFamily="18" charset="0"/>
            <a:cs typeface="Times New Roman" pitchFamily="18" charset="0"/>
          </a:endParaRPr>
        </a:p>
      </dgm:t>
    </dgm:pt>
    <dgm:pt modelId="{B3F19924-64E3-496E-8D32-82A3D4E11B16}" type="parTrans" cxnId="{1FCDF21A-E595-4025-9DA3-B5A942F601A5}">
      <dgm:prSet/>
      <dgm:spPr/>
      <dgm:t>
        <a:bodyPr/>
        <a:lstStyle/>
        <a:p>
          <a:endParaRPr lang="en-US" sz="1600">
            <a:latin typeface="Times New Roman" pitchFamily="18" charset="0"/>
            <a:cs typeface="Times New Roman" pitchFamily="18" charset="0"/>
          </a:endParaRPr>
        </a:p>
      </dgm:t>
    </dgm:pt>
    <dgm:pt modelId="{F0F90F4A-7199-489B-BCAA-96A9972EB6B6}" type="sibTrans" cxnId="{1FCDF21A-E595-4025-9DA3-B5A942F601A5}">
      <dgm:prSet custT="1"/>
      <dgm:spPr/>
      <dgm:t>
        <a:bodyPr/>
        <a:lstStyle/>
        <a:p>
          <a:endParaRPr lang="en-US" sz="1600">
            <a:latin typeface="Times New Roman" pitchFamily="18" charset="0"/>
            <a:cs typeface="Times New Roman" pitchFamily="18" charset="0"/>
          </a:endParaRPr>
        </a:p>
      </dgm:t>
    </dgm:pt>
    <dgm:pt modelId="{0F61EB3A-B3CB-402C-9880-2643B6E416FD}">
      <dgm:prSet phldrT="[Text]" custT="1"/>
      <dgm:spPr/>
      <dgm:t>
        <a:bodyPr/>
        <a:lstStyle/>
        <a:p>
          <a:r>
            <a:rPr lang="en-US" sz="1600" b="1" dirty="0">
              <a:latin typeface="Times New Roman" pitchFamily="18" charset="0"/>
              <a:cs typeface="Times New Roman" pitchFamily="18" charset="0"/>
            </a:rPr>
            <a:t>QH </a:t>
          </a:r>
          <a:r>
            <a:rPr lang="en-US" sz="1600" b="1" dirty="0" err="1">
              <a:latin typeface="Times New Roman" pitchFamily="18" charset="0"/>
              <a:cs typeface="Times New Roman" pitchFamily="18" charset="0"/>
            </a:rPr>
            <a:t>Tổ</a:t>
          </a:r>
          <a:r>
            <a:rPr lang="en-US" sz="16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b="1" dirty="0" err="1">
              <a:latin typeface="Times New Roman" pitchFamily="18" charset="0"/>
              <a:cs typeface="Times New Roman" pitchFamily="18" charset="0"/>
            </a:rPr>
            <a:t>chức</a:t>
          </a:r>
          <a:r>
            <a:rPr lang="en-US" sz="1600" b="1" dirty="0">
              <a:latin typeface="Times New Roman" pitchFamily="18" charset="0"/>
              <a:cs typeface="Times New Roman" pitchFamily="18" charset="0"/>
            </a:rPr>
            <a:t> – </a:t>
          </a:r>
          <a:r>
            <a:rPr lang="en-US" sz="1600" b="1" dirty="0" err="1">
              <a:latin typeface="Times New Roman" pitchFamily="18" charset="0"/>
              <a:cs typeface="Times New Roman" pitchFamily="18" charset="0"/>
            </a:rPr>
            <a:t>Quản</a:t>
          </a:r>
          <a:r>
            <a:rPr lang="en-US" sz="16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b="1" dirty="0" err="1">
              <a:latin typeface="Times New Roman" pitchFamily="18" charset="0"/>
              <a:cs typeface="Times New Roman" pitchFamily="18" charset="0"/>
            </a:rPr>
            <a:t>lý</a:t>
          </a:r>
          <a:endParaRPr lang="en-US" sz="1600" b="1" dirty="0">
            <a:latin typeface="Times New Roman" pitchFamily="18" charset="0"/>
            <a:cs typeface="Times New Roman" pitchFamily="18" charset="0"/>
          </a:endParaRPr>
        </a:p>
      </dgm:t>
    </dgm:pt>
    <dgm:pt modelId="{19A481FC-F9A5-4A8A-B623-78E6A8077EDD}" type="parTrans" cxnId="{52715FC4-CAEB-4716-897E-8EB724A3F024}">
      <dgm:prSet/>
      <dgm:spPr/>
      <dgm:t>
        <a:bodyPr/>
        <a:lstStyle/>
        <a:p>
          <a:endParaRPr lang="en-US" sz="1600">
            <a:latin typeface="Times New Roman" pitchFamily="18" charset="0"/>
            <a:cs typeface="Times New Roman" pitchFamily="18" charset="0"/>
          </a:endParaRPr>
        </a:p>
      </dgm:t>
    </dgm:pt>
    <dgm:pt modelId="{963BBA3F-7DA7-4459-88F6-5265DD191BB0}" type="sibTrans" cxnId="{52715FC4-CAEB-4716-897E-8EB724A3F024}">
      <dgm:prSet custT="1"/>
      <dgm:spPr/>
      <dgm:t>
        <a:bodyPr/>
        <a:lstStyle/>
        <a:p>
          <a:endParaRPr lang="en-US" sz="1600">
            <a:latin typeface="Times New Roman" pitchFamily="18" charset="0"/>
            <a:cs typeface="Times New Roman" pitchFamily="18" charset="0"/>
          </a:endParaRPr>
        </a:p>
      </dgm:t>
    </dgm:pt>
    <dgm:pt modelId="{08B43061-1BB1-45D4-AC07-87CB2D767FDC}">
      <dgm:prSet phldrT="[Text]" custT="1"/>
      <dgm:spPr/>
      <dgm:t>
        <a:bodyPr/>
        <a:lstStyle/>
        <a:p>
          <a:r>
            <a:rPr lang="en-US" sz="2800" b="1" dirty="0">
              <a:latin typeface="Times New Roman" pitchFamily="18" charset="0"/>
              <a:cs typeface="Times New Roman" pitchFamily="18" charset="0"/>
            </a:rPr>
            <a:t>QUAN HỆ SẢN XUẤT</a:t>
          </a:r>
        </a:p>
      </dgm:t>
    </dgm:pt>
    <dgm:pt modelId="{5AEFD0B7-40B9-4C80-9D68-3376EB51F8E0}" type="parTrans" cxnId="{3D35958A-24FD-4AC7-A523-AF06AD27D6E8}">
      <dgm:prSet/>
      <dgm:spPr/>
      <dgm:t>
        <a:bodyPr/>
        <a:lstStyle/>
        <a:p>
          <a:endParaRPr lang="en-US" sz="1600">
            <a:latin typeface="Times New Roman" pitchFamily="18" charset="0"/>
            <a:cs typeface="Times New Roman" pitchFamily="18" charset="0"/>
          </a:endParaRPr>
        </a:p>
      </dgm:t>
    </dgm:pt>
    <dgm:pt modelId="{2795F7B2-41DA-47D9-82A1-43D1D0A7DAE6}" type="sibTrans" cxnId="{3D35958A-24FD-4AC7-A523-AF06AD27D6E8}">
      <dgm:prSet/>
      <dgm:spPr/>
      <dgm:t>
        <a:bodyPr/>
        <a:lstStyle/>
        <a:p>
          <a:endParaRPr lang="en-US" sz="1600">
            <a:latin typeface="Times New Roman" pitchFamily="18" charset="0"/>
            <a:cs typeface="Times New Roman" pitchFamily="18" charset="0"/>
          </a:endParaRPr>
        </a:p>
      </dgm:t>
    </dgm:pt>
    <dgm:pt modelId="{CFC7C32E-72CC-42E9-A8FE-5570DD2D88D1}">
      <dgm:prSet phldrT="[Text]" custT="1"/>
      <dgm:spPr/>
      <dgm:t>
        <a:bodyPr/>
        <a:lstStyle/>
        <a:p>
          <a:r>
            <a:rPr lang="en-US" sz="1600" b="1" dirty="0">
              <a:latin typeface="Times New Roman" pitchFamily="18" charset="0"/>
              <a:cs typeface="Times New Roman" pitchFamily="18" charset="0"/>
            </a:rPr>
            <a:t>QH </a:t>
          </a:r>
          <a:r>
            <a:rPr lang="en-US" sz="1600" b="1" dirty="0" err="1">
              <a:latin typeface="Times New Roman" pitchFamily="18" charset="0"/>
              <a:cs typeface="Times New Roman" pitchFamily="18" charset="0"/>
            </a:rPr>
            <a:t>phân</a:t>
          </a:r>
          <a:r>
            <a:rPr lang="en-US" sz="16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b="1" dirty="0" err="1">
              <a:latin typeface="Times New Roman" pitchFamily="18" charset="0"/>
              <a:cs typeface="Times New Roman" pitchFamily="18" charset="0"/>
            </a:rPr>
            <a:t>phối</a:t>
          </a:r>
          <a:endParaRPr lang="en-US" sz="1600" b="1" dirty="0">
            <a:latin typeface="Times New Roman" pitchFamily="18" charset="0"/>
            <a:cs typeface="Times New Roman" pitchFamily="18" charset="0"/>
          </a:endParaRPr>
        </a:p>
      </dgm:t>
    </dgm:pt>
    <dgm:pt modelId="{EE372C68-9F0E-4452-977D-CBB1115010FD}" type="parTrans" cxnId="{03DBD709-67BA-40D2-BA8B-5602E4FC9FF3}">
      <dgm:prSet/>
      <dgm:spPr/>
      <dgm:t>
        <a:bodyPr/>
        <a:lstStyle/>
        <a:p>
          <a:endParaRPr lang="en-US"/>
        </a:p>
      </dgm:t>
    </dgm:pt>
    <dgm:pt modelId="{CCF47E44-699B-48CB-BA09-4E8E2D3B67E2}" type="sibTrans" cxnId="{03DBD709-67BA-40D2-BA8B-5602E4FC9FF3}">
      <dgm:prSet/>
      <dgm:spPr/>
      <dgm:t>
        <a:bodyPr/>
        <a:lstStyle/>
        <a:p>
          <a:endParaRPr lang="en-US"/>
        </a:p>
      </dgm:t>
    </dgm:pt>
    <dgm:pt modelId="{3BCCD320-1A85-4BB7-9067-E1555CF84026}" type="pres">
      <dgm:prSet presAssocID="{E0CFC1C4-0C57-47AB-9013-3C7ADDEEED73}" presName="Name0" presStyleCnt="0">
        <dgm:presLayoutVars>
          <dgm:dir/>
          <dgm:resizeHandles val="exact"/>
        </dgm:presLayoutVars>
      </dgm:prSet>
      <dgm:spPr/>
    </dgm:pt>
    <dgm:pt modelId="{12688708-4FC6-4626-A8B3-CE787C819CD4}" type="pres">
      <dgm:prSet presAssocID="{E0CFC1C4-0C57-47AB-9013-3C7ADDEEED73}" presName="vNodes" presStyleCnt="0"/>
      <dgm:spPr/>
    </dgm:pt>
    <dgm:pt modelId="{6310D4CC-AC3F-428A-82E1-3245E18109E5}" type="pres">
      <dgm:prSet presAssocID="{BDF76894-E9E8-4935-B929-BFDCE66CA6EC}" presName="node" presStyleLbl="node1" presStyleIdx="0" presStyleCnt="4">
        <dgm:presLayoutVars>
          <dgm:bulletEnabled val="1"/>
        </dgm:presLayoutVars>
      </dgm:prSet>
      <dgm:spPr/>
    </dgm:pt>
    <dgm:pt modelId="{439AB680-2B5B-4BC0-A6BF-0676772498D2}" type="pres">
      <dgm:prSet presAssocID="{F0F90F4A-7199-489B-BCAA-96A9972EB6B6}" presName="spacerT" presStyleCnt="0"/>
      <dgm:spPr/>
    </dgm:pt>
    <dgm:pt modelId="{E898AC19-3EFF-4C6E-B51F-5607ADAEF9B4}" type="pres">
      <dgm:prSet presAssocID="{F0F90F4A-7199-489B-BCAA-96A9972EB6B6}" presName="sibTrans" presStyleLbl="sibTrans2D1" presStyleIdx="0" presStyleCnt="3"/>
      <dgm:spPr/>
    </dgm:pt>
    <dgm:pt modelId="{CA7A8356-B8E9-4BFF-BE21-F710AE54E35D}" type="pres">
      <dgm:prSet presAssocID="{F0F90F4A-7199-489B-BCAA-96A9972EB6B6}" presName="spacerB" presStyleCnt="0"/>
      <dgm:spPr/>
    </dgm:pt>
    <dgm:pt modelId="{2802EEF8-82E5-447E-B7E2-A63F03D5035E}" type="pres">
      <dgm:prSet presAssocID="{0F61EB3A-B3CB-402C-9880-2643B6E416FD}" presName="node" presStyleLbl="node1" presStyleIdx="1" presStyleCnt="4">
        <dgm:presLayoutVars>
          <dgm:bulletEnabled val="1"/>
        </dgm:presLayoutVars>
      </dgm:prSet>
      <dgm:spPr/>
    </dgm:pt>
    <dgm:pt modelId="{4D973773-57A2-427D-99E2-4FA01738C053}" type="pres">
      <dgm:prSet presAssocID="{963BBA3F-7DA7-4459-88F6-5265DD191BB0}" presName="spacerT" presStyleCnt="0"/>
      <dgm:spPr/>
    </dgm:pt>
    <dgm:pt modelId="{52221892-3F08-4EF6-B2FF-4C88DEC3B53D}" type="pres">
      <dgm:prSet presAssocID="{963BBA3F-7DA7-4459-88F6-5265DD191BB0}" presName="sibTrans" presStyleLbl="sibTrans2D1" presStyleIdx="1" presStyleCnt="3"/>
      <dgm:spPr/>
    </dgm:pt>
    <dgm:pt modelId="{72EBA863-2A48-4B38-8C26-A8D7EB1341A1}" type="pres">
      <dgm:prSet presAssocID="{963BBA3F-7DA7-4459-88F6-5265DD191BB0}" presName="spacerB" presStyleCnt="0"/>
      <dgm:spPr/>
    </dgm:pt>
    <dgm:pt modelId="{87BBA073-5D9E-4FD9-8033-5C98DC6C6A59}" type="pres">
      <dgm:prSet presAssocID="{CFC7C32E-72CC-42E9-A8FE-5570DD2D88D1}" presName="node" presStyleLbl="node1" presStyleIdx="2" presStyleCnt="4">
        <dgm:presLayoutVars>
          <dgm:bulletEnabled val="1"/>
        </dgm:presLayoutVars>
      </dgm:prSet>
      <dgm:spPr/>
    </dgm:pt>
    <dgm:pt modelId="{D8B03A43-D410-4F53-BD43-48EC7226E850}" type="pres">
      <dgm:prSet presAssocID="{E0CFC1C4-0C57-47AB-9013-3C7ADDEEED73}" presName="sibTransLast" presStyleLbl="sibTrans2D1" presStyleIdx="2" presStyleCnt="3"/>
      <dgm:spPr/>
    </dgm:pt>
    <dgm:pt modelId="{333C6B3D-79DD-4271-841A-E0D7027F1FFE}" type="pres">
      <dgm:prSet presAssocID="{E0CFC1C4-0C57-47AB-9013-3C7ADDEEED73}" presName="connectorText" presStyleLbl="sibTrans2D1" presStyleIdx="2" presStyleCnt="3"/>
      <dgm:spPr/>
    </dgm:pt>
    <dgm:pt modelId="{31229AFB-8306-4BF5-9AE4-66150D5FA47B}" type="pres">
      <dgm:prSet presAssocID="{E0CFC1C4-0C57-47AB-9013-3C7ADDEEED73}" presName="lastNode" presStyleLbl="node1" presStyleIdx="3" presStyleCnt="4">
        <dgm:presLayoutVars>
          <dgm:bulletEnabled val="1"/>
        </dgm:presLayoutVars>
      </dgm:prSet>
      <dgm:spPr/>
    </dgm:pt>
  </dgm:ptLst>
  <dgm:cxnLst>
    <dgm:cxn modelId="{03DBD709-67BA-40D2-BA8B-5602E4FC9FF3}" srcId="{E0CFC1C4-0C57-47AB-9013-3C7ADDEEED73}" destId="{CFC7C32E-72CC-42E9-A8FE-5570DD2D88D1}" srcOrd="2" destOrd="0" parTransId="{EE372C68-9F0E-4452-977D-CBB1115010FD}" sibTransId="{CCF47E44-699B-48CB-BA09-4E8E2D3B67E2}"/>
    <dgm:cxn modelId="{AB18A63C-B76E-483D-8772-BB72284E113B}" type="presOf" srcId="{963BBA3F-7DA7-4459-88F6-5265DD191BB0}" destId="{52221892-3F08-4EF6-B2FF-4C88DEC3B53D}" srcOrd="0" destOrd="0" presId="urn:microsoft.com/office/officeart/2005/8/layout/equation2"/>
    <dgm:cxn modelId="{720AB0A2-B311-4446-B149-C3D729F14D77}" type="presOf" srcId="{E0CFC1C4-0C57-47AB-9013-3C7ADDEEED73}" destId="{3BCCD320-1A85-4BB7-9067-E1555CF84026}" srcOrd="0" destOrd="0" presId="urn:microsoft.com/office/officeart/2005/8/layout/equation2"/>
    <dgm:cxn modelId="{471A1F9A-B662-4FDB-A0E5-44EE79E24809}" type="presOf" srcId="{CCF47E44-699B-48CB-BA09-4E8E2D3B67E2}" destId="{333C6B3D-79DD-4271-841A-E0D7027F1FFE}" srcOrd="1" destOrd="0" presId="urn:microsoft.com/office/officeart/2005/8/layout/equation2"/>
    <dgm:cxn modelId="{B8F77151-1043-47E8-BFF3-A08E396DF35B}" type="presOf" srcId="{CCF47E44-699B-48CB-BA09-4E8E2D3B67E2}" destId="{D8B03A43-D410-4F53-BD43-48EC7226E850}" srcOrd="0" destOrd="0" presId="urn:microsoft.com/office/officeart/2005/8/layout/equation2"/>
    <dgm:cxn modelId="{52715FC4-CAEB-4716-897E-8EB724A3F024}" srcId="{E0CFC1C4-0C57-47AB-9013-3C7ADDEEED73}" destId="{0F61EB3A-B3CB-402C-9880-2643B6E416FD}" srcOrd="1" destOrd="0" parTransId="{19A481FC-F9A5-4A8A-B623-78E6A8077EDD}" sibTransId="{963BBA3F-7DA7-4459-88F6-5265DD191BB0}"/>
    <dgm:cxn modelId="{1FCDF21A-E595-4025-9DA3-B5A942F601A5}" srcId="{E0CFC1C4-0C57-47AB-9013-3C7ADDEEED73}" destId="{BDF76894-E9E8-4935-B929-BFDCE66CA6EC}" srcOrd="0" destOrd="0" parTransId="{B3F19924-64E3-496E-8D32-82A3D4E11B16}" sibTransId="{F0F90F4A-7199-489B-BCAA-96A9972EB6B6}"/>
    <dgm:cxn modelId="{D543D1CD-89E7-4006-BE9F-043D1DC6BB31}" type="presOf" srcId="{BDF76894-E9E8-4935-B929-BFDCE66CA6EC}" destId="{6310D4CC-AC3F-428A-82E1-3245E18109E5}" srcOrd="0" destOrd="0" presId="urn:microsoft.com/office/officeart/2005/8/layout/equation2"/>
    <dgm:cxn modelId="{84F5566B-FA9F-419F-ACCA-E45D8E2ABD27}" type="presOf" srcId="{08B43061-1BB1-45D4-AC07-87CB2D767FDC}" destId="{31229AFB-8306-4BF5-9AE4-66150D5FA47B}" srcOrd="0" destOrd="0" presId="urn:microsoft.com/office/officeart/2005/8/layout/equation2"/>
    <dgm:cxn modelId="{EA2EAA52-2457-4D92-A844-6675981E6F76}" type="presOf" srcId="{F0F90F4A-7199-489B-BCAA-96A9972EB6B6}" destId="{E898AC19-3EFF-4C6E-B51F-5607ADAEF9B4}" srcOrd="0" destOrd="0" presId="urn:microsoft.com/office/officeart/2005/8/layout/equation2"/>
    <dgm:cxn modelId="{31CBD682-6607-42E3-AD8D-50668FA00B65}" type="presOf" srcId="{CFC7C32E-72CC-42E9-A8FE-5570DD2D88D1}" destId="{87BBA073-5D9E-4FD9-8033-5C98DC6C6A59}" srcOrd="0" destOrd="0" presId="urn:microsoft.com/office/officeart/2005/8/layout/equation2"/>
    <dgm:cxn modelId="{3D35958A-24FD-4AC7-A523-AF06AD27D6E8}" srcId="{E0CFC1C4-0C57-47AB-9013-3C7ADDEEED73}" destId="{08B43061-1BB1-45D4-AC07-87CB2D767FDC}" srcOrd="3" destOrd="0" parTransId="{5AEFD0B7-40B9-4C80-9D68-3376EB51F8E0}" sibTransId="{2795F7B2-41DA-47D9-82A1-43D1D0A7DAE6}"/>
    <dgm:cxn modelId="{2C683046-B775-4646-A8C7-6B6B8EEB0F97}" type="presOf" srcId="{0F61EB3A-B3CB-402C-9880-2643B6E416FD}" destId="{2802EEF8-82E5-447E-B7E2-A63F03D5035E}" srcOrd="0" destOrd="0" presId="urn:microsoft.com/office/officeart/2005/8/layout/equation2"/>
    <dgm:cxn modelId="{8E9B0711-0B60-4DE2-90F0-843D98919AF7}" type="presParOf" srcId="{3BCCD320-1A85-4BB7-9067-E1555CF84026}" destId="{12688708-4FC6-4626-A8B3-CE787C819CD4}" srcOrd="0" destOrd="0" presId="urn:microsoft.com/office/officeart/2005/8/layout/equation2"/>
    <dgm:cxn modelId="{AE157EDC-36C6-4B09-AE1F-463EB6957C8A}" type="presParOf" srcId="{12688708-4FC6-4626-A8B3-CE787C819CD4}" destId="{6310D4CC-AC3F-428A-82E1-3245E18109E5}" srcOrd="0" destOrd="0" presId="urn:microsoft.com/office/officeart/2005/8/layout/equation2"/>
    <dgm:cxn modelId="{B8963948-9C35-43F6-AF5C-4979FC2CBFF1}" type="presParOf" srcId="{12688708-4FC6-4626-A8B3-CE787C819CD4}" destId="{439AB680-2B5B-4BC0-A6BF-0676772498D2}" srcOrd="1" destOrd="0" presId="urn:microsoft.com/office/officeart/2005/8/layout/equation2"/>
    <dgm:cxn modelId="{0C4CF842-954F-42EC-A3E1-B92BD23DD979}" type="presParOf" srcId="{12688708-4FC6-4626-A8B3-CE787C819CD4}" destId="{E898AC19-3EFF-4C6E-B51F-5607ADAEF9B4}" srcOrd="2" destOrd="0" presId="urn:microsoft.com/office/officeart/2005/8/layout/equation2"/>
    <dgm:cxn modelId="{A12643F5-2629-4DAE-A7F5-4A3154D27788}" type="presParOf" srcId="{12688708-4FC6-4626-A8B3-CE787C819CD4}" destId="{CA7A8356-B8E9-4BFF-BE21-F710AE54E35D}" srcOrd="3" destOrd="0" presId="urn:microsoft.com/office/officeart/2005/8/layout/equation2"/>
    <dgm:cxn modelId="{6A7CCAA6-178B-4203-A8E5-6FD4F589BE7D}" type="presParOf" srcId="{12688708-4FC6-4626-A8B3-CE787C819CD4}" destId="{2802EEF8-82E5-447E-B7E2-A63F03D5035E}" srcOrd="4" destOrd="0" presId="urn:microsoft.com/office/officeart/2005/8/layout/equation2"/>
    <dgm:cxn modelId="{93E629D4-1310-4C36-8135-3EAE1EDC0789}" type="presParOf" srcId="{12688708-4FC6-4626-A8B3-CE787C819CD4}" destId="{4D973773-57A2-427D-99E2-4FA01738C053}" srcOrd="5" destOrd="0" presId="urn:microsoft.com/office/officeart/2005/8/layout/equation2"/>
    <dgm:cxn modelId="{CECD897D-B07D-4B90-A2B2-4283FB3637A5}" type="presParOf" srcId="{12688708-4FC6-4626-A8B3-CE787C819CD4}" destId="{52221892-3F08-4EF6-B2FF-4C88DEC3B53D}" srcOrd="6" destOrd="0" presId="urn:microsoft.com/office/officeart/2005/8/layout/equation2"/>
    <dgm:cxn modelId="{47913931-B147-4508-9FE2-DFFE0A5CA0E1}" type="presParOf" srcId="{12688708-4FC6-4626-A8B3-CE787C819CD4}" destId="{72EBA863-2A48-4B38-8C26-A8D7EB1341A1}" srcOrd="7" destOrd="0" presId="urn:microsoft.com/office/officeart/2005/8/layout/equation2"/>
    <dgm:cxn modelId="{7B41A51E-3F1B-42A7-92DA-5D97318FCAB2}" type="presParOf" srcId="{12688708-4FC6-4626-A8B3-CE787C819CD4}" destId="{87BBA073-5D9E-4FD9-8033-5C98DC6C6A59}" srcOrd="8" destOrd="0" presId="urn:microsoft.com/office/officeart/2005/8/layout/equation2"/>
    <dgm:cxn modelId="{6FB86C06-20C2-4D94-A83A-6311FAD63705}" type="presParOf" srcId="{3BCCD320-1A85-4BB7-9067-E1555CF84026}" destId="{D8B03A43-D410-4F53-BD43-48EC7226E850}" srcOrd="1" destOrd="0" presId="urn:microsoft.com/office/officeart/2005/8/layout/equation2"/>
    <dgm:cxn modelId="{AADBF99E-A7DB-412B-BE0F-5EDEBA688CF3}" type="presParOf" srcId="{D8B03A43-D410-4F53-BD43-48EC7226E850}" destId="{333C6B3D-79DD-4271-841A-E0D7027F1FFE}" srcOrd="0" destOrd="0" presId="urn:microsoft.com/office/officeart/2005/8/layout/equation2"/>
    <dgm:cxn modelId="{BEA0C6BD-588F-4CF6-8CC9-6BACADB34402}" type="presParOf" srcId="{3BCCD320-1A85-4BB7-9067-E1555CF84026}" destId="{31229AFB-8306-4BF5-9AE4-66150D5FA47B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0CFC1C4-0C57-47AB-9013-3C7ADDEEED73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BDF76894-E9E8-4935-B929-BFDCE66CA6EC}">
      <dgm:prSet phldrT="[Text]" custT="1"/>
      <dgm:spPr/>
      <dgm:t>
        <a:bodyPr/>
        <a:lstStyle/>
        <a:p>
          <a:r>
            <a:rPr lang="en-US" sz="1600" b="1" dirty="0">
              <a:latin typeface="Times New Roman" pitchFamily="18" charset="0"/>
              <a:cs typeface="Times New Roman" pitchFamily="18" charset="0"/>
            </a:rPr>
            <a:t>QHSX </a:t>
          </a:r>
          <a:r>
            <a:rPr lang="en-US" sz="1600" b="1" dirty="0" err="1">
              <a:latin typeface="Times New Roman" pitchFamily="18" charset="0"/>
              <a:cs typeface="Times New Roman" pitchFamily="18" charset="0"/>
            </a:rPr>
            <a:t>tàn</a:t>
          </a:r>
          <a:r>
            <a:rPr lang="en-US" sz="16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b="1" dirty="0" err="1">
              <a:latin typeface="Times New Roman" pitchFamily="18" charset="0"/>
              <a:cs typeface="Times New Roman" pitchFamily="18" charset="0"/>
            </a:rPr>
            <a:t>dư</a:t>
          </a:r>
          <a:endParaRPr lang="en-US" sz="1600" b="1" dirty="0">
            <a:latin typeface="Times New Roman" pitchFamily="18" charset="0"/>
            <a:cs typeface="Times New Roman" pitchFamily="18" charset="0"/>
          </a:endParaRPr>
        </a:p>
      </dgm:t>
    </dgm:pt>
    <dgm:pt modelId="{B3F19924-64E3-496E-8D32-82A3D4E11B16}" type="parTrans" cxnId="{1FCDF21A-E595-4025-9DA3-B5A942F601A5}">
      <dgm:prSet/>
      <dgm:spPr/>
      <dgm:t>
        <a:bodyPr/>
        <a:lstStyle/>
        <a:p>
          <a:endParaRPr lang="en-US" sz="1600">
            <a:latin typeface="Times New Roman" pitchFamily="18" charset="0"/>
            <a:cs typeface="Times New Roman" pitchFamily="18" charset="0"/>
          </a:endParaRPr>
        </a:p>
      </dgm:t>
    </dgm:pt>
    <dgm:pt modelId="{F0F90F4A-7199-489B-BCAA-96A9972EB6B6}" type="sibTrans" cxnId="{1FCDF21A-E595-4025-9DA3-B5A942F601A5}">
      <dgm:prSet custT="1"/>
      <dgm:spPr/>
      <dgm:t>
        <a:bodyPr/>
        <a:lstStyle/>
        <a:p>
          <a:endParaRPr lang="en-US" sz="1600">
            <a:latin typeface="Times New Roman" pitchFamily="18" charset="0"/>
            <a:cs typeface="Times New Roman" pitchFamily="18" charset="0"/>
          </a:endParaRPr>
        </a:p>
      </dgm:t>
    </dgm:pt>
    <dgm:pt modelId="{0F61EB3A-B3CB-402C-9880-2643B6E416FD}">
      <dgm:prSet phldrT="[Text]" custT="1"/>
      <dgm:spPr/>
      <dgm:t>
        <a:bodyPr/>
        <a:lstStyle/>
        <a:p>
          <a:r>
            <a:rPr lang="en-US" sz="1600" b="1" dirty="0">
              <a:latin typeface="Times New Roman" pitchFamily="18" charset="0"/>
              <a:cs typeface="Times New Roman" pitchFamily="18" charset="0"/>
            </a:rPr>
            <a:t>QHSX </a:t>
          </a:r>
          <a:r>
            <a:rPr lang="en-US" sz="1600" b="1" dirty="0" err="1">
              <a:latin typeface="Times New Roman" pitchFamily="18" charset="0"/>
              <a:cs typeface="Times New Roman" pitchFamily="18" charset="0"/>
            </a:rPr>
            <a:t>thống</a:t>
          </a:r>
          <a:r>
            <a:rPr lang="en-US" sz="16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b="1" dirty="0" err="1">
              <a:latin typeface="Times New Roman" pitchFamily="18" charset="0"/>
              <a:cs typeface="Times New Roman" pitchFamily="18" charset="0"/>
            </a:rPr>
            <a:t>trị</a:t>
          </a:r>
          <a:endParaRPr lang="en-US" sz="1600" b="1" dirty="0">
            <a:latin typeface="Times New Roman" pitchFamily="18" charset="0"/>
            <a:cs typeface="Times New Roman" pitchFamily="18" charset="0"/>
          </a:endParaRPr>
        </a:p>
      </dgm:t>
    </dgm:pt>
    <dgm:pt modelId="{19A481FC-F9A5-4A8A-B623-78E6A8077EDD}" type="parTrans" cxnId="{52715FC4-CAEB-4716-897E-8EB724A3F024}">
      <dgm:prSet/>
      <dgm:spPr/>
      <dgm:t>
        <a:bodyPr/>
        <a:lstStyle/>
        <a:p>
          <a:endParaRPr lang="en-US" sz="1600">
            <a:latin typeface="Times New Roman" pitchFamily="18" charset="0"/>
            <a:cs typeface="Times New Roman" pitchFamily="18" charset="0"/>
          </a:endParaRPr>
        </a:p>
      </dgm:t>
    </dgm:pt>
    <dgm:pt modelId="{963BBA3F-7DA7-4459-88F6-5265DD191BB0}" type="sibTrans" cxnId="{52715FC4-CAEB-4716-897E-8EB724A3F024}">
      <dgm:prSet custT="1"/>
      <dgm:spPr/>
      <dgm:t>
        <a:bodyPr/>
        <a:lstStyle/>
        <a:p>
          <a:endParaRPr lang="en-US" sz="1600">
            <a:latin typeface="Times New Roman" pitchFamily="18" charset="0"/>
            <a:cs typeface="Times New Roman" pitchFamily="18" charset="0"/>
          </a:endParaRPr>
        </a:p>
      </dgm:t>
    </dgm:pt>
    <dgm:pt modelId="{08B43061-1BB1-45D4-AC07-87CB2D767FDC}">
      <dgm:prSet phldrT="[Text]" custT="1"/>
      <dgm:spPr/>
      <dgm:t>
        <a:bodyPr/>
        <a:lstStyle/>
        <a:p>
          <a:pPr algn="ctr"/>
          <a:r>
            <a:rPr lang="en-US" sz="2400" b="1" dirty="0">
              <a:latin typeface="Times New Roman" pitchFamily="18" charset="0"/>
              <a:cs typeface="Times New Roman" pitchFamily="18" charset="0"/>
            </a:rPr>
            <a:t>CƠ SỞ </a:t>
          </a:r>
        </a:p>
        <a:p>
          <a:pPr algn="ctr"/>
          <a:r>
            <a:rPr lang="en-US" sz="2400" b="1" dirty="0">
              <a:latin typeface="Times New Roman" pitchFamily="18" charset="0"/>
              <a:cs typeface="Times New Roman" pitchFamily="18" charset="0"/>
            </a:rPr>
            <a:t>HẠ TẦNG</a:t>
          </a:r>
        </a:p>
      </dgm:t>
    </dgm:pt>
    <dgm:pt modelId="{5AEFD0B7-40B9-4C80-9D68-3376EB51F8E0}" type="parTrans" cxnId="{3D35958A-24FD-4AC7-A523-AF06AD27D6E8}">
      <dgm:prSet/>
      <dgm:spPr/>
      <dgm:t>
        <a:bodyPr/>
        <a:lstStyle/>
        <a:p>
          <a:endParaRPr lang="en-US" sz="1600">
            <a:latin typeface="Times New Roman" pitchFamily="18" charset="0"/>
            <a:cs typeface="Times New Roman" pitchFamily="18" charset="0"/>
          </a:endParaRPr>
        </a:p>
      </dgm:t>
    </dgm:pt>
    <dgm:pt modelId="{2795F7B2-41DA-47D9-82A1-43D1D0A7DAE6}" type="sibTrans" cxnId="{3D35958A-24FD-4AC7-A523-AF06AD27D6E8}">
      <dgm:prSet/>
      <dgm:spPr/>
      <dgm:t>
        <a:bodyPr/>
        <a:lstStyle/>
        <a:p>
          <a:endParaRPr lang="en-US" sz="1600">
            <a:latin typeface="Times New Roman" pitchFamily="18" charset="0"/>
            <a:cs typeface="Times New Roman" pitchFamily="18" charset="0"/>
          </a:endParaRPr>
        </a:p>
      </dgm:t>
    </dgm:pt>
    <dgm:pt modelId="{53C95387-5E25-4A44-A3C6-82005A05163F}">
      <dgm:prSet phldrT="[Text]" custT="1"/>
      <dgm:spPr/>
      <dgm:t>
        <a:bodyPr/>
        <a:lstStyle/>
        <a:p>
          <a:r>
            <a:rPr lang="en-US" sz="1600" b="1" dirty="0">
              <a:latin typeface="Times New Roman" pitchFamily="18" charset="0"/>
              <a:cs typeface="Times New Roman" pitchFamily="18" charset="0"/>
            </a:rPr>
            <a:t>QHSX </a:t>
          </a:r>
          <a:r>
            <a:rPr lang="en-US" sz="1600" b="1" dirty="0" err="1">
              <a:latin typeface="Times New Roman" pitchFamily="18" charset="0"/>
              <a:cs typeface="Times New Roman" pitchFamily="18" charset="0"/>
            </a:rPr>
            <a:t>mới</a:t>
          </a:r>
          <a:endParaRPr lang="en-US" sz="1600" b="1" dirty="0">
            <a:latin typeface="Times New Roman" pitchFamily="18" charset="0"/>
            <a:cs typeface="Times New Roman" pitchFamily="18" charset="0"/>
          </a:endParaRPr>
        </a:p>
      </dgm:t>
    </dgm:pt>
    <dgm:pt modelId="{C766DCAE-5524-4098-8562-652EC3591B3A}" type="parTrans" cxnId="{6AEF4527-07EE-4C51-AEF2-F077C9C27A36}">
      <dgm:prSet/>
      <dgm:spPr/>
      <dgm:t>
        <a:bodyPr/>
        <a:lstStyle/>
        <a:p>
          <a:endParaRPr lang="en-US"/>
        </a:p>
      </dgm:t>
    </dgm:pt>
    <dgm:pt modelId="{870BC0F6-C99D-41DB-B124-6F00B0EBCEC2}" type="sibTrans" cxnId="{6AEF4527-07EE-4C51-AEF2-F077C9C27A36}">
      <dgm:prSet/>
      <dgm:spPr/>
      <dgm:t>
        <a:bodyPr/>
        <a:lstStyle/>
        <a:p>
          <a:endParaRPr lang="en-US"/>
        </a:p>
      </dgm:t>
    </dgm:pt>
    <dgm:pt modelId="{3BCCD320-1A85-4BB7-9067-E1555CF84026}" type="pres">
      <dgm:prSet presAssocID="{E0CFC1C4-0C57-47AB-9013-3C7ADDEEED73}" presName="Name0" presStyleCnt="0">
        <dgm:presLayoutVars>
          <dgm:dir/>
          <dgm:resizeHandles val="exact"/>
        </dgm:presLayoutVars>
      </dgm:prSet>
      <dgm:spPr/>
    </dgm:pt>
    <dgm:pt modelId="{12688708-4FC6-4626-A8B3-CE787C819CD4}" type="pres">
      <dgm:prSet presAssocID="{E0CFC1C4-0C57-47AB-9013-3C7ADDEEED73}" presName="vNodes" presStyleCnt="0"/>
      <dgm:spPr/>
    </dgm:pt>
    <dgm:pt modelId="{6310D4CC-AC3F-428A-82E1-3245E18109E5}" type="pres">
      <dgm:prSet presAssocID="{BDF76894-E9E8-4935-B929-BFDCE66CA6EC}" presName="node" presStyleLbl="node1" presStyleIdx="0" presStyleCnt="4">
        <dgm:presLayoutVars>
          <dgm:bulletEnabled val="1"/>
        </dgm:presLayoutVars>
      </dgm:prSet>
      <dgm:spPr/>
    </dgm:pt>
    <dgm:pt modelId="{439AB680-2B5B-4BC0-A6BF-0676772498D2}" type="pres">
      <dgm:prSet presAssocID="{F0F90F4A-7199-489B-BCAA-96A9972EB6B6}" presName="spacerT" presStyleCnt="0"/>
      <dgm:spPr/>
    </dgm:pt>
    <dgm:pt modelId="{E898AC19-3EFF-4C6E-B51F-5607ADAEF9B4}" type="pres">
      <dgm:prSet presAssocID="{F0F90F4A-7199-489B-BCAA-96A9972EB6B6}" presName="sibTrans" presStyleLbl="sibTrans2D1" presStyleIdx="0" presStyleCnt="3"/>
      <dgm:spPr/>
    </dgm:pt>
    <dgm:pt modelId="{CA7A8356-B8E9-4BFF-BE21-F710AE54E35D}" type="pres">
      <dgm:prSet presAssocID="{F0F90F4A-7199-489B-BCAA-96A9972EB6B6}" presName="spacerB" presStyleCnt="0"/>
      <dgm:spPr/>
    </dgm:pt>
    <dgm:pt modelId="{2802EEF8-82E5-447E-B7E2-A63F03D5035E}" type="pres">
      <dgm:prSet presAssocID="{0F61EB3A-B3CB-402C-9880-2643B6E416FD}" presName="node" presStyleLbl="node1" presStyleIdx="1" presStyleCnt="4">
        <dgm:presLayoutVars>
          <dgm:bulletEnabled val="1"/>
        </dgm:presLayoutVars>
      </dgm:prSet>
      <dgm:spPr/>
    </dgm:pt>
    <dgm:pt modelId="{82A0C6D6-E3D6-42C3-8CFD-B5B1C2C4D294}" type="pres">
      <dgm:prSet presAssocID="{963BBA3F-7DA7-4459-88F6-5265DD191BB0}" presName="spacerT" presStyleCnt="0"/>
      <dgm:spPr/>
    </dgm:pt>
    <dgm:pt modelId="{DC60DC9B-3288-4161-A86E-E8B816205D31}" type="pres">
      <dgm:prSet presAssocID="{963BBA3F-7DA7-4459-88F6-5265DD191BB0}" presName="sibTrans" presStyleLbl="sibTrans2D1" presStyleIdx="1" presStyleCnt="3"/>
      <dgm:spPr/>
    </dgm:pt>
    <dgm:pt modelId="{0FFF8BFB-2549-439A-83D7-710EBA535F57}" type="pres">
      <dgm:prSet presAssocID="{963BBA3F-7DA7-4459-88F6-5265DD191BB0}" presName="spacerB" presStyleCnt="0"/>
      <dgm:spPr/>
    </dgm:pt>
    <dgm:pt modelId="{BBE33B4A-E9E4-47E4-892A-10D8121BED50}" type="pres">
      <dgm:prSet presAssocID="{53C95387-5E25-4A44-A3C6-82005A05163F}" presName="node" presStyleLbl="node1" presStyleIdx="2" presStyleCnt="4">
        <dgm:presLayoutVars>
          <dgm:bulletEnabled val="1"/>
        </dgm:presLayoutVars>
      </dgm:prSet>
      <dgm:spPr/>
    </dgm:pt>
    <dgm:pt modelId="{D8B03A43-D410-4F53-BD43-48EC7226E850}" type="pres">
      <dgm:prSet presAssocID="{E0CFC1C4-0C57-47AB-9013-3C7ADDEEED73}" presName="sibTransLast" presStyleLbl="sibTrans2D1" presStyleIdx="2" presStyleCnt="3"/>
      <dgm:spPr/>
    </dgm:pt>
    <dgm:pt modelId="{333C6B3D-79DD-4271-841A-E0D7027F1FFE}" type="pres">
      <dgm:prSet presAssocID="{E0CFC1C4-0C57-47AB-9013-3C7ADDEEED73}" presName="connectorText" presStyleLbl="sibTrans2D1" presStyleIdx="2" presStyleCnt="3"/>
      <dgm:spPr/>
    </dgm:pt>
    <dgm:pt modelId="{31229AFB-8306-4BF5-9AE4-66150D5FA47B}" type="pres">
      <dgm:prSet presAssocID="{E0CFC1C4-0C57-47AB-9013-3C7ADDEEED73}" presName="lastNode" presStyleLbl="node1" presStyleIdx="3" presStyleCnt="4">
        <dgm:presLayoutVars>
          <dgm:bulletEnabled val="1"/>
        </dgm:presLayoutVars>
      </dgm:prSet>
      <dgm:spPr/>
    </dgm:pt>
  </dgm:ptLst>
  <dgm:cxnLst>
    <dgm:cxn modelId="{4C76E06F-4782-4805-9C13-BBDE3DDB418F}" type="presOf" srcId="{0F61EB3A-B3CB-402C-9880-2643B6E416FD}" destId="{2802EEF8-82E5-447E-B7E2-A63F03D5035E}" srcOrd="0" destOrd="0" presId="urn:microsoft.com/office/officeart/2005/8/layout/equation2"/>
    <dgm:cxn modelId="{6BBD6E13-186A-48E5-BBEA-F3460C00CCF8}" type="presOf" srcId="{963BBA3F-7DA7-4459-88F6-5265DD191BB0}" destId="{DC60DC9B-3288-4161-A86E-E8B816205D31}" srcOrd="0" destOrd="0" presId="urn:microsoft.com/office/officeart/2005/8/layout/equation2"/>
    <dgm:cxn modelId="{F052CC6D-F741-45AE-AEEA-83C297D0BE26}" type="presOf" srcId="{BDF76894-E9E8-4935-B929-BFDCE66CA6EC}" destId="{6310D4CC-AC3F-428A-82E1-3245E18109E5}" srcOrd="0" destOrd="0" presId="urn:microsoft.com/office/officeart/2005/8/layout/equation2"/>
    <dgm:cxn modelId="{6AEF4527-07EE-4C51-AEF2-F077C9C27A36}" srcId="{E0CFC1C4-0C57-47AB-9013-3C7ADDEEED73}" destId="{53C95387-5E25-4A44-A3C6-82005A05163F}" srcOrd="2" destOrd="0" parTransId="{C766DCAE-5524-4098-8562-652EC3591B3A}" sibTransId="{870BC0F6-C99D-41DB-B124-6F00B0EBCEC2}"/>
    <dgm:cxn modelId="{994A06B0-9622-4119-AC89-278A7909E60B}" type="presOf" srcId="{F0F90F4A-7199-489B-BCAA-96A9972EB6B6}" destId="{E898AC19-3EFF-4C6E-B51F-5607ADAEF9B4}" srcOrd="0" destOrd="0" presId="urn:microsoft.com/office/officeart/2005/8/layout/equation2"/>
    <dgm:cxn modelId="{CF8A5E66-FA4D-4009-A6FF-E7D95EC1F872}" type="presOf" srcId="{E0CFC1C4-0C57-47AB-9013-3C7ADDEEED73}" destId="{3BCCD320-1A85-4BB7-9067-E1555CF84026}" srcOrd="0" destOrd="0" presId="urn:microsoft.com/office/officeart/2005/8/layout/equation2"/>
    <dgm:cxn modelId="{52715FC4-CAEB-4716-897E-8EB724A3F024}" srcId="{E0CFC1C4-0C57-47AB-9013-3C7ADDEEED73}" destId="{0F61EB3A-B3CB-402C-9880-2643B6E416FD}" srcOrd="1" destOrd="0" parTransId="{19A481FC-F9A5-4A8A-B623-78E6A8077EDD}" sibTransId="{963BBA3F-7DA7-4459-88F6-5265DD191BB0}"/>
    <dgm:cxn modelId="{94BDD413-1B3E-4432-BDFF-49EA3A5739ED}" type="presOf" srcId="{870BC0F6-C99D-41DB-B124-6F00B0EBCEC2}" destId="{D8B03A43-D410-4F53-BD43-48EC7226E850}" srcOrd="0" destOrd="0" presId="urn:microsoft.com/office/officeart/2005/8/layout/equation2"/>
    <dgm:cxn modelId="{1FCDF21A-E595-4025-9DA3-B5A942F601A5}" srcId="{E0CFC1C4-0C57-47AB-9013-3C7ADDEEED73}" destId="{BDF76894-E9E8-4935-B929-BFDCE66CA6EC}" srcOrd="0" destOrd="0" parTransId="{B3F19924-64E3-496E-8D32-82A3D4E11B16}" sibTransId="{F0F90F4A-7199-489B-BCAA-96A9972EB6B6}"/>
    <dgm:cxn modelId="{563F1F39-AEEF-4416-B79C-EB3D5DF3870F}" type="presOf" srcId="{53C95387-5E25-4A44-A3C6-82005A05163F}" destId="{BBE33B4A-E9E4-47E4-892A-10D8121BED50}" srcOrd="0" destOrd="0" presId="urn:microsoft.com/office/officeart/2005/8/layout/equation2"/>
    <dgm:cxn modelId="{CF508AE5-4CD6-41A1-82A7-E0A4B225912B}" type="presOf" srcId="{08B43061-1BB1-45D4-AC07-87CB2D767FDC}" destId="{31229AFB-8306-4BF5-9AE4-66150D5FA47B}" srcOrd="0" destOrd="0" presId="urn:microsoft.com/office/officeart/2005/8/layout/equation2"/>
    <dgm:cxn modelId="{3D35958A-24FD-4AC7-A523-AF06AD27D6E8}" srcId="{E0CFC1C4-0C57-47AB-9013-3C7ADDEEED73}" destId="{08B43061-1BB1-45D4-AC07-87CB2D767FDC}" srcOrd="3" destOrd="0" parTransId="{5AEFD0B7-40B9-4C80-9D68-3376EB51F8E0}" sibTransId="{2795F7B2-41DA-47D9-82A1-43D1D0A7DAE6}"/>
    <dgm:cxn modelId="{FBE0C682-47AB-4890-A5C5-4830424F394B}" type="presOf" srcId="{870BC0F6-C99D-41DB-B124-6F00B0EBCEC2}" destId="{333C6B3D-79DD-4271-841A-E0D7027F1FFE}" srcOrd="1" destOrd="0" presId="urn:microsoft.com/office/officeart/2005/8/layout/equation2"/>
    <dgm:cxn modelId="{82690E79-2273-40B3-BA35-DB05F4B752A0}" type="presParOf" srcId="{3BCCD320-1A85-4BB7-9067-E1555CF84026}" destId="{12688708-4FC6-4626-A8B3-CE787C819CD4}" srcOrd="0" destOrd="0" presId="urn:microsoft.com/office/officeart/2005/8/layout/equation2"/>
    <dgm:cxn modelId="{F9B90276-A7AA-40F2-8495-0F2315345228}" type="presParOf" srcId="{12688708-4FC6-4626-A8B3-CE787C819CD4}" destId="{6310D4CC-AC3F-428A-82E1-3245E18109E5}" srcOrd="0" destOrd="0" presId="urn:microsoft.com/office/officeart/2005/8/layout/equation2"/>
    <dgm:cxn modelId="{EF63436F-1C17-4C45-929C-1902F55D590A}" type="presParOf" srcId="{12688708-4FC6-4626-A8B3-CE787C819CD4}" destId="{439AB680-2B5B-4BC0-A6BF-0676772498D2}" srcOrd="1" destOrd="0" presId="urn:microsoft.com/office/officeart/2005/8/layout/equation2"/>
    <dgm:cxn modelId="{BEF1F17A-5894-4D4B-A272-F660E2CAE88C}" type="presParOf" srcId="{12688708-4FC6-4626-A8B3-CE787C819CD4}" destId="{E898AC19-3EFF-4C6E-B51F-5607ADAEF9B4}" srcOrd="2" destOrd="0" presId="urn:microsoft.com/office/officeart/2005/8/layout/equation2"/>
    <dgm:cxn modelId="{FE426C27-DA62-4646-89F6-3CAF056CDCC0}" type="presParOf" srcId="{12688708-4FC6-4626-A8B3-CE787C819CD4}" destId="{CA7A8356-B8E9-4BFF-BE21-F710AE54E35D}" srcOrd="3" destOrd="0" presId="urn:microsoft.com/office/officeart/2005/8/layout/equation2"/>
    <dgm:cxn modelId="{C81F5B68-8655-46B3-90A6-20353C705C8F}" type="presParOf" srcId="{12688708-4FC6-4626-A8B3-CE787C819CD4}" destId="{2802EEF8-82E5-447E-B7E2-A63F03D5035E}" srcOrd="4" destOrd="0" presId="urn:microsoft.com/office/officeart/2005/8/layout/equation2"/>
    <dgm:cxn modelId="{5A8F51A4-EE2E-450F-8689-C72E983F3E92}" type="presParOf" srcId="{12688708-4FC6-4626-A8B3-CE787C819CD4}" destId="{82A0C6D6-E3D6-42C3-8CFD-B5B1C2C4D294}" srcOrd="5" destOrd="0" presId="urn:microsoft.com/office/officeart/2005/8/layout/equation2"/>
    <dgm:cxn modelId="{BA7D3E35-6F03-4C82-AB23-23FEB6E56859}" type="presParOf" srcId="{12688708-4FC6-4626-A8B3-CE787C819CD4}" destId="{DC60DC9B-3288-4161-A86E-E8B816205D31}" srcOrd="6" destOrd="0" presId="urn:microsoft.com/office/officeart/2005/8/layout/equation2"/>
    <dgm:cxn modelId="{C77F38A3-F0FD-4F3E-AE20-E209A584234F}" type="presParOf" srcId="{12688708-4FC6-4626-A8B3-CE787C819CD4}" destId="{0FFF8BFB-2549-439A-83D7-710EBA535F57}" srcOrd="7" destOrd="0" presId="urn:microsoft.com/office/officeart/2005/8/layout/equation2"/>
    <dgm:cxn modelId="{D8B5C53D-C16C-4D3B-B5D2-7323BA0C62C8}" type="presParOf" srcId="{12688708-4FC6-4626-A8B3-CE787C819CD4}" destId="{BBE33B4A-E9E4-47E4-892A-10D8121BED50}" srcOrd="8" destOrd="0" presId="urn:microsoft.com/office/officeart/2005/8/layout/equation2"/>
    <dgm:cxn modelId="{B201C1C3-CD5C-4B6A-B42B-A7F9FE8B8B78}" type="presParOf" srcId="{3BCCD320-1A85-4BB7-9067-E1555CF84026}" destId="{D8B03A43-D410-4F53-BD43-48EC7226E850}" srcOrd="1" destOrd="0" presId="urn:microsoft.com/office/officeart/2005/8/layout/equation2"/>
    <dgm:cxn modelId="{F9823E4C-827A-465D-A4BE-2EC87DC33782}" type="presParOf" srcId="{D8B03A43-D410-4F53-BD43-48EC7226E850}" destId="{333C6B3D-79DD-4271-841A-E0D7027F1FFE}" srcOrd="0" destOrd="0" presId="urn:microsoft.com/office/officeart/2005/8/layout/equation2"/>
    <dgm:cxn modelId="{5543CDF1-9EB9-4BC3-9C0F-7A5DF8C33065}" type="presParOf" srcId="{3BCCD320-1A85-4BB7-9067-E1555CF84026}" destId="{31229AFB-8306-4BF5-9AE4-66150D5FA47B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2BF8AD-5D96-4591-BBFC-C62DB83F264D}">
      <dsp:nvSpPr>
        <dsp:cNvPr id="0" name=""/>
        <dsp:cNvSpPr/>
      </dsp:nvSpPr>
      <dsp:spPr>
        <a:xfrm>
          <a:off x="3061422" y="2229591"/>
          <a:ext cx="1595846" cy="15958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>
              <a:latin typeface="Times New Roman" pitchFamily="18" charset="0"/>
              <a:cs typeface="Times New Roman" pitchFamily="18" charset="0"/>
            </a:rPr>
            <a:t>Học</a:t>
          </a:r>
          <a:r>
            <a:rPr lang="en-US" sz="24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b="1" kern="1200" dirty="0" err="1">
              <a:latin typeface="Times New Roman" pitchFamily="18" charset="0"/>
              <a:cs typeface="Times New Roman" pitchFamily="18" charset="0"/>
            </a:rPr>
            <a:t>thuyết</a:t>
          </a:r>
          <a:r>
            <a:rPr lang="en-US" sz="24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b="1" kern="1200" dirty="0" err="1">
              <a:latin typeface="Times New Roman" pitchFamily="18" charset="0"/>
              <a:cs typeface="Times New Roman" pitchFamily="18" charset="0"/>
            </a:rPr>
            <a:t>thần</a:t>
          </a:r>
          <a:r>
            <a:rPr lang="en-US" sz="24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b="1" kern="1200" dirty="0" err="1">
              <a:latin typeface="Times New Roman" pitchFamily="18" charset="0"/>
              <a:cs typeface="Times New Roman" pitchFamily="18" charset="0"/>
            </a:rPr>
            <a:t>quyền</a:t>
          </a:r>
          <a:endParaRPr lang="en-US" sz="24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3295128" y="2463297"/>
        <a:ext cx="1128434" cy="1128434"/>
      </dsp:txXfrm>
    </dsp:sp>
    <dsp:sp modelId="{1D30EDD1-4BED-47EC-B9D8-47669AEF0B92}">
      <dsp:nvSpPr>
        <dsp:cNvPr id="0" name=""/>
        <dsp:cNvSpPr/>
      </dsp:nvSpPr>
      <dsp:spPr>
        <a:xfrm rot="16241459">
          <a:off x="3705472" y="1652394"/>
          <a:ext cx="334373" cy="5425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3755023" y="1811063"/>
        <a:ext cx="234061" cy="325553"/>
      </dsp:txXfrm>
    </dsp:sp>
    <dsp:sp modelId="{BB20B6AD-074B-415B-B730-C449D2AF1A3C}">
      <dsp:nvSpPr>
        <dsp:cNvPr id="0" name=""/>
        <dsp:cNvSpPr/>
      </dsp:nvSpPr>
      <dsp:spPr>
        <a:xfrm>
          <a:off x="3088276" y="3013"/>
          <a:ext cx="1595846" cy="15958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 err="1">
              <a:latin typeface="Times New Roman" pitchFamily="18" charset="0"/>
              <a:cs typeface="Times New Roman" pitchFamily="18" charset="0"/>
            </a:rPr>
            <a:t>Phái</a:t>
          </a:r>
          <a:r>
            <a:rPr lang="en-US" sz="28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b="1" kern="1200" dirty="0" err="1">
              <a:latin typeface="Times New Roman" pitchFamily="18" charset="0"/>
              <a:cs typeface="Times New Roman" pitchFamily="18" charset="0"/>
            </a:rPr>
            <a:t>Quân</a:t>
          </a:r>
          <a:r>
            <a:rPr lang="en-US" sz="28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b="1" kern="1200" dirty="0" err="1">
              <a:latin typeface="Times New Roman" pitchFamily="18" charset="0"/>
              <a:cs typeface="Times New Roman" pitchFamily="18" charset="0"/>
            </a:rPr>
            <a:t>quyền</a:t>
          </a:r>
          <a:endParaRPr lang="en-US" sz="28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3321982" y="236719"/>
        <a:ext cx="1128434" cy="1128434"/>
      </dsp:txXfrm>
    </dsp:sp>
    <dsp:sp modelId="{BC40EB10-4B87-4EDE-913D-27149507E672}">
      <dsp:nvSpPr>
        <dsp:cNvPr id="0" name=""/>
        <dsp:cNvSpPr/>
      </dsp:nvSpPr>
      <dsp:spPr>
        <a:xfrm rot="1789470">
          <a:off x="4655209" y="3313532"/>
          <a:ext cx="352586" cy="5425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4662214" y="3395745"/>
        <a:ext cx="246810" cy="325553"/>
      </dsp:txXfrm>
    </dsp:sp>
    <dsp:sp modelId="{01858576-25AC-4C61-AD83-927ECFF9853A}">
      <dsp:nvSpPr>
        <dsp:cNvPr id="0" name=""/>
        <dsp:cNvSpPr/>
      </dsp:nvSpPr>
      <dsp:spPr>
        <a:xfrm>
          <a:off x="5023050" y="3354140"/>
          <a:ext cx="1595846" cy="15958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 err="1">
              <a:latin typeface="Times New Roman" pitchFamily="18" charset="0"/>
              <a:cs typeface="Times New Roman" pitchFamily="18" charset="0"/>
            </a:rPr>
            <a:t>Phái</a:t>
          </a:r>
          <a:r>
            <a:rPr lang="en-US" sz="26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600" b="1" kern="1200" dirty="0" err="1">
              <a:latin typeface="Times New Roman" pitchFamily="18" charset="0"/>
              <a:cs typeface="Times New Roman" pitchFamily="18" charset="0"/>
            </a:rPr>
            <a:t>Dân</a:t>
          </a:r>
          <a:r>
            <a:rPr lang="en-US" sz="26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600" b="1" kern="1200" dirty="0" err="1">
              <a:latin typeface="Times New Roman" pitchFamily="18" charset="0"/>
              <a:cs typeface="Times New Roman" pitchFamily="18" charset="0"/>
            </a:rPr>
            <a:t>quyền</a:t>
          </a:r>
          <a:endParaRPr lang="en-US" sz="26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5256756" y="3587846"/>
        <a:ext cx="1128434" cy="1128434"/>
      </dsp:txXfrm>
    </dsp:sp>
    <dsp:sp modelId="{999C405A-7E63-49ED-804F-35AEF2684C30}">
      <dsp:nvSpPr>
        <dsp:cNvPr id="0" name=""/>
        <dsp:cNvSpPr/>
      </dsp:nvSpPr>
      <dsp:spPr>
        <a:xfrm rot="8969067">
          <a:off x="2749394" y="3313781"/>
          <a:ext cx="327977" cy="5425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 rot="10800000">
        <a:off x="2840973" y="3397317"/>
        <a:ext cx="229584" cy="325553"/>
      </dsp:txXfrm>
    </dsp:sp>
    <dsp:sp modelId="{9307D96A-D183-4774-BD54-25850C89B680}">
      <dsp:nvSpPr>
        <dsp:cNvPr id="0" name=""/>
        <dsp:cNvSpPr/>
      </dsp:nvSpPr>
      <dsp:spPr>
        <a:xfrm>
          <a:off x="1153502" y="3354140"/>
          <a:ext cx="1595846" cy="15958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 dirty="0" err="1">
              <a:latin typeface="Times New Roman" pitchFamily="18" charset="0"/>
              <a:cs typeface="Times New Roman" pitchFamily="18" charset="0"/>
            </a:rPr>
            <a:t>Phái</a:t>
          </a:r>
          <a:r>
            <a:rPr lang="en-US" sz="2600" b="1" i="0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600" b="1" i="0" kern="1200" dirty="0" err="1">
              <a:latin typeface="Times New Roman" pitchFamily="18" charset="0"/>
              <a:cs typeface="Times New Roman" pitchFamily="18" charset="0"/>
            </a:rPr>
            <a:t>Giáo</a:t>
          </a:r>
          <a:r>
            <a:rPr lang="en-US" sz="2600" b="1" i="0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600" b="1" i="0" kern="1200" dirty="0" err="1">
              <a:latin typeface="Times New Roman" pitchFamily="18" charset="0"/>
              <a:cs typeface="Times New Roman" pitchFamily="18" charset="0"/>
            </a:rPr>
            <a:t>quyền</a:t>
          </a:r>
          <a:endParaRPr lang="en-US" sz="2600" b="1" i="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387208" y="3587846"/>
        <a:ext cx="1128434" cy="112843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02EEF8-82E5-447E-B7E2-A63F03D5035E}">
      <dsp:nvSpPr>
        <dsp:cNvPr id="0" name=""/>
        <dsp:cNvSpPr/>
      </dsp:nvSpPr>
      <dsp:spPr>
        <a:xfrm>
          <a:off x="3214" y="1292667"/>
          <a:ext cx="1141214" cy="11412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>
              <a:latin typeface="Times New Roman" pitchFamily="18" charset="0"/>
              <a:cs typeface="Times New Roman" pitchFamily="18" charset="0"/>
            </a:rPr>
            <a:t>Hệ</a:t>
          </a:r>
          <a:r>
            <a:rPr lang="en-US" sz="16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b="1" kern="1200" dirty="0" err="1">
              <a:latin typeface="Times New Roman" pitchFamily="18" charset="0"/>
              <a:cs typeface="Times New Roman" pitchFamily="18" charset="0"/>
            </a:rPr>
            <a:t>thống</a:t>
          </a:r>
          <a:r>
            <a:rPr lang="en-US" sz="1600" b="1" kern="1200" dirty="0">
              <a:latin typeface="Times New Roman" pitchFamily="18" charset="0"/>
              <a:cs typeface="Times New Roman" pitchFamily="18" charset="0"/>
            </a:rPr>
            <a:t> ý </a:t>
          </a:r>
          <a:r>
            <a:rPr lang="en-US" sz="1600" b="1" kern="1200" dirty="0" err="1">
              <a:latin typeface="Times New Roman" pitchFamily="18" charset="0"/>
              <a:cs typeface="Times New Roman" pitchFamily="18" charset="0"/>
            </a:rPr>
            <a:t>thức</a:t>
          </a:r>
          <a:r>
            <a:rPr lang="en-US" sz="16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b="1" kern="1200" dirty="0" err="1">
              <a:latin typeface="Times New Roman" pitchFamily="18" charset="0"/>
              <a:cs typeface="Times New Roman" pitchFamily="18" charset="0"/>
            </a:rPr>
            <a:t>xã</a:t>
          </a:r>
          <a:r>
            <a:rPr lang="en-US" sz="16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b="1" kern="1200" dirty="0" err="1">
              <a:latin typeface="Times New Roman" pitchFamily="18" charset="0"/>
              <a:cs typeface="Times New Roman" pitchFamily="18" charset="0"/>
            </a:rPr>
            <a:t>hội</a:t>
          </a:r>
          <a:endParaRPr lang="en-US" sz="16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170341" y="1459794"/>
        <a:ext cx="806960" cy="806960"/>
      </dsp:txXfrm>
    </dsp:sp>
    <dsp:sp modelId="{52221892-3F08-4EF6-B2FF-4C88DEC3B53D}">
      <dsp:nvSpPr>
        <dsp:cNvPr id="0" name=""/>
        <dsp:cNvSpPr/>
      </dsp:nvSpPr>
      <dsp:spPr>
        <a:xfrm>
          <a:off x="242869" y="2526547"/>
          <a:ext cx="661904" cy="661904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Times New Roman" pitchFamily="18" charset="0"/>
            <a:cs typeface="Times New Roman" pitchFamily="18" charset="0"/>
          </a:endParaRPr>
        </a:p>
      </dsp:txBody>
      <dsp:txXfrm>
        <a:off x="330604" y="2779659"/>
        <a:ext cx="486434" cy="155680"/>
      </dsp:txXfrm>
    </dsp:sp>
    <dsp:sp modelId="{87BBA073-5D9E-4FD9-8033-5C98DC6C6A59}">
      <dsp:nvSpPr>
        <dsp:cNvPr id="0" name=""/>
        <dsp:cNvSpPr/>
      </dsp:nvSpPr>
      <dsp:spPr>
        <a:xfrm>
          <a:off x="3214" y="3281118"/>
          <a:ext cx="1141214" cy="11412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>
              <a:latin typeface="Times New Roman" pitchFamily="18" charset="0"/>
              <a:cs typeface="Times New Roman" pitchFamily="18" charset="0"/>
            </a:rPr>
            <a:t>Thiết</a:t>
          </a:r>
          <a:r>
            <a:rPr lang="en-US" sz="16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b="1" kern="1200" dirty="0" err="1">
              <a:latin typeface="Times New Roman" pitchFamily="18" charset="0"/>
              <a:cs typeface="Times New Roman" pitchFamily="18" charset="0"/>
            </a:rPr>
            <a:t>chế</a:t>
          </a:r>
          <a:r>
            <a:rPr lang="en-US" sz="16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b="1" kern="1200" dirty="0" err="1">
              <a:latin typeface="Times New Roman" pitchFamily="18" charset="0"/>
              <a:cs typeface="Times New Roman" pitchFamily="18" charset="0"/>
            </a:rPr>
            <a:t>chính</a:t>
          </a:r>
          <a:r>
            <a:rPr lang="en-US" sz="16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b="1" kern="1200" dirty="0" err="1">
              <a:latin typeface="Times New Roman" pitchFamily="18" charset="0"/>
              <a:cs typeface="Times New Roman" pitchFamily="18" charset="0"/>
            </a:rPr>
            <a:t>trị</a:t>
          </a:r>
          <a:r>
            <a:rPr lang="en-US" sz="1600" b="1" kern="1200" dirty="0">
              <a:latin typeface="Times New Roman" pitchFamily="18" charset="0"/>
              <a:cs typeface="Times New Roman" pitchFamily="18" charset="0"/>
            </a:rPr>
            <a:t> - </a:t>
          </a:r>
          <a:r>
            <a:rPr lang="en-US" sz="1600" b="1" kern="1200" dirty="0" err="1">
              <a:latin typeface="Times New Roman" pitchFamily="18" charset="0"/>
              <a:cs typeface="Times New Roman" pitchFamily="18" charset="0"/>
            </a:rPr>
            <a:t>xã</a:t>
          </a:r>
          <a:r>
            <a:rPr lang="en-US" sz="16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b="1" kern="1200" dirty="0" err="1">
              <a:latin typeface="Times New Roman" pitchFamily="18" charset="0"/>
              <a:cs typeface="Times New Roman" pitchFamily="18" charset="0"/>
            </a:rPr>
            <a:t>hội</a:t>
          </a:r>
          <a:endParaRPr lang="en-US" sz="16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170341" y="3448245"/>
        <a:ext cx="806960" cy="806960"/>
      </dsp:txXfrm>
    </dsp:sp>
    <dsp:sp modelId="{D8B03A43-D410-4F53-BD43-48EC7226E850}">
      <dsp:nvSpPr>
        <dsp:cNvPr id="0" name=""/>
        <dsp:cNvSpPr/>
      </dsp:nvSpPr>
      <dsp:spPr>
        <a:xfrm>
          <a:off x="1315610" y="2645234"/>
          <a:ext cx="362906" cy="4245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1315610" y="2730140"/>
        <a:ext cx="254034" cy="254719"/>
      </dsp:txXfrm>
    </dsp:sp>
    <dsp:sp modelId="{31229AFB-8306-4BF5-9AE4-66150D5FA47B}">
      <dsp:nvSpPr>
        <dsp:cNvPr id="0" name=""/>
        <dsp:cNvSpPr/>
      </dsp:nvSpPr>
      <dsp:spPr>
        <a:xfrm>
          <a:off x="1829157" y="1716285"/>
          <a:ext cx="2282428" cy="22824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Times New Roman" pitchFamily="18" charset="0"/>
              <a:cs typeface="Times New Roman" pitchFamily="18" charset="0"/>
            </a:rPr>
            <a:t>KIẾN TRÚC THƯỢNG TẦNG</a:t>
          </a:r>
        </a:p>
      </dsp:txBody>
      <dsp:txXfrm>
        <a:off x="2163411" y="2050539"/>
        <a:ext cx="1613920" cy="161392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A3185C-AB60-4D52-B8D8-A84191A8EFFD}">
      <dsp:nvSpPr>
        <dsp:cNvPr id="0" name=""/>
        <dsp:cNvSpPr/>
      </dsp:nvSpPr>
      <dsp:spPr>
        <a:xfrm>
          <a:off x="2239" y="444455"/>
          <a:ext cx="2913425" cy="91448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>
              <a:latin typeface="Times New Roman" pitchFamily="18" charset="0"/>
              <a:cs typeface="Times New Roman" pitchFamily="18" charset="0"/>
            </a:rPr>
            <a:t>Chăn</a:t>
          </a:r>
          <a:r>
            <a:rPr lang="en-US" sz="2100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100" kern="1200" dirty="0" err="1">
              <a:latin typeface="Times New Roman" pitchFamily="18" charset="0"/>
              <a:cs typeface="Times New Roman" pitchFamily="18" charset="0"/>
            </a:rPr>
            <a:t>nuôi</a:t>
          </a:r>
          <a:r>
            <a:rPr lang="en-US" sz="2100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100" kern="1200" dirty="0" err="1">
              <a:latin typeface="Times New Roman" pitchFamily="18" charset="0"/>
              <a:cs typeface="Times New Roman" pitchFamily="18" charset="0"/>
            </a:rPr>
            <a:t>tách</a:t>
          </a:r>
          <a:r>
            <a:rPr lang="en-US" sz="2100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100" kern="1200" dirty="0" err="1">
              <a:latin typeface="Times New Roman" pitchFamily="18" charset="0"/>
              <a:cs typeface="Times New Roman" pitchFamily="18" charset="0"/>
            </a:rPr>
            <a:t>khỏi</a:t>
          </a:r>
          <a:r>
            <a:rPr lang="en-US" sz="2100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100" kern="1200" dirty="0" err="1">
              <a:latin typeface="Times New Roman" pitchFamily="18" charset="0"/>
              <a:cs typeface="Times New Roman" pitchFamily="18" charset="0"/>
            </a:rPr>
            <a:t>trồng</a:t>
          </a:r>
          <a:r>
            <a:rPr lang="en-US" sz="2100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100" kern="1200" dirty="0" err="1">
              <a:latin typeface="Times New Roman" pitchFamily="18" charset="0"/>
              <a:cs typeface="Times New Roman" pitchFamily="18" charset="0"/>
            </a:rPr>
            <a:t>trọt</a:t>
          </a:r>
          <a:endParaRPr lang="en-US" sz="21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59484" y="444455"/>
        <a:ext cx="1998936" cy="914489"/>
      </dsp:txXfrm>
    </dsp:sp>
    <dsp:sp modelId="{0FC7435E-FEDE-413C-A01B-C18E5B67344F}">
      <dsp:nvSpPr>
        <dsp:cNvPr id="0" name=""/>
        <dsp:cNvSpPr/>
      </dsp:nvSpPr>
      <dsp:spPr>
        <a:xfrm>
          <a:off x="2687042" y="444455"/>
          <a:ext cx="3003571" cy="91448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>
              <a:latin typeface="Times New Roman" pitchFamily="18" charset="0"/>
              <a:cs typeface="Times New Roman" pitchFamily="18" charset="0"/>
            </a:rPr>
            <a:t>Thủ</a:t>
          </a:r>
          <a:r>
            <a:rPr lang="en-US" sz="2100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100" kern="1200" dirty="0" err="1">
              <a:latin typeface="Times New Roman" pitchFamily="18" charset="0"/>
              <a:cs typeface="Times New Roman" pitchFamily="18" charset="0"/>
            </a:rPr>
            <a:t>công</a:t>
          </a:r>
          <a:r>
            <a:rPr lang="en-US" sz="2100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100" kern="1200" dirty="0" err="1">
              <a:latin typeface="Times New Roman" pitchFamily="18" charset="0"/>
              <a:cs typeface="Times New Roman" pitchFamily="18" charset="0"/>
            </a:rPr>
            <a:t>nghiệp</a:t>
          </a:r>
          <a:r>
            <a:rPr lang="en-US" sz="2100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100" kern="1200" dirty="0" err="1">
              <a:latin typeface="Times New Roman" pitchFamily="18" charset="0"/>
              <a:cs typeface="Times New Roman" pitchFamily="18" charset="0"/>
            </a:rPr>
            <a:t>tách</a:t>
          </a:r>
          <a:r>
            <a:rPr lang="en-US" sz="2100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100" kern="1200" dirty="0" err="1">
              <a:latin typeface="Times New Roman" pitchFamily="18" charset="0"/>
              <a:cs typeface="Times New Roman" pitchFamily="18" charset="0"/>
            </a:rPr>
            <a:t>khỏi</a:t>
          </a:r>
          <a:r>
            <a:rPr lang="en-US" sz="2100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100" kern="1200" dirty="0" err="1">
              <a:latin typeface="Times New Roman" pitchFamily="18" charset="0"/>
              <a:cs typeface="Times New Roman" pitchFamily="18" charset="0"/>
            </a:rPr>
            <a:t>nông</a:t>
          </a:r>
          <a:r>
            <a:rPr lang="en-US" sz="2100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100" kern="1200" dirty="0" err="1">
              <a:latin typeface="Times New Roman" pitchFamily="18" charset="0"/>
              <a:cs typeface="Times New Roman" pitchFamily="18" charset="0"/>
            </a:rPr>
            <a:t>nghiệp</a:t>
          </a:r>
          <a:endParaRPr lang="en-US" sz="21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144287" y="444455"/>
        <a:ext cx="2089082" cy="914489"/>
      </dsp:txXfrm>
    </dsp:sp>
    <dsp:sp modelId="{835B1E3E-9B5C-469A-9954-CAA435F49722}">
      <dsp:nvSpPr>
        <dsp:cNvPr id="0" name=""/>
        <dsp:cNvSpPr/>
      </dsp:nvSpPr>
      <dsp:spPr>
        <a:xfrm>
          <a:off x="5461991" y="444455"/>
          <a:ext cx="3222568" cy="91448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>
              <a:latin typeface="Times New Roman" pitchFamily="18" charset="0"/>
              <a:cs typeface="Times New Roman" pitchFamily="18" charset="0"/>
            </a:rPr>
            <a:t>Buôn</a:t>
          </a:r>
          <a:r>
            <a:rPr lang="en-US" sz="2100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100" kern="1200" dirty="0" err="1">
              <a:latin typeface="Times New Roman" pitchFamily="18" charset="0"/>
              <a:cs typeface="Times New Roman" pitchFamily="18" charset="0"/>
            </a:rPr>
            <a:t>bán</a:t>
          </a:r>
          <a:r>
            <a:rPr lang="en-US" sz="2100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100" kern="1200" dirty="0" err="1">
              <a:latin typeface="Times New Roman" pitchFamily="18" charset="0"/>
              <a:cs typeface="Times New Roman" pitchFamily="18" charset="0"/>
            </a:rPr>
            <a:t>phát</a:t>
          </a:r>
          <a:r>
            <a:rPr lang="en-US" sz="2100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100" kern="1200" dirty="0" err="1">
              <a:latin typeface="Times New Roman" pitchFamily="18" charset="0"/>
              <a:cs typeface="Times New Roman" pitchFamily="18" charset="0"/>
            </a:rPr>
            <a:t>triển</a:t>
          </a:r>
          <a:r>
            <a:rPr lang="en-US" sz="2100" kern="1200" dirty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2100" kern="1200" dirty="0" err="1">
              <a:latin typeface="Times New Roman" pitchFamily="18" charset="0"/>
              <a:cs typeface="Times New Roman" pitchFamily="18" charset="0"/>
            </a:rPr>
            <a:t>thương</a:t>
          </a:r>
          <a:r>
            <a:rPr lang="en-US" sz="2100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100" kern="1200" dirty="0" err="1">
              <a:latin typeface="Times New Roman" pitchFamily="18" charset="0"/>
              <a:cs typeface="Times New Roman" pitchFamily="18" charset="0"/>
            </a:rPr>
            <a:t>nghiệp</a:t>
          </a:r>
          <a:r>
            <a:rPr lang="en-US" sz="2100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100" kern="1200" dirty="0" err="1">
              <a:latin typeface="Times New Roman" pitchFamily="18" charset="0"/>
              <a:cs typeface="Times New Roman" pitchFamily="18" charset="0"/>
            </a:rPr>
            <a:t>ra</a:t>
          </a:r>
          <a:r>
            <a:rPr lang="en-US" sz="2100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100" kern="1200" dirty="0" err="1">
              <a:latin typeface="Times New Roman" pitchFamily="18" charset="0"/>
              <a:cs typeface="Times New Roman" pitchFamily="18" charset="0"/>
            </a:rPr>
            <a:t>đời</a:t>
          </a:r>
          <a:endParaRPr lang="en-US" sz="21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5919236" y="444455"/>
        <a:ext cx="2308079" cy="91448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B95B90-E890-4DDB-B968-550B4DDD16E4}">
      <dsp:nvSpPr>
        <dsp:cNvPr id="0" name=""/>
        <dsp:cNvSpPr/>
      </dsp:nvSpPr>
      <dsp:spPr>
        <a:xfrm>
          <a:off x="200024" y="571499"/>
          <a:ext cx="1714500" cy="17145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1F57F5-A2C5-4842-A8C5-D33570000F1C}">
      <dsp:nvSpPr>
        <dsp:cNvPr id="0" name=""/>
        <dsp:cNvSpPr/>
      </dsp:nvSpPr>
      <dsp:spPr>
        <a:xfrm>
          <a:off x="542924" y="914400"/>
          <a:ext cx="1028700" cy="10287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FFFCFD-2551-4E6C-8D79-50363119A024}">
      <dsp:nvSpPr>
        <dsp:cNvPr id="0" name=""/>
        <dsp:cNvSpPr/>
      </dsp:nvSpPr>
      <dsp:spPr>
        <a:xfrm>
          <a:off x="885824" y="1257299"/>
          <a:ext cx="342900" cy="3429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8DD262-F4E8-42CF-8034-7FC2A3511099}">
      <dsp:nvSpPr>
        <dsp:cNvPr id="0" name=""/>
        <dsp:cNvSpPr/>
      </dsp:nvSpPr>
      <dsp:spPr>
        <a:xfrm>
          <a:off x="2200274" y="0"/>
          <a:ext cx="857250" cy="500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254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>
              <a:latin typeface="Times New Roman" pitchFamily="18" charset="0"/>
              <a:cs typeface="Times New Roman" pitchFamily="18" charset="0"/>
            </a:rPr>
            <a:t>Bộ</a:t>
          </a:r>
          <a:r>
            <a:rPr lang="en-US" sz="20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kern="1200" dirty="0" err="1">
              <a:latin typeface="Times New Roman" pitchFamily="18" charset="0"/>
              <a:cs typeface="Times New Roman" pitchFamily="18" charset="0"/>
            </a:rPr>
            <a:t>lạc</a:t>
          </a:r>
          <a:endParaRPr lang="en-US" sz="20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2200274" y="0"/>
        <a:ext cx="857250" cy="500062"/>
      </dsp:txXfrm>
    </dsp:sp>
    <dsp:sp modelId="{4CF2EF0C-86D9-4612-AC05-E03125352DC9}">
      <dsp:nvSpPr>
        <dsp:cNvPr id="0" name=""/>
        <dsp:cNvSpPr/>
      </dsp:nvSpPr>
      <dsp:spPr>
        <a:xfrm>
          <a:off x="1985962" y="250031"/>
          <a:ext cx="2143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15C0CB-429F-4D5D-8879-D1B0DCD28A60}">
      <dsp:nvSpPr>
        <dsp:cNvPr id="0" name=""/>
        <dsp:cNvSpPr/>
      </dsp:nvSpPr>
      <dsp:spPr>
        <a:xfrm rot="5400000">
          <a:off x="931973" y="375618"/>
          <a:ext cx="1178432" cy="92783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482D6E-4268-47BE-AC4D-EE63852CE70A}">
      <dsp:nvSpPr>
        <dsp:cNvPr id="0" name=""/>
        <dsp:cNvSpPr/>
      </dsp:nvSpPr>
      <dsp:spPr>
        <a:xfrm>
          <a:off x="2152648" y="500062"/>
          <a:ext cx="1352551" cy="500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254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>
              <a:latin typeface="Times New Roman" pitchFamily="18" charset="0"/>
              <a:cs typeface="Times New Roman" pitchFamily="18" charset="0"/>
            </a:rPr>
            <a:t>Bào</a:t>
          </a:r>
          <a:r>
            <a:rPr lang="en-US" sz="20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kern="1200" dirty="0" err="1">
              <a:latin typeface="Times New Roman" pitchFamily="18" charset="0"/>
              <a:cs typeface="Times New Roman" pitchFamily="18" charset="0"/>
            </a:rPr>
            <a:t>tộc</a:t>
          </a:r>
          <a:endParaRPr lang="en-US" sz="20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2152648" y="500062"/>
        <a:ext cx="1352551" cy="500062"/>
      </dsp:txXfrm>
    </dsp:sp>
    <dsp:sp modelId="{C8F0B303-D1CA-4ACE-8E30-45CC2FCAD94B}">
      <dsp:nvSpPr>
        <dsp:cNvPr id="0" name=""/>
        <dsp:cNvSpPr/>
      </dsp:nvSpPr>
      <dsp:spPr>
        <a:xfrm>
          <a:off x="1985962" y="750093"/>
          <a:ext cx="2143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7AA3C1-8421-4676-8375-7930009D5098}">
      <dsp:nvSpPr>
        <dsp:cNvPr id="0" name=""/>
        <dsp:cNvSpPr/>
      </dsp:nvSpPr>
      <dsp:spPr>
        <a:xfrm rot="5400000">
          <a:off x="1184919" y="867879"/>
          <a:ext cx="918286" cy="682085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A5AA28-F57F-461D-BEC0-4BDCDABD79ED}">
      <dsp:nvSpPr>
        <dsp:cNvPr id="0" name=""/>
        <dsp:cNvSpPr/>
      </dsp:nvSpPr>
      <dsp:spPr>
        <a:xfrm>
          <a:off x="2133597" y="1000124"/>
          <a:ext cx="990603" cy="500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254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>
              <a:latin typeface="Times New Roman" pitchFamily="18" charset="0"/>
              <a:cs typeface="Times New Roman" pitchFamily="18" charset="0"/>
            </a:rPr>
            <a:t>Thị</a:t>
          </a:r>
          <a:r>
            <a:rPr lang="en-US" sz="20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kern="1200" dirty="0" err="1">
              <a:latin typeface="Times New Roman" pitchFamily="18" charset="0"/>
              <a:cs typeface="Times New Roman" pitchFamily="18" charset="0"/>
            </a:rPr>
            <a:t>tộc</a:t>
          </a:r>
          <a:endParaRPr lang="en-US" sz="20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2133597" y="1000124"/>
        <a:ext cx="990603" cy="500062"/>
      </dsp:txXfrm>
    </dsp:sp>
    <dsp:sp modelId="{683475E0-0C23-4159-9E3B-62845981C4DE}">
      <dsp:nvSpPr>
        <dsp:cNvPr id="0" name=""/>
        <dsp:cNvSpPr/>
      </dsp:nvSpPr>
      <dsp:spPr>
        <a:xfrm>
          <a:off x="1985962" y="1250156"/>
          <a:ext cx="2143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060032-C66D-4DEA-BF72-DCC0E5A922B9}">
      <dsp:nvSpPr>
        <dsp:cNvPr id="0" name=""/>
        <dsp:cNvSpPr/>
      </dsp:nvSpPr>
      <dsp:spPr>
        <a:xfrm rot="5400000">
          <a:off x="1438179" y="1359741"/>
          <a:ext cx="656082" cy="43634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F2AA02-BC6C-4DB0-A23D-A85493D2129E}">
      <dsp:nvSpPr>
        <dsp:cNvPr id="0" name=""/>
        <dsp:cNvSpPr/>
      </dsp:nvSpPr>
      <dsp:spPr>
        <a:xfrm>
          <a:off x="1166" y="509882"/>
          <a:ext cx="1545635" cy="15456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>
              <a:latin typeface="Times New Roman" pitchFamily="18" charset="0"/>
              <a:cs typeface="Times New Roman" pitchFamily="18" charset="0"/>
            </a:rPr>
            <a:t>Công</a:t>
          </a:r>
          <a:r>
            <a:rPr lang="en-US" sz="16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b="1" kern="1200" dirty="0" err="1">
              <a:latin typeface="Times New Roman" pitchFamily="18" charset="0"/>
              <a:cs typeface="Times New Roman" pitchFamily="18" charset="0"/>
            </a:rPr>
            <a:t>cụ</a:t>
          </a:r>
          <a:r>
            <a:rPr lang="en-US" sz="16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b="1" kern="1200" dirty="0" err="1">
              <a:latin typeface="Times New Roman" pitchFamily="18" charset="0"/>
              <a:cs typeface="Times New Roman" pitchFamily="18" charset="0"/>
            </a:rPr>
            <a:t>lao</a:t>
          </a:r>
          <a:r>
            <a:rPr lang="en-US" sz="16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b="1" kern="1200" dirty="0" err="1">
              <a:latin typeface="Times New Roman" pitchFamily="18" charset="0"/>
              <a:cs typeface="Times New Roman" pitchFamily="18" charset="0"/>
            </a:rPr>
            <a:t>động</a:t>
          </a:r>
          <a:r>
            <a:rPr lang="en-US" sz="16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b="1" kern="1200" dirty="0" err="1">
              <a:latin typeface="Times New Roman" pitchFamily="18" charset="0"/>
              <a:cs typeface="Times New Roman" pitchFamily="18" charset="0"/>
            </a:rPr>
            <a:t>phát</a:t>
          </a:r>
          <a:r>
            <a:rPr lang="en-US" sz="16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b="1" kern="1200" dirty="0" err="1">
              <a:latin typeface="Times New Roman" pitchFamily="18" charset="0"/>
              <a:cs typeface="Times New Roman" pitchFamily="18" charset="0"/>
            </a:rPr>
            <a:t>triển</a:t>
          </a:r>
          <a:r>
            <a:rPr lang="en-US" sz="1600" b="1" kern="1200" dirty="0">
              <a:latin typeface="Times New Roman" pitchFamily="18" charset="0"/>
              <a:cs typeface="Times New Roman" pitchFamily="18" charset="0"/>
            </a:rPr>
            <a:t> (</a:t>
          </a:r>
          <a:r>
            <a:rPr lang="en-US" sz="1600" b="1" kern="1200" dirty="0" err="1">
              <a:latin typeface="Times New Roman" pitchFamily="18" charset="0"/>
              <a:cs typeface="Times New Roman" pitchFamily="18" charset="0"/>
            </a:rPr>
            <a:t>đá</a:t>
          </a:r>
          <a:r>
            <a:rPr lang="en-US" sz="1600" b="1" kern="1200" dirty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1600" b="1" kern="1200" dirty="0" err="1">
              <a:latin typeface="Times New Roman" pitchFamily="18" charset="0"/>
              <a:cs typeface="Times New Roman" pitchFamily="18" charset="0"/>
            </a:rPr>
            <a:t>đồng</a:t>
          </a:r>
          <a:r>
            <a:rPr lang="en-US" sz="1600" b="1" kern="1200" dirty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1600" b="1" kern="1200" dirty="0" err="1">
              <a:latin typeface="Times New Roman" pitchFamily="18" charset="0"/>
              <a:cs typeface="Times New Roman" pitchFamily="18" charset="0"/>
            </a:rPr>
            <a:t>sắt</a:t>
          </a:r>
          <a:r>
            <a:rPr lang="en-US" sz="1600" b="1" kern="1200" dirty="0">
              <a:latin typeface="Times New Roman" pitchFamily="18" charset="0"/>
              <a:cs typeface="Times New Roman" pitchFamily="18" charset="0"/>
            </a:rPr>
            <a:t>)</a:t>
          </a:r>
        </a:p>
      </dsp:txBody>
      <dsp:txXfrm>
        <a:off x="227519" y="736235"/>
        <a:ext cx="1092929" cy="1092929"/>
      </dsp:txXfrm>
    </dsp:sp>
    <dsp:sp modelId="{9C977E54-1F34-45E3-9578-EF0E1AB23B30}">
      <dsp:nvSpPr>
        <dsp:cNvPr id="0" name=""/>
        <dsp:cNvSpPr/>
      </dsp:nvSpPr>
      <dsp:spPr>
        <a:xfrm>
          <a:off x="1672307" y="834465"/>
          <a:ext cx="896468" cy="896468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1" kern="1200">
            <a:latin typeface="Times New Roman" pitchFamily="18" charset="0"/>
            <a:cs typeface="Times New Roman" pitchFamily="18" charset="0"/>
          </a:endParaRPr>
        </a:p>
      </dsp:txBody>
      <dsp:txXfrm>
        <a:off x="1791134" y="1177274"/>
        <a:ext cx="658814" cy="210850"/>
      </dsp:txXfrm>
    </dsp:sp>
    <dsp:sp modelId="{6750CCF9-64C4-432D-8B02-C7ACEAF43726}">
      <dsp:nvSpPr>
        <dsp:cNvPr id="0" name=""/>
        <dsp:cNvSpPr/>
      </dsp:nvSpPr>
      <dsp:spPr>
        <a:xfrm>
          <a:off x="2694282" y="509882"/>
          <a:ext cx="1545635" cy="15456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>
              <a:latin typeface="Times New Roman" pitchFamily="18" charset="0"/>
              <a:cs typeface="Times New Roman" pitchFamily="18" charset="0"/>
            </a:rPr>
            <a:t>Kinh</a:t>
          </a:r>
          <a:r>
            <a:rPr lang="en-US" sz="16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b="1" kern="1200" dirty="0" err="1">
              <a:latin typeface="Times New Roman" pitchFamily="18" charset="0"/>
              <a:cs typeface="Times New Roman" pitchFamily="18" charset="0"/>
            </a:rPr>
            <a:t>nghiệm</a:t>
          </a:r>
          <a:r>
            <a:rPr lang="en-US" sz="16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b="1" kern="1200" dirty="0" err="1">
              <a:latin typeface="Times New Roman" pitchFamily="18" charset="0"/>
              <a:cs typeface="Times New Roman" pitchFamily="18" charset="0"/>
            </a:rPr>
            <a:t>lao</a:t>
          </a:r>
          <a:r>
            <a:rPr lang="en-US" sz="16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b="1" kern="1200" dirty="0" err="1">
              <a:latin typeface="Times New Roman" pitchFamily="18" charset="0"/>
              <a:cs typeface="Times New Roman" pitchFamily="18" charset="0"/>
            </a:rPr>
            <a:t>động</a:t>
          </a:r>
          <a:r>
            <a:rPr lang="en-US" sz="16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b="1" kern="1200" dirty="0" err="1">
              <a:latin typeface="Times New Roman" pitchFamily="18" charset="0"/>
              <a:cs typeface="Times New Roman" pitchFamily="18" charset="0"/>
            </a:rPr>
            <a:t>của</a:t>
          </a:r>
          <a:r>
            <a:rPr lang="en-US" sz="1600" b="1" kern="1200" dirty="0">
              <a:latin typeface="Times New Roman" pitchFamily="18" charset="0"/>
              <a:cs typeface="Times New Roman" pitchFamily="18" charset="0"/>
            </a:rPr>
            <a:t> con </a:t>
          </a:r>
          <a:r>
            <a:rPr lang="en-US" sz="1600" b="1" kern="1200" dirty="0" err="1">
              <a:latin typeface="Times New Roman" pitchFamily="18" charset="0"/>
              <a:cs typeface="Times New Roman" pitchFamily="18" charset="0"/>
            </a:rPr>
            <a:t>người</a:t>
          </a:r>
          <a:endParaRPr lang="en-US" sz="16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2920635" y="736235"/>
        <a:ext cx="1092929" cy="1092929"/>
      </dsp:txXfrm>
    </dsp:sp>
    <dsp:sp modelId="{F3C849AF-4A5A-4816-A1E5-21BC19A5AEBA}">
      <dsp:nvSpPr>
        <dsp:cNvPr id="0" name=""/>
        <dsp:cNvSpPr/>
      </dsp:nvSpPr>
      <dsp:spPr>
        <a:xfrm>
          <a:off x="4365423" y="834465"/>
          <a:ext cx="896468" cy="896468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1" kern="1200">
            <a:latin typeface="Times New Roman" pitchFamily="18" charset="0"/>
            <a:cs typeface="Times New Roman" pitchFamily="18" charset="0"/>
          </a:endParaRPr>
        </a:p>
      </dsp:txBody>
      <dsp:txXfrm>
        <a:off x="4484250" y="1019137"/>
        <a:ext cx="658814" cy="527124"/>
      </dsp:txXfrm>
    </dsp:sp>
    <dsp:sp modelId="{C1C48C56-026E-4E9D-BF52-62AFD4B4B3F4}">
      <dsp:nvSpPr>
        <dsp:cNvPr id="0" name=""/>
        <dsp:cNvSpPr/>
      </dsp:nvSpPr>
      <dsp:spPr>
        <a:xfrm>
          <a:off x="5387398" y="509882"/>
          <a:ext cx="1545635" cy="15456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>
              <a:latin typeface="Times New Roman" pitchFamily="18" charset="0"/>
              <a:cs typeface="Times New Roman" pitchFamily="18" charset="0"/>
            </a:rPr>
            <a:t>Năng</a:t>
          </a:r>
          <a:r>
            <a:rPr lang="en-US" sz="16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b="1" kern="1200" dirty="0" err="1">
              <a:latin typeface="Times New Roman" pitchFamily="18" charset="0"/>
              <a:cs typeface="Times New Roman" pitchFamily="18" charset="0"/>
            </a:rPr>
            <a:t>suất</a:t>
          </a:r>
          <a:r>
            <a:rPr lang="en-US" sz="16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b="1" kern="1200" dirty="0" err="1">
              <a:latin typeface="Times New Roman" pitchFamily="18" charset="0"/>
              <a:cs typeface="Times New Roman" pitchFamily="18" charset="0"/>
            </a:rPr>
            <a:t>lao</a:t>
          </a:r>
          <a:r>
            <a:rPr lang="en-US" sz="16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b="1" kern="1200" dirty="0" err="1">
              <a:latin typeface="Times New Roman" pitchFamily="18" charset="0"/>
              <a:cs typeface="Times New Roman" pitchFamily="18" charset="0"/>
            </a:rPr>
            <a:t>động</a:t>
          </a:r>
          <a:r>
            <a:rPr lang="en-US" sz="16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b="1" kern="1200" dirty="0" err="1">
              <a:latin typeface="Times New Roman" pitchFamily="18" charset="0"/>
              <a:cs typeface="Times New Roman" pitchFamily="18" charset="0"/>
            </a:rPr>
            <a:t>tăng</a:t>
          </a:r>
          <a:r>
            <a:rPr lang="en-US" sz="1600" b="1" kern="1200" dirty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1600" b="1" kern="1200" dirty="0" err="1">
              <a:latin typeface="Times New Roman" pitchFamily="18" charset="0"/>
              <a:cs typeface="Times New Roman" pitchFamily="18" charset="0"/>
            </a:rPr>
            <a:t>của</a:t>
          </a:r>
          <a:r>
            <a:rPr lang="en-US" sz="16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b="1" kern="1200" dirty="0" err="1">
              <a:latin typeface="Times New Roman" pitchFamily="18" charset="0"/>
              <a:cs typeface="Times New Roman" pitchFamily="18" charset="0"/>
            </a:rPr>
            <a:t>cải</a:t>
          </a:r>
          <a:r>
            <a:rPr lang="en-US" sz="16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b="1" kern="1200" dirty="0" err="1">
              <a:latin typeface="Times New Roman" pitchFamily="18" charset="0"/>
              <a:cs typeface="Times New Roman" pitchFamily="18" charset="0"/>
            </a:rPr>
            <a:t>dư</a:t>
          </a:r>
          <a:r>
            <a:rPr lang="en-US" sz="16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b="1" kern="1200" dirty="0" err="1">
              <a:latin typeface="Times New Roman" pitchFamily="18" charset="0"/>
              <a:cs typeface="Times New Roman" pitchFamily="18" charset="0"/>
            </a:rPr>
            <a:t>thừa</a:t>
          </a:r>
          <a:endParaRPr lang="en-US" sz="16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5613751" y="736235"/>
        <a:ext cx="1092929" cy="109292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547853-2944-4611-AFB7-16788FE768D6}">
      <dsp:nvSpPr>
        <dsp:cNvPr id="0" name=""/>
        <dsp:cNvSpPr/>
      </dsp:nvSpPr>
      <dsp:spPr>
        <a:xfrm>
          <a:off x="96142" y="1035"/>
          <a:ext cx="1555253" cy="15552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 err="1">
              <a:latin typeface="Times New Roman" pitchFamily="18" charset="0"/>
              <a:cs typeface="Times New Roman" pitchFamily="18" charset="0"/>
            </a:rPr>
            <a:t>Chế</a:t>
          </a:r>
          <a:r>
            <a:rPr lang="en-US" sz="14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400" b="1" kern="1200" dirty="0" err="1">
              <a:latin typeface="Times New Roman" pitchFamily="18" charset="0"/>
              <a:cs typeface="Times New Roman" pitchFamily="18" charset="0"/>
            </a:rPr>
            <a:t>độ</a:t>
          </a:r>
          <a:r>
            <a:rPr lang="en-US" sz="14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400" b="1" kern="1200" dirty="0" err="1">
              <a:latin typeface="Times New Roman" pitchFamily="18" charset="0"/>
              <a:cs typeface="Times New Roman" pitchFamily="18" charset="0"/>
            </a:rPr>
            <a:t>tư</a:t>
          </a:r>
          <a:r>
            <a:rPr lang="en-US" sz="14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400" b="1" kern="1200" dirty="0" err="1">
              <a:latin typeface="Times New Roman" pitchFamily="18" charset="0"/>
              <a:cs typeface="Times New Roman" pitchFamily="18" charset="0"/>
            </a:rPr>
            <a:t>hữu</a:t>
          </a:r>
          <a:r>
            <a:rPr lang="en-US" sz="14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400" b="1" kern="1200" dirty="0" err="1">
              <a:latin typeface="Times New Roman" pitchFamily="18" charset="0"/>
              <a:cs typeface="Times New Roman" pitchFamily="18" charset="0"/>
            </a:rPr>
            <a:t>xuất</a:t>
          </a:r>
          <a:r>
            <a:rPr lang="en-US" sz="14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400" b="1" kern="1200" dirty="0" err="1">
              <a:latin typeface="Times New Roman" pitchFamily="18" charset="0"/>
              <a:cs typeface="Times New Roman" pitchFamily="18" charset="0"/>
            </a:rPr>
            <a:t>hiện</a:t>
          </a:r>
          <a:endParaRPr lang="en-US" sz="1400" b="1" kern="1200" dirty="0">
            <a:latin typeface="Times New Roman" pitchFamily="18" charset="0"/>
            <a:cs typeface="Times New Roman" pitchFamily="18" charset="0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 err="1">
              <a:latin typeface="Times New Roman" pitchFamily="18" charset="0"/>
              <a:cs typeface="Times New Roman" pitchFamily="18" charset="0"/>
            </a:rPr>
            <a:t>Phân</a:t>
          </a:r>
          <a:r>
            <a:rPr lang="en-US" sz="14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400" b="1" kern="1200" dirty="0" err="1">
              <a:latin typeface="Times New Roman" pitchFamily="18" charset="0"/>
              <a:cs typeface="Times New Roman" pitchFamily="18" charset="0"/>
            </a:rPr>
            <a:t>chia</a:t>
          </a:r>
          <a:r>
            <a:rPr lang="en-US" sz="14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400" b="1" kern="1200" dirty="0" err="1">
              <a:latin typeface="Times New Roman" pitchFamily="18" charset="0"/>
              <a:cs typeface="Times New Roman" pitchFamily="18" charset="0"/>
            </a:rPr>
            <a:t>giàu</a:t>
          </a:r>
          <a:r>
            <a:rPr lang="en-US" sz="14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400" b="1" kern="1200" dirty="0" err="1">
              <a:latin typeface="Times New Roman" pitchFamily="18" charset="0"/>
              <a:cs typeface="Times New Roman" pitchFamily="18" charset="0"/>
            </a:rPr>
            <a:t>nghèo</a:t>
          </a:r>
          <a:endParaRPr lang="en-US" sz="14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323904" y="228797"/>
        <a:ext cx="1099729" cy="1099729"/>
      </dsp:txXfrm>
    </dsp:sp>
    <dsp:sp modelId="{D2E7DAF2-64FA-4E46-AD1D-1F3B2AB5AF81}">
      <dsp:nvSpPr>
        <dsp:cNvPr id="0" name=""/>
        <dsp:cNvSpPr/>
      </dsp:nvSpPr>
      <dsp:spPr>
        <a:xfrm>
          <a:off x="422746" y="1682576"/>
          <a:ext cx="902047" cy="902047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>
            <a:latin typeface="Times New Roman" pitchFamily="18" charset="0"/>
            <a:cs typeface="Times New Roman" pitchFamily="18" charset="0"/>
          </a:endParaRPr>
        </a:p>
      </dsp:txBody>
      <dsp:txXfrm>
        <a:off x="542312" y="2027519"/>
        <a:ext cx="662915" cy="212161"/>
      </dsp:txXfrm>
    </dsp:sp>
    <dsp:sp modelId="{E1664E58-443E-4F01-A9D4-67425AE0C22C}">
      <dsp:nvSpPr>
        <dsp:cNvPr id="0" name=""/>
        <dsp:cNvSpPr/>
      </dsp:nvSpPr>
      <dsp:spPr>
        <a:xfrm>
          <a:off x="96142" y="2710910"/>
          <a:ext cx="1555253" cy="15552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 err="1">
              <a:latin typeface="Times New Roman" pitchFamily="18" charset="0"/>
              <a:cs typeface="Times New Roman" pitchFamily="18" charset="0"/>
            </a:rPr>
            <a:t>Gia</a:t>
          </a:r>
          <a:r>
            <a:rPr lang="en-US" sz="14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400" b="1" kern="1200" dirty="0" err="1">
              <a:latin typeface="Times New Roman" pitchFamily="18" charset="0"/>
              <a:cs typeface="Times New Roman" pitchFamily="18" charset="0"/>
            </a:rPr>
            <a:t>đình</a:t>
          </a:r>
          <a:r>
            <a:rPr lang="en-US" sz="14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400" b="1" kern="1200" dirty="0" err="1">
              <a:latin typeface="Times New Roman" pitchFamily="18" charset="0"/>
              <a:cs typeface="Times New Roman" pitchFamily="18" charset="0"/>
            </a:rPr>
            <a:t>nhỏ</a:t>
          </a:r>
          <a:r>
            <a:rPr lang="en-US" sz="14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400" b="1" kern="1200" dirty="0" err="1">
              <a:latin typeface="Times New Roman" pitchFamily="18" charset="0"/>
              <a:cs typeface="Times New Roman" pitchFamily="18" charset="0"/>
            </a:rPr>
            <a:t>tách</a:t>
          </a:r>
          <a:r>
            <a:rPr lang="en-US" sz="14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400" b="1" kern="1200" dirty="0" err="1">
              <a:latin typeface="Times New Roman" pitchFamily="18" charset="0"/>
              <a:cs typeface="Times New Roman" pitchFamily="18" charset="0"/>
            </a:rPr>
            <a:t>khỏi</a:t>
          </a:r>
          <a:r>
            <a:rPr lang="en-US" sz="14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400" b="1" kern="1200" dirty="0" err="1">
              <a:latin typeface="Times New Roman" pitchFamily="18" charset="0"/>
              <a:cs typeface="Times New Roman" pitchFamily="18" charset="0"/>
            </a:rPr>
            <a:t>thị</a:t>
          </a:r>
          <a:r>
            <a:rPr lang="en-US" sz="14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400" b="1" kern="1200" dirty="0" err="1">
              <a:latin typeface="Times New Roman" pitchFamily="18" charset="0"/>
              <a:cs typeface="Times New Roman" pitchFamily="18" charset="0"/>
            </a:rPr>
            <a:t>tộc</a:t>
          </a:r>
          <a:endParaRPr lang="en-US" sz="1400" b="1" kern="1200" dirty="0">
            <a:latin typeface="Times New Roman" pitchFamily="18" charset="0"/>
            <a:cs typeface="Times New Roman" pitchFamily="18" charset="0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400" b="1" kern="1200" dirty="0" err="1">
              <a:latin typeface="Times New Roman" pitchFamily="18" charset="0"/>
              <a:cs typeface="Times New Roman" pitchFamily="18" charset="0"/>
            </a:rPr>
            <a:t>Hình</a:t>
          </a:r>
          <a:r>
            <a:rPr lang="en-US" sz="14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400" b="1" kern="1200" dirty="0" err="1">
              <a:latin typeface="Times New Roman" pitchFamily="18" charset="0"/>
              <a:cs typeface="Times New Roman" pitchFamily="18" charset="0"/>
            </a:rPr>
            <a:t>thành</a:t>
          </a:r>
          <a:r>
            <a:rPr lang="en-US" sz="14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400" b="1" kern="1200" dirty="0" err="1">
              <a:latin typeface="Times New Roman" pitchFamily="18" charset="0"/>
              <a:cs typeface="Times New Roman" pitchFamily="18" charset="0"/>
            </a:rPr>
            <a:t>công</a:t>
          </a:r>
          <a:r>
            <a:rPr lang="en-US" sz="14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400" b="1" kern="1200" dirty="0" err="1">
              <a:latin typeface="Times New Roman" pitchFamily="18" charset="0"/>
              <a:cs typeface="Times New Roman" pitchFamily="18" charset="0"/>
            </a:rPr>
            <a:t>xã</a:t>
          </a:r>
          <a:r>
            <a:rPr lang="en-US" sz="14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400" b="1" kern="1200" dirty="0" err="1">
              <a:latin typeface="Times New Roman" pitchFamily="18" charset="0"/>
              <a:cs typeface="Times New Roman" pitchFamily="18" charset="0"/>
            </a:rPr>
            <a:t>nông</a:t>
          </a:r>
          <a:r>
            <a:rPr lang="en-US" sz="14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400" b="1" kern="1200" dirty="0" err="1">
              <a:latin typeface="Times New Roman" pitchFamily="18" charset="0"/>
              <a:cs typeface="Times New Roman" pitchFamily="18" charset="0"/>
            </a:rPr>
            <a:t>thôn</a:t>
          </a:r>
          <a:endParaRPr lang="en-US" sz="14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323904" y="2938672"/>
        <a:ext cx="1099729" cy="1099729"/>
      </dsp:txXfrm>
    </dsp:sp>
    <dsp:sp modelId="{DB95C5A5-8105-4ECA-9600-214A3200B907}">
      <dsp:nvSpPr>
        <dsp:cNvPr id="0" name=""/>
        <dsp:cNvSpPr/>
      </dsp:nvSpPr>
      <dsp:spPr>
        <a:xfrm>
          <a:off x="1884684" y="1844322"/>
          <a:ext cx="494570" cy="5785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>
            <a:latin typeface="Times New Roman" pitchFamily="18" charset="0"/>
            <a:cs typeface="Times New Roman" pitchFamily="18" charset="0"/>
          </a:endParaRPr>
        </a:p>
      </dsp:txBody>
      <dsp:txXfrm>
        <a:off x="1884684" y="1960033"/>
        <a:ext cx="346199" cy="347132"/>
      </dsp:txXfrm>
    </dsp:sp>
    <dsp:sp modelId="{C180A11E-216F-44E5-AEFB-3565D89E5012}">
      <dsp:nvSpPr>
        <dsp:cNvPr id="0" name=""/>
        <dsp:cNvSpPr/>
      </dsp:nvSpPr>
      <dsp:spPr>
        <a:xfrm>
          <a:off x="2584549" y="578346"/>
          <a:ext cx="3110507" cy="31105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 err="1">
              <a:latin typeface="Times New Roman" pitchFamily="18" charset="0"/>
              <a:cs typeface="Times New Roman" pitchFamily="18" charset="0"/>
            </a:rPr>
            <a:t>Công</a:t>
          </a:r>
          <a:r>
            <a:rPr lang="en-US" sz="32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200" b="1" kern="1200" dirty="0" err="1">
              <a:latin typeface="Times New Roman" pitchFamily="18" charset="0"/>
              <a:cs typeface="Times New Roman" pitchFamily="18" charset="0"/>
            </a:rPr>
            <a:t>xã</a:t>
          </a:r>
          <a:r>
            <a:rPr lang="en-US" sz="32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200" b="1" kern="1200" dirty="0" err="1">
              <a:latin typeface="Times New Roman" pitchFamily="18" charset="0"/>
              <a:cs typeface="Times New Roman" pitchFamily="18" charset="0"/>
            </a:rPr>
            <a:t>nguyên</a:t>
          </a:r>
          <a:r>
            <a:rPr lang="en-US" sz="32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200" b="1" kern="1200" dirty="0" err="1">
              <a:latin typeface="Times New Roman" pitchFamily="18" charset="0"/>
              <a:cs typeface="Times New Roman" pitchFamily="18" charset="0"/>
            </a:rPr>
            <a:t>thủy</a:t>
          </a:r>
          <a:r>
            <a:rPr lang="en-US" sz="3200" b="1" kern="1200" dirty="0">
              <a:latin typeface="Times New Roman" pitchFamily="18" charset="0"/>
              <a:cs typeface="Times New Roman" pitchFamily="18" charset="0"/>
            </a:rPr>
            <a:t> tan </a:t>
          </a:r>
          <a:r>
            <a:rPr lang="en-US" sz="3200" b="1" kern="1200" dirty="0" err="1">
              <a:latin typeface="Times New Roman" pitchFamily="18" charset="0"/>
              <a:cs typeface="Times New Roman" pitchFamily="18" charset="0"/>
            </a:rPr>
            <a:t>rã</a:t>
          </a:r>
          <a:r>
            <a:rPr lang="en-US" sz="3200" b="1" kern="1200" dirty="0">
              <a:latin typeface="Times New Roman" pitchFamily="18" charset="0"/>
              <a:cs typeface="Times New Roman" pitchFamily="18" charset="0"/>
            </a:rPr>
            <a:t>.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 err="1">
              <a:latin typeface="Times New Roman" pitchFamily="18" charset="0"/>
              <a:cs typeface="Times New Roman" pitchFamily="18" charset="0"/>
            </a:rPr>
            <a:t>Nhà</a:t>
          </a:r>
          <a:r>
            <a:rPr lang="en-US" sz="32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200" b="1" kern="1200" dirty="0" err="1">
              <a:latin typeface="Times New Roman" pitchFamily="18" charset="0"/>
              <a:cs typeface="Times New Roman" pitchFamily="18" charset="0"/>
            </a:rPr>
            <a:t>nước</a:t>
          </a:r>
          <a:r>
            <a:rPr lang="en-US" sz="32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200" b="1" kern="1200" dirty="0" err="1">
              <a:latin typeface="Times New Roman" pitchFamily="18" charset="0"/>
              <a:cs typeface="Times New Roman" pitchFamily="18" charset="0"/>
            </a:rPr>
            <a:t>được</a:t>
          </a:r>
          <a:r>
            <a:rPr lang="en-US" sz="32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200" b="1" kern="1200" dirty="0" err="1">
              <a:latin typeface="Times New Roman" pitchFamily="18" charset="0"/>
              <a:cs typeface="Times New Roman" pitchFamily="18" charset="0"/>
            </a:rPr>
            <a:t>thiết</a:t>
          </a:r>
          <a:r>
            <a:rPr lang="en-US" sz="32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200" b="1" kern="1200" dirty="0" err="1">
              <a:latin typeface="Times New Roman" pitchFamily="18" charset="0"/>
              <a:cs typeface="Times New Roman" pitchFamily="18" charset="0"/>
            </a:rPr>
            <a:t>lập</a:t>
          </a:r>
          <a:endParaRPr lang="en-US" sz="32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3040072" y="1033869"/>
        <a:ext cx="2199461" cy="2199461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20717A-20B4-4F6B-B860-BF7628F60694}">
      <dsp:nvSpPr>
        <dsp:cNvPr id="0" name=""/>
        <dsp:cNvSpPr/>
      </dsp:nvSpPr>
      <dsp:spPr>
        <a:xfrm>
          <a:off x="3295" y="0"/>
          <a:ext cx="3350311" cy="58420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Chiếm</a:t>
          </a:r>
          <a:r>
            <a:rPr lang="en-US" sz="2000" b="1" kern="1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kern="1200" dirty="0" err="1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hữu</a:t>
          </a:r>
          <a:r>
            <a:rPr lang="en-US" sz="2000" b="1" kern="1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kern="1200" dirty="0" err="1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nô</a:t>
          </a:r>
          <a:r>
            <a:rPr lang="en-US" sz="2000" b="1" kern="1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kern="1200" dirty="0" err="1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lệ</a:t>
          </a:r>
          <a:endParaRPr lang="en-US" sz="2000" b="1" kern="1200" dirty="0">
            <a:solidFill>
              <a:schemeClr val="bg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3295" y="0"/>
        <a:ext cx="3204261" cy="584200"/>
      </dsp:txXfrm>
    </dsp:sp>
    <dsp:sp modelId="{C06F57C9-A81D-4ECF-9631-5F3D3CA49AED}">
      <dsp:nvSpPr>
        <dsp:cNvPr id="0" name=""/>
        <dsp:cNvSpPr/>
      </dsp:nvSpPr>
      <dsp:spPr>
        <a:xfrm>
          <a:off x="2730374" y="0"/>
          <a:ext cx="4011592" cy="5842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Phong</a:t>
          </a:r>
          <a:r>
            <a:rPr lang="en-US" sz="2000" b="1" kern="1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kern="1200" dirty="0" err="1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kiến</a:t>
          </a:r>
          <a:endParaRPr lang="en-US" sz="2000" b="1" kern="1200" dirty="0">
            <a:solidFill>
              <a:schemeClr val="bg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3022474" y="0"/>
        <a:ext cx="3427392" cy="584200"/>
      </dsp:txXfrm>
    </dsp:sp>
    <dsp:sp modelId="{0DCD8CE7-0A19-42CF-8273-EBF4C7023FCA}">
      <dsp:nvSpPr>
        <dsp:cNvPr id="0" name=""/>
        <dsp:cNvSpPr/>
      </dsp:nvSpPr>
      <dsp:spPr>
        <a:xfrm>
          <a:off x="6118734" y="0"/>
          <a:ext cx="2717169" cy="5842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Chủ</a:t>
          </a:r>
          <a:r>
            <a:rPr lang="en-US" sz="2000" b="1" kern="1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kern="1200" dirty="0" err="1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nghĩa</a:t>
          </a:r>
          <a:r>
            <a:rPr lang="en-US" sz="2000" b="1" kern="1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kern="1200" dirty="0" err="1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tư</a:t>
          </a:r>
          <a:r>
            <a:rPr lang="en-US" sz="2000" b="1" kern="1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kern="1200" dirty="0" err="1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bản</a:t>
          </a:r>
          <a:r>
            <a:rPr lang="en-US" sz="2000" b="1" kern="1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 </a:t>
          </a:r>
        </a:p>
      </dsp:txBody>
      <dsp:txXfrm>
        <a:off x="6410834" y="0"/>
        <a:ext cx="2132969" cy="58420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B59B74-9690-4B55-9F85-1298A1E43CC3}">
      <dsp:nvSpPr>
        <dsp:cNvPr id="0" name=""/>
        <dsp:cNvSpPr/>
      </dsp:nvSpPr>
      <dsp:spPr>
        <a:xfrm>
          <a:off x="3905566" y="1718723"/>
          <a:ext cx="3070501" cy="496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8676"/>
              </a:lnTo>
              <a:lnTo>
                <a:pt x="3070501" y="338676"/>
              </a:lnTo>
              <a:lnTo>
                <a:pt x="3070501" y="4969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A2412A-EAC7-4D01-9674-A6604D887770}">
      <dsp:nvSpPr>
        <dsp:cNvPr id="0" name=""/>
        <dsp:cNvSpPr/>
      </dsp:nvSpPr>
      <dsp:spPr>
        <a:xfrm>
          <a:off x="3859846" y="1718723"/>
          <a:ext cx="91440" cy="4969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8676"/>
              </a:lnTo>
              <a:lnTo>
                <a:pt x="56393" y="338676"/>
              </a:lnTo>
              <a:lnTo>
                <a:pt x="56393" y="4969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6F5DA3-5D14-4FE1-B131-FB10864578E6}">
      <dsp:nvSpPr>
        <dsp:cNvPr id="0" name=""/>
        <dsp:cNvSpPr/>
      </dsp:nvSpPr>
      <dsp:spPr>
        <a:xfrm>
          <a:off x="813195" y="1718723"/>
          <a:ext cx="3092370" cy="516911"/>
        </a:xfrm>
        <a:custGeom>
          <a:avLst/>
          <a:gdLst/>
          <a:ahLst/>
          <a:cxnLst/>
          <a:rect l="0" t="0" r="0" b="0"/>
          <a:pathLst>
            <a:path>
              <a:moveTo>
                <a:pt x="3092370" y="0"/>
              </a:moveTo>
              <a:lnTo>
                <a:pt x="3092370" y="358609"/>
              </a:lnTo>
              <a:lnTo>
                <a:pt x="0" y="358609"/>
              </a:lnTo>
              <a:lnTo>
                <a:pt x="0" y="51691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C7145E-CF9F-4F6D-9F2C-B789E7F41CB6}">
      <dsp:nvSpPr>
        <dsp:cNvPr id="0" name=""/>
        <dsp:cNvSpPr/>
      </dsp:nvSpPr>
      <dsp:spPr>
        <a:xfrm>
          <a:off x="835064" y="1718723"/>
          <a:ext cx="3070501" cy="496978"/>
        </a:xfrm>
        <a:custGeom>
          <a:avLst/>
          <a:gdLst/>
          <a:ahLst/>
          <a:cxnLst/>
          <a:rect l="0" t="0" r="0" b="0"/>
          <a:pathLst>
            <a:path>
              <a:moveTo>
                <a:pt x="3070501" y="0"/>
              </a:moveTo>
              <a:lnTo>
                <a:pt x="3070501" y="338676"/>
              </a:lnTo>
              <a:lnTo>
                <a:pt x="0" y="338676"/>
              </a:lnTo>
              <a:lnTo>
                <a:pt x="0" y="4969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177694-F1A7-431B-BAD6-C2525950149D}">
      <dsp:nvSpPr>
        <dsp:cNvPr id="0" name=""/>
        <dsp:cNvSpPr/>
      </dsp:nvSpPr>
      <dsp:spPr>
        <a:xfrm>
          <a:off x="3071933" y="45858"/>
          <a:ext cx="1667266" cy="16728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122EDC-AE00-46F9-8E9D-B682A47FDD97}">
      <dsp:nvSpPr>
        <dsp:cNvPr id="0" name=""/>
        <dsp:cNvSpPr/>
      </dsp:nvSpPr>
      <dsp:spPr>
        <a:xfrm>
          <a:off x="3261800" y="226232"/>
          <a:ext cx="1667266" cy="16728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CHỨC NĂNG</a:t>
          </a:r>
        </a:p>
      </dsp:txBody>
      <dsp:txXfrm>
        <a:off x="3310633" y="275065"/>
        <a:ext cx="1569600" cy="1575199"/>
      </dsp:txXfrm>
    </dsp:sp>
    <dsp:sp modelId="{A758AEDF-671D-4D70-B7D1-B7BF98B409B5}">
      <dsp:nvSpPr>
        <dsp:cNvPr id="0" name=""/>
        <dsp:cNvSpPr/>
      </dsp:nvSpPr>
      <dsp:spPr>
        <a:xfrm>
          <a:off x="1431" y="2215702"/>
          <a:ext cx="1667266" cy="16728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5D6699-1C38-4C52-8D85-CC33F8008A4C}">
      <dsp:nvSpPr>
        <dsp:cNvPr id="0" name=""/>
        <dsp:cNvSpPr/>
      </dsp:nvSpPr>
      <dsp:spPr>
        <a:xfrm>
          <a:off x="191298" y="2396076"/>
          <a:ext cx="1667266" cy="16728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1" kern="1200" dirty="0"/>
            <a:t>ĐỐI NỘI</a:t>
          </a:r>
        </a:p>
      </dsp:txBody>
      <dsp:txXfrm>
        <a:off x="240131" y="2444909"/>
        <a:ext cx="1569600" cy="1575199"/>
      </dsp:txXfrm>
    </dsp:sp>
    <dsp:sp modelId="{7181C3EC-EB5C-4A39-BD4C-8B8DE9955047}">
      <dsp:nvSpPr>
        <dsp:cNvPr id="0" name=""/>
        <dsp:cNvSpPr/>
      </dsp:nvSpPr>
      <dsp:spPr>
        <a:xfrm>
          <a:off x="-20437" y="2235635"/>
          <a:ext cx="1667266" cy="16728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352C8E-241B-4E50-8851-531B514465E5}">
      <dsp:nvSpPr>
        <dsp:cNvPr id="0" name=""/>
        <dsp:cNvSpPr/>
      </dsp:nvSpPr>
      <dsp:spPr>
        <a:xfrm>
          <a:off x="169429" y="2416009"/>
          <a:ext cx="1667266" cy="16728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Lập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pháp</a:t>
          </a:r>
          <a:endParaRPr lang="en-US" sz="2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8262" y="2464842"/>
        <a:ext cx="1569600" cy="1575199"/>
      </dsp:txXfrm>
    </dsp:sp>
    <dsp:sp modelId="{846A2C6C-76BC-468A-B322-B98F62BFA483}">
      <dsp:nvSpPr>
        <dsp:cNvPr id="0" name=""/>
        <dsp:cNvSpPr/>
      </dsp:nvSpPr>
      <dsp:spPr>
        <a:xfrm>
          <a:off x="3082606" y="2215702"/>
          <a:ext cx="1667266" cy="16728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49E4B8-341F-4B57-A8B6-6001F4C9DD90}">
      <dsp:nvSpPr>
        <dsp:cNvPr id="0" name=""/>
        <dsp:cNvSpPr/>
      </dsp:nvSpPr>
      <dsp:spPr>
        <a:xfrm>
          <a:off x="3272474" y="2396076"/>
          <a:ext cx="1667266" cy="16728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Hành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pháp</a:t>
          </a:r>
          <a:endParaRPr lang="en-US" sz="2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21307" y="2444909"/>
        <a:ext cx="1569600" cy="1575199"/>
      </dsp:txXfrm>
    </dsp:sp>
    <dsp:sp modelId="{8F6997E8-47C2-4B9D-895A-C380E5021274}">
      <dsp:nvSpPr>
        <dsp:cNvPr id="0" name=""/>
        <dsp:cNvSpPr/>
      </dsp:nvSpPr>
      <dsp:spPr>
        <a:xfrm>
          <a:off x="6142434" y="2215702"/>
          <a:ext cx="1667266" cy="16728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C36534-37A5-4CAA-AD8E-F54C77598BBA}">
      <dsp:nvSpPr>
        <dsp:cNvPr id="0" name=""/>
        <dsp:cNvSpPr/>
      </dsp:nvSpPr>
      <dsp:spPr>
        <a:xfrm>
          <a:off x="6332302" y="2396076"/>
          <a:ext cx="1667266" cy="16728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Tư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pháp</a:t>
          </a:r>
          <a:endParaRPr lang="en-US" sz="2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381135" y="2444909"/>
        <a:ext cx="1569600" cy="1575199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B59B74-9690-4B55-9F85-1298A1E43CC3}">
      <dsp:nvSpPr>
        <dsp:cNvPr id="0" name=""/>
        <dsp:cNvSpPr/>
      </dsp:nvSpPr>
      <dsp:spPr>
        <a:xfrm>
          <a:off x="3903417" y="1711058"/>
          <a:ext cx="2093332" cy="5082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6341"/>
              </a:lnTo>
              <a:lnTo>
                <a:pt x="2093332" y="346341"/>
              </a:lnTo>
              <a:lnTo>
                <a:pt x="2093332" y="50822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6F5DA3-5D14-4FE1-B131-FB10864578E6}">
      <dsp:nvSpPr>
        <dsp:cNvPr id="0" name=""/>
        <dsp:cNvSpPr/>
      </dsp:nvSpPr>
      <dsp:spPr>
        <a:xfrm>
          <a:off x="1787721" y="1711058"/>
          <a:ext cx="2115696" cy="508556"/>
        </a:xfrm>
        <a:custGeom>
          <a:avLst/>
          <a:gdLst/>
          <a:ahLst/>
          <a:cxnLst/>
          <a:rect l="0" t="0" r="0" b="0"/>
          <a:pathLst>
            <a:path>
              <a:moveTo>
                <a:pt x="2115696" y="0"/>
              </a:moveTo>
              <a:lnTo>
                <a:pt x="2115696" y="346671"/>
              </a:lnTo>
              <a:lnTo>
                <a:pt x="0" y="346671"/>
              </a:lnTo>
              <a:lnTo>
                <a:pt x="0" y="5085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C7145E-CF9F-4F6D-9F2C-B789E7F41CB6}">
      <dsp:nvSpPr>
        <dsp:cNvPr id="0" name=""/>
        <dsp:cNvSpPr/>
      </dsp:nvSpPr>
      <dsp:spPr>
        <a:xfrm>
          <a:off x="1810085" y="1711058"/>
          <a:ext cx="2093332" cy="508226"/>
        </a:xfrm>
        <a:custGeom>
          <a:avLst/>
          <a:gdLst/>
          <a:ahLst/>
          <a:cxnLst/>
          <a:rect l="0" t="0" r="0" b="0"/>
          <a:pathLst>
            <a:path>
              <a:moveTo>
                <a:pt x="2093332" y="0"/>
              </a:moveTo>
              <a:lnTo>
                <a:pt x="2093332" y="346341"/>
              </a:lnTo>
              <a:lnTo>
                <a:pt x="0" y="346341"/>
              </a:lnTo>
              <a:lnTo>
                <a:pt x="0" y="50822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177694-F1A7-431B-BAD6-C2525950149D}">
      <dsp:nvSpPr>
        <dsp:cNvPr id="0" name=""/>
        <dsp:cNvSpPr/>
      </dsp:nvSpPr>
      <dsp:spPr>
        <a:xfrm>
          <a:off x="3050916" y="329"/>
          <a:ext cx="1705002" cy="17107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122EDC-AE00-46F9-8E9D-B682A47FDD97}">
      <dsp:nvSpPr>
        <dsp:cNvPr id="0" name=""/>
        <dsp:cNvSpPr/>
      </dsp:nvSpPr>
      <dsp:spPr>
        <a:xfrm>
          <a:off x="3245081" y="184786"/>
          <a:ext cx="1705002" cy="1710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CHỨC NĂNG</a:t>
          </a:r>
        </a:p>
      </dsp:txBody>
      <dsp:txXfrm>
        <a:off x="3295019" y="234724"/>
        <a:ext cx="1605126" cy="1610852"/>
      </dsp:txXfrm>
    </dsp:sp>
    <dsp:sp modelId="{A758AEDF-671D-4D70-B7D1-B7BF98B409B5}">
      <dsp:nvSpPr>
        <dsp:cNvPr id="0" name=""/>
        <dsp:cNvSpPr/>
      </dsp:nvSpPr>
      <dsp:spPr>
        <a:xfrm>
          <a:off x="957583" y="2219284"/>
          <a:ext cx="1705002" cy="17107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5D6699-1C38-4C52-8D85-CC33F8008A4C}">
      <dsp:nvSpPr>
        <dsp:cNvPr id="0" name=""/>
        <dsp:cNvSpPr/>
      </dsp:nvSpPr>
      <dsp:spPr>
        <a:xfrm>
          <a:off x="1151748" y="2403741"/>
          <a:ext cx="1705002" cy="1710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b="1" kern="1200" dirty="0"/>
            <a:t>ĐỐI NỘI</a:t>
          </a:r>
        </a:p>
      </dsp:txBody>
      <dsp:txXfrm>
        <a:off x="1201686" y="2453679"/>
        <a:ext cx="1605126" cy="1610852"/>
      </dsp:txXfrm>
    </dsp:sp>
    <dsp:sp modelId="{7181C3EC-EB5C-4A39-BD4C-8B8DE9955047}">
      <dsp:nvSpPr>
        <dsp:cNvPr id="0" name=""/>
        <dsp:cNvSpPr/>
      </dsp:nvSpPr>
      <dsp:spPr>
        <a:xfrm>
          <a:off x="935219" y="2219614"/>
          <a:ext cx="1705002" cy="17107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352C8E-241B-4E50-8851-531B514465E5}">
      <dsp:nvSpPr>
        <dsp:cNvPr id="0" name=""/>
        <dsp:cNvSpPr/>
      </dsp:nvSpPr>
      <dsp:spPr>
        <a:xfrm>
          <a:off x="1129384" y="2404071"/>
          <a:ext cx="1705002" cy="1710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Toàn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thể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BMNN</a:t>
          </a:r>
        </a:p>
      </dsp:txBody>
      <dsp:txXfrm>
        <a:off x="1179322" y="2454009"/>
        <a:ext cx="1605126" cy="1610852"/>
      </dsp:txXfrm>
    </dsp:sp>
    <dsp:sp modelId="{8F6997E8-47C2-4B9D-895A-C380E5021274}">
      <dsp:nvSpPr>
        <dsp:cNvPr id="0" name=""/>
        <dsp:cNvSpPr/>
      </dsp:nvSpPr>
      <dsp:spPr>
        <a:xfrm>
          <a:off x="5144248" y="2219284"/>
          <a:ext cx="1705002" cy="17107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C36534-37A5-4CAA-AD8E-F54C77598BBA}">
      <dsp:nvSpPr>
        <dsp:cNvPr id="0" name=""/>
        <dsp:cNvSpPr/>
      </dsp:nvSpPr>
      <dsp:spPr>
        <a:xfrm>
          <a:off x="5338413" y="2403741"/>
          <a:ext cx="1705002" cy="1710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Cơ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quan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nhà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nước</a:t>
          </a:r>
          <a:endParaRPr lang="en-US" sz="2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388351" y="2453679"/>
        <a:ext cx="1605126" cy="1610852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A2DBCC-A82D-4FCE-B79E-8CB1DDB0A154}">
      <dsp:nvSpPr>
        <dsp:cNvPr id="0" name=""/>
        <dsp:cNvSpPr/>
      </dsp:nvSpPr>
      <dsp:spPr>
        <a:xfrm>
          <a:off x="6537372" y="3055273"/>
          <a:ext cx="1483103" cy="3600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379"/>
              </a:lnTo>
              <a:lnTo>
                <a:pt x="1483103" y="245379"/>
              </a:lnTo>
              <a:lnTo>
                <a:pt x="1483103" y="3600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0E9369-A106-4A2A-B123-52E5966E1983}">
      <dsp:nvSpPr>
        <dsp:cNvPr id="0" name=""/>
        <dsp:cNvSpPr/>
      </dsp:nvSpPr>
      <dsp:spPr>
        <a:xfrm>
          <a:off x="6491652" y="3055273"/>
          <a:ext cx="91440" cy="3600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00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571AD3-9E7B-4BDE-B684-0D8762BED412}">
      <dsp:nvSpPr>
        <dsp:cNvPr id="0" name=""/>
        <dsp:cNvSpPr/>
      </dsp:nvSpPr>
      <dsp:spPr>
        <a:xfrm>
          <a:off x="5054269" y="3055273"/>
          <a:ext cx="1483103" cy="360072"/>
        </a:xfrm>
        <a:custGeom>
          <a:avLst/>
          <a:gdLst/>
          <a:ahLst/>
          <a:cxnLst/>
          <a:rect l="0" t="0" r="0" b="0"/>
          <a:pathLst>
            <a:path>
              <a:moveTo>
                <a:pt x="1483103" y="0"/>
              </a:moveTo>
              <a:lnTo>
                <a:pt x="1483103" y="245379"/>
              </a:lnTo>
              <a:lnTo>
                <a:pt x="0" y="245379"/>
              </a:lnTo>
              <a:lnTo>
                <a:pt x="0" y="3600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6F5DA3-5D14-4FE1-B131-FB10864578E6}">
      <dsp:nvSpPr>
        <dsp:cNvPr id="0" name=""/>
        <dsp:cNvSpPr/>
      </dsp:nvSpPr>
      <dsp:spPr>
        <a:xfrm>
          <a:off x="4312718" y="1483167"/>
          <a:ext cx="2224654" cy="3600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379"/>
              </a:lnTo>
              <a:lnTo>
                <a:pt x="2224654" y="245379"/>
              </a:lnTo>
              <a:lnTo>
                <a:pt x="2224654" y="3600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87F9B4-BD3A-4830-BF05-3F974C692222}">
      <dsp:nvSpPr>
        <dsp:cNvPr id="0" name=""/>
        <dsp:cNvSpPr/>
      </dsp:nvSpPr>
      <dsp:spPr>
        <a:xfrm>
          <a:off x="2088063" y="3055273"/>
          <a:ext cx="1483103" cy="3600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379"/>
              </a:lnTo>
              <a:lnTo>
                <a:pt x="1483103" y="245379"/>
              </a:lnTo>
              <a:lnTo>
                <a:pt x="1483103" y="3600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6AB101-6A99-482C-B555-F3ACF30491E3}">
      <dsp:nvSpPr>
        <dsp:cNvPr id="0" name=""/>
        <dsp:cNvSpPr/>
      </dsp:nvSpPr>
      <dsp:spPr>
        <a:xfrm>
          <a:off x="2042343" y="3055273"/>
          <a:ext cx="91440" cy="3600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00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6BBEE2-18CC-49E8-8D05-3B3BB31BC757}">
      <dsp:nvSpPr>
        <dsp:cNvPr id="0" name=""/>
        <dsp:cNvSpPr/>
      </dsp:nvSpPr>
      <dsp:spPr>
        <a:xfrm>
          <a:off x="604960" y="3055273"/>
          <a:ext cx="1483103" cy="360072"/>
        </a:xfrm>
        <a:custGeom>
          <a:avLst/>
          <a:gdLst/>
          <a:ahLst/>
          <a:cxnLst/>
          <a:rect l="0" t="0" r="0" b="0"/>
          <a:pathLst>
            <a:path>
              <a:moveTo>
                <a:pt x="1483103" y="0"/>
              </a:moveTo>
              <a:lnTo>
                <a:pt x="1483103" y="245379"/>
              </a:lnTo>
              <a:lnTo>
                <a:pt x="0" y="245379"/>
              </a:lnTo>
              <a:lnTo>
                <a:pt x="0" y="3600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C7145E-CF9F-4F6D-9F2C-B789E7F41CB6}">
      <dsp:nvSpPr>
        <dsp:cNvPr id="0" name=""/>
        <dsp:cNvSpPr/>
      </dsp:nvSpPr>
      <dsp:spPr>
        <a:xfrm>
          <a:off x="2088063" y="1483167"/>
          <a:ext cx="2224654" cy="360072"/>
        </a:xfrm>
        <a:custGeom>
          <a:avLst/>
          <a:gdLst/>
          <a:ahLst/>
          <a:cxnLst/>
          <a:rect l="0" t="0" r="0" b="0"/>
          <a:pathLst>
            <a:path>
              <a:moveTo>
                <a:pt x="2224654" y="0"/>
              </a:moveTo>
              <a:lnTo>
                <a:pt x="2224654" y="245379"/>
              </a:lnTo>
              <a:lnTo>
                <a:pt x="0" y="245379"/>
              </a:lnTo>
              <a:lnTo>
                <a:pt x="0" y="3600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177694-F1A7-431B-BAD6-C2525950149D}">
      <dsp:nvSpPr>
        <dsp:cNvPr id="0" name=""/>
        <dsp:cNvSpPr/>
      </dsp:nvSpPr>
      <dsp:spPr>
        <a:xfrm>
          <a:off x="3708730" y="271135"/>
          <a:ext cx="1207975" cy="12120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122EDC-AE00-46F9-8E9D-B682A47FDD97}">
      <dsp:nvSpPr>
        <dsp:cNvPr id="0" name=""/>
        <dsp:cNvSpPr/>
      </dsp:nvSpPr>
      <dsp:spPr>
        <a:xfrm>
          <a:off x="3846293" y="401820"/>
          <a:ext cx="1207975" cy="12120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CHỨC NĂNG</a:t>
          </a:r>
        </a:p>
      </dsp:txBody>
      <dsp:txXfrm>
        <a:off x="3881673" y="437200"/>
        <a:ext cx="1137215" cy="1141272"/>
      </dsp:txXfrm>
    </dsp:sp>
    <dsp:sp modelId="{A758AEDF-671D-4D70-B7D1-B7BF98B409B5}">
      <dsp:nvSpPr>
        <dsp:cNvPr id="0" name=""/>
        <dsp:cNvSpPr/>
      </dsp:nvSpPr>
      <dsp:spPr>
        <a:xfrm>
          <a:off x="1484075" y="1843240"/>
          <a:ext cx="1207975" cy="12120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5D6699-1C38-4C52-8D85-CC33F8008A4C}">
      <dsp:nvSpPr>
        <dsp:cNvPr id="0" name=""/>
        <dsp:cNvSpPr/>
      </dsp:nvSpPr>
      <dsp:spPr>
        <a:xfrm>
          <a:off x="1621639" y="1973926"/>
          <a:ext cx="1207975" cy="12120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ĐỐI NỘI</a:t>
          </a:r>
        </a:p>
      </dsp:txBody>
      <dsp:txXfrm>
        <a:off x="1657019" y="2009306"/>
        <a:ext cx="1137215" cy="1141272"/>
      </dsp:txXfrm>
    </dsp:sp>
    <dsp:sp modelId="{1E4085EA-D7F5-46E5-9E40-CA1F549A75D8}">
      <dsp:nvSpPr>
        <dsp:cNvPr id="0" name=""/>
        <dsp:cNvSpPr/>
      </dsp:nvSpPr>
      <dsp:spPr>
        <a:xfrm>
          <a:off x="972" y="3415346"/>
          <a:ext cx="1207975" cy="12120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4B6C0F-DF29-47D7-877D-3E16F5049FF4}">
      <dsp:nvSpPr>
        <dsp:cNvPr id="0" name=""/>
        <dsp:cNvSpPr/>
      </dsp:nvSpPr>
      <dsp:spPr>
        <a:xfrm>
          <a:off x="138536" y="3546032"/>
          <a:ext cx="1207975" cy="12120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 (Body)"/>
            </a:rPr>
            <a:t>An </a:t>
          </a:r>
          <a:r>
            <a:rPr lang="en-US" sz="2000" b="1" kern="1200" dirty="0" err="1">
              <a:latin typeface="t (Body)"/>
            </a:rPr>
            <a:t>ninh</a:t>
          </a:r>
          <a:r>
            <a:rPr lang="en-US" sz="2000" b="1" kern="1200" dirty="0">
              <a:latin typeface="t (Body)"/>
            </a:rPr>
            <a:t> </a:t>
          </a:r>
          <a:r>
            <a:rPr lang="en-US" sz="2000" b="1" kern="1200" dirty="0" err="1">
              <a:latin typeface="t (Body)"/>
            </a:rPr>
            <a:t>trật</a:t>
          </a:r>
          <a:r>
            <a:rPr lang="en-US" sz="2000" b="1" kern="1200" dirty="0">
              <a:latin typeface="t (Body)"/>
            </a:rPr>
            <a:t> </a:t>
          </a:r>
          <a:r>
            <a:rPr lang="en-US" sz="2000" b="1" kern="1200" dirty="0" err="1">
              <a:latin typeface="t (Body)"/>
            </a:rPr>
            <a:t>tự</a:t>
          </a:r>
          <a:endParaRPr lang="en-US" sz="2000" b="1" kern="1200" dirty="0">
            <a:latin typeface="t (Body)"/>
          </a:endParaRPr>
        </a:p>
      </dsp:txBody>
      <dsp:txXfrm>
        <a:off x="173916" y="3581412"/>
        <a:ext cx="1137215" cy="1141272"/>
      </dsp:txXfrm>
    </dsp:sp>
    <dsp:sp modelId="{A0068AAC-C6FA-47A6-A502-BC24139E2990}">
      <dsp:nvSpPr>
        <dsp:cNvPr id="0" name=""/>
        <dsp:cNvSpPr/>
      </dsp:nvSpPr>
      <dsp:spPr>
        <a:xfrm>
          <a:off x="1484075" y="3415346"/>
          <a:ext cx="1207975" cy="12120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D11B47-2178-4044-99BB-F9C740EA80A7}">
      <dsp:nvSpPr>
        <dsp:cNvPr id="0" name=""/>
        <dsp:cNvSpPr/>
      </dsp:nvSpPr>
      <dsp:spPr>
        <a:xfrm>
          <a:off x="1621639" y="3546032"/>
          <a:ext cx="1207975" cy="12120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 (Body)"/>
            </a:rPr>
            <a:t>XD, PT </a:t>
          </a:r>
          <a:r>
            <a:rPr lang="en-US" sz="2000" b="1" kern="1200" dirty="0" err="1">
              <a:latin typeface="t (Body)"/>
            </a:rPr>
            <a:t>đất</a:t>
          </a:r>
          <a:r>
            <a:rPr lang="en-US" sz="2000" b="1" kern="1200" dirty="0">
              <a:latin typeface="t (Body)"/>
            </a:rPr>
            <a:t> </a:t>
          </a:r>
          <a:r>
            <a:rPr lang="en-US" sz="2000" b="1" kern="1200" dirty="0" err="1">
              <a:latin typeface="t (Body)"/>
            </a:rPr>
            <a:t>nước</a:t>
          </a:r>
          <a:endParaRPr lang="en-US" sz="2000" b="1" kern="1200" dirty="0">
            <a:latin typeface="t (Body)"/>
          </a:endParaRPr>
        </a:p>
      </dsp:txBody>
      <dsp:txXfrm>
        <a:off x="1657019" y="3581412"/>
        <a:ext cx="1137215" cy="1141272"/>
      </dsp:txXfrm>
    </dsp:sp>
    <dsp:sp modelId="{033AF46B-35ED-4CEF-902E-03B5BA0D72C7}">
      <dsp:nvSpPr>
        <dsp:cNvPr id="0" name=""/>
        <dsp:cNvSpPr/>
      </dsp:nvSpPr>
      <dsp:spPr>
        <a:xfrm>
          <a:off x="2967178" y="3415346"/>
          <a:ext cx="1207975" cy="12120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290C8C-75F0-40B3-881C-DE483B744402}">
      <dsp:nvSpPr>
        <dsp:cNvPr id="0" name=""/>
        <dsp:cNvSpPr/>
      </dsp:nvSpPr>
      <dsp:spPr>
        <a:xfrm>
          <a:off x="3104742" y="3546032"/>
          <a:ext cx="1207975" cy="12120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 err="1">
              <a:latin typeface="t (Body)"/>
            </a:rPr>
            <a:t>Bảo</a:t>
          </a:r>
          <a:r>
            <a:rPr lang="en-US" sz="1900" b="1" kern="1200" dirty="0">
              <a:latin typeface="t (Body)"/>
            </a:rPr>
            <a:t> </a:t>
          </a:r>
          <a:r>
            <a:rPr lang="en-US" sz="1900" b="1" kern="1200" dirty="0" err="1">
              <a:latin typeface="t (Body)"/>
            </a:rPr>
            <a:t>vệ</a:t>
          </a:r>
          <a:r>
            <a:rPr lang="en-US" sz="1900" b="1" kern="1200" dirty="0">
              <a:latin typeface="t (Body)"/>
            </a:rPr>
            <a:t> </a:t>
          </a:r>
          <a:r>
            <a:rPr lang="en-US" sz="1900" b="1" kern="1200" dirty="0" err="1">
              <a:latin typeface="t (Body)"/>
            </a:rPr>
            <a:t>chế</a:t>
          </a:r>
          <a:r>
            <a:rPr lang="en-US" sz="1900" b="1" kern="1200" dirty="0">
              <a:latin typeface="t (Body)"/>
            </a:rPr>
            <a:t> </a:t>
          </a:r>
          <a:r>
            <a:rPr lang="en-US" sz="1900" b="1" kern="1200" dirty="0" err="1">
              <a:latin typeface="t (Body)"/>
            </a:rPr>
            <a:t>độ</a:t>
          </a:r>
          <a:r>
            <a:rPr lang="en-US" sz="1900" b="1" kern="1200" dirty="0">
              <a:latin typeface="t (Body)"/>
            </a:rPr>
            <a:t> </a:t>
          </a:r>
          <a:r>
            <a:rPr lang="en-US" sz="1900" b="1" kern="1200" dirty="0" err="1">
              <a:latin typeface="t (Body)"/>
            </a:rPr>
            <a:t>chính</a:t>
          </a:r>
          <a:r>
            <a:rPr lang="en-US" sz="1900" b="1" kern="1200" dirty="0">
              <a:latin typeface="t (Body)"/>
            </a:rPr>
            <a:t> </a:t>
          </a:r>
          <a:r>
            <a:rPr lang="en-US" sz="1900" b="1" kern="1200" dirty="0" err="1">
              <a:latin typeface="t (Body)"/>
            </a:rPr>
            <a:t>trị</a:t>
          </a:r>
          <a:endParaRPr lang="en-US" sz="1900" b="1" kern="1200" dirty="0">
            <a:latin typeface="t (Body)"/>
          </a:endParaRPr>
        </a:p>
      </dsp:txBody>
      <dsp:txXfrm>
        <a:off x="3140122" y="3581412"/>
        <a:ext cx="1137215" cy="1141272"/>
      </dsp:txXfrm>
    </dsp:sp>
    <dsp:sp modelId="{7181C3EC-EB5C-4A39-BD4C-8B8DE9955047}">
      <dsp:nvSpPr>
        <dsp:cNvPr id="0" name=""/>
        <dsp:cNvSpPr/>
      </dsp:nvSpPr>
      <dsp:spPr>
        <a:xfrm>
          <a:off x="5933384" y="1843240"/>
          <a:ext cx="1207975" cy="12120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352C8E-241B-4E50-8851-531B514465E5}">
      <dsp:nvSpPr>
        <dsp:cNvPr id="0" name=""/>
        <dsp:cNvSpPr/>
      </dsp:nvSpPr>
      <dsp:spPr>
        <a:xfrm>
          <a:off x="6070948" y="1973926"/>
          <a:ext cx="1207975" cy="12120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 (Body)"/>
            </a:rPr>
            <a:t>ĐỐI NGOẠI</a:t>
          </a:r>
        </a:p>
      </dsp:txBody>
      <dsp:txXfrm>
        <a:off x="6106328" y="2009306"/>
        <a:ext cx="1137215" cy="1141272"/>
      </dsp:txXfrm>
    </dsp:sp>
    <dsp:sp modelId="{48D8A7F5-CB3D-48B3-BCBC-0406AE2AF602}">
      <dsp:nvSpPr>
        <dsp:cNvPr id="0" name=""/>
        <dsp:cNvSpPr/>
      </dsp:nvSpPr>
      <dsp:spPr>
        <a:xfrm>
          <a:off x="4450281" y="3415346"/>
          <a:ext cx="1207975" cy="12120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3744E0-1547-4FA5-AE22-68143BA4B965}">
      <dsp:nvSpPr>
        <dsp:cNvPr id="0" name=""/>
        <dsp:cNvSpPr/>
      </dsp:nvSpPr>
      <dsp:spPr>
        <a:xfrm>
          <a:off x="4587845" y="3546032"/>
          <a:ext cx="1207975" cy="12120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>
              <a:latin typeface="t (Body)"/>
            </a:rPr>
            <a:t>Phòng</a:t>
          </a:r>
          <a:r>
            <a:rPr lang="en-US" sz="2000" b="1" kern="1200" dirty="0">
              <a:latin typeface="t (Body)"/>
            </a:rPr>
            <a:t> </a:t>
          </a:r>
          <a:r>
            <a:rPr lang="en-US" sz="2000" b="1" kern="1200" dirty="0" err="1">
              <a:latin typeface="t (Body)"/>
            </a:rPr>
            <a:t>thủ</a:t>
          </a:r>
          <a:endParaRPr lang="en-US" sz="2000" b="1" kern="1200" dirty="0">
            <a:latin typeface="t (Body)"/>
          </a:endParaRPr>
        </a:p>
      </dsp:txBody>
      <dsp:txXfrm>
        <a:off x="4623225" y="3581412"/>
        <a:ext cx="1137215" cy="1141272"/>
      </dsp:txXfrm>
    </dsp:sp>
    <dsp:sp modelId="{046D72A2-60A8-480F-8411-62B8DA2EF5C3}">
      <dsp:nvSpPr>
        <dsp:cNvPr id="0" name=""/>
        <dsp:cNvSpPr/>
      </dsp:nvSpPr>
      <dsp:spPr>
        <a:xfrm>
          <a:off x="5933384" y="3415346"/>
          <a:ext cx="1207975" cy="12120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533CD-77D5-4420-AD82-24D358588C38}">
      <dsp:nvSpPr>
        <dsp:cNvPr id="0" name=""/>
        <dsp:cNvSpPr/>
      </dsp:nvSpPr>
      <dsp:spPr>
        <a:xfrm>
          <a:off x="6070948" y="3546032"/>
          <a:ext cx="1207975" cy="12120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>
              <a:latin typeface="t (Body)"/>
            </a:rPr>
            <a:t>Chống</a:t>
          </a:r>
          <a:r>
            <a:rPr lang="en-US" sz="2000" b="1" kern="1200" dirty="0">
              <a:latin typeface="t (Body)"/>
            </a:rPr>
            <a:t> </a:t>
          </a:r>
          <a:r>
            <a:rPr lang="en-US" sz="2000" b="1" kern="1200" dirty="0" err="1">
              <a:latin typeface="t (Body)"/>
            </a:rPr>
            <a:t>xâm</a:t>
          </a:r>
          <a:r>
            <a:rPr lang="en-US" sz="2000" b="1" kern="1200" dirty="0">
              <a:latin typeface="t (Body)"/>
            </a:rPr>
            <a:t> </a:t>
          </a:r>
          <a:r>
            <a:rPr lang="en-US" sz="2000" b="1" kern="1200" dirty="0" err="1">
              <a:latin typeface="t (Body)"/>
            </a:rPr>
            <a:t>lược</a:t>
          </a:r>
          <a:endParaRPr lang="en-US" sz="2000" b="1" kern="1200" dirty="0">
            <a:latin typeface="t (Body)"/>
          </a:endParaRPr>
        </a:p>
      </dsp:txBody>
      <dsp:txXfrm>
        <a:off x="6106328" y="3581412"/>
        <a:ext cx="1137215" cy="1141272"/>
      </dsp:txXfrm>
    </dsp:sp>
    <dsp:sp modelId="{E1693C49-65D6-4CE8-B937-D7A07A1F1F0B}">
      <dsp:nvSpPr>
        <dsp:cNvPr id="0" name=""/>
        <dsp:cNvSpPr/>
      </dsp:nvSpPr>
      <dsp:spPr>
        <a:xfrm>
          <a:off x="7416488" y="3415346"/>
          <a:ext cx="1207975" cy="12120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08A601-E5A3-41D8-866D-487451711EDE}">
      <dsp:nvSpPr>
        <dsp:cNvPr id="0" name=""/>
        <dsp:cNvSpPr/>
      </dsp:nvSpPr>
      <dsp:spPr>
        <a:xfrm>
          <a:off x="7554051" y="3546032"/>
          <a:ext cx="1207975" cy="12120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>
              <a:latin typeface="t (Body)"/>
            </a:rPr>
            <a:t>Ngoại</a:t>
          </a:r>
          <a:r>
            <a:rPr lang="en-US" sz="2000" b="1" kern="1200" dirty="0">
              <a:latin typeface="t (Body)"/>
            </a:rPr>
            <a:t> </a:t>
          </a:r>
          <a:r>
            <a:rPr lang="en-US" sz="2000" b="1" kern="1200" dirty="0" err="1">
              <a:latin typeface="t (Body)"/>
            </a:rPr>
            <a:t>giao</a:t>
          </a:r>
          <a:r>
            <a:rPr lang="en-US" sz="2000" b="1" kern="1200" dirty="0">
              <a:latin typeface="t (Body)"/>
            </a:rPr>
            <a:t>, </a:t>
          </a:r>
          <a:r>
            <a:rPr lang="en-US" sz="2000" b="1" kern="1200" dirty="0" err="1">
              <a:latin typeface="t (Body)"/>
            </a:rPr>
            <a:t>hợp</a:t>
          </a:r>
          <a:r>
            <a:rPr lang="en-US" sz="2000" b="1" kern="1200" dirty="0">
              <a:latin typeface="t (Body)"/>
            </a:rPr>
            <a:t> </a:t>
          </a:r>
          <a:r>
            <a:rPr lang="en-US" sz="2000" b="1" kern="1200" dirty="0" err="1">
              <a:latin typeface="t (Body)"/>
            </a:rPr>
            <a:t>tác</a:t>
          </a:r>
          <a:endParaRPr lang="en-US" sz="2000" b="1" kern="1200" dirty="0">
            <a:latin typeface="t (Body)"/>
          </a:endParaRPr>
        </a:p>
      </dsp:txBody>
      <dsp:txXfrm>
        <a:off x="7589431" y="3581412"/>
        <a:ext cx="1137215" cy="1141272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0734A5-5F0B-4239-9B02-2B20A3C4CDD4}">
      <dsp:nvSpPr>
        <dsp:cNvPr id="0" name=""/>
        <dsp:cNvSpPr/>
      </dsp:nvSpPr>
      <dsp:spPr>
        <a:xfrm>
          <a:off x="6919154" y="3249972"/>
          <a:ext cx="882726" cy="3791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8377"/>
              </a:lnTo>
              <a:lnTo>
                <a:pt x="882726" y="258377"/>
              </a:lnTo>
              <a:lnTo>
                <a:pt x="882726" y="37914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594A7B-69C8-43FD-B778-97AD231E3C1E}">
      <dsp:nvSpPr>
        <dsp:cNvPr id="0" name=""/>
        <dsp:cNvSpPr/>
      </dsp:nvSpPr>
      <dsp:spPr>
        <a:xfrm>
          <a:off x="6036427" y="3249972"/>
          <a:ext cx="882726" cy="379146"/>
        </a:xfrm>
        <a:custGeom>
          <a:avLst/>
          <a:gdLst/>
          <a:ahLst/>
          <a:cxnLst/>
          <a:rect l="0" t="0" r="0" b="0"/>
          <a:pathLst>
            <a:path>
              <a:moveTo>
                <a:pt x="882726" y="0"/>
              </a:moveTo>
              <a:lnTo>
                <a:pt x="882726" y="258377"/>
              </a:lnTo>
              <a:lnTo>
                <a:pt x="0" y="258377"/>
              </a:lnTo>
              <a:lnTo>
                <a:pt x="0" y="37914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E2290D-6188-4BAE-8450-16D474D28D5F}">
      <dsp:nvSpPr>
        <dsp:cNvPr id="0" name=""/>
        <dsp:cNvSpPr/>
      </dsp:nvSpPr>
      <dsp:spPr>
        <a:xfrm>
          <a:off x="4712337" y="1719673"/>
          <a:ext cx="2206816" cy="3791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8377"/>
              </a:lnTo>
              <a:lnTo>
                <a:pt x="2206816" y="258377"/>
              </a:lnTo>
              <a:lnTo>
                <a:pt x="2206816" y="3791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3ABD84-FF4F-4532-BE69-C7B8A400B532}">
      <dsp:nvSpPr>
        <dsp:cNvPr id="0" name=""/>
        <dsp:cNvSpPr/>
      </dsp:nvSpPr>
      <dsp:spPr>
        <a:xfrm>
          <a:off x="2505521" y="3249972"/>
          <a:ext cx="1765453" cy="3791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8377"/>
              </a:lnTo>
              <a:lnTo>
                <a:pt x="1765453" y="258377"/>
              </a:lnTo>
              <a:lnTo>
                <a:pt x="1765453" y="37914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7EB423-4F33-4847-BCC7-A3B9B007EC55}">
      <dsp:nvSpPr>
        <dsp:cNvPr id="0" name=""/>
        <dsp:cNvSpPr/>
      </dsp:nvSpPr>
      <dsp:spPr>
        <a:xfrm>
          <a:off x="2459801" y="3249972"/>
          <a:ext cx="91440" cy="3791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914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2D403F-7A53-47EF-A57A-7CFDD8A22D0C}">
      <dsp:nvSpPr>
        <dsp:cNvPr id="0" name=""/>
        <dsp:cNvSpPr/>
      </dsp:nvSpPr>
      <dsp:spPr>
        <a:xfrm>
          <a:off x="740068" y="3249972"/>
          <a:ext cx="1765453" cy="379146"/>
        </a:xfrm>
        <a:custGeom>
          <a:avLst/>
          <a:gdLst/>
          <a:ahLst/>
          <a:cxnLst/>
          <a:rect l="0" t="0" r="0" b="0"/>
          <a:pathLst>
            <a:path>
              <a:moveTo>
                <a:pt x="1765453" y="0"/>
              </a:moveTo>
              <a:lnTo>
                <a:pt x="1765453" y="258377"/>
              </a:lnTo>
              <a:lnTo>
                <a:pt x="0" y="258377"/>
              </a:lnTo>
              <a:lnTo>
                <a:pt x="0" y="37914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1C5C9B-27C5-401D-A1F7-835459388B5E}">
      <dsp:nvSpPr>
        <dsp:cNvPr id="0" name=""/>
        <dsp:cNvSpPr/>
      </dsp:nvSpPr>
      <dsp:spPr>
        <a:xfrm>
          <a:off x="2505521" y="1719673"/>
          <a:ext cx="2206816" cy="379146"/>
        </a:xfrm>
        <a:custGeom>
          <a:avLst/>
          <a:gdLst/>
          <a:ahLst/>
          <a:cxnLst/>
          <a:rect l="0" t="0" r="0" b="0"/>
          <a:pathLst>
            <a:path>
              <a:moveTo>
                <a:pt x="2206816" y="0"/>
              </a:moveTo>
              <a:lnTo>
                <a:pt x="2206816" y="258377"/>
              </a:lnTo>
              <a:lnTo>
                <a:pt x="0" y="258377"/>
              </a:lnTo>
              <a:lnTo>
                <a:pt x="0" y="3791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FD7A16-0C15-47AB-BCD0-EB14F5DE3B34}">
      <dsp:nvSpPr>
        <dsp:cNvPr id="0" name=""/>
        <dsp:cNvSpPr/>
      </dsp:nvSpPr>
      <dsp:spPr>
        <a:xfrm>
          <a:off x="3974462" y="568520"/>
          <a:ext cx="1475751" cy="11511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CBC12B-23A3-430C-A683-DDA1BDC1AEBB}">
      <dsp:nvSpPr>
        <dsp:cNvPr id="0" name=""/>
        <dsp:cNvSpPr/>
      </dsp:nvSpPr>
      <dsp:spPr>
        <a:xfrm>
          <a:off x="4119312" y="706128"/>
          <a:ext cx="1475751" cy="11511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imes New Roman" pitchFamily="18" charset="0"/>
              <a:cs typeface="Times New Roman" pitchFamily="18" charset="0"/>
            </a:rPr>
            <a:t>THỰC HIỆN CHỨC NĂNG</a:t>
          </a:r>
        </a:p>
      </dsp:txBody>
      <dsp:txXfrm>
        <a:off x="4153028" y="739844"/>
        <a:ext cx="1408319" cy="1083720"/>
      </dsp:txXfrm>
    </dsp:sp>
    <dsp:sp modelId="{EE315C68-F76D-4CB6-AEAC-4089D8A98135}">
      <dsp:nvSpPr>
        <dsp:cNvPr id="0" name=""/>
        <dsp:cNvSpPr/>
      </dsp:nvSpPr>
      <dsp:spPr>
        <a:xfrm>
          <a:off x="1767645" y="2098819"/>
          <a:ext cx="1475751" cy="11511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96340A-6AEA-4D14-A900-0FD159CA4A2B}">
      <dsp:nvSpPr>
        <dsp:cNvPr id="0" name=""/>
        <dsp:cNvSpPr/>
      </dsp:nvSpPr>
      <dsp:spPr>
        <a:xfrm>
          <a:off x="1912496" y="2236427"/>
          <a:ext cx="1475751" cy="11511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imes New Roman" pitchFamily="18" charset="0"/>
              <a:cs typeface="Times New Roman" pitchFamily="18" charset="0"/>
            </a:rPr>
            <a:t>HÌNH THỨC</a:t>
          </a:r>
        </a:p>
      </dsp:txBody>
      <dsp:txXfrm>
        <a:off x="1946212" y="2270143"/>
        <a:ext cx="1408319" cy="1083720"/>
      </dsp:txXfrm>
    </dsp:sp>
    <dsp:sp modelId="{4760B31C-E833-4118-968B-6F3F37A322B5}">
      <dsp:nvSpPr>
        <dsp:cNvPr id="0" name=""/>
        <dsp:cNvSpPr/>
      </dsp:nvSpPr>
      <dsp:spPr>
        <a:xfrm>
          <a:off x="2192" y="3629118"/>
          <a:ext cx="1475751" cy="11511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1ED9DE-5D5F-4012-A04E-7898C0905978}">
      <dsp:nvSpPr>
        <dsp:cNvPr id="0" name=""/>
        <dsp:cNvSpPr/>
      </dsp:nvSpPr>
      <dsp:spPr>
        <a:xfrm>
          <a:off x="147042" y="3766726"/>
          <a:ext cx="1475751" cy="11511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>
              <a:latin typeface="Times New Roman" pitchFamily="18" charset="0"/>
              <a:cs typeface="Times New Roman" pitchFamily="18" charset="0"/>
            </a:rPr>
            <a:t>Lập</a:t>
          </a:r>
          <a:r>
            <a:rPr lang="en-US" sz="16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b="1" kern="1200" dirty="0" err="1">
              <a:latin typeface="Times New Roman" pitchFamily="18" charset="0"/>
              <a:cs typeface="Times New Roman" pitchFamily="18" charset="0"/>
            </a:rPr>
            <a:t>pháp</a:t>
          </a:r>
          <a:endParaRPr lang="en-US" sz="16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180758" y="3800442"/>
        <a:ext cx="1408319" cy="1083720"/>
      </dsp:txXfrm>
    </dsp:sp>
    <dsp:sp modelId="{D6AC88AA-D63E-4A6D-A279-638A768D87E9}">
      <dsp:nvSpPr>
        <dsp:cNvPr id="0" name=""/>
        <dsp:cNvSpPr/>
      </dsp:nvSpPr>
      <dsp:spPr>
        <a:xfrm>
          <a:off x="1767645" y="3629118"/>
          <a:ext cx="1475751" cy="11511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359C5D-6BD6-4657-B634-DDC13899D88A}">
      <dsp:nvSpPr>
        <dsp:cNvPr id="0" name=""/>
        <dsp:cNvSpPr/>
      </dsp:nvSpPr>
      <dsp:spPr>
        <a:xfrm>
          <a:off x="1912496" y="3766726"/>
          <a:ext cx="1475751" cy="11511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>
              <a:latin typeface="Times New Roman" pitchFamily="18" charset="0"/>
              <a:cs typeface="Times New Roman" pitchFamily="18" charset="0"/>
            </a:rPr>
            <a:t>Hành</a:t>
          </a:r>
          <a:r>
            <a:rPr lang="en-US" sz="16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b="1" kern="1200" dirty="0" err="1">
              <a:latin typeface="Times New Roman" pitchFamily="18" charset="0"/>
              <a:cs typeface="Times New Roman" pitchFamily="18" charset="0"/>
            </a:rPr>
            <a:t>pháp</a:t>
          </a:r>
          <a:endParaRPr lang="en-US" sz="16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1946212" y="3800442"/>
        <a:ext cx="1408319" cy="1083720"/>
      </dsp:txXfrm>
    </dsp:sp>
    <dsp:sp modelId="{3854264F-5A75-45ED-A374-B9E1D9CD3EDB}">
      <dsp:nvSpPr>
        <dsp:cNvPr id="0" name=""/>
        <dsp:cNvSpPr/>
      </dsp:nvSpPr>
      <dsp:spPr>
        <a:xfrm>
          <a:off x="3533098" y="3629118"/>
          <a:ext cx="1475751" cy="11511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2676C1-508B-42B4-AE74-96644E344D3B}">
      <dsp:nvSpPr>
        <dsp:cNvPr id="0" name=""/>
        <dsp:cNvSpPr/>
      </dsp:nvSpPr>
      <dsp:spPr>
        <a:xfrm>
          <a:off x="3677949" y="3766726"/>
          <a:ext cx="1475751" cy="11511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>
              <a:latin typeface="Times New Roman" pitchFamily="18" charset="0"/>
              <a:cs typeface="Times New Roman" pitchFamily="18" charset="0"/>
            </a:rPr>
            <a:t>Tư</a:t>
          </a:r>
          <a:r>
            <a:rPr lang="en-US" sz="16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b="1" kern="1200" dirty="0" err="1">
              <a:latin typeface="Times New Roman" pitchFamily="18" charset="0"/>
              <a:cs typeface="Times New Roman" pitchFamily="18" charset="0"/>
            </a:rPr>
            <a:t>pháp</a:t>
          </a:r>
          <a:endParaRPr lang="en-US" sz="16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3711665" y="3800442"/>
        <a:ext cx="1408319" cy="1083720"/>
      </dsp:txXfrm>
    </dsp:sp>
    <dsp:sp modelId="{DADEA44C-C84E-4653-A04A-C46D5DADC6A3}">
      <dsp:nvSpPr>
        <dsp:cNvPr id="0" name=""/>
        <dsp:cNvSpPr/>
      </dsp:nvSpPr>
      <dsp:spPr>
        <a:xfrm>
          <a:off x="6181278" y="2098819"/>
          <a:ext cx="1475751" cy="11511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F4EF09-CD3E-469C-BD9D-A707BA0C8B48}">
      <dsp:nvSpPr>
        <dsp:cNvPr id="0" name=""/>
        <dsp:cNvSpPr/>
      </dsp:nvSpPr>
      <dsp:spPr>
        <a:xfrm>
          <a:off x="6326129" y="2236427"/>
          <a:ext cx="1475751" cy="11511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imes New Roman" pitchFamily="18" charset="0"/>
              <a:cs typeface="Times New Roman" pitchFamily="18" charset="0"/>
            </a:rPr>
            <a:t>PHƯƠNG PHÁP</a:t>
          </a:r>
        </a:p>
      </dsp:txBody>
      <dsp:txXfrm>
        <a:off x="6359845" y="2270143"/>
        <a:ext cx="1408319" cy="1083720"/>
      </dsp:txXfrm>
    </dsp:sp>
    <dsp:sp modelId="{8730EFC2-C693-4636-B4B8-72DD349653AD}">
      <dsp:nvSpPr>
        <dsp:cNvPr id="0" name=""/>
        <dsp:cNvSpPr/>
      </dsp:nvSpPr>
      <dsp:spPr>
        <a:xfrm>
          <a:off x="5298551" y="3629118"/>
          <a:ext cx="1475751" cy="11511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426013-E038-49B2-B085-34392407C466}">
      <dsp:nvSpPr>
        <dsp:cNvPr id="0" name=""/>
        <dsp:cNvSpPr/>
      </dsp:nvSpPr>
      <dsp:spPr>
        <a:xfrm>
          <a:off x="5443402" y="3766726"/>
          <a:ext cx="1475751" cy="11511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>
              <a:latin typeface="Times New Roman" pitchFamily="18" charset="0"/>
              <a:cs typeface="Times New Roman" pitchFamily="18" charset="0"/>
            </a:rPr>
            <a:t>Thuyết</a:t>
          </a:r>
          <a:r>
            <a:rPr lang="en-US" sz="16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b="1" kern="1200" dirty="0" err="1">
              <a:latin typeface="Times New Roman" pitchFamily="18" charset="0"/>
              <a:cs typeface="Times New Roman" pitchFamily="18" charset="0"/>
            </a:rPr>
            <a:t>phục</a:t>
          </a:r>
          <a:endParaRPr lang="en-US" sz="16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5477118" y="3800442"/>
        <a:ext cx="1408319" cy="1083720"/>
      </dsp:txXfrm>
    </dsp:sp>
    <dsp:sp modelId="{C46E06AE-EDB3-4383-AC08-284EC689139F}">
      <dsp:nvSpPr>
        <dsp:cNvPr id="0" name=""/>
        <dsp:cNvSpPr/>
      </dsp:nvSpPr>
      <dsp:spPr>
        <a:xfrm>
          <a:off x="7064005" y="3629118"/>
          <a:ext cx="1475751" cy="11511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6CFFE3-B59A-4B44-8BD2-61FF15248B32}">
      <dsp:nvSpPr>
        <dsp:cNvPr id="0" name=""/>
        <dsp:cNvSpPr/>
      </dsp:nvSpPr>
      <dsp:spPr>
        <a:xfrm>
          <a:off x="7208855" y="3766726"/>
          <a:ext cx="1475751" cy="11511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>
              <a:latin typeface="Times New Roman" pitchFamily="18" charset="0"/>
              <a:cs typeface="Times New Roman" pitchFamily="18" charset="0"/>
            </a:rPr>
            <a:t>Cưỡng</a:t>
          </a:r>
          <a:r>
            <a:rPr lang="en-US" sz="16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b="1" kern="1200" dirty="0" err="1">
              <a:latin typeface="Times New Roman" pitchFamily="18" charset="0"/>
              <a:cs typeface="Times New Roman" pitchFamily="18" charset="0"/>
            </a:rPr>
            <a:t>chế</a:t>
          </a:r>
          <a:endParaRPr lang="en-US" sz="16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7242571" y="3800442"/>
        <a:ext cx="1408319" cy="10837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9E55EA-BED6-4D8E-936E-E5EBFEECA4B4}">
      <dsp:nvSpPr>
        <dsp:cNvPr id="0" name=""/>
        <dsp:cNvSpPr/>
      </dsp:nvSpPr>
      <dsp:spPr>
        <a:xfrm>
          <a:off x="1962483" y="2089648"/>
          <a:ext cx="1718308" cy="17183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 err="1">
              <a:latin typeface="Times New Roman" pitchFamily="18" charset="0"/>
              <a:cs typeface="Times New Roman" pitchFamily="18" charset="0"/>
            </a:rPr>
            <a:t>Chủ</a:t>
          </a:r>
          <a:r>
            <a:rPr lang="en-US" sz="22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b="1" kern="1200" dirty="0" err="1">
              <a:latin typeface="Times New Roman" pitchFamily="18" charset="0"/>
              <a:cs typeface="Times New Roman" pitchFamily="18" charset="0"/>
            </a:rPr>
            <a:t>nghĩa</a:t>
          </a:r>
          <a:r>
            <a:rPr lang="en-US" sz="22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b="1" kern="1200" dirty="0" err="1">
              <a:latin typeface="Times New Roman" pitchFamily="18" charset="0"/>
              <a:cs typeface="Times New Roman" pitchFamily="18" charset="0"/>
            </a:rPr>
            <a:t>Mác-Lênin</a:t>
          </a:r>
          <a:endParaRPr lang="en-US" sz="22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2214123" y="2341288"/>
        <a:ext cx="1215028" cy="1215028"/>
      </dsp:txXfrm>
    </dsp:sp>
    <dsp:sp modelId="{ECC0A013-34D6-438A-8648-42AD7413F666}">
      <dsp:nvSpPr>
        <dsp:cNvPr id="0" name=""/>
        <dsp:cNvSpPr/>
      </dsp:nvSpPr>
      <dsp:spPr>
        <a:xfrm rot="16196150">
          <a:off x="2680581" y="1922285"/>
          <a:ext cx="279875" cy="54851"/>
        </a:xfrm>
        <a:custGeom>
          <a:avLst/>
          <a:gdLst/>
          <a:ahLst/>
          <a:cxnLst/>
          <a:rect l="0" t="0" r="0" b="0"/>
          <a:pathLst>
            <a:path>
              <a:moveTo>
                <a:pt x="0" y="27425"/>
              </a:moveTo>
              <a:lnTo>
                <a:pt x="279875" y="274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2813521" y="1942714"/>
        <a:ext cx="13993" cy="13993"/>
      </dsp:txXfrm>
    </dsp:sp>
    <dsp:sp modelId="{5EF19689-6C9C-4F69-B013-86D3092F0718}">
      <dsp:nvSpPr>
        <dsp:cNvPr id="0" name=""/>
        <dsp:cNvSpPr/>
      </dsp:nvSpPr>
      <dsp:spPr>
        <a:xfrm>
          <a:off x="1960245" y="91465"/>
          <a:ext cx="1718308" cy="17183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>
              <a:latin typeface="Times New Roman" pitchFamily="18" charset="0"/>
              <a:cs typeface="Times New Roman" pitchFamily="18" charset="0"/>
            </a:rPr>
            <a:t>Triết</a:t>
          </a:r>
          <a:r>
            <a:rPr lang="en-US" sz="20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kern="1200" dirty="0" err="1">
              <a:latin typeface="Times New Roman" pitchFamily="18" charset="0"/>
              <a:cs typeface="Times New Roman" pitchFamily="18" charset="0"/>
            </a:rPr>
            <a:t>học</a:t>
          </a:r>
          <a:r>
            <a:rPr lang="en-US" sz="20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kern="1200" dirty="0" err="1">
              <a:latin typeface="Times New Roman" pitchFamily="18" charset="0"/>
              <a:cs typeface="Times New Roman" pitchFamily="18" charset="0"/>
            </a:rPr>
            <a:t>Đức</a:t>
          </a:r>
          <a:endParaRPr lang="en-US" sz="20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2211885" y="343105"/>
        <a:ext cx="1215028" cy="1215028"/>
      </dsp:txXfrm>
    </dsp:sp>
    <dsp:sp modelId="{2FBFB576-554E-4370-9EDC-6EE9A9ADBF54}">
      <dsp:nvSpPr>
        <dsp:cNvPr id="0" name=""/>
        <dsp:cNvSpPr/>
      </dsp:nvSpPr>
      <dsp:spPr>
        <a:xfrm rot="2103578">
          <a:off x="3466255" y="3600565"/>
          <a:ext cx="646436" cy="54851"/>
        </a:xfrm>
        <a:custGeom>
          <a:avLst/>
          <a:gdLst/>
          <a:ahLst/>
          <a:cxnLst/>
          <a:rect l="0" t="0" r="0" b="0"/>
          <a:pathLst>
            <a:path>
              <a:moveTo>
                <a:pt x="0" y="27425"/>
              </a:moveTo>
              <a:lnTo>
                <a:pt x="646436" y="274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73313" y="3611830"/>
        <a:ext cx="32321" cy="32321"/>
      </dsp:txXfrm>
    </dsp:sp>
    <dsp:sp modelId="{060E8215-D5A1-4577-8C7D-2E68E567074B}">
      <dsp:nvSpPr>
        <dsp:cNvPr id="0" name=""/>
        <dsp:cNvSpPr/>
      </dsp:nvSpPr>
      <dsp:spPr>
        <a:xfrm>
          <a:off x="3898156" y="3448025"/>
          <a:ext cx="1718308" cy="17183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>
              <a:latin typeface="Times New Roman" pitchFamily="18" charset="0"/>
              <a:cs typeface="Times New Roman" pitchFamily="18" charset="0"/>
            </a:rPr>
            <a:t>Chủ</a:t>
          </a:r>
          <a:r>
            <a:rPr lang="en-US" sz="20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kern="1200" dirty="0" err="1">
              <a:latin typeface="Times New Roman" pitchFamily="18" charset="0"/>
              <a:cs typeface="Times New Roman" pitchFamily="18" charset="0"/>
            </a:rPr>
            <a:t>nghĩa</a:t>
          </a:r>
          <a:r>
            <a:rPr lang="en-US" sz="20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kern="1200" dirty="0" err="1">
              <a:latin typeface="Times New Roman" pitchFamily="18" charset="0"/>
              <a:cs typeface="Times New Roman" pitchFamily="18" charset="0"/>
            </a:rPr>
            <a:t>xã</a:t>
          </a:r>
          <a:r>
            <a:rPr lang="en-US" sz="20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kern="1200" dirty="0" err="1">
              <a:latin typeface="Times New Roman" pitchFamily="18" charset="0"/>
              <a:cs typeface="Times New Roman" pitchFamily="18" charset="0"/>
            </a:rPr>
            <a:t>hội</a:t>
          </a:r>
          <a:r>
            <a:rPr lang="en-US" sz="20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kern="1200" dirty="0" err="1">
              <a:latin typeface="Times New Roman" pitchFamily="18" charset="0"/>
              <a:cs typeface="Times New Roman" pitchFamily="18" charset="0"/>
            </a:rPr>
            <a:t>không</a:t>
          </a:r>
          <a:r>
            <a:rPr lang="en-US" sz="20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kern="1200" dirty="0" err="1">
              <a:latin typeface="Times New Roman" pitchFamily="18" charset="0"/>
              <a:cs typeface="Times New Roman" pitchFamily="18" charset="0"/>
            </a:rPr>
            <a:t>ưởng</a:t>
          </a:r>
          <a:r>
            <a:rPr lang="en-US" sz="20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kern="1200" dirty="0" err="1">
              <a:latin typeface="Times New Roman" pitchFamily="18" charset="0"/>
              <a:cs typeface="Times New Roman" pitchFamily="18" charset="0"/>
            </a:rPr>
            <a:t>Pháp</a:t>
          </a:r>
          <a:endParaRPr lang="en-US" sz="20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4149796" y="3699665"/>
        <a:ext cx="1215028" cy="1215028"/>
      </dsp:txXfrm>
    </dsp:sp>
    <dsp:sp modelId="{7239B27A-BD7E-46C4-8D13-0E547E649A21}">
      <dsp:nvSpPr>
        <dsp:cNvPr id="0" name=""/>
        <dsp:cNvSpPr/>
      </dsp:nvSpPr>
      <dsp:spPr>
        <a:xfrm rot="8700154">
          <a:off x="1526512" y="3600565"/>
          <a:ext cx="650101" cy="54851"/>
        </a:xfrm>
        <a:custGeom>
          <a:avLst/>
          <a:gdLst/>
          <a:ahLst/>
          <a:cxnLst/>
          <a:rect l="0" t="0" r="0" b="0"/>
          <a:pathLst>
            <a:path>
              <a:moveTo>
                <a:pt x="0" y="27425"/>
              </a:moveTo>
              <a:lnTo>
                <a:pt x="650101" y="274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835310" y="3611738"/>
        <a:ext cx="32505" cy="32505"/>
      </dsp:txXfrm>
    </dsp:sp>
    <dsp:sp modelId="{5F68D277-579A-446A-864F-FB4DD9C18882}">
      <dsp:nvSpPr>
        <dsp:cNvPr id="0" name=""/>
        <dsp:cNvSpPr/>
      </dsp:nvSpPr>
      <dsp:spPr>
        <a:xfrm>
          <a:off x="22334" y="3448025"/>
          <a:ext cx="1718308" cy="17183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>
              <a:latin typeface="Times New Roman" pitchFamily="18" charset="0"/>
              <a:cs typeface="Times New Roman" pitchFamily="18" charset="0"/>
            </a:rPr>
            <a:t>Chính</a:t>
          </a:r>
          <a:r>
            <a:rPr lang="en-US" sz="20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kern="1200" dirty="0" err="1">
              <a:latin typeface="Times New Roman" pitchFamily="18" charset="0"/>
              <a:cs typeface="Times New Roman" pitchFamily="18" charset="0"/>
            </a:rPr>
            <a:t>trị</a:t>
          </a:r>
          <a:r>
            <a:rPr lang="en-US" sz="20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kern="1200" dirty="0" err="1">
              <a:latin typeface="Times New Roman" pitchFamily="18" charset="0"/>
              <a:cs typeface="Times New Roman" pitchFamily="18" charset="0"/>
            </a:rPr>
            <a:t>học</a:t>
          </a:r>
          <a:r>
            <a:rPr lang="en-US" sz="20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kern="1200" dirty="0" err="1">
              <a:latin typeface="Times New Roman" pitchFamily="18" charset="0"/>
              <a:cs typeface="Times New Roman" pitchFamily="18" charset="0"/>
            </a:rPr>
            <a:t>cổ</a:t>
          </a:r>
          <a:r>
            <a:rPr lang="en-US" sz="20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kern="1200" dirty="0" err="1">
              <a:latin typeface="Times New Roman" pitchFamily="18" charset="0"/>
              <a:cs typeface="Times New Roman" pitchFamily="18" charset="0"/>
            </a:rPr>
            <a:t>điển</a:t>
          </a:r>
          <a:r>
            <a:rPr lang="en-US" sz="20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kern="1200" dirty="0" err="1">
              <a:latin typeface="Times New Roman" pitchFamily="18" charset="0"/>
              <a:cs typeface="Times New Roman" pitchFamily="18" charset="0"/>
            </a:rPr>
            <a:t>Anh</a:t>
          </a:r>
          <a:endParaRPr lang="en-US" sz="20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273974" y="3699665"/>
        <a:ext cx="1215028" cy="1215028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594A7B-69C8-43FD-B778-97AD231E3C1E}">
      <dsp:nvSpPr>
        <dsp:cNvPr id="0" name=""/>
        <dsp:cNvSpPr/>
      </dsp:nvSpPr>
      <dsp:spPr>
        <a:xfrm>
          <a:off x="5462661" y="2630570"/>
          <a:ext cx="91440" cy="3718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18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E2290D-6188-4BAE-8450-16D474D28D5F}">
      <dsp:nvSpPr>
        <dsp:cNvPr id="0" name=""/>
        <dsp:cNvSpPr/>
      </dsp:nvSpPr>
      <dsp:spPr>
        <a:xfrm>
          <a:off x="4209902" y="1129870"/>
          <a:ext cx="1298479" cy="3718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3379"/>
              </a:lnTo>
              <a:lnTo>
                <a:pt x="1298479" y="253379"/>
              </a:lnTo>
              <a:lnTo>
                <a:pt x="1298479" y="3718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7EB423-4F33-4847-BCC7-A3B9B007EC55}">
      <dsp:nvSpPr>
        <dsp:cNvPr id="0" name=""/>
        <dsp:cNvSpPr/>
      </dsp:nvSpPr>
      <dsp:spPr>
        <a:xfrm>
          <a:off x="2911422" y="2630570"/>
          <a:ext cx="865653" cy="3718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3379"/>
              </a:lnTo>
              <a:lnTo>
                <a:pt x="865653" y="253379"/>
              </a:lnTo>
              <a:lnTo>
                <a:pt x="865653" y="3718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2D403F-7A53-47EF-A57A-7CFDD8A22D0C}">
      <dsp:nvSpPr>
        <dsp:cNvPr id="0" name=""/>
        <dsp:cNvSpPr/>
      </dsp:nvSpPr>
      <dsp:spPr>
        <a:xfrm>
          <a:off x="2045769" y="2630570"/>
          <a:ext cx="865653" cy="371813"/>
        </a:xfrm>
        <a:custGeom>
          <a:avLst/>
          <a:gdLst/>
          <a:ahLst/>
          <a:cxnLst/>
          <a:rect l="0" t="0" r="0" b="0"/>
          <a:pathLst>
            <a:path>
              <a:moveTo>
                <a:pt x="865653" y="0"/>
              </a:moveTo>
              <a:lnTo>
                <a:pt x="865653" y="253379"/>
              </a:lnTo>
              <a:lnTo>
                <a:pt x="0" y="253379"/>
              </a:lnTo>
              <a:lnTo>
                <a:pt x="0" y="3718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1C5C9B-27C5-401D-A1F7-835459388B5E}">
      <dsp:nvSpPr>
        <dsp:cNvPr id="0" name=""/>
        <dsp:cNvSpPr/>
      </dsp:nvSpPr>
      <dsp:spPr>
        <a:xfrm>
          <a:off x="2911422" y="1129870"/>
          <a:ext cx="1298479" cy="371813"/>
        </a:xfrm>
        <a:custGeom>
          <a:avLst/>
          <a:gdLst/>
          <a:ahLst/>
          <a:cxnLst/>
          <a:rect l="0" t="0" r="0" b="0"/>
          <a:pathLst>
            <a:path>
              <a:moveTo>
                <a:pt x="1298479" y="0"/>
              </a:moveTo>
              <a:lnTo>
                <a:pt x="1298479" y="253379"/>
              </a:lnTo>
              <a:lnTo>
                <a:pt x="0" y="253379"/>
              </a:lnTo>
              <a:lnTo>
                <a:pt x="0" y="3718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FD7A16-0C15-47AB-BCD0-EB14F5DE3B34}">
      <dsp:nvSpPr>
        <dsp:cNvPr id="0" name=""/>
        <dsp:cNvSpPr/>
      </dsp:nvSpPr>
      <dsp:spPr>
        <a:xfrm>
          <a:off x="3486297" y="983"/>
          <a:ext cx="1447208" cy="11288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CBC12B-23A3-430C-A683-DDA1BDC1AEBB}">
      <dsp:nvSpPr>
        <dsp:cNvPr id="0" name=""/>
        <dsp:cNvSpPr/>
      </dsp:nvSpPr>
      <dsp:spPr>
        <a:xfrm>
          <a:off x="3628346" y="135929"/>
          <a:ext cx="1447208" cy="11288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>
              <a:latin typeface="Times New Roman" pitchFamily="18" charset="0"/>
              <a:cs typeface="Times New Roman" pitchFamily="18" charset="0"/>
            </a:rPr>
            <a:t>Hình</a:t>
          </a:r>
          <a:r>
            <a:rPr lang="en-US" sz="16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b="1" kern="1200" dirty="0" err="1">
              <a:latin typeface="Times New Roman" pitchFamily="18" charset="0"/>
              <a:cs typeface="Times New Roman" pitchFamily="18" charset="0"/>
            </a:rPr>
            <a:t>thức</a:t>
          </a:r>
          <a:br>
            <a:rPr lang="en-US" sz="1600" b="1" kern="1200" dirty="0">
              <a:latin typeface="Times New Roman" pitchFamily="18" charset="0"/>
              <a:cs typeface="Times New Roman" pitchFamily="18" charset="0"/>
            </a:rPr>
          </a:br>
          <a:r>
            <a:rPr lang="en-US" sz="1600" b="1" kern="1200" dirty="0">
              <a:latin typeface="Times New Roman" pitchFamily="18" charset="0"/>
              <a:cs typeface="Times New Roman" pitchFamily="18" charset="0"/>
            </a:rPr>
            <a:t>NN</a:t>
          </a:r>
        </a:p>
      </dsp:txBody>
      <dsp:txXfrm>
        <a:off x="3661410" y="168993"/>
        <a:ext cx="1381080" cy="1062758"/>
      </dsp:txXfrm>
    </dsp:sp>
    <dsp:sp modelId="{EE315C68-F76D-4CB6-AEAC-4089D8A98135}">
      <dsp:nvSpPr>
        <dsp:cNvPr id="0" name=""/>
        <dsp:cNvSpPr/>
      </dsp:nvSpPr>
      <dsp:spPr>
        <a:xfrm>
          <a:off x="2187818" y="1501683"/>
          <a:ext cx="1447208" cy="11288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96340A-6AEA-4D14-A900-0FD159CA4A2B}">
      <dsp:nvSpPr>
        <dsp:cNvPr id="0" name=""/>
        <dsp:cNvSpPr/>
      </dsp:nvSpPr>
      <dsp:spPr>
        <a:xfrm>
          <a:off x="2329867" y="1636629"/>
          <a:ext cx="1447208" cy="11288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>
              <a:latin typeface="Times New Roman" pitchFamily="18" charset="0"/>
              <a:cs typeface="Times New Roman" pitchFamily="18" charset="0"/>
            </a:rPr>
            <a:t>Hình</a:t>
          </a:r>
          <a:r>
            <a:rPr lang="en-US" sz="16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b="1" kern="1200" dirty="0" err="1">
              <a:latin typeface="Times New Roman" pitchFamily="18" charset="0"/>
              <a:cs typeface="Times New Roman" pitchFamily="18" charset="0"/>
            </a:rPr>
            <a:t>thức</a:t>
          </a:r>
          <a:r>
            <a:rPr lang="en-US" sz="1600" b="1" kern="1200" dirty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1600" b="1" kern="1200" dirty="0" err="1">
              <a:latin typeface="Times New Roman" pitchFamily="18" charset="0"/>
              <a:cs typeface="Times New Roman" pitchFamily="18" charset="0"/>
            </a:rPr>
            <a:t>cách</a:t>
          </a:r>
          <a:r>
            <a:rPr lang="en-US" sz="16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b="1" kern="1200" dirty="0" err="1">
              <a:latin typeface="Times New Roman" pitchFamily="18" charset="0"/>
              <a:cs typeface="Times New Roman" pitchFamily="18" charset="0"/>
            </a:rPr>
            <a:t>thức</a:t>
          </a:r>
          <a:r>
            <a:rPr lang="en-US" sz="16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b="1" kern="1200" dirty="0" err="1">
              <a:latin typeface="Times New Roman" pitchFamily="18" charset="0"/>
              <a:cs typeface="Times New Roman" pitchFamily="18" charset="0"/>
            </a:rPr>
            <a:t>tổ</a:t>
          </a:r>
          <a:r>
            <a:rPr lang="en-US" sz="16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b="1" kern="1200" dirty="0" err="1">
              <a:latin typeface="Times New Roman" pitchFamily="18" charset="0"/>
              <a:cs typeface="Times New Roman" pitchFamily="18" charset="0"/>
            </a:rPr>
            <a:t>chức</a:t>
          </a:r>
          <a:endParaRPr lang="en-US" sz="16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2362931" y="1669693"/>
        <a:ext cx="1381080" cy="1062758"/>
      </dsp:txXfrm>
    </dsp:sp>
    <dsp:sp modelId="{4760B31C-E833-4118-968B-6F3F37A322B5}">
      <dsp:nvSpPr>
        <dsp:cNvPr id="0" name=""/>
        <dsp:cNvSpPr/>
      </dsp:nvSpPr>
      <dsp:spPr>
        <a:xfrm>
          <a:off x="1322165" y="3002383"/>
          <a:ext cx="1447208" cy="11288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1ED9DE-5D5F-4012-A04E-7898C0905978}">
      <dsp:nvSpPr>
        <dsp:cNvPr id="0" name=""/>
        <dsp:cNvSpPr/>
      </dsp:nvSpPr>
      <dsp:spPr>
        <a:xfrm>
          <a:off x="1464214" y="3137329"/>
          <a:ext cx="1447208" cy="11288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>
              <a:latin typeface="Times New Roman" pitchFamily="18" charset="0"/>
              <a:cs typeface="Times New Roman" pitchFamily="18" charset="0"/>
            </a:rPr>
            <a:t>Chính</a:t>
          </a:r>
          <a:r>
            <a:rPr lang="en-US" sz="16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b="1" kern="1200" dirty="0" err="1">
              <a:latin typeface="Times New Roman" pitchFamily="18" charset="0"/>
              <a:cs typeface="Times New Roman" pitchFamily="18" charset="0"/>
            </a:rPr>
            <a:t>thể</a:t>
          </a:r>
          <a:endParaRPr lang="en-US" sz="16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1497278" y="3170393"/>
        <a:ext cx="1381080" cy="1062758"/>
      </dsp:txXfrm>
    </dsp:sp>
    <dsp:sp modelId="{D6AC88AA-D63E-4A6D-A279-638A768D87E9}">
      <dsp:nvSpPr>
        <dsp:cNvPr id="0" name=""/>
        <dsp:cNvSpPr/>
      </dsp:nvSpPr>
      <dsp:spPr>
        <a:xfrm>
          <a:off x="3053471" y="3002383"/>
          <a:ext cx="1447208" cy="11288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359C5D-6BD6-4657-B634-DDC13899D88A}">
      <dsp:nvSpPr>
        <dsp:cNvPr id="0" name=""/>
        <dsp:cNvSpPr/>
      </dsp:nvSpPr>
      <dsp:spPr>
        <a:xfrm>
          <a:off x="3195520" y="3137329"/>
          <a:ext cx="1447208" cy="11288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>
              <a:latin typeface="Times New Roman" pitchFamily="18" charset="0"/>
              <a:cs typeface="Times New Roman" pitchFamily="18" charset="0"/>
            </a:rPr>
            <a:t>Cấu</a:t>
          </a:r>
          <a:r>
            <a:rPr lang="en-US" sz="16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b="1" kern="1200" dirty="0" err="1">
              <a:latin typeface="Times New Roman" pitchFamily="18" charset="0"/>
              <a:cs typeface="Times New Roman" pitchFamily="18" charset="0"/>
            </a:rPr>
            <a:t>trúc</a:t>
          </a:r>
          <a:endParaRPr lang="en-US" sz="16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3228584" y="3170393"/>
        <a:ext cx="1381080" cy="1062758"/>
      </dsp:txXfrm>
    </dsp:sp>
    <dsp:sp modelId="{DADEA44C-C84E-4653-A04A-C46D5DADC6A3}">
      <dsp:nvSpPr>
        <dsp:cNvPr id="0" name=""/>
        <dsp:cNvSpPr/>
      </dsp:nvSpPr>
      <dsp:spPr>
        <a:xfrm>
          <a:off x="4784777" y="1501683"/>
          <a:ext cx="1447208" cy="11288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F4EF09-CD3E-469C-BD9D-A707BA0C8B48}">
      <dsp:nvSpPr>
        <dsp:cNvPr id="0" name=""/>
        <dsp:cNvSpPr/>
      </dsp:nvSpPr>
      <dsp:spPr>
        <a:xfrm>
          <a:off x="4926826" y="1636629"/>
          <a:ext cx="1447208" cy="11288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>
              <a:latin typeface="Times New Roman" pitchFamily="18" charset="0"/>
              <a:cs typeface="Times New Roman" pitchFamily="18" charset="0"/>
            </a:rPr>
            <a:t>Phương</a:t>
          </a:r>
          <a:r>
            <a:rPr lang="en-US" sz="16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b="1" kern="1200" dirty="0" err="1">
              <a:latin typeface="Times New Roman" pitchFamily="18" charset="0"/>
              <a:cs typeface="Times New Roman" pitchFamily="18" charset="0"/>
            </a:rPr>
            <a:t>pháp</a:t>
          </a:r>
          <a:r>
            <a:rPr lang="en-US" sz="16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b="1" kern="1200" dirty="0" err="1">
              <a:latin typeface="Times New Roman" pitchFamily="18" charset="0"/>
              <a:cs typeface="Times New Roman" pitchFamily="18" charset="0"/>
            </a:rPr>
            <a:t>thực</a:t>
          </a:r>
          <a:r>
            <a:rPr lang="en-US" sz="16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b="1" kern="1200" dirty="0" err="1">
              <a:latin typeface="Times New Roman" pitchFamily="18" charset="0"/>
              <a:cs typeface="Times New Roman" pitchFamily="18" charset="0"/>
            </a:rPr>
            <a:t>hiện</a:t>
          </a:r>
          <a:endParaRPr lang="en-US" sz="16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4959890" y="1669693"/>
        <a:ext cx="1381080" cy="1062758"/>
      </dsp:txXfrm>
    </dsp:sp>
    <dsp:sp modelId="{8730EFC2-C693-4636-B4B8-72DD349653AD}">
      <dsp:nvSpPr>
        <dsp:cNvPr id="0" name=""/>
        <dsp:cNvSpPr/>
      </dsp:nvSpPr>
      <dsp:spPr>
        <a:xfrm>
          <a:off x="4784777" y="3002383"/>
          <a:ext cx="1447208" cy="11288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426013-E038-49B2-B085-34392407C466}">
      <dsp:nvSpPr>
        <dsp:cNvPr id="0" name=""/>
        <dsp:cNvSpPr/>
      </dsp:nvSpPr>
      <dsp:spPr>
        <a:xfrm>
          <a:off x="4926826" y="3137329"/>
          <a:ext cx="1447208" cy="11288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>
              <a:latin typeface="Times New Roman" pitchFamily="18" charset="0"/>
              <a:cs typeface="Times New Roman" pitchFamily="18" charset="0"/>
            </a:rPr>
            <a:t>Chế</a:t>
          </a:r>
          <a:r>
            <a:rPr lang="en-US" sz="16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b="1" kern="1200" dirty="0" err="1">
              <a:latin typeface="Times New Roman" pitchFamily="18" charset="0"/>
              <a:cs typeface="Times New Roman" pitchFamily="18" charset="0"/>
            </a:rPr>
            <a:t>độ</a:t>
          </a:r>
          <a:r>
            <a:rPr lang="en-US" sz="16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b="1" kern="1200" dirty="0" err="1">
              <a:latin typeface="Times New Roman" pitchFamily="18" charset="0"/>
              <a:cs typeface="Times New Roman" pitchFamily="18" charset="0"/>
            </a:rPr>
            <a:t>chính</a:t>
          </a:r>
          <a:r>
            <a:rPr lang="en-US" sz="16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b="1" kern="1200" dirty="0" err="1">
              <a:latin typeface="Times New Roman" pitchFamily="18" charset="0"/>
              <a:cs typeface="Times New Roman" pitchFamily="18" charset="0"/>
            </a:rPr>
            <a:t>trị</a:t>
          </a:r>
          <a:endParaRPr lang="en-US" sz="16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4959890" y="3170393"/>
        <a:ext cx="1381080" cy="1062758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931EF0-018F-4A8F-B399-B251017BD284}">
      <dsp:nvSpPr>
        <dsp:cNvPr id="0" name=""/>
        <dsp:cNvSpPr/>
      </dsp:nvSpPr>
      <dsp:spPr>
        <a:xfrm>
          <a:off x="6089379" y="3330617"/>
          <a:ext cx="1780939" cy="3824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643"/>
              </a:lnTo>
              <a:lnTo>
                <a:pt x="1780939" y="260643"/>
              </a:lnTo>
              <a:lnTo>
                <a:pt x="1780939" y="3824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FD7BED-646C-49A9-A8C9-BF11F1B284CA}">
      <dsp:nvSpPr>
        <dsp:cNvPr id="0" name=""/>
        <dsp:cNvSpPr/>
      </dsp:nvSpPr>
      <dsp:spPr>
        <a:xfrm>
          <a:off x="6043659" y="3330617"/>
          <a:ext cx="91440" cy="3824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24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594A7B-69C8-43FD-B778-97AD231E3C1E}">
      <dsp:nvSpPr>
        <dsp:cNvPr id="0" name=""/>
        <dsp:cNvSpPr/>
      </dsp:nvSpPr>
      <dsp:spPr>
        <a:xfrm>
          <a:off x="4308439" y="3330617"/>
          <a:ext cx="1780939" cy="382472"/>
        </a:xfrm>
        <a:custGeom>
          <a:avLst/>
          <a:gdLst/>
          <a:ahLst/>
          <a:cxnLst/>
          <a:rect l="0" t="0" r="0" b="0"/>
          <a:pathLst>
            <a:path>
              <a:moveTo>
                <a:pt x="1780939" y="0"/>
              </a:moveTo>
              <a:lnTo>
                <a:pt x="1780939" y="260643"/>
              </a:lnTo>
              <a:lnTo>
                <a:pt x="0" y="260643"/>
              </a:lnTo>
              <a:lnTo>
                <a:pt x="0" y="3824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E2290D-6188-4BAE-8450-16D474D28D5F}">
      <dsp:nvSpPr>
        <dsp:cNvPr id="0" name=""/>
        <dsp:cNvSpPr/>
      </dsp:nvSpPr>
      <dsp:spPr>
        <a:xfrm>
          <a:off x="3863204" y="1786894"/>
          <a:ext cx="2226174" cy="3824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643"/>
              </a:lnTo>
              <a:lnTo>
                <a:pt x="2226174" y="260643"/>
              </a:lnTo>
              <a:lnTo>
                <a:pt x="2226174" y="3824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7EB423-4F33-4847-BCC7-A3B9B007EC55}">
      <dsp:nvSpPr>
        <dsp:cNvPr id="0" name=""/>
        <dsp:cNvSpPr/>
      </dsp:nvSpPr>
      <dsp:spPr>
        <a:xfrm>
          <a:off x="1637029" y="3330617"/>
          <a:ext cx="890469" cy="3824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643"/>
              </a:lnTo>
              <a:lnTo>
                <a:pt x="890469" y="260643"/>
              </a:lnTo>
              <a:lnTo>
                <a:pt x="890469" y="3824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2D403F-7A53-47EF-A57A-7CFDD8A22D0C}">
      <dsp:nvSpPr>
        <dsp:cNvPr id="0" name=""/>
        <dsp:cNvSpPr/>
      </dsp:nvSpPr>
      <dsp:spPr>
        <a:xfrm>
          <a:off x="746559" y="3330617"/>
          <a:ext cx="890469" cy="382472"/>
        </a:xfrm>
        <a:custGeom>
          <a:avLst/>
          <a:gdLst/>
          <a:ahLst/>
          <a:cxnLst/>
          <a:rect l="0" t="0" r="0" b="0"/>
          <a:pathLst>
            <a:path>
              <a:moveTo>
                <a:pt x="890469" y="0"/>
              </a:moveTo>
              <a:lnTo>
                <a:pt x="890469" y="260643"/>
              </a:lnTo>
              <a:lnTo>
                <a:pt x="0" y="260643"/>
              </a:lnTo>
              <a:lnTo>
                <a:pt x="0" y="3824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1C5C9B-27C5-401D-A1F7-835459388B5E}">
      <dsp:nvSpPr>
        <dsp:cNvPr id="0" name=""/>
        <dsp:cNvSpPr/>
      </dsp:nvSpPr>
      <dsp:spPr>
        <a:xfrm>
          <a:off x="1637029" y="1786894"/>
          <a:ext cx="2226174" cy="382472"/>
        </a:xfrm>
        <a:custGeom>
          <a:avLst/>
          <a:gdLst/>
          <a:ahLst/>
          <a:cxnLst/>
          <a:rect l="0" t="0" r="0" b="0"/>
          <a:pathLst>
            <a:path>
              <a:moveTo>
                <a:pt x="2226174" y="0"/>
              </a:moveTo>
              <a:lnTo>
                <a:pt x="2226174" y="260643"/>
              </a:lnTo>
              <a:lnTo>
                <a:pt x="0" y="260643"/>
              </a:lnTo>
              <a:lnTo>
                <a:pt x="0" y="3824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FD7A16-0C15-47AB-BCD0-EB14F5DE3B34}">
      <dsp:nvSpPr>
        <dsp:cNvPr id="0" name=""/>
        <dsp:cNvSpPr/>
      </dsp:nvSpPr>
      <dsp:spPr>
        <a:xfrm>
          <a:off x="3118855" y="625644"/>
          <a:ext cx="1488697" cy="11612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CBC12B-23A3-430C-A683-DDA1BDC1AEBB}">
      <dsp:nvSpPr>
        <dsp:cNvPr id="0" name=""/>
        <dsp:cNvSpPr/>
      </dsp:nvSpPr>
      <dsp:spPr>
        <a:xfrm>
          <a:off x="3264977" y="764459"/>
          <a:ext cx="1488697" cy="1161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 err="1">
              <a:latin typeface="Times New Roman" pitchFamily="18" charset="0"/>
              <a:cs typeface="Times New Roman" pitchFamily="18" charset="0"/>
            </a:rPr>
            <a:t>Chính</a:t>
          </a:r>
          <a:r>
            <a:rPr lang="en-US" sz="26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600" b="1" kern="1200" dirty="0" err="1">
              <a:latin typeface="Times New Roman" pitchFamily="18" charset="0"/>
              <a:cs typeface="Times New Roman" pitchFamily="18" charset="0"/>
            </a:rPr>
            <a:t>thể</a:t>
          </a:r>
          <a:endParaRPr lang="en-US" sz="26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3298989" y="798471"/>
        <a:ext cx="1420673" cy="1093226"/>
      </dsp:txXfrm>
    </dsp:sp>
    <dsp:sp modelId="{EE315C68-F76D-4CB6-AEAC-4089D8A98135}">
      <dsp:nvSpPr>
        <dsp:cNvPr id="0" name=""/>
        <dsp:cNvSpPr/>
      </dsp:nvSpPr>
      <dsp:spPr>
        <a:xfrm>
          <a:off x="892681" y="2169367"/>
          <a:ext cx="1488697" cy="11612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96340A-6AEA-4D14-A900-0FD159CA4A2B}">
      <dsp:nvSpPr>
        <dsp:cNvPr id="0" name=""/>
        <dsp:cNvSpPr/>
      </dsp:nvSpPr>
      <dsp:spPr>
        <a:xfrm>
          <a:off x="1038802" y="2308182"/>
          <a:ext cx="1488697" cy="1161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 err="1">
              <a:latin typeface="Times New Roman" pitchFamily="18" charset="0"/>
              <a:cs typeface="Times New Roman" pitchFamily="18" charset="0"/>
            </a:rPr>
            <a:t>Quân</a:t>
          </a:r>
          <a:r>
            <a:rPr lang="en-US" sz="26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600" b="1" kern="1200" dirty="0" err="1">
              <a:latin typeface="Times New Roman" pitchFamily="18" charset="0"/>
              <a:cs typeface="Times New Roman" pitchFamily="18" charset="0"/>
            </a:rPr>
            <a:t>chủ</a:t>
          </a:r>
          <a:endParaRPr lang="en-US" sz="26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1072814" y="2342194"/>
        <a:ext cx="1420673" cy="1093226"/>
      </dsp:txXfrm>
    </dsp:sp>
    <dsp:sp modelId="{4760B31C-E833-4118-968B-6F3F37A322B5}">
      <dsp:nvSpPr>
        <dsp:cNvPr id="0" name=""/>
        <dsp:cNvSpPr/>
      </dsp:nvSpPr>
      <dsp:spPr>
        <a:xfrm>
          <a:off x="2211" y="3713089"/>
          <a:ext cx="1488697" cy="11612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1ED9DE-5D5F-4012-A04E-7898C0905978}">
      <dsp:nvSpPr>
        <dsp:cNvPr id="0" name=""/>
        <dsp:cNvSpPr/>
      </dsp:nvSpPr>
      <dsp:spPr>
        <a:xfrm>
          <a:off x="148332" y="3851905"/>
          <a:ext cx="1488697" cy="1161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 err="1">
              <a:latin typeface="Times New Roman" pitchFamily="18" charset="0"/>
              <a:cs typeface="Times New Roman" pitchFamily="18" charset="0"/>
            </a:rPr>
            <a:t>Tuyệt</a:t>
          </a:r>
          <a:r>
            <a:rPr lang="en-US" sz="26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600" b="1" kern="1200" dirty="0" err="1">
              <a:latin typeface="Times New Roman" pitchFamily="18" charset="0"/>
              <a:cs typeface="Times New Roman" pitchFamily="18" charset="0"/>
            </a:rPr>
            <a:t>đối</a:t>
          </a:r>
          <a:endParaRPr lang="en-US" sz="26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182344" y="3885917"/>
        <a:ext cx="1420673" cy="1093226"/>
      </dsp:txXfrm>
    </dsp:sp>
    <dsp:sp modelId="{D6AC88AA-D63E-4A6D-A279-638A768D87E9}">
      <dsp:nvSpPr>
        <dsp:cNvPr id="0" name=""/>
        <dsp:cNvSpPr/>
      </dsp:nvSpPr>
      <dsp:spPr>
        <a:xfrm>
          <a:off x="1783151" y="3713089"/>
          <a:ext cx="1488697" cy="11612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359C5D-6BD6-4657-B634-DDC13899D88A}">
      <dsp:nvSpPr>
        <dsp:cNvPr id="0" name=""/>
        <dsp:cNvSpPr/>
      </dsp:nvSpPr>
      <dsp:spPr>
        <a:xfrm>
          <a:off x="1929272" y="3851905"/>
          <a:ext cx="1488697" cy="1161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>
              <a:latin typeface="Times New Roman" pitchFamily="18" charset="0"/>
              <a:cs typeface="Times New Roman" pitchFamily="18" charset="0"/>
            </a:rPr>
            <a:t>Hạn</a:t>
          </a:r>
          <a:r>
            <a:rPr lang="en-US" sz="20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kern="1200" dirty="0" err="1">
              <a:latin typeface="Times New Roman" pitchFamily="18" charset="0"/>
              <a:cs typeface="Times New Roman" pitchFamily="18" charset="0"/>
            </a:rPr>
            <a:t>chế</a:t>
          </a:r>
          <a:r>
            <a:rPr lang="en-US" sz="2000" b="1" kern="1200" dirty="0">
              <a:latin typeface="Times New Roman" pitchFamily="18" charset="0"/>
              <a:cs typeface="Times New Roman" pitchFamily="18" charset="0"/>
            </a:rPr>
            <a:t>: </a:t>
          </a:r>
          <a:r>
            <a:rPr lang="en-US" sz="2000" b="1" kern="1200" dirty="0" err="1">
              <a:latin typeface="Times New Roman" pitchFamily="18" charset="0"/>
              <a:cs typeface="Times New Roman" pitchFamily="18" charset="0"/>
            </a:rPr>
            <a:t>Đại</a:t>
          </a:r>
          <a:r>
            <a:rPr lang="en-US" sz="20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kern="1200" dirty="0" err="1">
              <a:latin typeface="Times New Roman" pitchFamily="18" charset="0"/>
              <a:cs typeface="Times New Roman" pitchFamily="18" charset="0"/>
            </a:rPr>
            <a:t>nghị</a:t>
          </a:r>
          <a:r>
            <a:rPr lang="en-US" sz="2000" b="1" kern="1200" dirty="0">
              <a:latin typeface="Times New Roman" pitchFamily="18" charset="0"/>
              <a:cs typeface="Times New Roman" pitchFamily="18" charset="0"/>
            </a:rPr>
            <a:t>; </a:t>
          </a:r>
          <a:r>
            <a:rPr lang="en-US" sz="2000" b="1" kern="1200" dirty="0" err="1">
              <a:latin typeface="Times New Roman" pitchFamily="18" charset="0"/>
              <a:cs typeface="Times New Roman" pitchFamily="18" charset="0"/>
            </a:rPr>
            <a:t>Lập</a:t>
          </a:r>
          <a:r>
            <a:rPr lang="en-US" sz="20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kern="1200" dirty="0" err="1">
              <a:latin typeface="Times New Roman" pitchFamily="18" charset="0"/>
              <a:cs typeface="Times New Roman" pitchFamily="18" charset="0"/>
            </a:rPr>
            <a:t>hiến</a:t>
          </a:r>
          <a:endParaRPr lang="en-US" sz="20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1963284" y="3885917"/>
        <a:ext cx="1420673" cy="1093226"/>
      </dsp:txXfrm>
    </dsp:sp>
    <dsp:sp modelId="{DADEA44C-C84E-4653-A04A-C46D5DADC6A3}">
      <dsp:nvSpPr>
        <dsp:cNvPr id="0" name=""/>
        <dsp:cNvSpPr/>
      </dsp:nvSpPr>
      <dsp:spPr>
        <a:xfrm>
          <a:off x="5345030" y="2169367"/>
          <a:ext cx="1488697" cy="11612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F4EF09-CD3E-469C-BD9D-A707BA0C8B48}">
      <dsp:nvSpPr>
        <dsp:cNvPr id="0" name=""/>
        <dsp:cNvSpPr/>
      </dsp:nvSpPr>
      <dsp:spPr>
        <a:xfrm>
          <a:off x="5491151" y="2308182"/>
          <a:ext cx="1488697" cy="1161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 err="1">
              <a:latin typeface="Times New Roman" pitchFamily="18" charset="0"/>
              <a:cs typeface="Times New Roman" pitchFamily="18" charset="0"/>
            </a:rPr>
            <a:t>Cộng</a:t>
          </a:r>
          <a:r>
            <a:rPr lang="en-US" sz="26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600" b="1" kern="1200" dirty="0" err="1">
              <a:latin typeface="Times New Roman" pitchFamily="18" charset="0"/>
              <a:cs typeface="Times New Roman" pitchFamily="18" charset="0"/>
            </a:rPr>
            <a:t>hòa</a:t>
          </a:r>
          <a:endParaRPr lang="en-US" sz="26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5525163" y="2342194"/>
        <a:ext cx="1420673" cy="1093226"/>
      </dsp:txXfrm>
    </dsp:sp>
    <dsp:sp modelId="{8730EFC2-C693-4636-B4B8-72DD349653AD}">
      <dsp:nvSpPr>
        <dsp:cNvPr id="0" name=""/>
        <dsp:cNvSpPr/>
      </dsp:nvSpPr>
      <dsp:spPr>
        <a:xfrm>
          <a:off x="3564090" y="3713089"/>
          <a:ext cx="1488697" cy="11612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426013-E038-49B2-B085-34392407C466}">
      <dsp:nvSpPr>
        <dsp:cNvPr id="0" name=""/>
        <dsp:cNvSpPr/>
      </dsp:nvSpPr>
      <dsp:spPr>
        <a:xfrm>
          <a:off x="3710212" y="3851905"/>
          <a:ext cx="1488697" cy="1161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 err="1">
              <a:latin typeface="Times New Roman" pitchFamily="18" charset="0"/>
              <a:cs typeface="Times New Roman" pitchFamily="18" charset="0"/>
            </a:rPr>
            <a:t>Tổng</a:t>
          </a:r>
          <a:r>
            <a:rPr lang="en-US" sz="26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600" b="1" kern="1200" dirty="0" err="1">
              <a:latin typeface="Times New Roman" pitchFamily="18" charset="0"/>
              <a:cs typeface="Times New Roman" pitchFamily="18" charset="0"/>
            </a:rPr>
            <a:t>thống</a:t>
          </a:r>
          <a:endParaRPr lang="en-US" sz="26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3744224" y="3885917"/>
        <a:ext cx="1420673" cy="1093226"/>
      </dsp:txXfrm>
    </dsp:sp>
    <dsp:sp modelId="{A7A14E5D-EE04-47BF-901E-5E684C071763}">
      <dsp:nvSpPr>
        <dsp:cNvPr id="0" name=""/>
        <dsp:cNvSpPr/>
      </dsp:nvSpPr>
      <dsp:spPr>
        <a:xfrm>
          <a:off x="5345030" y="3713089"/>
          <a:ext cx="1488697" cy="11612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C8550A-A025-4AC2-AFB2-A12D718F6295}">
      <dsp:nvSpPr>
        <dsp:cNvPr id="0" name=""/>
        <dsp:cNvSpPr/>
      </dsp:nvSpPr>
      <dsp:spPr>
        <a:xfrm>
          <a:off x="5491151" y="3851905"/>
          <a:ext cx="1488697" cy="1161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 err="1">
              <a:latin typeface="Times New Roman" pitchFamily="18" charset="0"/>
              <a:cs typeface="Times New Roman" pitchFamily="18" charset="0"/>
            </a:rPr>
            <a:t>Đại</a:t>
          </a:r>
          <a:r>
            <a:rPr lang="en-US" sz="26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600" b="1" kern="1200" dirty="0" err="1">
              <a:latin typeface="Times New Roman" pitchFamily="18" charset="0"/>
              <a:cs typeface="Times New Roman" pitchFamily="18" charset="0"/>
            </a:rPr>
            <a:t>nghị</a:t>
          </a:r>
          <a:endParaRPr lang="en-US" sz="26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5525163" y="3885917"/>
        <a:ext cx="1420673" cy="1093226"/>
      </dsp:txXfrm>
    </dsp:sp>
    <dsp:sp modelId="{84C28E7B-C39C-422F-AA3E-FD869280E9BC}">
      <dsp:nvSpPr>
        <dsp:cNvPr id="0" name=""/>
        <dsp:cNvSpPr/>
      </dsp:nvSpPr>
      <dsp:spPr>
        <a:xfrm>
          <a:off x="7125970" y="3713089"/>
          <a:ext cx="1488697" cy="11612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A38B75-B730-44C2-911B-50DC340D9C4B}">
      <dsp:nvSpPr>
        <dsp:cNvPr id="0" name=""/>
        <dsp:cNvSpPr/>
      </dsp:nvSpPr>
      <dsp:spPr>
        <a:xfrm>
          <a:off x="7272091" y="3851905"/>
          <a:ext cx="1488697" cy="1161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 err="1">
              <a:latin typeface="Times New Roman" pitchFamily="18" charset="0"/>
              <a:cs typeface="Times New Roman" pitchFamily="18" charset="0"/>
            </a:rPr>
            <a:t>Hỗn</a:t>
          </a:r>
          <a:r>
            <a:rPr lang="en-US" sz="26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600" b="1" kern="1200" dirty="0" err="1">
              <a:latin typeface="Times New Roman" pitchFamily="18" charset="0"/>
              <a:cs typeface="Times New Roman" pitchFamily="18" charset="0"/>
            </a:rPr>
            <a:t>hợp</a:t>
          </a:r>
          <a:endParaRPr lang="en-US" sz="26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7306103" y="3885917"/>
        <a:ext cx="1420673" cy="1093226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E2290D-6188-4BAE-8450-16D474D28D5F}">
      <dsp:nvSpPr>
        <dsp:cNvPr id="0" name=""/>
        <dsp:cNvSpPr/>
      </dsp:nvSpPr>
      <dsp:spPr>
        <a:xfrm>
          <a:off x="3896776" y="1649264"/>
          <a:ext cx="1264196" cy="5429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0035"/>
              </a:lnTo>
              <a:lnTo>
                <a:pt x="1264196" y="370035"/>
              </a:lnTo>
              <a:lnTo>
                <a:pt x="1264196" y="54299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1C5C9B-27C5-401D-A1F7-835459388B5E}">
      <dsp:nvSpPr>
        <dsp:cNvPr id="0" name=""/>
        <dsp:cNvSpPr/>
      </dsp:nvSpPr>
      <dsp:spPr>
        <a:xfrm>
          <a:off x="2632579" y="1649264"/>
          <a:ext cx="1264196" cy="542994"/>
        </a:xfrm>
        <a:custGeom>
          <a:avLst/>
          <a:gdLst/>
          <a:ahLst/>
          <a:cxnLst/>
          <a:rect l="0" t="0" r="0" b="0"/>
          <a:pathLst>
            <a:path>
              <a:moveTo>
                <a:pt x="1264196" y="0"/>
              </a:moveTo>
              <a:lnTo>
                <a:pt x="1264196" y="370035"/>
              </a:lnTo>
              <a:lnTo>
                <a:pt x="0" y="370035"/>
              </a:lnTo>
              <a:lnTo>
                <a:pt x="0" y="54299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FD7A16-0C15-47AB-BCD0-EB14F5DE3B34}">
      <dsp:nvSpPr>
        <dsp:cNvPr id="0" name=""/>
        <dsp:cNvSpPr/>
      </dsp:nvSpPr>
      <dsp:spPr>
        <a:xfrm>
          <a:off x="2840027" y="643"/>
          <a:ext cx="2113496" cy="16486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CBC12B-23A3-430C-A683-DDA1BDC1AEBB}">
      <dsp:nvSpPr>
        <dsp:cNvPr id="0" name=""/>
        <dsp:cNvSpPr/>
      </dsp:nvSpPr>
      <dsp:spPr>
        <a:xfrm>
          <a:off x="3047475" y="197718"/>
          <a:ext cx="2113496" cy="16486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 err="1">
              <a:latin typeface="Times New Roman" pitchFamily="18" charset="0"/>
              <a:cs typeface="Times New Roman" pitchFamily="18" charset="0"/>
            </a:rPr>
            <a:t>Cấu</a:t>
          </a:r>
          <a:r>
            <a:rPr lang="en-US" sz="26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600" b="1" kern="1200" dirty="0" err="1">
              <a:latin typeface="Times New Roman" pitchFamily="18" charset="0"/>
              <a:cs typeface="Times New Roman" pitchFamily="18" charset="0"/>
            </a:rPr>
            <a:t>trúc</a:t>
          </a:r>
          <a:endParaRPr lang="en-US" sz="26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3095761" y="246004"/>
        <a:ext cx="2016924" cy="1552049"/>
      </dsp:txXfrm>
    </dsp:sp>
    <dsp:sp modelId="{EE315C68-F76D-4CB6-AEAC-4089D8A98135}">
      <dsp:nvSpPr>
        <dsp:cNvPr id="0" name=""/>
        <dsp:cNvSpPr/>
      </dsp:nvSpPr>
      <dsp:spPr>
        <a:xfrm>
          <a:off x="1575831" y="2192259"/>
          <a:ext cx="2113496" cy="16486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96340A-6AEA-4D14-A900-0FD159CA4A2B}">
      <dsp:nvSpPr>
        <dsp:cNvPr id="0" name=""/>
        <dsp:cNvSpPr/>
      </dsp:nvSpPr>
      <dsp:spPr>
        <a:xfrm>
          <a:off x="1783279" y="2389335"/>
          <a:ext cx="2113496" cy="16486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 err="1">
              <a:latin typeface="Times New Roman" pitchFamily="18" charset="0"/>
              <a:cs typeface="Times New Roman" pitchFamily="18" charset="0"/>
            </a:rPr>
            <a:t>Liên</a:t>
          </a:r>
          <a:r>
            <a:rPr lang="en-US" sz="2600" b="1" kern="1200" dirty="0">
              <a:latin typeface="Times New Roman" pitchFamily="18" charset="0"/>
              <a:cs typeface="Times New Roman" pitchFamily="18" charset="0"/>
            </a:rPr>
            <a:t> bang</a:t>
          </a:r>
        </a:p>
      </dsp:txBody>
      <dsp:txXfrm>
        <a:off x="1831565" y="2437621"/>
        <a:ext cx="2016924" cy="1552049"/>
      </dsp:txXfrm>
    </dsp:sp>
    <dsp:sp modelId="{DADEA44C-C84E-4653-A04A-C46D5DADC6A3}">
      <dsp:nvSpPr>
        <dsp:cNvPr id="0" name=""/>
        <dsp:cNvSpPr/>
      </dsp:nvSpPr>
      <dsp:spPr>
        <a:xfrm>
          <a:off x="4104223" y="2192259"/>
          <a:ext cx="2113496" cy="16486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F4EF09-CD3E-469C-BD9D-A707BA0C8B48}">
      <dsp:nvSpPr>
        <dsp:cNvPr id="0" name=""/>
        <dsp:cNvSpPr/>
      </dsp:nvSpPr>
      <dsp:spPr>
        <a:xfrm>
          <a:off x="4311671" y="2389335"/>
          <a:ext cx="2113496" cy="16486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 err="1">
              <a:latin typeface="Times New Roman" pitchFamily="18" charset="0"/>
              <a:cs typeface="Times New Roman" pitchFamily="18" charset="0"/>
            </a:rPr>
            <a:t>Đơn</a:t>
          </a:r>
          <a:r>
            <a:rPr lang="en-US" sz="26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600" b="1" kern="1200" dirty="0" err="1">
              <a:latin typeface="Times New Roman" pitchFamily="18" charset="0"/>
              <a:cs typeface="Times New Roman" pitchFamily="18" charset="0"/>
            </a:rPr>
            <a:t>nhất</a:t>
          </a:r>
          <a:endParaRPr lang="en-US" sz="26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4359957" y="2437621"/>
        <a:ext cx="2016924" cy="1552049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E2290D-6188-4BAE-8450-16D474D28D5F}">
      <dsp:nvSpPr>
        <dsp:cNvPr id="0" name=""/>
        <dsp:cNvSpPr/>
      </dsp:nvSpPr>
      <dsp:spPr>
        <a:xfrm>
          <a:off x="3896776" y="1649264"/>
          <a:ext cx="1264196" cy="5429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0035"/>
              </a:lnTo>
              <a:lnTo>
                <a:pt x="1264196" y="370035"/>
              </a:lnTo>
              <a:lnTo>
                <a:pt x="1264196" y="54299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1C5C9B-27C5-401D-A1F7-835459388B5E}">
      <dsp:nvSpPr>
        <dsp:cNvPr id="0" name=""/>
        <dsp:cNvSpPr/>
      </dsp:nvSpPr>
      <dsp:spPr>
        <a:xfrm>
          <a:off x="2632579" y="1649264"/>
          <a:ext cx="1264196" cy="542994"/>
        </a:xfrm>
        <a:custGeom>
          <a:avLst/>
          <a:gdLst/>
          <a:ahLst/>
          <a:cxnLst/>
          <a:rect l="0" t="0" r="0" b="0"/>
          <a:pathLst>
            <a:path>
              <a:moveTo>
                <a:pt x="1264196" y="0"/>
              </a:moveTo>
              <a:lnTo>
                <a:pt x="1264196" y="370035"/>
              </a:lnTo>
              <a:lnTo>
                <a:pt x="0" y="370035"/>
              </a:lnTo>
              <a:lnTo>
                <a:pt x="0" y="54299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FD7A16-0C15-47AB-BCD0-EB14F5DE3B34}">
      <dsp:nvSpPr>
        <dsp:cNvPr id="0" name=""/>
        <dsp:cNvSpPr/>
      </dsp:nvSpPr>
      <dsp:spPr>
        <a:xfrm>
          <a:off x="2840027" y="643"/>
          <a:ext cx="2113496" cy="16486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CBC12B-23A3-430C-A683-DDA1BDC1AEBB}">
      <dsp:nvSpPr>
        <dsp:cNvPr id="0" name=""/>
        <dsp:cNvSpPr/>
      </dsp:nvSpPr>
      <dsp:spPr>
        <a:xfrm>
          <a:off x="3047475" y="197718"/>
          <a:ext cx="2113496" cy="16486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 err="1">
              <a:latin typeface="Times New Roman" pitchFamily="18" charset="0"/>
              <a:cs typeface="Times New Roman" pitchFamily="18" charset="0"/>
            </a:rPr>
            <a:t>Chế</a:t>
          </a:r>
          <a:r>
            <a:rPr lang="en-US" sz="26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600" b="1" kern="1200" dirty="0" err="1">
              <a:latin typeface="Times New Roman" pitchFamily="18" charset="0"/>
              <a:cs typeface="Times New Roman" pitchFamily="18" charset="0"/>
            </a:rPr>
            <a:t>độ</a:t>
          </a:r>
          <a:r>
            <a:rPr lang="en-US" sz="2600" b="1" kern="1200" dirty="0">
              <a:latin typeface="Times New Roman" pitchFamily="18" charset="0"/>
              <a:cs typeface="Times New Roman" pitchFamily="18" charset="0"/>
            </a:rPr>
            <a:t> CT</a:t>
          </a:r>
        </a:p>
      </dsp:txBody>
      <dsp:txXfrm>
        <a:off x="3095761" y="246004"/>
        <a:ext cx="2016924" cy="1552049"/>
      </dsp:txXfrm>
    </dsp:sp>
    <dsp:sp modelId="{EE315C68-F76D-4CB6-AEAC-4089D8A98135}">
      <dsp:nvSpPr>
        <dsp:cNvPr id="0" name=""/>
        <dsp:cNvSpPr/>
      </dsp:nvSpPr>
      <dsp:spPr>
        <a:xfrm>
          <a:off x="1575831" y="2192259"/>
          <a:ext cx="2113496" cy="16486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96340A-6AEA-4D14-A900-0FD159CA4A2B}">
      <dsp:nvSpPr>
        <dsp:cNvPr id="0" name=""/>
        <dsp:cNvSpPr/>
      </dsp:nvSpPr>
      <dsp:spPr>
        <a:xfrm>
          <a:off x="1783279" y="2389335"/>
          <a:ext cx="2113496" cy="16486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 err="1">
              <a:latin typeface="Times New Roman" pitchFamily="18" charset="0"/>
              <a:cs typeface="Times New Roman" pitchFamily="18" charset="0"/>
            </a:rPr>
            <a:t>Dân</a:t>
          </a:r>
          <a:r>
            <a:rPr lang="en-US" sz="26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600" b="1" kern="1200" dirty="0" err="1">
              <a:latin typeface="Times New Roman" pitchFamily="18" charset="0"/>
              <a:cs typeface="Times New Roman" pitchFamily="18" charset="0"/>
            </a:rPr>
            <a:t>chủ</a:t>
          </a:r>
          <a:endParaRPr lang="en-US" sz="26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1831565" y="2437621"/>
        <a:ext cx="2016924" cy="1552049"/>
      </dsp:txXfrm>
    </dsp:sp>
    <dsp:sp modelId="{DADEA44C-C84E-4653-A04A-C46D5DADC6A3}">
      <dsp:nvSpPr>
        <dsp:cNvPr id="0" name=""/>
        <dsp:cNvSpPr/>
      </dsp:nvSpPr>
      <dsp:spPr>
        <a:xfrm>
          <a:off x="4104223" y="2192259"/>
          <a:ext cx="2113496" cy="16486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F4EF09-CD3E-469C-BD9D-A707BA0C8B48}">
      <dsp:nvSpPr>
        <dsp:cNvPr id="0" name=""/>
        <dsp:cNvSpPr/>
      </dsp:nvSpPr>
      <dsp:spPr>
        <a:xfrm>
          <a:off x="4311671" y="2389335"/>
          <a:ext cx="2113496" cy="16486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latin typeface="Times New Roman" pitchFamily="18" charset="0"/>
              <a:cs typeface="Times New Roman" pitchFamily="18" charset="0"/>
            </a:rPr>
            <a:t>Phi </a:t>
          </a:r>
          <a:r>
            <a:rPr lang="en-US" sz="2600" b="1" kern="1200" dirty="0" err="1">
              <a:latin typeface="Times New Roman" pitchFamily="18" charset="0"/>
              <a:cs typeface="Times New Roman" pitchFamily="18" charset="0"/>
            </a:rPr>
            <a:t>dân</a:t>
          </a:r>
          <a:r>
            <a:rPr lang="en-US" sz="26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600" b="1" kern="1200" dirty="0" err="1">
              <a:latin typeface="Times New Roman" pitchFamily="18" charset="0"/>
              <a:cs typeface="Times New Roman" pitchFamily="18" charset="0"/>
            </a:rPr>
            <a:t>chủ</a:t>
          </a:r>
          <a:endParaRPr lang="en-US" sz="26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4359957" y="2437621"/>
        <a:ext cx="2016924" cy="1552049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96DFBD-E5D2-48A9-833E-8F65909F34FC}">
      <dsp:nvSpPr>
        <dsp:cNvPr id="0" name=""/>
        <dsp:cNvSpPr/>
      </dsp:nvSpPr>
      <dsp:spPr>
        <a:xfrm>
          <a:off x="3209106" y="1685106"/>
          <a:ext cx="1201787" cy="12017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latin typeface="Times New Roman" pitchFamily="18" charset="0"/>
              <a:cs typeface="Times New Roman" pitchFamily="18" charset="0"/>
            </a:rPr>
            <a:t>PHÁP LUẬT</a:t>
          </a:r>
        </a:p>
      </dsp:txBody>
      <dsp:txXfrm>
        <a:off x="3385104" y="1861104"/>
        <a:ext cx="849791" cy="849791"/>
      </dsp:txXfrm>
    </dsp:sp>
    <dsp:sp modelId="{20CAC000-2A33-4847-A1E0-18D1AC0D0608}">
      <dsp:nvSpPr>
        <dsp:cNvPr id="0" name=""/>
        <dsp:cNvSpPr/>
      </dsp:nvSpPr>
      <dsp:spPr>
        <a:xfrm rot="16200000">
          <a:off x="3682384" y="1247242"/>
          <a:ext cx="255230" cy="4086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b="1" kern="1200">
            <a:latin typeface="Times New Roman" pitchFamily="18" charset="0"/>
            <a:cs typeface="Times New Roman" pitchFamily="18" charset="0"/>
          </a:endParaRPr>
        </a:p>
      </dsp:txBody>
      <dsp:txXfrm>
        <a:off x="3720669" y="1367248"/>
        <a:ext cx="178661" cy="245165"/>
      </dsp:txXfrm>
    </dsp:sp>
    <dsp:sp modelId="{50547AEA-B5A5-4665-88FC-A9CB648548D7}">
      <dsp:nvSpPr>
        <dsp:cNvPr id="0" name=""/>
        <dsp:cNvSpPr/>
      </dsp:nvSpPr>
      <dsp:spPr>
        <a:xfrm>
          <a:off x="3209106" y="1752"/>
          <a:ext cx="1201787" cy="12017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latin typeface="Times New Roman" pitchFamily="18" charset="0"/>
              <a:cs typeface="Times New Roman" pitchFamily="18" charset="0"/>
            </a:rPr>
            <a:t>NGUỒN GỐC</a:t>
          </a:r>
        </a:p>
      </dsp:txBody>
      <dsp:txXfrm>
        <a:off x="3385104" y="177750"/>
        <a:ext cx="849791" cy="849791"/>
      </dsp:txXfrm>
    </dsp:sp>
    <dsp:sp modelId="{0F56C233-0E46-43D5-9C73-545EB32277AE}">
      <dsp:nvSpPr>
        <dsp:cNvPr id="0" name=""/>
        <dsp:cNvSpPr/>
      </dsp:nvSpPr>
      <dsp:spPr>
        <a:xfrm rot="21585393">
          <a:off x="4597207" y="2077397"/>
          <a:ext cx="448868" cy="4086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b="1" kern="1200">
            <a:latin typeface="Times New Roman" pitchFamily="18" charset="0"/>
            <a:cs typeface="Times New Roman" pitchFamily="18" charset="0"/>
          </a:endParaRPr>
        </a:p>
      </dsp:txBody>
      <dsp:txXfrm>
        <a:off x="4597208" y="2159378"/>
        <a:ext cx="326286" cy="245165"/>
      </dsp:txXfrm>
    </dsp:sp>
    <dsp:sp modelId="{7ED3D43C-B729-49DE-85B4-0DF998C37708}">
      <dsp:nvSpPr>
        <dsp:cNvPr id="0" name=""/>
        <dsp:cNvSpPr/>
      </dsp:nvSpPr>
      <dsp:spPr>
        <a:xfrm>
          <a:off x="5257797" y="1676401"/>
          <a:ext cx="1201787" cy="12017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latin typeface="Times New Roman" pitchFamily="18" charset="0"/>
              <a:cs typeface="Times New Roman" pitchFamily="18" charset="0"/>
            </a:rPr>
            <a:t>BẢN CHẤT</a:t>
          </a:r>
        </a:p>
      </dsp:txBody>
      <dsp:txXfrm>
        <a:off x="5433795" y="1852399"/>
        <a:ext cx="849791" cy="849791"/>
      </dsp:txXfrm>
    </dsp:sp>
    <dsp:sp modelId="{2334409C-A4B8-4891-ADAC-3D1E39AAEDFF}">
      <dsp:nvSpPr>
        <dsp:cNvPr id="0" name=""/>
        <dsp:cNvSpPr/>
      </dsp:nvSpPr>
      <dsp:spPr>
        <a:xfrm rot="5400000">
          <a:off x="3682384" y="2916149"/>
          <a:ext cx="255230" cy="4086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b="1" kern="1200">
            <a:latin typeface="Times New Roman" pitchFamily="18" charset="0"/>
            <a:cs typeface="Times New Roman" pitchFamily="18" charset="0"/>
          </a:endParaRPr>
        </a:p>
      </dsp:txBody>
      <dsp:txXfrm>
        <a:off x="3720669" y="2959586"/>
        <a:ext cx="178661" cy="245165"/>
      </dsp:txXfrm>
    </dsp:sp>
    <dsp:sp modelId="{AAE4B722-3CBE-4FE9-A971-D436E11ECB56}">
      <dsp:nvSpPr>
        <dsp:cNvPr id="0" name=""/>
        <dsp:cNvSpPr/>
      </dsp:nvSpPr>
      <dsp:spPr>
        <a:xfrm>
          <a:off x="3209106" y="3368460"/>
          <a:ext cx="1201787" cy="12017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latin typeface="Times New Roman" pitchFamily="18" charset="0"/>
              <a:cs typeface="Times New Roman" pitchFamily="18" charset="0"/>
            </a:rPr>
            <a:t>ĐẶC </a:t>
          </a:r>
          <a:r>
            <a:rPr lang="en-US" sz="1700" b="1" kern="1200" dirty="0" err="1">
              <a:latin typeface="Times New Roman" pitchFamily="18" charset="0"/>
              <a:cs typeface="Times New Roman" pitchFamily="18" charset="0"/>
            </a:rPr>
            <a:t>ĐiỂM</a:t>
          </a:r>
          <a:r>
            <a:rPr lang="en-US" sz="1700" b="1" kern="1200" dirty="0">
              <a:latin typeface="Times New Roman" pitchFamily="18" charset="0"/>
              <a:cs typeface="Times New Roman" pitchFamily="18" charset="0"/>
            </a:rPr>
            <a:t> </a:t>
          </a:r>
        </a:p>
      </dsp:txBody>
      <dsp:txXfrm>
        <a:off x="3385104" y="3544458"/>
        <a:ext cx="849791" cy="849791"/>
      </dsp:txXfrm>
    </dsp:sp>
    <dsp:sp modelId="{E5A3B3B2-DE52-4DFE-BB76-42DEEAF19944}">
      <dsp:nvSpPr>
        <dsp:cNvPr id="0" name=""/>
        <dsp:cNvSpPr/>
      </dsp:nvSpPr>
      <dsp:spPr>
        <a:xfrm rot="10678797">
          <a:off x="2674860" y="2115068"/>
          <a:ext cx="377949" cy="4086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b="1" kern="1200">
            <a:latin typeface="Times New Roman" pitchFamily="18" charset="0"/>
            <a:cs typeface="Times New Roman" pitchFamily="18" charset="0"/>
          </a:endParaRPr>
        </a:p>
      </dsp:txBody>
      <dsp:txXfrm rot="10800000">
        <a:off x="2788210" y="2194791"/>
        <a:ext cx="264564" cy="245165"/>
      </dsp:txXfrm>
    </dsp:sp>
    <dsp:sp modelId="{21D17270-8492-42C5-9D6D-85EA06139A45}">
      <dsp:nvSpPr>
        <dsp:cNvPr id="0" name=""/>
        <dsp:cNvSpPr/>
      </dsp:nvSpPr>
      <dsp:spPr>
        <a:xfrm>
          <a:off x="1295396" y="1752605"/>
          <a:ext cx="1201787" cy="12017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latin typeface="Times New Roman" pitchFamily="18" charset="0"/>
              <a:cs typeface="Times New Roman" pitchFamily="18" charset="0"/>
            </a:rPr>
            <a:t>VAI TRÒ</a:t>
          </a:r>
        </a:p>
      </dsp:txBody>
      <dsp:txXfrm>
        <a:off x="1471394" y="1928603"/>
        <a:ext cx="849791" cy="8497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A0EFC2-AF16-47FE-A627-9819A4B606FE}">
      <dsp:nvSpPr>
        <dsp:cNvPr id="0" name=""/>
        <dsp:cNvSpPr/>
      </dsp:nvSpPr>
      <dsp:spPr>
        <a:xfrm>
          <a:off x="1088" y="489960"/>
          <a:ext cx="2122196" cy="84887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68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 err="1">
              <a:latin typeface="Times New Roman" pitchFamily="18" charset="0"/>
              <a:cs typeface="Times New Roman" pitchFamily="18" charset="0"/>
            </a:rPr>
            <a:t>Thời</a:t>
          </a:r>
          <a:r>
            <a:rPr lang="en-US" sz="23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300" b="1" kern="1200" dirty="0" err="1">
              <a:latin typeface="Times New Roman" pitchFamily="18" charset="0"/>
              <a:cs typeface="Times New Roman" pitchFamily="18" charset="0"/>
            </a:rPr>
            <a:t>tiền</a:t>
          </a:r>
          <a:r>
            <a:rPr lang="en-US" sz="23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300" b="1" kern="1200" dirty="0" err="1">
              <a:latin typeface="Times New Roman" pitchFamily="18" charset="0"/>
              <a:cs typeface="Times New Roman" pitchFamily="18" charset="0"/>
            </a:rPr>
            <a:t>sử</a:t>
          </a:r>
          <a:endParaRPr lang="en-US" sz="2300" b="1" kern="1200" dirty="0">
            <a:latin typeface="Times New Roman" pitchFamily="18" charset="0"/>
            <a:cs typeface="Times New Roman" pitchFamily="18" charset="0"/>
          </a:endParaRP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itchFamily="18" charset="0"/>
              <a:cs typeface="Times New Roman" pitchFamily="18" charset="0"/>
            </a:rPr>
            <a:t>(Pre-History)</a:t>
          </a:r>
        </a:p>
      </dsp:txBody>
      <dsp:txXfrm>
        <a:off x="1088" y="489960"/>
        <a:ext cx="1909977" cy="848878"/>
      </dsp:txXfrm>
    </dsp:sp>
    <dsp:sp modelId="{FB6AFFE0-C084-43EA-B1B0-7692C5BA1596}">
      <dsp:nvSpPr>
        <dsp:cNvPr id="0" name=""/>
        <dsp:cNvSpPr/>
      </dsp:nvSpPr>
      <dsp:spPr>
        <a:xfrm>
          <a:off x="1698845" y="489960"/>
          <a:ext cx="2122196" cy="84887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 err="1">
              <a:latin typeface="Times New Roman" pitchFamily="18" charset="0"/>
              <a:cs typeface="Times New Roman" pitchFamily="18" charset="0"/>
            </a:rPr>
            <a:t>Cổ</a:t>
          </a:r>
          <a:r>
            <a:rPr lang="en-US" sz="23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300" b="1" kern="1200" dirty="0" err="1">
              <a:latin typeface="Times New Roman" pitchFamily="18" charset="0"/>
              <a:cs typeface="Times New Roman" pitchFamily="18" charset="0"/>
            </a:rPr>
            <a:t>đại</a:t>
          </a:r>
          <a:r>
            <a:rPr lang="en-US" sz="2300" b="1" kern="1200" dirty="0">
              <a:latin typeface="Times New Roman" pitchFamily="18" charset="0"/>
              <a:cs typeface="Times New Roman" pitchFamily="18" charset="0"/>
            </a:rPr>
            <a:t> 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itchFamily="18" charset="0"/>
              <a:cs typeface="Times New Roman" pitchFamily="18" charset="0"/>
            </a:rPr>
            <a:t>(Antiquity)</a:t>
          </a:r>
        </a:p>
      </dsp:txBody>
      <dsp:txXfrm>
        <a:off x="2123284" y="489960"/>
        <a:ext cx="1273318" cy="848878"/>
      </dsp:txXfrm>
    </dsp:sp>
    <dsp:sp modelId="{03A80F86-62F0-4373-9220-DB067FAF9FD8}">
      <dsp:nvSpPr>
        <dsp:cNvPr id="0" name=""/>
        <dsp:cNvSpPr/>
      </dsp:nvSpPr>
      <dsp:spPr>
        <a:xfrm>
          <a:off x="3396601" y="489960"/>
          <a:ext cx="2122196" cy="84887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 err="1">
              <a:latin typeface="Times New Roman" pitchFamily="18" charset="0"/>
              <a:cs typeface="Times New Roman" pitchFamily="18" charset="0"/>
            </a:rPr>
            <a:t>Trung</a:t>
          </a:r>
          <a:r>
            <a:rPr lang="en-US" sz="23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300" b="1" kern="1200" dirty="0" err="1">
              <a:latin typeface="Times New Roman" pitchFamily="18" charset="0"/>
              <a:cs typeface="Times New Roman" pitchFamily="18" charset="0"/>
            </a:rPr>
            <a:t>cổ</a:t>
          </a:r>
          <a:endParaRPr lang="en-US" sz="2300" b="1" kern="1200" dirty="0">
            <a:latin typeface="Times New Roman" pitchFamily="18" charset="0"/>
            <a:cs typeface="Times New Roman" pitchFamily="18" charset="0"/>
          </a:endParaRP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itchFamily="18" charset="0"/>
              <a:cs typeface="Times New Roman" pitchFamily="18" charset="0"/>
            </a:rPr>
            <a:t>(Middle Ages)</a:t>
          </a:r>
        </a:p>
      </dsp:txBody>
      <dsp:txXfrm>
        <a:off x="3821040" y="489960"/>
        <a:ext cx="1273318" cy="848878"/>
      </dsp:txXfrm>
    </dsp:sp>
    <dsp:sp modelId="{4ABE2B14-F00E-4205-9D23-B28AE8FE3E7C}">
      <dsp:nvSpPr>
        <dsp:cNvPr id="0" name=""/>
        <dsp:cNvSpPr/>
      </dsp:nvSpPr>
      <dsp:spPr>
        <a:xfrm>
          <a:off x="5094358" y="489960"/>
          <a:ext cx="2122196" cy="84887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 err="1">
              <a:latin typeface="Times New Roman" pitchFamily="18" charset="0"/>
              <a:cs typeface="Times New Roman" pitchFamily="18" charset="0"/>
            </a:rPr>
            <a:t>Cận</a:t>
          </a:r>
          <a:r>
            <a:rPr lang="en-US" sz="23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300" b="1" kern="1200" dirty="0" err="1">
              <a:latin typeface="Times New Roman" pitchFamily="18" charset="0"/>
              <a:cs typeface="Times New Roman" pitchFamily="18" charset="0"/>
            </a:rPr>
            <a:t>đại</a:t>
          </a:r>
          <a:endParaRPr lang="en-US" sz="2300" b="1" kern="1200" dirty="0">
            <a:latin typeface="Times New Roman" pitchFamily="18" charset="0"/>
            <a:cs typeface="Times New Roman" pitchFamily="18" charset="0"/>
          </a:endParaRP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itchFamily="18" charset="0"/>
              <a:cs typeface="Times New Roman" pitchFamily="18" charset="0"/>
            </a:rPr>
            <a:t>(Early </a:t>
          </a:r>
          <a:r>
            <a:rPr lang="en-US" sz="1400" kern="1200" dirty="0" err="1">
              <a:latin typeface="Times New Roman" pitchFamily="18" charset="0"/>
              <a:cs typeface="Times New Roman" pitchFamily="18" charset="0"/>
            </a:rPr>
            <a:t>Morden</a:t>
          </a:r>
          <a:r>
            <a:rPr lang="en-US" sz="1400" kern="1200" dirty="0">
              <a:latin typeface="Times New Roman" pitchFamily="18" charset="0"/>
              <a:cs typeface="Times New Roman" pitchFamily="18" charset="0"/>
            </a:rPr>
            <a:t>)</a:t>
          </a:r>
        </a:p>
      </dsp:txBody>
      <dsp:txXfrm>
        <a:off x="5518797" y="489960"/>
        <a:ext cx="1273318" cy="848878"/>
      </dsp:txXfrm>
    </dsp:sp>
    <dsp:sp modelId="{477FD752-4551-4918-B378-5861078299F7}">
      <dsp:nvSpPr>
        <dsp:cNvPr id="0" name=""/>
        <dsp:cNvSpPr/>
      </dsp:nvSpPr>
      <dsp:spPr>
        <a:xfrm>
          <a:off x="6792115" y="489960"/>
          <a:ext cx="2122196" cy="84887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 err="1">
              <a:latin typeface="Times New Roman" pitchFamily="18" charset="0"/>
              <a:cs typeface="Times New Roman" pitchFamily="18" charset="0"/>
            </a:rPr>
            <a:t>Hiện</a:t>
          </a:r>
          <a:r>
            <a:rPr lang="en-US" sz="23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300" b="1" kern="1200" dirty="0" err="1">
              <a:latin typeface="Times New Roman" pitchFamily="18" charset="0"/>
              <a:cs typeface="Times New Roman" pitchFamily="18" charset="0"/>
            </a:rPr>
            <a:t>đại</a:t>
          </a:r>
          <a:endParaRPr lang="en-US" sz="2300" b="1" kern="1200" dirty="0">
            <a:latin typeface="Times New Roman" pitchFamily="18" charset="0"/>
            <a:cs typeface="Times New Roman" pitchFamily="18" charset="0"/>
          </a:endParaRP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itchFamily="18" charset="0"/>
              <a:cs typeface="Times New Roman" pitchFamily="18" charset="0"/>
            </a:rPr>
            <a:t>(</a:t>
          </a:r>
          <a:r>
            <a:rPr lang="en-US" sz="1600" kern="1200" dirty="0" err="1">
              <a:latin typeface="Times New Roman" pitchFamily="18" charset="0"/>
              <a:cs typeface="Times New Roman" pitchFamily="18" charset="0"/>
            </a:rPr>
            <a:t>Morden</a:t>
          </a:r>
          <a:r>
            <a:rPr lang="en-US" sz="1600" kern="1200" dirty="0">
              <a:latin typeface="Times New Roman" pitchFamily="18" charset="0"/>
              <a:cs typeface="Times New Roman" pitchFamily="18" charset="0"/>
            </a:rPr>
            <a:t>)</a:t>
          </a:r>
        </a:p>
      </dsp:txBody>
      <dsp:txXfrm>
        <a:off x="7216554" y="489960"/>
        <a:ext cx="1273318" cy="8488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1E21C0-F78C-4C70-8209-28A4FFA540D8}">
      <dsp:nvSpPr>
        <dsp:cNvPr id="0" name=""/>
        <dsp:cNvSpPr/>
      </dsp:nvSpPr>
      <dsp:spPr>
        <a:xfrm>
          <a:off x="1088" y="566160"/>
          <a:ext cx="2122196" cy="84887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b="1" kern="1200" dirty="0" err="1">
              <a:latin typeface="Times New Roman" pitchFamily="18" charset="0"/>
              <a:cs typeface="Times New Roman" pitchFamily="18" charset="0"/>
            </a:rPr>
            <a:t>Cộng</a:t>
          </a:r>
          <a:r>
            <a:rPr lang="en-US" sz="14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400" b="1" kern="1200" dirty="0" err="1">
              <a:latin typeface="Times New Roman" pitchFamily="18" charset="0"/>
              <a:cs typeface="Times New Roman" pitchFamily="18" charset="0"/>
            </a:rPr>
            <a:t>sản</a:t>
          </a:r>
          <a:r>
            <a:rPr lang="en-US" sz="14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400" b="1" kern="1200" dirty="0" err="1">
              <a:latin typeface="Times New Roman" pitchFamily="18" charset="0"/>
              <a:cs typeface="Times New Roman" pitchFamily="18" charset="0"/>
            </a:rPr>
            <a:t>nguyên</a:t>
          </a:r>
          <a:r>
            <a:rPr lang="en-US" sz="14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400" b="1" kern="1200" dirty="0" err="1">
              <a:latin typeface="Times New Roman" pitchFamily="18" charset="0"/>
              <a:cs typeface="Times New Roman" pitchFamily="18" charset="0"/>
            </a:rPr>
            <a:t>thủy</a:t>
          </a:r>
          <a:endParaRPr lang="en-US" sz="1400" b="1" kern="1200" dirty="0">
            <a:latin typeface="Times New Roman" pitchFamily="18" charset="0"/>
            <a:cs typeface="Times New Roman" pitchFamily="18" charset="0"/>
          </a:endParaRPr>
        </a:p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endParaRPr lang="en-US" sz="1400" b="1" kern="1200" dirty="0">
            <a:latin typeface="Times New Roman" pitchFamily="18" charset="0"/>
            <a:cs typeface="Times New Roman" pitchFamily="18" charset="0"/>
          </a:endParaRPr>
        </a:p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500" kern="1200" dirty="0">
              <a:latin typeface="Times New Roman" pitchFamily="18" charset="0"/>
              <a:cs typeface="Times New Roman" pitchFamily="18" charset="0"/>
            </a:rPr>
            <a:t>(Primitive Communism)</a:t>
          </a:r>
        </a:p>
      </dsp:txBody>
      <dsp:txXfrm>
        <a:off x="1088" y="566160"/>
        <a:ext cx="1909977" cy="848878"/>
      </dsp:txXfrm>
    </dsp:sp>
    <dsp:sp modelId="{C2DA0DF3-E58B-43F1-B389-BA0F1689336E}">
      <dsp:nvSpPr>
        <dsp:cNvPr id="0" name=""/>
        <dsp:cNvSpPr/>
      </dsp:nvSpPr>
      <dsp:spPr>
        <a:xfrm>
          <a:off x="1698845" y="566160"/>
          <a:ext cx="2122196" cy="84887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b="1" kern="1200" dirty="0" err="1">
              <a:latin typeface="Times New Roman" pitchFamily="18" charset="0"/>
              <a:cs typeface="Times New Roman" pitchFamily="18" charset="0"/>
            </a:rPr>
            <a:t>Chiếm</a:t>
          </a:r>
          <a:r>
            <a:rPr lang="en-US" sz="14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400" b="1" kern="1200" dirty="0" err="1">
              <a:latin typeface="Times New Roman" pitchFamily="18" charset="0"/>
              <a:cs typeface="Times New Roman" pitchFamily="18" charset="0"/>
            </a:rPr>
            <a:t>hữu</a:t>
          </a:r>
          <a:r>
            <a:rPr lang="en-US" sz="14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400" b="1" kern="1200" dirty="0" err="1">
              <a:latin typeface="Times New Roman" pitchFamily="18" charset="0"/>
              <a:cs typeface="Times New Roman" pitchFamily="18" charset="0"/>
            </a:rPr>
            <a:t>nô</a:t>
          </a:r>
          <a:r>
            <a:rPr lang="en-US" sz="14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400" b="1" kern="1200" dirty="0" err="1">
              <a:latin typeface="Times New Roman" pitchFamily="18" charset="0"/>
              <a:cs typeface="Times New Roman" pitchFamily="18" charset="0"/>
            </a:rPr>
            <a:t>lệ</a:t>
          </a:r>
          <a:endParaRPr lang="en-US" sz="1400" b="1" kern="1200" dirty="0">
            <a:latin typeface="Times New Roman" pitchFamily="18" charset="0"/>
            <a:cs typeface="Times New Roman" pitchFamily="18" charset="0"/>
          </a:endParaRPr>
        </a:p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endParaRPr lang="en-US" sz="1400" b="1" kern="1200" dirty="0">
            <a:latin typeface="Times New Roman" pitchFamily="18" charset="0"/>
            <a:cs typeface="Times New Roman" pitchFamily="18" charset="0"/>
          </a:endParaRPr>
        </a:p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500" kern="1200" dirty="0">
              <a:latin typeface="Times New Roman" pitchFamily="18" charset="0"/>
              <a:cs typeface="Times New Roman" pitchFamily="18" charset="0"/>
            </a:rPr>
            <a:t>(Slave Society)</a:t>
          </a:r>
        </a:p>
      </dsp:txBody>
      <dsp:txXfrm>
        <a:off x="2123284" y="566160"/>
        <a:ext cx="1273318" cy="848878"/>
      </dsp:txXfrm>
    </dsp:sp>
    <dsp:sp modelId="{0B522D21-281A-4F3F-8D12-ECC084BC97D7}">
      <dsp:nvSpPr>
        <dsp:cNvPr id="0" name=""/>
        <dsp:cNvSpPr/>
      </dsp:nvSpPr>
      <dsp:spPr>
        <a:xfrm>
          <a:off x="3396601" y="566160"/>
          <a:ext cx="2122196" cy="84887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b="1" kern="1200" dirty="0" err="1">
              <a:latin typeface="Times New Roman" pitchFamily="18" charset="0"/>
              <a:cs typeface="Times New Roman" pitchFamily="18" charset="0"/>
            </a:rPr>
            <a:t>Phong</a:t>
          </a:r>
          <a:r>
            <a:rPr lang="en-US" sz="14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400" b="1" kern="1200" dirty="0" err="1">
              <a:latin typeface="Times New Roman" pitchFamily="18" charset="0"/>
              <a:cs typeface="Times New Roman" pitchFamily="18" charset="0"/>
            </a:rPr>
            <a:t>kiến</a:t>
          </a:r>
          <a:endParaRPr lang="en-US" sz="1400" b="1" kern="1200" dirty="0">
            <a:latin typeface="Times New Roman" pitchFamily="18" charset="0"/>
            <a:cs typeface="Times New Roman" pitchFamily="18" charset="0"/>
          </a:endParaRPr>
        </a:p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endParaRPr lang="en-US" sz="1400" b="1" kern="1200" dirty="0">
            <a:latin typeface="Times New Roman" pitchFamily="18" charset="0"/>
            <a:cs typeface="Times New Roman" pitchFamily="18" charset="0"/>
          </a:endParaRPr>
        </a:p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endParaRPr lang="en-US" sz="1400" b="1" kern="1200" dirty="0">
            <a:latin typeface="Times New Roman" pitchFamily="18" charset="0"/>
            <a:cs typeface="Times New Roman" pitchFamily="18" charset="0"/>
          </a:endParaRPr>
        </a:p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500" kern="1200" dirty="0">
              <a:latin typeface="Times New Roman" pitchFamily="18" charset="0"/>
              <a:cs typeface="Times New Roman" pitchFamily="18" charset="0"/>
            </a:rPr>
            <a:t>( Feudalism)</a:t>
          </a:r>
        </a:p>
      </dsp:txBody>
      <dsp:txXfrm>
        <a:off x="3821040" y="566160"/>
        <a:ext cx="1273318" cy="848878"/>
      </dsp:txXfrm>
    </dsp:sp>
    <dsp:sp modelId="{259F5D23-423E-4034-BA5A-4898E9C0CAC6}">
      <dsp:nvSpPr>
        <dsp:cNvPr id="0" name=""/>
        <dsp:cNvSpPr/>
      </dsp:nvSpPr>
      <dsp:spPr>
        <a:xfrm>
          <a:off x="5094358" y="566160"/>
          <a:ext cx="2122196" cy="84887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b="1" kern="1200" dirty="0" err="1">
              <a:latin typeface="Times New Roman" pitchFamily="18" charset="0"/>
              <a:cs typeface="Times New Roman" pitchFamily="18" charset="0"/>
            </a:rPr>
            <a:t>Chủ</a:t>
          </a:r>
          <a:r>
            <a:rPr lang="en-US" sz="14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400" b="1" kern="1200" dirty="0" err="1">
              <a:latin typeface="Times New Roman" pitchFamily="18" charset="0"/>
              <a:cs typeface="Times New Roman" pitchFamily="18" charset="0"/>
            </a:rPr>
            <a:t>nghĩa</a:t>
          </a:r>
          <a:r>
            <a:rPr lang="en-US" sz="14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400" b="1" kern="1200" dirty="0" err="1">
              <a:latin typeface="Times New Roman" pitchFamily="18" charset="0"/>
              <a:cs typeface="Times New Roman" pitchFamily="18" charset="0"/>
            </a:rPr>
            <a:t>Tư</a:t>
          </a:r>
          <a:r>
            <a:rPr lang="en-US" sz="14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400" b="1" kern="1200" dirty="0" err="1">
              <a:latin typeface="Times New Roman" pitchFamily="18" charset="0"/>
              <a:cs typeface="Times New Roman" pitchFamily="18" charset="0"/>
            </a:rPr>
            <a:t>bản</a:t>
          </a:r>
          <a:endParaRPr lang="en-US" sz="1400" b="1" kern="1200" dirty="0">
            <a:latin typeface="Times New Roman" pitchFamily="18" charset="0"/>
            <a:cs typeface="Times New Roman" pitchFamily="18" charset="0"/>
          </a:endParaRPr>
        </a:p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endParaRPr lang="en-US" sz="1400" b="1" kern="1200" dirty="0">
            <a:latin typeface="Times New Roman" pitchFamily="18" charset="0"/>
            <a:cs typeface="Times New Roman" pitchFamily="18" charset="0"/>
          </a:endParaRPr>
        </a:p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500" kern="1200" dirty="0">
              <a:latin typeface="Times New Roman" pitchFamily="18" charset="0"/>
              <a:cs typeface="Times New Roman" pitchFamily="18" charset="0"/>
            </a:rPr>
            <a:t>(Capitalism)</a:t>
          </a:r>
        </a:p>
      </dsp:txBody>
      <dsp:txXfrm>
        <a:off x="5518797" y="566160"/>
        <a:ext cx="1273318" cy="848878"/>
      </dsp:txXfrm>
    </dsp:sp>
    <dsp:sp modelId="{DCE1050E-8561-4447-B6D3-DCA6268E49B5}">
      <dsp:nvSpPr>
        <dsp:cNvPr id="0" name=""/>
        <dsp:cNvSpPr/>
      </dsp:nvSpPr>
      <dsp:spPr>
        <a:xfrm>
          <a:off x="6792115" y="566160"/>
          <a:ext cx="2122196" cy="84887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b="1" kern="1200" dirty="0" err="1">
              <a:latin typeface="Times New Roman" pitchFamily="18" charset="0"/>
              <a:cs typeface="Times New Roman" pitchFamily="18" charset="0"/>
            </a:rPr>
            <a:t>Chủ</a:t>
          </a:r>
          <a:r>
            <a:rPr lang="en-US" sz="14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400" b="1" kern="1200" dirty="0" err="1">
              <a:latin typeface="Times New Roman" pitchFamily="18" charset="0"/>
              <a:cs typeface="Times New Roman" pitchFamily="18" charset="0"/>
            </a:rPr>
            <a:t>nghĩa</a:t>
          </a:r>
          <a:r>
            <a:rPr lang="en-US" sz="14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400" b="1" kern="1200" dirty="0" err="1">
              <a:latin typeface="Times New Roman" pitchFamily="18" charset="0"/>
              <a:cs typeface="Times New Roman" pitchFamily="18" charset="0"/>
            </a:rPr>
            <a:t>Cộng</a:t>
          </a:r>
          <a:r>
            <a:rPr lang="en-US" sz="14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400" b="1" kern="1200" dirty="0" err="1">
              <a:latin typeface="Times New Roman" pitchFamily="18" charset="0"/>
              <a:cs typeface="Times New Roman" pitchFamily="18" charset="0"/>
            </a:rPr>
            <a:t>sản</a:t>
          </a:r>
          <a:endParaRPr lang="en-US" sz="1400" b="1" kern="1200" dirty="0">
            <a:latin typeface="Times New Roman" pitchFamily="18" charset="0"/>
            <a:cs typeface="Times New Roman" pitchFamily="18" charset="0"/>
          </a:endParaRPr>
        </a:p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endParaRPr lang="en-US" sz="1400" b="1" kern="1200" dirty="0">
            <a:latin typeface="Times New Roman" pitchFamily="18" charset="0"/>
            <a:cs typeface="Times New Roman" pitchFamily="18" charset="0"/>
          </a:endParaRPr>
        </a:p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500" kern="1200">
              <a:latin typeface="Times New Roman" pitchFamily="18" charset="0"/>
              <a:cs typeface="Times New Roman" pitchFamily="18" charset="0"/>
            </a:rPr>
            <a:t> (Communism</a:t>
          </a:r>
          <a:r>
            <a:rPr lang="en-US" sz="1500" kern="1200" dirty="0">
              <a:latin typeface="Times New Roman" pitchFamily="18" charset="0"/>
              <a:cs typeface="Times New Roman" pitchFamily="18" charset="0"/>
            </a:rPr>
            <a:t>)</a:t>
          </a:r>
        </a:p>
      </dsp:txBody>
      <dsp:txXfrm>
        <a:off x="7216554" y="566160"/>
        <a:ext cx="1273318" cy="8488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10D4CC-AC3F-428A-82E1-3245E18109E5}">
      <dsp:nvSpPr>
        <dsp:cNvPr id="0" name=""/>
        <dsp:cNvSpPr/>
      </dsp:nvSpPr>
      <dsp:spPr>
        <a:xfrm>
          <a:off x="3274" y="1111288"/>
          <a:ext cx="1162347" cy="11623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Times New Roman" pitchFamily="18" charset="0"/>
              <a:cs typeface="Times New Roman" pitchFamily="18" charset="0"/>
            </a:rPr>
            <a:t>Lực lượng Sản xuất</a:t>
          </a:r>
          <a:endParaRPr lang="en-US" sz="16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173496" y="1281510"/>
        <a:ext cx="821903" cy="821903"/>
      </dsp:txXfrm>
    </dsp:sp>
    <dsp:sp modelId="{E898AC19-3EFF-4C6E-B51F-5607ADAEF9B4}">
      <dsp:nvSpPr>
        <dsp:cNvPr id="0" name=""/>
        <dsp:cNvSpPr/>
      </dsp:nvSpPr>
      <dsp:spPr>
        <a:xfrm>
          <a:off x="247367" y="2368019"/>
          <a:ext cx="674161" cy="674161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Times New Roman" pitchFamily="18" charset="0"/>
            <a:cs typeface="Times New Roman" pitchFamily="18" charset="0"/>
          </a:endParaRPr>
        </a:p>
      </dsp:txBody>
      <dsp:txXfrm>
        <a:off x="336727" y="2625818"/>
        <a:ext cx="495441" cy="158563"/>
      </dsp:txXfrm>
    </dsp:sp>
    <dsp:sp modelId="{2802EEF8-82E5-447E-B7E2-A63F03D5035E}">
      <dsp:nvSpPr>
        <dsp:cNvPr id="0" name=""/>
        <dsp:cNvSpPr/>
      </dsp:nvSpPr>
      <dsp:spPr>
        <a:xfrm>
          <a:off x="0" y="3124200"/>
          <a:ext cx="1162347" cy="11623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Times New Roman" pitchFamily="18" charset="0"/>
              <a:cs typeface="Times New Roman" pitchFamily="18" charset="0"/>
            </a:rPr>
            <a:t>Quan hệ Sản xuất</a:t>
          </a:r>
          <a:endParaRPr lang="en-US" sz="16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170222" y="3294422"/>
        <a:ext cx="821903" cy="821903"/>
      </dsp:txXfrm>
    </dsp:sp>
    <dsp:sp modelId="{D8B03A43-D410-4F53-BD43-48EC7226E850}">
      <dsp:nvSpPr>
        <dsp:cNvPr id="0" name=""/>
        <dsp:cNvSpPr/>
      </dsp:nvSpPr>
      <dsp:spPr>
        <a:xfrm rot="8700">
          <a:off x="1339974" y="2485105"/>
          <a:ext cx="369629" cy="4323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Times New Roman" pitchFamily="18" charset="0"/>
            <a:cs typeface="Times New Roman" pitchFamily="18" charset="0"/>
          </a:endParaRPr>
        </a:p>
      </dsp:txBody>
      <dsp:txXfrm>
        <a:off x="1339974" y="2571444"/>
        <a:ext cx="258740" cy="259435"/>
      </dsp:txXfrm>
    </dsp:sp>
    <dsp:sp modelId="{31229AFB-8306-4BF5-9AE4-66150D5FA47B}">
      <dsp:nvSpPr>
        <dsp:cNvPr id="0" name=""/>
        <dsp:cNvSpPr/>
      </dsp:nvSpPr>
      <dsp:spPr>
        <a:xfrm>
          <a:off x="1863030" y="1542752"/>
          <a:ext cx="2324695" cy="23246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>
              <a:latin typeface="Times New Roman" pitchFamily="18" charset="0"/>
              <a:cs typeface="Times New Roman" pitchFamily="18" charset="0"/>
            </a:rPr>
            <a:t>Phương thức Sản xuất</a:t>
          </a:r>
          <a:endParaRPr lang="en-US" sz="24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2203474" y="1883196"/>
        <a:ext cx="1643807" cy="164380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10D4CC-AC3F-428A-82E1-3245E18109E5}">
      <dsp:nvSpPr>
        <dsp:cNvPr id="0" name=""/>
        <dsp:cNvSpPr/>
      </dsp:nvSpPr>
      <dsp:spPr>
        <a:xfrm>
          <a:off x="3214" y="298441"/>
          <a:ext cx="1141214" cy="11412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Times New Roman" pitchFamily="18" charset="0"/>
              <a:cs typeface="Times New Roman" pitchFamily="18" charset="0"/>
            </a:rPr>
            <a:t>Tư liệu Sản xuất</a:t>
          </a:r>
          <a:endParaRPr lang="en-US" sz="16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170341" y="465568"/>
        <a:ext cx="806960" cy="806960"/>
      </dsp:txXfrm>
    </dsp:sp>
    <dsp:sp modelId="{E898AC19-3EFF-4C6E-B51F-5607ADAEF9B4}">
      <dsp:nvSpPr>
        <dsp:cNvPr id="0" name=""/>
        <dsp:cNvSpPr/>
      </dsp:nvSpPr>
      <dsp:spPr>
        <a:xfrm>
          <a:off x="242869" y="1532322"/>
          <a:ext cx="661904" cy="661904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Times New Roman" pitchFamily="18" charset="0"/>
            <a:cs typeface="Times New Roman" pitchFamily="18" charset="0"/>
          </a:endParaRPr>
        </a:p>
      </dsp:txBody>
      <dsp:txXfrm>
        <a:off x="330604" y="1785434"/>
        <a:ext cx="486434" cy="155680"/>
      </dsp:txXfrm>
    </dsp:sp>
    <dsp:sp modelId="{2802EEF8-82E5-447E-B7E2-A63F03D5035E}">
      <dsp:nvSpPr>
        <dsp:cNvPr id="0" name=""/>
        <dsp:cNvSpPr/>
      </dsp:nvSpPr>
      <dsp:spPr>
        <a:xfrm>
          <a:off x="3214" y="2286892"/>
          <a:ext cx="1141214" cy="11412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Times New Roman" pitchFamily="18" charset="0"/>
              <a:cs typeface="Times New Roman" pitchFamily="18" charset="0"/>
            </a:rPr>
            <a:t>Quan hệ Sản xuất</a:t>
          </a:r>
          <a:endParaRPr lang="en-US" sz="16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170341" y="2454019"/>
        <a:ext cx="806960" cy="806960"/>
      </dsp:txXfrm>
    </dsp:sp>
    <dsp:sp modelId="{52221892-3F08-4EF6-B2FF-4C88DEC3B53D}">
      <dsp:nvSpPr>
        <dsp:cNvPr id="0" name=""/>
        <dsp:cNvSpPr/>
      </dsp:nvSpPr>
      <dsp:spPr>
        <a:xfrm>
          <a:off x="242869" y="3520773"/>
          <a:ext cx="661904" cy="661904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Times New Roman" pitchFamily="18" charset="0"/>
            <a:cs typeface="Times New Roman" pitchFamily="18" charset="0"/>
          </a:endParaRPr>
        </a:p>
      </dsp:txBody>
      <dsp:txXfrm>
        <a:off x="330604" y="3773885"/>
        <a:ext cx="486434" cy="155680"/>
      </dsp:txXfrm>
    </dsp:sp>
    <dsp:sp modelId="{87BBA073-5D9E-4FD9-8033-5C98DC6C6A59}">
      <dsp:nvSpPr>
        <dsp:cNvPr id="0" name=""/>
        <dsp:cNvSpPr/>
      </dsp:nvSpPr>
      <dsp:spPr>
        <a:xfrm>
          <a:off x="3214" y="4275344"/>
          <a:ext cx="1141214" cy="11412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Times New Roman" pitchFamily="18" charset="0"/>
              <a:cs typeface="Times New Roman" pitchFamily="18" charset="0"/>
            </a:rPr>
            <a:t>Kiến trúc thượng tầng</a:t>
          </a:r>
          <a:endParaRPr lang="en-US" sz="16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170341" y="4442471"/>
        <a:ext cx="806960" cy="806960"/>
      </dsp:txXfrm>
    </dsp:sp>
    <dsp:sp modelId="{D8B03A43-D410-4F53-BD43-48EC7226E850}">
      <dsp:nvSpPr>
        <dsp:cNvPr id="0" name=""/>
        <dsp:cNvSpPr/>
      </dsp:nvSpPr>
      <dsp:spPr>
        <a:xfrm>
          <a:off x="1315610" y="2645234"/>
          <a:ext cx="362906" cy="4245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1315610" y="2730140"/>
        <a:ext cx="254034" cy="254719"/>
      </dsp:txXfrm>
    </dsp:sp>
    <dsp:sp modelId="{31229AFB-8306-4BF5-9AE4-66150D5FA47B}">
      <dsp:nvSpPr>
        <dsp:cNvPr id="0" name=""/>
        <dsp:cNvSpPr/>
      </dsp:nvSpPr>
      <dsp:spPr>
        <a:xfrm>
          <a:off x="1829157" y="1716285"/>
          <a:ext cx="2282428" cy="22824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latin typeface="Times New Roman" pitchFamily="18" charset="0"/>
              <a:cs typeface="Times New Roman" pitchFamily="18" charset="0"/>
            </a:rPr>
            <a:t>Hình thái KT-XH</a:t>
          </a:r>
          <a:endParaRPr lang="en-US" sz="28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2163411" y="2050539"/>
        <a:ext cx="1613920" cy="16139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10D4CC-AC3F-428A-82E1-3245E18109E5}">
      <dsp:nvSpPr>
        <dsp:cNvPr id="0" name=""/>
        <dsp:cNvSpPr/>
      </dsp:nvSpPr>
      <dsp:spPr>
        <a:xfrm>
          <a:off x="3274" y="1111288"/>
          <a:ext cx="1162347" cy="11623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>
              <a:latin typeface="Times New Roman" pitchFamily="18" charset="0"/>
              <a:cs typeface="Times New Roman" pitchFamily="18" charset="0"/>
            </a:rPr>
            <a:t>Người</a:t>
          </a:r>
          <a:r>
            <a:rPr lang="en-US" sz="16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b="1" kern="1200" dirty="0" err="1">
              <a:latin typeface="Times New Roman" pitchFamily="18" charset="0"/>
              <a:cs typeface="Times New Roman" pitchFamily="18" charset="0"/>
            </a:rPr>
            <a:t>lao</a:t>
          </a:r>
          <a:r>
            <a:rPr lang="en-US" sz="16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b="1" kern="1200" dirty="0" err="1">
              <a:latin typeface="Times New Roman" pitchFamily="18" charset="0"/>
              <a:cs typeface="Times New Roman" pitchFamily="18" charset="0"/>
            </a:rPr>
            <a:t>động</a:t>
          </a:r>
          <a:endParaRPr lang="en-US" sz="16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173496" y="1281510"/>
        <a:ext cx="821903" cy="821903"/>
      </dsp:txXfrm>
    </dsp:sp>
    <dsp:sp modelId="{E898AC19-3EFF-4C6E-B51F-5607ADAEF9B4}">
      <dsp:nvSpPr>
        <dsp:cNvPr id="0" name=""/>
        <dsp:cNvSpPr/>
      </dsp:nvSpPr>
      <dsp:spPr>
        <a:xfrm>
          <a:off x="247367" y="2368019"/>
          <a:ext cx="674161" cy="674161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Times New Roman" pitchFamily="18" charset="0"/>
            <a:cs typeface="Times New Roman" pitchFamily="18" charset="0"/>
          </a:endParaRPr>
        </a:p>
      </dsp:txBody>
      <dsp:txXfrm>
        <a:off x="336727" y="2625818"/>
        <a:ext cx="495441" cy="158563"/>
      </dsp:txXfrm>
    </dsp:sp>
    <dsp:sp modelId="{2802EEF8-82E5-447E-B7E2-A63F03D5035E}">
      <dsp:nvSpPr>
        <dsp:cNvPr id="0" name=""/>
        <dsp:cNvSpPr/>
      </dsp:nvSpPr>
      <dsp:spPr>
        <a:xfrm>
          <a:off x="3274" y="3136563"/>
          <a:ext cx="1162347" cy="11623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>
              <a:latin typeface="Times New Roman" pitchFamily="18" charset="0"/>
              <a:cs typeface="Times New Roman" pitchFamily="18" charset="0"/>
            </a:rPr>
            <a:t>Tư</a:t>
          </a:r>
          <a:r>
            <a:rPr lang="en-US" sz="16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b="1" kern="1200" dirty="0" err="1">
              <a:latin typeface="Times New Roman" pitchFamily="18" charset="0"/>
              <a:cs typeface="Times New Roman" pitchFamily="18" charset="0"/>
            </a:rPr>
            <a:t>liệu</a:t>
          </a:r>
          <a:r>
            <a:rPr lang="en-US" sz="16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b="1" kern="1200" dirty="0" err="1">
              <a:latin typeface="Times New Roman" pitchFamily="18" charset="0"/>
              <a:cs typeface="Times New Roman" pitchFamily="18" charset="0"/>
            </a:rPr>
            <a:t>sản</a:t>
          </a:r>
          <a:r>
            <a:rPr lang="en-US" sz="16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b="1" kern="1200" dirty="0" err="1">
              <a:latin typeface="Times New Roman" pitchFamily="18" charset="0"/>
              <a:cs typeface="Times New Roman" pitchFamily="18" charset="0"/>
            </a:rPr>
            <a:t>xuất</a:t>
          </a:r>
          <a:r>
            <a:rPr lang="en-US" sz="1600" b="1" kern="1200" dirty="0">
              <a:latin typeface="Times New Roman" pitchFamily="18" charset="0"/>
              <a:cs typeface="Times New Roman" pitchFamily="18" charset="0"/>
            </a:rPr>
            <a:t> </a:t>
          </a:r>
        </a:p>
      </dsp:txBody>
      <dsp:txXfrm>
        <a:off x="173496" y="3306785"/>
        <a:ext cx="821903" cy="821903"/>
      </dsp:txXfrm>
    </dsp:sp>
    <dsp:sp modelId="{D8B03A43-D410-4F53-BD43-48EC7226E850}">
      <dsp:nvSpPr>
        <dsp:cNvPr id="0" name=""/>
        <dsp:cNvSpPr/>
      </dsp:nvSpPr>
      <dsp:spPr>
        <a:xfrm>
          <a:off x="1339974" y="2488903"/>
          <a:ext cx="369626" cy="4323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Times New Roman" pitchFamily="18" charset="0"/>
            <a:cs typeface="Times New Roman" pitchFamily="18" charset="0"/>
          </a:endParaRPr>
        </a:p>
      </dsp:txBody>
      <dsp:txXfrm>
        <a:off x="1339974" y="2575382"/>
        <a:ext cx="258738" cy="259435"/>
      </dsp:txXfrm>
    </dsp:sp>
    <dsp:sp modelId="{31229AFB-8306-4BF5-9AE4-66150D5FA47B}">
      <dsp:nvSpPr>
        <dsp:cNvPr id="0" name=""/>
        <dsp:cNvSpPr/>
      </dsp:nvSpPr>
      <dsp:spPr>
        <a:xfrm>
          <a:off x="1863030" y="1542752"/>
          <a:ext cx="2324695" cy="23246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Times New Roman" pitchFamily="18" charset="0"/>
              <a:cs typeface="Times New Roman" pitchFamily="18" charset="0"/>
            </a:rPr>
            <a:t>LỰC LƯỢNG SẢN XUẤT</a:t>
          </a:r>
        </a:p>
      </dsp:txBody>
      <dsp:txXfrm>
        <a:off x="2203474" y="1883196"/>
        <a:ext cx="1643807" cy="164380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10D4CC-AC3F-428A-82E1-3245E18109E5}">
      <dsp:nvSpPr>
        <dsp:cNvPr id="0" name=""/>
        <dsp:cNvSpPr/>
      </dsp:nvSpPr>
      <dsp:spPr>
        <a:xfrm>
          <a:off x="3214" y="298441"/>
          <a:ext cx="1141214" cy="11412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imes New Roman" pitchFamily="18" charset="0"/>
              <a:cs typeface="Times New Roman" pitchFamily="18" charset="0"/>
            </a:rPr>
            <a:t>QH</a:t>
          </a:r>
          <a:r>
            <a:rPr lang="en-US" sz="1600" b="1" kern="1200" baseline="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b="1" kern="1200" baseline="0" dirty="0" err="1">
              <a:latin typeface="Times New Roman" pitchFamily="18" charset="0"/>
              <a:cs typeface="Times New Roman" pitchFamily="18" charset="0"/>
            </a:rPr>
            <a:t>sở</a:t>
          </a:r>
          <a:r>
            <a:rPr lang="en-US" sz="1600" b="1" kern="1200" baseline="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b="1" kern="1200" baseline="0" dirty="0" err="1">
              <a:latin typeface="Times New Roman" pitchFamily="18" charset="0"/>
              <a:cs typeface="Times New Roman" pitchFamily="18" charset="0"/>
            </a:rPr>
            <a:t>hữu</a:t>
          </a:r>
          <a:r>
            <a:rPr lang="en-US" sz="1600" b="1" kern="1200" baseline="0" dirty="0">
              <a:latin typeface="Times New Roman" pitchFamily="18" charset="0"/>
              <a:cs typeface="Times New Roman" pitchFamily="18" charset="0"/>
            </a:rPr>
            <a:t> TLSX</a:t>
          </a:r>
          <a:endParaRPr lang="en-US" sz="16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170341" y="465568"/>
        <a:ext cx="806960" cy="806960"/>
      </dsp:txXfrm>
    </dsp:sp>
    <dsp:sp modelId="{E898AC19-3EFF-4C6E-B51F-5607ADAEF9B4}">
      <dsp:nvSpPr>
        <dsp:cNvPr id="0" name=""/>
        <dsp:cNvSpPr/>
      </dsp:nvSpPr>
      <dsp:spPr>
        <a:xfrm>
          <a:off x="242869" y="1532322"/>
          <a:ext cx="661904" cy="661904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Times New Roman" pitchFamily="18" charset="0"/>
            <a:cs typeface="Times New Roman" pitchFamily="18" charset="0"/>
          </a:endParaRPr>
        </a:p>
      </dsp:txBody>
      <dsp:txXfrm>
        <a:off x="330604" y="1785434"/>
        <a:ext cx="486434" cy="155680"/>
      </dsp:txXfrm>
    </dsp:sp>
    <dsp:sp modelId="{2802EEF8-82E5-447E-B7E2-A63F03D5035E}">
      <dsp:nvSpPr>
        <dsp:cNvPr id="0" name=""/>
        <dsp:cNvSpPr/>
      </dsp:nvSpPr>
      <dsp:spPr>
        <a:xfrm>
          <a:off x="3214" y="2286892"/>
          <a:ext cx="1141214" cy="11412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imes New Roman" pitchFamily="18" charset="0"/>
              <a:cs typeface="Times New Roman" pitchFamily="18" charset="0"/>
            </a:rPr>
            <a:t>QH </a:t>
          </a:r>
          <a:r>
            <a:rPr lang="en-US" sz="1600" b="1" kern="1200" dirty="0" err="1">
              <a:latin typeface="Times New Roman" pitchFamily="18" charset="0"/>
              <a:cs typeface="Times New Roman" pitchFamily="18" charset="0"/>
            </a:rPr>
            <a:t>Tổ</a:t>
          </a:r>
          <a:r>
            <a:rPr lang="en-US" sz="16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b="1" kern="1200" dirty="0" err="1">
              <a:latin typeface="Times New Roman" pitchFamily="18" charset="0"/>
              <a:cs typeface="Times New Roman" pitchFamily="18" charset="0"/>
            </a:rPr>
            <a:t>chức</a:t>
          </a:r>
          <a:r>
            <a:rPr lang="en-US" sz="1600" b="1" kern="1200" dirty="0">
              <a:latin typeface="Times New Roman" pitchFamily="18" charset="0"/>
              <a:cs typeface="Times New Roman" pitchFamily="18" charset="0"/>
            </a:rPr>
            <a:t> – </a:t>
          </a:r>
          <a:r>
            <a:rPr lang="en-US" sz="1600" b="1" kern="1200" dirty="0" err="1">
              <a:latin typeface="Times New Roman" pitchFamily="18" charset="0"/>
              <a:cs typeface="Times New Roman" pitchFamily="18" charset="0"/>
            </a:rPr>
            <a:t>Quản</a:t>
          </a:r>
          <a:r>
            <a:rPr lang="en-US" sz="16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b="1" kern="1200" dirty="0" err="1">
              <a:latin typeface="Times New Roman" pitchFamily="18" charset="0"/>
              <a:cs typeface="Times New Roman" pitchFamily="18" charset="0"/>
            </a:rPr>
            <a:t>lý</a:t>
          </a:r>
          <a:endParaRPr lang="en-US" sz="16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170341" y="2454019"/>
        <a:ext cx="806960" cy="806960"/>
      </dsp:txXfrm>
    </dsp:sp>
    <dsp:sp modelId="{52221892-3F08-4EF6-B2FF-4C88DEC3B53D}">
      <dsp:nvSpPr>
        <dsp:cNvPr id="0" name=""/>
        <dsp:cNvSpPr/>
      </dsp:nvSpPr>
      <dsp:spPr>
        <a:xfrm>
          <a:off x="242869" y="3520773"/>
          <a:ext cx="661904" cy="661904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Times New Roman" pitchFamily="18" charset="0"/>
            <a:cs typeface="Times New Roman" pitchFamily="18" charset="0"/>
          </a:endParaRPr>
        </a:p>
      </dsp:txBody>
      <dsp:txXfrm>
        <a:off x="330604" y="3773885"/>
        <a:ext cx="486434" cy="155680"/>
      </dsp:txXfrm>
    </dsp:sp>
    <dsp:sp modelId="{87BBA073-5D9E-4FD9-8033-5C98DC6C6A59}">
      <dsp:nvSpPr>
        <dsp:cNvPr id="0" name=""/>
        <dsp:cNvSpPr/>
      </dsp:nvSpPr>
      <dsp:spPr>
        <a:xfrm>
          <a:off x="3214" y="4275344"/>
          <a:ext cx="1141214" cy="11412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imes New Roman" pitchFamily="18" charset="0"/>
              <a:cs typeface="Times New Roman" pitchFamily="18" charset="0"/>
            </a:rPr>
            <a:t>QH </a:t>
          </a:r>
          <a:r>
            <a:rPr lang="en-US" sz="1600" b="1" kern="1200" dirty="0" err="1">
              <a:latin typeface="Times New Roman" pitchFamily="18" charset="0"/>
              <a:cs typeface="Times New Roman" pitchFamily="18" charset="0"/>
            </a:rPr>
            <a:t>phân</a:t>
          </a:r>
          <a:r>
            <a:rPr lang="en-US" sz="16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b="1" kern="1200" dirty="0" err="1">
              <a:latin typeface="Times New Roman" pitchFamily="18" charset="0"/>
              <a:cs typeface="Times New Roman" pitchFamily="18" charset="0"/>
            </a:rPr>
            <a:t>phối</a:t>
          </a:r>
          <a:endParaRPr lang="en-US" sz="16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170341" y="4442471"/>
        <a:ext cx="806960" cy="806960"/>
      </dsp:txXfrm>
    </dsp:sp>
    <dsp:sp modelId="{D8B03A43-D410-4F53-BD43-48EC7226E850}">
      <dsp:nvSpPr>
        <dsp:cNvPr id="0" name=""/>
        <dsp:cNvSpPr/>
      </dsp:nvSpPr>
      <dsp:spPr>
        <a:xfrm>
          <a:off x="1315610" y="2645234"/>
          <a:ext cx="362906" cy="4245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1315610" y="2730140"/>
        <a:ext cx="254034" cy="254719"/>
      </dsp:txXfrm>
    </dsp:sp>
    <dsp:sp modelId="{31229AFB-8306-4BF5-9AE4-66150D5FA47B}">
      <dsp:nvSpPr>
        <dsp:cNvPr id="0" name=""/>
        <dsp:cNvSpPr/>
      </dsp:nvSpPr>
      <dsp:spPr>
        <a:xfrm>
          <a:off x="1829157" y="1716285"/>
          <a:ext cx="2282428" cy="22824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Times New Roman" pitchFamily="18" charset="0"/>
              <a:cs typeface="Times New Roman" pitchFamily="18" charset="0"/>
            </a:rPr>
            <a:t>QUAN HỆ SẢN XUẤT</a:t>
          </a:r>
        </a:p>
      </dsp:txBody>
      <dsp:txXfrm>
        <a:off x="2163411" y="2050539"/>
        <a:ext cx="1613920" cy="161392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10D4CC-AC3F-428A-82E1-3245E18109E5}">
      <dsp:nvSpPr>
        <dsp:cNvPr id="0" name=""/>
        <dsp:cNvSpPr/>
      </dsp:nvSpPr>
      <dsp:spPr>
        <a:xfrm>
          <a:off x="3274" y="98651"/>
          <a:ext cx="1162347" cy="11623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imes New Roman" pitchFamily="18" charset="0"/>
              <a:cs typeface="Times New Roman" pitchFamily="18" charset="0"/>
            </a:rPr>
            <a:t>QHSX </a:t>
          </a:r>
          <a:r>
            <a:rPr lang="en-US" sz="1600" b="1" kern="1200" dirty="0" err="1">
              <a:latin typeface="Times New Roman" pitchFamily="18" charset="0"/>
              <a:cs typeface="Times New Roman" pitchFamily="18" charset="0"/>
            </a:rPr>
            <a:t>tàn</a:t>
          </a:r>
          <a:r>
            <a:rPr lang="en-US" sz="16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b="1" kern="1200" dirty="0" err="1">
              <a:latin typeface="Times New Roman" pitchFamily="18" charset="0"/>
              <a:cs typeface="Times New Roman" pitchFamily="18" charset="0"/>
            </a:rPr>
            <a:t>dư</a:t>
          </a:r>
          <a:endParaRPr lang="en-US" sz="16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173496" y="268873"/>
        <a:ext cx="821903" cy="821903"/>
      </dsp:txXfrm>
    </dsp:sp>
    <dsp:sp modelId="{E898AC19-3EFF-4C6E-B51F-5607ADAEF9B4}">
      <dsp:nvSpPr>
        <dsp:cNvPr id="0" name=""/>
        <dsp:cNvSpPr/>
      </dsp:nvSpPr>
      <dsp:spPr>
        <a:xfrm>
          <a:off x="247367" y="1355381"/>
          <a:ext cx="674161" cy="674161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Times New Roman" pitchFamily="18" charset="0"/>
            <a:cs typeface="Times New Roman" pitchFamily="18" charset="0"/>
          </a:endParaRPr>
        </a:p>
      </dsp:txBody>
      <dsp:txXfrm>
        <a:off x="336727" y="1613180"/>
        <a:ext cx="495441" cy="158563"/>
      </dsp:txXfrm>
    </dsp:sp>
    <dsp:sp modelId="{2802EEF8-82E5-447E-B7E2-A63F03D5035E}">
      <dsp:nvSpPr>
        <dsp:cNvPr id="0" name=""/>
        <dsp:cNvSpPr/>
      </dsp:nvSpPr>
      <dsp:spPr>
        <a:xfrm>
          <a:off x="3274" y="2123926"/>
          <a:ext cx="1162347" cy="11623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imes New Roman" pitchFamily="18" charset="0"/>
              <a:cs typeface="Times New Roman" pitchFamily="18" charset="0"/>
            </a:rPr>
            <a:t>QHSX </a:t>
          </a:r>
          <a:r>
            <a:rPr lang="en-US" sz="1600" b="1" kern="1200" dirty="0" err="1">
              <a:latin typeface="Times New Roman" pitchFamily="18" charset="0"/>
              <a:cs typeface="Times New Roman" pitchFamily="18" charset="0"/>
            </a:rPr>
            <a:t>thống</a:t>
          </a:r>
          <a:r>
            <a:rPr lang="en-US" sz="16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b="1" kern="1200" dirty="0" err="1">
              <a:latin typeface="Times New Roman" pitchFamily="18" charset="0"/>
              <a:cs typeface="Times New Roman" pitchFamily="18" charset="0"/>
            </a:rPr>
            <a:t>trị</a:t>
          </a:r>
          <a:endParaRPr lang="en-US" sz="16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173496" y="2294148"/>
        <a:ext cx="821903" cy="821903"/>
      </dsp:txXfrm>
    </dsp:sp>
    <dsp:sp modelId="{DC60DC9B-3288-4161-A86E-E8B816205D31}">
      <dsp:nvSpPr>
        <dsp:cNvPr id="0" name=""/>
        <dsp:cNvSpPr/>
      </dsp:nvSpPr>
      <dsp:spPr>
        <a:xfrm>
          <a:off x="247367" y="3380656"/>
          <a:ext cx="674161" cy="674161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Times New Roman" pitchFamily="18" charset="0"/>
            <a:cs typeface="Times New Roman" pitchFamily="18" charset="0"/>
          </a:endParaRPr>
        </a:p>
      </dsp:txBody>
      <dsp:txXfrm>
        <a:off x="336727" y="3638455"/>
        <a:ext cx="495441" cy="158563"/>
      </dsp:txXfrm>
    </dsp:sp>
    <dsp:sp modelId="{BBE33B4A-E9E4-47E4-892A-10D8121BED50}">
      <dsp:nvSpPr>
        <dsp:cNvPr id="0" name=""/>
        <dsp:cNvSpPr/>
      </dsp:nvSpPr>
      <dsp:spPr>
        <a:xfrm>
          <a:off x="3274" y="4149200"/>
          <a:ext cx="1162347" cy="11623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imes New Roman" pitchFamily="18" charset="0"/>
              <a:cs typeface="Times New Roman" pitchFamily="18" charset="0"/>
            </a:rPr>
            <a:t>QHSX </a:t>
          </a:r>
          <a:r>
            <a:rPr lang="en-US" sz="1600" b="1" kern="1200" dirty="0" err="1">
              <a:latin typeface="Times New Roman" pitchFamily="18" charset="0"/>
              <a:cs typeface="Times New Roman" pitchFamily="18" charset="0"/>
            </a:rPr>
            <a:t>mới</a:t>
          </a:r>
          <a:endParaRPr lang="en-US" sz="16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173496" y="4319422"/>
        <a:ext cx="821903" cy="821903"/>
      </dsp:txXfrm>
    </dsp:sp>
    <dsp:sp modelId="{D8B03A43-D410-4F53-BD43-48EC7226E850}">
      <dsp:nvSpPr>
        <dsp:cNvPr id="0" name=""/>
        <dsp:cNvSpPr/>
      </dsp:nvSpPr>
      <dsp:spPr>
        <a:xfrm>
          <a:off x="1339974" y="2488903"/>
          <a:ext cx="369626" cy="4323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1339974" y="2575382"/>
        <a:ext cx="258738" cy="259435"/>
      </dsp:txXfrm>
    </dsp:sp>
    <dsp:sp modelId="{31229AFB-8306-4BF5-9AE4-66150D5FA47B}">
      <dsp:nvSpPr>
        <dsp:cNvPr id="0" name=""/>
        <dsp:cNvSpPr/>
      </dsp:nvSpPr>
      <dsp:spPr>
        <a:xfrm>
          <a:off x="1863030" y="1542752"/>
          <a:ext cx="2324695" cy="23246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Times New Roman" pitchFamily="18" charset="0"/>
              <a:cs typeface="Times New Roman" pitchFamily="18" charset="0"/>
            </a:rPr>
            <a:t>CƠ SỞ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Times New Roman" pitchFamily="18" charset="0"/>
              <a:cs typeface="Times New Roman" pitchFamily="18" charset="0"/>
            </a:rPr>
            <a:t>HẠ TẦNG</a:t>
          </a:r>
        </a:p>
      </dsp:txBody>
      <dsp:txXfrm>
        <a:off x="2203474" y="1883196"/>
        <a:ext cx="1643807" cy="16438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diagramLayout" Target="../diagrams/layout2.xml"/><Relationship Id="rId7" Type="http://schemas.openxmlformats.org/officeDocument/2006/relationships/image" Target="../media/image21.jpeg"/><Relationship Id="rId12" Type="http://schemas.openxmlformats.org/officeDocument/2006/relationships/image" Target="../media/image26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25.jpeg"/><Relationship Id="rId5" Type="http://schemas.openxmlformats.org/officeDocument/2006/relationships/diagramColors" Target="../diagrams/colors2.xml"/><Relationship Id="rId10" Type="http://schemas.openxmlformats.org/officeDocument/2006/relationships/image" Target="../media/image24.jpe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23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image" Target="../media/image27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13" Type="http://schemas.openxmlformats.org/officeDocument/2006/relationships/diagramData" Target="../diagrams/data13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12" Type="http://schemas.openxmlformats.org/officeDocument/2006/relationships/image" Target="../media/image28.jpeg"/><Relationship Id="rId17" Type="http://schemas.microsoft.com/office/2007/relationships/diagramDrawing" Target="../diagrams/drawing13.xml"/><Relationship Id="rId2" Type="http://schemas.openxmlformats.org/officeDocument/2006/relationships/diagramData" Target="../diagrams/data11.xml"/><Relationship Id="rId16" Type="http://schemas.openxmlformats.org/officeDocument/2006/relationships/diagramColors" Target="../diagrams/colors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5" Type="http://schemas.openxmlformats.org/officeDocument/2006/relationships/diagramQuickStyle" Target="../diagrams/quickStyle13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Relationship Id="rId14" Type="http://schemas.openxmlformats.org/officeDocument/2006/relationships/diagramLayout" Target="../diagrams/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7" Type="http://schemas.openxmlformats.org/officeDocument/2006/relationships/image" Target="../media/image35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eg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5.xml"/><Relationship Id="rId3" Type="http://schemas.openxmlformats.org/officeDocument/2006/relationships/image" Target="../media/image39.png"/><Relationship Id="rId7" Type="http://schemas.openxmlformats.org/officeDocument/2006/relationships/diagramQuickStyle" Target="../diagrams/quickStyle15.xml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5.xml"/><Relationship Id="rId5" Type="http://schemas.openxmlformats.org/officeDocument/2006/relationships/diagramData" Target="../diagrams/data15.xml"/><Relationship Id="rId4" Type="http://schemas.openxmlformats.org/officeDocument/2006/relationships/image" Target="../media/image36.jpeg"/><Relationship Id="rId9" Type="http://schemas.microsoft.com/office/2007/relationships/diagramDrawing" Target="../diagrams/drawing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jpeg"/><Relationship Id="rId4" Type="http://schemas.openxmlformats.org/officeDocument/2006/relationships/image" Target="../media/image44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jpeg"/><Relationship Id="rId5" Type="http://schemas.openxmlformats.org/officeDocument/2006/relationships/image" Target="../media/image49.jpeg"/><Relationship Id="rId4" Type="http://schemas.openxmlformats.org/officeDocument/2006/relationships/image" Target="../media/image48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jpeg"/><Relationship Id="rId3" Type="http://schemas.openxmlformats.org/officeDocument/2006/relationships/diagramLayout" Target="../diagrams/layout24.xml"/><Relationship Id="rId7" Type="http://schemas.openxmlformats.org/officeDocument/2006/relationships/image" Target="../media/image52.jpeg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Dành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/>
              <a:t>ngành </a:t>
            </a:r>
            <a:r>
              <a:rPr lang="en-US" dirty="0" err="1"/>
              <a:t>Luật</a:t>
            </a:r>
            <a:r>
              <a:rPr lang="en-US" dirty="0"/>
              <a:t>,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ngành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nhiên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PHÁP LUẬT ĐẠI CƯƠNG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5105400"/>
            <a:ext cx="533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ThS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Ngô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Minh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Tín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Email: nmtin@hcmus.edu.vn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thuyết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thần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(Divine Right Theory)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Cho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rằng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mọi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vật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đều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Thượng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đế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sáng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Thượng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đế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duy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trì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trật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trao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lực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tối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thượng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siêu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nhiên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vô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hạn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lực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vĩnh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cửu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bất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6" name="Picture 5" descr="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657600"/>
            <a:ext cx="2797935" cy="2514600"/>
          </a:xfrm>
          <a:prstGeom prst="rect">
            <a:avLst/>
          </a:prstGeom>
        </p:spPr>
      </p:pic>
      <p:pic>
        <p:nvPicPr>
          <p:cNvPr id="7" name="Picture 6" descr="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3505200"/>
            <a:ext cx="2667000" cy="272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thuyết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thần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(Divine Right Theory)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762000" y="1447800"/>
          <a:ext cx="77724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thuyết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thần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(Divine Right Theory)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0574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Phái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Quân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rằng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Thượng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đế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trực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trao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cai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chúng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Hoàng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đế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Vua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Hoàng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đế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Vua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lực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tối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thượng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lực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tuyệt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Tiêu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phái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phong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kiến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Đông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6" name="Picture 5" descr="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55" y="3657600"/>
            <a:ext cx="1847145" cy="2895600"/>
          </a:xfrm>
          <a:prstGeom prst="rect">
            <a:avLst/>
          </a:prstGeom>
        </p:spPr>
      </p:pic>
      <p:pic>
        <p:nvPicPr>
          <p:cNvPr id="7" name="Picture 6" descr="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3657600"/>
            <a:ext cx="1828800" cy="2874873"/>
          </a:xfrm>
          <a:prstGeom prst="rect">
            <a:avLst/>
          </a:prstGeom>
        </p:spPr>
      </p:pic>
      <p:pic>
        <p:nvPicPr>
          <p:cNvPr id="8" name="Picture 7" descr="7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0" y="3619500"/>
            <a:ext cx="4333875" cy="2933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thuyết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thần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(Divine Right Theory)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0574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Phái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rằng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Thượng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đế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trao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lực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tối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thượng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Church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hoàng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Pope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trao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Hoàng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đế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Vua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nghi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trao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vương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niệm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”,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thấy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phong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kiến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Tây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9" name="Picture 8" descr="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86" y="3429000"/>
            <a:ext cx="2122714" cy="2819400"/>
          </a:xfrm>
          <a:prstGeom prst="rect">
            <a:avLst/>
          </a:prstGeom>
        </p:spPr>
      </p:pic>
      <p:pic>
        <p:nvPicPr>
          <p:cNvPr id="10" name="Picture 9" descr="9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3429000"/>
            <a:ext cx="6172200" cy="281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thuyết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thần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(Divine Right Theory)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0574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Phái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rằng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nguồn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gốc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lực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Thượng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đế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lực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trao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rồi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họ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ủy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Vua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thấy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tư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tưởng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tư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tưởng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Quốc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 descr="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276600"/>
            <a:ext cx="2438400" cy="3327400"/>
          </a:xfrm>
          <a:prstGeom prst="rect">
            <a:avLst/>
          </a:prstGeom>
        </p:spPr>
      </p:pic>
      <p:pic>
        <p:nvPicPr>
          <p:cNvPr id="10" name="Picture 9" descr="1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3404616"/>
            <a:ext cx="2438400" cy="30723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thuyết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khế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ước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(Social Contract Theory)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133600"/>
          </a:xfrm>
        </p:spPr>
        <p:txBody>
          <a:bodyPr/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Cho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rằng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con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sống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nhiên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vô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phủ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vì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vậy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khế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ước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nhằm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đảm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ninh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tư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hữu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5" name="Picture 4" descr="thomas hobbe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733800"/>
            <a:ext cx="1981200" cy="2209800"/>
          </a:xfrm>
          <a:prstGeom prst="rect">
            <a:avLst/>
          </a:prstGeom>
        </p:spPr>
      </p:pic>
      <p:pic>
        <p:nvPicPr>
          <p:cNvPr id="6" name="Picture 5" descr="John Lock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3733800"/>
            <a:ext cx="1971675" cy="2314575"/>
          </a:xfrm>
          <a:prstGeom prst="rect">
            <a:avLst/>
          </a:prstGeom>
        </p:spPr>
      </p:pic>
      <p:pic>
        <p:nvPicPr>
          <p:cNvPr id="7" name="Picture 6" descr="Jean Jacques Rousseau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3733800"/>
            <a:ext cx="1857930" cy="2276475"/>
          </a:xfrm>
          <a:prstGeom prst="rect">
            <a:avLst/>
          </a:prstGeom>
        </p:spPr>
      </p:pic>
      <p:pic>
        <p:nvPicPr>
          <p:cNvPr id="8" name="Picture 7" descr="Montesquie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9000" y="3733800"/>
            <a:ext cx="1447800" cy="2286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1000" y="60960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Thomas </a:t>
            </a:r>
            <a:r>
              <a:rPr lang="en-US" dirty="0" err="1"/>
              <a:t>Hobben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71800" y="61076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John </a:t>
            </a:r>
            <a:r>
              <a:rPr lang="en-US" dirty="0" err="1"/>
              <a:t>Loke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05400" y="60960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Jean Jacques Rousseau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34200" y="61722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Montesquie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914400"/>
          </a:xfrm>
        </p:spPr>
        <p:txBody>
          <a:bodyPr>
            <a:normAutofit/>
          </a:bodyPr>
          <a:lstStyle/>
          <a:p>
            <a:pPr lvl="0" algn="ctr"/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I. </a:t>
            </a:r>
            <a:r>
              <a:rPr lang="en-US" sz="3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Nguồn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gốc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(Origin of the State)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066800"/>
            <a:ext cx="8153400" cy="4876800"/>
          </a:xfrm>
        </p:spPr>
        <p:txBody>
          <a:bodyPr>
            <a:normAutofit/>
          </a:bodyPr>
          <a:lstStyle/>
          <a:p>
            <a:pPr marL="0" lvl="0" indent="0" algn="just">
              <a:buFont typeface="Wingdings" pitchFamily="2" charset="2"/>
              <a:buChar char="Ø"/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Bên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cạnh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thuyết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vừa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bày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nguồn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gốc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latin typeface="Times New Roman" pitchFamily="18" charset="0"/>
                <a:cs typeface="Times New Roman" pitchFamily="18" charset="0"/>
              </a:rPr>
              <a:t>thuyết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latin typeface="Times New Roman" pitchFamily="18" charset="0"/>
                <a:cs typeface="Times New Roman" pitchFamily="18" charset="0"/>
              </a:rPr>
              <a:t>Tâm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i="1" dirty="0" err="1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latin typeface="Times New Roman" pitchFamily="18" charset="0"/>
                <a:cs typeface="Times New Roman" pitchFamily="18" charset="0"/>
              </a:rPr>
              <a:t>thuyết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latin typeface="Times New Roman" pitchFamily="18" charset="0"/>
                <a:cs typeface="Times New Roman" pitchFamily="18" charset="0"/>
              </a:rPr>
              <a:t>Siêu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latin typeface="Times New Roman" pitchFamily="18" charset="0"/>
                <a:cs typeface="Times New Roman" pitchFamily="18" charset="0"/>
              </a:rPr>
              <a:t>nhiên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chúng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chung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thuyết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phi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Mác-xít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nguồn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gốc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lvl="0" indent="0" algn="just">
              <a:buFont typeface="Wingdings" pitchFamily="2" charset="2"/>
              <a:buChar char="Ø"/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Tồn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thuyết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63550" lvl="0" indent="0" algn="just">
              <a:buFont typeface="Arial" pitchFamily="34" charset="0"/>
              <a:buChar char="•"/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Dựa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nền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tảng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luận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duy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tâm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63550" lvl="0" indent="0" algn="just">
              <a:buFont typeface="Arial" pitchFamily="34" charset="0"/>
              <a:buChar char="•"/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gắn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liến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kiện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vật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chất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kinh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tế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63550" lvl="0" indent="0" algn="just">
              <a:buFont typeface="Arial" pitchFamily="34" charset="0"/>
              <a:buChar char="•"/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Chưa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chất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chất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giai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nước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buFontTx/>
              <a:buChar char="-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thuyết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Mác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(Marx’s Theory)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990600"/>
            <a:ext cx="8077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Mác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Lênin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thuyết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C.Mác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(Karl Marx, 1818-1883),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Ph.Awngghen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(Friedrich Engels, 1820-1895)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V.I.Leenin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(Vladimir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Ilich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Lenin, 1870-1942).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3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phận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luận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mối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biện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chứng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Triết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Mác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Lênin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Kinh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tế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Mác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Lênin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học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 descr="Marx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886200"/>
            <a:ext cx="2133600" cy="2416732"/>
          </a:xfrm>
          <a:prstGeom prst="rect">
            <a:avLst/>
          </a:prstGeom>
        </p:spPr>
      </p:pic>
      <p:pic>
        <p:nvPicPr>
          <p:cNvPr id="8" name="Picture 7" descr="Ange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3886200"/>
            <a:ext cx="1981200" cy="2438400"/>
          </a:xfrm>
          <a:prstGeom prst="rect">
            <a:avLst/>
          </a:prstGeom>
        </p:spPr>
      </p:pic>
      <p:pic>
        <p:nvPicPr>
          <p:cNvPr id="9" name="Picture 8" descr="Leni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7425" y="3886200"/>
            <a:ext cx="1781175" cy="24384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90600" y="63246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Karl Marx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05200" y="63246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Friedrich Engels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43600" y="63246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Lenin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thuyết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Mác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(Marx’s Theory)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Diagram 9"/>
          <p:cNvGraphicFramePr/>
          <p:nvPr/>
        </p:nvGraphicFramePr>
        <p:xfrm>
          <a:off x="1524000" y="762000"/>
          <a:ext cx="56388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adam-smith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800" y="3429000"/>
            <a:ext cx="1190218" cy="1295400"/>
          </a:xfrm>
          <a:prstGeom prst="rect">
            <a:avLst/>
          </a:prstGeom>
        </p:spPr>
      </p:pic>
      <p:pic>
        <p:nvPicPr>
          <p:cNvPr id="7" name="Picture 6" descr="feuerbach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33999" y="762000"/>
            <a:ext cx="1371601" cy="1567544"/>
          </a:xfrm>
          <a:prstGeom prst="rect">
            <a:avLst/>
          </a:prstGeom>
        </p:spPr>
      </p:pic>
      <p:pic>
        <p:nvPicPr>
          <p:cNvPr id="8" name="Picture 7" descr="Hegel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08294" y="838200"/>
            <a:ext cx="1144506" cy="1447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8600" y="1143000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George Wilhelm</a:t>
            </a:r>
          </a:p>
          <a:p>
            <a:pPr algn="ctr"/>
            <a:r>
              <a:rPr lang="en-US" dirty="0"/>
              <a:t>Friedrich Hegel</a:t>
            </a:r>
          </a:p>
          <a:p>
            <a:pPr algn="ctr"/>
            <a:r>
              <a:rPr lang="en-US" dirty="0"/>
              <a:t>(1770-1831)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81800" y="1143000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Ludwig</a:t>
            </a:r>
          </a:p>
          <a:p>
            <a:pPr algn="ctr"/>
            <a:r>
              <a:rPr lang="en-US" dirty="0"/>
              <a:t>Feuerbach</a:t>
            </a:r>
          </a:p>
          <a:p>
            <a:pPr algn="ctr"/>
            <a:r>
              <a:rPr lang="en-US" dirty="0"/>
              <a:t>(1804-1872)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47244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Adam Smith</a:t>
            </a:r>
          </a:p>
          <a:p>
            <a:pPr algn="ctr"/>
            <a:r>
              <a:rPr lang="en-US" dirty="0"/>
              <a:t>(1723-1790)</a:t>
            </a:r>
          </a:p>
        </p:txBody>
      </p:sp>
      <p:pic>
        <p:nvPicPr>
          <p:cNvPr id="15" name="Picture 14" descr="David Ricado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14700" y="5029200"/>
            <a:ext cx="1257300" cy="16764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371600" y="601980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David Ricardo</a:t>
            </a:r>
          </a:p>
          <a:p>
            <a:pPr algn="ctr"/>
            <a:r>
              <a:rPr lang="en-US" dirty="0"/>
              <a:t>(1772-1823)</a:t>
            </a:r>
          </a:p>
        </p:txBody>
      </p:sp>
      <p:pic>
        <p:nvPicPr>
          <p:cNvPr id="17" name="Picture 16" descr="Saint Simon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06956" y="2671762"/>
            <a:ext cx="1179644" cy="151923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010400" y="2895600"/>
            <a:ext cx="182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Claude Henri de </a:t>
            </a:r>
            <a:r>
              <a:rPr lang="en-US" dirty="0" err="1"/>
              <a:t>Rouvroy</a:t>
            </a:r>
            <a:r>
              <a:rPr lang="en-US" dirty="0"/>
              <a:t> Saint Simon</a:t>
            </a:r>
          </a:p>
          <a:p>
            <a:pPr algn="ctr"/>
            <a:r>
              <a:rPr lang="en-US" dirty="0"/>
              <a:t>(1760-1825)</a:t>
            </a:r>
          </a:p>
        </p:txBody>
      </p:sp>
      <p:pic>
        <p:nvPicPr>
          <p:cNvPr id="19" name="Picture 18" descr="Charles Fourier.jp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62800" y="4953000"/>
            <a:ext cx="1371600" cy="170597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105400" y="60960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Charles Fourier</a:t>
            </a:r>
          </a:p>
          <a:p>
            <a:pPr algn="ctr"/>
            <a:r>
              <a:rPr lang="en-US" dirty="0"/>
              <a:t>(1772-1837)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thuyết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Mác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(Marx’s Theory)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Diagram 9"/>
          <p:cNvGraphicFramePr/>
          <p:nvPr/>
        </p:nvGraphicFramePr>
        <p:xfrm>
          <a:off x="152400" y="1371600"/>
          <a:ext cx="891540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Diagram 10"/>
          <p:cNvGraphicFramePr/>
          <p:nvPr/>
        </p:nvGraphicFramePr>
        <p:xfrm>
          <a:off x="228600" y="3352800"/>
          <a:ext cx="8915400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895600" y="13716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Lịch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giới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47800" y="33528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kinh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tế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Mác-Lênin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pic>
        <p:nvPicPr>
          <p:cNvPr id="15" name="Picture 14" descr="12.jp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3400" y="4890247"/>
            <a:ext cx="8077200" cy="16629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Graphic spid="11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CHƯƠNG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447800"/>
            <a:ext cx="8763000" cy="2743200"/>
          </a:xfrm>
        </p:spPr>
        <p:txBody>
          <a:bodyPr>
            <a:normAutofit/>
          </a:bodyPr>
          <a:lstStyle/>
          <a:p>
            <a:pPr lvl="0" algn="just"/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1: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Nguồn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gốc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chất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nước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2: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Nguồn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gốc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chất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 của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luật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thuyết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Mác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(Marx’s Theory)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Diagram 7"/>
          <p:cNvGraphicFramePr/>
          <p:nvPr/>
        </p:nvGraphicFramePr>
        <p:xfrm>
          <a:off x="304800" y="1066800"/>
          <a:ext cx="41910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/>
          <p:cNvGraphicFramePr/>
          <p:nvPr/>
        </p:nvGraphicFramePr>
        <p:xfrm>
          <a:off x="4724400" y="914400"/>
          <a:ext cx="41148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Graphic spid="9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thuyết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Mác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(Marx’s Theory)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Diagram 7"/>
          <p:cNvGraphicFramePr/>
          <p:nvPr/>
        </p:nvGraphicFramePr>
        <p:xfrm>
          <a:off x="304800" y="1066800"/>
          <a:ext cx="41910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/>
          <p:cNvGraphicFramePr/>
          <p:nvPr/>
        </p:nvGraphicFramePr>
        <p:xfrm>
          <a:off x="4724400" y="914400"/>
          <a:ext cx="41148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Graphic spid="9" grpId="0">
        <p:bldAsOne/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thuyết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Mác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(Marx’s Theory)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Diagram 7"/>
          <p:cNvGraphicFramePr/>
          <p:nvPr/>
        </p:nvGraphicFramePr>
        <p:xfrm>
          <a:off x="304800" y="1066800"/>
          <a:ext cx="41910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/>
          <p:cNvGraphicFramePr/>
          <p:nvPr/>
        </p:nvGraphicFramePr>
        <p:xfrm>
          <a:off x="4724400" y="914400"/>
          <a:ext cx="41148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Graphic spid="9" grpId="0">
        <p:bldAsOne/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thuyết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Mác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(Marx’s Theory)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152400" y="4978400"/>
          <a:ext cx="8686800" cy="180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/>
          <p:cNvGraphicFramePr/>
          <p:nvPr/>
        </p:nvGraphicFramePr>
        <p:xfrm>
          <a:off x="838200" y="1066800"/>
          <a:ext cx="3505200" cy="228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3" name="Picture 12" descr="trible.jp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00600" y="990600"/>
            <a:ext cx="3200400" cy="2405765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/>
        </p:nvGraphicFramePr>
        <p:xfrm>
          <a:off x="914400" y="2895600"/>
          <a:ext cx="6934200" cy="256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124200" y="50292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lần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lao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9" grpId="0">
        <p:bldAsOne/>
      </p:bldGraphic>
      <p:bldGraphic spid="7" grpId="0">
        <p:bldAsOne/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thuyết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Mác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(Marx’s Theory)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Diagram 7"/>
          <p:cNvGraphicFramePr/>
          <p:nvPr/>
        </p:nvGraphicFramePr>
        <p:xfrm>
          <a:off x="1676400" y="1295400"/>
          <a:ext cx="57912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thuyết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Mác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(Marx’s Theory)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" y="1066800"/>
            <a:ext cx="86106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tồn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tư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hữu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chia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giai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kháng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phẩm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kháng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giai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hòa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trù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lịch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khách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nhưng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vĩnh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cửu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bất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luôn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vận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tiêu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vong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kiện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khách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tồn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nữa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4" name="Picture 3" descr="marxis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657600"/>
            <a:ext cx="6096000" cy="304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thuyết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Mác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(Marx’s Theory)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athe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762000"/>
            <a:ext cx="2183219" cy="1466850"/>
          </a:xfrm>
          <a:prstGeom prst="rect">
            <a:avLst/>
          </a:prstGeom>
        </p:spPr>
      </p:pic>
      <p:pic>
        <p:nvPicPr>
          <p:cNvPr id="5" name="Picture 4" descr="rom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0" y="2286000"/>
            <a:ext cx="2171700" cy="1447800"/>
          </a:xfrm>
          <a:prstGeom prst="rect">
            <a:avLst/>
          </a:prstGeom>
        </p:spPr>
      </p:pic>
      <p:pic>
        <p:nvPicPr>
          <p:cNvPr id="6" name="Picture 5" descr="Giec-manh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3789425"/>
            <a:ext cx="2209800" cy="1441895"/>
          </a:xfrm>
          <a:prstGeom prst="rect">
            <a:avLst/>
          </a:prstGeom>
        </p:spPr>
      </p:pic>
      <p:pic>
        <p:nvPicPr>
          <p:cNvPr id="7" name="Picture 6" descr="ando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5257800"/>
            <a:ext cx="1835113" cy="1143000"/>
          </a:xfrm>
          <a:prstGeom prst="rect">
            <a:avLst/>
          </a:prstGeom>
        </p:spPr>
      </p:pic>
      <p:pic>
        <p:nvPicPr>
          <p:cNvPr id="9" name="Picture 8" descr="aicap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9800" y="5264150"/>
            <a:ext cx="1905000" cy="1136650"/>
          </a:xfrm>
          <a:prstGeom prst="rect">
            <a:avLst/>
          </a:prstGeom>
        </p:spPr>
      </p:pic>
      <p:pic>
        <p:nvPicPr>
          <p:cNvPr id="10" name="Picture 9" descr="china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4800" y="5257800"/>
            <a:ext cx="2133600" cy="1143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00400" y="13716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Athen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76600" y="28194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Roma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52800" y="43434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Giéc-manh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29400" y="54102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Ấn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, Ai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cập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Quốc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48600" y="762000"/>
            <a:ext cx="990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 </a:t>
            </a:r>
            <a:r>
              <a:rPr lang="en-US" sz="24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tiên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lịch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686800" cy="609600"/>
          </a:xfrm>
        </p:spPr>
        <p:txBody>
          <a:bodyPr>
            <a:normAutofit/>
          </a:bodyPr>
          <a:lstStyle/>
          <a:p>
            <a:pPr lvl="0"/>
            <a:r>
              <a:rPr lang="en-US"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II. </a:t>
            </a:r>
            <a:r>
              <a:rPr lang="en-US" sz="3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chất</a:t>
            </a:r>
            <a:r>
              <a:rPr lang="en-US"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(The nature of the State)</a:t>
            </a:r>
          </a:p>
        </p:txBody>
      </p:sp>
      <p:pic>
        <p:nvPicPr>
          <p:cNvPr id="6" name="Picture 5" descr="clas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752600"/>
            <a:ext cx="3192419" cy="4800600"/>
          </a:xfrm>
          <a:prstGeom prst="rect">
            <a:avLst/>
          </a:prstGeom>
        </p:spPr>
      </p:pic>
      <p:pic>
        <p:nvPicPr>
          <p:cNvPr id="7" name="Picture 6" descr="socia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1752600"/>
            <a:ext cx="5486400" cy="4953000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4800" y="1381760"/>
          <a:ext cx="8534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TÍNH</a:t>
                      </a:r>
                      <a:r>
                        <a:rPr lang="en-US" sz="1800" baseline="0" dirty="0">
                          <a:latin typeface="Times New Roman" pitchFamily="18" charset="0"/>
                          <a:cs typeface="Times New Roman" pitchFamily="18" charset="0"/>
                        </a:rPr>
                        <a:t> GIAI CẤP (Class)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TÍNH</a:t>
                      </a:r>
                      <a:r>
                        <a:rPr lang="en-US" sz="1800" baseline="0" dirty="0">
                          <a:latin typeface="Times New Roman" pitchFamily="18" charset="0"/>
                          <a:cs typeface="Times New Roman" pitchFamily="18" charset="0"/>
                        </a:rPr>
                        <a:t> XÃ HỘI (Social)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"/>
            <a:ext cx="4724400" cy="533400"/>
          </a:xfrm>
        </p:spPr>
        <p:txBody>
          <a:bodyPr>
            <a:normAutofit fontScale="90000"/>
          </a:bodyPr>
          <a:lstStyle/>
          <a:p>
            <a:pPr lvl="0"/>
            <a:r>
              <a:rPr lang="en-US"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3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giai</a:t>
            </a:r>
            <a:r>
              <a:rPr lang="en-US"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nước</a:t>
            </a:r>
            <a:endParaRPr lang="en-US" sz="3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9" descr="class of the socia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838200"/>
            <a:ext cx="3352800" cy="5282518"/>
          </a:xfrm>
          <a:prstGeom prst="rect">
            <a:avLst/>
          </a:prstGeom>
        </p:spPr>
      </p:pic>
      <p:pic>
        <p:nvPicPr>
          <p:cNvPr id="9" name="Picture 8" descr="class of the social 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294" y="990600"/>
            <a:ext cx="3402106" cy="5029200"/>
          </a:xfrm>
          <a:prstGeom prst="rect">
            <a:avLst/>
          </a:prstGeom>
        </p:spPr>
      </p:pic>
      <p:pic>
        <p:nvPicPr>
          <p:cNvPr id="11" name="Picture 10" descr="clas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990600"/>
            <a:ext cx="2514600" cy="4953000"/>
          </a:xfrm>
          <a:prstGeom prst="rect">
            <a:avLst/>
          </a:prstGeom>
        </p:spPr>
      </p:pic>
      <p:graphicFrame>
        <p:nvGraphicFramePr>
          <p:cNvPr id="13" name="Diagram 12"/>
          <p:cNvGraphicFramePr/>
          <p:nvPr/>
        </p:nvGraphicFramePr>
        <p:xfrm>
          <a:off x="228600" y="6019800"/>
          <a:ext cx="8839200" cy="58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6781800" cy="533400"/>
          </a:xfrm>
        </p:spPr>
        <p:txBody>
          <a:bodyPr>
            <a:noAutofit/>
          </a:bodyPr>
          <a:lstStyle/>
          <a:p>
            <a:pPr lvl="0"/>
            <a:r>
              <a:rPr lang="en-US"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3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giai</a:t>
            </a:r>
            <a:r>
              <a:rPr lang="en-US"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nước</a:t>
            </a:r>
            <a:endParaRPr lang="en-US" sz="3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1082457"/>
            <a:ext cx="84582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phẩm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mâu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thuẫn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giai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hòa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“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giai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áp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bức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giai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giai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kiến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trật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”,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trật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củng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cố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áp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bức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kia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dịu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bớt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xung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đột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giai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”.</a:t>
            </a:r>
          </a:p>
        </p:txBody>
      </p:sp>
      <p:pic>
        <p:nvPicPr>
          <p:cNvPr id="12" name="Picture 11" descr="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33" y="4112895"/>
            <a:ext cx="3164667" cy="2547557"/>
          </a:xfrm>
          <a:prstGeom prst="rect">
            <a:avLst/>
          </a:prstGeom>
        </p:spPr>
      </p:pic>
      <p:pic>
        <p:nvPicPr>
          <p:cNvPr id="14" name="Picture 13" descr="1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4038600"/>
            <a:ext cx="4762500" cy="2609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685800"/>
            <a:ext cx="7467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1: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Nguồn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gốc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chất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nước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0" y="2438400"/>
            <a:ext cx="5029200" cy="2743200"/>
          </a:xfrm>
        </p:spPr>
        <p:txBody>
          <a:bodyPr>
            <a:normAutofit fontScale="85000" lnSpcReduction="20000"/>
          </a:bodyPr>
          <a:lstStyle/>
          <a:p>
            <a:pPr marL="571500" lvl="0" indent="-571500" algn="just">
              <a:buClrTx/>
              <a:buSzPct val="100000"/>
              <a:buFont typeface="+mj-lt"/>
              <a:buAutoNum type="romanUcPeriod"/>
            </a:pP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Nguồn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gốc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nước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marL="571500" lvl="0" indent="-571500" algn="just">
              <a:buClrTx/>
              <a:buSzPct val="100000"/>
              <a:buFont typeface="+mj-lt"/>
              <a:buAutoNum type="romanUcPeriod"/>
            </a:pP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chất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nước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marL="571500" lvl="0" indent="-571500" algn="just">
              <a:buClrTx/>
              <a:buSzPct val="100000"/>
              <a:buFont typeface="+mj-lt"/>
              <a:buAutoNum type="romanUcPeriod"/>
            </a:pP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nước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marL="571500" lvl="0" indent="-571500" algn="just">
              <a:buClrTx/>
              <a:buSzPct val="100000"/>
              <a:buFont typeface="+mj-lt"/>
              <a:buAutoNum type="romanUcPeriod"/>
            </a:pP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nước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marL="571500" lvl="0" indent="-571500" algn="just">
              <a:buClrTx/>
              <a:buSzPct val="100000"/>
              <a:buFont typeface="+mj-lt"/>
              <a:buAutoNum type="romanUcPeriod"/>
            </a:pP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nước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marL="571500" lvl="0" indent="-571500" algn="just">
              <a:buClrTx/>
              <a:buSzPct val="100000"/>
              <a:buFont typeface="+mj-lt"/>
              <a:buAutoNum type="romanUcPeriod"/>
            </a:pP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cộng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hòa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việt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nam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4724400" cy="533400"/>
          </a:xfrm>
        </p:spPr>
        <p:txBody>
          <a:bodyPr>
            <a:normAutofit fontScale="90000"/>
          </a:bodyPr>
          <a:lstStyle/>
          <a:p>
            <a:pPr lvl="0"/>
            <a:r>
              <a:rPr lang="en-US"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3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nước</a:t>
            </a:r>
            <a:endParaRPr lang="en-US" sz="3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981670"/>
            <a:ext cx="830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phản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ánh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ý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chí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chung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lợi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ích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chung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cũng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nhiệm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chung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8" name="Picture 7" descr="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905000"/>
            <a:ext cx="3657600" cy="2209800"/>
          </a:xfrm>
          <a:prstGeom prst="rect">
            <a:avLst/>
          </a:prstGeom>
        </p:spPr>
      </p:pic>
      <p:pic>
        <p:nvPicPr>
          <p:cNvPr id="12" name="Picture 11" descr="1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4114800"/>
            <a:ext cx="3684166" cy="2514600"/>
          </a:xfrm>
          <a:prstGeom prst="rect">
            <a:avLst/>
          </a:prstGeom>
        </p:spPr>
      </p:pic>
      <p:pic>
        <p:nvPicPr>
          <p:cNvPr id="14" name="Picture 13" descr="17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91000" y="1905000"/>
            <a:ext cx="4241800" cy="2209800"/>
          </a:xfrm>
          <a:prstGeom prst="rect">
            <a:avLst/>
          </a:prstGeom>
        </p:spPr>
      </p:pic>
      <p:pic>
        <p:nvPicPr>
          <p:cNvPr id="15" name="Picture 14" descr="18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1000" y="4105275"/>
            <a:ext cx="4267200" cy="2524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8686800" cy="609600"/>
          </a:xfrm>
        </p:spPr>
        <p:txBody>
          <a:bodyPr>
            <a:normAutofit/>
          </a:bodyPr>
          <a:lstStyle/>
          <a:p>
            <a:pPr lvl="0"/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III.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(Characteristics of State)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0" y="1120676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lực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cộng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biệt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tách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rời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khỏi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áp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hội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eriod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cư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chia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lãnh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thổ</a:t>
            </a: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eriod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quốc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gia</a:t>
            </a: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eriod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ban </a:t>
            </a:r>
            <a:r>
              <a:rPr lang="en-US" sz="24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luật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luật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eriod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khoản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thuế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dưới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bắt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buộc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9" descr="1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625672"/>
            <a:ext cx="2152650" cy="1403528"/>
          </a:xfrm>
          <a:prstGeom prst="rect">
            <a:avLst/>
          </a:prstGeom>
        </p:spPr>
      </p:pic>
      <p:pic>
        <p:nvPicPr>
          <p:cNvPr id="11" name="Picture 10" descr="2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3630894"/>
            <a:ext cx="2039471" cy="3074706"/>
          </a:xfrm>
          <a:prstGeom prst="rect">
            <a:avLst/>
          </a:prstGeom>
        </p:spPr>
      </p:pic>
      <p:pic>
        <p:nvPicPr>
          <p:cNvPr id="12" name="Picture 11" descr="2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3733800"/>
            <a:ext cx="2273682" cy="2895600"/>
          </a:xfrm>
          <a:prstGeom prst="rect">
            <a:avLst/>
          </a:prstGeom>
        </p:spPr>
      </p:pic>
      <p:pic>
        <p:nvPicPr>
          <p:cNvPr id="13" name="Picture 12" descr="22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851" y="5105400"/>
            <a:ext cx="2136349" cy="1600200"/>
          </a:xfrm>
          <a:prstGeom prst="rect">
            <a:avLst/>
          </a:prstGeom>
        </p:spPr>
      </p:pic>
      <p:pic>
        <p:nvPicPr>
          <p:cNvPr id="14" name="Picture 13" descr="23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1800" y="3714750"/>
            <a:ext cx="2133600" cy="2914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6096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IV.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(The function of the state)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1143000"/>
            <a:ext cx="8686800" cy="205740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pương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lâu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dài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quốc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gia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quốc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tế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vai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trò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nhằm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nhiệm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1295400"/>
          </a:xfrm>
        </p:spPr>
        <p:txBody>
          <a:bodyPr>
            <a:noAutofit/>
          </a:bodyPr>
          <a:lstStyle/>
          <a:p>
            <a:pPr algn="just"/>
            <a:r>
              <a:rPr lang="en-US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IV. </a:t>
            </a:r>
            <a:r>
              <a:rPr lang="en-US" sz="26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(The function of the state)</a:t>
            </a:r>
            <a:br>
              <a:rPr lang="en-US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Căn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cứ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lực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nước</a:t>
            </a: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1758575154"/>
              </p:ext>
            </p:extLst>
          </p:nvPr>
        </p:nvGraphicFramePr>
        <p:xfrm>
          <a:off x="647700" y="1828800"/>
          <a:ext cx="80010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0101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AsOne/>
      </p:bldGraphic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1295400"/>
          </a:xfrm>
        </p:spPr>
        <p:txBody>
          <a:bodyPr>
            <a:noAutofit/>
          </a:bodyPr>
          <a:lstStyle/>
          <a:p>
            <a:pPr algn="just"/>
            <a:r>
              <a:rPr lang="en-US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IV. </a:t>
            </a:r>
            <a:r>
              <a:rPr lang="en-US" sz="26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(The function of the state)</a:t>
            </a:r>
            <a:br>
              <a:rPr lang="en-US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Căn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cứ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3263700425"/>
              </p:ext>
            </p:extLst>
          </p:nvPr>
        </p:nvGraphicFramePr>
        <p:xfrm>
          <a:off x="647700" y="1828800"/>
          <a:ext cx="80010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150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AsOne/>
      </p:bldGraphic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IV.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(The function of the state)</a:t>
            </a:r>
            <a:b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Căn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cứ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vi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lãnh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thổ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endParaRPr 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2594577075"/>
              </p:ext>
            </p:extLst>
          </p:nvPr>
        </p:nvGraphicFramePr>
        <p:xfrm>
          <a:off x="228600" y="1447800"/>
          <a:ext cx="87630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6094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AsOne/>
      </p:bldGraphic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6096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IV.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(The function of the state)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880468259"/>
              </p:ext>
            </p:extLst>
          </p:nvPr>
        </p:nvGraphicFramePr>
        <p:xfrm>
          <a:off x="228600" y="990600"/>
          <a:ext cx="86868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91440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V.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nước</a:t>
            </a:r>
            <a:b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5.1.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nước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98938" y="1371600"/>
            <a:ext cx="8686800" cy="99060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lực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nước</a:t>
            </a: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342461552"/>
              </p:ext>
            </p:extLst>
          </p:nvPr>
        </p:nvGraphicFramePr>
        <p:xfrm>
          <a:off x="228600" y="2362200"/>
          <a:ext cx="76962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865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91440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V.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nước</a:t>
            </a:r>
            <a:b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5.1.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nước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93077" y="4114800"/>
            <a:ext cx="8686800" cy="99060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vận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lực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NN ở TW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3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57200" indent="-457200" algn="just">
              <a:buFontTx/>
              <a:buChar char="-"/>
            </a:pP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lực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NN ở TW</a:t>
            </a:r>
          </a:p>
          <a:p>
            <a:pPr algn="just"/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Bầu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bầu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cử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Bổ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nhiệm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Theo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tiền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độc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>
              <a:buFontTx/>
              <a:buChar char="-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MQH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lực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NN ở TW</a:t>
            </a:r>
          </a:p>
          <a:p>
            <a:pPr marL="457200" indent="-457200" algn="just">
              <a:buFontTx/>
              <a:buChar char="-"/>
            </a:pP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gia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lực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NN ở TW</a:t>
            </a:r>
          </a:p>
        </p:txBody>
      </p:sp>
    </p:spTree>
    <p:extLst>
      <p:ext uri="{BB962C8B-B14F-4D97-AF65-F5344CB8AC3E}">
        <p14:creationId xmlns:p14="http://schemas.microsoft.com/office/powerpoint/2010/main" val="31261584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91440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V.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nước</a:t>
            </a:r>
            <a:b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5.1.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nước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771413442"/>
              </p:ext>
            </p:extLst>
          </p:nvPr>
        </p:nvGraphicFramePr>
        <p:xfrm>
          <a:off x="228600" y="990600"/>
          <a:ext cx="8763000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0012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1143000"/>
          </a:xfrm>
        </p:spPr>
        <p:txBody>
          <a:bodyPr>
            <a:normAutofit/>
          </a:bodyPr>
          <a:lstStyle/>
          <a:p>
            <a:pPr lvl="0"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I.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Nguồn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gốc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(Origin of the State)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447800"/>
            <a:ext cx="8686800" cy="838200"/>
          </a:xfrm>
        </p:spPr>
        <p:txBody>
          <a:bodyPr>
            <a:normAutofit fontScale="92500" lnSpcReduction="10000"/>
          </a:bodyPr>
          <a:lstStyle/>
          <a:p>
            <a:pPr marL="0" lvl="0" indent="0" algn="just">
              <a:buNone/>
            </a:pP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?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?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Vì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sao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pic>
        <p:nvPicPr>
          <p:cNvPr id="4" name="Picture 3" descr="rom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908"/>
            <a:ext cx="9144000" cy="68619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91440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V.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nước</a:t>
            </a:r>
            <a:b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5.1.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nước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1342292"/>
            <a:ext cx="8686800" cy="99060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NN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lãnh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thổ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800477750"/>
              </p:ext>
            </p:extLst>
          </p:nvPr>
        </p:nvGraphicFramePr>
        <p:xfrm>
          <a:off x="228600" y="2590800"/>
          <a:ext cx="80010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312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91440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V.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nước</a:t>
            </a:r>
            <a:b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5.2.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lực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1371600"/>
            <a:ext cx="8686800" cy="99060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Vai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trò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quần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chúng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lực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NN ở TW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6374326"/>
              </p:ext>
            </p:extLst>
          </p:nvPr>
        </p:nvGraphicFramePr>
        <p:xfrm>
          <a:off x="533400" y="2362200"/>
          <a:ext cx="80010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082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91440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V.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nước</a:t>
            </a:r>
            <a:b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5.3.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nước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1600200"/>
            <a:ext cx="8686800" cy="99060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NN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TW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tỏ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tắc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chung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đồng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nhiệm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NN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04800" y="3733800"/>
            <a:ext cx="8686800" cy="99060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NN –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phận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BMNN,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57200" indent="-457200" algn="just">
              <a:buFontTx/>
              <a:buChar char="-"/>
            </a:pP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trực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cải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vật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chất</a:t>
            </a: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Tx/>
              <a:buChar char="-"/>
            </a:pP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nước</a:t>
            </a: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Tx/>
              <a:buChar char="-"/>
            </a:pP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chắc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nhiệm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thẩm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luật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5791200"/>
            <a:ext cx="8686800" cy="99060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bao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57200" indent="-457200" algn="just">
              <a:buFontTx/>
              <a:buChar char="-"/>
            </a:pP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thủ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quốc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gia</a:t>
            </a: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Tx/>
              <a:buChar char="-"/>
            </a:pP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Nghị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viện</a:t>
            </a: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Tx/>
              <a:buChar char="-"/>
            </a:pP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phủ</a:t>
            </a: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Tx/>
              <a:buChar char="-"/>
            </a:pP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Tòa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án</a:t>
            </a: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0045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686800" cy="9144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VI.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CHXHCN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Việt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Nam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066800"/>
            <a:ext cx="8229600" cy="499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9457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686800" cy="9144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VI.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CHXHCN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Việt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Nam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716280"/>
            <a:ext cx="8686800" cy="373380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tắc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57200" indent="-457200" algn="just">
              <a:buFontTx/>
              <a:buChar char="-"/>
            </a:pP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lực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phối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soát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CQNN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LP, HP, TP</a:t>
            </a:r>
          </a:p>
          <a:p>
            <a:pPr marL="457200" indent="-457200" algn="just">
              <a:buFontTx/>
              <a:buChar char="-"/>
            </a:pP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Đảng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lãnh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đạo</a:t>
            </a: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Tx/>
              <a:buChar char="-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NN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Hiến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PL,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XH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HP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PL</a:t>
            </a:r>
          </a:p>
          <a:p>
            <a:pPr marL="457200" indent="-457200" algn="just">
              <a:buFontTx/>
              <a:buChar char="-"/>
            </a:pP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chủ</a:t>
            </a: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Tx/>
              <a:buChar char="-"/>
            </a:pP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đẳng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đoàn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tộc</a:t>
            </a: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6780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/>
        </p:nvGraphicFramePr>
        <p:xfrm>
          <a:off x="914400" y="1600200"/>
          <a:ext cx="76200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2971800" y="457200"/>
            <a:ext cx="35894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HẾT BÀI 1</a:t>
            </a:r>
          </a:p>
        </p:txBody>
      </p:sp>
      <p:pic>
        <p:nvPicPr>
          <p:cNvPr id="7" name="Picture 6" descr="24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533400"/>
            <a:ext cx="1743075" cy="1346611"/>
          </a:xfrm>
          <a:prstGeom prst="rect">
            <a:avLst/>
          </a:prstGeom>
        </p:spPr>
      </p:pic>
      <p:pic>
        <p:nvPicPr>
          <p:cNvPr id="9" name="Picture 8" descr="25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38800" y="4724399"/>
            <a:ext cx="2971800" cy="18691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1143000"/>
          </a:xfrm>
        </p:spPr>
        <p:txBody>
          <a:bodyPr>
            <a:normAutofit/>
          </a:bodyPr>
          <a:lstStyle/>
          <a:p>
            <a:pPr lvl="0" algn="ctr"/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I. </a:t>
            </a:r>
            <a:r>
              <a:rPr lang="en-US" sz="3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Nguồn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gốc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(Origin of the State)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305800" cy="2743200"/>
          </a:xfrm>
        </p:spPr>
        <p:txBody>
          <a:bodyPr>
            <a:normAutofit/>
          </a:bodyPr>
          <a:lstStyle/>
          <a:p>
            <a:pPr marL="0" lvl="0" indent="0" algn="just">
              <a:buClrTx/>
              <a:buSzPct val="100000"/>
              <a:buNone/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gì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1143000"/>
          </a:xfrm>
        </p:spPr>
        <p:txBody>
          <a:bodyPr>
            <a:normAutofit/>
          </a:bodyPr>
          <a:lstStyle/>
          <a:p>
            <a:pPr lvl="0" algn="ctr"/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I. </a:t>
            </a:r>
            <a:r>
              <a:rPr lang="en-US" sz="3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Nguồn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gốc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(Origin of the State)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305800" cy="2743200"/>
          </a:xfrm>
        </p:spPr>
        <p:txBody>
          <a:bodyPr>
            <a:normAutofit/>
          </a:bodyPr>
          <a:lstStyle/>
          <a:p>
            <a:pPr marL="0" lvl="0" indent="0" algn="just">
              <a:buClrTx/>
              <a:buSzPct val="100000"/>
              <a:buNone/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lực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biệt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quyết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vi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lãnh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thổ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luật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duy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trì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nguồn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thuế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đóng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góp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179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1143000"/>
          </a:xfrm>
        </p:spPr>
        <p:txBody>
          <a:bodyPr>
            <a:normAutofit/>
          </a:bodyPr>
          <a:lstStyle/>
          <a:p>
            <a:pPr lvl="0" algn="ctr"/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I. </a:t>
            </a:r>
            <a:r>
              <a:rPr lang="en-US" sz="3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Nguồn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gốc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(Origin of the State)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305800" cy="2743200"/>
          </a:xfrm>
        </p:spPr>
        <p:txBody>
          <a:bodyPr>
            <a:normAutofit fontScale="92500" lnSpcReduction="10000"/>
          </a:bodyPr>
          <a:lstStyle/>
          <a:p>
            <a:pPr marL="514350" lvl="0" indent="-514350" algn="just">
              <a:buClrTx/>
              <a:buSzPct val="100000"/>
              <a:buAutoNum type="arabicPeriod"/>
            </a:pP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thuyết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bạo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lực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(Force Theory)</a:t>
            </a:r>
          </a:p>
          <a:p>
            <a:pPr marL="514350" lvl="0" indent="-514350" algn="just">
              <a:buClrTx/>
              <a:buSzPct val="100000"/>
              <a:buAutoNum type="arabicPeriod"/>
            </a:pP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thuyết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thuyết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gia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trưởng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(Evolutionary Theory)</a:t>
            </a:r>
          </a:p>
          <a:p>
            <a:pPr marL="514350" lvl="0" indent="-514350" algn="just">
              <a:buClrTx/>
              <a:buSzPct val="100000"/>
              <a:buAutoNum type="arabicPeriod"/>
            </a:pP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thuyết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err="1">
                <a:latin typeface="Times New Roman" pitchFamily="18" charset="0"/>
                <a:cs typeface="Times New Roman" pitchFamily="18" charset="0"/>
              </a:rPr>
              <a:t>thần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 quyền </a:t>
            </a:r>
            <a:r>
              <a:rPr lang="en-US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(Divine Right Theory)</a:t>
            </a:r>
            <a:endParaRPr 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lvl="0" indent="-514350" algn="just">
              <a:buClrTx/>
              <a:buSzPct val="100000"/>
              <a:buAutoNum type="arabicPeriod"/>
            </a:pP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thuyết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khế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ước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(Social Contract Theory)</a:t>
            </a:r>
          </a:p>
          <a:p>
            <a:pPr marL="514350" lvl="0" indent="-514350" algn="just">
              <a:buClrTx/>
              <a:buSzPct val="100000"/>
              <a:buAutoNum type="arabicPeriod"/>
            </a:pP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thuyết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Mác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(Marx’s Theory)</a:t>
            </a:r>
          </a:p>
        </p:txBody>
      </p:sp>
    </p:spTree>
    <p:extLst>
      <p:ext uri="{BB962C8B-B14F-4D97-AF65-F5344CB8AC3E}">
        <p14:creationId xmlns:p14="http://schemas.microsoft.com/office/powerpoint/2010/main" val="210562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thuyết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bạo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lực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(Force Theory)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Cho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rằng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nguồn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gốc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chiến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tranh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bạo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lực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chiến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thắng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- “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kẻ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thắng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vua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cai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tù binh - nô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lệ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4" name="Picture 3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819400"/>
            <a:ext cx="5524500" cy="3505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thuyết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thuyết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gia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trưởng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Evonutionary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Theory)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Cho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rằng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ban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đình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riêng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lẻ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rồi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tộc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dần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dần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đình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trưởng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”.</a:t>
            </a:r>
          </a:p>
        </p:txBody>
      </p:sp>
      <p:pic>
        <p:nvPicPr>
          <p:cNvPr id="4" name="Picture 3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700" y="3124200"/>
            <a:ext cx="4457700" cy="2971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708</TotalTime>
  <Words>2424</Words>
  <Application>Microsoft Office PowerPoint</Application>
  <PresentationFormat>On-screen Show (4:3)</PresentationFormat>
  <Paragraphs>269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Arial</vt:lpstr>
      <vt:lpstr>Franklin Gothic Book</vt:lpstr>
      <vt:lpstr>Perpetua</vt:lpstr>
      <vt:lpstr>t (Body)</vt:lpstr>
      <vt:lpstr>Times New Roman</vt:lpstr>
      <vt:lpstr>Wingdings</vt:lpstr>
      <vt:lpstr>Wingdings 2</vt:lpstr>
      <vt:lpstr>Equity</vt:lpstr>
      <vt:lpstr>PHÁP LUẬT ĐẠI CƯƠNG</vt:lpstr>
      <vt:lpstr>CHƯƠNG I</vt:lpstr>
      <vt:lpstr>Bài 1: Nguồn gốc, bản chất, đặc điểm, chức năng của Nhà nước</vt:lpstr>
      <vt:lpstr>I. Nguồn gốc Nhà nước (Origin of the State)</vt:lpstr>
      <vt:lpstr>I. Nguồn gốc Nhà nước (Origin of the State)</vt:lpstr>
      <vt:lpstr>I. Nguồn gốc Nhà nước (Origin of the State)</vt:lpstr>
      <vt:lpstr>I. Nguồn gốc Nhà nước (Origin of the State)</vt:lpstr>
      <vt:lpstr>Học thuyết bạo lực (Force Theory)</vt:lpstr>
      <vt:lpstr>Học thuyết tiến hóa – Học thuyết gia trưởng (Evonutionary Theory)</vt:lpstr>
      <vt:lpstr>Học thuyết thần quyền (Divine Right Theory)</vt:lpstr>
      <vt:lpstr>Học thuyết thần quyền (Divine Right Theory)</vt:lpstr>
      <vt:lpstr>Học thuyết thần quyền (Divine Right Theory)</vt:lpstr>
      <vt:lpstr>Học thuyết thần quyền (Divine Right Theory)</vt:lpstr>
      <vt:lpstr>Học thuyết thần quyền (Divine Right Theory)</vt:lpstr>
      <vt:lpstr>Học thuyết khế ước xã hội (Social Contract Theory)</vt:lpstr>
      <vt:lpstr>I. Nguồn gốc Nhà nước (Origin of the State)</vt:lpstr>
      <vt:lpstr>Học thuyết Mác (Marx’s Theory) </vt:lpstr>
      <vt:lpstr>Học thuyết Mác (Marx’s Theory) </vt:lpstr>
      <vt:lpstr>Học thuyết Mác (Marx’s Theory) </vt:lpstr>
      <vt:lpstr>Học thuyết Mác (Marx’s Theory) </vt:lpstr>
      <vt:lpstr>Học thuyết Mác (Marx’s Theory) </vt:lpstr>
      <vt:lpstr>Học thuyết Mác (Marx’s Theory) </vt:lpstr>
      <vt:lpstr>Học thuyết Mác (Marx’s Theory) </vt:lpstr>
      <vt:lpstr>Học thuyết Mác (Marx’s Theory) </vt:lpstr>
      <vt:lpstr>Học thuyết Mác (Marx’s Theory) </vt:lpstr>
      <vt:lpstr>Học thuyết Mác (Marx’s Theory) </vt:lpstr>
      <vt:lpstr>II. Bản chất của Nhà nước (The nature of the State)</vt:lpstr>
      <vt:lpstr>1. Tính giai cấp của nhà nước</vt:lpstr>
      <vt:lpstr>1. Tính giai cấp của nhà nước</vt:lpstr>
      <vt:lpstr>2. Tính xã hội của nhà nước</vt:lpstr>
      <vt:lpstr>III. Đặc điểm của nhà nước (Characteristics of State)</vt:lpstr>
      <vt:lpstr>IV. Chức năng của nhà nước (The function of the state)</vt:lpstr>
      <vt:lpstr>IV. Chức năng của nhà nước (The function of the state) - Căn cứ vào tính pháp lý của việc thực hiện quyền lực nhà nước</vt:lpstr>
      <vt:lpstr>IV. Chức năng của nhà nước (The function of the state) - Căn cứ vào hệ thống và chủ thể thực hiện chức năng</vt:lpstr>
      <vt:lpstr>IV. Chức năng của nhà nước (The function of the state) - Căn cứ vào phạm vi lãnh thổ của sự tác động</vt:lpstr>
      <vt:lpstr>IV. Chức năng của nhà nước (The function of the state)</vt:lpstr>
      <vt:lpstr>V. Hình thức và Bộ máy Nhà nước 5.1. Hình thức Nhà nước</vt:lpstr>
      <vt:lpstr>V. Hình thức và Bộ máy Nhà nước 5.1. Hình thức Nhà nước</vt:lpstr>
      <vt:lpstr>V. Hình thức và Bộ máy Nhà nước 5.1. Hình thức Nhà nước</vt:lpstr>
      <vt:lpstr>V. Hình thức và Bộ máy Nhà nước 5.1. Hình thức Nhà nước</vt:lpstr>
      <vt:lpstr>V. Hình thức và Bộ máy Nhà nước 5.2. Phương pháp thực hiện quyền lực nhà nước (chế độ chính trị)</vt:lpstr>
      <vt:lpstr>V. Hình thức và Bộ máy Nhà nước 5.3. Bộ máy nhà nước</vt:lpstr>
      <vt:lpstr>VI. Bộ máy Nhà nước CHXHCN Việt Nam</vt:lpstr>
      <vt:lpstr>VI. Bộ máy Nhà nước CHXHCN Việt Nam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PHÁP LUẬT ĐẠI CƯƠNG</dc:title>
  <dc:creator/>
  <cp:lastModifiedBy>BC</cp:lastModifiedBy>
  <cp:revision>151</cp:revision>
  <dcterms:created xsi:type="dcterms:W3CDTF">2006-08-16T00:00:00Z</dcterms:created>
  <dcterms:modified xsi:type="dcterms:W3CDTF">2017-02-28T08:31:50Z</dcterms:modified>
</cp:coreProperties>
</file>