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7" r:id="rId5"/>
    <p:sldId id="276" r:id="rId6"/>
    <p:sldId id="259" r:id="rId7"/>
    <p:sldId id="264" r:id="rId8"/>
    <p:sldId id="265" r:id="rId9"/>
    <p:sldId id="266" r:id="rId10"/>
    <p:sldId id="260" r:id="rId11"/>
    <p:sldId id="262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82" d="100"/>
          <a:sy n="82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C978F-87AA-427F-9B08-12C73C5E1B0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BF8A93-3FBA-449A-A7B0-F4EF8F4008D5}">
      <dgm:prSet phldrT="[Text]"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Chiếm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nô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lệ</a:t>
          </a:r>
          <a:endParaRPr lang="en-US" sz="20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C3707C7-A179-4742-907E-319601B323C0}" type="parTrans" cxnId="{9203A76E-5037-44FD-97C0-2DED29D96F4E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DE1AAE3-2E7D-46CF-8AAA-65D45AB1FDD0}" type="sibTrans" cxnId="{9203A76E-5037-44FD-97C0-2DED29D96F4E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73D58C1-6DC4-40E4-954B-1B8137CB8AD9}">
      <dgm:prSet phldrT="[Text]"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kiến</a:t>
          </a:r>
          <a:endParaRPr lang="en-US" sz="20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A201D38-78FE-4CD1-80F6-C5FCA2A5069B}" type="parTrans" cxnId="{22FA80FF-F2BE-4781-B82F-AFBD461C5BD3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D876D8E-B41F-4890-94F9-C621ACAEF19D}" type="sibTrans" cxnId="{22FA80FF-F2BE-4781-B82F-AFBD461C5BD3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38D380-696F-4C15-90C4-41DAC51EA4CC}">
      <dgm:prSet phldrT="[Text]"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tư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BB8238A2-23CA-4C34-B23E-68F6C2499ADB}" type="parTrans" cxnId="{E82C3BB5-7186-4F78-8EFE-5B0DE5146F64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21EA09B-2AF9-42A6-A60B-FE1097653044}" type="sibTrans" cxnId="{E82C3BB5-7186-4F78-8EFE-5B0DE5146F64}">
      <dgm:prSet/>
      <dgm:spPr/>
      <dgm:t>
        <a:bodyPr/>
        <a:lstStyle/>
        <a:p>
          <a:endParaRPr lang="en-US" sz="20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711F6C5-D117-47FA-AF0C-3FC420990885}" type="pres">
      <dgm:prSet presAssocID="{3B4C978F-87AA-427F-9B08-12C73C5E1B08}" presName="Name0" presStyleCnt="0">
        <dgm:presLayoutVars>
          <dgm:dir/>
          <dgm:resizeHandles val="exact"/>
        </dgm:presLayoutVars>
      </dgm:prSet>
      <dgm:spPr/>
    </dgm:pt>
    <dgm:pt modelId="{9220717A-20B4-4F6B-B860-BF7628F60694}" type="pres">
      <dgm:prSet presAssocID="{3EBF8A93-3FBA-449A-A7B0-F4EF8F4008D5}" presName="parTxOnly" presStyleLbl="node1" presStyleIdx="0" presStyleCnt="3" custScaleX="107514">
        <dgm:presLayoutVars>
          <dgm:bulletEnabled val="1"/>
        </dgm:presLayoutVars>
      </dgm:prSet>
      <dgm:spPr/>
    </dgm:pt>
    <dgm:pt modelId="{5B33974D-B6D7-45A2-B483-0EDE50DCC176}" type="pres">
      <dgm:prSet presAssocID="{5DE1AAE3-2E7D-46CF-8AAA-65D45AB1FDD0}" presName="parSpace" presStyleCnt="0"/>
      <dgm:spPr/>
    </dgm:pt>
    <dgm:pt modelId="{C06F57C9-A81D-4ECF-9631-5F3D3CA49AED}" type="pres">
      <dgm:prSet presAssocID="{073D58C1-6DC4-40E4-954B-1B8137CB8AD9}" presName="parTxOnly" presStyleLbl="node1" presStyleIdx="1" presStyleCnt="3" custScaleX="128735">
        <dgm:presLayoutVars>
          <dgm:bulletEnabled val="1"/>
        </dgm:presLayoutVars>
      </dgm:prSet>
      <dgm:spPr/>
    </dgm:pt>
    <dgm:pt modelId="{83B8685F-182E-4A62-9A06-959970F5E668}" type="pres">
      <dgm:prSet presAssocID="{BD876D8E-B41F-4890-94F9-C621ACAEF19D}" presName="parSpace" presStyleCnt="0"/>
      <dgm:spPr/>
    </dgm:pt>
    <dgm:pt modelId="{0DCD8CE7-0A19-42CF-8273-EBF4C7023FCA}" type="pres">
      <dgm:prSet presAssocID="{4638D380-696F-4C15-90C4-41DAC51EA4CC}" presName="parTxOnly" presStyleLbl="node1" presStyleIdx="2" presStyleCnt="3" custScaleX="87196">
        <dgm:presLayoutVars>
          <dgm:bulletEnabled val="1"/>
        </dgm:presLayoutVars>
      </dgm:prSet>
      <dgm:spPr/>
    </dgm:pt>
  </dgm:ptLst>
  <dgm:cxnLst>
    <dgm:cxn modelId="{E82C3BB5-7186-4F78-8EFE-5B0DE5146F64}" srcId="{3B4C978F-87AA-427F-9B08-12C73C5E1B08}" destId="{4638D380-696F-4C15-90C4-41DAC51EA4CC}" srcOrd="2" destOrd="0" parTransId="{BB8238A2-23CA-4C34-B23E-68F6C2499ADB}" sibTransId="{921EA09B-2AF9-42A6-A60B-FE1097653044}"/>
    <dgm:cxn modelId="{92EED284-B8E4-4377-924A-54C5D69F49E0}" type="presOf" srcId="{3B4C978F-87AA-427F-9B08-12C73C5E1B08}" destId="{7711F6C5-D117-47FA-AF0C-3FC420990885}" srcOrd="0" destOrd="0" presId="urn:microsoft.com/office/officeart/2005/8/layout/hChevron3"/>
    <dgm:cxn modelId="{2265928F-6ACC-4695-BAC7-517358D038ED}" type="presOf" srcId="{3EBF8A93-3FBA-449A-A7B0-F4EF8F4008D5}" destId="{9220717A-20B4-4F6B-B860-BF7628F60694}" srcOrd="0" destOrd="0" presId="urn:microsoft.com/office/officeart/2005/8/layout/hChevron3"/>
    <dgm:cxn modelId="{9203A76E-5037-44FD-97C0-2DED29D96F4E}" srcId="{3B4C978F-87AA-427F-9B08-12C73C5E1B08}" destId="{3EBF8A93-3FBA-449A-A7B0-F4EF8F4008D5}" srcOrd="0" destOrd="0" parTransId="{7C3707C7-A179-4742-907E-319601B323C0}" sibTransId="{5DE1AAE3-2E7D-46CF-8AAA-65D45AB1FDD0}"/>
    <dgm:cxn modelId="{2524E8C5-D6EC-4607-9228-594BBB1849A7}" type="presOf" srcId="{073D58C1-6DC4-40E4-954B-1B8137CB8AD9}" destId="{C06F57C9-A81D-4ECF-9631-5F3D3CA49AED}" srcOrd="0" destOrd="0" presId="urn:microsoft.com/office/officeart/2005/8/layout/hChevron3"/>
    <dgm:cxn modelId="{A4853722-1DE8-4D9C-AB1E-D7F4B4E5533B}" type="presOf" srcId="{4638D380-696F-4C15-90C4-41DAC51EA4CC}" destId="{0DCD8CE7-0A19-42CF-8273-EBF4C7023FCA}" srcOrd="0" destOrd="0" presId="urn:microsoft.com/office/officeart/2005/8/layout/hChevron3"/>
    <dgm:cxn modelId="{22FA80FF-F2BE-4781-B82F-AFBD461C5BD3}" srcId="{3B4C978F-87AA-427F-9B08-12C73C5E1B08}" destId="{073D58C1-6DC4-40E4-954B-1B8137CB8AD9}" srcOrd="1" destOrd="0" parTransId="{3A201D38-78FE-4CD1-80F6-C5FCA2A5069B}" sibTransId="{BD876D8E-B41F-4890-94F9-C621ACAEF19D}"/>
    <dgm:cxn modelId="{2399166B-99B2-42B0-AE17-4FC096F0444A}" type="presParOf" srcId="{7711F6C5-D117-47FA-AF0C-3FC420990885}" destId="{9220717A-20B4-4F6B-B860-BF7628F60694}" srcOrd="0" destOrd="0" presId="urn:microsoft.com/office/officeart/2005/8/layout/hChevron3"/>
    <dgm:cxn modelId="{DE869856-9034-43B3-9439-68E56E43724D}" type="presParOf" srcId="{7711F6C5-D117-47FA-AF0C-3FC420990885}" destId="{5B33974D-B6D7-45A2-B483-0EDE50DCC176}" srcOrd="1" destOrd="0" presId="urn:microsoft.com/office/officeart/2005/8/layout/hChevron3"/>
    <dgm:cxn modelId="{C5B7269F-358B-4F10-9242-EDBDA21EF893}" type="presParOf" srcId="{7711F6C5-D117-47FA-AF0C-3FC420990885}" destId="{C06F57C9-A81D-4ECF-9631-5F3D3CA49AED}" srcOrd="2" destOrd="0" presId="urn:microsoft.com/office/officeart/2005/8/layout/hChevron3"/>
    <dgm:cxn modelId="{D9F662F6-6980-4CF6-A3F4-1FD9F6FB08E8}" type="presParOf" srcId="{7711F6C5-D117-47FA-AF0C-3FC420990885}" destId="{83B8685F-182E-4A62-9A06-959970F5E668}" srcOrd="3" destOrd="0" presId="urn:microsoft.com/office/officeart/2005/8/layout/hChevron3"/>
    <dgm:cxn modelId="{69A749EE-F5D8-43E7-8981-DE5B4E8E5BAA}" type="presParOf" srcId="{7711F6C5-D117-47FA-AF0C-3FC420990885}" destId="{0DCD8CE7-0A19-42CF-8273-EBF4C7023FC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7D33E-8ADB-44E1-9CCE-7F2BD5AF0E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C3181C-E3A6-4997-AFF7-C5684B4547B2}">
      <dgm:prSet phldrT="[Text]" custT="1"/>
      <dgm:spPr/>
      <dgm:t>
        <a:bodyPr/>
        <a:lstStyle/>
        <a:p>
          <a:r>
            <a:rPr lang="en-US" sz="2400" b="1">
              <a:latin typeface="Times New Roman" pitchFamily="18" charset="0"/>
              <a:cs typeface="Times New Roman" pitchFamily="18" charset="0"/>
            </a:rPr>
            <a:t>Hệ thống pháp luật Rô manh – Giech manh </a:t>
          </a:r>
        </a:p>
      </dgm:t>
    </dgm:pt>
    <dgm:pt modelId="{877C2956-7A05-4A1F-B95E-67A06208C052}" type="parTrans" cxnId="{F4AC8301-FFB1-4E1D-B38C-2E25E267CA3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34A76B6-786B-4666-936D-B04015AF4AC2}" type="sibTrans" cxnId="{F4AC8301-FFB1-4E1D-B38C-2E25E267CA3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31791ED-8BAB-4455-B778-7CEAE651F80C}">
      <dgm:prSet phldrT="[Text]" custT="1"/>
      <dgm:spPr/>
      <dgm:t>
        <a:bodyPr/>
        <a:lstStyle/>
        <a:p>
          <a:r>
            <a:rPr lang="en-US" sz="2400" b="1">
              <a:latin typeface="Times New Roman" pitchFamily="18" charset="0"/>
              <a:cs typeface="Times New Roman" pitchFamily="18" charset="0"/>
            </a:rPr>
            <a:t>Hệ thống pháp luật Thông luật</a:t>
          </a:r>
        </a:p>
      </dgm:t>
    </dgm:pt>
    <dgm:pt modelId="{F11CCEA7-025C-4DE7-BC1C-DE8065B6ED19}" type="parTrans" cxnId="{90966E4A-AE36-40DC-85EC-2574882B202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2F1DD24-225D-4B7D-8C16-3E9EB5DFD88D}" type="sibTrans" cxnId="{90966E4A-AE36-40DC-85EC-2574882B202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4F4452A-CC14-4F65-9AAA-3ACB62813E0F}">
      <dgm:prSet phldrT="[Text]" custT="1"/>
      <dgm:spPr/>
      <dgm:t>
        <a:bodyPr/>
        <a:lstStyle/>
        <a:p>
          <a:r>
            <a:rPr lang="en-US" sz="2400" b="1">
              <a:latin typeface="Times New Roman" pitchFamily="18" charset="0"/>
              <a:cs typeface="Times New Roman" pitchFamily="18" charset="0"/>
            </a:rPr>
            <a:t>Hệ thống pháp luật XHCN</a:t>
          </a:r>
        </a:p>
      </dgm:t>
    </dgm:pt>
    <dgm:pt modelId="{41414613-EBB7-4422-9816-CA45B9350F2D}" type="parTrans" cxnId="{2B3089BD-F247-4DE7-AE3A-D43A16F9F92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DDEF776-C65F-4707-A1BC-961E484B00CA}" type="sibTrans" cxnId="{2B3089BD-F247-4DE7-AE3A-D43A16F9F92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FA292CD-C227-4378-B7B2-9C75FA928D02}">
      <dgm:prSet phldrT="[Text]" custT="1"/>
      <dgm:spPr/>
      <dgm:t>
        <a:bodyPr/>
        <a:lstStyle/>
        <a:p>
          <a:r>
            <a:rPr lang="en-US" sz="2400" b="1">
              <a:latin typeface="Times New Roman" pitchFamily="18" charset="0"/>
              <a:cs typeface="Times New Roman" pitchFamily="18" charset="0"/>
            </a:rPr>
            <a:t>Hệ thống pháp luật khác</a:t>
          </a:r>
        </a:p>
      </dgm:t>
    </dgm:pt>
    <dgm:pt modelId="{C380F5BC-A9B0-45C0-98CD-A471E2ECC3AC}" type="parTrans" cxnId="{30D46235-44D0-4532-90FD-2DB5D4748A6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30AC7B6-D777-43D5-9C12-B0DD3E6F0AA4}" type="sibTrans" cxnId="{30D46235-44D0-4532-90FD-2DB5D4748A6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B1AC50A-4711-4DA2-88EF-A7A476D2B405}">
      <dgm:prSet custT="1"/>
      <dgm:spPr/>
      <dgm:t>
        <a:bodyPr/>
        <a:lstStyle/>
        <a:p>
          <a:r>
            <a:rPr lang="en-US" sz="1600">
              <a:latin typeface="Times New Roman" pitchFamily="18" charset="0"/>
              <a:cs typeface="Times New Roman" pitchFamily="18" charset="0"/>
            </a:rPr>
            <a:t>Hay còn gọi là HTPL Châu Âu lục địa (Continental Law) hoặc Dân luật (Civil Law) hiện nay có khoảng hơn150 nước</a:t>
          </a:r>
        </a:p>
      </dgm:t>
    </dgm:pt>
    <dgm:pt modelId="{E30F7170-0AA3-4EB6-B8BE-8B82B3D16B22}" type="parTrans" cxnId="{6624DF4C-5B80-4E60-BCBD-0CA6C2098C03}">
      <dgm:prSet/>
      <dgm:spPr/>
      <dgm:t>
        <a:bodyPr/>
        <a:lstStyle/>
        <a:p>
          <a:endParaRPr lang="en-US"/>
        </a:p>
      </dgm:t>
    </dgm:pt>
    <dgm:pt modelId="{CD30E363-1441-4F68-8ECA-8EB00E6802F5}" type="sibTrans" cxnId="{6624DF4C-5B80-4E60-BCBD-0CA6C2098C03}">
      <dgm:prSet/>
      <dgm:spPr/>
      <dgm:t>
        <a:bodyPr/>
        <a:lstStyle/>
        <a:p>
          <a:endParaRPr lang="en-US"/>
        </a:p>
      </dgm:t>
    </dgm:pt>
    <dgm:pt modelId="{1B0B35F3-789D-45E5-B0CC-CE901AF7783E}">
      <dgm:prSet custT="1"/>
      <dgm:spPr/>
      <dgm:t>
        <a:bodyPr/>
        <a:lstStyle/>
        <a:p>
          <a:r>
            <a:rPr lang="en-US" sz="1600">
              <a:latin typeface="Times New Roman" pitchFamily="18" charset="0"/>
              <a:cs typeface="Times New Roman" pitchFamily="18" charset="0"/>
            </a:rPr>
            <a:t>Hay còn gọi là HTPL Ăng lô –Xắc xông, hiện nay có khoảng hơn 80 nước</a:t>
          </a:r>
        </a:p>
      </dgm:t>
    </dgm:pt>
    <dgm:pt modelId="{BDA9CBD2-B973-41F1-9AB1-0C7D952E15EF}" type="parTrans" cxnId="{DC0DE474-8C9F-437C-AFF0-252A2B49C5A7}">
      <dgm:prSet/>
      <dgm:spPr/>
      <dgm:t>
        <a:bodyPr/>
        <a:lstStyle/>
        <a:p>
          <a:endParaRPr lang="en-US"/>
        </a:p>
      </dgm:t>
    </dgm:pt>
    <dgm:pt modelId="{32DEFCB1-A292-449A-8D67-96A73E8414B2}" type="sibTrans" cxnId="{DC0DE474-8C9F-437C-AFF0-252A2B49C5A7}">
      <dgm:prSet/>
      <dgm:spPr/>
      <dgm:t>
        <a:bodyPr/>
        <a:lstStyle/>
        <a:p>
          <a:endParaRPr lang="en-US"/>
        </a:p>
      </dgm:t>
    </dgm:pt>
    <dgm:pt modelId="{A72AABC3-4428-412E-A8BB-0F9F139B206D}">
      <dgm:prSet custT="1"/>
      <dgm:spPr/>
      <dgm:t>
        <a:bodyPr/>
        <a:lstStyle/>
        <a:p>
          <a:r>
            <a:rPr lang="en-US" sz="1600">
              <a:latin typeface="Times New Roman" pitchFamily="18" charset="0"/>
              <a:cs typeface="Times New Roman" pitchFamily="18" charset="0"/>
            </a:rPr>
            <a:t>Tồn tại ở các nước XHCN trước đây như Liên Xô, Đông Âu</a:t>
          </a:r>
        </a:p>
      </dgm:t>
    </dgm:pt>
    <dgm:pt modelId="{0E6D8C79-478A-4DD2-95C2-08F015AB342F}" type="parTrans" cxnId="{C9CAAC91-6698-4361-8054-44AC3C5941DD}">
      <dgm:prSet/>
      <dgm:spPr/>
      <dgm:t>
        <a:bodyPr/>
        <a:lstStyle/>
        <a:p>
          <a:endParaRPr lang="en-US"/>
        </a:p>
      </dgm:t>
    </dgm:pt>
    <dgm:pt modelId="{53B6BD6D-3FE0-4363-9422-1D1EB88FB733}" type="sibTrans" cxnId="{C9CAAC91-6698-4361-8054-44AC3C5941DD}">
      <dgm:prSet/>
      <dgm:spPr/>
      <dgm:t>
        <a:bodyPr/>
        <a:lstStyle/>
        <a:p>
          <a:endParaRPr lang="en-US"/>
        </a:p>
      </dgm:t>
    </dgm:pt>
    <dgm:pt modelId="{F5B16037-6E9B-4FE9-8CC0-C8B4E9573C08}">
      <dgm:prSet custT="1"/>
      <dgm:spPr/>
      <dgm:t>
        <a:bodyPr/>
        <a:lstStyle/>
        <a:p>
          <a:r>
            <a:rPr lang="en-US" sz="1600">
              <a:latin typeface="Times New Roman" pitchFamily="18" charset="0"/>
              <a:cs typeface="Times New Roman" pitchFamily="18" charset="0"/>
            </a:rPr>
            <a:t>Bao gồm pháp luật đạo Hồi, đạo Hindu và Do thái Giáo</a:t>
          </a:r>
        </a:p>
      </dgm:t>
    </dgm:pt>
    <dgm:pt modelId="{7C07429F-2918-497B-8AC7-4E2700E9355A}" type="parTrans" cxnId="{2F9306C6-075B-45B4-8EFA-B4E0C19C1D25}">
      <dgm:prSet/>
      <dgm:spPr/>
      <dgm:t>
        <a:bodyPr/>
        <a:lstStyle/>
        <a:p>
          <a:endParaRPr lang="en-US"/>
        </a:p>
      </dgm:t>
    </dgm:pt>
    <dgm:pt modelId="{8B055A92-1F52-4EEB-9207-71ED9085F712}" type="sibTrans" cxnId="{2F9306C6-075B-45B4-8EFA-B4E0C19C1D25}">
      <dgm:prSet/>
      <dgm:spPr/>
      <dgm:t>
        <a:bodyPr/>
        <a:lstStyle/>
        <a:p>
          <a:endParaRPr lang="en-US"/>
        </a:p>
      </dgm:t>
    </dgm:pt>
    <dgm:pt modelId="{773DFCCA-17FE-4318-A878-6663000FDB64}" type="pres">
      <dgm:prSet presAssocID="{93E7D33E-8ADB-44E1-9CCE-7F2BD5AF0EC1}" presName="linear" presStyleCnt="0">
        <dgm:presLayoutVars>
          <dgm:dir/>
          <dgm:animLvl val="lvl"/>
          <dgm:resizeHandles val="exact"/>
        </dgm:presLayoutVars>
      </dgm:prSet>
      <dgm:spPr/>
    </dgm:pt>
    <dgm:pt modelId="{14803C16-F830-404F-876D-C44F0BB6B5D7}" type="pres">
      <dgm:prSet presAssocID="{F5C3181C-E3A6-4997-AFF7-C5684B4547B2}" presName="parentLin" presStyleCnt="0"/>
      <dgm:spPr/>
    </dgm:pt>
    <dgm:pt modelId="{0798C9C7-FE25-4E82-8127-865AB963E6A3}" type="pres">
      <dgm:prSet presAssocID="{F5C3181C-E3A6-4997-AFF7-C5684B4547B2}" presName="parentLeftMargin" presStyleLbl="node1" presStyleIdx="0" presStyleCnt="4"/>
      <dgm:spPr/>
    </dgm:pt>
    <dgm:pt modelId="{1617DE29-015D-42F0-9453-92178520E497}" type="pres">
      <dgm:prSet presAssocID="{F5C3181C-E3A6-4997-AFF7-C5684B4547B2}" presName="parentText" presStyleLbl="node1" presStyleIdx="0" presStyleCnt="4" custScaleX="106494">
        <dgm:presLayoutVars>
          <dgm:chMax val="0"/>
          <dgm:bulletEnabled val="1"/>
        </dgm:presLayoutVars>
      </dgm:prSet>
      <dgm:spPr/>
    </dgm:pt>
    <dgm:pt modelId="{997FB110-44A0-495D-B92A-7529DDDDB833}" type="pres">
      <dgm:prSet presAssocID="{F5C3181C-E3A6-4997-AFF7-C5684B4547B2}" presName="negativeSpace" presStyleCnt="0"/>
      <dgm:spPr/>
    </dgm:pt>
    <dgm:pt modelId="{6F3A4E53-CEEE-47F7-8A10-F34FD9BDBDCB}" type="pres">
      <dgm:prSet presAssocID="{F5C3181C-E3A6-4997-AFF7-C5684B4547B2}" presName="childText" presStyleLbl="conFgAcc1" presStyleIdx="0" presStyleCnt="4">
        <dgm:presLayoutVars>
          <dgm:bulletEnabled val="1"/>
        </dgm:presLayoutVars>
      </dgm:prSet>
      <dgm:spPr/>
    </dgm:pt>
    <dgm:pt modelId="{14EFBD88-2DC3-47C7-868B-D3EF4D8B5239}" type="pres">
      <dgm:prSet presAssocID="{B34A76B6-786B-4666-936D-B04015AF4AC2}" presName="spaceBetweenRectangles" presStyleCnt="0"/>
      <dgm:spPr/>
    </dgm:pt>
    <dgm:pt modelId="{777335F3-4AF2-4A00-8CE8-DDCA530350B9}" type="pres">
      <dgm:prSet presAssocID="{531791ED-8BAB-4455-B778-7CEAE651F80C}" presName="parentLin" presStyleCnt="0"/>
      <dgm:spPr/>
    </dgm:pt>
    <dgm:pt modelId="{5CBA013A-EC92-4643-B3E9-A168BE57530E}" type="pres">
      <dgm:prSet presAssocID="{531791ED-8BAB-4455-B778-7CEAE651F80C}" presName="parentLeftMargin" presStyleLbl="node1" presStyleIdx="0" presStyleCnt="4"/>
      <dgm:spPr/>
    </dgm:pt>
    <dgm:pt modelId="{0E29A28C-EFA3-4A86-9C55-F852FEBB116E}" type="pres">
      <dgm:prSet presAssocID="{531791ED-8BAB-4455-B778-7CEAE651F80C}" presName="parentText" presStyleLbl="node1" presStyleIdx="1" presStyleCnt="4" custScaleX="106493">
        <dgm:presLayoutVars>
          <dgm:chMax val="0"/>
          <dgm:bulletEnabled val="1"/>
        </dgm:presLayoutVars>
      </dgm:prSet>
      <dgm:spPr/>
    </dgm:pt>
    <dgm:pt modelId="{724CB9B4-16CA-47A3-A52E-9FBB3E1AF42C}" type="pres">
      <dgm:prSet presAssocID="{531791ED-8BAB-4455-B778-7CEAE651F80C}" presName="negativeSpace" presStyleCnt="0"/>
      <dgm:spPr/>
    </dgm:pt>
    <dgm:pt modelId="{F8C1992B-C20E-45B3-AFA0-F79AED079A3B}" type="pres">
      <dgm:prSet presAssocID="{531791ED-8BAB-4455-B778-7CEAE651F80C}" presName="childText" presStyleLbl="conFgAcc1" presStyleIdx="1" presStyleCnt="4">
        <dgm:presLayoutVars>
          <dgm:bulletEnabled val="1"/>
        </dgm:presLayoutVars>
      </dgm:prSet>
      <dgm:spPr/>
    </dgm:pt>
    <dgm:pt modelId="{09A467F9-9E6D-4EE0-8C32-52E76047E13D}" type="pres">
      <dgm:prSet presAssocID="{72F1DD24-225D-4B7D-8C16-3E9EB5DFD88D}" presName="spaceBetweenRectangles" presStyleCnt="0"/>
      <dgm:spPr/>
    </dgm:pt>
    <dgm:pt modelId="{EC7D889B-1FBC-4525-944A-AC05D154F881}" type="pres">
      <dgm:prSet presAssocID="{B4F4452A-CC14-4F65-9AAA-3ACB62813E0F}" presName="parentLin" presStyleCnt="0"/>
      <dgm:spPr/>
    </dgm:pt>
    <dgm:pt modelId="{0CE44E07-23A5-43DE-A5F3-25868B448DAE}" type="pres">
      <dgm:prSet presAssocID="{B4F4452A-CC14-4F65-9AAA-3ACB62813E0F}" presName="parentLeftMargin" presStyleLbl="node1" presStyleIdx="1" presStyleCnt="4"/>
      <dgm:spPr/>
    </dgm:pt>
    <dgm:pt modelId="{94592817-8043-4E44-84EB-C99FD54103C9}" type="pres">
      <dgm:prSet presAssocID="{B4F4452A-CC14-4F65-9AAA-3ACB62813E0F}" presName="parentText" presStyleLbl="node1" presStyleIdx="2" presStyleCnt="4" custScaleX="106494">
        <dgm:presLayoutVars>
          <dgm:chMax val="0"/>
          <dgm:bulletEnabled val="1"/>
        </dgm:presLayoutVars>
      </dgm:prSet>
      <dgm:spPr/>
    </dgm:pt>
    <dgm:pt modelId="{7EA9C3BD-FC8B-44A6-8704-26E0ACC17CA0}" type="pres">
      <dgm:prSet presAssocID="{B4F4452A-CC14-4F65-9AAA-3ACB62813E0F}" presName="negativeSpace" presStyleCnt="0"/>
      <dgm:spPr/>
    </dgm:pt>
    <dgm:pt modelId="{FCAF3A40-25D7-4E0F-8D85-FCCD004E0B5B}" type="pres">
      <dgm:prSet presAssocID="{B4F4452A-CC14-4F65-9AAA-3ACB62813E0F}" presName="childText" presStyleLbl="conFgAcc1" presStyleIdx="2" presStyleCnt="4">
        <dgm:presLayoutVars>
          <dgm:bulletEnabled val="1"/>
        </dgm:presLayoutVars>
      </dgm:prSet>
      <dgm:spPr/>
    </dgm:pt>
    <dgm:pt modelId="{169A664D-8C31-464F-B9B7-9A6075F00873}" type="pres">
      <dgm:prSet presAssocID="{FDDEF776-C65F-4707-A1BC-961E484B00CA}" presName="spaceBetweenRectangles" presStyleCnt="0"/>
      <dgm:spPr/>
    </dgm:pt>
    <dgm:pt modelId="{56865B60-C4F0-4699-96B1-F726043CD66F}" type="pres">
      <dgm:prSet presAssocID="{0FA292CD-C227-4378-B7B2-9C75FA928D02}" presName="parentLin" presStyleCnt="0"/>
      <dgm:spPr/>
    </dgm:pt>
    <dgm:pt modelId="{9FF4B373-6834-4FC9-8E41-59041BEEC56A}" type="pres">
      <dgm:prSet presAssocID="{0FA292CD-C227-4378-B7B2-9C75FA928D02}" presName="parentLeftMargin" presStyleLbl="node1" presStyleIdx="2" presStyleCnt="4"/>
      <dgm:spPr/>
    </dgm:pt>
    <dgm:pt modelId="{3A8A2B3D-49B6-4416-B9F1-4904437D6E7B}" type="pres">
      <dgm:prSet presAssocID="{0FA292CD-C227-4378-B7B2-9C75FA928D02}" presName="parentText" presStyleLbl="node1" presStyleIdx="3" presStyleCnt="4" custScaleX="106494">
        <dgm:presLayoutVars>
          <dgm:chMax val="0"/>
          <dgm:bulletEnabled val="1"/>
        </dgm:presLayoutVars>
      </dgm:prSet>
      <dgm:spPr/>
    </dgm:pt>
    <dgm:pt modelId="{79FA5677-1546-455A-B4C1-6675E199F466}" type="pres">
      <dgm:prSet presAssocID="{0FA292CD-C227-4378-B7B2-9C75FA928D02}" presName="negativeSpace" presStyleCnt="0"/>
      <dgm:spPr/>
    </dgm:pt>
    <dgm:pt modelId="{B6B167C6-FBDA-4092-A46C-A7C7F7064A17}" type="pres">
      <dgm:prSet presAssocID="{0FA292CD-C227-4378-B7B2-9C75FA928D0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F9306C6-075B-45B4-8EFA-B4E0C19C1D25}" srcId="{0FA292CD-C227-4378-B7B2-9C75FA928D02}" destId="{F5B16037-6E9B-4FE9-8CC0-C8B4E9573C08}" srcOrd="0" destOrd="0" parTransId="{7C07429F-2918-497B-8AC7-4E2700E9355A}" sibTransId="{8B055A92-1F52-4EEB-9207-71ED9085F712}"/>
    <dgm:cxn modelId="{602E91CA-54AF-4C1C-BCF2-4F37CD3E76E7}" type="presOf" srcId="{0FA292CD-C227-4378-B7B2-9C75FA928D02}" destId="{9FF4B373-6834-4FC9-8E41-59041BEEC56A}" srcOrd="0" destOrd="0" presId="urn:microsoft.com/office/officeart/2005/8/layout/list1"/>
    <dgm:cxn modelId="{648C62DC-B594-4195-B8B0-6AC775352B53}" type="presOf" srcId="{A72AABC3-4428-412E-A8BB-0F9F139B206D}" destId="{FCAF3A40-25D7-4E0F-8D85-FCCD004E0B5B}" srcOrd="0" destOrd="0" presId="urn:microsoft.com/office/officeart/2005/8/layout/list1"/>
    <dgm:cxn modelId="{0732F46D-A809-4BB1-A25C-47686882DD2E}" type="presOf" srcId="{2B1AC50A-4711-4DA2-88EF-A7A476D2B405}" destId="{6F3A4E53-CEEE-47F7-8A10-F34FD9BDBDCB}" srcOrd="0" destOrd="0" presId="urn:microsoft.com/office/officeart/2005/8/layout/list1"/>
    <dgm:cxn modelId="{30D46235-44D0-4532-90FD-2DB5D4748A64}" srcId="{93E7D33E-8ADB-44E1-9CCE-7F2BD5AF0EC1}" destId="{0FA292CD-C227-4378-B7B2-9C75FA928D02}" srcOrd="3" destOrd="0" parTransId="{C380F5BC-A9B0-45C0-98CD-A471E2ECC3AC}" sibTransId="{F30AC7B6-D777-43D5-9C12-B0DD3E6F0AA4}"/>
    <dgm:cxn modelId="{47102C96-896E-4B66-88D7-04F0F647992C}" type="presOf" srcId="{93E7D33E-8ADB-44E1-9CCE-7F2BD5AF0EC1}" destId="{773DFCCA-17FE-4318-A878-6663000FDB64}" srcOrd="0" destOrd="0" presId="urn:microsoft.com/office/officeart/2005/8/layout/list1"/>
    <dgm:cxn modelId="{633DE252-B064-4486-9B94-3E0BF2E4A370}" type="presOf" srcId="{B4F4452A-CC14-4F65-9AAA-3ACB62813E0F}" destId="{94592817-8043-4E44-84EB-C99FD54103C9}" srcOrd="1" destOrd="0" presId="urn:microsoft.com/office/officeart/2005/8/layout/list1"/>
    <dgm:cxn modelId="{9B940836-B821-47FC-967A-92A7B27B39CF}" type="presOf" srcId="{F5C3181C-E3A6-4997-AFF7-C5684B4547B2}" destId="{0798C9C7-FE25-4E82-8127-865AB963E6A3}" srcOrd="0" destOrd="0" presId="urn:microsoft.com/office/officeart/2005/8/layout/list1"/>
    <dgm:cxn modelId="{A3C4B44F-EAC9-4F21-BEF6-B0A5AA69EE7E}" type="presOf" srcId="{B4F4452A-CC14-4F65-9AAA-3ACB62813E0F}" destId="{0CE44E07-23A5-43DE-A5F3-25868B448DAE}" srcOrd="0" destOrd="0" presId="urn:microsoft.com/office/officeart/2005/8/layout/list1"/>
    <dgm:cxn modelId="{C6B86B12-1DAE-47E3-9CB3-AAEC48B5739D}" type="presOf" srcId="{531791ED-8BAB-4455-B778-7CEAE651F80C}" destId="{5CBA013A-EC92-4643-B3E9-A168BE57530E}" srcOrd="0" destOrd="0" presId="urn:microsoft.com/office/officeart/2005/8/layout/list1"/>
    <dgm:cxn modelId="{90966E4A-AE36-40DC-85EC-2574882B2023}" srcId="{93E7D33E-8ADB-44E1-9CCE-7F2BD5AF0EC1}" destId="{531791ED-8BAB-4455-B778-7CEAE651F80C}" srcOrd="1" destOrd="0" parTransId="{F11CCEA7-025C-4DE7-BC1C-DE8065B6ED19}" sibTransId="{72F1DD24-225D-4B7D-8C16-3E9EB5DFD88D}"/>
    <dgm:cxn modelId="{3B496B71-09EA-433F-8384-3F459DF2ECD3}" type="presOf" srcId="{1B0B35F3-789D-45E5-B0CC-CE901AF7783E}" destId="{F8C1992B-C20E-45B3-AFA0-F79AED079A3B}" srcOrd="0" destOrd="0" presId="urn:microsoft.com/office/officeart/2005/8/layout/list1"/>
    <dgm:cxn modelId="{E0120D4E-BE1B-43DE-B497-318D7CA18C2D}" type="presOf" srcId="{531791ED-8BAB-4455-B778-7CEAE651F80C}" destId="{0E29A28C-EFA3-4A86-9C55-F852FEBB116E}" srcOrd="1" destOrd="0" presId="urn:microsoft.com/office/officeart/2005/8/layout/list1"/>
    <dgm:cxn modelId="{FA217C47-85C8-40A5-BFF4-944E1CC6C0A9}" type="presOf" srcId="{0FA292CD-C227-4378-B7B2-9C75FA928D02}" destId="{3A8A2B3D-49B6-4416-B9F1-4904437D6E7B}" srcOrd="1" destOrd="0" presId="urn:microsoft.com/office/officeart/2005/8/layout/list1"/>
    <dgm:cxn modelId="{2B3089BD-F247-4DE7-AE3A-D43A16F9F928}" srcId="{93E7D33E-8ADB-44E1-9CCE-7F2BD5AF0EC1}" destId="{B4F4452A-CC14-4F65-9AAA-3ACB62813E0F}" srcOrd="2" destOrd="0" parTransId="{41414613-EBB7-4422-9816-CA45B9350F2D}" sibTransId="{FDDEF776-C65F-4707-A1BC-961E484B00CA}"/>
    <dgm:cxn modelId="{2E8BBDCD-630C-42A0-A6ED-EE45B3048B4E}" type="presOf" srcId="{F5B16037-6E9B-4FE9-8CC0-C8B4E9573C08}" destId="{B6B167C6-FBDA-4092-A46C-A7C7F7064A17}" srcOrd="0" destOrd="0" presId="urn:microsoft.com/office/officeart/2005/8/layout/list1"/>
    <dgm:cxn modelId="{150FD240-EEF8-4C69-8C36-42E662C3565B}" type="presOf" srcId="{F5C3181C-E3A6-4997-AFF7-C5684B4547B2}" destId="{1617DE29-015D-42F0-9453-92178520E497}" srcOrd="1" destOrd="0" presId="urn:microsoft.com/office/officeart/2005/8/layout/list1"/>
    <dgm:cxn modelId="{F4AC8301-FFB1-4E1D-B38C-2E25E267CA39}" srcId="{93E7D33E-8ADB-44E1-9CCE-7F2BD5AF0EC1}" destId="{F5C3181C-E3A6-4997-AFF7-C5684B4547B2}" srcOrd="0" destOrd="0" parTransId="{877C2956-7A05-4A1F-B95E-67A06208C052}" sibTransId="{B34A76B6-786B-4666-936D-B04015AF4AC2}"/>
    <dgm:cxn modelId="{C9CAAC91-6698-4361-8054-44AC3C5941DD}" srcId="{B4F4452A-CC14-4F65-9AAA-3ACB62813E0F}" destId="{A72AABC3-4428-412E-A8BB-0F9F139B206D}" srcOrd="0" destOrd="0" parTransId="{0E6D8C79-478A-4DD2-95C2-08F015AB342F}" sibTransId="{53B6BD6D-3FE0-4363-9422-1D1EB88FB733}"/>
    <dgm:cxn modelId="{6624DF4C-5B80-4E60-BCBD-0CA6C2098C03}" srcId="{F5C3181C-E3A6-4997-AFF7-C5684B4547B2}" destId="{2B1AC50A-4711-4DA2-88EF-A7A476D2B405}" srcOrd="0" destOrd="0" parTransId="{E30F7170-0AA3-4EB6-B8BE-8B82B3D16B22}" sibTransId="{CD30E363-1441-4F68-8ECA-8EB00E6802F5}"/>
    <dgm:cxn modelId="{DC0DE474-8C9F-437C-AFF0-252A2B49C5A7}" srcId="{531791ED-8BAB-4455-B778-7CEAE651F80C}" destId="{1B0B35F3-789D-45E5-B0CC-CE901AF7783E}" srcOrd="0" destOrd="0" parTransId="{BDA9CBD2-B973-41F1-9AB1-0C7D952E15EF}" sibTransId="{32DEFCB1-A292-449A-8D67-96A73E8414B2}"/>
    <dgm:cxn modelId="{465930F6-C7CA-488A-B76C-593BE5DB71C8}" type="presParOf" srcId="{773DFCCA-17FE-4318-A878-6663000FDB64}" destId="{14803C16-F830-404F-876D-C44F0BB6B5D7}" srcOrd="0" destOrd="0" presId="urn:microsoft.com/office/officeart/2005/8/layout/list1"/>
    <dgm:cxn modelId="{EEE77C5E-0C62-4DD2-B87B-4EF7020B9297}" type="presParOf" srcId="{14803C16-F830-404F-876D-C44F0BB6B5D7}" destId="{0798C9C7-FE25-4E82-8127-865AB963E6A3}" srcOrd="0" destOrd="0" presId="urn:microsoft.com/office/officeart/2005/8/layout/list1"/>
    <dgm:cxn modelId="{A21E3CB3-19D7-44C5-894E-6947483CED77}" type="presParOf" srcId="{14803C16-F830-404F-876D-C44F0BB6B5D7}" destId="{1617DE29-015D-42F0-9453-92178520E497}" srcOrd="1" destOrd="0" presId="urn:microsoft.com/office/officeart/2005/8/layout/list1"/>
    <dgm:cxn modelId="{B2784FA8-21B5-4B5E-91ED-099E5936582A}" type="presParOf" srcId="{773DFCCA-17FE-4318-A878-6663000FDB64}" destId="{997FB110-44A0-495D-B92A-7529DDDDB833}" srcOrd="1" destOrd="0" presId="urn:microsoft.com/office/officeart/2005/8/layout/list1"/>
    <dgm:cxn modelId="{95F5E5F9-A672-466C-AEC6-78967A43BC20}" type="presParOf" srcId="{773DFCCA-17FE-4318-A878-6663000FDB64}" destId="{6F3A4E53-CEEE-47F7-8A10-F34FD9BDBDCB}" srcOrd="2" destOrd="0" presId="urn:microsoft.com/office/officeart/2005/8/layout/list1"/>
    <dgm:cxn modelId="{32F99D54-5F80-4EC4-82E2-CB8346B82C19}" type="presParOf" srcId="{773DFCCA-17FE-4318-A878-6663000FDB64}" destId="{14EFBD88-2DC3-47C7-868B-D3EF4D8B5239}" srcOrd="3" destOrd="0" presId="urn:microsoft.com/office/officeart/2005/8/layout/list1"/>
    <dgm:cxn modelId="{F226FECC-DB0B-46E7-A7D2-1C54592C6CC5}" type="presParOf" srcId="{773DFCCA-17FE-4318-A878-6663000FDB64}" destId="{777335F3-4AF2-4A00-8CE8-DDCA530350B9}" srcOrd="4" destOrd="0" presId="urn:microsoft.com/office/officeart/2005/8/layout/list1"/>
    <dgm:cxn modelId="{E1A70AE5-8702-4274-A899-5BAC754CE8E9}" type="presParOf" srcId="{777335F3-4AF2-4A00-8CE8-DDCA530350B9}" destId="{5CBA013A-EC92-4643-B3E9-A168BE57530E}" srcOrd="0" destOrd="0" presId="urn:microsoft.com/office/officeart/2005/8/layout/list1"/>
    <dgm:cxn modelId="{F6267F7F-1216-4CC6-A898-C20D46E0247E}" type="presParOf" srcId="{777335F3-4AF2-4A00-8CE8-DDCA530350B9}" destId="{0E29A28C-EFA3-4A86-9C55-F852FEBB116E}" srcOrd="1" destOrd="0" presId="urn:microsoft.com/office/officeart/2005/8/layout/list1"/>
    <dgm:cxn modelId="{02770DB2-500C-4445-9F82-F69F7427BDE8}" type="presParOf" srcId="{773DFCCA-17FE-4318-A878-6663000FDB64}" destId="{724CB9B4-16CA-47A3-A52E-9FBB3E1AF42C}" srcOrd="5" destOrd="0" presId="urn:microsoft.com/office/officeart/2005/8/layout/list1"/>
    <dgm:cxn modelId="{C7DA1B3B-506A-4C1D-826D-5E7043103E3F}" type="presParOf" srcId="{773DFCCA-17FE-4318-A878-6663000FDB64}" destId="{F8C1992B-C20E-45B3-AFA0-F79AED079A3B}" srcOrd="6" destOrd="0" presId="urn:microsoft.com/office/officeart/2005/8/layout/list1"/>
    <dgm:cxn modelId="{2DFD0C4C-9C76-49E6-A8C6-8C8AAA7D280C}" type="presParOf" srcId="{773DFCCA-17FE-4318-A878-6663000FDB64}" destId="{09A467F9-9E6D-4EE0-8C32-52E76047E13D}" srcOrd="7" destOrd="0" presId="urn:microsoft.com/office/officeart/2005/8/layout/list1"/>
    <dgm:cxn modelId="{D43DF7EE-A35E-409B-A2AB-8B9C9F599FA0}" type="presParOf" srcId="{773DFCCA-17FE-4318-A878-6663000FDB64}" destId="{EC7D889B-1FBC-4525-944A-AC05D154F881}" srcOrd="8" destOrd="0" presId="urn:microsoft.com/office/officeart/2005/8/layout/list1"/>
    <dgm:cxn modelId="{08AC0C43-9F90-4C74-B15E-072F562A5E6E}" type="presParOf" srcId="{EC7D889B-1FBC-4525-944A-AC05D154F881}" destId="{0CE44E07-23A5-43DE-A5F3-25868B448DAE}" srcOrd="0" destOrd="0" presId="urn:microsoft.com/office/officeart/2005/8/layout/list1"/>
    <dgm:cxn modelId="{E9CE3897-DB4C-4099-BBB9-219FC48FE504}" type="presParOf" srcId="{EC7D889B-1FBC-4525-944A-AC05D154F881}" destId="{94592817-8043-4E44-84EB-C99FD54103C9}" srcOrd="1" destOrd="0" presId="urn:microsoft.com/office/officeart/2005/8/layout/list1"/>
    <dgm:cxn modelId="{1536031D-9A91-4044-A3F9-AD6A66B3258B}" type="presParOf" srcId="{773DFCCA-17FE-4318-A878-6663000FDB64}" destId="{7EA9C3BD-FC8B-44A6-8704-26E0ACC17CA0}" srcOrd="9" destOrd="0" presId="urn:microsoft.com/office/officeart/2005/8/layout/list1"/>
    <dgm:cxn modelId="{93CB8868-575E-4518-91BB-287FC11FA769}" type="presParOf" srcId="{773DFCCA-17FE-4318-A878-6663000FDB64}" destId="{FCAF3A40-25D7-4E0F-8D85-FCCD004E0B5B}" srcOrd="10" destOrd="0" presId="urn:microsoft.com/office/officeart/2005/8/layout/list1"/>
    <dgm:cxn modelId="{A1A53C44-71F9-4BAA-968E-B686B12BC2A3}" type="presParOf" srcId="{773DFCCA-17FE-4318-A878-6663000FDB64}" destId="{169A664D-8C31-464F-B9B7-9A6075F00873}" srcOrd="11" destOrd="0" presId="urn:microsoft.com/office/officeart/2005/8/layout/list1"/>
    <dgm:cxn modelId="{1013B90A-75F2-4CD9-B278-F61080052F8E}" type="presParOf" srcId="{773DFCCA-17FE-4318-A878-6663000FDB64}" destId="{56865B60-C4F0-4699-96B1-F726043CD66F}" srcOrd="12" destOrd="0" presId="urn:microsoft.com/office/officeart/2005/8/layout/list1"/>
    <dgm:cxn modelId="{1D26FD0A-1E7C-44F2-B9E3-72DD2F11CCF7}" type="presParOf" srcId="{56865B60-C4F0-4699-96B1-F726043CD66F}" destId="{9FF4B373-6834-4FC9-8E41-59041BEEC56A}" srcOrd="0" destOrd="0" presId="urn:microsoft.com/office/officeart/2005/8/layout/list1"/>
    <dgm:cxn modelId="{D1863D11-F44C-4961-85DF-D33004CFBD4B}" type="presParOf" srcId="{56865B60-C4F0-4699-96B1-F726043CD66F}" destId="{3A8A2B3D-49B6-4416-B9F1-4904437D6E7B}" srcOrd="1" destOrd="0" presId="urn:microsoft.com/office/officeart/2005/8/layout/list1"/>
    <dgm:cxn modelId="{50BF7279-5EB7-4E29-9166-19B7E355B47F}" type="presParOf" srcId="{773DFCCA-17FE-4318-A878-6663000FDB64}" destId="{79FA5677-1546-455A-B4C1-6675E199F466}" srcOrd="13" destOrd="0" presId="urn:microsoft.com/office/officeart/2005/8/layout/list1"/>
    <dgm:cxn modelId="{C0F36508-4025-4883-BC98-D780FD5279CD}" type="presParOf" srcId="{773DFCCA-17FE-4318-A878-6663000FDB64}" destId="{B6B167C6-FBDA-4092-A46C-A7C7F7064A1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0717A-20B4-4F6B-B860-BF7628F60694}">
      <dsp:nvSpPr>
        <dsp:cNvPr id="0" name=""/>
        <dsp:cNvSpPr/>
      </dsp:nvSpPr>
      <dsp:spPr>
        <a:xfrm>
          <a:off x="3295" y="0"/>
          <a:ext cx="3350311" cy="5842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Chiếm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hữu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nô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lệ</a:t>
          </a:r>
          <a:endParaRPr lang="en-US" sz="20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95" y="0"/>
        <a:ext cx="3204261" cy="584200"/>
      </dsp:txXfrm>
    </dsp:sp>
    <dsp:sp modelId="{C06F57C9-A81D-4ECF-9631-5F3D3CA49AED}">
      <dsp:nvSpPr>
        <dsp:cNvPr id="0" name=""/>
        <dsp:cNvSpPr/>
      </dsp:nvSpPr>
      <dsp:spPr>
        <a:xfrm>
          <a:off x="2730374" y="0"/>
          <a:ext cx="4011592" cy="584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kiến</a:t>
          </a:r>
          <a:endParaRPr lang="en-US" sz="20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22474" y="0"/>
        <a:ext cx="3427392" cy="584200"/>
      </dsp:txXfrm>
    </dsp:sp>
    <dsp:sp modelId="{0DCD8CE7-0A19-42CF-8273-EBF4C7023FCA}">
      <dsp:nvSpPr>
        <dsp:cNvPr id="0" name=""/>
        <dsp:cNvSpPr/>
      </dsp:nvSpPr>
      <dsp:spPr>
        <a:xfrm>
          <a:off x="6118734" y="0"/>
          <a:ext cx="2717169" cy="5842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tư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6410834" y="0"/>
        <a:ext cx="2132969" cy="584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A4E53-CEEE-47F7-8A10-F34FD9BDBDCB}">
      <dsp:nvSpPr>
        <dsp:cNvPr id="0" name=""/>
        <dsp:cNvSpPr/>
      </dsp:nvSpPr>
      <dsp:spPr>
        <a:xfrm>
          <a:off x="0" y="307037"/>
          <a:ext cx="83820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itchFamily="18" charset="0"/>
              <a:cs typeface="Times New Roman" pitchFamily="18" charset="0"/>
            </a:rPr>
            <a:t>Hay còn gọi là HTPL Châu Âu lục địa (Continental Law) hoặc Dân luật (Civil Law) hiện nay có khoảng hơn150 nước</a:t>
          </a:r>
        </a:p>
      </dsp:txBody>
      <dsp:txXfrm>
        <a:off x="0" y="307037"/>
        <a:ext cx="8382000" cy="850500"/>
      </dsp:txXfrm>
    </dsp:sp>
    <dsp:sp modelId="{1617DE29-015D-42F0-9453-92178520E497}">
      <dsp:nvSpPr>
        <dsp:cNvPr id="0" name=""/>
        <dsp:cNvSpPr/>
      </dsp:nvSpPr>
      <dsp:spPr>
        <a:xfrm>
          <a:off x="419100" y="85637"/>
          <a:ext cx="624842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itchFamily="18" charset="0"/>
              <a:cs typeface="Times New Roman" pitchFamily="18" charset="0"/>
            </a:rPr>
            <a:t>Hệ thống pháp luật Rô manh – Giech manh </a:t>
          </a:r>
        </a:p>
      </dsp:txBody>
      <dsp:txXfrm>
        <a:off x="440716" y="107253"/>
        <a:ext cx="6205196" cy="399568"/>
      </dsp:txXfrm>
    </dsp:sp>
    <dsp:sp modelId="{F8C1992B-C20E-45B3-AFA0-F79AED079A3B}">
      <dsp:nvSpPr>
        <dsp:cNvPr id="0" name=""/>
        <dsp:cNvSpPr/>
      </dsp:nvSpPr>
      <dsp:spPr>
        <a:xfrm>
          <a:off x="0" y="1459937"/>
          <a:ext cx="83820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itchFamily="18" charset="0"/>
              <a:cs typeface="Times New Roman" pitchFamily="18" charset="0"/>
            </a:rPr>
            <a:t>Hay còn gọi là HTPL Ăng lô –Xắc xông, hiện nay có khoảng hơn 80 nước</a:t>
          </a:r>
        </a:p>
      </dsp:txBody>
      <dsp:txXfrm>
        <a:off x="0" y="1459937"/>
        <a:ext cx="8382000" cy="637875"/>
      </dsp:txXfrm>
    </dsp:sp>
    <dsp:sp modelId="{0E29A28C-EFA3-4A86-9C55-F852FEBB116E}">
      <dsp:nvSpPr>
        <dsp:cNvPr id="0" name=""/>
        <dsp:cNvSpPr/>
      </dsp:nvSpPr>
      <dsp:spPr>
        <a:xfrm>
          <a:off x="419100" y="1238537"/>
          <a:ext cx="624837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itchFamily="18" charset="0"/>
              <a:cs typeface="Times New Roman" pitchFamily="18" charset="0"/>
            </a:rPr>
            <a:t>Hệ thống pháp luật Thông luật</a:t>
          </a:r>
        </a:p>
      </dsp:txBody>
      <dsp:txXfrm>
        <a:off x="440716" y="1260153"/>
        <a:ext cx="6205138" cy="399568"/>
      </dsp:txXfrm>
    </dsp:sp>
    <dsp:sp modelId="{FCAF3A40-25D7-4E0F-8D85-FCCD004E0B5B}">
      <dsp:nvSpPr>
        <dsp:cNvPr id="0" name=""/>
        <dsp:cNvSpPr/>
      </dsp:nvSpPr>
      <dsp:spPr>
        <a:xfrm>
          <a:off x="0" y="2400212"/>
          <a:ext cx="83820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itchFamily="18" charset="0"/>
              <a:cs typeface="Times New Roman" pitchFamily="18" charset="0"/>
            </a:rPr>
            <a:t>Tồn tại ở các nước XHCN trước đây như Liên Xô, Đông Âu</a:t>
          </a:r>
        </a:p>
      </dsp:txBody>
      <dsp:txXfrm>
        <a:off x="0" y="2400212"/>
        <a:ext cx="8382000" cy="637875"/>
      </dsp:txXfrm>
    </dsp:sp>
    <dsp:sp modelId="{94592817-8043-4E44-84EB-C99FD54103C9}">
      <dsp:nvSpPr>
        <dsp:cNvPr id="0" name=""/>
        <dsp:cNvSpPr/>
      </dsp:nvSpPr>
      <dsp:spPr>
        <a:xfrm>
          <a:off x="419100" y="2178812"/>
          <a:ext cx="624842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itchFamily="18" charset="0"/>
              <a:cs typeface="Times New Roman" pitchFamily="18" charset="0"/>
            </a:rPr>
            <a:t>Hệ thống pháp luật XHCN</a:t>
          </a:r>
        </a:p>
      </dsp:txBody>
      <dsp:txXfrm>
        <a:off x="440716" y="2200428"/>
        <a:ext cx="6205196" cy="399568"/>
      </dsp:txXfrm>
    </dsp:sp>
    <dsp:sp modelId="{B6B167C6-FBDA-4092-A46C-A7C7F7064A17}">
      <dsp:nvSpPr>
        <dsp:cNvPr id="0" name=""/>
        <dsp:cNvSpPr/>
      </dsp:nvSpPr>
      <dsp:spPr>
        <a:xfrm>
          <a:off x="0" y="3340487"/>
          <a:ext cx="83820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itchFamily="18" charset="0"/>
              <a:cs typeface="Times New Roman" pitchFamily="18" charset="0"/>
            </a:rPr>
            <a:t>Bao gồm pháp luật đạo Hồi, đạo Hindu và Do thái Giáo</a:t>
          </a:r>
        </a:p>
      </dsp:txBody>
      <dsp:txXfrm>
        <a:off x="0" y="3340487"/>
        <a:ext cx="8382000" cy="637875"/>
      </dsp:txXfrm>
    </dsp:sp>
    <dsp:sp modelId="{3A8A2B3D-49B6-4416-B9F1-4904437D6E7B}">
      <dsp:nvSpPr>
        <dsp:cNvPr id="0" name=""/>
        <dsp:cNvSpPr/>
      </dsp:nvSpPr>
      <dsp:spPr>
        <a:xfrm>
          <a:off x="419100" y="3119087"/>
          <a:ext cx="624842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itchFamily="18" charset="0"/>
              <a:cs typeface="Times New Roman" pitchFamily="18" charset="0"/>
            </a:rPr>
            <a:t>Hệ thống pháp luật khác</a:t>
          </a:r>
        </a:p>
      </dsp:txBody>
      <dsp:txXfrm>
        <a:off x="440716" y="3140703"/>
        <a:ext cx="620519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 LUẬT ĐẠI CƯƠNG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105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Email: nmtin@hcmus.edu.vn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838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(The nature of Law)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371600"/>
            <a:ext cx="3124200" cy="16002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AutoNum type="arabicPeriod"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71800"/>
            <a:ext cx="3657600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1230630"/>
            <a:ext cx="4572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7" name="Picture 6" descr="soci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71800"/>
            <a:ext cx="50292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763000" cy="838200"/>
          </a:xfrm>
        </p:spPr>
        <p:txBody>
          <a:bodyPr>
            <a:normAutofit fontScale="90000"/>
          </a:bodyPr>
          <a:lstStyle/>
          <a:p>
            <a:pPr lvl="0"/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(The function of Law)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71600"/>
            <a:ext cx="3886200" cy="914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hội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876800" y="1371600"/>
            <a:ext cx="35814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Chức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năng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giáo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dục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động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lên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ý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thức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Picture 5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4343400" cy="4495800"/>
          </a:xfrm>
          <a:prstGeom prst="rect">
            <a:avLst/>
          </a:prstGeom>
        </p:spPr>
      </p:pic>
      <p:pic>
        <p:nvPicPr>
          <p:cNvPr id="7" name="Picture 6" descr="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362200"/>
            <a:ext cx="4724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1258"/>
            <a:ext cx="4419600" cy="3300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763000" cy="838200"/>
          </a:xfrm>
        </p:spPr>
        <p:txBody>
          <a:bodyPr>
            <a:normAutofit fontScale="90000"/>
          </a:bodyPr>
          <a:lstStyle/>
          <a:p>
            <a:pPr lvl="0"/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(The function of Law)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91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hội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93554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763000" cy="838200"/>
          </a:xfrm>
        </p:spPr>
        <p:txBody>
          <a:bodyPr>
            <a:normAutofit fontScale="90000"/>
          </a:bodyPr>
          <a:lstStyle/>
          <a:p>
            <a:pPr lvl="0"/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(The function of Law)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91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hội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886200"/>
            <a:ext cx="5410200" cy="2971800"/>
          </a:xfrm>
          <a:prstGeom prst="rect">
            <a:avLst/>
          </a:prstGeom>
        </p:spPr>
      </p:pic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6200"/>
            <a:ext cx="3790197" cy="2895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1947208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phú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763000" cy="838200"/>
          </a:xfrm>
        </p:spPr>
        <p:txBody>
          <a:bodyPr>
            <a:normAutofit fontScale="90000"/>
          </a:bodyPr>
          <a:lstStyle/>
          <a:p>
            <a:pPr lvl="0"/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(The function of Law)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91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hội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820412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Tx/>
              <a:buChar char="-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(allow):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(force):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Cấm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(forbid):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763000" cy="838200"/>
          </a:xfrm>
        </p:spPr>
        <p:txBody>
          <a:bodyPr>
            <a:normAutofit fontScale="90000"/>
          </a:bodyPr>
          <a:lstStyle/>
          <a:p>
            <a:pPr lvl="0"/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(The function of Law)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91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hội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057400"/>
            <a:ext cx="2513474" cy="205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1696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(allow),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(force):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Cấm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(forbid):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trộm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cắp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cướp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7" name="Picture 6" descr="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14800"/>
            <a:ext cx="25146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763000" cy="838200"/>
          </a:xfrm>
        </p:spPr>
        <p:txBody>
          <a:bodyPr>
            <a:normAutofit fontScale="90000"/>
          </a:bodyPr>
          <a:lstStyle/>
          <a:p>
            <a:pPr lvl="0"/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(The function of Law)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524000"/>
            <a:ext cx="83058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Chức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năng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giáo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dục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động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lên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ý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thức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099608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(Law)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(the rules of conduct)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(consciousness)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con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(awareness)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(behavior)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038600"/>
            <a:ext cx="2514600" cy="2743200"/>
          </a:xfrm>
          <a:prstGeom prst="rect">
            <a:avLst/>
          </a:prstGeom>
        </p:spPr>
      </p:pic>
      <p:pic>
        <p:nvPicPr>
          <p:cNvPr id="7" name="Picture 6" descr="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0"/>
            <a:ext cx="2057399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763000" cy="838200"/>
          </a:xfrm>
        </p:spPr>
        <p:txBody>
          <a:bodyPr>
            <a:noAutofit/>
          </a:bodyPr>
          <a:lstStyle/>
          <a:p>
            <a:pPr lvl="0"/>
            <a:br>
              <a:rPr lang="en-US" sz="2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 hệ thống pháp luật chính trong thế giới đương đại</a:t>
            </a:r>
            <a:endParaRPr lang="en-US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381000" y="1879600"/>
          <a:ext cx="838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galSystemsOfTheWorld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412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876181"/>
            <a:ext cx="701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Legal Systems Of The World Map</a:t>
            </a: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Nguồn: wikipedia.org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6019800"/>
            <a:ext cx="457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019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Luật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6019800"/>
            <a:ext cx="457200" cy="381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5600" y="6019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Dân Luật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838200"/>
          </a:xfrm>
        </p:spPr>
        <p:txBody>
          <a:bodyPr>
            <a:noAutofit/>
          </a:bodyPr>
          <a:lstStyle/>
          <a:p>
            <a:pPr lvl="0"/>
            <a:b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Civil Law – Common Law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76400"/>
          <a:ext cx="85344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CIVIL</a:t>
                      </a: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 LAW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COMMON LAW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FontTx/>
                        <a:buChar char="-"/>
                      </a:pPr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Nguồn</a:t>
                      </a: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 gốc dựa trên Luật La Mã (Corpus Juris Civillis – Justinian)</a:t>
                      </a:r>
                    </a:p>
                    <a:p>
                      <a:pPr algn="just">
                        <a:buFontTx/>
                        <a:buChar char="-"/>
                      </a:pP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Lập pháp được coi là nguồn chính của luật (Văn bản QPPL)</a:t>
                      </a:r>
                    </a:p>
                    <a:p>
                      <a:pPr algn="just">
                        <a:buFontTx/>
                        <a:buChar char="-"/>
                      </a:pP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Tòa án chỉ là cơ quan tư pháp chỉ có quyền áp dụng pháp luật</a:t>
                      </a:r>
                    </a:p>
                    <a:p>
                      <a:pPr algn="just">
                        <a:buFontTx/>
                        <a:buChar char="-"/>
                      </a:pPr>
                      <a:endParaRPr lang="en-US" sz="2400" baseline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Tx/>
                        <a:buChar char="-"/>
                      </a:pPr>
                      <a:endParaRPr lang="en-US" sz="2400" baseline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Tx/>
                        <a:buChar char="-"/>
                      </a:pPr>
                      <a:endParaRPr lang="en-US" sz="2400" baseline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Tx/>
                        <a:buChar char="-"/>
                      </a:pP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Thẩm phán được đào tạo và thăng tiến độc lập so với Luật sư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Tx/>
                        <a:buChar char="-"/>
                      </a:pP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Nguồn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gốc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dựa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tục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endParaRPr lang="en-US" sz="2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Tx/>
                        <a:buChar char="-"/>
                      </a:pPr>
                      <a:endParaRPr lang="en-US" sz="2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Tx/>
                        <a:buNone/>
                      </a:pPr>
                      <a:endParaRPr lang="en-US" sz="2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Tx/>
                        <a:buChar char="-"/>
                      </a:pP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Phán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quyết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Tòa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án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vụ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coi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là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nguồn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luật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endParaRPr lang="en-US" sz="2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Tx/>
                        <a:buChar char="-"/>
                      </a:pP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Tòa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án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là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nhóm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quyền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tư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pháp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, ban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hành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luật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bản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án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án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(Case law),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lâu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dần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trở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tiền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pháp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Precendent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</a:p>
                    <a:p>
                      <a:pPr algn="just">
                        <a:buFontTx/>
                        <a:buChar char="-"/>
                      </a:pP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Thẩm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phán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lựa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Luật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giỏi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tiếng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8763000" cy="2743200"/>
          </a:xfrm>
        </p:spPr>
        <p:txBody>
          <a:bodyPr>
            <a:normAutofit/>
          </a:bodyPr>
          <a:lstStyle/>
          <a:p>
            <a:pPr marL="1485900" lvl="0" indent="-1028700" algn="just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Pháp luật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85900" lvl="0" indent="-1028700" algn="just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49"/>
            <a:ext cx="4391320" cy="328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2743200"/>
          </a:xfrm>
        </p:spPr>
        <p:txBody>
          <a:bodyPr>
            <a:normAutofit/>
          </a:bodyPr>
          <a:lstStyle/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Tx/>
              <a:buSzPct val="100000"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49"/>
            <a:ext cx="4391320" cy="328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2743200"/>
          </a:xfrm>
        </p:spPr>
        <p:txBody>
          <a:bodyPr>
            <a:normAutofit/>
          </a:bodyPr>
          <a:lstStyle/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năngcủa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49"/>
            <a:ext cx="4391320" cy="328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2743200"/>
          </a:xfrm>
        </p:spPr>
        <p:txBody>
          <a:bodyPr>
            <a:normAutofit/>
          </a:bodyPr>
          <a:lstStyle/>
          <a:p>
            <a:pPr marL="571500" lvl="0" indent="-571500" algn="just">
              <a:buClrTx/>
              <a:buSzPct val="100000"/>
              <a:buFont typeface="+mj-lt"/>
              <a:buAutoNum type="romanUcPeriod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Tx/>
              <a:buSzPct val="100000"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72304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838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(Origin of Law)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2895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(custom)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(tradition)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(religious dogma)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(rules of conduct)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62399"/>
            <a:ext cx="2514600" cy="2522483"/>
          </a:xfrm>
          <a:prstGeom prst="rect">
            <a:avLst/>
          </a:prstGeo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14" y="3962400"/>
            <a:ext cx="3401786" cy="2590800"/>
          </a:xfrm>
          <a:prstGeom prst="rect">
            <a:avLst/>
          </a:prstGeom>
        </p:spPr>
      </p:pic>
      <p:pic>
        <p:nvPicPr>
          <p:cNvPr id="7" name="Picture 6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64" y="3962400"/>
            <a:ext cx="2738872" cy="2624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lass of the soc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3352800" cy="4901518"/>
          </a:xfrm>
          <a:prstGeom prst="rect">
            <a:avLst/>
          </a:prstGeom>
        </p:spPr>
      </p:pic>
      <p:pic>
        <p:nvPicPr>
          <p:cNvPr id="9" name="Picture 8" descr="class of the social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4" y="1143000"/>
            <a:ext cx="3402106" cy="5029200"/>
          </a:xfrm>
          <a:prstGeom prst="rect">
            <a:avLst/>
          </a:prstGeom>
        </p:spPr>
      </p:pic>
      <p:pic>
        <p:nvPicPr>
          <p:cNvPr id="11" name="Picture 10" descr="cla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143000"/>
            <a:ext cx="2514600" cy="4953000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/>
        </p:nvGraphicFramePr>
        <p:xfrm>
          <a:off x="228600" y="6121400"/>
          <a:ext cx="8839200" cy="58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81000" y="152400"/>
            <a:ext cx="8458200" cy="838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I.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Nguồn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gốc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(Origin of Law)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1000" y="-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I.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Nguồn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gốc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(Origin of Law)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2895600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gay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gắt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06458"/>
            <a:ext cx="3200400" cy="4175342"/>
          </a:xfrm>
          <a:prstGeom prst="rect">
            <a:avLst/>
          </a:prstGeom>
        </p:spPr>
      </p:pic>
      <p:pic>
        <p:nvPicPr>
          <p:cNvPr id="15" name="Picture 14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590800"/>
            <a:ext cx="5112152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1000" y="838200"/>
            <a:ext cx="8458200" cy="838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I.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Nguồn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gốc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luật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(Origin of Law)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algn="just">
              <a:buClrTx/>
              <a:buSzPct val="100000"/>
              <a:buAutoNum type="arabicPeriod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ClrTx/>
              <a:buSzPct val="100000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1232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 2</vt:lpstr>
      <vt:lpstr>Office Theme</vt:lpstr>
      <vt:lpstr>PHÁP LUẬT ĐẠI CƯƠNG</vt:lpstr>
      <vt:lpstr>CHƯƠNG I</vt:lpstr>
      <vt:lpstr>Bài 2: Nguồn gốc, bản chất, đặc điểm, vai trò của Pháp luật</vt:lpstr>
      <vt:lpstr>Bài 2: Nguồn gốc, bản chất, đặc điểm, vai trò của Pháp luật</vt:lpstr>
      <vt:lpstr>Bài 2: Nguồn gốc, bản chất, đặc điểm, vai trò của Pháp luật</vt:lpstr>
      <vt:lpstr>I. Nguồn gốc của pháp luật (Origin of Law)</vt:lpstr>
      <vt:lpstr>PowerPoint Presentation</vt:lpstr>
      <vt:lpstr>PowerPoint Presentation</vt:lpstr>
      <vt:lpstr>PowerPoint Presentation</vt:lpstr>
      <vt:lpstr>II. Bản chất của pháp luật (The nature of Law)</vt:lpstr>
      <vt:lpstr> III. Chức năng của pháp luật (The function of Law)</vt:lpstr>
      <vt:lpstr> III. Chức năng của pháp luật (The function of Law)</vt:lpstr>
      <vt:lpstr> III. Chức năng của pháp luật (The function of Law)</vt:lpstr>
      <vt:lpstr> III. Chức năng của pháp luật (The function of Law)</vt:lpstr>
      <vt:lpstr> III. Chức năng của pháp luật (The function of Law)</vt:lpstr>
      <vt:lpstr> III. Chức năng của pháp luật (The function of Law)</vt:lpstr>
      <vt:lpstr> Những hệ thống pháp luật chính trong thế giới đương đại</vt:lpstr>
      <vt:lpstr>PowerPoint Presentation</vt:lpstr>
      <vt:lpstr> So sánh giữa hai hệ thống pháp luật Civil Law – Common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PHÁP LUẬT ĐẠI CƯƠNG</dc:title>
  <dc:creator>HA - MINH - NINH</dc:creator>
  <cp:lastModifiedBy>BC</cp:lastModifiedBy>
  <cp:revision>158</cp:revision>
  <dcterms:created xsi:type="dcterms:W3CDTF">2006-08-16T00:00:00Z</dcterms:created>
  <dcterms:modified xsi:type="dcterms:W3CDTF">2017-03-01T10:10:20Z</dcterms:modified>
</cp:coreProperties>
</file>