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6" r:id="rId6"/>
    <p:sldId id="260" r:id="rId7"/>
    <p:sldId id="263" r:id="rId8"/>
    <p:sldId id="264" r:id="rId9"/>
    <p:sldId id="265" r:id="rId10"/>
    <p:sldId id="269" r:id="rId11"/>
    <p:sldId id="270" r:id="rId12"/>
    <p:sldId id="271" r:id="rId13"/>
    <p:sldId id="272" r:id="rId14"/>
    <p:sldId id="273" r:id="rId15"/>
    <p:sldId id="275" r:id="rId16"/>
    <p:sldId id="276" r:id="rId17"/>
    <p:sldId id="277" r:id="rId18"/>
    <p:sldId id="278" r:id="rId19"/>
    <p:sldId id="279" r:id="rId20"/>
    <p:sldId id="274" r:id="rId21"/>
    <p:sldId id="267" r:id="rId22"/>
    <p:sldId id="280" r:id="rId23"/>
    <p:sldId id="282" r:id="rId24"/>
    <p:sldId id="281" r:id="rId25"/>
    <p:sldId id="283" r:id="rId26"/>
    <p:sldId id="284" r:id="rId27"/>
    <p:sldId id="285" r:id="rId28"/>
    <p:sldId id="286" r:id="rId29"/>
    <p:sldId id="268" r:id="rId30"/>
    <p:sldId id="288" r:id="rId31"/>
    <p:sldId id="287" r:id="rId32"/>
    <p:sldId id="289" r:id="rId33"/>
    <p:sldId id="290" r:id="rId34"/>
    <p:sldId id="295" r:id="rId35"/>
    <p:sldId id="261" r:id="rId36"/>
    <p:sldId id="292" r:id="rId37"/>
    <p:sldId id="293" r:id="rId38"/>
    <p:sldId id="294" r:id="rId39"/>
    <p:sldId id="296" r:id="rId40"/>
    <p:sldId id="297" r:id="rId41"/>
    <p:sldId id="298" r:id="rId42"/>
    <p:sldId id="299" r:id="rId43"/>
    <p:sldId id="291" r:id="rId44"/>
    <p:sldId id="300" r:id="rId45"/>
    <p:sldId id="305" r:id="rId46"/>
    <p:sldId id="306" r:id="rId47"/>
    <p:sldId id="301" r:id="rId48"/>
    <p:sldId id="302" r:id="rId49"/>
    <p:sldId id="303" r:id="rId50"/>
    <p:sldId id="304"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58" autoAdjust="0"/>
  </p:normalViewPr>
  <p:slideViewPr>
    <p:cSldViewPr>
      <p:cViewPr varScale="1">
        <p:scale>
          <a:sx n="86" d="100"/>
          <a:sy n="86"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3EC2E7-8F15-419A-9BBF-C88BEA7F016B}" type="doc">
      <dgm:prSet loTypeId="urn:microsoft.com/office/officeart/2005/8/layout/chevron1" loCatId="process" qsTypeId="urn:microsoft.com/office/officeart/2005/8/quickstyle/simple1" qsCatId="simple" csTypeId="urn:microsoft.com/office/officeart/2005/8/colors/accent1_2" csCatId="accent1" phldr="1"/>
      <dgm:spPr/>
    </dgm:pt>
    <dgm:pt modelId="{0E39FDB1-D24F-4C57-A7CB-CC31AEB9C4BB}">
      <dgm:prSet phldrT="[Text]" custT="1"/>
      <dgm:spPr/>
      <dgm:t>
        <a:bodyPr/>
        <a:lstStyle/>
        <a:p>
          <a:r>
            <a:rPr lang="en-US" sz="2000" b="1" err="1">
              <a:latin typeface="Times New Roman" pitchFamily="18" charset="0"/>
              <a:cs typeface="Times New Roman" pitchFamily="18" charset="0"/>
            </a:rPr>
            <a:t>Kiểu</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nô</a:t>
          </a:r>
          <a:endParaRPr lang="en-US" sz="2000" b="1">
            <a:latin typeface="Times New Roman" pitchFamily="18" charset="0"/>
            <a:cs typeface="Times New Roman" pitchFamily="18" charset="0"/>
          </a:endParaRPr>
        </a:p>
      </dgm:t>
    </dgm:pt>
    <dgm:pt modelId="{A8A47874-6A40-491F-8A74-331EFCB9E5C6}" type="parTrans" cxnId="{FAF9B474-160E-46EF-8FC1-CDE8DDFEC0B3}">
      <dgm:prSet/>
      <dgm:spPr/>
      <dgm:t>
        <a:bodyPr/>
        <a:lstStyle/>
        <a:p>
          <a:endParaRPr lang="en-US" sz="2000" b="1">
            <a:latin typeface="Times New Roman" pitchFamily="18" charset="0"/>
            <a:cs typeface="Times New Roman" pitchFamily="18" charset="0"/>
          </a:endParaRPr>
        </a:p>
      </dgm:t>
    </dgm:pt>
    <dgm:pt modelId="{A41D4416-A690-4819-9739-C02DF3AE74F9}" type="sibTrans" cxnId="{FAF9B474-160E-46EF-8FC1-CDE8DDFEC0B3}">
      <dgm:prSet/>
      <dgm:spPr/>
      <dgm:t>
        <a:bodyPr/>
        <a:lstStyle/>
        <a:p>
          <a:endParaRPr lang="en-US" sz="2000" b="1">
            <a:latin typeface="Times New Roman" pitchFamily="18" charset="0"/>
            <a:cs typeface="Times New Roman" pitchFamily="18" charset="0"/>
          </a:endParaRPr>
        </a:p>
      </dgm:t>
    </dgm:pt>
    <dgm:pt modelId="{721940BE-5B7B-48E6-85B7-F8719C755292}">
      <dgm:prSet phldrT="[Text]" custT="1"/>
      <dgm:spPr/>
      <dgm:t>
        <a:bodyPr/>
        <a:lstStyle/>
        <a:p>
          <a:r>
            <a:rPr lang="en-US" sz="2000" b="1" err="1">
              <a:latin typeface="Times New Roman" pitchFamily="18" charset="0"/>
              <a:cs typeface="Times New Roman" pitchFamily="18" charset="0"/>
            </a:rPr>
            <a:t>Kiểu</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phong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kiến</a:t>
          </a:r>
          <a:endParaRPr lang="en-US" sz="2000" b="1">
            <a:latin typeface="Times New Roman" pitchFamily="18" charset="0"/>
            <a:cs typeface="Times New Roman" pitchFamily="18" charset="0"/>
          </a:endParaRPr>
        </a:p>
      </dgm:t>
    </dgm:pt>
    <dgm:pt modelId="{42F53B61-294D-446E-89ED-CB9FB9620B25}" type="parTrans" cxnId="{15DCB497-1108-471C-9672-BB3E0C98BBF2}">
      <dgm:prSet/>
      <dgm:spPr/>
      <dgm:t>
        <a:bodyPr/>
        <a:lstStyle/>
        <a:p>
          <a:endParaRPr lang="en-US" sz="2000" b="1">
            <a:latin typeface="Times New Roman" pitchFamily="18" charset="0"/>
            <a:cs typeface="Times New Roman" pitchFamily="18" charset="0"/>
          </a:endParaRPr>
        </a:p>
      </dgm:t>
    </dgm:pt>
    <dgm:pt modelId="{F8A0FFC5-4D65-4613-9EA5-7E6E48089767}" type="sibTrans" cxnId="{15DCB497-1108-471C-9672-BB3E0C98BBF2}">
      <dgm:prSet/>
      <dgm:spPr/>
      <dgm:t>
        <a:bodyPr/>
        <a:lstStyle/>
        <a:p>
          <a:endParaRPr lang="en-US" sz="2000" b="1">
            <a:latin typeface="Times New Roman" pitchFamily="18" charset="0"/>
            <a:cs typeface="Times New Roman" pitchFamily="18" charset="0"/>
          </a:endParaRPr>
        </a:p>
      </dgm:t>
    </dgm:pt>
    <dgm:pt modelId="{E15B9E9D-21AB-4E24-91BA-EEBCCB8C09F4}">
      <dgm:prSet phldrT="[Text]" custT="1"/>
      <dgm:spPr/>
      <dgm:t>
        <a:bodyPr/>
        <a:lstStyle/>
        <a:p>
          <a:r>
            <a:rPr lang="en-US" sz="2000" b="1" err="1">
              <a:latin typeface="Times New Roman" pitchFamily="18" charset="0"/>
              <a:cs typeface="Times New Roman" pitchFamily="18" charset="0"/>
            </a:rPr>
            <a:t>Kiểu</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tư</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sản</a:t>
          </a:r>
          <a:endParaRPr lang="en-US" sz="2000" b="1">
            <a:latin typeface="Times New Roman" pitchFamily="18" charset="0"/>
            <a:cs typeface="Times New Roman" pitchFamily="18" charset="0"/>
          </a:endParaRPr>
        </a:p>
      </dgm:t>
    </dgm:pt>
    <dgm:pt modelId="{FE01A57B-35AC-493F-A95F-3FA1174C519D}" type="parTrans" cxnId="{9F04256C-D619-4B91-AC8A-8F9E6B5692C6}">
      <dgm:prSet/>
      <dgm:spPr/>
      <dgm:t>
        <a:bodyPr/>
        <a:lstStyle/>
        <a:p>
          <a:endParaRPr lang="en-US" sz="2000" b="1">
            <a:latin typeface="Times New Roman" pitchFamily="18" charset="0"/>
            <a:cs typeface="Times New Roman" pitchFamily="18" charset="0"/>
          </a:endParaRPr>
        </a:p>
      </dgm:t>
    </dgm:pt>
    <dgm:pt modelId="{5D973007-18A3-4081-97BD-CA228FF35593}" type="sibTrans" cxnId="{9F04256C-D619-4B91-AC8A-8F9E6B5692C6}">
      <dgm:prSet/>
      <dgm:spPr/>
      <dgm:t>
        <a:bodyPr/>
        <a:lstStyle/>
        <a:p>
          <a:endParaRPr lang="en-US" sz="2000" b="1">
            <a:latin typeface="Times New Roman" pitchFamily="18" charset="0"/>
            <a:cs typeface="Times New Roman" pitchFamily="18" charset="0"/>
          </a:endParaRPr>
        </a:p>
      </dgm:t>
    </dgm:pt>
    <dgm:pt modelId="{187359D9-B677-47C8-BCAF-1D8828A4AFEE}">
      <dgm:prSet phldrT="[Text]" custT="1"/>
      <dgm:spPr/>
      <dgm:t>
        <a:bodyPr/>
        <a:lstStyle/>
        <a:p>
          <a:r>
            <a:rPr lang="en-US" sz="2000" b="1" err="1">
              <a:latin typeface="Times New Roman" pitchFamily="18" charset="0"/>
              <a:cs typeface="Times New Roman" pitchFamily="18" charset="0"/>
            </a:rPr>
            <a:t>Kiểu</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XHCN</a:t>
          </a:r>
        </a:p>
      </dgm:t>
    </dgm:pt>
    <dgm:pt modelId="{433C133A-B614-40C0-AF56-93E5FAF1A38E}" type="parTrans" cxnId="{46A7A152-2DB7-496A-9381-932D74B34FA5}">
      <dgm:prSet/>
      <dgm:spPr/>
      <dgm:t>
        <a:bodyPr/>
        <a:lstStyle/>
        <a:p>
          <a:endParaRPr lang="en-US" sz="2000" b="1">
            <a:latin typeface="Times New Roman" pitchFamily="18" charset="0"/>
            <a:cs typeface="Times New Roman" pitchFamily="18" charset="0"/>
          </a:endParaRPr>
        </a:p>
      </dgm:t>
    </dgm:pt>
    <dgm:pt modelId="{920FA76C-C630-4D20-B4A4-D39ED46B158A}" type="sibTrans" cxnId="{46A7A152-2DB7-496A-9381-932D74B34FA5}">
      <dgm:prSet/>
      <dgm:spPr/>
      <dgm:t>
        <a:bodyPr/>
        <a:lstStyle/>
        <a:p>
          <a:endParaRPr lang="en-US" sz="2000" b="1">
            <a:latin typeface="Times New Roman" pitchFamily="18" charset="0"/>
            <a:cs typeface="Times New Roman" pitchFamily="18" charset="0"/>
          </a:endParaRPr>
        </a:p>
      </dgm:t>
    </dgm:pt>
    <dgm:pt modelId="{98D8BF36-C539-4238-9185-FBA153F62E46}" type="pres">
      <dgm:prSet presAssocID="{8C3EC2E7-8F15-419A-9BBF-C88BEA7F016B}" presName="Name0" presStyleCnt="0">
        <dgm:presLayoutVars>
          <dgm:dir/>
          <dgm:animLvl val="lvl"/>
          <dgm:resizeHandles val="exact"/>
        </dgm:presLayoutVars>
      </dgm:prSet>
      <dgm:spPr/>
    </dgm:pt>
    <dgm:pt modelId="{40165A9F-8709-4D17-8D7F-3DC20D619CD6}" type="pres">
      <dgm:prSet presAssocID="{0E39FDB1-D24F-4C57-A7CB-CC31AEB9C4BB}" presName="parTxOnly" presStyleLbl="node1" presStyleIdx="0" presStyleCnt="4">
        <dgm:presLayoutVars>
          <dgm:chMax val="0"/>
          <dgm:chPref val="0"/>
          <dgm:bulletEnabled val="1"/>
        </dgm:presLayoutVars>
      </dgm:prSet>
      <dgm:spPr/>
    </dgm:pt>
    <dgm:pt modelId="{330C2E90-D6FC-4FE5-BF19-E8E099E40EF7}" type="pres">
      <dgm:prSet presAssocID="{A41D4416-A690-4819-9739-C02DF3AE74F9}" presName="parTxOnlySpace" presStyleCnt="0"/>
      <dgm:spPr/>
    </dgm:pt>
    <dgm:pt modelId="{A8E6072E-1F9E-4D11-9ABA-95E205DFAB37}" type="pres">
      <dgm:prSet presAssocID="{721940BE-5B7B-48E6-85B7-F8719C755292}" presName="parTxOnly" presStyleLbl="node1" presStyleIdx="1" presStyleCnt="4">
        <dgm:presLayoutVars>
          <dgm:chMax val="0"/>
          <dgm:chPref val="0"/>
          <dgm:bulletEnabled val="1"/>
        </dgm:presLayoutVars>
      </dgm:prSet>
      <dgm:spPr/>
    </dgm:pt>
    <dgm:pt modelId="{A547DD39-54F9-4649-BFED-66EEBA09084A}" type="pres">
      <dgm:prSet presAssocID="{F8A0FFC5-4D65-4613-9EA5-7E6E48089767}" presName="parTxOnlySpace" presStyleCnt="0"/>
      <dgm:spPr/>
    </dgm:pt>
    <dgm:pt modelId="{AAE469D4-8CBA-41DE-8A25-C9443823BCF1}" type="pres">
      <dgm:prSet presAssocID="{E15B9E9D-21AB-4E24-91BA-EEBCCB8C09F4}" presName="parTxOnly" presStyleLbl="node1" presStyleIdx="2" presStyleCnt="4">
        <dgm:presLayoutVars>
          <dgm:chMax val="0"/>
          <dgm:chPref val="0"/>
          <dgm:bulletEnabled val="1"/>
        </dgm:presLayoutVars>
      </dgm:prSet>
      <dgm:spPr/>
    </dgm:pt>
    <dgm:pt modelId="{775E53E7-F0A4-45D0-BFDE-A7E03D9372B0}" type="pres">
      <dgm:prSet presAssocID="{5D973007-18A3-4081-97BD-CA228FF35593}" presName="parTxOnlySpace" presStyleCnt="0"/>
      <dgm:spPr/>
    </dgm:pt>
    <dgm:pt modelId="{757E45EC-B85D-4790-A383-C8C545755EFB}" type="pres">
      <dgm:prSet presAssocID="{187359D9-B677-47C8-BCAF-1D8828A4AFEE}" presName="parTxOnly" presStyleLbl="node1" presStyleIdx="3" presStyleCnt="4">
        <dgm:presLayoutVars>
          <dgm:chMax val="0"/>
          <dgm:chPref val="0"/>
          <dgm:bulletEnabled val="1"/>
        </dgm:presLayoutVars>
      </dgm:prSet>
      <dgm:spPr/>
    </dgm:pt>
  </dgm:ptLst>
  <dgm:cxnLst>
    <dgm:cxn modelId="{FAF9B474-160E-46EF-8FC1-CDE8DDFEC0B3}" srcId="{8C3EC2E7-8F15-419A-9BBF-C88BEA7F016B}" destId="{0E39FDB1-D24F-4C57-A7CB-CC31AEB9C4BB}" srcOrd="0" destOrd="0" parTransId="{A8A47874-6A40-491F-8A74-331EFCB9E5C6}" sibTransId="{A41D4416-A690-4819-9739-C02DF3AE74F9}"/>
    <dgm:cxn modelId="{C957D028-E332-4577-9667-1BA52B0B449B}" type="presOf" srcId="{187359D9-B677-47C8-BCAF-1D8828A4AFEE}" destId="{757E45EC-B85D-4790-A383-C8C545755EFB}" srcOrd="0" destOrd="0" presId="urn:microsoft.com/office/officeart/2005/8/layout/chevron1"/>
    <dgm:cxn modelId="{7F11BEDE-F954-442D-AE87-710AA7F9DBDB}" type="presOf" srcId="{E15B9E9D-21AB-4E24-91BA-EEBCCB8C09F4}" destId="{AAE469D4-8CBA-41DE-8A25-C9443823BCF1}" srcOrd="0" destOrd="0" presId="urn:microsoft.com/office/officeart/2005/8/layout/chevron1"/>
    <dgm:cxn modelId="{15DCB497-1108-471C-9672-BB3E0C98BBF2}" srcId="{8C3EC2E7-8F15-419A-9BBF-C88BEA7F016B}" destId="{721940BE-5B7B-48E6-85B7-F8719C755292}" srcOrd="1" destOrd="0" parTransId="{42F53B61-294D-446E-89ED-CB9FB9620B25}" sibTransId="{F8A0FFC5-4D65-4613-9EA5-7E6E48089767}"/>
    <dgm:cxn modelId="{46A7A152-2DB7-496A-9381-932D74B34FA5}" srcId="{8C3EC2E7-8F15-419A-9BBF-C88BEA7F016B}" destId="{187359D9-B677-47C8-BCAF-1D8828A4AFEE}" srcOrd="3" destOrd="0" parTransId="{433C133A-B614-40C0-AF56-93E5FAF1A38E}" sibTransId="{920FA76C-C630-4D20-B4A4-D39ED46B158A}"/>
    <dgm:cxn modelId="{BEC97EFF-564B-4932-B7DC-6B241637180D}" type="presOf" srcId="{8C3EC2E7-8F15-419A-9BBF-C88BEA7F016B}" destId="{98D8BF36-C539-4238-9185-FBA153F62E46}" srcOrd="0" destOrd="0" presId="urn:microsoft.com/office/officeart/2005/8/layout/chevron1"/>
    <dgm:cxn modelId="{1CEFDC90-53CD-45B7-ACC9-B17D881547DA}" type="presOf" srcId="{721940BE-5B7B-48E6-85B7-F8719C755292}" destId="{A8E6072E-1F9E-4D11-9ABA-95E205DFAB37}" srcOrd="0" destOrd="0" presId="urn:microsoft.com/office/officeart/2005/8/layout/chevron1"/>
    <dgm:cxn modelId="{9F04256C-D619-4B91-AC8A-8F9E6B5692C6}" srcId="{8C3EC2E7-8F15-419A-9BBF-C88BEA7F016B}" destId="{E15B9E9D-21AB-4E24-91BA-EEBCCB8C09F4}" srcOrd="2" destOrd="0" parTransId="{FE01A57B-35AC-493F-A95F-3FA1174C519D}" sibTransId="{5D973007-18A3-4081-97BD-CA228FF35593}"/>
    <dgm:cxn modelId="{FFEE7381-471B-4930-A842-2F4A339ABEEF}" type="presOf" srcId="{0E39FDB1-D24F-4C57-A7CB-CC31AEB9C4BB}" destId="{40165A9F-8709-4D17-8D7F-3DC20D619CD6}" srcOrd="0" destOrd="0" presId="urn:microsoft.com/office/officeart/2005/8/layout/chevron1"/>
    <dgm:cxn modelId="{C2D9141E-D6F3-4F3A-A8C2-C52D432DA77A}" type="presParOf" srcId="{98D8BF36-C539-4238-9185-FBA153F62E46}" destId="{40165A9F-8709-4D17-8D7F-3DC20D619CD6}" srcOrd="0" destOrd="0" presId="urn:microsoft.com/office/officeart/2005/8/layout/chevron1"/>
    <dgm:cxn modelId="{DB7C7437-0F3C-4700-9624-2304E800F4D2}" type="presParOf" srcId="{98D8BF36-C539-4238-9185-FBA153F62E46}" destId="{330C2E90-D6FC-4FE5-BF19-E8E099E40EF7}" srcOrd="1" destOrd="0" presId="urn:microsoft.com/office/officeart/2005/8/layout/chevron1"/>
    <dgm:cxn modelId="{3B3ECB5D-B4BF-4552-A1CD-A16FCC64B6B2}" type="presParOf" srcId="{98D8BF36-C539-4238-9185-FBA153F62E46}" destId="{A8E6072E-1F9E-4D11-9ABA-95E205DFAB37}" srcOrd="2" destOrd="0" presId="urn:microsoft.com/office/officeart/2005/8/layout/chevron1"/>
    <dgm:cxn modelId="{11DE92DE-F1E9-402A-A90E-9665C6ABA776}" type="presParOf" srcId="{98D8BF36-C539-4238-9185-FBA153F62E46}" destId="{A547DD39-54F9-4649-BFED-66EEBA09084A}" srcOrd="3" destOrd="0" presId="urn:microsoft.com/office/officeart/2005/8/layout/chevron1"/>
    <dgm:cxn modelId="{B8C9770E-7468-4F48-8E2B-0F3203D41A70}" type="presParOf" srcId="{98D8BF36-C539-4238-9185-FBA153F62E46}" destId="{AAE469D4-8CBA-41DE-8A25-C9443823BCF1}" srcOrd="4" destOrd="0" presId="urn:microsoft.com/office/officeart/2005/8/layout/chevron1"/>
    <dgm:cxn modelId="{B2B5AB3F-B20C-4615-8ED2-710058DB2D15}" type="presParOf" srcId="{98D8BF36-C539-4238-9185-FBA153F62E46}" destId="{775E53E7-F0A4-45D0-BFDE-A7E03D9372B0}" srcOrd="5" destOrd="0" presId="urn:microsoft.com/office/officeart/2005/8/layout/chevron1"/>
    <dgm:cxn modelId="{6BBBDD31-E19B-430E-874B-9F3B7F0A95D1}" type="presParOf" srcId="{98D8BF36-C539-4238-9185-FBA153F62E46}" destId="{757E45EC-B85D-4790-A383-C8C545755EFB}" srcOrd="6"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907640-7E3A-4163-93AA-026A0A1379C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500DCC1D-F9A8-41E6-8B92-E47084F8D63F}">
      <dgm:prSet phldrT="[Text]"/>
      <dgm:spPr/>
      <dgm:t>
        <a:bodyPr/>
        <a:lstStyle/>
        <a:p>
          <a:r>
            <a:rPr lang="en-US" b="1" err="1">
              <a:latin typeface="Times New Roman" pitchFamily="18" charset="0"/>
              <a:cs typeface="Times New Roman" pitchFamily="18" charset="0"/>
            </a:rPr>
            <a:t>Đặc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điểm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của</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hình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thức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chính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thể</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Cộng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hòa</a:t>
          </a:r>
          <a:endParaRPr lang="en-US" b="1">
            <a:latin typeface="Times New Roman" pitchFamily="18" charset="0"/>
            <a:cs typeface="Times New Roman" pitchFamily="18" charset="0"/>
          </a:endParaRPr>
        </a:p>
      </dgm:t>
    </dgm:pt>
    <dgm:pt modelId="{105416B4-94B6-4AA6-94EB-877A4548504E}" type="parTrans" cxnId="{F466B043-F1A5-4B80-AE36-2E701F5F963F}">
      <dgm:prSet/>
      <dgm:spPr/>
      <dgm:t>
        <a:bodyPr/>
        <a:lstStyle/>
        <a:p>
          <a:endParaRPr lang="en-US" b="1">
            <a:latin typeface="Times New Roman" pitchFamily="18" charset="0"/>
            <a:cs typeface="Times New Roman" pitchFamily="18" charset="0"/>
          </a:endParaRPr>
        </a:p>
      </dgm:t>
    </dgm:pt>
    <dgm:pt modelId="{5E8D21C2-B229-461F-9888-2307EAFEFD36}" type="sibTrans" cxnId="{F466B043-F1A5-4B80-AE36-2E701F5F963F}">
      <dgm:prSet/>
      <dgm:spPr/>
      <dgm:t>
        <a:bodyPr/>
        <a:lstStyle/>
        <a:p>
          <a:endParaRPr lang="en-US" b="1">
            <a:latin typeface="Times New Roman" pitchFamily="18" charset="0"/>
            <a:cs typeface="Times New Roman" pitchFamily="18" charset="0"/>
          </a:endParaRPr>
        </a:p>
      </dgm:t>
    </dgm:pt>
    <dgm:pt modelId="{55411BBC-5A9A-465E-8F5E-C431A62D92CF}">
      <dgm:prSet phldrT="[Text]"/>
      <dgm:spPr/>
      <dgm:t>
        <a:bodyPr/>
        <a:lstStyle/>
        <a:p>
          <a:r>
            <a:rPr lang="en-US" b="1" err="1">
              <a:latin typeface="Times New Roman" pitchFamily="18" charset="0"/>
              <a:cs typeface="Times New Roman" pitchFamily="18" charset="0"/>
            </a:rPr>
            <a:t>Các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cơ</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quan</a:t>
          </a:r>
          <a:r>
            <a:rPr lang="en-US" b="1">
              <a:latin typeface="Times New Roman" pitchFamily="18" charset="0"/>
              <a:cs typeface="Times New Roman" pitchFamily="18" charset="0"/>
            </a:rPr>
            <a:t> QLNN </a:t>
          </a:r>
          <a:r>
            <a:rPr lang="en-US" b="1" err="1">
              <a:latin typeface="Times New Roman" pitchFamily="18" charset="0"/>
              <a:cs typeface="Times New Roman" pitchFamily="18" charset="0"/>
            </a:rPr>
            <a:t>hình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thành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bằng</a:t>
          </a:r>
          <a:r>
            <a:rPr lang="en-US" b="1">
              <a:latin typeface="Times New Roman" pitchFamily="18" charset="0"/>
              <a:cs typeface="Times New Roman" pitchFamily="18" charset="0"/>
            </a:rPr>
            <a:t> con </a:t>
          </a:r>
          <a:r>
            <a:rPr lang="en-US" b="1" err="1">
              <a:latin typeface="Times New Roman" pitchFamily="18" charset="0"/>
              <a:cs typeface="Times New Roman" pitchFamily="18" charset="0"/>
            </a:rPr>
            <a:t>đường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bầu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cử</a:t>
          </a:r>
          <a:endParaRPr lang="en-US" b="1">
            <a:latin typeface="Times New Roman" pitchFamily="18" charset="0"/>
            <a:cs typeface="Times New Roman" pitchFamily="18" charset="0"/>
          </a:endParaRPr>
        </a:p>
      </dgm:t>
    </dgm:pt>
    <dgm:pt modelId="{E6E75B14-2766-4FD7-8E12-70DF0C3575C9}" type="parTrans" cxnId="{D1486C80-72A0-4972-816F-620A62709F73}">
      <dgm:prSet/>
      <dgm:spPr/>
      <dgm:t>
        <a:bodyPr/>
        <a:lstStyle/>
        <a:p>
          <a:endParaRPr lang="en-US" b="1">
            <a:latin typeface="Times New Roman" pitchFamily="18" charset="0"/>
            <a:cs typeface="Times New Roman" pitchFamily="18" charset="0"/>
          </a:endParaRPr>
        </a:p>
      </dgm:t>
    </dgm:pt>
    <dgm:pt modelId="{2CCB454A-66B0-4611-BE45-DCC2C0A412BA}" type="sibTrans" cxnId="{D1486C80-72A0-4972-816F-620A62709F73}">
      <dgm:prSet/>
      <dgm:spPr/>
      <dgm:t>
        <a:bodyPr/>
        <a:lstStyle/>
        <a:p>
          <a:endParaRPr lang="en-US" b="1">
            <a:latin typeface="Times New Roman" pitchFamily="18" charset="0"/>
            <a:cs typeface="Times New Roman" pitchFamily="18" charset="0"/>
          </a:endParaRPr>
        </a:p>
      </dgm:t>
    </dgm:pt>
    <dgm:pt modelId="{0F413066-03E4-400B-82B8-29D33C413C35}">
      <dgm:prSet phldrT="[Text]"/>
      <dgm:spPr/>
      <dgm:t>
        <a:bodyPr/>
        <a:lstStyle/>
        <a:p>
          <a:r>
            <a:rPr lang="en-US" b="1">
              <a:latin typeface="Times New Roman" pitchFamily="18" charset="0"/>
              <a:cs typeface="Times New Roman" pitchFamily="18" charset="0"/>
            </a:rPr>
            <a:t>QLNN </a:t>
          </a:r>
          <a:r>
            <a:rPr lang="en-US" b="1" err="1">
              <a:latin typeface="Times New Roman" pitchFamily="18" charset="0"/>
              <a:cs typeface="Times New Roman" pitchFamily="18" charset="0"/>
            </a:rPr>
            <a:t>tập</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trung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vào</a:t>
          </a:r>
          <a:r>
            <a:rPr lang="en-US" b="1">
              <a:latin typeface="Times New Roman" pitchFamily="18" charset="0"/>
              <a:cs typeface="Times New Roman" pitchFamily="18" charset="0"/>
            </a:rPr>
            <a:t> 1 </a:t>
          </a:r>
          <a:r>
            <a:rPr lang="en-US" b="1" err="1">
              <a:latin typeface="Times New Roman" pitchFamily="18" charset="0"/>
              <a:cs typeface="Times New Roman" pitchFamily="18" charset="0"/>
            </a:rPr>
            <a:t>cơ</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quan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hoặc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một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số</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cơ</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quan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nhà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nước</a:t>
          </a:r>
          <a:endParaRPr lang="en-US" b="1">
            <a:latin typeface="Times New Roman" pitchFamily="18" charset="0"/>
            <a:cs typeface="Times New Roman" pitchFamily="18" charset="0"/>
          </a:endParaRPr>
        </a:p>
      </dgm:t>
    </dgm:pt>
    <dgm:pt modelId="{ED0E088F-A350-462A-9814-C3570D12C474}" type="parTrans" cxnId="{3E5C4104-2599-4133-B0BB-4B7A533C64B0}">
      <dgm:prSet/>
      <dgm:spPr/>
      <dgm:t>
        <a:bodyPr/>
        <a:lstStyle/>
        <a:p>
          <a:endParaRPr lang="en-US" b="1">
            <a:latin typeface="Times New Roman" pitchFamily="18" charset="0"/>
            <a:cs typeface="Times New Roman" pitchFamily="18" charset="0"/>
          </a:endParaRPr>
        </a:p>
      </dgm:t>
    </dgm:pt>
    <dgm:pt modelId="{F612F3F0-6895-471E-B7E8-FA86E0B2D8CF}" type="sibTrans" cxnId="{3E5C4104-2599-4133-B0BB-4B7A533C64B0}">
      <dgm:prSet/>
      <dgm:spPr/>
      <dgm:t>
        <a:bodyPr/>
        <a:lstStyle/>
        <a:p>
          <a:endParaRPr lang="en-US" b="1">
            <a:latin typeface="Times New Roman" pitchFamily="18" charset="0"/>
            <a:cs typeface="Times New Roman" pitchFamily="18" charset="0"/>
          </a:endParaRPr>
        </a:p>
      </dgm:t>
    </dgm:pt>
    <dgm:pt modelId="{2FFDE8BF-6F16-4F7E-AD4F-F822BA87C2F2}">
      <dgm:prSet phldrT="[Text]"/>
      <dgm:spPr/>
      <dgm:t>
        <a:bodyPr/>
        <a:lstStyle/>
        <a:p>
          <a:r>
            <a:rPr lang="en-US" b="1" err="1">
              <a:latin typeface="Times New Roman" pitchFamily="18" charset="0"/>
              <a:cs typeface="Times New Roman" pitchFamily="18" charset="0"/>
            </a:rPr>
            <a:t>Cơ</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quan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nhà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nước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nắm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giữ</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quyền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lực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trong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một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thời</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gian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nhất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định</a:t>
          </a:r>
          <a:r>
            <a:rPr lang="en-US" b="1">
              <a:latin typeface="Times New Roman" pitchFamily="18" charset="0"/>
              <a:cs typeface="Times New Roman" pitchFamily="18" charset="0"/>
            </a:rPr>
            <a:t> – </a:t>
          </a:r>
          <a:r>
            <a:rPr lang="en-US" b="1" err="1">
              <a:latin typeface="Times New Roman" pitchFamily="18" charset="0"/>
              <a:cs typeface="Times New Roman" pitchFamily="18" charset="0"/>
            </a:rPr>
            <a:t>nhiệm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kỳ</a:t>
          </a:r>
          <a:endParaRPr lang="en-US" b="1">
            <a:latin typeface="Times New Roman" pitchFamily="18" charset="0"/>
            <a:cs typeface="Times New Roman" pitchFamily="18" charset="0"/>
          </a:endParaRPr>
        </a:p>
      </dgm:t>
    </dgm:pt>
    <dgm:pt modelId="{074D4CE0-A8E0-453D-9361-09C6FE5F20DD}" type="parTrans" cxnId="{2A044BBB-E880-438D-BC43-852A297A7CFE}">
      <dgm:prSet/>
      <dgm:spPr/>
      <dgm:t>
        <a:bodyPr/>
        <a:lstStyle/>
        <a:p>
          <a:endParaRPr lang="en-US" b="1">
            <a:latin typeface="Times New Roman" pitchFamily="18" charset="0"/>
            <a:cs typeface="Times New Roman" pitchFamily="18" charset="0"/>
          </a:endParaRPr>
        </a:p>
      </dgm:t>
    </dgm:pt>
    <dgm:pt modelId="{4B35AA3B-3D78-45CB-88F6-0C8AC7EAF31E}" type="sibTrans" cxnId="{2A044BBB-E880-438D-BC43-852A297A7CFE}">
      <dgm:prSet/>
      <dgm:spPr/>
      <dgm:t>
        <a:bodyPr/>
        <a:lstStyle/>
        <a:p>
          <a:endParaRPr lang="en-US" b="1">
            <a:latin typeface="Times New Roman" pitchFamily="18" charset="0"/>
            <a:cs typeface="Times New Roman" pitchFamily="18" charset="0"/>
          </a:endParaRPr>
        </a:p>
      </dgm:t>
    </dgm:pt>
    <dgm:pt modelId="{CB23829A-418F-447F-95A1-32B5FA1A9B72}" type="pres">
      <dgm:prSet presAssocID="{A3907640-7E3A-4163-93AA-026A0A1379CC}" presName="cycle" presStyleCnt="0">
        <dgm:presLayoutVars>
          <dgm:chMax val="1"/>
          <dgm:dir/>
          <dgm:animLvl val="ctr"/>
          <dgm:resizeHandles val="exact"/>
        </dgm:presLayoutVars>
      </dgm:prSet>
      <dgm:spPr/>
    </dgm:pt>
    <dgm:pt modelId="{A23877BD-991D-49E7-8573-2E02B2B6330C}" type="pres">
      <dgm:prSet presAssocID="{500DCC1D-F9A8-41E6-8B92-E47084F8D63F}" presName="centerShape" presStyleLbl="node0" presStyleIdx="0" presStyleCnt="1"/>
      <dgm:spPr/>
    </dgm:pt>
    <dgm:pt modelId="{849831B8-CE13-47B6-BD15-986914E2D2C7}" type="pres">
      <dgm:prSet presAssocID="{E6E75B14-2766-4FD7-8E12-70DF0C3575C9}" presName="parTrans" presStyleLbl="bgSibTrans2D1" presStyleIdx="0" presStyleCnt="3"/>
      <dgm:spPr/>
    </dgm:pt>
    <dgm:pt modelId="{4F9E4EBB-5BB8-4018-8F30-43CB369A6304}" type="pres">
      <dgm:prSet presAssocID="{55411BBC-5A9A-465E-8F5E-C431A62D92CF}" presName="node" presStyleLbl="node1" presStyleIdx="0" presStyleCnt="3">
        <dgm:presLayoutVars>
          <dgm:bulletEnabled val="1"/>
        </dgm:presLayoutVars>
      </dgm:prSet>
      <dgm:spPr/>
    </dgm:pt>
    <dgm:pt modelId="{C64AE2ED-B3FD-4BD9-B6A2-DAB2A0C26A05}" type="pres">
      <dgm:prSet presAssocID="{ED0E088F-A350-462A-9814-C3570D12C474}" presName="parTrans" presStyleLbl="bgSibTrans2D1" presStyleIdx="1" presStyleCnt="3"/>
      <dgm:spPr/>
    </dgm:pt>
    <dgm:pt modelId="{21821488-56CF-42E0-B817-126C319B2892}" type="pres">
      <dgm:prSet presAssocID="{0F413066-03E4-400B-82B8-29D33C413C35}" presName="node" presStyleLbl="node1" presStyleIdx="1" presStyleCnt="3" custRadScaleRad="102790">
        <dgm:presLayoutVars>
          <dgm:bulletEnabled val="1"/>
        </dgm:presLayoutVars>
      </dgm:prSet>
      <dgm:spPr/>
    </dgm:pt>
    <dgm:pt modelId="{BA48563F-528B-4281-B544-D6D050947FE4}" type="pres">
      <dgm:prSet presAssocID="{074D4CE0-A8E0-453D-9361-09C6FE5F20DD}" presName="parTrans" presStyleLbl="bgSibTrans2D1" presStyleIdx="2" presStyleCnt="3"/>
      <dgm:spPr/>
    </dgm:pt>
    <dgm:pt modelId="{694BEA92-F2AA-43FF-A6A4-92AA4D7CD008}" type="pres">
      <dgm:prSet presAssocID="{2FFDE8BF-6F16-4F7E-AD4F-F822BA87C2F2}" presName="node" presStyleLbl="node1" presStyleIdx="2" presStyleCnt="3">
        <dgm:presLayoutVars>
          <dgm:bulletEnabled val="1"/>
        </dgm:presLayoutVars>
      </dgm:prSet>
      <dgm:spPr/>
    </dgm:pt>
  </dgm:ptLst>
  <dgm:cxnLst>
    <dgm:cxn modelId="{D1486C80-72A0-4972-816F-620A62709F73}" srcId="{500DCC1D-F9A8-41E6-8B92-E47084F8D63F}" destId="{55411BBC-5A9A-465E-8F5E-C431A62D92CF}" srcOrd="0" destOrd="0" parTransId="{E6E75B14-2766-4FD7-8E12-70DF0C3575C9}" sibTransId="{2CCB454A-66B0-4611-BE45-DCC2C0A412BA}"/>
    <dgm:cxn modelId="{3E5C4104-2599-4133-B0BB-4B7A533C64B0}" srcId="{500DCC1D-F9A8-41E6-8B92-E47084F8D63F}" destId="{0F413066-03E4-400B-82B8-29D33C413C35}" srcOrd="1" destOrd="0" parTransId="{ED0E088F-A350-462A-9814-C3570D12C474}" sibTransId="{F612F3F0-6895-471E-B7E8-FA86E0B2D8CF}"/>
    <dgm:cxn modelId="{8285DDE4-9656-4B09-87C9-FD90CAD115E6}" type="presOf" srcId="{2FFDE8BF-6F16-4F7E-AD4F-F822BA87C2F2}" destId="{694BEA92-F2AA-43FF-A6A4-92AA4D7CD008}" srcOrd="0" destOrd="0" presId="urn:microsoft.com/office/officeart/2005/8/layout/radial4"/>
    <dgm:cxn modelId="{F466B043-F1A5-4B80-AE36-2E701F5F963F}" srcId="{A3907640-7E3A-4163-93AA-026A0A1379CC}" destId="{500DCC1D-F9A8-41E6-8B92-E47084F8D63F}" srcOrd="0" destOrd="0" parTransId="{105416B4-94B6-4AA6-94EB-877A4548504E}" sibTransId="{5E8D21C2-B229-461F-9888-2307EAFEFD36}"/>
    <dgm:cxn modelId="{40E7E7E3-9234-4211-8D6E-CE706BD6183A}" type="presOf" srcId="{E6E75B14-2766-4FD7-8E12-70DF0C3575C9}" destId="{849831B8-CE13-47B6-BD15-986914E2D2C7}" srcOrd="0" destOrd="0" presId="urn:microsoft.com/office/officeart/2005/8/layout/radial4"/>
    <dgm:cxn modelId="{378D19ED-A38B-4799-8065-6DE1D7CEF80F}" type="presOf" srcId="{A3907640-7E3A-4163-93AA-026A0A1379CC}" destId="{CB23829A-418F-447F-95A1-32B5FA1A9B72}" srcOrd="0" destOrd="0" presId="urn:microsoft.com/office/officeart/2005/8/layout/radial4"/>
    <dgm:cxn modelId="{B1571D9C-BB37-40DE-A3D9-B07B1D03D663}" type="presOf" srcId="{074D4CE0-A8E0-453D-9361-09C6FE5F20DD}" destId="{BA48563F-528B-4281-B544-D6D050947FE4}" srcOrd="0" destOrd="0" presId="urn:microsoft.com/office/officeart/2005/8/layout/radial4"/>
    <dgm:cxn modelId="{F764E996-80DA-4963-AA3F-6860C17FF6A7}" type="presOf" srcId="{55411BBC-5A9A-465E-8F5E-C431A62D92CF}" destId="{4F9E4EBB-5BB8-4018-8F30-43CB369A6304}" srcOrd="0" destOrd="0" presId="urn:microsoft.com/office/officeart/2005/8/layout/radial4"/>
    <dgm:cxn modelId="{1606AF0C-E290-46A4-899A-0146E4921244}" type="presOf" srcId="{0F413066-03E4-400B-82B8-29D33C413C35}" destId="{21821488-56CF-42E0-B817-126C319B2892}" srcOrd="0" destOrd="0" presId="urn:microsoft.com/office/officeart/2005/8/layout/radial4"/>
    <dgm:cxn modelId="{2B89BA57-E2E2-4039-A57D-9BB9C0B7076A}" type="presOf" srcId="{ED0E088F-A350-462A-9814-C3570D12C474}" destId="{C64AE2ED-B3FD-4BD9-B6A2-DAB2A0C26A05}" srcOrd="0" destOrd="0" presId="urn:microsoft.com/office/officeart/2005/8/layout/radial4"/>
    <dgm:cxn modelId="{B2DC1DF1-A07D-4E43-9D01-CA154B4098F2}" type="presOf" srcId="{500DCC1D-F9A8-41E6-8B92-E47084F8D63F}" destId="{A23877BD-991D-49E7-8573-2E02B2B6330C}" srcOrd="0" destOrd="0" presId="urn:microsoft.com/office/officeart/2005/8/layout/radial4"/>
    <dgm:cxn modelId="{2A044BBB-E880-438D-BC43-852A297A7CFE}" srcId="{500DCC1D-F9A8-41E6-8B92-E47084F8D63F}" destId="{2FFDE8BF-6F16-4F7E-AD4F-F822BA87C2F2}" srcOrd="2" destOrd="0" parTransId="{074D4CE0-A8E0-453D-9361-09C6FE5F20DD}" sibTransId="{4B35AA3B-3D78-45CB-88F6-0C8AC7EAF31E}"/>
    <dgm:cxn modelId="{78945182-B0C8-42F2-BC2C-40D9F7662FE4}" type="presParOf" srcId="{CB23829A-418F-447F-95A1-32B5FA1A9B72}" destId="{A23877BD-991D-49E7-8573-2E02B2B6330C}" srcOrd="0" destOrd="0" presId="urn:microsoft.com/office/officeart/2005/8/layout/radial4"/>
    <dgm:cxn modelId="{EB129DE9-7632-4620-8E66-E6B462F59409}" type="presParOf" srcId="{CB23829A-418F-447F-95A1-32B5FA1A9B72}" destId="{849831B8-CE13-47B6-BD15-986914E2D2C7}" srcOrd="1" destOrd="0" presId="urn:microsoft.com/office/officeart/2005/8/layout/radial4"/>
    <dgm:cxn modelId="{7F915C68-0354-4649-96BE-CE0ACBF2F08C}" type="presParOf" srcId="{CB23829A-418F-447F-95A1-32B5FA1A9B72}" destId="{4F9E4EBB-5BB8-4018-8F30-43CB369A6304}" srcOrd="2" destOrd="0" presId="urn:microsoft.com/office/officeart/2005/8/layout/radial4"/>
    <dgm:cxn modelId="{F4BE75A2-833E-46C5-AF01-C0B7C2B58501}" type="presParOf" srcId="{CB23829A-418F-447F-95A1-32B5FA1A9B72}" destId="{C64AE2ED-B3FD-4BD9-B6A2-DAB2A0C26A05}" srcOrd="3" destOrd="0" presId="urn:microsoft.com/office/officeart/2005/8/layout/radial4"/>
    <dgm:cxn modelId="{52EB1930-128A-431F-A94E-00114FF1FB85}" type="presParOf" srcId="{CB23829A-418F-447F-95A1-32B5FA1A9B72}" destId="{21821488-56CF-42E0-B817-126C319B2892}" srcOrd="4" destOrd="0" presId="urn:microsoft.com/office/officeart/2005/8/layout/radial4"/>
    <dgm:cxn modelId="{C8F06D0E-C433-4883-BA4D-FDFD622B6830}" type="presParOf" srcId="{CB23829A-418F-447F-95A1-32B5FA1A9B72}" destId="{BA48563F-528B-4281-B544-D6D050947FE4}" srcOrd="5" destOrd="0" presId="urn:microsoft.com/office/officeart/2005/8/layout/radial4"/>
    <dgm:cxn modelId="{454FA488-B78E-4BA0-BC0E-810C2FE993C9}" type="presParOf" srcId="{CB23829A-418F-447F-95A1-32B5FA1A9B72}" destId="{694BEA92-F2AA-43FF-A6A4-92AA4D7CD00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55DD49-364D-4DC6-A5E8-67AAE653F25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3772CBE-E8FD-4F69-9435-853DD0B90496}">
      <dgm:prSet phldrT="[Text]" custT="1"/>
      <dgm:spPr/>
      <dgm:t>
        <a:bodyPr/>
        <a:lstStyle/>
        <a:p>
          <a:r>
            <a:rPr lang="en-US" sz="2000" b="1" err="1">
              <a:latin typeface="Times New Roman" pitchFamily="18" charset="0"/>
              <a:cs typeface="Times New Roman" pitchFamily="18" charset="0"/>
            </a:rPr>
            <a:t>Hình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thức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chính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thể</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endParaRPr lang="en-US" sz="2000" b="1">
            <a:latin typeface="Times New Roman" pitchFamily="18" charset="0"/>
            <a:cs typeface="Times New Roman" pitchFamily="18" charset="0"/>
          </a:endParaRPr>
        </a:p>
      </dgm:t>
    </dgm:pt>
    <dgm:pt modelId="{9B9EE37C-F61D-48FF-8DEB-0291B7005E09}" type="parTrans" cxnId="{221C0AC6-C2F2-4E5A-AC34-E9900BE56A89}">
      <dgm:prSet/>
      <dgm:spPr/>
      <dgm:t>
        <a:bodyPr/>
        <a:lstStyle/>
        <a:p>
          <a:endParaRPr lang="en-US" sz="2000" b="1">
            <a:latin typeface="Times New Roman" pitchFamily="18" charset="0"/>
            <a:cs typeface="Times New Roman" pitchFamily="18" charset="0"/>
          </a:endParaRPr>
        </a:p>
      </dgm:t>
    </dgm:pt>
    <dgm:pt modelId="{FEF657EC-586A-4E97-A765-4D3042A10E81}" type="sibTrans" cxnId="{221C0AC6-C2F2-4E5A-AC34-E9900BE56A89}">
      <dgm:prSet/>
      <dgm:spPr/>
      <dgm:t>
        <a:bodyPr/>
        <a:lstStyle/>
        <a:p>
          <a:endParaRPr lang="en-US" sz="2000" b="1">
            <a:latin typeface="Times New Roman" pitchFamily="18" charset="0"/>
            <a:cs typeface="Times New Roman" pitchFamily="18" charset="0"/>
          </a:endParaRPr>
        </a:p>
      </dgm:t>
    </dgm:pt>
    <dgm:pt modelId="{287F0495-4FAA-4B48-B8BD-4B740B4A52C2}">
      <dgm:prSet phldrT="[Text]" custT="1"/>
      <dgm:spPr/>
      <dgm:t>
        <a:bodyPr/>
        <a:lstStyle/>
        <a:p>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quý</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tộc</a:t>
          </a:r>
          <a:endParaRPr lang="en-US" sz="2000" b="1">
            <a:latin typeface="Times New Roman" pitchFamily="18" charset="0"/>
            <a:cs typeface="Times New Roman" pitchFamily="18" charset="0"/>
          </a:endParaRPr>
        </a:p>
      </dgm:t>
    </dgm:pt>
    <dgm:pt modelId="{16BF36AF-97D0-4BEE-83E0-A93D29D34133}" type="parTrans" cxnId="{BEB1F3E7-E0D5-4F3C-BF18-B2AFE36AF216}">
      <dgm:prSet/>
      <dgm:spPr/>
      <dgm:t>
        <a:bodyPr/>
        <a:lstStyle/>
        <a:p>
          <a:endParaRPr lang="en-US" sz="2000" b="1">
            <a:latin typeface="Times New Roman" pitchFamily="18" charset="0"/>
            <a:cs typeface="Times New Roman" pitchFamily="18" charset="0"/>
          </a:endParaRPr>
        </a:p>
      </dgm:t>
    </dgm:pt>
    <dgm:pt modelId="{BE234C3A-657D-4C99-897D-CD0F18A841A7}" type="sibTrans" cxnId="{BEB1F3E7-E0D5-4F3C-BF18-B2AFE36AF216}">
      <dgm:prSet/>
      <dgm:spPr/>
      <dgm:t>
        <a:bodyPr/>
        <a:lstStyle/>
        <a:p>
          <a:endParaRPr lang="en-US" sz="2000" b="1">
            <a:latin typeface="Times New Roman" pitchFamily="18" charset="0"/>
            <a:cs typeface="Times New Roman" pitchFamily="18" charset="0"/>
          </a:endParaRPr>
        </a:p>
      </dgm:t>
    </dgm:pt>
    <dgm:pt modelId="{0197104F-FC05-4E6E-8C0F-82443F615337}">
      <dgm:prSet phldrT="[Text]" custT="1"/>
      <dgm:spPr/>
      <dgm:t>
        <a:bodyPr/>
        <a:lstStyle/>
        <a:p>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dân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endParaRPr lang="en-US" sz="2000" b="1">
            <a:latin typeface="Times New Roman" pitchFamily="18" charset="0"/>
            <a:cs typeface="Times New Roman" pitchFamily="18" charset="0"/>
          </a:endParaRPr>
        </a:p>
      </dgm:t>
    </dgm:pt>
    <dgm:pt modelId="{E465BE5F-CD6F-41DB-B7D2-5F36A290F3D6}" type="parTrans" cxnId="{D646CAD8-86C0-4ABB-8422-C0C9BF1F4F21}">
      <dgm:prSet/>
      <dgm:spPr/>
      <dgm:t>
        <a:bodyPr/>
        <a:lstStyle/>
        <a:p>
          <a:endParaRPr lang="en-US" sz="2000" b="1">
            <a:latin typeface="Times New Roman" pitchFamily="18" charset="0"/>
            <a:cs typeface="Times New Roman" pitchFamily="18" charset="0"/>
          </a:endParaRPr>
        </a:p>
      </dgm:t>
    </dgm:pt>
    <dgm:pt modelId="{865D10C1-3440-4B6C-B082-431B616A8AA6}" type="sibTrans" cxnId="{D646CAD8-86C0-4ABB-8422-C0C9BF1F4F21}">
      <dgm:prSet/>
      <dgm:spPr/>
      <dgm:t>
        <a:bodyPr/>
        <a:lstStyle/>
        <a:p>
          <a:endParaRPr lang="en-US" sz="2000" b="1">
            <a:latin typeface="Times New Roman" pitchFamily="18" charset="0"/>
            <a:cs typeface="Times New Roman" pitchFamily="18" charset="0"/>
          </a:endParaRPr>
        </a:p>
      </dgm:t>
    </dgm:pt>
    <dgm:pt modelId="{46867A42-EB4E-4B9C-BDA2-32192DFDB2FF}">
      <dgm:prSet phldrT="[Text]"/>
      <dgm:spPr/>
      <dgm:t>
        <a:bodyPr/>
        <a:lstStyle/>
        <a:p>
          <a:endParaRPr lang="en-US" sz="2000" b="1">
            <a:latin typeface="Times New Roman" pitchFamily="18" charset="0"/>
            <a:cs typeface="Times New Roman" pitchFamily="18" charset="0"/>
          </a:endParaRPr>
        </a:p>
      </dgm:t>
    </dgm:pt>
    <dgm:pt modelId="{929CCF6B-BB27-4D71-ACC1-61D2E563E7DC}" type="parTrans" cxnId="{4B6F9901-6975-457F-A959-D1A7153204B3}">
      <dgm:prSet/>
      <dgm:spPr/>
      <dgm:t>
        <a:bodyPr/>
        <a:lstStyle/>
        <a:p>
          <a:endParaRPr lang="en-US" sz="2000" b="1">
            <a:latin typeface="Times New Roman" pitchFamily="18" charset="0"/>
            <a:cs typeface="Times New Roman" pitchFamily="18" charset="0"/>
          </a:endParaRPr>
        </a:p>
      </dgm:t>
    </dgm:pt>
    <dgm:pt modelId="{5983A950-89AB-464C-950D-933BA8D8E7ED}" type="sibTrans" cxnId="{4B6F9901-6975-457F-A959-D1A7153204B3}">
      <dgm:prSet/>
      <dgm:spPr/>
      <dgm:t>
        <a:bodyPr/>
        <a:lstStyle/>
        <a:p>
          <a:endParaRPr lang="en-US" sz="2000" b="1">
            <a:latin typeface="Times New Roman" pitchFamily="18" charset="0"/>
            <a:cs typeface="Times New Roman" pitchFamily="18" charset="0"/>
          </a:endParaRPr>
        </a:p>
      </dgm:t>
    </dgm:pt>
    <dgm:pt modelId="{8E3EF547-0DBB-4A7F-BEAB-3FB1E1E610D4}" type="pres">
      <dgm:prSet presAssocID="{1655DD49-364D-4DC6-A5E8-67AAE653F253}" presName="cycle" presStyleCnt="0">
        <dgm:presLayoutVars>
          <dgm:chMax val="1"/>
          <dgm:dir/>
          <dgm:animLvl val="ctr"/>
          <dgm:resizeHandles val="exact"/>
        </dgm:presLayoutVars>
      </dgm:prSet>
      <dgm:spPr/>
    </dgm:pt>
    <dgm:pt modelId="{2283BF6B-03F0-4ED8-AA78-3F8552194CCD}" type="pres">
      <dgm:prSet presAssocID="{43772CBE-E8FD-4F69-9435-853DD0B90496}" presName="centerShape" presStyleLbl="node0" presStyleIdx="0" presStyleCnt="1"/>
      <dgm:spPr/>
    </dgm:pt>
    <dgm:pt modelId="{09380126-1DC2-4CBD-BBB2-DA5935465EC1}" type="pres">
      <dgm:prSet presAssocID="{16BF36AF-97D0-4BEE-83E0-A93D29D34133}" presName="parTrans" presStyleLbl="bgSibTrans2D1" presStyleIdx="0" presStyleCnt="2"/>
      <dgm:spPr/>
    </dgm:pt>
    <dgm:pt modelId="{8A08D383-5E43-4851-B928-0A2B533A06C5}" type="pres">
      <dgm:prSet presAssocID="{287F0495-4FAA-4B48-B8BD-4B740B4A52C2}" presName="node" presStyleLbl="node1" presStyleIdx="0" presStyleCnt="2">
        <dgm:presLayoutVars>
          <dgm:bulletEnabled val="1"/>
        </dgm:presLayoutVars>
      </dgm:prSet>
      <dgm:spPr/>
    </dgm:pt>
    <dgm:pt modelId="{37ED25D9-13E7-4FDD-A72F-5BCD618ACE78}" type="pres">
      <dgm:prSet presAssocID="{E465BE5F-CD6F-41DB-B7D2-5F36A290F3D6}" presName="parTrans" presStyleLbl="bgSibTrans2D1" presStyleIdx="1" presStyleCnt="2"/>
      <dgm:spPr/>
    </dgm:pt>
    <dgm:pt modelId="{DB6A1425-A5B2-4A48-80EE-A6FC40B034FF}" type="pres">
      <dgm:prSet presAssocID="{0197104F-FC05-4E6E-8C0F-82443F615337}" presName="node" presStyleLbl="node1" presStyleIdx="1" presStyleCnt="2">
        <dgm:presLayoutVars>
          <dgm:bulletEnabled val="1"/>
        </dgm:presLayoutVars>
      </dgm:prSet>
      <dgm:spPr/>
    </dgm:pt>
  </dgm:ptLst>
  <dgm:cxnLst>
    <dgm:cxn modelId="{4B6F9901-6975-457F-A959-D1A7153204B3}" srcId="{1655DD49-364D-4DC6-A5E8-67AAE653F253}" destId="{46867A42-EB4E-4B9C-BDA2-32192DFDB2FF}" srcOrd="1" destOrd="0" parTransId="{929CCF6B-BB27-4D71-ACC1-61D2E563E7DC}" sibTransId="{5983A950-89AB-464C-950D-933BA8D8E7ED}"/>
    <dgm:cxn modelId="{C3CB98EC-A72A-4A7F-AE3F-7E1483A9568F}" type="presOf" srcId="{1655DD49-364D-4DC6-A5E8-67AAE653F253}" destId="{8E3EF547-0DBB-4A7F-BEAB-3FB1E1E610D4}" srcOrd="0" destOrd="0" presId="urn:microsoft.com/office/officeart/2005/8/layout/radial4"/>
    <dgm:cxn modelId="{188B2A25-D86A-4DAF-8A44-59028E3DCD9E}" type="presOf" srcId="{287F0495-4FAA-4B48-B8BD-4B740B4A52C2}" destId="{8A08D383-5E43-4851-B928-0A2B533A06C5}" srcOrd="0" destOrd="0" presId="urn:microsoft.com/office/officeart/2005/8/layout/radial4"/>
    <dgm:cxn modelId="{C6C0582E-FE93-4005-AD9D-CA43168A7E00}" type="presOf" srcId="{16BF36AF-97D0-4BEE-83E0-A93D29D34133}" destId="{09380126-1DC2-4CBD-BBB2-DA5935465EC1}" srcOrd="0" destOrd="0" presId="urn:microsoft.com/office/officeart/2005/8/layout/radial4"/>
    <dgm:cxn modelId="{D646CAD8-86C0-4ABB-8422-C0C9BF1F4F21}" srcId="{43772CBE-E8FD-4F69-9435-853DD0B90496}" destId="{0197104F-FC05-4E6E-8C0F-82443F615337}" srcOrd="1" destOrd="0" parTransId="{E465BE5F-CD6F-41DB-B7D2-5F36A290F3D6}" sibTransId="{865D10C1-3440-4B6C-B082-431B616A8AA6}"/>
    <dgm:cxn modelId="{A4ED36BC-239B-4BEB-835F-D4542EE6F37D}" type="presOf" srcId="{E465BE5F-CD6F-41DB-B7D2-5F36A290F3D6}" destId="{37ED25D9-13E7-4FDD-A72F-5BCD618ACE78}" srcOrd="0" destOrd="0" presId="urn:microsoft.com/office/officeart/2005/8/layout/radial4"/>
    <dgm:cxn modelId="{BEB1F3E7-E0D5-4F3C-BF18-B2AFE36AF216}" srcId="{43772CBE-E8FD-4F69-9435-853DD0B90496}" destId="{287F0495-4FAA-4B48-B8BD-4B740B4A52C2}" srcOrd="0" destOrd="0" parTransId="{16BF36AF-97D0-4BEE-83E0-A93D29D34133}" sibTransId="{BE234C3A-657D-4C99-897D-CD0F18A841A7}"/>
    <dgm:cxn modelId="{221C0AC6-C2F2-4E5A-AC34-E9900BE56A89}" srcId="{1655DD49-364D-4DC6-A5E8-67AAE653F253}" destId="{43772CBE-E8FD-4F69-9435-853DD0B90496}" srcOrd="0" destOrd="0" parTransId="{9B9EE37C-F61D-48FF-8DEB-0291B7005E09}" sibTransId="{FEF657EC-586A-4E97-A765-4D3042A10E81}"/>
    <dgm:cxn modelId="{3491C417-9A37-4DCA-9E28-6A243F0BF45C}" type="presOf" srcId="{43772CBE-E8FD-4F69-9435-853DD0B90496}" destId="{2283BF6B-03F0-4ED8-AA78-3F8552194CCD}" srcOrd="0" destOrd="0" presId="urn:microsoft.com/office/officeart/2005/8/layout/radial4"/>
    <dgm:cxn modelId="{1CE8A6B4-5D7F-4287-BC74-573A6BC2122A}" type="presOf" srcId="{0197104F-FC05-4E6E-8C0F-82443F615337}" destId="{DB6A1425-A5B2-4A48-80EE-A6FC40B034FF}" srcOrd="0" destOrd="0" presId="urn:microsoft.com/office/officeart/2005/8/layout/radial4"/>
    <dgm:cxn modelId="{0BC0F973-56C2-49FA-91CC-29F4C065DFB3}" type="presParOf" srcId="{8E3EF547-0DBB-4A7F-BEAB-3FB1E1E610D4}" destId="{2283BF6B-03F0-4ED8-AA78-3F8552194CCD}" srcOrd="0" destOrd="0" presId="urn:microsoft.com/office/officeart/2005/8/layout/radial4"/>
    <dgm:cxn modelId="{3D4D2EB8-0AF6-45BF-A1CB-5F52F078681B}" type="presParOf" srcId="{8E3EF547-0DBB-4A7F-BEAB-3FB1E1E610D4}" destId="{09380126-1DC2-4CBD-BBB2-DA5935465EC1}" srcOrd="1" destOrd="0" presId="urn:microsoft.com/office/officeart/2005/8/layout/radial4"/>
    <dgm:cxn modelId="{C45EED45-1AC1-4FD8-BF0E-1461DEA9051B}" type="presParOf" srcId="{8E3EF547-0DBB-4A7F-BEAB-3FB1E1E610D4}" destId="{8A08D383-5E43-4851-B928-0A2B533A06C5}" srcOrd="2" destOrd="0" presId="urn:microsoft.com/office/officeart/2005/8/layout/radial4"/>
    <dgm:cxn modelId="{BC0A7B50-2E2A-43ED-ABE2-150E618387F7}" type="presParOf" srcId="{8E3EF547-0DBB-4A7F-BEAB-3FB1E1E610D4}" destId="{37ED25D9-13E7-4FDD-A72F-5BCD618ACE78}" srcOrd="3" destOrd="0" presId="urn:microsoft.com/office/officeart/2005/8/layout/radial4"/>
    <dgm:cxn modelId="{59963D36-D6A9-4992-A4AA-6742D46CEF82}" type="presParOf" srcId="{8E3EF547-0DBB-4A7F-BEAB-3FB1E1E610D4}" destId="{DB6A1425-A5B2-4A48-80EE-A6FC40B034FF}"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55DD49-364D-4DC6-A5E8-67AAE653F25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3772CBE-E8FD-4F69-9435-853DD0B90496}">
      <dgm:prSet phldrT="[Text]" custT="1"/>
      <dgm:spPr/>
      <dgm:t>
        <a:bodyPr/>
        <a:lstStyle/>
        <a:p>
          <a:r>
            <a:rPr lang="en-US" sz="2000" b="1" err="1">
              <a:latin typeface="Times New Roman" pitchFamily="18" charset="0"/>
              <a:cs typeface="Times New Roman" pitchFamily="18" charset="0"/>
            </a:rPr>
            <a:t>Hình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thức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chính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thể</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Dân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endParaRPr lang="en-US" sz="2000" b="1">
            <a:latin typeface="Times New Roman" pitchFamily="18" charset="0"/>
            <a:cs typeface="Times New Roman" pitchFamily="18" charset="0"/>
          </a:endParaRPr>
        </a:p>
      </dgm:t>
    </dgm:pt>
    <dgm:pt modelId="{9B9EE37C-F61D-48FF-8DEB-0291B7005E09}" type="parTrans" cxnId="{221C0AC6-C2F2-4E5A-AC34-E9900BE56A89}">
      <dgm:prSet/>
      <dgm:spPr/>
      <dgm:t>
        <a:bodyPr/>
        <a:lstStyle/>
        <a:p>
          <a:endParaRPr lang="en-US" sz="2000" b="1">
            <a:latin typeface="Times New Roman" pitchFamily="18" charset="0"/>
            <a:cs typeface="Times New Roman" pitchFamily="18" charset="0"/>
          </a:endParaRPr>
        </a:p>
      </dgm:t>
    </dgm:pt>
    <dgm:pt modelId="{FEF657EC-586A-4E97-A765-4D3042A10E81}" type="sibTrans" cxnId="{221C0AC6-C2F2-4E5A-AC34-E9900BE56A89}">
      <dgm:prSet/>
      <dgm:spPr/>
      <dgm:t>
        <a:bodyPr/>
        <a:lstStyle/>
        <a:p>
          <a:endParaRPr lang="en-US" sz="2000" b="1">
            <a:latin typeface="Times New Roman" pitchFamily="18" charset="0"/>
            <a:cs typeface="Times New Roman" pitchFamily="18" charset="0"/>
          </a:endParaRPr>
        </a:p>
      </dgm:t>
    </dgm:pt>
    <dgm:pt modelId="{287F0495-4FAA-4B48-B8BD-4B740B4A52C2}">
      <dgm:prSet phldrT="[Text]" custT="1"/>
      <dgm:spPr/>
      <dgm:t>
        <a:bodyPr/>
        <a:lstStyle/>
        <a:p>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Đại</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nghị</a:t>
          </a:r>
          <a:endParaRPr lang="en-US" sz="2000" b="1">
            <a:latin typeface="Times New Roman" pitchFamily="18" charset="0"/>
            <a:cs typeface="Times New Roman" pitchFamily="18" charset="0"/>
          </a:endParaRPr>
        </a:p>
      </dgm:t>
    </dgm:pt>
    <dgm:pt modelId="{16BF36AF-97D0-4BEE-83E0-A93D29D34133}" type="parTrans" cxnId="{BEB1F3E7-E0D5-4F3C-BF18-B2AFE36AF216}">
      <dgm:prSet/>
      <dgm:spPr/>
      <dgm:t>
        <a:bodyPr/>
        <a:lstStyle/>
        <a:p>
          <a:endParaRPr lang="en-US" sz="2000" b="1">
            <a:latin typeface="Times New Roman" pitchFamily="18" charset="0"/>
            <a:cs typeface="Times New Roman" pitchFamily="18" charset="0"/>
          </a:endParaRPr>
        </a:p>
      </dgm:t>
    </dgm:pt>
    <dgm:pt modelId="{BE234C3A-657D-4C99-897D-CD0F18A841A7}" type="sibTrans" cxnId="{BEB1F3E7-E0D5-4F3C-BF18-B2AFE36AF216}">
      <dgm:prSet/>
      <dgm:spPr/>
      <dgm:t>
        <a:bodyPr/>
        <a:lstStyle/>
        <a:p>
          <a:endParaRPr lang="en-US" sz="2000" b="1">
            <a:latin typeface="Times New Roman" pitchFamily="18" charset="0"/>
            <a:cs typeface="Times New Roman" pitchFamily="18" charset="0"/>
          </a:endParaRPr>
        </a:p>
      </dgm:t>
    </dgm:pt>
    <dgm:pt modelId="{0197104F-FC05-4E6E-8C0F-82443F615337}">
      <dgm:prSet phldrT="[Text]" custT="1"/>
      <dgm:spPr/>
      <dgm:t>
        <a:bodyPr/>
        <a:lstStyle/>
        <a:p>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Tổng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thống</a:t>
          </a:r>
          <a:endParaRPr lang="en-US" sz="2000" b="1">
            <a:latin typeface="Times New Roman" pitchFamily="18" charset="0"/>
            <a:cs typeface="Times New Roman" pitchFamily="18" charset="0"/>
          </a:endParaRPr>
        </a:p>
      </dgm:t>
    </dgm:pt>
    <dgm:pt modelId="{E465BE5F-CD6F-41DB-B7D2-5F36A290F3D6}" type="parTrans" cxnId="{D646CAD8-86C0-4ABB-8422-C0C9BF1F4F21}">
      <dgm:prSet/>
      <dgm:spPr/>
      <dgm:t>
        <a:bodyPr/>
        <a:lstStyle/>
        <a:p>
          <a:endParaRPr lang="en-US" sz="2000" b="1">
            <a:latin typeface="Times New Roman" pitchFamily="18" charset="0"/>
            <a:cs typeface="Times New Roman" pitchFamily="18" charset="0"/>
          </a:endParaRPr>
        </a:p>
      </dgm:t>
    </dgm:pt>
    <dgm:pt modelId="{865D10C1-3440-4B6C-B082-431B616A8AA6}" type="sibTrans" cxnId="{D646CAD8-86C0-4ABB-8422-C0C9BF1F4F21}">
      <dgm:prSet/>
      <dgm:spPr/>
      <dgm:t>
        <a:bodyPr/>
        <a:lstStyle/>
        <a:p>
          <a:endParaRPr lang="en-US" sz="2000" b="1">
            <a:latin typeface="Times New Roman" pitchFamily="18" charset="0"/>
            <a:cs typeface="Times New Roman" pitchFamily="18" charset="0"/>
          </a:endParaRPr>
        </a:p>
      </dgm:t>
    </dgm:pt>
    <dgm:pt modelId="{46867A42-EB4E-4B9C-BDA2-32192DFDB2FF}">
      <dgm:prSet phldrT="[Text]"/>
      <dgm:spPr/>
      <dgm:t>
        <a:bodyPr/>
        <a:lstStyle/>
        <a:p>
          <a:endParaRPr lang="en-US" sz="2000" b="1">
            <a:latin typeface="Times New Roman" pitchFamily="18" charset="0"/>
            <a:cs typeface="Times New Roman" pitchFamily="18" charset="0"/>
          </a:endParaRPr>
        </a:p>
      </dgm:t>
    </dgm:pt>
    <dgm:pt modelId="{929CCF6B-BB27-4D71-ACC1-61D2E563E7DC}" type="parTrans" cxnId="{4B6F9901-6975-457F-A959-D1A7153204B3}">
      <dgm:prSet/>
      <dgm:spPr/>
      <dgm:t>
        <a:bodyPr/>
        <a:lstStyle/>
        <a:p>
          <a:endParaRPr lang="en-US" sz="2000" b="1">
            <a:latin typeface="Times New Roman" pitchFamily="18" charset="0"/>
            <a:cs typeface="Times New Roman" pitchFamily="18" charset="0"/>
          </a:endParaRPr>
        </a:p>
      </dgm:t>
    </dgm:pt>
    <dgm:pt modelId="{5983A950-89AB-464C-950D-933BA8D8E7ED}" type="sibTrans" cxnId="{4B6F9901-6975-457F-A959-D1A7153204B3}">
      <dgm:prSet/>
      <dgm:spPr/>
      <dgm:t>
        <a:bodyPr/>
        <a:lstStyle/>
        <a:p>
          <a:endParaRPr lang="en-US" sz="2000" b="1">
            <a:latin typeface="Times New Roman" pitchFamily="18" charset="0"/>
            <a:cs typeface="Times New Roman" pitchFamily="18" charset="0"/>
          </a:endParaRPr>
        </a:p>
      </dgm:t>
    </dgm:pt>
    <dgm:pt modelId="{AF0B4CC2-8E99-4D09-92FA-24B5FB9D1592}">
      <dgm:prSet phldrT="[Text]" custT="1"/>
      <dgm:spPr/>
      <dgm:t>
        <a:bodyPr/>
        <a:lstStyle/>
        <a:p>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Lưỡng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tính</a:t>
          </a:r>
          <a:endParaRPr lang="en-US" sz="2000" b="1">
            <a:latin typeface="Times New Roman" pitchFamily="18" charset="0"/>
            <a:cs typeface="Times New Roman" pitchFamily="18" charset="0"/>
          </a:endParaRPr>
        </a:p>
      </dgm:t>
    </dgm:pt>
    <dgm:pt modelId="{76810883-CA6C-426D-87B2-9416CFDD0DB0}" type="parTrans" cxnId="{1FF882E0-2287-4BA8-A425-9B3AF54F3ACD}">
      <dgm:prSet/>
      <dgm:spPr/>
      <dgm:t>
        <a:bodyPr/>
        <a:lstStyle/>
        <a:p>
          <a:endParaRPr lang="en-US"/>
        </a:p>
      </dgm:t>
    </dgm:pt>
    <dgm:pt modelId="{6032FC44-B5B6-4AF6-8099-EEB3118675E0}" type="sibTrans" cxnId="{1FF882E0-2287-4BA8-A425-9B3AF54F3ACD}">
      <dgm:prSet/>
      <dgm:spPr/>
      <dgm:t>
        <a:bodyPr/>
        <a:lstStyle/>
        <a:p>
          <a:endParaRPr lang="en-US"/>
        </a:p>
      </dgm:t>
    </dgm:pt>
    <dgm:pt modelId="{8E3EF547-0DBB-4A7F-BEAB-3FB1E1E610D4}" type="pres">
      <dgm:prSet presAssocID="{1655DD49-364D-4DC6-A5E8-67AAE653F253}" presName="cycle" presStyleCnt="0">
        <dgm:presLayoutVars>
          <dgm:chMax val="1"/>
          <dgm:dir/>
          <dgm:animLvl val="ctr"/>
          <dgm:resizeHandles val="exact"/>
        </dgm:presLayoutVars>
      </dgm:prSet>
      <dgm:spPr/>
    </dgm:pt>
    <dgm:pt modelId="{2283BF6B-03F0-4ED8-AA78-3F8552194CCD}" type="pres">
      <dgm:prSet presAssocID="{43772CBE-E8FD-4F69-9435-853DD0B90496}" presName="centerShape" presStyleLbl="node0" presStyleIdx="0" presStyleCnt="1"/>
      <dgm:spPr/>
    </dgm:pt>
    <dgm:pt modelId="{09380126-1DC2-4CBD-BBB2-DA5935465EC1}" type="pres">
      <dgm:prSet presAssocID="{16BF36AF-97D0-4BEE-83E0-A93D29D34133}" presName="parTrans" presStyleLbl="bgSibTrans2D1" presStyleIdx="0" presStyleCnt="3"/>
      <dgm:spPr/>
    </dgm:pt>
    <dgm:pt modelId="{8A08D383-5E43-4851-B928-0A2B533A06C5}" type="pres">
      <dgm:prSet presAssocID="{287F0495-4FAA-4B48-B8BD-4B740B4A52C2}" presName="node" presStyleLbl="node1" presStyleIdx="0" presStyleCnt="3">
        <dgm:presLayoutVars>
          <dgm:bulletEnabled val="1"/>
        </dgm:presLayoutVars>
      </dgm:prSet>
      <dgm:spPr/>
    </dgm:pt>
    <dgm:pt modelId="{37ED25D9-13E7-4FDD-A72F-5BCD618ACE78}" type="pres">
      <dgm:prSet presAssocID="{E465BE5F-CD6F-41DB-B7D2-5F36A290F3D6}" presName="parTrans" presStyleLbl="bgSibTrans2D1" presStyleIdx="1" presStyleCnt="3"/>
      <dgm:spPr/>
    </dgm:pt>
    <dgm:pt modelId="{DB6A1425-A5B2-4A48-80EE-A6FC40B034FF}" type="pres">
      <dgm:prSet presAssocID="{0197104F-FC05-4E6E-8C0F-82443F615337}" presName="node" presStyleLbl="node1" presStyleIdx="1" presStyleCnt="3">
        <dgm:presLayoutVars>
          <dgm:bulletEnabled val="1"/>
        </dgm:presLayoutVars>
      </dgm:prSet>
      <dgm:spPr/>
    </dgm:pt>
    <dgm:pt modelId="{46CBDE4B-AC2F-4A25-94CA-7A21AAC23625}" type="pres">
      <dgm:prSet presAssocID="{76810883-CA6C-426D-87B2-9416CFDD0DB0}" presName="parTrans" presStyleLbl="bgSibTrans2D1" presStyleIdx="2" presStyleCnt="3"/>
      <dgm:spPr/>
    </dgm:pt>
    <dgm:pt modelId="{8E425A3F-BAAC-4188-8697-7F298F4AA335}" type="pres">
      <dgm:prSet presAssocID="{AF0B4CC2-8E99-4D09-92FA-24B5FB9D1592}" presName="node" presStyleLbl="node1" presStyleIdx="2" presStyleCnt="3">
        <dgm:presLayoutVars>
          <dgm:bulletEnabled val="1"/>
        </dgm:presLayoutVars>
      </dgm:prSet>
      <dgm:spPr/>
    </dgm:pt>
  </dgm:ptLst>
  <dgm:cxnLst>
    <dgm:cxn modelId="{BEB1F3E7-E0D5-4F3C-BF18-B2AFE36AF216}" srcId="{43772CBE-E8FD-4F69-9435-853DD0B90496}" destId="{287F0495-4FAA-4B48-B8BD-4B740B4A52C2}" srcOrd="0" destOrd="0" parTransId="{16BF36AF-97D0-4BEE-83E0-A93D29D34133}" sibTransId="{BE234C3A-657D-4C99-897D-CD0F18A841A7}"/>
    <dgm:cxn modelId="{1817F72D-7B58-4ABA-913A-16FCFF2F54C1}" type="presOf" srcId="{0197104F-FC05-4E6E-8C0F-82443F615337}" destId="{DB6A1425-A5B2-4A48-80EE-A6FC40B034FF}" srcOrd="0" destOrd="0" presId="urn:microsoft.com/office/officeart/2005/8/layout/radial4"/>
    <dgm:cxn modelId="{4B6F9901-6975-457F-A959-D1A7153204B3}" srcId="{1655DD49-364D-4DC6-A5E8-67AAE653F253}" destId="{46867A42-EB4E-4B9C-BDA2-32192DFDB2FF}" srcOrd="1" destOrd="0" parTransId="{929CCF6B-BB27-4D71-ACC1-61D2E563E7DC}" sibTransId="{5983A950-89AB-464C-950D-933BA8D8E7ED}"/>
    <dgm:cxn modelId="{B2571AED-4F75-431A-8914-21D2F51FA96D}" type="presOf" srcId="{E465BE5F-CD6F-41DB-B7D2-5F36A290F3D6}" destId="{37ED25D9-13E7-4FDD-A72F-5BCD618ACE78}" srcOrd="0" destOrd="0" presId="urn:microsoft.com/office/officeart/2005/8/layout/radial4"/>
    <dgm:cxn modelId="{D646CAD8-86C0-4ABB-8422-C0C9BF1F4F21}" srcId="{43772CBE-E8FD-4F69-9435-853DD0B90496}" destId="{0197104F-FC05-4E6E-8C0F-82443F615337}" srcOrd="1" destOrd="0" parTransId="{E465BE5F-CD6F-41DB-B7D2-5F36A290F3D6}" sibTransId="{865D10C1-3440-4B6C-B082-431B616A8AA6}"/>
    <dgm:cxn modelId="{221C0AC6-C2F2-4E5A-AC34-E9900BE56A89}" srcId="{1655DD49-364D-4DC6-A5E8-67AAE653F253}" destId="{43772CBE-E8FD-4F69-9435-853DD0B90496}" srcOrd="0" destOrd="0" parTransId="{9B9EE37C-F61D-48FF-8DEB-0291B7005E09}" sibTransId="{FEF657EC-586A-4E97-A765-4D3042A10E81}"/>
    <dgm:cxn modelId="{38A1F35D-176C-4555-A1A6-026050BE1B18}" type="presOf" srcId="{287F0495-4FAA-4B48-B8BD-4B740B4A52C2}" destId="{8A08D383-5E43-4851-B928-0A2B533A06C5}" srcOrd="0" destOrd="0" presId="urn:microsoft.com/office/officeart/2005/8/layout/radial4"/>
    <dgm:cxn modelId="{1FF882E0-2287-4BA8-A425-9B3AF54F3ACD}" srcId="{43772CBE-E8FD-4F69-9435-853DD0B90496}" destId="{AF0B4CC2-8E99-4D09-92FA-24B5FB9D1592}" srcOrd="2" destOrd="0" parTransId="{76810883-CA6C-426D-87B2-9416CFDD0DB0}" sibTransId="{6032FC44-B5B6-4AF6-8099-EEB3118675E0}"/>
    <dgm:cxn modelId="{1BA5B4F2-BBDE-4061-8BE7-41E7F7F338FD}" type="presOf" srcId="{76810883-CA6C-426D-87B2-9416CFDD0DB0}" destId="{46CBDE4B-AC2F-4A25-94CA-7A21AAC23625}" srcOrd="0" destOrd="0" presId="urn:microsoft.com/office/officeart/2005/8/layout/radial4"/>
    <dgm:cxn modelId="{F433196D-4DBE-46F7-BA37-DA54AACF3EA9}" type="presOf" srcId="{1655DD49-364D-4DC6-A5E8-67AAE653F253}" destId="{8E3EF547-0DBB-4A7F-BEAB-3FB1E1E610D4}" srcOrd="0" destOrd="0" presId="urn:microsoft.com/office/officeart/2005/8/layout/radial4"/>
    <dgm:cxn modelId="{208A090E-98FD-4072-9874-D795F8722C9D}" type="presOf" srcId="{16BF36AF-97D0-4BEE-83E0-A93D29D34133}" destId="{09380126-1DC2-4CBD-BBB2-DA5935465EC1}" srcOrd="0" destOrd="0" presId="urn:microsoft.com/office/officeart/2005/8/layout/radial4"/>
    <dgm:cxn modelId="{BC2043D3-4CE7-47D2-A11B-33744609E43A}" type="presOf" srcId="{43772CBE-E8FD-4F69-9435-853DD0B90496}" destId="{2283BF6B-03F0-4ED8-AA78-3F8552194CCD}" srcOrd="0" destOrd="0" presId="urn:microsoft.com/office/officeart/2005/8/layout/radial4"/>
    <dgm:cxn modelId="{0401DA74-46FA-4F21-BB87-53E48902A602}" type="presOf" srcId="{AF0B4CC2-8E99-4D09-92FA-24B5FB9D1592}" destId="{8E425A3F-BAAC-4188-8697-7F298F4AA335}" srcOrd="0" destOrd="0" presId="urn:microsoft.com/office/officeart/2005/8/layout/radial4"/>
    <dgm:cxn modelId="{D9170D19-B8AE-4597-8BF0-0724313DA9B6}" type="presParOf" srcId="{8E3EF547-0DBB-4A7F-BEAB-3FB1E1E610D4}" destId="{2283BF6B-03F0-4ED8-AA78-3F8552194CCD}" srcOrd="0" destOrd="0" presId="urn:microsoft.com/office/officeart/2005/8/layout/radial4"/>
    <dgm:cxn modelId="{907E32E2-E405-4B88-9D2B-831856D41515}" type="presParOf" srcId="{8E3EF547-0DBB-4A7F-BEAB-3FB1E1E610D4}" destId="{09380126-1DC2-4CBD-BBB2-DA5935465EC1}" srcOrd="1" destOrd="0" presId="urn:microsoft.com/office/officeart/2005/8/layout/radial4"/>
    <dgm:cxn modelId="{F56AC802-4A2C-4769-B83E-810FEAE9B7C9}" type="presParOf" srcId="{8E3EF547-0DBB-4A7F-BEAB-3FB1E1E610D4}" destId="{8A08D383-5E43-4851-B928-0A2B533A06C5}" srcOrd="2" destOrd="0" presId="urn:microsoft.com/office/officeart/2005/8/layout/radial4"/>
    <dgm:cxn modelId="{44EBD315-2D5A-48C8-A56A-8EC9DC4602BE}" type="presParOf" srcId="{8E3EF547-0DBB-4A7F-BEAB-3FB1E1E610D4}" destId="{37ED25D9-13E7-4FDD-A72F-5BCD618ACE78}" srcOrd="3" destOrd="0" presId="urn:microsoft.com/office/officeart/2005/8/layout/radial4"/>
    <dgm:cxn modelId="{5746C155-3C9B-4406-B755-D93126D97333}" type="presParOf" srcId="{8E3EF547-0DBB-4A7F-BEAB-3FB1E1E610D4}" destId="{DB6A1425-A5B2-4A48-80EE-A6FC40B034FF}" srcOrd="4" destOrd="0" presId="urn:microsoft.com/office/officeart/2005/8/layout/radial4"/>
    <dgm:cxn modelId="{7C851FD9-6F2B-472C-AED3-4528A6590BAB}" type="presParOf" srcId="{8E3EF547-0DBB-4A7F-BEAB-3FB1E1E610D4}" destId="{46CBDE4B-AC2F-4A25-94CA-7A21AAC23625}" srcOrd="5" destOrd="0" presId="urn:microsoft.com/office/officeart/2005/8/layout/radial4"/>
    <dgm:cxn modelId="{A40CF61C-E241-464A-A93A-3173D38CD135}" type="presParOf" srcId="{8E3EF547-0DBB-4A7F-BEAB-3FB1E1E610D4}" destId="{8E425A3F-BAAC-4188-8697-7F298F4AA335}"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3DB4AD7-A335-4F57-9886-D2CB37FCD91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11A42EC2-C87C-4F53-88DE-3A2A91C46340}">
      <dgm:prSet phldrT="[Text]" phldr="1"/>
      <dgm:spPr/>
      <dgm:t>
        <a:bodyPr/>
        <a:lstStyle/>
        <a:p>
          <a:endParaRPr lang="en-US"/>
        </a:p>
      </dgm:t>
    </dgm:pt>
    <dgm:pt modelId="{EBD90F6E-3975-4F75-840A-41E28C82A9C5}" type="parTrans" cxnId="{295C7F19-047E-4D39-A962-1821134E27EF}">
      <dgm:prSet/>
      <dgm:spPr/>
      <dgm:t>
        <a:bodyPr/>
        <a:lstStyle/>
        <a:p>
          <a:endParaRPr lang="en-US"/>
        </a:p>
      </dgm:t>
    </dgm:pt>
    <dgm:pt modelId="{5118F83E-FE51-463D-BEEB-550DFB68F1A1}" type="sibTrans" cxnId="{295C7F19-047E-4D39-A962-1821134E27EF}">
      <dgm:prSet/>
      <dgm:spPr/>
      <dgm:t>
        <a:bodyPr/>
        <a:lstStyle/>
        <a:p>
          <a:endParaRPr lang="en-US"/>
        </a:p>
      </dgm:t>
    </dgm:pt>
    <dgm:pt modelId="{DCBA98F6-8276-4BA3-A63A-57D0E1F65FFA}">
      <dgm:prSet phldrT="[Text]"/>
      <dgm:spPr/>
      <dgm:t>
        <a:bodyPr/>
        <a:lstStyle/>
        <a:p>
          <a:r>
            <a:rPr lang="en-US" b="1" err="1">
              <a:latin typeface="Times New Roman" pitchFamily="18" charset="0"/>
              <a:cs typeface="Times New Roman" pitchFamily="18" charset="0"/>
            </a:rPr>
            <a:t>Hai</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phạm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trù</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cùng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phát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sinh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phát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triển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tiêu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vong</a:t>
          </a:r>
          <a:endParaRPr lang="en-US" b="1">
            <a:latin typeface="Times New Roman" pitchFamily="18" charset="0"/>
            <a:cs typeface="Times New Roman" pitchFamily="18" charset="0"/>
          </a:endParaRPr>
        </a:p>
      </dgm:t>
    </dgm:pt>
    <dgm:pt modelId="{1706CF7E-DF1F-4DDE-B3F4-76B9F7557D03}" type="parTrans" cxnId="{9884C0D3-2E8D-4D76-AB51-634D1D714107}">
      <dgm:prSet/>
      <dgm:spPr/>
      <dgm:t>
        <a:bodyPr/>
        <a:lstStyle/>
        <a:p>
          <a:endParaRPr lang="en-US"/>
        </a:p>
      </dgm:t>
    </dgm:pt>
    <dgm:pt modelId="{E6ADEF11-682B-4D75-A364-232AC5180128}" type="sibTrans" cxnId="{9884C0D3-2E8D-4D76-AB51-634D1D714107}">
      <dgm:prSet/>
      <dgm:spPr/>
      <dgm:t>
        <a:bodyPr/>
        <a:lstStyle/>
        <a:p>
          <a:endParaRPr lang="en-US"/>
        </a:p>
      </dgm:t>
    </dgm:pt>
    <dgm:pt modelId="{987AF2DC-9380-4D29-B5EE-91DF9E2DC263}">
      <dgm:prSet phldrT="[Text]"/>
      <dgm:spPr/>
      <dgm:t>
        <a:bodyPr/>
        <a:lstStyle/>
        <a:p>
          <a:r>
            <a:rPr lang="en-US" b="1" err="1">
              <a:latin typeface="Times New Roman" pitchFamily="18" charset="0"/>
              <a:cs typeface="Times New Roman" pitchFamily="18" charset="0"/>
            </a:rPr>
            <a:t>Công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dân</a:t>
          </a:r>
          <a:r>
            <a:rPr lang="en-US" b="1">
              <a:latin typeface="Times New Roman" pitchFamily="18" charset="0"/>
              <a:cs typeface="Times New Roman" pitchFamily="18" charset="0"/>
            </a:rPr>
            <a:t> – </a:t>
          </a:r>
          <a:r>
            <a:rPr lang="en-US" b="1" err="1">
              <a:latin typeface="Times New Roman" pitchFamily="18" charset="0"/>
              <a:cs typeface="Times New Roman" pitchFamily="18" charset="0"/>
            </a:rPr>
            <a:t>Nhà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nước</a:t>
          </a:r>
          <a:endParaRPr lang="en-US" b="1">
            <a:latin typeface="Times New Roman" pitchFamily="18" charset="0"/>
            <a:cs typeface="Times New Roman" pitchFamily="18" charset="0"/>
          </a:endParaRPr>
        </a:p>
      </dgm:t>
    </dgm:pt>
    <dgm:pt modelId="{FCD64D60-87EB-43E6-9380-5D50FA1D0948}" type="sibTrans" cxnId="{95A3A970-E920-44DB-A515-EB2BDADF5452}">
      <dgm:prSet/>
      <dgm:spPr/>
      <dgm:t>
        <a:bodyPr/>
        <a:lstStyle/>
        <a:p>
          <a:endParaRPr lang="en-US"/>
        </a:p>
      </dgm:t>
    </dgm:pt>
    <dgm:pt modelId="{A1AEE857-3AA8-4777-A7F1-DB36BB97D96F}" type="parTrans" cxnId="{95A3A970-E920-44DB-A515-EB2BDADF5452}">
      <dgm:prSet/>
      <dgm:spPr/>
      <dgm:t>
        <a:bodyPr/>
        <a:lstStyle/>
        <a:p>
          <a:endParaRPr lang="en-US"/>
        </a:p>
      </dgm:t>
    </dgm:pt>
    <dgm:pt modelId="{1E44D4F9-F838-4ECF-B215-05B1553A9C92}" type="pres">
      <dgm:prSet presAssocID="{23DB4AD7-A335-4F57-9886-D2CB37FCD91D}" presName="cycle" presStyleCnt="0">
        <dgm:presLayoutVars>
          <dgm:chMax val="1"/>
          <dgm:dir/>
          <dgm:animLvl val="ctr"/>
          <dgm:resizeHandles val="exact"/>
        </dgm:presLayoutVars>
      </dgm:prSet>
      <dgm:spPr/>
    </dgm:pt>
    <dgm:pt modelId="{9A9D82EC-A73B-44B3-9A53-B7AB21712991}" type="pres">
      <dgm:prSet presAssocID="{11A42EC2-C87C-4F53-88DE-3A2A91C46340}" presName="centerShape" presStyleLbl="node0" presStyleIdx="0" presStyleCnt="1" custLinFactNeighborY="9438"/>
      <dgm:spPr/>
    </dgm:pt>
    <dgm:pt modelId="{CAE69772-7087-4C42-AE22-F1AAC8EE889A}" type="pres">
      <dgm:prSet presAssocID="{A1AEE857-3AA8-4777-A7F1-DB36BB97D96F}" presName="parTrans" presStyleLbl="bgSibTrans2D1" presStyleIdx="0" presStyleCnt="2" custScaleX="52415"/>
      <dgm:spPr/>
    </dgm:pt>
    <dgm:pt modelId="{2978E4AE-8DA1-4345-A26A-0D28EB23DB37}" type="pres">
      <dgm:prSet presAssocID="{987AF2DC-9380-4D29-B5EE-91DF9E2DC263}" presName="node" presStyleLbl="node1" presStyleIdx="0" presStyleCnt="2">
        <dgm:presLayoutVars>
          <dgm:bulletEnabled val="1"/>
        </dgm:presLayoutVars>
      </dgm:prSet>
      <dgm:spPr/>
    </dgm:pt>
    <dgm:pt modelId="{43F8EC96-D5DE-4355-9121-E836EAE62B0B}" type="pres">
      <dgm:prSet presAssocID="{1706CF7E-DF1F-4DDE-B3F4-76B9F7557D03}" presName="parTrans" presStyleLbl="bgSibTrans2D1" presStyleIdx="1" presStyleCnt="2" custScaleX="52415"/>
      <dgm:spPr/>
    </dgm:pt>
    <dgm:pt modelId="{22799FDC-A992-4AE0-9286-CF9E9B889746}" type="pres">
      <dgm:prSet presAssocID="{DCBA98F6-8276-4BA3-A63A-57D0E1F65FFA}" presName="node" presStyleLbl="node1" presStyleIdx="1" presStyleCnt="2">
        <dgm:presLayoutVars>
          <dgm:bulletEnabled val="1"/>
        </dgm:presLayoutVars>
      </dgm:prSet>
      <dgm:spPr/>
    </dgm:pt>
  </dgm:ptLst>
  <dgm:cxnLst>
    <dgm:cxn modelId="{95A3A970-E920-44DB-A515-EB2BDADF5452}" srcId="{11A42EC2-C87C-4F53-88DE-3A2A91C46340}" destId="{987AF2DC-9380-4D29-B5EE-91DF9E2DC263}" srcOrd="0" destOrd="0" parTransId="{A1AEE857-3AA8-4777-A7F1-DB36BB97D96F}" sibTransId="{FCD64D60-87EB-43E6-9380-5D50FA1D0948}"/>
    <dgm:cxn modelId="{8BC8C5E5-A7EE-4363-B44F-6D2537CBB07F}" type="presOf" srcId="{11A42EC2-C87C-4F53-88DE-3A2A91C46340}" destId="{9A9D82EC-A73B-44B3-9A53-B7AB21712991}" srcOrd="0" destOrd="0" presId="urn:microsoft.com/office/officeart/2005/8/layout/radial4"/>
    <dgm:cxn modelId="{0484AD6C-7F5C-4966-A055-524342CFB57C}" type="presOf" srcId="{1706CF7E-DF1F-4DDE-B3F4-76B9F7557D03}" destId="{43F8EC96-D5DE-4355-9121-E836EAE62B0B}" srcOrd="0" destOrd="0" presId="urn:microsoft.com/office/officeart/2005/8/layout/radial4"/>
    <dgm:cxn modelId="{0381A513-F932-4078-BBD0-5ADD4D689202}" type="presOf" srcId="{23DB4AD7-A335-4F57-9886-D2CB37FCD91D}" destId="{1E44D4F9-F838-4ECF-B215-05B1553A9C92}" srcOrd="0" destOrd="0" presId="urn:microsoft.com/office/officeart/2005/8/layout/radial4"/>
    <dgm:cxn modelId="{295C7F19-047E-4D39-A962-1821134E27EF}" srcId="{23DB4AD7-A335-4F57-9886-D2CB37FCD91D}" destId="{11A42EC2-C87C-4F53-88DE-3A2A91C46340}" srcOrd="0" destOrd="0" parTransId="{EBD90F6E-3975-4F75-840A-41E28C82A9C5}" sibTransId="{5118F83E-FE51-463D-BEEB-550DFB68F1A1}"/>
    <dgm:cxn modelId="{10DA79D8-CDF3-4CB1-BE8B-9868B2B36432}" type="presOf" srcId="{987AF2DC-9380-4D29-B5EE-91DF9E2DC263}" destId="{2978E4AE-8DA1-4345-A26A-0D28EB23DB37}" srcOrd="0" destOrd="0" presId="urn:microsoft.com/office/officeart/2005/8/layout/radial4"/>
    <dgm:cxn modelId="{9884C0D3-2E8D-4D76-AB51-634D1D714107}" srcId="{11A42EC2-C87C-4F53-88DE-3A2A91C46340}" destId="{DCBA98F6-8276-4BA3-A63A-57D0E1F65FFA}" srcOrd="1" destOrd="0" parTransId="{1706CF7E-DF1F-4DDE-B3F4-76B9F7557D03}" sibTransId="{E6ADEF11-682B-4D75-A364-232AC5180128}"/>
    <dgm:cxn modelId="{E10B194A-604D-4FC4-8095-6CD8C18C37EE}" type="presOf" srcId="{A1AEE857-3AA8-4777-A7F1-DB36BB97D96F}" destId="{CAE69772-7087-4C42-AE22-F1AAC8EE889A}" srcOrd="0" destOrd="0" presId="urn:microsoft.com/office/officeart/2005/8/layout/radial4"/>
    <dgm:cxn modelId="{E84EF8F6-F16E-40C5-9277-2420D5658EC8}" type="presOf" srcId="{DCBA98F6-8276-4BA3-A63A-57D0E1F65FFA}" destId="{22799FDC-A992-4AE0-9286-CF9E9B889746}" srcOrd="0" destOrd="0" presId="urn:microsoft.com/office/officeart/2005/8/layout/radial4"/>
    <dgm:cxn modelId="{33ECE7D6-7D98-4ED8-8A03-B351878CC215}" type="presParOf" srcId="{1E44D4F9-F838-4ECF-B215-05B1553A9C92}" destId="{9A9D82EC-A73B-44B3-9A53-B7AB21712991}" srcOrd="0" destOrd="0" presId="urn:microsoft.com/office/officeart/2005/8/layout/radial4"/>
    <dgm:cxn modelId="{D0F03570-9411-437B-9679-41C17A33FA6C}" type="presParOf" srcId="{1E44D4F9-F838-4ECF-B215-05B1553A9C92}" destId="{CAE69772-7087-4C42-AE22-F1AAC8EE889A}" srcOrd="1" destOrd="0" presId="urn:microsoft.com/office/officeart/2005/8/layout/radial4"/>
    <dgm:cxn modelId="{0BA33E48-5DBE-4E40-9F95-451FA7CAABA0}" type="presParOf" srcId="{1E44D4F9-F838-4ECF-B215-05B1553A9C92}" destId="{2978E4AE-8DA1-4345-A26A-0D28EB23DB37}" srcOrd="2" destOrd="0" presId="urn:microsoft.com/office/officeart/2005/8/layout/radial4"/>
    <dgm:cxn modelId="{93B903A8-5A07-4D28-B83D-30B4C5877269}" type="presParOf" srcId="{1E44D4F9-F838-4ECF-B215-05B1553A9C92}" destId="{43F8EC96-D5DE-4355-9121-E836EAE62B0B}" srcOrd="3" destOrd="0" presId="urn:microsoft.com/office/officeart/2005/8/layout/radial4"/>
    <dgm:cxn modelId="{90FEE606-FD44-452D-80ED-EDA8AA49AE81}" type="presParOf" srcId="{1E44D4F9-F838-4ECF-B215-05B1553A9C92}" destId="{22799FDC-A992-4AE0-9286-CF9E9B889746}"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D8C4DBA-BB11-4530-8612-BE4234DA24F9}" type="doc">
      <dgm:prSet loTypeId="urn:microsoft.com/office/officeart/2005/8/layout/chevron1" loCatId="process" qsTypeId="urn:microsoft.com/office/officeart/2005/8/quickstyle/simple1" qsCatId="simple" csTypeId="urn:microsoft.com/office/officeart/2005/8/colors/accent1_2" csCatId="accent1" phldr="1"/>
      <dgm:spPr/>
    </dgm:pt>
    <dgm:pt modelId="{5111839D-CA91-41DA-90C7-0C268714CCB9}">
      <dgm:prSet phldrT="[Text]" custT="1"/>
      <dgm:spPr/>
      <dgm:t>
        <a:bodyPr/>
        <a:lstStyle/>
        <a:p>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địa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endParaRPr lang="en-US" sz="2000" b="1">
            <a:latin typeface="Times New Roman" pitchFamily="18" charset="0"/>
            <a:cs typeface="Times New Roman" pitchFamily="18" charset="0"/>
          </a:endParaRPr>
        </a:p>
      </dgm:t>
    </dgm:pt>
    <dgm:pt modelId="{F5FA84BF-99A5-4912-98D3-8E1D5B950D97}" type="parTrans" cxnId="{8F1B5976-1FC1-4B79-9E47-EF0AF62FB38D}">
      <dgm:prSet/>
      <dgm:spPr/>
      <dgm:t>
        <a:bodyPr/>
        <a:lstStyle/>
        <a:p>
          <a:endParaRPr lang="en-US" sz="2000" b="1">
            <a:latin typeface="Times New Roman" pitchFamily="18" charset="0"/>
            <a:cs typeface="Times New Roman" pitchFamily="18" charset="0"/>
          </a:endParaRPr>
        </a:p>
      </dgm:t>
    </dgm:pt>
    <dgm:pt modelId="{E816986C-84CF-4CA7-B01E-1EFB852BA24A}" type="sibTrans" cxnId="{8F1B5976-1FC1-4B79-9E47-EF0AF62FB38D}">
      <dgm:prSet/>
      <dgm:spPr/>
      <dgm:t>
        <a:bodyPr/>
        <a:lstStyle/>
        <a:p>
          <a:endParaRPr lang="en-US" sz="2000" b="1">
            <a:latin typeface="Times New Roman" pitchFamily="18" charset="0"/>
            <a:cs typeface="Times New Roman" pitchFamily="18" charset="0"/>
          </a:endParaRPr>
        </a:p>
      </dgm:t>
    </dgm:pt>
    <dgm:pt modelId="{600BDA29-875B-48F1-9210-2B10CE8EDD84}">
      <dgm:prSet phldrT="[Text]" custT="1"/>
      <dgm:spPr/>
      <dgm:t>
        <a:bodyPr/>
        <a:lstStyle/>
        <a:p>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phong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kiến</a:t>
          </a:r>
          <a:endParaRPr lang="en-US" sz="2000" b="1">
            <a:latin typeface="Times New Roman" pitchFamily="18" charset="0"/>
            <a:cs typeface="Times New Roman" pitchFamily="18" charset="0"/>
          </a:endParaRPr>
        </a:p>
      </dgm:t>
    </dgm:pt>
    <dgm:pt modelId="{8B6C6D93-5BA3-4103-8AEF-74652D521816}" type="parTrans" cxnId="{F9FDE37F-8646-4FD6-8A74-2049DB85473C}">
      <dgm:prSet/>
      <dgm:spPr/>
      <dgm:t>
        <a:bodyPr/>
        <a:lstStyle/>
        <a:p>
          <a:endParaRPr lang="en-US" sz="2000" b="1">
            <a:latin typeface="Times New Roman" pitchFamily="18" charset="0"/>
            <a:cs typeface="Times New Roman" pitchFamily="18" charset="0"/>
          </a:endParaRPr>
        </a:p>
      </dgm:t>
    </dgm:pt>
    <dgm:pt modelId="{94693D4F-E641-4D66-8A55-F75B16052FC7}" type="sibTrans" cxnId="{F9FDE37F-8646-4FD6-8A74-2049DB85473C}">
      <dgm:prSet/>
      <dgm:spPr/>
      <dgm:t>
        <a:bodyPr/>
        <a:lstStyle/>
        <a:p>
          <a:endParaRPr lang="en-US" sz="2000" b="1">
            <a:latin typeface="Times New Roman" pitchFamily="18" charset="0"/>
            <a:cs typeface="Times New Roman" pitchFamily="18" charset="0"/>
          </a:endParaRPr>
        </a:p>
      </dgm:t>
    </dgm:pt>
    <dgm:pt modelId="{80ACC24F-8E99-4ADB-B71E-7B38DAC8EFC4}">
      <dgm:prSet phldrT="[Text]" custT="1"/>
      <dgm:spPr/>
      <dgm:t>
        <a:bodyPr/>
        <a:lstStyle/>
        <a:p>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phát</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xít</a:t>
          </a:r>
          <a:r>
            <a:rPr lang="en-US" sz="2000" b="1">
              <a:latin typeface="Times New Roman" pitchFamily="18" charset="0"/>
              <a:cs typeface="Times New Roman" pitchFamily="18" charset="0"/>
            </a:rPr>
            <a:t> (Nazi)</a:t>
          </a:r>
        </a:p>
      </dgm:t>
    </dgm:pt>
    <dgm:pt modelId="{D1A36600-707E-477A-9FBF-3F51FC506BC0}" type="parTrans" cxnId="{82E1716A-6B25-4E1E-8E6A-2C28E53719D0}">
      <dgm:prSet/>
      <dgm:spPr/>
      <dgm:t>
        <a:bodyPr/>
        <a:lstStyle/>
        <a:p>
          <a:endParaRPr lang="en-US" sz="2000" b="1">
            <a:latin typeface="Times New Roman" pitchFamily="18" charset="0"/>
            <a:cs typeface="Times New Roman" pitchFamily="18" charset="0"/>
          </a:endParaRPr>
        </a:p>
      </dgm:t>
    </dgm:pt>
    <dgm:pt modelId="{2FD06796-8E92-4328-8AAE-59429873A2F3}" type="sibTrans" cxnId="{82E1716A-6B25-4E1E-8E6A-2C28E53719D0}">
      <dgm:prSet/>
      <dgm:spPr/>
      <dgm:t>
        <a:bodyPr/>
        <a:lstStyle/>
        <a:p>
          <a:endParaRPr lang="en-US" sz="2000" b="1">
            <a:latin typeface="Times New Roman" pitchFamily="18" charset="0"/>
            <a:cs typeface="Times New Roman" pitchFamily="18" charset="0"/>
          </a:endParaRPr>
        </a:p>
      </dgm:t>
    </dgm:pt>
    <dgm:pt modelId="{B79E0F2D-F4FE-494D-BBAB-67DB8498299C}" type="pres">
      <dgm:prSet presAssocID="{BD8C4DBA-BB11-4530-8612-BE4234DA24F9}" presName="Name0" presStyleCnt="0">
        <dgm:presLayoutVars>
          <dgm:dir/>
          <dgm:animLvl val="lvl"/>
          <dgm:resizeHandles val="exact"/>
        </dgm:presLayoutVars>
      </dgm:prSet>
      <dgm:spPr/>
    </dgm:pt>
    <dgm:pt modelId="{C83B0A56-CBB7-4A57-B285-4F59F341E5DD}" type="pres">
      <dgm:prSet presAssocID="{5111839D-CA91-41DA-90C7-0C268714CCB9}" presName="parTxOnly" presStyleLbl="node1" presStyleIdx="0" presStyleCnt="3">
        <dgm:presLayoutVars>
          <dgm:chMax val="0"/>
          <dgm:chPref val="0"/>
          <dgm:bulletEnabled val="1"/>
        </dgm:presLayoutVars>
      </dgm:prSet>
      <dgm:spPr/>
    </dgm:pt>
    <dgm:pt modelId="{AB07239B-C09E-43C8-BC5A-38FFEE42C110}" type="pres">
      <dgm:prSet presAssocID="{E816986C-84CF-4CA7-B01E-1EFB852BA24A}" presName="parTxOnlySpace" presStyleCnt="0"/>
      <dgm:spPr/>
    </dgm:pt>
    <dgm:pt modelId="{415596BC-2273-4D12-A508-2DF5EB474477}" type="pres">
      <dgm:prSet presAssocID="{600BDA29-875B-48F1-9210-2B10CE8EDD84}" presName="parTxOnly" presStyleLbl="node1" presStyleIdx="1" presStyleCnt="3">
        <dgm:presLayoutVars>
          <dgm:chMax val="0"/>
          <dgm:chPref val="0"/>
          <dgm:bulletEnabled val="1"/>
        </dgm:presLayoutVars>
      </dgm:prSet>
      <dgm:spPr/>
    </dgm:pt>
    <dgm:pt modelId="{C5E7C80E-D48A-4961-AE6E-5DF4E78EB162}" type="pres">
      <dgm:prSet presAssocID="{94693D4F-E641-4D66-8A55-F75B16052FC7}" presName="parTxOnlySpace" presStyleCnt="0"/>
      <dgm:spPr/>
    </dgm:pt>
    <dgm:pt modelId="{0FEF0091-E934-4EFE-AD62-9EC3CD88AB38}" type="pres">
      <dgm:prSet presAssocID="{80ACC24F-8E99-4ADB-B71E-7B38DAC8EFC4}" presName="parTxOnly" presStyleLbl="node1" presStyleIdx="2" presStyleCnt="3">
        <dgm:presLayoutVars>
          <dgm:chMax val="0"/>
          <dgm:chPref val="0"/>
          <dgm:bulletEnabled val="1"/>
        </dgm:presLayoutVars>
      </dgm:prSet>
      <dgm:spPr/>
    </dgm:pt>
  </dgm:ptLst>
  <dgm:cxnLst>
    <dgm:cxn modelId="{F9FDE37F-8646-4FD6-8A74-2049DB85473C}" srcId="{BD8C4DBA-BB11-4530-8612-BE4234DA24F9}" destId="{600BDA29-875B-48F1-9210-2B10CE8EDD84}" srcOrd="1" destOrd="0" parTransId="{8B6C6D93-5BA3-4103-8AEF-74652D521816}" sibTransId="{94693D4F-E641-4D66-8A55-F75B16052FC7}"/>
    <dgm:cxn modelId="{85993364-AEB2-43CB-8492-B9AC7A59B1BE}" type="presOf" srcId="{5111839D-CA91-41DA-90C7-0C268714CCB9}" destId="{C83B0A56-CBB7-4A57-B285-4F59F341E5DD}" srcOrd="0" destOrd="0" presId="urn:microsoft.com/office/officeart/2005/8/layout/chevron1"/>
    <dgm:cxn modelId="{6848BE41-827F-4F92-AEA5-A1134EEE8185}" type="presOf" srcId="{BD8C4DBA-BB11-4530-8612-BE4234DA24F9}" destId="{B79E0F2D-F4FE-494D-BBAB-67DB8498299C}" srcOrd="0" destOrd="0" presId="urn:microsoft.com/office/officeart/2005/8/layout/chevron1"/>
    <dgm:cxn modelId="{8F1B5976-1FC1-4B79-9E47-EF0AF62FB38D}" srcId="{BD8C4DBA-BB11-4530-8612-BE4234DA24F9}" destId="{5111839D-CA91-41DA-90C7-0C268714CCB9}" srcOrd="0" destOrd="0" parTransId="{F5FA84BF-99A5-4912-98D3-8E1D5B950D97}" sibTransId="{E816986C-84CF-4CA7-B01E-1EFB852BA24A}"/>
    <dgm:cxn modelId="{50277594-BDC5-43C2-8257-F38D0DA9B6E6}" type="presOf" srcId="{80ACC24F-8E99-4ADB-B71E-7B38DAC8EFC4}" destId="{0FEF0091-E934-4EFE-AD62-9EC3CD88AB38}" srcOrd="0" destOrd="0" presId="urn:microsoft.com/office/officeart/2005/8/layout/chevron1"/>
    <dgm:cxn modelId="{82E1716A-6B25-4E1E-8E6A-2C28E53719D0}" srcId="{BD8C4DBA-BB11-4530-8612-BE4234DA24F9}" destId="{80ACC24F-8E99-4ADB-B71E-7B38DAC8EFC4}" srcOrd="2" destOrd="0" parTransId="{D1A36600-707E-477A-9FBF-3F51FC506BC0}" sibTransId="{2FD06796-8E92-4328-8AAE-59429873A2F3}"/>
    <dgm:cxn modelId="{0410B735-CC71-4334-AB87-7E297E3C73F0}" type="presOf" srcId="{600BDA29-875B-48F1-9210-2B10CE8EDD84}" destId="{415596BC-2273-4D12-A508-2DF5EB474477}" srcOrd="0" destOrd="0" presId="urn:microsoft.com/office/officeart/2005/8/layout/chevron1"/>
    <dgm:cxn modelId="{9B3B1400-6829-4CE1-B00A-781A31C82081}" type="presParOf" srcId="{B79E0F2D-F4FE-494D-BBAB-67DB8498299C}" destId="{C83B0A56-CBB7-4A57-B285-4F59F341E5DD}" srcOrd="0" destOrd="0" presId="urn:microsoft.com/office/officeart/2005/8/layout/chevron1"/>
    <dgm:cxn modelId="{642DC3FD-A759-480B-8619-B5433E838DA0}" type="presParOf" srcId="{B79E0F2D-F4FE-494D-BBAB-67DB8498299C}" destId="{AB07239B-C09E-43C8-BC5A-38FFEE42C110}" srcOrd="1" destOrd="0" presId="urn:microsoft.com/office/officeart/2005/8/layout/chevron1"/>
    <dgm:cxn modelId="{697F2D5F-E5D0-4B86-ABB1-48CBF800F810}" type="presParOf" srcId="{B79E0F2D-F4FE-494D-BBAB-67DB8498299C}" destId="{415596BC-2273-4D12-A508-2DF5EB474477}" srcOrd="2" destOrd="0" presId="urn:microsoft.com/office/officeart/2005/8/layout/chevron1"/>
    <dgm:cxn modelId="{41B2BEFC-0308-4CAE-92CA-BF487FF654E1}" type="presParOf" srcId="{B79E0F2D-F4FE-494D-BBAB-67DB8498299C}" destId="{C5E7C80E-D48A-4961-AE6E-5DF4E78EB162}" srcOrd="3" destOrd="0" presId="urn:microsoft.com/office/officeart/2005/8/layout/chevron1"/>
    <dgm:cxn modelId="{FFD09982-F4EA-49EF-82A8-0AA6ACF7C90B}" type="presParOf" srcId="{B79E0F2D-F4FE-494D-BBAB-67DB8498299C}" destId="{0FEF0091-E934-4EFE-AD62-9EC3CD88AB38}"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D01AADF-06A9-4E61-A0E5-8C68F82A094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D9A0D00-F718-4F98-B749-8D2765792ADF}">
      <dgm:prSet phldrT="[Text]" custT="1"/>
      <dgm:spPr/>
      <dgm:t>
        <a:bodyPr/>
        <a:lstStyle/>
        <a:p>
          <a:pPr algn="ctr"/>
          <a:r>
            <a:rPr lang="en-US" sz="3600" b="1">
              <a:latin typeface="Times New Roman" pitchFamily="18" charset="0"/>
              <a:cs typeface="Times New Roman" pitchFamily="18" charset="0"/>
            </a:rPr>
            <a:t>1</a:t>
          </a:r>
        </a:p>
      </dgm:t>
    </dgm:pt>
    <dgm:pt modelId="{7E5E1FD5-C5D0-437F-B501-70459CFE8ECC}" type="parTrans" cxnId="{ADF3B727-3400-4CFC-9DF3-7F371446F533}">
      <dgm:prSet/>
      <dgm:spPr/>
      <dgm:t>
        <a:bodyPr/>
        <a:lstStyle/>
        <a:p>
          <a:pPr algn="just"/>
          <a:endParaRPr lang="en-US" sz="2400" b="1">
            <a:latin typeface="Times New Roman" pitchFamily="18" charset="0"/>
            <a:cs typeface="Times New Roman" pitchFamily="18" charset="0"/>
          </a:endParaRPr>
        </a:p>
      </dgm:t>
    </dgm:pt>
    <dgm:pt modelId="{FE308E14-672A-41CD-B3BC-6D5BE5200A8E}" type="sibTrans" cxnId="{ADF3B727-3400-4CFC-9DF3-7F371446F533}">
      <dgm:prSet/>
      <dgm:spPr/>
      <dgm:t>
        <a:bodyPr/>
        <a:lstStyle/>
        <a:p>
          <a:pPr algn="just"/>
          <a:endParaRPr lang="en-US" sz="2400" b="1">
            <a:latin typeface="Times New Roman" pitchFamily="18" charset="0"/>
            <a:cs typeface="Times New Roman" pitchFamily="18" charset="0"/>
          </a:endParaRPr>
        </a:p>
      </dgm:t>
    </dgm:pt>
    <dgm:pt modelId="{AA9664AD-17EB-445F-A09E-1DEE7CD7474D}">
      <dgm:prSet phldrT="[Text]" custT="1"/>
      <dgm:spPr/>
      <dgm:t>
        <a:bodyPr/>
        <a:lstStyle/>
        <a:p>
          <a:pPr algn="just"/>
          <a:r>
            <a:rPr lang="en-US" sz="2400" b="1">
              <a:latin typeface="Times New Roman" pitchFamily="18" charset="0"/>
              <a:cs typeface="Times New Roman" pitchFamily="18" charset="0"/>
            </a:rPr>
            <a:t>Bộ máy nhà nước là hệ thống các cơ quan nhà nước</a:t>
          </a:r>
        </a:p>
      </dgm:t>
    </dgm:pt>
    <dgm:pt modelId="{7B862385-7F55-4582-8665-4AF769F39C72}" type="parTrans" cxnId="{BCC62349-9A6E-4EC5-A375-AA3CC46AC892}">
      <dgm:prSet/>
      <dgm:spPr/>
      <dgm:t>
        <a:bodyPr/>
        <a:lstStyle/>
        <a:p>
          <a:pPr algn="just"/>
          <a:endParaRPr lang="en-US" sz="2400" b="1">
            <a:latin typeface="Times New Roman" pitchFamily="18" charset="0"/>
            <a:cs typeface="Times New Roman" pitchFamily="18" charset="0"/>
          </a:endParaRPr>
        </a:p>
      </dgm:t>
    </dgm:pt>
    <dgm:pt modelId="{B382AD3A-5936-42A7-A2F3-08D0BEF1FCB0}" type="sibTrans" cxnId="{BCC62349-9A6E-4EC5-A375-AA3CC46AC892}">
      <dgm:prSet/>
      <dgm:spPr/>
      <dgm:t>
        <a:bodyPr/>
        <a:lstStyle/>
        <a:p>
          <a:pPr algn="just"/>
          <a:endParaRPr lang="en-US" sz="2400" b="1">
            <a:latin typeface="Times New Roman" pitchFamily="18" charset="0"/>
            <a:cs typeface="Times New Roman" pitchFamily="18" charset="0"/>
          </a:endParaRPr>
        </a:p>
      </dgm:t>
    </dgm:pt>
    <dgm:pt modelId="{043EA948-1C8F-4439-8A6E-3F0FA82C3224}">
      <dgm:prSet phldrT="[Text]" custT="1"/>
      <dgm:spPr/>
      <dgm:t>
        <a:bodyPr/>
        <a:lstStyle/>
        <a:p>
          <a:pPr algn="ctr"/>
          <a:r>
            <a:rPr lang="en-US" sz="3600" b="1">
              <a:latin typeface="Times New Roman" pitchFamily="18" charset="0"/>
              <a:cs typeface="Times New Roman" pitchFamily="18" charset="0"/>
            </a:rPr>
            <a:t>2</a:t>
          </a:r>
        </a:p>
      </dgm:t>
    </dgm:pt>
    <dgm:pt modelId="{6ED836C4-C996-46B6-9B35-FFB01B18D55D}" type="parTrans" cxnId="{5B1127C9-DA1A-447E-AADB-E962C195A421}">
      <dgm:prSet/>
      <dgm:spPr/>
      <dgm:t>
        <a:bodyPr/>
        <a:lstStyle/>
        <a:p>
          <a:pPr algn="just"/>
          <a:endParaRPr lang="en-US" sz="2400" b="1">
            <a:latin typeface="Times New Roman" pitchFamily="18" charset="0"/>
            <a:cs typeface="Times New Roman" pitchFamily="18" charset="0"/>
          </a:endParaRPr>
        </a:p>
      </dgm:t>
    </dgm:pt>
    <dgm:pt modelId="{71832C12-E60C-4E93-B81E-E43F36A1C20B}" type="sibTrans" cxnId="{5B1127C9-DA1A-447E-AADB-E962C195A421}">
      <dgm:prSet/>
      <dgm:spPr/>
      <dgm:t>
        <a:bodyPr/>
        <a:lstStyle/>
        <a:p>
          <a:pPr algn="just"/>
          <a:endParaRPr lang="en-US" sz="2400" b="1">
            <a:latin typeface="Times New Roman" pitchFamily="18" charset="0"/>
            <a:cs typeface="Times New Roman" pitchFamily="18" charset="0"/>
          </a:endParaRPr>
        </a:p>
      </dgm:t>
    </dgm:pt>
    <dgm:pt modelId="{349FB313-85B7-4038-BFDC-372E2F88194A}">
      <dgm:prSet phldrT="[Text]" custT="1"/>
      <dgm:spPr/>
      <dgm:t>
        <a:bodyPr/>
        <a:lstStyle/>
        <a:p>
          <a:pPr algn="just"/>
          <a:r>
            <a:rPr lang="en-US" sz="2400" b="1">
              <a:latin typeface="Times New Roman" pitchFamily="18" charset="0"/>
              <a:cs typeface="Times New Roman" pitchFamily="18" charset="0"/>
            </a:rPr>
            <a:t>Tổ chức và hoạt động theo nguyên tắc chung thống nhất</a:t>
          </a:r>
        </a:p>
      </dgm:t>
    </dgm:pt>
    <dgm:pt modelId="{24171123-A188-4CB9-8502-D183ACE4C86E}" type="parTrans" cxnId="{18D74B88-B9FF-42DD-9152-AF58FF0BF9AD}">
      <dgm:prSet/>
      <dgm:spPr/>
      <dgm:t>
        <a:bodyPr/>
        <a:lstStyle/>
        <a:p>
          <a:pPr algn="just"/>
          <a:endParaRPr lang="en-US" sz="2400" b="1">
            <a:latin typeface="Times New Roman" pitchFamily="18" charset="0"/>
            <a:cs typeface="Times New Roman" pitchFamily="18" charset="0"/>
          </a:endParaRPr>
        </a:p>
      </dgm:t>
    </dgm:pt>
    <dgm:pt modelId="{D52A61D0-250B-4A3E-8466-7166ADEDCEAF}" type="sibTrans" cxnId="{18D74B88-B9FF-42DD-9152-AF58FF0BF9AD}">
      <dgm:prSet/>
      <dgm:spPr/>
      <dgm:t>
        <a:bodyPr/>
        <a:lstStyle/>
        <a:p>
          <a:pPr algn="just"/>
          <a:endParaRPr lang="en-US" sz="2400" b="1">
            <a:latin typeface="Times New Roman" pitchFamily="18" charset="0"/>
            <a:cs typeface="Times New Roman" pitchFamily="18" charset="0"/>
          </a:endParaRPr>
        </a:p>
      </dgm:t>
    </dgm:pt>
    <dgm:pt modelId="{23D3D496-A8B3-410B-AC7B-8BC9C48F19EC}">
      <dgm:prSet phldrT="[Text]" custT="1"/>
      <dgm:spPr/>
      <dgm:t>
        <a:bodyPr/>
        <a:lstStyle/>
        <a:p>
          <a:pPr algn="ctr"/>
          <a:r>
            <a:rPr lang="en-US" sz="3600" b="1">
              <a:latin typeface="Times New Roman" pitchFamily="18" charset="0"/>
              <a:cs typeface="Times New Roman" pitchFamily="18" charset="0"/>
            </a:rPr>
            <a:t>3</a:t>
          </a:r>
        </a:p>
      </dgm:t>
    </dgm:pt>
    <dgm:pt modelId="{A638FF25-8DF2-4C85-A2E0-5AD03605F815}" type="parTrans" cxnId="{282DCE1C-2D95-4523-A9A8-8ED6BA8C15C5}">
      <dgm:prSet/>
      <dgm:spPr/>
      <dgm:t>
        <a:bodyPr/>
        <a:lstStyle/>
        <a:p>
          <a:pPr algn="just"/>
          <a:endParaRPr lang="en-US" sz="2400" b="1">
            <a:latin typeface="Times New Roman" pitchFamily="18" charset="0"/>
            <a:cs typeface="Times New Roman" pitchFamily="18" charset="0"/>
          </a:endParaRPr>
        </a:p>
      </dgm:t>
    </dgm:pt>
    <dgm:pt modelId="{02805286-CF57-4831-A40C-DE39C215F2EC}" type="sibTrans" cxnId="{282DCE1C-2D95-4523-A9A8-8ED6BA8C15C5}">
      <dgm:prSet/>
      <dgm:spPr/>
      <dgm:t>
        <a:bodyPr/>
        <a:lstStyle/>
        <a:p>
          <a:pPr algn="just"/>
          <a:endParaRPr lang="en-US" sz="2400" b="1">
            <a:latin typeface="Times New Roman" pitchFamily="18" charset="0"/>
            <a:cs typeface="Times New Roman" pitchFamily="18" charset="0"/>
          </a:endParaRPr>
        </a:p>
      </dgm:t>
    </dgm:pt>
    <dgm:pt modelId="{7FBB3E5C-86C7-4505-ACF4-701DBF6E8F85}">
      <dgm:prSet phldrT="[Text]" custT="1"/>
      <dgm:spPr/>
      <dgm:t>
        <a:bodyPr/>
        <a:lstStyle/>
        <a:p>
          <a:pPr algn="just"/>
          <a:r>
            <a:rPr lang="en-US" sz="2400" b="1">
              <a:latin typeface="Times New Roman" pitchFamily="18" charset="0"/>
              <a:cs typeface="Times New Roman" pitchFamily="18" charset="0"/>
            </a:rPr>
            <a:t>Là phương tiện, công cụ để thực hiện chức năng, nhiệm vụ của nhà nước</a:t>
          </a:r>
        </a:p>
      </dgm:t>
    </dgm:pt>
    <dgm:pt modelId="{21F1DF08-C414-4641-8ED8-FB96C208CF2B}" type="parTrans" cxnId="{B053E522-A60D-4A4A-8006-AD1609EBEA63}">
      <dgm:prSet/>
      <dgm:spPr/>
      <dgm:t>
        <a:bodyPr/>
        <a:lstStyle/>
        <a:p>
          <a:pPr algn="just"/>
          <a:endParaRPr lang="en-US" sz="2400" b="1">
            <a:latin typeface="Times New Roman" pitchFamily="18" charset="0"/>
            <a:cs typeface="Times New Roman" pitchFamily="18" charset="0"/>
          </a:endParaRPr>
        </a:p>
      </dgm:t>
    </dgm:pt>
    <dgm:pt modelId="{157F4852-2A0C-4CBF-B04A-7D3273018A83}" type="sibTrans" cxnId="{B053E522-A60D-4A4A-8006-AD1609EBEA63}">
      <dgm:prSet/>
      <dgm:spPr/>
      <dgm:t>
        <a:bodyPr/>
        <a:lstStyle/>
        <a:p>
          <a:pPr algn="just"/>
          <a:endParaRPr lang="en-US" sz="2400" b="1">
            <a:latin typeface="Times New Roman" pitchFamily="18" charset="0"/>
            <a:cs typeface="Times New Roman" pitchFamily="18" charset="0"/>
          </a:endParaRPr>
        </a:p>
      </dgm:t>
    </dgm:pt>
    <dgm:pt modelId="{CE3A63D3-482F-45E0-A1DE-0D4517BDFE8B}" type="pres">
      <dgm:prSet presAssocID="{5D01AADF-06A9-4E61-A0E5-8C68F82A0941}" presName="linearFlow" presStyleCnt="0">
        <dgm:presLayoutVars>
          <dgm:dir/>
          <dgm:animLvl val="lvl"/>
          <dgm:resizeHandles val="exact"/>
        </dgm:presLayoutVars>
      </dgm:prSet>
      <dgm:spPr/>
    </dgm:pt>
    <dgm:pt modelId="{21183B32-0DEA-4D3A-B5E2-B6226CFF1530}" type="pres">
      <dgm:prSet presAssocID="{7D9A0D00-F718-4F98-B749-8D2765792ADF}" presName="composite" presStyleCnt="0"/>
      <dgm:spPr/>
    </dgm:pt>
    <dgm:pt modelId="{DCF94239-3F69-437A-B970-FB5B1F01DD5C}" type="pres">
      <dgm:prSet presAssocID="{7D9A0D00-F718-4F98-B749-8D2765792ADF}" presName="parentText" presStyleLbl="alignNode1" presStyleIdx="0" presStyleCnt="3">
        <dgm:presLayoutVars>
          <dgm:chMax val="1"/>
          <dgm:bulletEnabled val="1"/>
        </dgm:presLayoutVars>
      </dgm:prSet>
      <dgm:spPr/>
    </dgm:pt>
    <dgm:pt modelId="{2ECDD517-065E-4173-A7DD-16593A94D47A}" type="pres">
      <dgm:prSet presAssocID="{7D9A0D00-F718-4F98-B749-8D2765792ADF}" presName="descendantText" presStyleLbl="alignAcc1" presStyleIdx="0" presStyleCnt="3">
        <dgm:presLayoutVars>
          <dgm:bulletEnabled val="1"/>
        </dgm:presLayoutVars>
      </dgm:prSet>
      <dgm:spPr/>
    </dgm:pt>
    <dgm:pt modelId="{E3053A50-C084-4290-A4E9-C9447C817F95}" type="pres">
      <dgm:prSet presAssocID="{FE308E14-672A-41CD-B3BC-6D5BE5200A8E}" presName="sp" presStyleCnt="0"/>
      <dgm:spPr/>
    </dgm:pt>
    <dgm:pt modelId="{BCD57FAE-B81B-49AF-8F8A-E4E762C157D0}" type="pres">
      <dgm:prSet presAssocID="{043EA948-1C8F-4439-8A6E-3F0FA82C3224}" presName="composite" presStyleCnt="0"/>
      <dgm:spPr/>
    </dgm:pt>
    <dgm:pt modelId="{A012E847-BC11-4508-82BA-2E3DAD07A14D}" type="pres">
      <dgm:prSet presAssocID="{043EA948-1C8F-4439-8A6E-3F0FA82C3224}" presName="parentText" presStyleLbl="alignNode1" presStyleIdx="1" presStyleCnt="3">
        <dgm:presLayoutVars>
          <dgm:chMax val="1"/>
          <dgm:bulletEnabled val="1"/>
        </dgm:presLayoutVars>
      </dgm:prSet>
      <dgm:spPr/>
    </dgm:pt>
    <dgm:pt modelId="{3556429A-D389-4EB9-893C-4E3ED31EA513}" type="pres">
      <dgm:prSet presAssocID="{043EA948-1C8F-4439-8A6E-3F0FA82C3224}" presName="descendantText" presStyleLbl="alignAcc1" presStyleIdx="1" presStyleCnt="3">
        <dgm:presLayoutVars>
          <dgm:bulletEnabled val="1"/>
        </dgm:presLayoutVars>
      </dgm:prSet>
      <dgm:spPr/>
    </dgm:pt>
    <dgm:pt modelId="{FCFEE595-777E-4049-8555-31576363702C}" type="pres">
      <dgm:prSet presAssocID="{71832C12-E60C-4E93-B81E-E43F36A1C20B}" presName="sp" presStyleCnt="0"/>
      <dgm:spPr/>
    </dgm:pt>
    <dgm:pt modelId="{DCF9CB90-572B-474A-BD10-9C1F49BEC549}" type="pres">
      <dgm:prSet presAssocID="{23D3D496-A8B3-410B-AC7B-8BC9C48F19EC}" presName="composite" presStyleCnt="0"/>
      <dgm:spPr/>
    </dgm:pt>
    <dgm:pt modelId="{D963F007-D2AF-430B-B650-37657ED44FE4}" type="pres">
      <dgm:prSet presAssocID="{23D3D496-A8B3-410B-AC7B-8BC9C48F19EC}" presName="parentText" presStyleLbl="alignNode1" presStyleIdx="2" presStyleCnt="3">
        <dgm:presLayoutVars>
          <dgm:chMax val="1"/>
          <dgm:bulletEnabled val="1"/>
        </dgm:presLayoutVars>
      </dgm:prSet>
      <dgm:spPr/>
    </dgm:pt>
    <dgm:pt modelId="{51404314-0B81-45ED-A907-30E6504A1957}" type="pres">
      <dgm:prSet presAssocID="{23D3D496-A8B3-410B-AC7B-8BC9C48F19EC}" presName="descendantText" presStyleLbl="alignAcc1" presStyleIdx="2" presStyleCnt="3">
        <dgm:presLayoutVars>
          <dgm:bulletEnabled val="1"/>
        </dgm:presLayoutVars>
      </dgm:prSet>
      <dgm:spPr/>
    </dgm:pt>
  </dgm:ptLst>
  <dgm:cxnLst>
    <dgm:cxn modelId="{B053E522-A60D-4A4A-8006-AD1609EBEA63}" srcId="{23D3D496-A8B3-410B-AC7B-8BC9C48F19EC}" destId="{7FBB3E5C-86C7-4505-ACF4-701DBF6E8F85}" srcOrd="0" destOrd="0" parTransId="{21F1DF08-C414-4641-8ED8-FB96C208CF2B}" sibTransId="{157F4852-2A0C-4CBF-B04A-7D3273018A83}"/>
    <dgm:cxn modelId="{18D74B88-B9FF-42DD-9152-AF58FF0BF9AD}" srcId="{043EA948-1C8F-4439-8A6E-3F0FA82C3224}" destId="{349FB313-85B7-4038-BFDC-372E2F88194A}" srcOrd="0" destOrd="0" parTransId="{24171123-A188-4CB9-8502-D183ACE4C86E}" sibTransId="{D52A61D0-250B-4A3E-8466-7166ADEDCEAF}"/>
    <dgm:cxn modelId="{D55C6021-83AE-45B2-B62F-CB5D1F987832}" type="presOf" srcId="{349FB313-85B7-4038-BFDC-372E2F88194A}" destId="{3556429A-D389-4EB9-893C-4E3ED31EA513}" srcOrd="0" destOrd="0" presId="urn:microsoft.com/office/officeart/2005/8/layout/chevron2"/>
    <dgm:cxn modelId="{2524D620-6DEB-4F0D-B625-7A2AC54422F5}" type="presOf" srcId="{23D3D496-A8B3-410B-AC7B-8BC9C48F19EC}" destId="{D963F007-D2AF-430B-B650-37657ED44FE4}" srcOrd="0" destOrd="0" presId="urn:microsoft.com/office/officeart/2005/8/layout/chevron2"/>
    <dgm:cxn modelId="{290D6C1F-524B-4844-A3D6-94A4B2662A54}" type="presOf" srcId="{043EA948-1C8F-4439-8A6E-3F0FA82C3224}" destId="{A012E847-BC11-4508-82BA-2E3DAD07A14D}" srcOrd="0" destOrd="0" presId="urn:microsoft.com/office/officeart/2005/8/layout/chevron2"/>
    <dgm:cxn modelId="{6EA25470-0DA0-47BA-B7E6-A2236F8066B1}" type="presOf" srcId="{7D9A0D00-F718-4F98-B749-8D2765792ADF}" destId="{DCF94239-3F69-437A-B970-FB5B1F01DD5C}" srcOrd="0" destOrd="0" presId="urn:microsoft.com/office/officeart/2005/8/layout/chevron2"/>
    <dgm:cxn modelId="{5B1127C9-DA1A-447E-AADB-E962C195A421}" srcId="{5D01AADF-06A9-4E61-A0E5-8C68F82A0941}" destId="{043EA948-1C8F-4439-8A6E-3F0FA82C3224}" srcOrd="1" destOrd="0" parTransId="{6ED836C4-C996-46B6-9B35-FFB01B18D55D}" sibTransId="{71832C12-E60C-4E93-B81E-E43F36A1C20B}"/>
    <dgm:cxn modelId="{BCC62349-9A6E-4EC5-A375-AA3CC46AC892}" srcId="{7D9A0D00-F718-4F98-B749-8D2765792ADF}" destId="{AA9664AD-17EB-445F-A09E-1DEE7CD7474D}" srcOrd="0" destOrd="0" parTransId="{7B862385-7F55-4582-8665-4AF769F39C72}" sibTransId="{B382AD3A-5936-42A7-A2F3-08D0BEF1FCB0}"/>
    <dgm:cxn modelId="{2CFB2B3B-828E-438E-9DA3-74E77072407B}" type="presOf" srcId="{7FBB3E5C-86C7-4505-ACF4-701DBF6E8F85}" destId="{51404314-0B81-45ED-A907-30E6504A1957}" srcOrd="0" destOrd="0" presId="urn:microsoft.com/office/officeart/2005/8/layout/chevron2"/>
    <dgm:cxn modelId="{B5BDDD04-D0CA-4810-BC22-F0CFEC724031}" type="presOf" srcId="{AA9664AD-17EB-445F-A09E-1DEE7CD7474D}" destId="{2ECDD517-065E-4173-A7DD-16593A94D47A}" srcOrd="0" destOrd="0" presId="urn:microsoft.com/office/officeart/2005/8/layout/chevron2"/>
    <dgm:cxn modelId="{ADF3B727-3400-4CFC-9DF3-7F371446F533}" srcId="{5D01AADF-06A9-4E61-A0E5-8C68F82A0941}" destId="{7D9A0D00-F718-4F98-B749-8D2765792ADF}" srcOrd="0" destOrd="0" parTransId="{7E5E1FD5-C5D0-437F-B501-70459CFE8ECC}" sibTransId="{FE308E14-672A-41CD-B3BC-6D5BE5200A8E}"/>
    <dgm:cxn modelId="{282DCE1C-2D95-4523-A9A8-8ED6BA8C15C5}" srcId="{5D01AADF-06A9-4E61-A0E5-8C68F82A0941}" destId="{23D3D496-A8B3-410B-AC7B-8BC9C48F19EC}" srcOrd="2" destOrd="0" parTransId="{A638FF25-8DF2-4C85-A2E0-5AD03605F815}" sibTransId="{02805286-CF57-4831-A40C-DE39C215F2EC}"/>
    <dgm:cxn modelId="{DB5B3F30-77B1-430D-B7C1-1175EE753333}" type="presOf" srcId="{5D01AADF-06A9-4E61-A0E5-8C68F82A0941}" destId="{CE3A63D3-482F-45E0-A1DE-0D4517BDFE8B}" srcOrd="0" destOrd="0" presId="urn:microsoft.com/office/officeart/2005/8/layout/chevron2"/>
    <dgm:cxn modelId="{BE8E1572-F732-44D8-B93C-9621054271C3}" type="presParOf" srcId="{CE3A63D3-482F-45E0-A1DE-0D4517BDFE8B}" destId="{21183B32-0DEA-4D3A-B5E2-B6226CFF1530}" srcOrd="0" destOrd="0" presId="urn:microsoft.com/office/officeart/2005/8/layout/chevron2"/>
    <dgm:cxn modelId="{07D2C6A9-B0D8-49A5-9E5B-0E8B3E053F36}" type="presParOf" srcId="{21183B32-0DEA-4D3A-B5E2-B6226CFF1530}" destId="{DCF94239-3F69-437A-B970-FB5B1F01DD5C}" srcOrd="0" destOrd="0" presId="urn:microsoft.com/office/officeart/2005/8/layout/chevron2"/>
    <dgm:cxn modelId="{CF6E2D5C-6AE6-4CBD-951B-F0B6B1733FCB}" type="presParOf" srcId="{21183B32-0DEA-4D3A-B5E2-B6226CFF1530}" destId="{2ECDD517-065E-4173-A7DD-16593A94D47A}" srcOrd="1" destOrd="0" presId="urn:microsoft.com/office/officeart/2005/8/layout/chevron2"/>
    <dgm:cxn modelId="{7984010A-8D0C-41E8-A18E-1F623DB7CB9C}" type="presParOf" srcId="{CE3A63D3-482F-45E0-A1DE-0D4517BDFE8B}" destId="{E3053A50-C084-4290-A4E9-C9447C817F95}" srcOrd="1" destOrd="0" presId="urn:microsoft.com/office/officeart/2005/8/layout/chevron2"/>
    <dgm:cxn modelId="{2ADB1B07-630E-4B6F-B85B-EB41C85C5204}" type="presParOf" srcId="{CE3A63D3-482F-45E0-A1DE-0D4517BDFE8B}" destId="{BCD57FAE-B81B-49AF-8F8A-E4E762C157D0}" srcOrd="2" destOrd="0" presId="urn:microsoft.com/office/officeart/2005/8/layout/chevron2"/>
    <dgm:cxn modelId="{0DA4F436-2C05-4019-AAB3-8A85E2D341FE}" type="presParOf" srcId="{BCD57FAE-B81B-49AF-8F8A-E4E762C157D0}" destId="{A012E847-BC11-4508-82BA-2E3DAD07A14D}" srcOrd="0" destOrd="0" presId="urn:microsoft.com/office/officeart/2005/8/layout/chevron2"/>
    <dgm:cxn modelId="{A406CBF5-D4CF-409A-A1C1-DEED48CCE61F}" type="presParOf" srcId="{BCD57FAE-B81B-49AF-8F8A-E4E762C157D0}" destId="{3556429A-D389-4EB9-893C-4E3ED31EA513}" srcOrd="1" destOrd="0" presId="urn:microsoft.com/office/officeart/2005/8/layout/chevron2"/>
    <dgm:cxn modelId="{1D078108-EB79-45E0-AFD6-B8DBFD9F6BD0}" type="presParOf" srcId="{CE3A63D3-482F-45E0-A1DE-0D4517BDFE8B}" destId="{FCFEE595-777E-4049-8555-31576363702C}" srcOrd="3" destOrd="0" presId="urn:microsoft.com/office/officeart/2005/8/layout/chevron2"/>
    <dgm:cxn modelId="{3ACE9589-4325-45A5-B530-DAE2F331223F}" type="presParOf" srcId="{CE3A63D3-482F-45E0-A1DE-0D4517BDFE8B}" destId="{DCF9CB90-572B-474A-BD10-9C1F49BEC549}" srcOrd="4" destOrd="0" presId="urn:microsoft.com/office/officeart/2005/8/layout/chevron2"/>
    <dgm:cxn modelId="{C3652D04-9CBD-4156-82D6-9BE266710BE0}" type="presParOf" srcId="{DCF9CB90-572B-474A-BD10-9C1F49BEC549}" destId="{D963F007-D2AF-430B-B650-37657ED44FE4}" srcOrd="0" destOrd="0" presId="urn:microsoft.com/office/officeart/2005/8/layout/chevron2"/>
    <dgm:cxn modelId="{D88C8937-B1B8-46BB-8598-C826A1EA8EED}" type="presParOf" srcId="{DCF9CB90-572B-474A-BD10-9C1F49BEC549}" destId="{51404314-0B81-45ED-A907-30E6504A1957}"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3EC2E7-8F15-419A-9BBF-C88BEA7F016B}" type="doc">
      <dgm:prSet loTypeId="urn:microsoft.com/office/officeart/2005/8/layout/chevron1" loCatId="process" qsTypeId="urn:microsoft.com/office/officeart/2005/8/quickstyle/simple1" qsCatId="simple" csTypeId="urn:microsoft.com/office/officeart/2005/8/colors/accent1_2" csCatId="accent1" phldr="1"/>
      <dgm:spPr/>
    </dgm:pt>
    <dgm:pt modelId="{0E39FDB1-D24F-4C57-A7CB-CC31AEB9C4BB}">
      <dgm:prSet phldrT="[Text]" custT="1"/>
      <dgm:spPr/>
      <dgm:t>
        <a:bodyPr/>
        <a:lstStyle/>
        <a:p>
          <a:r>
            <a:rPr lang="en-US" sz="2000" b="1" err="1">
              <a:latin typeface="Times New Roman" pitchFamily="18" charset="0"/>
              <a:cs typeface="Times New Roman" pitchFamily="18" charset="0"/>
            </a:rPr>
            <a:t>Bộ</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máy</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nô</a:t>
          </a:r>
          <a:endParaRPr lang="en-US" sz="2000" b="1">
            <a:latin typeface="Times New Roman" pitchFamily="18" charset="0"/>
            <a:cs typeface="Times New Roman" pitchFamily="18" charset="0"/>
          </a:endParaRPr>
        </a:p>
      </dgm:t>
    </dgm:pt>
    <dgm:pt modelId="{A8A47874-6A40-491F-8A74-331EFCB9E5C6}" type="parTrans" cxnId="{FAF9B474-160E-46EF-8FC1-CDE8DDFEC0B3}">
      <dgm:prSet/>
      <dgm:spPr/>
      <dgm:t>
        <a:bodyPr/>
        <a:lstStyle/>
        <a:p>
          <a:endParaRPr lang="en-US" sz="2000" b="1">
            <a:latin typeface="Times New Roman" pitchFamily="18" charset="0"/>
            <a:cs typeface="Times New Roman" pitchFamily="18" charset="0"/>
          </a:endParaRPr>
        </a:p>
      </dgm:t>
    </dgm:pt>
    <dgm:pt modelId="{A41D4416-A690-4819-9739-C02DF3AE74F9}" type="sibTrans" cxnId="{FAF9B474-160E-46EF-8FC1-CDE8DDFEC0B3}">
      <dgm:prSet/>
      <dgm:spPr/>
      <dgm:t>
        <a:bodyPr/>
        <a:lstStyle/>
        <a:p>
          <a:endParaRPr lang="en-US" sz="2000" b="1">
            <a:latin typeface="Times New Roman" pitchFamily="18" charset="0"/>
            <a:cs typeface="Times New Roman" pitchFamily="18" charset="0"/>
          </a:endParaRPr>
        </a:p>
      </dgm:t>
    </dgm:pt>
    <dgm:pt modelId="{721940BE-5B7B-48E6-85B7-F8719C755292}">
      <dgm:prSet phldrT="[Text]" custT="1"/>
      <dgm:spPr/>
      <dgm:t>
        <a:bodyPr/>
        <a:lstStyle/>
        <a:p>
          <a:r>
            <a:rPr lang="en-US" sz="2000" b="1" err="1">
              <a:latin typeface="Times New Roman" pitchFamily="18" charset="0"/>
              <a:cs typeface="Times New Roman" pitchFamily="18" charset="0"/>
            </a:rPr>
            <a:t>Bộ</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máy</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phong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kiến</a:t>
          </a:r>
          <a:endParaRPr lang="en-US" sz="2000" b="1">
            <a:latin typeface="Times New Roman" pitchFamily="18" charset="0"/>
            <a:cs typeface="Times New Roman" pitchFamily="18" charset="0"/>
          </a:endParaRPr>
        </a:p>
      </dgm:t>
    </dgm:pt>
    <dgm:pt modelId="{42F53B61-294D-446E-89ED-CB9FB9620B25}" type="parTrans" cxnId="{15DCB497-1108-471C-9672-BB3E0C98BBF2}">
      <dgm:prSet/>
      <dgm:spPr/>
      <dgm:t>
        <a:bodyPr/>
        <a:lstStyle/>
        <a:p>
          <a:endParaRPr lang="en-US" sz="2000" b="1">
            <a:latin typeface="Times New Roman" pitchFamily="18" charset="0"/>
            <a:cs typeface="Times New Roman" pitchFamily="18" charset="0"/>
          </a:endParaRPr>
        </a:p>
      </dgm:t>
    </dgm:pt>
    <dgm:pt modelId="{F8A0FFC5-4D65-4613-9EA5-7E6E48089767}" type="sibTrans" cxnId="{15DCB497-1108-471C-9672-BB3E0C98BBF2}">
      <dgm:prSet/>
      <dgm:spPr/>
      <dgm:t>
        <a:bodyPr/>
        <a:lstStyle/>
        <a:p>
          <a:endParaRPr lang="en-US" sz="2000" b="1">
            <a:latin typeface="Times New Roman" pitchFamily="18" charset="0"/>
            <a:cs typeface="Times New Roman" pitchFamily="18" charset="0"/>
          </a:endParaRPr>
        </a:p>
      </dgm:t>
    </dgm:pt>
    <dgm:pt modelId="{E15B9E9D-21AB-4E24-91BA-EEBCCB8C09F4}">
      <dgm:prSet phldrT="[Text]" custT="1"/>
      <dgm:spPr/>
      <dgm:t>
        <a:bodyPr/>
        <a:lstStyle/>
        <a:p>
          <a:r>
            <a:rPr lang="en-US" sz="2000" b="1" err="1">
              <a:latin typeface="Times New Roman" pitchFamily="18" charset="0"/>
              <a:cs typeface="Times New Roman" pitchFamily="18" charset="0"/>
            </a:rPr>
            <a:t>Bộ</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máy</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tư</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sản</a:t>
          </a:r>
          <a:endParaRPr lang="en-US" sz="2000" b="1">
            <a:latin typeface="Times New Roman" pitchFamily="18" charset="0"/>
            <a:cs typeface="Times New Roman" pitchFamily="18" charset="0"/>
          </a:endParaRPr>
        </a:p>
      </dgm:t>
    </dgm:pt>
    <dgm:pt modelId="{FE01A57B-35AC-493F-A95F-3FA1174C519D}" type="parTrans" cxnId="{9F04256C-D619-4B91-AC8A-8F9E6B5692C6}">
      <dgm:prSet/>
      <dgm:spPr/>
      <dgm:t>
        <a:bodyPr/>
        <a:lstStyle/>
        <a:p>
          <a:endParaRPr lang="en-US" sz="2000" b="1">
            <a:latin typeface="Times New Roman" pitchFamily="18" charset="0"/>
            <a:cs typeface="Times New Roman" pitchFamily="18" charset="0"/>
          </a:endParaRPr>
        </a:p>
      </dgm:t>
    </dgm:pt>
    <dgm:pt modelId="{5D973007-18A3-4081-97BD-CA228FF35593}" type="sibTrans" cxnId="{9F04256C-D619-4B91-AC8A-8F9E6B5692C6}">
      <dgm:prSet/>
      <dgm:spPr/>
      <dgm:t>
        <a:bodyPr/>
        <a:lstStyle/>
        <a:p>
          <a:endParaRPr lang="en-US" sz="2000" b="1">
            <a:latin typeface="Times New Roman" pitchFamily="18" charset="0"/>
            <a:cs typeface="Times New Roman" pitchFamily="18" charset="0"/>
          </a:endParaRPr>
        </a:p>
      </dgm:t>
    </dgm:pt>
    <dgm:pt modelId="{187359D9-B677-47C8-BCAF-1D8828A4AFEE}">
      <dgm:prSet phldrT="[Text]" custT="1"/>
      <dgm:spPr/>
      <dgm:t>
        <a:bodyPr/>
        <a:lstStyle/>
        <a:p>
          <a:r>
            <a:rPr lang="en-US" sz="2000" b="1" err="1">
              <a:latin typeface="Times New Roman" pitchFamily="18" charset="0"/>
              <a:cs typeface="Times New Roman" pitchFamily="18" charset="0"/>
            </a:rPr>
            <a:t>Bộ</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máy</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r>
            <a:rPr lang="en-US" sz="2000" b="1">
              <a:latin typeface="Times New Roman" pitchFamily="18" charset="0"/>
              <a:cs typeface="Times New Roman" pitchFamily="18" charset="0"/>
            </a:rPr>
            <a:t> XHCN</a:t>
          </a:r>
        </a:p>
      </dgm:t>
    </dgm:pt>
    <dgm:pt modelId="{433C133A-B614-40C0-AF56-93E5FAF1A38E}" type="parTrans" cxnId="{46A7A152-2DB7-496A-9381-932D74B34FA5}">
      <dgm:prSet/>
      <dgm:spPr/>
      <dgm:t>
        <a:bodyPr/>
        <a:lstStyle/>
        <a:p>
          <a:endParaRPr lang="en-US" sz="2000" b="1">
            <a:latin typeface="Times New Roman" pitchFamily="18" charset="0"/>
            <a:cs typeface="Times New Roman" pitchFamily="18" charset="0"/>
          </a:endParaRPr>
        </a:p>
      </dgm:t>
    </dgm:pt>
    <dgm:pt modelId="{920FA76C-C630-4D20-B4A4-D39ED46B158A}" type="sibTrans" cxnId="{46A7A152-2DB7-496A-9381-932D74B34FA5}">
      <dgm:prSet/>
      <dgm:spPr/>
      <dgm:t>
        <a:bodyPr/>
        <a:lstStyle/>
        <a:p>
          <a:endParaRPr lang="en-US" sz="2000" b="1">
            <a:latin typeface="Times New Roman" pitchFamily="18" charset="0"/>
            <a:cs typeface="Times New Roman" pitchFamily="18" charset="0"/>
          </a:endParaRPr>
        </a:p>
      </dgm:t>
    </dgm:pt>
    <dgm:pt modelId="{98D8BF36-C539-4238-9185-FBA153F62E46}" type="pres">
      <dgm:prSet presAssocID="{8C3EC2E7-8F15-419A-9BBF-C88BEA7F016B}" presName="Name0" presStyleCnt="0">
        <dgm:presLayoutVars>
          <dgm:dir/>
          <dgm:animLvl val="lvl"/>
          <dgm:resizeHandles val="exact"/>
        </dgm:presLayoutVars>
      </dgm:prSet>
      <dgm:spPr/>
    </dgm:pt>
    <dgm:pt modelId="{40165A9F-8709-4D17-8D7F-3DC20D619CD6}" type="pres">
      <dgm:prSet presAssocID="{0E39FDB1-D24F-4C57-A7CB-CC31AEB9C4BB}" presName="parTxOnly" presStyleLbl="node1" presStyleIdx="0" presStyleCnt="4">
        <dgm:presLayoutVars>
          <dgm:chMax val="0"/>
          <dgm:chPref val="0"/>
          <dgm:bulletEnabled val="1"/>
        </dgm:presLayoutVars>
      </dgm:prSet>
      <dgm:spPr/>
    </dgm:pt>
    <dgm:pt modelId="{330C2E90-D6FC-4FE5-BF19-E8E099E40EF7}" type="pres">
      <dgm:prSet presAssocID="{A41D4416-A690-4819-9739-C02DF3AE74F9}" presName="parTxOnlySpace" presStyleCnt="0"/>
      <dgm:spPr/>
    </dgm:pt>
    <dgm:pt modelId="{A8E6072E-1F9E-4D11-9ABA-95E205DFAB37}" type="pres">
      <dgm:prSet presAssocID="{721940BE-5B7B-48E6-85B7-F8719C755292}" presName="parTxOnly" presStyleLbl="node1" presStyleIdx="1" presStyleCnt="4">
        <dgm:presLayoutVars>
          <dgm:chMax val="0"/>
          <dgm:chPref val="0"/>
          <dgm:bulletEnabled val="1"/>
        </dgm:presLayoutVars>
      </dgm:prSet>
      <dgm:spPr/>
    </dgm:pt>
    <dgm:pt modelId="{A547DD39-54F9-4649-BFED-66EEBA09084A}" type="pres">
      <dgm:prSet presAssocID="{F8A0FFC5-4D65-4613-9EA5-7E6E48089767}" presName="parTxOnlySpace" presStyleCnt="0"/>
      <dgm:spPr/>
    </dgm:pt>
    <dgm:pt modelId="{AAE469D4-8CBA-41DE-8A25-C9443823BCF1}" type="pres">
      <dgm:prSet presAssocID="{E15B9E9D-21AB-4E24-91BA-EEBCCB8C09F4}" presName="parTxOnly" presStyleLbl="node1" presStyleIdx="2" presStyleCnt="4">
        <dgm:presLayoutVars>
          <dgm:chMax val="0"/>
          <dgm:chPref val="0"/>
          <dgm:bulletEnabled val="1"/>
        </dgm:presLayoutVars>
      </dgm:prSet>
      <dgm:spPr/>
    </dgm:pt>
    <dgm:pt modelId="{775E53E7-F0A4-45D0-BFDE-A7E03D9372B0}" type="pres">
      <dgm:prSet presAssocID="{5D973007-18A3-4081-97BD-CA228FF35593}" presName="parTxOnlySpace" presStyleCnt="0"/>
      <dgm:spPr/>
    </dgm:pt>
    <dgm:pt modelId="{757E45EC-B85D-4790-A383-C8C545755EFB}" type="pres">
      <dgm:prSet presAssocID="{187359D9-B677-47C8-BCAF-1D8828A4AFEE}" presName="parTxOnly" presStyleLbl="node1" presStyleIdx="3" presStyleCnt="4">
        <dgm:presLayoutVars>
          <dgm:chMax val="0"/>
          <dgm:chPref val="0"/>
          <dgm:bulletEnabled val="1"/>
        </dgm:presLayoutVars>
      </dgm:prSet>
      <dgm:spPr/>
    </dgm:pt>
  </dgm:ptLst>
  <dgm:cxnLst>
    <dgm:cxn modelId="{E15BAF98-483F-43D2-8C48-C12324B88CBB}" type="presOf" srcId="{721940BE-5B7B-48E6-85B7-F8719C755292}" destId="{A8E6072E-1F9E-4D11-9ABA-95E205DFAB37}" srcOrd="0" destOrd="0" presId="urn:microsoft.com/office/officeart/2005/8/layout/chevron1"/>
    <dgm:cxn modelId="{10FB6438-9020-4814-8ACD-65B281FF975E}" type="presOf" srcId="{187359D9-B677-47C8-BCAF-1D8828A4AFEE}" destId="{757E45EC-B85D-4790-A383-C8C545755EFB}" srcOrd="0" destOrd="0" presId="urn:microsoft.com/office/officeart/2005/8/layout/chevron1"/>
    <dgm:cxn modelId="{34A466BB-09A5-4793-93F5-3467E8E26BE5}" type="presOf" srcId="{E15B9E9D-21AB-4E24-91BA-EEBCCB8C09F4}" destId="{AAE469D4-8CBA-41DE-8A25-C9443823BCF1}" srcOrd="0" destOrd="0" presId="urn:microsoft.com/office/officeart/2005/8/layout/chevron1"/>
    <dgm:cxn modelId="{FE41F2A2-8ADE-4BAD-A0C1-3A5129878BEF}" type="presOf" srcId="{0E39FDB1-D24F-4C57-A7CB-CC31AEB9C4BB}" destId="{40165A9F-8709-4D17-8D7F-3DC20D619CD6}" srcOrd="0" destOrd="0" presId="urn:microsoft.com/office/officeart/2005/8/layout/chevron1"/>
    <dgm:cxn modelId="{9F04256C-D619-4B91-AC8A-8F9E6B5692C6}" srcId="{8C3EC2E7-8F15-419A-9BBF-C88BEA7F016B}" destId="{E15B9E9D-21AB-4E24-91BA-EEBCCB8C09F4}" srcOrd="2" destOrd="0" parTransId="{FE01A57B-35AC-493F-A95F-3FA1174C519D}" sibTransId="{5D973007-18A3-4081-97BD-CA228FF35593}"/>
    <dgm:cxn modelId="{15DCB497-1108-471C-9672-BB3E0C98BBF2}" srcId="{8C3EC2E7-8F15-419A-9BBF-C88BEA7F016B}" destId="{721940BE-5B7B-48E6-85B7-F8719C755292}" srcOrd="1" destOrd="0" parTransId="{42F53B61-294D-446E-89ED-CB9FB9620B25}" sibTransId="{F8A0FFC5-4D65-4613-9EA5-7E6E48089767}"/>
    <dgm:cxn modelId="{46A7A152-2DB7-496A-9381-932D74B34FA5}" srcId="{8C3EC2E7-8F15-419A-9BBF-C88BEA7F016B}" destId="{187359D9-B677-47C8-BCAF-1D8828A4AFEE}" srcOrd="3" destOrd="0" parTransId="{433C133A-B614-40C0-AF56-93E5FAF1A38E}" sibTransId="{920FA76C-C630-4D20-B4A4-D39ED46B158A}"/>
    <dgm:cxn modelId="{78B774F3-F02D-422D-9553-441B6A347953}" type="presOf" srcId="{8C3EC2E7-8F15-419A-9BBF-C88BEA7F016B}" destId="{98D8BF36-C539-4238-9185-FBA153F62E46}" srcOrd="0" destOrd="0" presId="urn:microsoft.com/office/officeart/2005/8/layout/chevron1"/>
    <dgm:cxn modelId="{FAF9B474-160E-46EF-8FC1-CDE8DDFEC0B3}" srcId="{8C3EC2E7-8F15-419A-9BBF-C88BEA7F016B}" destId="{0E39FDB1-D24F-4C57-A7CB-CC31AEB9C4BB}" srcOrd="0" destOrd="0" parTransId="{A8A47874-6A40-491F-8A74-331EFCB9E5C6}" sibTransId="{A41D4416-A690-4819-9739-C02DF3AE74F9}"/>
    <dgm:cxn modelId="{DD5ED02B-9FCE-471D-8ADF-BEF703B044D2}" type="presParOf" srcId="{98D8BF36-C539-4238-9185-FBA153F62E46}" destId="{40165A9F-8709-4D17-8D7F-3DC20D619CD6}" srcOrd="0" destOrd="0" presId="urn:microsoft.com/office/officeart/2005/8/layout/chevron1"/>
    <dgm:cxn modelId="{737D8366-91C0-4249-90A1-2BF9405DDB68}" type="presParOf" srcId="{98D8BF36-C539-4238-9185-FBA153F62E46}" destId="{330C2E90-D6FC-4FE5-BF19-E8E099E40EF7}" srcOrd="1" destOrd="0" presId="urn:microsoft.com/office/officeart/2005/8/layout/chevron1"/>
    <dgm:cxn modelId="{B8F26F01-631A-4BC3-9497-77D3FBEB5E9D}" type="presParOf" srcId="{98D8BF36-C539-4238-9185-FBA153F62E46}" destId="{A8E6072E-1F9E-4D11-9ABA-95E205DFAB37}" srcOrd="2" destOrd="0" presId="urn:microsoft.com/office/officeart/2005/8/layout/chevron1"/>
    <dgm:cxn modelId="{201DCAFB-C2D1-46FA-A5B4-89DF0C7C8672}" type="presParOf" srcId="{98D8BF36-C539-4238-9185-FBA153F62E46}" destId="{A547DD39-54F9-4649-BFED-66EEBA09084A}" srcOrd="3" destOrd="0" presId="urn:microsoft.com/office/officeart/2005/8/layout/chevron1"/>
    <dgm:cxn modelId="{5333BF30-C677-4CFA-9BFC-B8157C75B65C}" type="presParOf" srcId="{98D8BF36-C539-4238-9185-FBA153F62E46}" destId="{AAE469D4-8CBA-41DE-8A25-C9443823BCF1}" srcOrd="4" destOrd="0" presId="urn:microsoft.com/office/officeart/2005/8/layout/chevron1"/>
    <dgm:cxn modelId="{EEA57064-5994-4D9B-96F3-481368376596}" type="presParOf" srcId="{98D8BF36-C539-4238-9185-FBA153F62E46}" destId="{775E53E7-F0A4-45D0-BFDE-A7E03D9372B0}" srcOrd="5" destOrd="0" presId="urn:microsoft.com/office/officeart/2005/8/layout/chevron1"/>
    <dgm:cxn modelId="{C4B63F8E-926C-4E22-AD8B-55E9AFE0AC6A}" type="presParOf" srcId="{98D8BF36-C539-4238-9185-FBA153F62E46}" destId="{757E45EC-B85D-4790-A383-C8C545755EFB}" srcOrd="6" destOrd="0" presId="urn:microsoft.com/office/officeart/2005/8/layout/chevro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BDB779-DC35-49FA-8A14-A6E2661A5563}" type="doc">
      <dgm:prSet loTypeId="urn:microsoft.com/office/officeart/2005/8/layout/equation2" loCatId="process" qsTypeId="urn:microsoft.com/office/officeart/2005/8/quickstyle/simple1" qsCatId="simple" csTypeId="urn:microsoft.com/office/officeart/2005/8/colors/accent1_2" csCatId="accent1" phldr="1"/>
      <dgm:spPr/>
    </dgm:pt>
    <dgm:pt modelId="{D3408B8E-13AC-4ED7-A098-774BDE813636}">
      <dgm:prSet phldrT="[Text]" custT="1"/>
      <dgm:spPr/>
      <dgm:t>
        <a:bodyPr/>
        <a:lstStyle/>
        <a:p>
          <a:r>
            <a:rPr lang="en-US" sz="2400" b="1" err="1">
              <a:latin typeface="Times New Roman" pitchFamily="18" charset="0"/>
              <a:cs typeface="Times New Roman" pitchFamily="18" charset="0"/>
            </a:rPr>
            <a:t>Hình</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thức</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chính</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thể</a:t>
          </a:r>
          <a:endParaRPr lang="en-US" sz="2400" b="1">
            <a:latin typeface="Times New Roman" pitchFamily="18" charset="0"/>
            <a:cs typeface="Times New Roman" pitchFamily="18" charset="0"/>
          </a:endParaRPr>
        </a:p>
      </dgm:t>
    </dgm:pt>
    <dgm:pt modelId="{CCE96374-EBDB-4A51-A934-26654E712CD7}" type="parTrans" cxnId="{62D79730-1C68-4619-A1CF-4DDF047A2000}">
      <dgm:prSet/>
      <dgm:spPr/>
      <dgm:t>
        <a:bodyPr/>
        <a:lstStyle/>
        <a:p>
          <a:endParaRPr lang="en-US" sz="2400" b="1">
            <a:latin typeface="Times New Roman" pitchFamily="18" charset="0"/>
            <a:cs typeface="Times New Roman" pitchFamily="18" charset="0"/>
          </a:endParaRPr>
        </a:p>
      </dgm:t>
    </dgm:pt>
    <dgm:pt modelId="{72CC6C01-95C3-417E-AE89-DE5E32623CC1}" type="sibTrans" cxnId="{62D79730-1C68-4619-A1CF-4DDF047A2000}">
      <dgm:prSet custT="1"/>
      <dgm:spPr/>
      <dgm:t>
        <a:bodyPr/>
        <a:lstStyle/>
        <a:p>
          <a:endParaRPr lang="en-US" sz="2400" b="1">
            <a:latin typeface="Times New Roman" pitchFamily="18" charset="0"/>
            <a:cs typeface="Times New Roman" pitchFamily="18" charset="0"/>
          </a:endParaRPr>
        </a:p>
      </dgm:t>
    </dgm:pt>
    <dgm:pt modelId="{8C07BE56-111D-4494-8385-D7849B95ABED}">
      <dgm:prSet phldrT="[Text]" custT="1"/>
      <dgm:spPr/>
      <dgm:t>
        <a:bodyPr/>
        <a:lstStyle/>
        <a:p>
          <a:r>
            <a:rPr lang="en-US" sz="2400" b="1" err="1">
              <a:latin typeface="Times New Roman" pitchFamily="18" charset="0"/>
              <a:cs typeface="Times New Roman" pitchFamily="18" charset="0"/>
            </a:rPr>
            <a:t>Hình</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thức</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cấu</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trúc</a:t>
          </a:r>
          <a:endParaRPr lang="en-US" sz="2400" b="1">
            <a:latin typeface="Times New Roman" pitchFamily="18" charset="0"/>
            <a:cs typeface="Times New Roman" pitchFamily="18" charset="0"/>
          </a:endParaRPr>
        </a:p>
      </dgm:t>
    </dgm:pt>
    <dgm:pt modelId="{6A5D69C1-0F91-4011-8840-24AE3DE292AB}" type="parTrans" cxnId="{A682FE2B-5230-4078-83CE-997C976DD8E7}">
      <dgm:prSet/>
      <dgm:spPr/>
      <dgm:t>
        <a:bodyPr/>
        <a:lstStyle/>
        <a:p>
          <a:endParaRPr lang="en-US" sz="2400" b="1">
            <a:latin typeface="Times New Roman" pitchFamily="18" charset="0"/>
            <a:cs typeface="Times New Roman" pitchFamily="18" charset="0"/>
          </a:endParaRPr>
        </a:p>
      </dgm:t>
    </dgm:pt>
    <dgm:pt modelId="{EC01F109-C08F-4DEE-9EC5-0E647684199A}" type="sibTrans" cxnId="{A682FE2B-5230-4078-83CE-997C976DD8E7}">
      <dgm:prSet custT="1"/>
      <dgm:spPr/>
      <dgm:t>
        <a:bodyPr/>
        <a:lstStyle/>
        <a:p>
          <a:endParaRPr lang="en-US" sz="2400" b="1">
            <a:latin typeface="Times New Roman" pitchFamily="18" charset="0"/>
            <a:cs typeface="Times New Roman" pitchFamily="18" charset="0"/>
          </a:endParaRPr>
        </a:p>
      </dgm:t>
    </dgm:pt>
    <dgm:pt modelId="{27152BE3-3572-4969-BA29-37C59DBDF9A9}">
      <dgm:prSet phldrT="[Text]" custT="1"/>
      <dgm:spPr/>
      <dgm:t>
        <a:bodyPr/>
        <a:lstStyle/>
        <a:p>
          <a:r>
            <a:rPr lang="en-US" sz="4800" b="1" err="1">
              <a:latin typeface="Times New Roman" pitchFamily="18" charset="0"/>
              <a:cs typeface="Times New Roman" pitchFamily="18" charset="0"/>
            </a:rPr>
            <a:t>Cách</a:t>
          </a:r>
          <a:r>
            <a:rPr lang="en-US" sz="4800" b="1">
              <a:latin typeface="Times New Roman" pitchFamily="18" charset="0"/>
              <a:cs typeface="Times New Roman" pitchFamily="18" charset="0"/>
            </a:rPr>
            <a:t> </a:t>
          </a:r>
          <a:r>
            <a:rPr lang="en-US" sz="4800" b="1" err="1">
              <a:latin typeface="Times New Roman" pitchFamily="18" charset="0"/>
              <a:cs typeface="Times New Roman" pitchFamily="18" charset="0"/>
            </a:rPr>
            <a:t>thức</a:t>
          </a:r>
          <a:r>
            <a:rPr lang="en-US" sz="4800" b="1">
              <a:latin typeface="Times New Roman" pitchFamily="18" charset="0"/>
              <a:cs typeface="Times New Roman" pitchFamily="18" charset="0"/>
            </a:rPr>
            <a:t> </a:t>
          </a:r>
          <a:r>
            <a:rPr lang="en-US" sz="4800" b="1" err="1">
              <a:latin typeface="Times New Roman" pitchFamily="18" charset="0"/>
              <a:cs typeface="Times New Roman" pitchFamily="18" charset="0"/>
            </a:rPr>
            <a:t>tổ</a:t>
          </a:r>
          <a:r>
            <a:rPr lang="en-US" sz="4800" b="1">
              <a:latin typeface="Times New Roman" pitchFamily="18" charset="0"/>
              <a:cs typeface="Times New Roman" pitchFamily="18" charset="0"/>
            </a:rPr>
            <a:t> </a:t>
          </a:r>
          <a:r>
            <a:rPr lang="en-US" sz="4800" b="1" err="1">
              <a:latin typeface="Times New Roman" pitchFamily="18" charset="0"/>
              <a:cs typeface="Times New Roman" pitchFamily="18" charset="0"/>
            </a:rPr>
            <a:t>chức</a:t>
          </a:r>
          <a:r>
            <a:rPr lang="en-US" sz="4800" b="1">
              <a:latin typeface="Times New Roman" pitchFamily="18" charset="0"/>
              <a:cs typeface="Times New Roman" pitchFamily="18" charset="0"/>
            </a:rPr>
            <a:t> QLNN</a:t>
          </a:r>
        </a:p>
      </dgm:t>
    </dgm:pt>
    <dgm:pt modelId="{58396E6D-43E3-43FD-93CB-4E88FA3B47AD}" type="parTrans" cxnId="{389F59E4-AD97-47DC-8217-E121BD7F79F6}">
      <dgm:prSet/>
      <dgm:spPr/>
      <dgm:t>
        <a:bodyPr/>
        <a:lstStyle/>
        <a:p>
          <a:endParaRPr lang="en-US" sz="2400" b="1">
            <a:latin typeface="Times New Roman" pitchFamily="18" charset="0"/>
            <a:cs typeface="Times New Roman" pitchFamily="18" charset="0"/>
          </a:endParaRPr>
        </a:p>
      </dgm:t>
    </dgm:pt>
    <dgm:pt modelId="{2D60A865-16C6-45D0-A00F-BC422BB05251}" type="sibTrans" cxnId="{389F59E4-AD97-47DC-8217-E121BD7F79F6}">
      <dgm:prSet/>
      <dgm:spPr/>
      <dgm:t>
        <a:bodyPr/>
        <a:lstStyle/>
        <a:p>
          <a:endParaRPr lang="en-US" sz="2400" b="1">
            <a:latin typeface="Times New Roman" pitchFamily="18" charset="0"/>
            <a:cs typeface="Times New Roman" pitchFamily="18" charset="0"/>
          </a:endParaRPr>
        </a:p>
      </dgm:t>
    </dgm:pt>
    <dgm:pt modelId="{6F2BA89E-CE85-4D17-A13D-81CA7A9802BF}" type="pres">
      <dgm:prSet presAssocID="{E9BDB779-DC35-49FA-8A14-A6E2661A5563}" presName="Name0" presStyleCnt="0">
        <dgm:presLayoutVars>
          <dgm:dir/>
          <dgm:resizeHandles val="exact"/>
        </dgm:presLayoutVars>
      </dgm:prSet>
      <dgm:spPr/>
    </dgm:pt>
    <dgm:pt modelId="{65C6FC89-4676-449C-8354-2E3F760D17C7}" type="pres">
      <dgm:prSet presAssocID="{E9BDB779-DC35-49FA-8A14-A6E2661A5563}" presName="vNodes" presStyleCnt="0"/>
      <dgm:spPr/>
    </dgm:pt>
    <dgm:pt modelId="{3908741F-E552-4C0C-A43A-69881ACD7881}" type="pres">
      <dgm:prSet presAssocID="{D3408B8E-13AC-4ED7-A098-774BDE813636}" presName="node" presStyleLbl="node1" presStyleIdx="0" presStyleCnt="3">
        <dgm:presLayoutVars>
          <dgm:bulletEnabled val="1"/>
        </dgm:presLayoutVars>
      </dgm:prSet>
      <dgm:spPr/>
    </dgm:pt>
    <dgm:pt modelId="{90A309E2-BBCF-4257-9F25-11AD9C57BE20}" type="pres">
      <dgm:prSet presAssocID="{72CC6C01-95C3-417E-AE89-DE5E32623CC1}" presName="spacerT" presStyleCnt="0"/>
      <dgm:spPr/>
    </dgm:pt>
    <dgm:pt modelId="{AE32DE86-F4D5-4482-A72F-6E0FF0A322F4}" type="pres">
      <dgm:prSet presAssocID="{72CC6C01-95C3-417E-AE89-DE5E32623CC1}" presName="sibTrans" presStyleLbl="sibTrans2D1" presStyleIdx="0" presStyleCnt="2"/>
      <dgm:spPr/>
    </dgm:pt>
    <dgm:pt modelId="{FF80F946-49B4-45D9-92C6-E8BD3E05ABEE}" type="pres">
      <dgm:prSet presAssocID="{72CC6C01-95C3-417E-AE89-DE5E32623CC1}" presName="spacerB" presStyleCnt="0"/>
      <dgm:spPr/>
    </dgm:pt>
    <dgm:pt modelId="{C583C669-135C-4999-AB89-86DAE1CCE63A}" type="pres">
      <dgm:prSet presAssocID="{8C07BE56-111D-4494-8385-D7849B95ABED}" presName="node" presStyleLbl="node1" presStyleIdx="1" presStyleCnt="3">
        <dgm:presLayoutVars>
          <dgm:bulletEnabled val="1"/>
        </dgm:presLayoutVars>
      </dgm:prSet>
      <dgm:spPr/>
    </dgm:pt>
    <dgm:pt modelId="{DED381E6-B314-44A2-ADDB-EE8D733C197D}" type="pres">
      <dgm:prSet presAssocID="{E9BDB779-DC35-49FA-8A14-A6E2661A5563}" presName="sibTransLast" presStyleLbl="sibTrans2D1" presStyleIdx="1" presStyleCnt="2"/>
      <dgm:spPr/>
    </dgm:pt>
    <dgm:pt modelId="{184429EE-5287-4F9A-A06F-E9AC0B8A3EFE}" type="pres">
      <dgm:prSet presAssocID="{E9BDB779-DC35-49FA-8A14-A6E2661A5563}" presName="connectorText" presStyleLbl="sibTrans2D1" presStyleIdx="1" presStyleCnt="2"/>
      <dgm:spPr/>
    </dgm:pt>
    <dgm:pt modelId="{50BF4A26-F96B-4A53-AFF8-CA2CC8885572}" type="pres">
      <dgm:prSet presAssocID="{E9BDB779-DC35-49FA-8A14-A6E2661A5563}" presName="lastNode" presStyleLbl="node1" presStyleIdx="2" presStyleCnt="3">
        <dgm:presLayoutVars>
          <dgm:bulletEnabled val="1"/>
        </dgm:presLayoutVars>
      </dgm:prSet>
      <dgm:spPr/>
    </dgm:pt>
  </dgm:ptLst>
  <dgm:cxnLst>
    <dgm:cxn modelId="{903B0AFC-D905-48EC-9E35-336BFA14B9A6}" type="presOf" srcId="{EC01F109-C08F-4DEE-9EC5-0E647684199A}" destId="{184429EE-5287-4F9A-A06F-E9AC0B8A3EFE}" srcOrd="1" destOrd="0" presId="urn:microsoft.com/office/officeart/2005/8/layout/equation2"/>
    <dgm:cxn modelId="{A8407984-767C-4FEB-9B15-68BACF80A48C}" type="presOf" srcId="{8C07BE56-111D-4494-8385-D7849B95ABED}" destId="{C583C669-135C-4999-AB89-86DAE1CCE63A}" srcOrd="0" destOrd="0" presId="urn:microsoft.com/office/officeart/2005/8/layout/equation2"/>
    <dgm:cxn modelId="{D131FB91-73F9-48BE-A190-916EC4A38C46}" type="presOf" srcId="{EC01F109-C08F-4DEE-9EC5-0E647684199A}" destId="{DED381E6-B314-44A2-ADDB-EE8D733C197D}" srcOrd="0" destOrd="0" presId="urn:microsoft.com/office/officeart/2005/8/layout/equation2"/>
    <dgm:cxn modelId="{A682FE2B-5230-4078-83CE-997C976DD8E7}" srcId="{E9BDB779-DC35-49FA-8A14-A6E2661A5563}" destId="{8C07BE56-111D-4494-8385-D7849B95ABED}" srcOrd="1" destOrd="0" parTransId="{6A5D69C1-0F91-4011-8840-24AE3DE292AB}" sibTransId="{EC01F109-C08F-4DEE-9EC5-0E647684199A}"/>
    <dgm:cxn modelId="{A744D401-A219-45C4-A67C-AB5E60616C29}" type="presOf" srcId="{72CC6C01-95C3-417E-AE89-DE5E32623CC1}" destId="{AE32DE86-F4D5-4482-A72F-6E0FF0A322F4}" srcOrd="0" destOrd="0" presId="urn:microsoft.com/office/officeart/2005/8/layout/equation2"/>
    <dgm:cxn modelId="{F2FE87DF-A350-4591-97F5-6E58F0F0F8B4}" type="presOf" srcId="{E9BDB779-DC35-49FA-8A14-A6E2661A5563}" destId="{6F2BA89E-CE85-4D17-A13D-81CA7A9802BF}" srcOrd="0" destOrd="0" presId="urn:microsoft.com/office/officeart/2005/8/layout/equation2"/>
    <dgm:cxn modelId="{389F59E4-AD97-47DC-8217-E121BD7F79F6}" srcId="{E9BDB779-DC35-49FA-8A14-A6E2661A5563}" destId="{27152BE3-3572-4969-BA29-37C59DBDF9A9}" srcOrd="2" destOrd="0" parTransId="{58396E6D-43E3-43FD-93CB-4E88FA3B47AD}" sibTransId="{2D60A865-16C6-45D0-A00F-BC422BB05251}"/>
    <dgm:cxn modelId="{6C4E3429-6751-4B8C-8A32-E378D0C2D583}" type="presOf" srcId="{27152BE3-3572-4969-BA29-37C59DBDF9A9}" destId="{50BF4A26-F96B-4A53-AFF8-CA2CC8885572}" srcOrd="0" destOrd="0" presId="urn:microsoft.com/office/officeart/2005/8/layout/equation2"/>
    <dgm:cxn modelId="{EEB91D60-A5CA-4295-8503-3246A560A803}" type="presOf" srcId="{D3408B8E-13AC-4ED7-A098-774BDE813636}" destId="{3908741F-E552-4C0C-A43A-69881ACD7881}" srcOrd="0" destOrd="0" presId="urn:microsoft.com/office/officeart/2005/8/layout/equation2"/>
    <dgm:cxn modelId="{62D79730-1C68-4619-A1CF-4DDF047A2000}" srcId="{E9BDB779-DC35-49FA-8A14-A6E2661A5563}" destId="{D3408B8E-13AC-4ED7-A098-774BDE813636}" srcOrd="0" destOrd="0" parTransId="{CCE96374-EBDB-4A51-A934-26654E712CD7}" sibTransId="{72CC6C01-95C3-417E-AE89-DE5E32623CC1}"/>
    <dgm:cxn modelId="{20132A69-2D8B-46C2-9E06-5F6A1919D32E}" type="presParOf" srcId="{6F2BA89E-CE85-4D17-A13D-81CA7A9802BF}" destId="{65C6FC89-4676-449C-8354-2E3F760D17C7}" srcOrd="0" destOrd="0" presId="urn:microsoft.com/office/officeart/2005/8/layout/equation2"/>
    <dgm:cxn modelId="{70767CA2-888C-4051-AD22-3B7D06909198}" type="presParOf" srcId="{65C6FC89-4676-449C-8354-2E3F760D17C7}" destId="{3908741F-E552-4C0C-A43A-69881ACD7881}" srcOrd="0" destOrd="0" presId="urn:microsoft.com/office/officeart/2005/8/layout/equation2"/>
    <dgm:cxn modelId="{2BBE6702-8B1C-49DF-B0BF-94D5555CBE97}" type="presParOf" srcId="{65C6FC89-4676-449C-8354-2E3F760D17C7}" destId="{90A309E2-BBCF-4257-9F25-11AD9C57BE20}" srcOrd="1" destOrd="0" presId="urn:microsoft.com/office/officeart/2005/8/layout/equation2"/>
    <dgm:cxn modelId="{F927604E-2EA4-459A-A525-17F2A3FFCBF7}" type="presParOf" srcId="{65C6FC89-4676-449C-8354-2E3F760D17C7}" destId="{AE32DE86-F4D5-4482-A72F-6E0FF0A322F4}" srcOrd="2" destOrd="0" presId="urn:microsoft.com/office/officeart/2005/8/layout/equation2"/>
    <dgm:cxn modelId="{09128318-48FA-4D8F-9EFC-FC6808D4CC39}" type="presParOf" srcId="{65C6FC89-4676-449C-8354-2E3F760D17C7}" destId="{FF80F946-49B4-45D9-92C6-E8BD3E05ABEE}" srcOrd="3" destOrd="0" presId="urn:microsoft.com/office/officeart/2005/8/layout/equation2"/>
    <dgm:cxn modelId="{BB0EA816-BF66-49F4-B26A-24A79334B0C1}" type="presParOf" srcId="{65C6FC89-4676-449C-8354-2E3F760D17C7}" destId="{C583C669-135C-4999-AB89-86DAE1CCE63A}" srcOrd="4" destOrd="0" presId="urn:microsoft.com/office/officeart/2005/8/layout/equation2"/>
    <dgm:cxn modelId="{AD9FF787-97D4-4F46-9A2E-4430A40F7300}" type="presParOf" srcId="{6F2BA89E-CE85-4D17-A13D-81CA7A9802BF}" destId="{DED381E6-B314-44A2-ADDB-EE8D733C197D}" srcOrd="1" destOrd="0" presId="urn:microsoft.com/office/officeart/2005/8/layout/equation2"/>
    <dgm:cxn modelId="{B9C2AA8C-DBEB-4AC0-9332-799DA8D83E9C}" type="presParOf" srcId="{DED381E6-B314-44A2-ADDB-EE8D733C197D}" destId="{184429EE-5287-4F9A-A06F-E9AC0B8A3EFE}" srcOrd="0" destOrd="0" presId="urn:microsoft.com/office/officeart/2005/8/layout/equation2"/>
    <dgm:cxn modelId="{253E2E2A-0EAD-4BA6-A5A9-E9B855AD4FC0}" type="presParOf" srcId="{6F2BA89E-CE85-4D17-A13D-81CA7A9802BF}" destId="{50BF4A26-F96B-4A53-AFF8-CA2CC888557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BDB779-DC35-49FA-8A14-A6E2661A5563}" type="doc">
      <dgm:prSet loTypeId="urn:microsoft.com/office/officeart/2005/8/layout/equation2" loCatId="process" qsTypeId="urn:microsoft.com/office/officeart/2005/8/quickstyle/simple1" qsCatId="simple" csTypeId="urn:microsoft.com/office/officeart/2005/8/colors/accent1_2" csCatId="accent1" phldr="1"/>
      <dgm:spPr/>
    </dgm:pt>
    <dgm:pt modelId="{D3408B8E-13AC-4ED7-A098-774BDE813636}">
      <dgm:prSet phldrT="[Text]" custT="1"/>
      <dgm:spPr/>
      <dgm:t>
        <a:bodyPr/>
        <a:lstStyle/>
        <a:p>
          <a:r>
            <a:rPr lang="en-US" sz="2800" b="1" err="1">
              <a:latin typeface="Times New Roman" pitchFamily="18" charset="0"/>
              <a:cs typeface="Times New Roman" pitchFamily="18" charset="0"/>
            </a:rPr>
            <a:t>Chế</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độ</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chính</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trị</a:t>
          </a:r>
          <a:endParaRPr lang="en-US" sz="2800" b="1">
            <a:latin typeface="Times New Roman" pitchFamily="18" charset="0"/>
            <a:cs typeface="Times New Roman" pitchFamily="18" charset="0"/>
          </a:endParaRPr>
        </a:p>
      </dgm:t>
    </dgm:pt>
    <dgm:pt modelId="{CCE96374-EBDB-4A51-A934-26654E712CD7}" type="parTrans" cxnId="{62D79730-1C68-4619-A1CF-4DDF047A2000}">
      <dgm:prSet/>
      <dgm:spPr/>
      <dgm:t>
        <a:bodyPr/>
        <a:lstStyle/>
        <a:p>
          <a:endParaRPr lang="en-US" sz="2400" b="1">
            <a:latin typeface="Times New Roman" pitchFamily="18" charset="0"/>
            <a:cs typeface="Times New Roman" pitchFamily="18" charset="0"/>
          </a:endParaRPr>
        </a:p>
      </dgm:t>
    </dgm:pt>
    <dgm:pt modelId="{72CC6C01-95C3-417E-AE89-DE5E32623CC1}" type="sibTrans" cxnId="{62D79730-1C68-4619-A1CF-4DDF047A2000}">
      <dgm:prSet custT="1"/>
      <dgm:spPr/>
      <dgm:t>
        <a:bodyPr/>
        <a:lstStyle/>
        <a:p>
          <a:endParaRPr lang="en-US" sz="2400" b="1">
            <a:latin typeface="Times New Roman" pitchFamily="18" charset="0"/>
            <a:cs typeface="Times New Roman" pitchFamily="18" charset="0"/>
          </a:endParaRPr>
        </a:p>
      </dgm:t>
    </dgm:pt>
    <dgm:pt modelId="{27152BE3-3572-4969-BA29-37C59DBDF9A9}">
      <dgm:prSet phldrT="[Text]" custT="1"/>
      <dgm:spPr/>
      <dgm:t>
        <a:bodyPr/>
        <a:lstStyle/>
        <a:p>
          <a:r>
            <a:rPr lang="en-US" sz="2800" b="1" err="1">
              <a:latin typeface="Times New Roman" pitchFamily="18" charset="0"/>
              <a:cs typeface="Times New Roman" pitchFamily="18" charset="0"/>
            </a:rPr>
            <a:t>Phương</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pháp</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thực</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hiện</a:t>
          </a:r>
          <a:r>
            <a:rPr lang="en-US" sz="2800" b="1">
              <a:latin typeface="Times New Roman" pitchFamily="18" charset="0"/>
              <a:cs typeface="Times New Roman" pitchFamily="18" charset="0"/>
            </a:rPr>
            <a:t> QLNN</a:t>
          </a:r>
        </a:p>
      </dgm:t>
    </dgm:pt>
    <dgm:pt modelId="{58396E6D-43E3-43FD-93CB-4E88FA3B47AD}" type="parTrans" cxnId="{389F59E4-AD97-47DC-8217-E121BD7F79F6}">
      <dgm:prSet/>
      <dgm:spPr/>
      <dgm:t>
        <a:bodyPr/>
        <a:lstStyle/>
        <a:p>
          <a:endParaRPr lang="en-US" sz="2400" b="1">
            <a:latin typeface="Times New Roman" pitchFamily="18" charset="0"/>
            <a:cs typeface="Times New Roman" pitchFamily="18" charset="0"/>
          </a:endParaRPr>
        </a:p>
      </dgm:t>
    </dgm:pt>
    <dgm:pt modelId="{2D60A865-16C6-45D0-A00F-BC422BB05251}" type="sibTrans" cxnId="{389F59E4-AD97-47DC-8217-E121BD7F79F6}">
      <dgm:prSet/>
      <dgm:spPr/>
      <dgm:t>
        <a:bodyPr/>
        <a:lstStyle/>
        <a:p>
          <a:endParaRPr lang="en-US" sz="2400" b="1">
            <a:latin typeface="Times New Roman" pitchFamily="18" charset="0"/>
            <a:cs typeface="Times New Roman" pitchFamily="18" charset="0"/>
          </a:endParaRPr>
        </a:p>
      </dgm:t>
    </dgm:pt>
    <dgm:pt modelId="{6F2BA89E-CE85-4D17-A13D-81CA7A9802BF}" type="pres">
      <dgm:prSet presAssocID="{E9BDB779-DC35-49FA-8A14-A6E2661A5563}" presName="Name0" presStyleCnt="0">
        <dgm:presLayoutVars>
          <dgm:dir/>
          <dgm:resizeHandles val="exact"/>
        </dgm:presLayoutVars>
      </dgm:prSet>
      <dgm:spPr/>
    </dgm:pt>
    <dgm:pt modelId="{65C6FC89-4676-449C-8354-2E3F760D17C7}" type="pres">
      <dgm:prSet presAssocID="{E9BDB779-DC35-49FA-8A14-A6E2661A5563}" presName="vNodes" presStyleCnt="0"/>
      <dgm:spPr/>
    </dgm:pt>
    <dgm:pt modelId="{3908741F-E552-4C0C-A43A-69881ACD7881}" type="pres">
      <dgm:prSet presAssocID="{D3408B8E-13AC-4ED7-A098-774BDE813636}" presName="node" presStyleLbl="node1" presStyleIdx="0" presStyleCnt="2">
        <dgm:presLayoutVars>
          <dgm:bulletEnabled val="1"/>
        </dgm:presLayoutVars>
      </dgm:prSet>
      <dgm:spPr/>
    </dgm:pt>
    <dgm:pt modelId="{DED381E6-B314-44A2-ADDB-EE8D733C197D}" type="pres">
      <dgm:prSet presAssocID="{E9BDB779-DC35-49FA-8A14-A6E2661A5563}" presName="sibTransLast" presStyleLbl="sibTrans2D1" presStyleIdx="0" presStyleCnt="1"/>
      <dgm:spPr/>
    </dgm:pt>
    <dgm:pt modelId="{184429EE-5287-4F9A-A06F-E9AC0B8A3EFE}" type="pres">
      <dgm:prSet presAssocID="{E9BDB779-DC35-49FA-8A14-A6E2661A5563}" presName="connectorText" presStyleLbl="sibTrans2D1" presStyleIdx="0" presStyleCnt="1"/>
      <dgm:spPr/>
    </dgm:pt>
    <dgm:pt modelId="{50BF4A26-F96B-4A53-AFF8-CA2CC8885572}" type="pres">
      <dgm:prSet presAssocID="{E9BDB779-DC35-49FA-8A14-A6E2661A5563}" presName="lastNode" presStyleLbl="node1" presStyleIdx="1" presStyleCnt="2">
        <dgm:presLayoutVars>
          <dgm:bulletEnabled val="1"/>
        </dgm:presLayoutVars>
      </dgm:prSet>
      <dgm:spPr/>
    </dgm:pt>
  </dgm:ptLst>
  <dgm:cxnLst>
    <dgm:cxn modelId="{641910EF-8B0D-4DDD-B918-A570E71481D1}" type="presOf" srcId="{D3408B8E-13AC-4ED7-A098-774BDE813636}" destId="{3908741F-E552-4C0C-A43A-69881ACD7881}" srcOrd="0" destOrd="0" presId="urn:microsoft.com/office/officeart/2005/8/layout/equation2"/>
    <dgm:cxn modelId="{81B5B9B1-ABD0-4122-AAB5-E794C7C2E41C}" type="presOf" srcId="{72CC6C01-95C3-417E-AE89-DE5E32623CC1}" destId="{DED381E6-B314-44A2-ADDB-EE8D733C197D}" srcOrd="0" destOrd="0" presId="urn:microsoft.com/office/officeart/2005/8/layout/equation2"/>
    <dgm:cxn modelId="{389F59E4-AD97-47DC-8217-E121BD7F79F6}" srcId="{E9BDB779-DC35-49FA-8A14-A6E2661A5563}" destId="{27152BE3-3572-4969-BA29-37C59DBDF9A9}" srcOrd="1" destOrd="0" parTransId="{58396E6D-43E3-43FD-93CB-4E88FA3B47AD}" sibTransId="{2D60A865-16C6-45D0-A00F-BC422BB05251}"/>
    <dgm:cxn modelId="{D81D5888-DC48-4851-AA1A-03E796CF7A09}" type="presOf" srcId="{27152BE3-3572-4969-BA29-37C59DBDF9A9}" destId="{50BF4A26-F96B-4A53-AFF8-CA2CC8885572}" srcOrd="0" destOrd="0" presId="urn:microsoft.com/office/officeart/2005/8/layout/equation2"/>
    <dgm:cxn modelId="{20D5A816-63D0-4FEA-AFCA-78EC96B0B05D}" type="presOf" srcId="{72CC6C01-95C3-417E-AE89-DE5E32623CC1}" destId="{184429EE-5287-4F9A-A06F-E9AC0B8A3EFE}" srcOrd="1" destOrd="0" presId="urn:microsoft.com/office/officeart/2005/8/layout/equation2"/>
    <dgm:cxn modelId="{62D79730-1C68-4619-A1CF-4DDF047A2000}" srcId="{E9BDB779-DC35-49FA-8A14-A6E2661A5563}" destId="{D3408B8E-13AC-4ED7-A098-774BDE813636}" srcOrd="0" destOrd="0" parTransId="{CCE96374-EBDB-4A51-A934-26654E712CD7}" sibTransId="{72CC6C01-95C3-417E-AE89-DE5E32623CC1}"/>
    <dgm:cxn modelId="{ABC14065-A5AD-4AAB-B6D0-E30EAAF3CA4B}" type="presOf" srcId="{E9BDB779-DC35-49FA-8A14-A6E2661A5563}" destId="{6F2BA89E-CE85-4D17-A13D-81CA7A9802BF}" srcOrd="0" destOrd="0" presId="urn:microsoft.com/office/officeart/2005/8/layout/equation2"/>
    <dgm:cxn modelId="{C97B8380-61C7-42D6-9E64-DF599D20E63E}" type="presParOf" srcId="{6F2BA89E-CE85-4D17-A13D-81CA7A9802BF}" destId="{65C6FC89-4676-449C-8354-2E3F760D17C7}" srcOrd="0" destOrd="0" presId="urn:microsoft.com/office/officeart/2005/8/layout/equation2"/>
    <dgm:cxn modelId="{3BA77290-0662-4DEA-8D20-FD93D5A0093A}" type="presParOf" srcId="{65C6FC89-4676-449C-8354-2E3F760D17C7}" destId="{3908741F-E552-4C0C-A43A-69881ACD7881}" srcOrd="0" destOrd="0" presId="urn:microsoft.com/office/officeart/2005/8/layout/equation2"/>
    <dgm:cxn modelId="{6EEAE815-83E4-41C7-841A-78DB84DF5299}" type="presParOf" srcId="{6F2BA89E-CE85-4D17-A13D-81CA7A9802BF}" destId="{DED381E6-B314-44A2-ADDB-EE8D733C197D}" srcOrd="1" destOrd="0" presId="urn:microsoft.com/office/officeart/2005/8/layout/equation2"/>
    <dgm:cxn modelId="{DC8E7748-1719-4E12-8FA0-460A60AF2C37}" type="presParOf" srcId="{DED381E6-B314-44A2-ADDB-EE8D733C197D}" destId="{184429EE-5287-4F9A-A06F-E9AC0B8A3EFE}" srcOrd="0" destOrd="0" presId="urn:microsoft.com/office/officeart/2005/8/layout/equation2"/>
    <dgm:cxn modelId="{9090E22B-5C8A-4CCA-80F5-57EF73B28FE1}" type="presParOf" srcId="{6F2BA89E-CE85-4D17-A13D-81CA7A9802BF}" destId="{50BF4A26-F96B-4A53-AFF8-CA2CC888557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67894B-3183-4893-BD9D-A6D73487742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19A0A918-D578-47F1-B5DF-682A3E43C01F}">
      <dgm:prSet phldrT="[Text]" custT="1"/>
      <dgm:spPr/>
      <dgm:t>
        <a:bodyPr/>
        <a:lstStyle/>
        <a:p>
          <a:r>
            <a:rPr lang="en-US" sz="1600" b="1" err="1">
              <a:latin typeface="Times New Roman" pitchFamily="18" charset="0"/>
              <a:cs typeface="Times New Roman" pitchFamily="18" charset="0"/>
            </a:rPr>
            <a:t>Hình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thức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chính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thể</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của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nhà</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nước</a:t>
          </a:r>
          <a:endParaRPr lang="en-US" sz="1600" b="1">
            <a:latin typeface="Times New Roman" pitchFamily="18" charset="0"/>
            <a:cs typeface="Times New Roman" pitchFamily="18" charset="0"/>
          </a:endParaRPr>
        </a:p>
      </dgm:t>
    </dgm:pt>
    <dgm:pt modelId="{EBEE7770-3511-4CF3-9F4A-28DD85E5C93C}" type="parTrans" cxnId="{1C63AEA9-ED6C-4D2B-B381-A6416F2CCFC6}">
      <dgm:prSet/>
      <dgm:spPr/>
      <dgm:t>
        <a:bodyPr/>
        <a:lstStyle/>
        <a:p>
          <a:endParaRPr lang="en-US" sz="1600" b="1">
            <a:latin typeface="Times New Roman" pitchFamily="18" charset="0"/>
            <a:cs typeface="Times New Roman" pitchFamily="18" charset="0"/>
          </a:endParaRPr>
        </a:p>
      </dgm:t>
    </dgm:pt>
    <dgm:pt modelId="{B7A20033-EB85-44D1-8750-5832253153C2}" type="sibTrans" cxnId="{1C63AEA9-ED6C-4D2B-B381-A6416F2CCFC6}">
      <dgm:prSet/>
      <dgm:spPr/>
      <dgm:t>
        <a:bodyPr/>
        <a:lstStyle/>
        <a:p>
          <a:endParaRPr lang="en-US" sz="1600" b="1">
            <a:latin typeface="Times New Roman" pitchFamily="18" charset="0"/>
            <a:cs typeface="Times New Roman" pitchFamily="18" charset="0"/>
          </a:endParaRPr>
        </a:p>
      </dgm:t>
    </dgm:pt>
    <dgm:pt modelId="{E5EE525B-881E-43FD-9923-C295B6CD3D4C}">
      <dgm:prSet phldrT="[Text]" custT="1"/>
      <dgm:spPr/>
      <dgm:t>
        <a:bodyPr/>
        <a:lstStyle/>
        <a:p>
          <a:r>
            <a:rPr lang="en-US" sz="1600" b="1" err="1">
              <a:latin typeface="Times New Roman" pitchFamily="18" charset="0"/>
              <a:cs typeface="Times New Roman" pitchFamily="18" charset="0"/>
            </a:rPr>
            <a:t>Cách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thành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lập</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cơ</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quan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nắm</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giữ</a:t>
          </a:r>
          <a:r>
            <a:rPr lang="en-US" sz="1600" b="1">
              <a:latin typeface="Times New Roman" pitchFamily="18" charset="0"/>
              <a:cs typeface="Times New Roman" pitchFamily="18" charset="0"/>
            </a:rPr>
            <a:t> QLNN</a:t>
          </a:r>
        </a:p>
      </dgm:t>
    </dgm:pt>
    <dgm:pt modelId="{B1EFFE47-F9B8-464E-9522-D50E6D72A334}" type="parTrans" cxnId="{82213D48-8C87-4213-ADF5-6B177AD7602F}">
      <dgm:prSet/>
      <dgm:spPr/>
      <dgm:t>
        <a:bodyPr/>
        <a:lstStyle/>
        <a:p>
          <a:endParaRPr lang="en-US" sz="1600" b="1">
            <a:latin typeface="Times New Roman" pitchFamily="18" charset="0"/>
            <a:cs typeface="Times New Roman" pitchFamily="18" charset="0"/>
          </a:endParaRPr>
        </a:p>
      </dgm:t>
    </dgm:pt>
    <dgm:pt modelId="{E20830FA-2B42-47FB-8E6B-D28962831B30}" type="sibTrans" cxnId="{82213D48-8C87-4213-ADF5-6B177AD7602F}">
      <dgm:prSet/>
      <dgm:spPr/>
      <dgm:t>
        <a:bodyPr/>
        <a:lstStyle/>
        <a:p>
          <a:endParaRPr lang="en-US" sz="1600" b="1">
            <a:latin typeface="Times New Roman" pitchFamily="18" charset="0"/>
            <a:cs typeface="Times New Roman" pitchFamily="18" charset="0"/>
          </a:endParaRPr>
        </a:p>
      </dgm:t>
    </dgm:pt>
    <dgm:pt modelId="{F723C4FB-E0E4-4EDC-AE72-2ECED3379C65}">
      <dgm:prSet phldrT="[Text]" custT="1"/>
      <dgm:spPr/>
      <dgm:t>
        <a:bodyPr/>
        <a:lstStyle/>
        <a:p>
          <a:r>
            <a:rPr lang="en-US" sz="1600" b="1" err="1">
              <a:latin typeface="Times New Roman" pitchFamily="18" charset="0"/>
              <a:cs typeface="Times New Roman" pitchFamily="18" charset="0"/>
            </a:rPr>
            <a:t>Quyền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lực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nhà</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nước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thuộc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về</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cơ</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quan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nào</a:t>
          </a:r>
          <a:endParaRPr lang="en-US" sz="1600" b="1">
            <a:latin typeface="Times New Roman" pitchFamily="18" charset="0"/>
            <a:cs typeface="Times New Roman" pitchFamily="18" charset="0"/>
          </a:endParaRPr>
        </a:p>
      </dgm:t>
    </dgm:pt>
    <dgm:pt modelId="{ED3BD5A7-5432-441B-87FA-0D5917ADA325}" type="parTrans" cxnId="{88513A74-4535-4D69-B3EF-703470C7E9F4}">
      <dgm:prSet/>
      <dgm:spPr/>
      <dgm:t>
        <a:bodyPr/>
        <a:lstStyle/>
        <a:p>
          <a:endParaRPr lang="en-US" sz="1600" b="1">
            <a:latin typeface="Times New Roman" pitchFamily="18" charset="0"/>
            <a:cs typeface="Times New Roman" pitchFamily="18" charset="0"/>
          </a:endParaRPr>
        </a:p>
      </dgm:t>
    </dgm:pt>
    <dgm:pt modelId="{D8CB0AB6-0361-49BD-B95C-FD8B19EA627E}" type="sibTrans" cxnId="{88513A74-4535-4D69-B3EF-703470C7E9F4}">
      <dgm:prSet/>
      <dgm:spPr/>
      <dgm:t>
        <a:bodyPr/>
        <a:lstStyle/>
        <a:p>
          <a:endParaRPr lang="en-US" sz="1600" b="1">
            <a:latin typeface="Times New Roman" pitchFamily="18" charset="0"/>
            <a:cs typeface="Times New Roman" pitchFamily="18" charset="0"/>
          </a:endParaRPr>
        </a:p>
      </dgm:t>
    </dgm:pt>
    <dgm:pt modelId="{F6DE320F-8F65-45AD-A183-2567ED0FEB3E}">
      <dgm:prSet phldrT="[Text]" custT="1"/>
      <dgm:spPr/>
      <dgm:t>
        <a:bodyPr/>
        <a:lstStyle/>
        <a:p>
          <a:r>
            <a:rPr lang="en-US" sz="1600" b="1" err="1">
              <a:latin typeface="Times New Roman" pitchFamily="18" charset="0"/>
              <a:cs typeface="Times New Roman" pitchFamily="18" charset="0"/>
            </a:rPr>
            <a:t>Mối</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quan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hệ</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giữa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các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cơ</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quan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nhà</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nước</a:t>
          </a:r>
          <a:endParaRPr lang="en-US" sz="1600" b="1">
            <a:latin typeface="Times New Roman" pitchFamily="18" charset="0"/>
            <a:cs typeface="Times New Roman" pitchFamily="18" charset="0"/>
          </a:endParaRPr>
        </a:p>
      </dgm:t>
    </dgm:pt>
    <dgm:pt modelId="{8394F937-F438-4AA5-A33A-41003A9F608E}" type="parTrans" cxnId="{940F1883-3B4B-42F0-A73C-4E313F15F34E}">
      <dgm:prSet/>
      <dgm:spPr/>
      <dgm:t>
        <a:bodyPr/>
        <a:lstStyle/>
        <a:p>
          <a:endParaRPr lang="en-US" sz="1600" b="1">
            <a:latin typeface="Times New Roman" pitchFamily="18" charset="0"/>
            <a:cs typeface="Times New Roman" pitchFamily="18" charset="0"/>
          </a:endParaRPr>
        </a:p>
      </dgm:t>
    </dgm:pt>
    <dgm:pt modelId="{F32E1052-76C4-4981-A868-855159431B80}" type="sibTrans" cxnId="{940F1883-3B4B-42F0-A73C-4E313F15F34E}">
      <dgm:prSet/>
      <dgm:spPr/>
      <dgm:t>
        <a:bodyPr/>
        <a:lstStyle/>
        <a:p>
          <a:endParaRPr lang="en-US" sz="1600" b="1">
            <a:latin typeface="Times New Roman" pitchFamily="18" charset="0"/>
            <a:cs typeface="Times New Roman" pitchFamily="18" charset="0"/>
          </a:endParaRPr>
        </a:p>
      </dgm:t>
    </dgm:pt>
    <dgm:pt modelId="{E1D6BF60-1905-45C9-8F44-40E542BA2B60}" type="pres">
      <dgm:prSet presAssocID="{0167894B-3183-4893-BD9D-A6D73487742F}" presName="cycle" presStyleCnt="0">
        <dgm:presLayoutVars>
          <dgm:chMax val="1"/>
          <dgm:dir/>
          <dgm:animLvl val="ctr"/>
          <dgm:resizeHandles val="exact"/>
        </dgm:presLayoutVars>
      </dgm:prSet>
      <dgm:spPr/>
    </dgm:pt>
    <dgm:pt modelId="{994F033F-AE0A-4A62-A458-7240D1F1608E}" type="pres">
      <dgm:prSet presAssocID="{19A0A918-D578-47F1-B5DF-682A3E43C01F}" presName="centerShape" presStyleLbl="node0" presStyleIdx="0" presStyleCnt="1"/>
      <dgm:spPr/>
    </dgm:pt>
    <dgm:pt modelId="{B4D0009A-90DB-4B70-AC28-ABB6528F72AB}" type="pres">
      <dgm:prSet presAssocID="{B1EFFE47-F9B8-464E-9522-D50E6D72A334}" presName="parTrans" presStyleLbl="bgSibTrans2D1" presStyleIdx="0" presStyleCnt="3"/>
      <dgm:spPr/>
    </dgm:pt>
    <dgm:pt modelId="{4B5B0202-5E9A-42FD-B1B3-2349F5206432}" type="pres">
      <dgm:prSet presAssocID="{E5EE525B-881E-43FD-9923-C295B6CD3D4C}" presName="node" presStyleLbl="node1" presStyleIdx="0" presStyleCnt="3">
        <dgm:presLayoutVars>
          <dgm:bulletEnabled val="1"/>
        </dgm:presLayoutVars>
      </dgm:prSet>
      <dgm:spPr/>
    </dgm:pt>
    <dgm:pt modelId="{F5DCB8E4-B5C4-4221-A7CB-E5B2D1BA4315}" type="pres">
      <dgm:prSet presAssocID="{ED3BD5A7-5432-441B-87FA-0D5917ADA325}" presName="parTrans" presStyleLbl="bgSibTrans2D1" presStyleIdx="1" presStyleCnt="3"/>
      <dgm:spPr/>
    </dgm:pt>
    <dgm:pt modelId="{2A778ABF-3956-415D-BB66-4378EBE899F6}" type="pres">
      <dgm:prSet presAssocID="{F723C4FB-E0E4-4EDC-AE72-2ECED3379C65}" presName="node" presStyleLbl="node1" presStyleIdx="1" presStyleCnt="3">
        <dgm:presLayoutVars>
          <dgm:bulletEnabled val="1"/>
        </dgm:presLayoutVars>
      </dgm:prSet>
      <dgm:spPr/>
    </dgm:pt>
    <dgm:pt modelId="{FBED8A77-F5E0-4981-BD9D-9D29D0955DCB}" type="pres">
      <dgm:prSet presAssocID="{8394F937-F438-4AA5-A33A-41003A9F608E}" presName="parTrans" presStyleLbl="bgSibTrans2D1" presStyleIdx="2" presStyleCnt="3"/>
      <dgm:spPr/>
    </dgm:pt>
    <dgm:pt modelId="{13E62EF0-47AB-41E3-9C92-50CD48FC8BD9}" type="pres">
      <dgm:prSet presAssocID="{F6DE320F-8F65-45AD-A183-2567ED0FEB3E}" presName="node" presStyleLbl="node1" presStyleIdx="2" presStyleCnt="3">
        <dgm:presLayoutVars>
          <dgm:bulletEnabled val="1"/>
        </dgm:presLayoutVars>
      </dgm:prSet>
      <dgm:spPr/>
    </dgm:pt>
  </dgm:ptLst>
  <dgm:cxnLst>
    <dgm:cxn modelId="{B82BFFB6-F8D7-4D8C-89F3-27E6AFE3F5E8}" type="presOf" srcId="{8394F937-F438-4AA5-A33A-41003A9F608E}" destId="{FBED8A77-F5E0-4981-BD9D-9D29D0955DCB}" srcOrd="0" destOrd="0" presId="urn:microsoft.com/office/officeart/2005/8/layout/radial4"/>
    <dgm:cxn modelId="{88513A74-4535-4D69-B3EF-703470C7E9F4}" srcId="{19A0A918-D578-47F1-B5DF-682A3E43C01F}" destId="{F723C4FB-E0E4-4EDC-AE72-2ECED3379C65}" srcOrd="1" destOrd="0" parTransId="{ED3BD5A7-5432-441B-87FA-0D5917ADA325}" sibTransId="{D8CB0AB6-0361-49BD-B95C-FD8B19EA627E}"/>
    <dgm:cxn modelId="{D5FA2BC9-853F-4B9D-9EE5-4026D271C52B}" type="presOf" srcId="{B1EFFE47-F9B8-464E-9522-D50E6D72A334}" destId="{B4D0009A-90DB-4B70-AC28-ABB6528F72AB}" srcOrd="0" destOrd="0" presId="urn:microsoft.com/office/officeart/2005/8/layout/radial4"/>
    <dgm:cxn modelId="{51601B24-3B0D-45B7-A92A-02B12E23BF2C}" type="presOf" srcId="{19A0A918-D578-47F1-B5DF-682A3E43C01F}" destId="{994F033F-AE0A-4A62-A458-7240D1F1608E}" srcOrd="0" destOrd="0" presId="urn:microsoft.com/office/officeart/2005/8/layout/radial4"/>
    <dgm:cxn modelId="{ABAA6613-C8FB-4A04-968B-C893A3B823E4}" type="presOf" srcId="{F723C4FB-E0E4-4EDC-AE72-2ECED3379C65}" destId="{2A778ABF-3956-415D-BB66-4378EBE899F6}" srcOrd="0" destOrd="0" presId="urn:microsoft.com/office/officeart/2005/8/layout/radial4"/>
    <dgm:cxn modelId="{82213D48-8C87-4213-ADF5-6B177AD7602F}" srcId="{19A0A918-D578-47F1-B5DF-682A3E43C01F}" destId="{E5EE525B-881E-43FD-9923-C295B6CD3D4C}" srcOrd="0" destOrd="0" parTransId="{B1EFFE47-F9B8-464E-9522-D50E6D72A334}" sibTransId="{E20830FA-2B42-47FB-8E6B-D28962831B30}"/>
    <dgm:cxn modelId="{C842AD7B-B884-42B0-B684-2C6928E32FA3}" type="presOf" srcId="{0167894B-3183-4893-BD9D-A6D73487742F}" destId="{E1D6BF60-1905-45C9-8F44-40E542BA2B60}" srcOrd="0" destOrd="0" presId="urn:microsoft.com/office/officeart/2005/8/layout/radial4"/>
    <dgm:cxn modelId="{AE88C5F2-6C43-4E42-AA07-12826C75BF4E}" type="presOf" srcId="{E5EE525B-881E-43FD-9923-C295B6CD3D4C}" destId="{4B5B0202-5E9A-42FD-B1B3-2349F5206432}" srcOrd="0" destOrd="0" presId="urn:microsoft.com/office/officeart/2005/8/layout/radial4"/>
    <dgm:cxn modelId="{940F1883-3B4B-42F0-A73C-4E313F15F34E}" srcId="{19A0A918-D578-47F1-B5DF-682A3E43C01F}" destId="{F6DE320F-8F65-45AD-A183-2567ED0FEB3E}" srcOrd="2" destOrd="0" parTransId="{8394F937-F438-4AA5-A33A-41003A9F608E}" sibTransId="{F32E1052-76C4-4981-A868-855159431B80}"/>
    <dgm:cxn modelId="{486A88F3-B258-4FFB-9D3C-672E53A9C52F}" type="presOf" srcId="{ED3BD5A7-5432-441B-87FA-0D5917ADA325}" destId="{F5DCB8E4-B5C4-4221-A7CB-E5B2D1BA4315}" srcOrd="0" destOrd="0" presId="urn:microsoft.com/office/officeart/2005/8/layout/radial4"/>
    <dgm:cxn modelId="{F4C7317F-E831-4C57-8DC0-36F7CFB572A1}" type="presOf" srcId="{F6DE320F-8F65-45AD-A183-2567ED0FEB3E}" destId="{13E62EF0-47AB-41E3-9C92-50CD48FC8BD9}" srcOrd="0" destOrd="0" presId="urn:microsoft.com/office/officeart/2005/8/layout/radial4"/>
    <dgm:cxn modelId="{1C63AEA9-ED6C-4D2B-B381-A6416F2CCFC6}" srcId="{0167894B-3183-4893-BD9D-A6D73487742F}" destId="{19A0A918-D578-47F1-B5DF-682A3E43C01F}" srcOrd="0" destOrd="0" parTransId="{EBEE7770-3511-4CF3-9F4A-28DD85E5C93C}" sibTransId="{B7A20033-EB85-44D1-8750-5832253153C2}"/>
    <dgm:cxn modelId="{9A76E4C9-9A7A-4835-8D8F-FD40B086CD87}" type="presParOf" srcId="{E1D6BF60-1905-45C9-8F44-40E542BA2B60}" destId="{994F033F-AE0A-4A62-A458-7240D1F1608E}" srcOrd="0" destOrd="0" presId="urn:microsoft.com/office/officeart/2005/8/layout/radial4"/>
    <dgm:cxn modelId="{BFB66516-558B-4FF6-BDA3-254CDC6663C2}" type="presParOf" srcId="{E1D6BF60-1905-45C9-8F44-40E542BA2B60}" destId="{B4D0009A-90DB-4B70-AC28-ABB6528F72AB}" srcOrd="1" destOrd="0" presId="urn:microsoft.com/office/officeart/2005/8/layout/radial4"/>
    <dgm:cxn modelId="{8F9E45A5-CA07-415E-85A9-AD15FA64AED8}" type="presParOf" srcId="{E1D6BF60-1905-45C9-8F44-40E542BA2B60}" destId="{4B5B0202-5E9A-42FD-B1B3-2349F5206432}" srcOrd="2" destOrd="0" presId="urn:microsoft.com/office/officeart/2005/8/layout/radial4"/>
    <dgm:cxn modelId="{80CE360D-2795-494D-B717-36905EEC3072}" type="presParOf" srcId="{E1D6BF60-1905-45C9-8F44-40E542BA2B60}" destId="{F5DCB8E4-B5C4-4221-A7CB-E5B2D1BA4315}" srcOrd="3" destOrd="0" presId="urn:microsoft.com/office/officeart/2005/8/layout/radial4"/>
    <dgm:cxn modelId="{5228A299-2BEC-4733-8D2C-259731B943D6}" type="presParOf" srcId="{E1D6BF60-1905-45C9-8F44-40E542BA2B60}" destId="{2A778ABF-3956-415D-BB66-4378EBE899F6}" srcOrd="4" destOrd="0" presId="urn:microsoft.com/office/officeart/2005/8/layout/radial4"/>
    <dgm:cxn modelId="{C527073F-EB19-4C9F-8454-6392DDB1DBE5}" type="presParOf" srcId="{E1D6BF60-1905-45C9-8F44-40E542BA2B60}" destId="{FBED8A77-F5E0-4981-BD9D-9D29D0955DCB}" srcOrd="5" destOrd="0" presId="urn:microsoft.com/office/officeart/2005/8/layout/radial4"/>
    <dgm:cxn modelId="{24BF4B76-C52A-496B-9D4C-E7CDBC73B0AD}" type="presParOf" srcId="{E1D6BF60-1905-45C9-8F44-40E542BA2B60}" destId="{13E62EF0-47AB-41E3-9C92-50CD48FC8BD9}"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F9B74-A38F-4213-876E-028321CB3A8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91824981-ADC2-4E83-A9D9-65C4A644B5F8}">
      <dgm:prSet phldrT="[Text]" custT="1"/>
      <dgm:spPr/>
      <dgm:t>
        <a:bodyPr/>
        <a:lstStyle/>
        <a:p>
          <a:r>
            <a:rPr lang="en-US" sz="1400" b="1" err="1">
              <a:latin typeface="Times New Roman" pitchFamily="18" charset="0"/>
              <a:cs typeface="Times New Roman" pitchFamily="18" charset="0"/>
            </a:rPr>
            <a:t>Quân</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chủ</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tuyệt</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đối</a:t>
          </a:r>
          <a:endParaRPr lang="en-US" sz="1400" b="1">
            <a:latin typeface="Times New Roman" pitchFamily="18" charset="0"/>
            <a:cs typeface="Times New Roman" pitchFamily="18" charset="0"/>
          </a:endParaRPr>
        </a:p>
      </dgm:t>
    </dgm:pt>
    <dgm:pt modelId="{74E35BC2-357F-402A-B59E-AE18DC7BE830}" type="parTrans" cxnId="{C88931E0-D43C-425B-A8DB-AE3055B5BCDF}">
      <dgm:prSet/>
      <dgm:spPr/>
      <dgm:t>
        <a:bodyPr/>
        <a:lstStyle/>
        <a:p>
          <a:endParaRPr lang="en-US" sz="1400" b="1">
            <a:latin typeface="Times New Roman" pitchFamily="18" charset="0"/>
            <a:cs typeface="Times New Roman" pitchFamily="18" charset="0"/>
          </a:endParaRPr>
        </a:p>
      </dgm:t>
    </dgm:pt>
    <dgm:pt modelId="{2393C827-5CC1-4816-949D-A230FE46EAD0}" type="sibTrans" cxnId="{C88931E0-D43C-425B-A8DB-AE3055B5BCDF}">
      <dgm:prSet custT="1"/>
      <dgm:spPr/>
      <dgm:t>
        <a:bodyPr/>
        <a:lstStyle/>
        <a:p>
          <a:endParaRPr lang="en-US" sz="1400" b="1">
            <a:latin typeface="Times New Roman" pitchFamily="18" charset="0"/>
            <a:cs typeface="Times New Roman" pitchFamily="18" charset="0"/>
          </a:endParaRPr>
        </a:p>
      </dgm:t>
    </dgm:pt>
    <dgm:pt modelId="{CF3345EB-2838-4905-B9CF-9210CCFD8A88}">
      <dgm:prSet phldrT="[Text]" custT="1"/>
      <dgm:spPr/>
      <dgm:t>
        <a:bodyPr/>
        <a:lstStyle/>
        <a:p>
          <a:r>
            <a:rPr lang="en-US" sz="1400" b="1" err="1">
              <a:latin typeface="Times New Roman" pitchFamily="18" charset="0"/>
              <a:cs typeface="Times New Roman" pitchFamily="18" charset="0"/>
            </a:rPr>
            <a:t>Quân</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chủ</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hạn</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chế</a:t>
          </a:r>
          <a:endParaRPr lang="en-US" sz="1400" b="1">
            <a:latin typeface="Times New Roman" pitchFamily="18" charset="0"/>
            <a:cs typeface="Times New Roman" pitchFamily="18" charset="0"/>
          </a:endParaRPr>
        </a:p>
      </dgm:t>
    </dgm:pt>
    <dgm:pt modelId="{6AF8E546-5E2B-4EBE-B164-8CFD8CE95755}" type="parTrans" cxnId="{891EC3AB-FBF9-4488-AC46-80CF87AA513F}">
      <dgm:prSet/>
      <dgm:spPr/>
      <dgm:t>
        <a:bodyPr/>
        <a:lstStyle/>
        <a:p>
          <a:endParaRPr lang="en-US" sz="1400" b="1">
            <a:latin typeface="Times New Roman" pitchFamily="18" charset="0"/>
            <a:cs typeface="Times New Roman" pitchFamily="18" charset="0"/>
          </a:endParaRPr>
        </a:p>
      </dgm:t>
    </dgm:pt>
    <dgm:pt modelId="{B56F250B-C64D-4E84-A697-FD95D7A66CA7}" type="sibTrans" cxnId="{891EC3AB-FBF9-4488-AC46-80CF87AA513F}">
      <dgm:prSet custT="1"/>
      <dgm:spPr/>
      <dgm:t>
        <a:bodyPr/>
        <a:lstStyle/>
        <a:p>
          <a:endParaRPr lang="en-US" sz="1400" b="1">
            <a:latin typeface="Times New Roman" pitchFamily="18" charset="0"/>
            <a:cs typeface="Times New Roman" pitchFamily="18" charset="0"/>
          </a:endParaRPr>
        </a:p>
      </dgm:t>
    </dgm:pt>
    <dgm:pt modelId="{0464E5B9-B9C1-4CA0-8CF7-9852F79C63E6}">
      <dgm:prSet phldrT="[Text]" custT="1"/>
      <dgm:spPr/>
      <dgm:t>
        <a:bodyPr/>
        <a:lstStyle/>
        <a:p>
          <a:r>
            <a:rPr lang="en-US" sz="3200" b="1" err="1">
              <a:latin typeface="Times New Roman" pitchFamily="18" charset="0"/>
              <a:cs typeface="Times New Roman" pitchFamily="18" charset="0"/>
            </a:rPr>
            <a:t>Chính</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thể</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quân</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chủ</a:t>
          </a:r>
          <a:endParaRPr lang="en-US" sz="3200" b="1">
            <a:latin typeface="Times New Roman" pitchFamily="18" charset="0"/>
            <a:cs typeface="Times New Roman" pitchFamily="18" charset="0"/>
          </a:endParaRPr>
        </a:p>
      </dgm:t>
    </dgm:pt>
    <dgm:pt modelId="{573EAEA9-48BB-43DC-9604-D283EA02C92D}" type="parTrans" cxnId="{06C67F06-4868-40CA-988D-F732BBA32A38}">
      <dgm:prSet/>
      <dgm:spPr/>
      <dgm:t>
        <a:bodyPr/>
        <a:lstStyle/>
        <a:p>
          <a:endParaRPr lang="en-US" sz="1400" b="1">
            <a:latin typeface="Times New Roman" pitchFamily="18" charset="0"/>
            <a:cs typeface="Times New Roman" pitchFamily="18" charset="0"/>
          </a:endParaRPr>
        </a:p>
      </dgm:t>
    </dgm:pt>
    <dgm:pt modelId="{601F59F7-3FC7-4474-A395-56A0DBCF0D4E}" type="sibTrans" cxnId="{06C67F06-4868-40CA-988D-F732BBA32A38}">
      <dgm:prSet/>
      <dgm:spPr/>
      <dgm:t>
        <a:bodyPr/>
        <a:lstStyle/>
        <a:p>
          <a:endParaRPr lang="en-US" sz="1400" b="1">
            <a:latin typeface="Times New Roman" pitchFamily="18" charset="0"/>
            <a:cs typeface="Times New Roman" pitchFamily="18" charset="0"/>
          </a:endParaRPr>
        </a:p>
      </dgm:t>
    </dgm:pt>
    <dgm:pt modelId="{005B8350-C71B-48C9-9FEB-0F9FAA34E15D}" type="pres">
      <dgm:prSet presAssocID="{2DDF9B74-A38F-4213-876E-028321CB3A8B}" presName="Name0" presStyleCnt="0">
        <dgm:presLayoutVars>
          <dgm:dir/>
          <dgm:resizeHandles val="exact"/>
        </dgm:presLayoutVars>
      </dgm:prSet>
      <dgm:spPr/>
    </dgm:pt>
    <dgm:pt modelId="{C92B4E7F-378B-4A7A-85E3-BF6EA4C537FE}" type="pres">
      <dgm:prSet presAssocID="{2DDF9B74-A38F-4213-876E-028321CB3A8B}" presName="vNodes" presStyleCnt="0"/>
      <dgm:spPr/>
    </dgm:pt>
    <dgm:pt modelId="{0041B5D3-CC9C-4949-81D9-AD57DBA93DF4}" type="pres">
      <dgm:prSet presAssocID="{91824981-ADC2-4E83-A9D9-65C4A644B5F8}" presName="node" presStyleLbl="node1" presStyleIdx="0" presStyleCnt="3">
        <dgm:presLayoutVars>
          <dgm:bulletEnabled val="1"/>
        </dgm:presLayoutVars>
      </dgm:prSet>
      <dgm:spPr/>
    </dgm:pt>
    <dgm:pt modelId="{7D2DD45A-8B24-4182-B637-781929185FDD}" type="pres">
      <dgm:prSet presAssocID="{2393C827-5CC1-4816-949D-A230FE46EAD0}" presName="spacerT" presStyleCnt="0"/>
      <dgm:spPr/>
    </dgm:pt>
    <dgm:pt modelId="{0D1CB2EA-AFF8-40DE-B941-843B5C5700CF}" type="pres">
      <dgm:prSet presAssocID="{2393C827-5CC1-4816-949D-A230FE46EAD0}" presName="sibTrans" presStyleLbl="sibTrans2D1" presStyleIdx="0" presStyleCnt="2"/>
      <dgm:spPr/>
    </dgm:pt>
    <dgm:pt modelId="{9F863231-9C97-4651-908C-304AFD362468}" type="pres">
      <dgm:prSet presAssocID="{2393C827-5CC1-4816-949D-A230FE46EAD0}" presName="spacerB" presStyleCnt="0"/>
      <dgm:spPr/>
    </dgm:pt>
    <dgm:pt modelId="{3E63772F-5C21-4F85-9579-E73B6C95DE96}" type="pres">
      <dgm:prSet presAssocID="{CF3345EB-2838-4905-B9CF-9210CCFD8A88}" presName="node" presStyleLbl="node1" presStyleIdx="1" presStyleCnt="3">
        <dgm:presLayoutVars>
          <dgm:bulletEnabled val="1"/>
        </dgm:presLayoutVars>
      </dgm:prSet>
      <dgm:spPr/>
    </dgm:pt>
    <dgm:pt modelId="{1FE5C168-8DD2-4EE3-A201-B02A1DB4E7D3}" type="pres">
      <dgm:prSet presAssocID="{2DDF9B74-A38F-4213-876E-028321CB3A8B}" presName="sibTransLast" presStyleLbl="sibTrans2D1" presStyleIdx="1" presStyleCnt="2"/>
      <dgm:spPr/>
    </dgm:pt>
    <dgm:pt modelId="{224B0AAF-9842-4E76-B1C5-2B8D7C012F4C}" type="pres">
      <dgm:prSet presAssocID="{2DDF9B74-A38F-4213-876E-028321CB3A8B}" presName="connectorText" presStyleLbl="sibTrans2D1" presStyleIdx="1" presStyleCnt="2"/>
      <dgm:spPr/>
    </dgm:pt>
    <dgm:pt modelId="{42A9B60D-192D-4259-A32F-48B6BFA8FB92}" type="pres">
      <dgm:prSet presAssocID="{2DDF9B74-A38F-4213-876E-028321CB3A8B}" presName="lastNode" presStyleLbl="node1" presStyleIdx="2" presStyleCnt="3">
        <dgm:presLayoutVars>
          <dgm:bulletEnabled val="1"/>
        </dgm:presLayoutVars>
      </dgm:prSet>
      <dgm:spPr/>
    </dgm:pt>
  </dgm:ptLst>
  <dgm:cxnLst>
    <dgm:cxn modelId="{4734B5CE-1B88-4F96-9028-B1575E145C9C}" type="presOf" srcId="{B56F250B-C64D-4E84-A697-FD95D7A66CA7}" destId="{1FE5C168-8DD2-4EE3-A201-B02A1DB4E7D3}" srcOrd="0" destOrd="0" presId="urn:microsoft.com/office/officeart/2005/8/layout/equation2"/>
    <dgm:cxn modelId="{52EFF4EA-F9A8-48B3-B6C0-178B5D44D93E}" type="presOf" srcId="{B56F250B-C64D-4E84-A697-FD95D7A66CA7}" destId="{224B0AAF-9842-4E76-B1C5-2B8D7C012F4C}" srcOrd="1" destOrd="0" presId="urn:microsoft.com/office/officeart/2005/8/layout/equation2"/>
    <dgm:cxn modelId="{2346B7C9-63C9-46D1-80F0-034808DA97D5}" type="presOf" srcId="{0464E5B9-B9C1-4CA0-8CF7-9852F79C63E6}" destId="{42A9B60D-192D-4259-A32F-48B6BFA8FB92}" srcOrd="0" destOrd="0" presId="urn:microsoft.com/office/officeart/2005/8/layout/equation2"/>
    <dgm:cxn modelId="{891EC3AB-FBF9-4488-AC46-80CF87AA513F}" srcId="{2DDF9B74-A38F-4213-876E-028321CB3A8B}" destId="{CF3345EB-2838-4905-B9CF-9210CCFD8A88}" srcOrd="1" destOrd="0" parTransId="{6AF8E546-5E2B-4EBE-B164-8CFD8CE95755}" sibTransId="{B56F250B-C64D-4E84-A697-FD95D7A66CA7}"/>
    <dgm:cxn modelId="{B78643AA-777B-4032-AA68-77ACA6CE2438}" type="presOf" srcId="{2DDF9B74-A38F-4213-876E-028321CB3A8B}" destId="{005B8350-C71B-48C9-9FEB-0F9FAA34E15D}" srcOrd="0" destOrd="0" presId="urn:microsoft.com/office/officeart/2005/8/layout/equation2"/>
    <dgm:cxn modelId="{9BADD251-B5C1-48F4-B60A-BD1A7B5913AD}" type="presOf" srcId="{CF3345EB-2838-4905-B9CF-9210CCFD8A88}" destId="{3E63772F-5C21-4F85-9579-E73B6C95DE96}" srcOrd="0" destOrd="0" presId="urn:microsoft.com/office/officeart/2005/8/layout/equation2"/>
    <dgm:cxn modelId="{D4EEBCED-DA37-4B97-A128-1AD7CB7E116B}" type="presOf" srcId="{2393C827-5CC1-4816-949D-A230FE46EAD0}" destId="{0D1CB2EA-AFF8-40DE-B941-843B5C5700CF}" srcOrd="0" destOrd="0" presId="urn:microsoft.com/office/officeart/2005/8/layout/equation2"/>
    <dgm:cxn modelId="{C88931E0-D43C-425B-A8DB-AE3055B5BCDF}" srcId="{2DDF9B74-A38F-4213-876E-028321CB3A8B}" destId="{91824981-ADC2-4E83-A9D9-65C4A644B5F8}" srcOrd="0" destOrd="0" parTransId="{74E35BC2-357F-402A-B59E-AE18DC7BE830}" sibTransId="{2393C827-5CC1-4816-949D-A230FE46EAD0}"/>
    <dgm:cxn modelId="{06C67F06-4868-40CA-988D-F732BBA32A38}" srcId="{2DDF9B74-A38F-4213-876E-028321CB3A8B}" destId="{0464E5B9-B9C1-4CA0-8CF7-9852F79C63E6}" srcOrd="2" destOrd="0" parTransId="{573EAEA9-48BB-43DC-9604-D283EA02C92D}" sibTransId="{601F59F7-3FC7-4474-A395-56A0DBCF0D4E}"/>
    <dgm:cxn modelId="{24882778-BD55-4B15-80C0-1BDDB6837393}" type="presOf" srcId="{91824981-ADC2-4E83-A9D9-65C4A644B5F8}" destId="{0041B5D3-CC9C-4949-81D9-AD57DBA93DF4}" srcOrd="0" destOrd="0" presId="urn:microsoft.com/office/officeart/2005/8/layout/equation2"/>
    <dgm:cxn modelId="{2914CB5D-8271-40DF-8BDB-32B89EAB01BD}" type="presParOf" srcId="{005B8350-C71B-48C9-9FEB-0F9FAA34E15D}" destId="{C92B4E7F-378B-4A7A-85E3-BF6EA4C537FE}" srcOrd="0" destOrd="0" presId="urn:microsoft.com/office/officeart/2005/8/layout/equation2"/>
    <dgm:cxn modelId="{852A62AF-82B9-46E0-A7B7-D6A15E879958}" type="presParOf" srcId="{C92B4E7F-378B-4A7A-85E3-BF6EA4C537FE}" destId="{0041B5D3-CC9C-4949-81D9-AD57DBA93DF4}" srcOrd="0" destOrd="0" presId="urn:microsoft.com/office/officeart/2005/8/layout/equation2"/>
    <dgm:cxn modelId="{73CE01AB-F881-4EBF-9E38-FB4AD1BDCEC8}" type="presParOf" srcId="{C92B4E7F-378B-4A7A-85E3-BF6EA4C537FE}" destId="{7D2DD45A-8B24-4182-B637-781929185FDD}" srcOrd="1" destOrd="0" presId="urn:microsoft.com/office/officeart/2005/8/layout/equation2"/>
    <dgm:cxn modelId="{3CC5694A-4ECA-4958-9912-546CBC6BA3B2}" type="presParOf" srcId="{C92B4E7F-378B-4A7A-85E3-BF6EA4C537FE}" destId="{0D1CB2EA-AFF8-40DE-B941-843B5C5700CF}" srcOrd="2" destOrd="0" presId="urn:microsoft.com/office/officeart/2005/8/layout/equation2"/>
    <dgm:cxn modelId="{19327EFF-9D2B-4670-9E16-6B693C735778}" type="presParOf" srcId="{C92B4E7F-378B-4A7A-85E3-BF6EA4C537FE}" destId="{9F863231-9C97-4651-908C-304AFD362468}" srcOrd="3" destOrd="0" presId="urn:microsoft.com/office/officeart/2005/8/layout/equation2"/>
    <dgm:cxn modelId="{171B0AC0-1DC8-41E9-9EF6-776C9484F071}" type="presParOf" srcId="{C92B4E7F-378B-4A7A-85E3-BF6EA4C537FE}" destId="{3E63772F-5C21-4F85-9579-E73B6C95DE96}" srcOrd="4" destOrd="0" presId="urn:microsoft.com/office/officeart/2005/8/layout/equation2"/>
    <dgm:cxn modelId="{6A535F37-9E3C-4E25-8CD3-16C4371FDD02}" type="presParOf" srcId="{005B8350-C71B-48C9-9FEB-0F9FAA34E15D}" destId="{1FE5C168-8DD2-4EE3-A201-B02A1DB4E7D3}" srcOrd="1" destOrd="0" presId="urn:microsoft.com/office/officeart/2005/8/layout/equation2"/>
    <dgm:cxn modelId="{110B227E-2ABE-40AE-BC4A-D4D75EBC5B00}" type="presParOf" srcId="{1FE5C168-8DD2-4EE3-A201-B02A1DB4E7D3}" destId="{224B0AAF-9842-4E76-B1C5-2B8D7C012F4C}" srcOrd="0" destOrd="0" presId="urn:microsoft.com/office/officeart/2005/8/layout/equation2"/>
    <dgm:cxn modelId="{E586DACB-A01B-4ACE-99FB-94639448BEC8}" type="presParOf" srcId="{005B8350-C71B-48C9-9FEB-0F9FAA34E15D}" destId="{42A9B60D-192D-4259-A32F-48B6BFA8FB92}"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57FE2E-0AD9-4C49-8571-CE6A78884F74}"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4C1F4E91-15F7-4A1A-BCB6-28A1F9A4E20A}">
      <dgm:prSet phldrT="[Text]" custT="1"/>
      <dgm:spPr/>
      <dgm:t>
        <a:bodyPr/>
        <a:lstStyle/>
        <a:p>
          <a:r>
            <a:rPr lang="en-US" sz="1600" b="1" err="1">
              <a:latin typeface="Times New Roman" pitchFamily="18" charset="0"/>
              <a:cs typeface="Times New Roman" pitchFamily="18" charset="0"/>
            </a:rPr>
            <a:t>Cộng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hòa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Quý</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tộc</a:t>
          </a:r>
          <a:endParaRPr lang="en-US" sz="1600" b="1">
            <a:latin typeface="Times New Roman" pitchFamily="18" charset="0"/>
            <a:cs typeface="Times New Roman" pitchFamily="18" charset="0"/>
          </a:endParaRPr>
        </a:p>
      </dgm:t>
    </dgm:pt>
    <dgm:pt modelId="{18BFB7A0-515C-4EFA-80BF-FFD66BDFD52B}" type="parTrans" cxnId="{C8BCBBEE-C45F-458F-95C5-ED3CDC35A891}">
      <dgm:prSet/>
      <dgm:spPr/>
      <dgm:t>
        <a:bodyPr/>
        <a:lstStyle/>
        <a:p>
          <a:endParaRPr lang="en-US" sz="1600">
            <a:latin typeface="Times New Roman" pitchFamily="18" charset="0"/>
            <a:cs typeface="Times New Roman" pitchFamily="18" charset="0"/>
          </a:endParaRPr>
        </a:p>
      </dgm:t>
    </dgm:pt>
    <dgm:pt modelId="{6D02FB2F-62BC-4BE1-A459-C864FA3630B0}" type="sibTrans" cxnId="{C8BCBBEE-C45F-458F-95C5-ED3CDC35A891}">
      <dgm:prSet custT="1"/>
      <dgm:spPr/>
      <dgm:t>
        <a:bodyPr/>
        <a:lstStyle/>
        <a:p>
          <a:endParaRPr lang="en-US" sz="1600">
            <a:latin typeface="Times New Roman" pitchFamily="18" charset="0"/>
            <a:cs typeface="Times New Roman" pitchFamily="18" charset="0"/>
          </a:endParaRPr>
        </a:p>
      </dgm:t>
    </dgm:pt>
    <dgm:pt modelId="{1B1BA9DD-4A95-4B0E-BB3B-17A08D40183F}">
      <dgm:prSet phldrT="[Text]" custT="1"/>
      <dgm:spPr/>
      <dgm:t>
        <a:bodyPr/>
        <a:lstStyle/>
        <a:p>
          <a:r>
            <a:rPr lang="en-US" sz="1600" b="1" err="1">
              <a:latin typeface="Times New Roman" pitchFamily="18" charset="0"/>
              <a:cs typeface="Times New Roman" pitchFamily="18" charset="0"/>
            </a:rPr>
            <a:t>Cộng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hòa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Dân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chủ</a:t>
          </a:r>
          <a:endParaRPr lang="en-US" sz="1600" b="1">
            <a:latin typeface="Times New Roman" pitchFamily="18" charset="0"/>
            <a:cs typeface="Times New Roman" pitchFamily="18" charset="0"/>
          </a:endParaRPr>
        </a:p>
      </dgm:t>
    </dgm:pt>
    <dgm:pt modelId="{1EDEE17C-039C-494E-BE6C-3083934DD3EE}" type="parTrans" cxnId="{BE210711-3D19-4236-8DAB-0CCE2D122D01}">
      <dgm:prSet/>
      <dgm:spPr/>
      <dgm:t>
        <a:bodyPr/>
        <a:lstStyle/>
        <a:p>
          <a:endParaRPr lang="en-US" sz="1600">
            <a:latin typeface="Times New Roman" pitchFamily="18" charset="0"/>
            <a:cs typeface="Times New Roman" pitchFamily="18" charset="0"/>
          </a:endParaRPr>
        </a:p>
      </dgm:t>
    </dgm:pt>
    <dgm:pt modelId="{6DC8902A-E345-4819-B886-9A8BB8FCFA00}" type="sibTrans" cxnId="{BE210711-3D19-4236-8DAB-0CCE2D122D01}">
      <dgm:prSet custT="1"/>
      <dgm:spPr/>
      <dgm:t>
        <a:bodyPr/>
        <a:lstStyle/>
        <a:p>
          <a:endParaRPr lang="en-US" sz="1600">
            <a:latin typeface="Times New Roman" pitchFamily="18" charset="0"/>
            <a:cs typeface="Times New Roman" pitchFamily="18" charset="0"/>
          </a:endParaRPr>
        </a:p>
      </dgm:t>
    </dgm:pt>
    <dgm:pt modelId="{66C51501-C5A5-4693-B350-A8D9B1EB5CFE}">
      <dgm:prSet phldrT="[Text]" custT="1"/>
      <dgm:spPr/>
      <dgm:t>
        <a:bodyPr/>
        <a:lstStyle/>
        <a:p>
          <a:r>
            <a:rPr lang="en-US" sz="3200" b="1" err="1">
              <a:latin typeface="Times New Roman" pitchFamily="18" charset="0"/>
              <a:cs typeface="Times New Roman" pitchFamily="18" charset="0"/>
            </a:rPr>
            <a:t>Chính</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thể</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cộng</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hòa</a:t>
          </a:r>
          <a:endParaRPr lang="en-US" sz="3200" b="1">
            <a:latin typeface="Times New Roman" pitchFamily="18" charset="0"/>
            <a:cs typeface="Times New Roman" pitchFamily="18" charset="0"/>
          </a:endParaRPr>
        </a:p>
      </dgm:t>
    </dgm:pt>
    <dgm:pt modelId="{09533C63-6C9F-4CC2-9DF1-571E8EAA3C29}" type="parTrans" cxnId="{6E5D1F01-A9F8-4E8A-A069-54A0EF143616}">
      <dgm:prSet/>
      <dgm:spPr/>
      <dgm:t>
        <a:bodyPr/>
        <a:lstStyle/>
        <a:p>
          <a:endParaRPr lang="en-US" sz="1600">
            <a:latin typeface="Times New Roman" pitchFamily="18" charset="0"/>
            <a:cs typeface="Times New Roman" pitchFamily="18" charset="0"/>
          </a:endParaRPr>
        </a:p>
      </dgm:t>
    </dgm:pt>
    <dgm:pt modelId="{8E89B5E8-552A-4FFD-A98E-1B3014CBDE55}" type="sibTrans" cxnId="{6E5D1F01-A9F8-4E8A-A069-54A0EF143616}">
      <dgm:prSet/>
      <dgm:spPr/>
      <dgm:t>
        <a:bodyPr/>
        <a:lstStyle/>
        <a:p>
          <a:endParaRPr lang="en-US" sz="1600">
            <a:latin typeface="Times New Roman" pitchFamily="18" charset="0"/>
            <a:cs typeface="Times New Roman" pitchFamily="18" charset="0"/>
          </a:endParaRPr>
        </a:p>
      </dgm:t>
    </dgm:pt>
    <dgm:pt modelId="{8147C3F5-4CED-4DAF-9107-58FCE1550AA8}" type="pres">
      <dgm:prSet presAssocID="{3D57FE2E-0AD9-4C49-8571-CE6A78884F74}" presName="Name0" presStyleCnt="0">
        <dgm:presLayoutVars>
          <dgm:dir/>
          <dgm:resizeHandles val="exact"/>
        </dgm:presLayoutVars>
      </dgm:prSet>
      <dgm:spPr/>
    </dgm:pt>
    <dgm:pt modelId="{1DA3526D-3AA2-42F2-8516-940BEFF64242}" type="pres">
      <dgm:prSet presAssocID="{3D57FE2E-0AD9-4C49-8571-CE6A78884F74}" presName="vNodes" presStyleCnt="0"/>
      <dgm:spPr/>
    </dgm:pt>
    <dgm:pt modelId="{62271864-F268-425D-848B-F08AEFD56045}" type="pres">
      <dgm:prSet presAssocID="{4C1F4E91-15F7-4A1A-BCB6-28A1F9A4E20A}" presName="node" presStyleLbl="node1" presStyleIdx="0" presStyleCnt="3">
        <dgm:presLayoutVars>
          <dgm:bulletEnabled val="1"/>
        </dgm:presLayoutVars>
      </dgm:prSet>
      <dgm:spPr/>
    </dgm:pt>
    <dgm:pt modelId="{BF5079AD-FEB4-403D-8CDF-723AB15BCFFA}" type="pres">
      <dgm:prSet presAssocID="{6D02FB2F-62BC-4BE1-A459-C864FA3630B0}" presName="spacerT" presStyleCnt="0"/>
      <dgm:spPr/>
    </dgm:pt>
    <dgm:pt modelId="{7B4BF3B0-84E5-4392-AAB6-79647AAEFC8D}" type="pres">
      <dgm:prSet presAssocID="{6D02FB2F-62BC-4BE1-A459-C864FA3630B0}" presName="sibTrans" presStyleLbl="sibTrans2D1" presStyleIdx="0" presStyleCnt="2"/>
      <dgm:spPr/>
    </dgm:pt>
    <dgm:pt modelId="{353B4D3A-25FE-4E98-9445-A354580D3594}" type="pres">
      <dgm:prSet presAssocID="{6D02FB2F-62BC-4BE1-A459-C864FA3630B0}" presName="spacerB" presStyleCnt="0"/>
      <dgm:spPr/>
    </dgm:pt>
    <dgm:pt modelId="{F23C33B8-7811-4130-8BE6-E8C596D4E60E}" type="pres">
      <dgm:prSet presAssocID="{1B1BA9DD-4A95-4B0E-BB3B-17A08D40183F}" presName="node" presStyleLbl="node1" presStyleIdx="1" presStyleCnt="3">
        <dgm:presLayoutVars>
          <dgm:bulletEnabled val="1"/>
        </dgm:presLayoutVars>
      </dgm:prSet>
      <dgm:spPr/>
    </dgm:pt>
    <dgm:pt modelId="{A1BBC00C-F84C-4339-9FD5-A9BEFA8A5ED8}" type="pres">
      <dgm:prSet presAssocID="{3D57FE2E-0AD9-4C49-8571-CE6A78884F74}" presName="sibTransLast" presStyleLbl="sibTrans2D1" presStyleIdx="1" presStyleCnt="2"/>
      <dgm:spPr/>
    </dgm:pt>
    <dgm:pt modelId="{4558871F-A84A-4C41-9C5E-7211E3FC3B3F}" type="pres">
      <dgm:prSet presAssocID="{3D57FE2E-0AD9-4C49-8571-CE6A78884F74}" presName="connectorText" presStyleLbl="sibTrans2D1" presStyleIdx="1" presStyleCnt="2"/>
      <dgm:spPr/>
    </dgm:pt>
    <dgm:pt modelId="{08CD14FC-32E5-4EFD-9848-F29D2690FBF0}" type="pres">
      <dgm:prSet presAssocID="{3D57FE2E-0AD9-4C49-8571-CE6A78884F74}" presName="lastNode" presStyleLbl="node1" presStyleIdx="2" presStyleCnt="3">
        <dgm:presLayoutVars>
          <dgm:bulletEnabled val="1"/>
        </dgm:presLayoutVars>
      </dgm:prSet>
      <dgm:spPr/>
    </dgm:pt>
  </dgm:ptLst>
  <dgm:cxnLst>
    <dgm:cxn modelId="{45D0D740-E95E-4F79-A4A2-C9EB7F765F42}" type="presOf" srcId="{1B1BA9DD-4A95-4B0E-BB3B-17A08D40183F}" destId="{F23C33B8-7811-4130-8BE6-E8C596D4E60E}" srcOrd="0" destOrd="0" presId="urn:microsoft.com/office/officeart/2005/8/layout/equation2"/>
    <dgm:cxn modelId="{C8BCBBEE-C45F-458F-95C5-ED3CDC35A891}" srcId="{3D57FE2E-0AD9-4C49-8571-CE6A78884F74}" destId="{4C1F4E91-15F7-4A1A-BCB6-28A1F9A4E20A}" srcOrd="0" destOrd="0" parTransId="{18BFB7A0-515C-4EFA-80BF-FFD66BDFD52B}" sibTransId="{6D02FB2F-62BC-4BE1-A459-C864FA3630B0}"/>
    <dgm:cxn modelId="{A141A9D8-CFD1-45A6-A723-24473D3085E5}" type="presOf" srcId="{3D57FE2E-0AD9-4C49-8571-CE6A78884F74}" destId="{8147C3F5-4CED-4DAF-9107-58FCE1550AA8}" srcOrd="0" destOrd="0" presId="urn:microsoft.com/office/officeart/2005/8/layout/equation2"/>
    <dgm:cxn modelId="{018478CD-7D27-455F-B7EF-956A40802624}" type="presOf" srcId="{6DC8902A-E345-4819-B886-9A8BB8FCFA00}" destId="{A1BBC00C-F84C-4339-9FD5-A9BEFA8A5ED8}" srcOrd="0" destOrd="0" presId="urn:microsoft.com/office/officeart/2005/8/layout/equation2"/>
    <dgm:cxn modelId="{6CD8A912-F429-4B50-AAD9-CBC13D41435D}" type="presOf" srcId="{6D02FB2F-62BC-4BE1-A459-C864FA3630B0}" destId="{7B4BF3B0-84E5-4392-AAB6-79647AAEFC8D}" srcOrd="0" destOrd="0" presId="urn:microsoft.com/office/officeart/2005/8/layout/equation2"/>
    <dgm:cxn modelId="{C52339F4-921E-406A-A908-ECD0CA1ABC8A}" type="presOf" srcId="{6DC8902A-E345-4819-B886-9A8BB8FCFA00}" destId="{4558871F-A84A-4C41-9C5E-7211E3FC3B3F}" srcOrd="1" destOrd="0" presId="urn:microsoft.com/office/officeart/2005/8/layout/equation2"/>
    <dgm:cxn modelId="{938A247F-8401-4BBA-9787-C7B27AEE3294}" type="presOf" srcId="{66C51501-C5A5-4693-B350-A8D9B1EB5CFE}" destId="{08CD14FC-32E5-4EFD-9848-F29D2690FBF0}" srcOrd="0" destOrd="0" presId="urn:microsoft.com/office/officeart/2005/8/layout/equation2"/>
    <dgm:cxn modelId="{6E5D1F01-A9F8-4E8A-A069-54A0EF143616}" srcId="{3D57FE2E-0AD9-4C49-8571-CE6A78884F74}" destId="{66C51501-C5A5-4693-B350-A8D9B1EB5CFE}" srcOrd="2" destOrd="0" parTransId="{09533C63-6C9F-4CC2-9DF1-571E8EAA3C29}" sibTransId="{8E89B5E8-552A-4FFD-A98E-1B3014CBDE55}"/>
    <dgm:cxn modelId="{BE210711-3D19-4236-8DAB-0CCE2D122D01}" srcId="{3D57FE2E-0AD9-4C49-8571-CE6A78884F74}" destId="{1B1BA9DD-4A95-4B0E-BB3B-17A08D40183F}" srcOrd="1" destOrd="0" parTransId="{1EDEE17C-039C-494E-BE6C-3083934DD3EE}" sibTransId="{6DC8902A-E345-4819-B886-9A8BB8FCFA00}"/>
    <dgm:cxn modelId="{97FBB2FC-8F10-4101-8974-5D4C5934BCE6}" type="presOf" srcId="{4C1F4E91-15F7-4A1A-BCB6-28A1F9A4E20A}" destId="{62271864-F268-425D-848B-F08AEFD56045}" srcOrd="0" destOrd="0" presId="urn:microsoft.com/office/officeart/2005/8/layout/equation2"/>
    <dgm:cxn modelId="{8EBF921A-17FE-4961-A983-E6D8AE1F50FC}" type="presParOf" srcId="{8147C3F5-4CED-4DAF-9107-58FCE1550AA8}" destId="{1DA3526D-3AA2-42F2-8516-940BEFF64242}" srcOrd="0" destOrd="0" presId="urn:microsoft.com/office/officeart/2005/8/layout/equation2"/>
    <dgm:cxn modelId="{E4E5EBE1-0DB0-4C3F-B87E-30BE8B377D72}" type="presParOf" srcId="{1DA3526D-3AA2-42F2-8516-940BEFF64242}" destId="{62271864-F268-425D-848B-F08AEFD56045}" srcOrd="0" destOrd="0" presId="urn:microsoft.com/office/officeart/2005/8/layout/equation2"/>
    <dgm:cxn modelId="{E4940798-FC5C-4782-AB3F-500A9223234F}" type="presParOf" srcId="{1DA3526D-3AA2-42F2-8516-940BEFF64242}" destId="{BF5079AD-FEB4-403D-8CDF-723AB15BCFFA}" srcOrd="1" destOrd="0" presId="urn:microsoft.com/office/officeart/2005/8/layout/equation2"/>
    <dgm:cxn modelId="{E5DB718D-BFC7-4D4E-A45E-481CB8A4D9F6}" type="presParOf" srcId="{1DA3526D-3AA2-42F2-8516-940BEFF64242}" destId="{7B4BF3B0-84E5-4392-AAB6-79647AAEFC8D}" srcOrd="2" destOrd="0" presId="urn:microsoft.com/office/officeart/2005/8/layout/equation2"/>
    <dgm:cxn modelId="{B9A4ACC2-5A81-4E44-8121-E64D8C9DB6E0}" type="presParOf" srcId="{1DA3526D-3AA2-42F2-8516-940BEFF64242}" destId="{353B4D3A-25FE-4E98-9445-A354580D3594}" srcOrd="3" destOrd="0" presId="urn:microsoft.com/office/officeart/2005/8/layout/equation2"/>
    <dgm:cxn modelId="{89E0A74B-A8FD-4026-8F3F-9C209D895F5D}" type="presParOf" srcId="{1DA3526D-3AA2-42F2-8516-940BEFF64242}" destId="{F23C33B8-7811-4130-8BE6-E8C596D4E60E}" srcOrd="4" destOrd="0" presId="urn:microsoft.com/office/officeart/2005/8/layout/equation2"/>
    <dgm:cxn modelId="{780EAE51-FCB8-4007-97F0-670A6D5F714B}" type="presParOf" srcId="{8147C3F5-4CED-4DAF-9107-58FCE1550AA8}" destId="{A1BBC00C-F84C-4339-9FD5-A9BEFA8A5ED8}" srcOrd="1" destOrd="0" presId="urn:microsoft.com/office/officeart/2005/8/layout/equation2"/>
    <dgm:cxn modelId="{B7B3C5B9-BFBA-46FB-9B13-AFED32732DCE}" type="presParOf" srcId="{A1BBC00C-F84C-4339-9FD5-A9BEFA8A5ED8}" destId="{4558871F-A84A-4C41-9C5E-7211E3FC3B3F}" srcOrd="0" destOrd="0" presId="urn:microsoft.com/office/officeart/2005/8/layout/equation2"/>
    <dgm:cxn modelId="{8AF43CA5-1278-4182-970E-EA321AC074C7}" type="presParOf" srcId="{8147C3F5-4CED-4DAF-9107-58FCE1550AA8}" destId="{08CD14FC-32E5-4EFD-9848-F29D2690FBF0}"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907640-7E3A-4163-93AA-026A0A1379C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500DCC1D-F9A8-41E6-8B92-E47084F8D63F}">
      <dgm:prSet phldrT="[Text]"/>
      <dgm:spPr/>
      <dgm:t>
        <a:bodyPr/>
        <a:lstStyle/>
        <a:p>
          <a:r>
            <a:rPr lang="en-US" b="1" err="1">
              <a:latin typeface="Times New Roman" pitchFamily="18" charset="0"/>
              <a:cs typeface="Times New Roman" pitchFamily="18" charset="0"/>
            </a:rPr>
            <a:t>Đặc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điểm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của</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hình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thức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chính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thể</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Quân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chủ</a:t>
          </a:r>
          <a:endParaRPr lang="en-US" b="1">
            <a:latin typeface="Times New Roman" pitchFamily="18" charset="0"/>
            <a:cs typeface="Times New Roman" pitchFamily="18" charset="0"/>
          </a:endParaRPr>
        </a:p>
      </dgm:t>
    </dgm:pt>
    <dgm:pt modelId="{105416B4-94B6-4AA6-94EB-877A4548504E}" type="parTrans" cxnId="{F466B043-F1A5-4B80-AE36-2E701F5F963F}">
      <dgm:prSet/>
      <dgm:spPr/>
      <dgm:t>
        <a:bodyPr/>
        <a:lstStyle/>
        <a:p>
          <a:endParaRPr lang="en-US" b="1">
            <a:latin typeface="Times New Roman" pitchFamily="18" charset="0"/>
            <a:cs typeface="Times New Roman" pitchFamily="18" charset="0"/>
          </a:endParaRPr>
        </a:p>
      </dgm:t>
    </dgm:pt>
    <dgm:pt modelId="{5E8D21C2-B229-461F-9888-2307EAFEFD36}" type="sibTrans" cxnId="{F466B043-F1A5-4B80-AE36-2E701F5F963F}">
      <dgm:prSet/>
      <dgm:spPr/>
      <dgm:t>
        <a:bodyPr/>
        <a:lstStyle/>
        <a:p>
          <a:endParaRPr lang="en-US" b="1">
            <a:latin typeface="Times New Roman" pitchFamily="18" charset="0"/>
            <a:cs typeface="Times New Roman" pitchFamily="18" charset="0"/>
          </a:endParaRPr>
        </a:p>
      </dgm:t>
    </dgm:pt>
    <dgm:pt modelId="{55411BBC-5A9A-465E-8F5E-C431A62D92CF}">
      <dgm:prSet phldrT="[Text]"/>
      <dgm:spPr/>
      <dgm:t>
        <a:bodyPr/>
        <a:lstStyle/>
        <a:p>
          <a:r>
            <a:rPr lang="en-US" b="1">
              <a:latin typeface="Times New Roman" pitchFamily="18" charset="0"/>
              <a:cs typeface="Times New Roman" pitchFamily="18" charset="0"/>
            </a:rPr>
            <a:t>QLNN </a:t>
          </a:r>
          <a:r>
            <a:rPr lang="en-US" b="1" err="1">
              <a:latin typeface="Times New Roman" pitchFamily="18" charset="0"/>
              <a:cs typeface="Times New Roman" pitchFamily="18" charset="0"/>
            </a:rPr>
            <a:t>hình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thành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bằng</a:t>
          </a:r>
          <a:r>
            <a:rPr lang="en-US" b="1">
              <a:latin typeface="Times New Roman" pitchFamily="18" charset="0"/>
              <a:cs typeface="Times New Roman" pitchFamily="18" charset="0"/>
            </a:rPr>
            <a:t> con </a:t>
          </a:r>
          <a:r>
            <a:rPr lang="en-US" b="1" err="1">
              <a:latin typeface="Times New Roman" pitchFamily="18" charset="0"/>
              <a:cs typeface="Times New Roman" pitchFamily="18" charset="0"/>
            </a:rPr>
            <a:t>đường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thừa</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kế</a:t>
          </a:r>
          <a:endParaRPr lang="en-US" b="1">
            <a:latin typeface="Times New Roman" pitchFamily="18" charset="0"/>
            <a:cs typeface="Times New Roman" pitchFamily="18" charset="0"/>
          </a:endParaRPr>
        </a:p>
      </dgm:t>
    </dgm:pt>
    <dgm:pt modelId="{E6E75B14-2766-4FD7-8E12-70DF0C3575C9}" type="parTrans" cxnId="{D1486C80-72A0-4972-816F-620A62709F73}">
      <dgm:prSet/>
      <dgm:spPr/>
      <dgm:t>
        <a:bodyPr/>
        <a:lstStyle/>
        <a:p>
          <a:endParaRPr lang="en-US" b="1">
            <a:latin typeface="Times New Roman" pitchFamily="18" charset="0"/>
            <a:cs typeface="Times New Roman" pitchFamily="18" charset="0"/>
          </a:endParaRPr>
        </a:p>
      </dgm:t>
    </dgm:pt>
    <dgm:pt modelId="{2CCB454A-66B0-4611-BE45-DCC2C0A412BA}" type="sibTrans" cxnId="{D1486C80-72A0-4972-816F-620A62709F73}">
      <dgm:prSet/>
      <dgm:spPr/>
      <dgm:t>
        <a:bodyPr/>
        <a:lstStyle/>
        <a:p>
          <a:endParaRPr lang="en-US" b="1">
            <a:latin typeface="Times New Roman" pitchFamily="18" charset="0"/>
            <a:cs typeface="Times New Roman" pitchFamily="18" charset="0"/>
          </a:endParaRPr>
        </a:p>
      </dgm:t>
    </dgm:pt>
    <dgm:pt modelId="{0F413066-03E4-400B-82B8-29D33C413C35}">
      <dgm:prSet phldrT="[Text]"/>
      <dgm:spPr/>
      <dgm:t>
        <a:bodyPr/>
        <a:lstStyle/>
        <a:p>
          <a:r>
            <a:rPr lang="en-US" b="1">
              <a:latin typeface="Times New Roman" pitchFamily="18" charset="0"/>
              <a:cs typeface="Times New Roman" pitchFamily="18" charset="0"/>
            </a:rPr>
            <a:t>QLNN </a:t>
          </a:r>
          <a:r>
            <a:rPr lang="en-US" b="1" err="1">
              <a:latin typeface="Times New Roman" pitchFamily="18" charset="0"/>
              <a:cs typeface="Times New Roman" pitchFamily="18" charset="0"/>
            </a:rPr>
            <a:t>tập</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trung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trong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tay</a:t>
          </a:r>
          <a:r>
            <a:rPr lang="en-US" b="1">
              <a:latin typeface="Times New Roman" pitchFamily="18" charset="0"/>
              <a:cs typeface="Times New Roman" pitchFamily="18" charset="0"/>
            </a:rPr>
            <a:t> 1 </a:t>
          </a:r>
          <a:r>
            <a:rPr lang="en-US" b="1" err="1">
              <a:latin typeface="Times New Roman" pitchFamily="18" charset="0"/>
              <a:cs typeface="Times New Roman" pitchFamily="18" charset="0"/>
            </a:rPr>
            <a:t>người</a:t>
          </a:r>
          <a:endParaRPr lang="en-US" b="1">
            <a:latin typeface="Times New Roman" pitchFamily="18" charset="0"/>
            <a:cs typeface="Times New Roman" pitchFamily="18" charset="0"/>
          </a:endParaRPr>
        </a:p>
      </dgm:t>
    </dgm:pt>
    <dgm:pt modelId="{ED0E088F-A350-462A-9814-C3570D12C474}" type="parTrans" cxnId="{3E5C4104-2599-4133-B0BB-4B7A533C64B0}">
      <dgm:prSet/>
      <dgm:spPr/>
      <dgm:t>
        <a:bodyPr/>
        <a:lstStyle/>
        <a:p>
          <a:endParaRPr lang="en-US" b="1">
            <a:latin typeface="Times New Roman" pitchFamily="18" charset="0"/>
            <a:cs typeface="Times New Roman" pitchFamily="18" charset="0"/>
          </a:endParaRPr>
        </a:p>
      </dgm:t>
    </dgm:pt>
    <dgm:pt modelId="{F612F3F0-6895-471E-B7E8-FA86E0B2D8CF}" type="sibTrans" cxnId="{3E5C4104-2599-4133-B0BB-4B7A533C64B0}">
      <dgm:prSet/>
      <dgm:spPr/>
      <dgm:t>
        <a:bodyPr/>
        <a:lstStyle/>
        <a:p>
          <a:endParaRPr lang="en-US" b="1">
            <a:latin typeface="Times New Roman" pitchFamily="18" charset="0"/>
            <a:cs typeface="Times New Roman" pitchFamily="18" charset="0"/>
          </a:endParaRPr>
        </a:p>
      </dgm:t>
    </dgm:pt>
    <dgm:pt modelId="{2FFDE8BF-6F16-4F7E-AD4F-F822BA87C2F2}">
      <dgm:prSet phldrT="[Text]"/>
      <dgm:spPr/>
      <dgm:t>
        <a:bodyPr/>
        <a:lstStyle/>
        <a:p>
          <a:r>
            <a:rPr lang="en-US" b="1" err="1">
              <a:latin typeface="Times New Roman" pitchFamily="18" charset="0"/>
              <a:cs typeface="Times New Roman" pitchFamily="18" charset="0"/>
            </a:rPr>
            <a:t>Quyền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lực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mà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nhà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vua</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có</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được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là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suốt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đời</a:t>
          </a:r>
          <a:endParaRPr lang="en-US" b="1">
            <a:latin typeface="Times New Roman" pitchFamily="18" charset="0"/>
            <a:cs typeface="Times New Roman" pitchFamily="18" charset="0"/>
          </a:endParaRPr>
        </a:p>
      </dgm:t>
    </dgm:pt>
    <dgm:pt modelId="{074D4CE0-A8E0-453D-9361-09C6FE5F20DD}" type="parTrans" cxnId="{2A044BBB-E880-438D-BC43-852A297A7CFE}">
      <dgm:prSet/>
      <dgm:spPr/>
      <dgm:t>
        <a:bodyPr/>
        <a:lstStyle/>
        <a:p>
          <a:endParaRPr lang="en-US" b="1">
            <a:latin typeface="Times New Roman" pitchFamily="18" charset="0"/>
            <a:cs typeface="Times New Roman" pitchFamily="18" charset="0"/>
          </a:endParaRPr>
        </a:p>
      </dgm:t>
    </dgm:pt>
    <dgm:pt modelId="{4B35AA3B-3D78-45CB-88F6-0C8AC7EAF31E}" type="sibTrans" cxnId="{2A044BBB-E880-438D-BC43-852A297A7CFE}">
      <dgm:prSet/>
      <dgm:spPr/>
      <dgm:t>
        <a:bodyPr/>
        <a:lstStyle/>
        <a:p>
          <a:endParaRPr lang="en-US" b="1">
            <a:latin typeface="Times New Roman" pitchFamily="18" charset="0"/>
            <a:cs typeface="Times New Roman" pitchFamily="18" charset="0"/>
          </a:endParaRPr>
        </a:p>
      </dgm:t>
    </dgm:pt>
    <dgm:pt modelId="{CB23829A-418F-447F-95A1-32B5FA1A9B72}" type="pres">
      <dgm:prSet presAssocID="{A3907640-7E3A-4163-93AA-026A0A1379CC}" presName="cycle" presStyleCnt="0">
        <dgm:presLayoutVars>
          <dgm:chMax val="1"/>
          <dgm:dir/>
          <dgm:animLvl val="ctr"/>
          <dgm:resizeHandles val="exact"/>
        </dgm:presLayoutVars>
      </dgm:prSet>
      <dgm:spPr/>
    </dgm:pt>
    <dgm:pt modelId="{A23877BD-991D-49E7-8573-2E02B2B6330C}" type="pres">
      <dgm:prSet presAssocID="{500DCC1D-F9A8-41E6-8B92-E47084F8D63F}" presName="centerShape" presStyleLbl="node0" presStyleIdx="0" presStyleCnt="1"/>
      <dgm:spPr/>
    </dgm:pt>
    <dgm:pt modelId="{849831B8-CE13-47B6-BD15-986914E2D2C7}" type="pres">
      <dgm:prSet presAssocID="{E6E75B14-2766-4FD7-8E12-70DF0C3575C9}" presName="parTrans" presStyleLbl="bgSibTrans2D1" presStyleIdx="0" presStyleCnt="3"/>
      <dgm:spPr/>
    </dgm:pt>
    <dgm:pt modelId="{4F9E4EBB-5BB8-4018-8F30-43CB369A6304}" type="pres">
      <dgm:prSet presAssocID="{55411BBC-5A9A-465E-8F5E-C431A62D92CF}" presName="node" presStyleLbl="node1" presStyleIdx="0" presStyleCnt="3">
        <dgm:presLayoutVars>
          <dgm:bulletEnabled val="1"/>
        </dgm:presLayoutVars>
      </dgm:prSet>
      <dgm:spPr/>
    </dgm:pt>
    <dgm:pt modelId="{C64AE2ED-B3FD-4BD9-B6A2-DAB2A0C26A05}" type="pres">
      <dgm:prSet presAssocID="{ED0E088F-A350-462A-9814-C3570D12C474}" presName="parTrans" presStyleLbl="bgSibTrans2D1" presStyleIdx="1" presStyleCnt="3"/>
      <dgm:spPr/>
    </dgm:pt>
    <dgm:pt modelId="{21821488-56CF-42E0-B817-126C319B2892}" type="pres">
      <dgm:prSet presAssocID="{0F413066-03E4-400B-82B8-29D33C413C35}" presName="node" presStyleLbl="node1" presStyleIdx="1" presStyleCnt="3">
        <dgm:presLayoutVars>
          <dgm:bulletEnabled val="1"/>
        </dgm:presLayoutVars>
      </dgm:prSet>
      <dgm:spPr/>
    </dgm:pt>
    <dgm:pt modelId="{BA48563F-528B-4281-B544-D6D050947FE4}" type="pres">
      <dgm:prSet presAssocID="{074D4CE0-A8E0-453D-9361-09C6FE5F20DD}" presName="parTrans" presStyleLbl="bgSibTrans2D1" presStyleIdx="2" presStyleCnt="3"/>
      <dgm:spPr/>
    </dgm:pt>
    <dgm:pt modelId="{694BEA92-F2AA-43FF-A6A4-92AA4D7CD008}" type="pres">
      <dgm:prSet presAssocID="{2FFDE8BF-6F16-4F7E-AD4F-F822BA87C2F2}" presName="node" presStyleLbl="node1" presStyleIdx="2" presStyleCnt="3">
        <dgm:presLayoutVars>
          <dgm:bulletEnabled val="1"/>
        </dgm:presLayoutVars>
      </dgm:prSet>
      <dgm:spPr/>
    </dgm:pt>
  </dgm:ptLst>
  <dgm:cxnLst>
    <dgm:cxn modelId="{A328D600-1BCA-43A6-90A7-6ED79C696CCB}" type="presOf" srcId="{074D4CE0-A8E0-453D-9361-09C6FE5F20DD}" destId="{BA48563F-528B-4281-B544-D6D050947FE4}" srcOrd="0" destOrd="0" presId="urn:microsoft.com/office/officeart/2005/8/layout/radial4"/>
    <dgm:cxn modelId="{3E5C4104-2599-4133-B0BB-4B7A533C64B0}" srcId="{500DCC1D-F9A8-41E6-8B92-E47084F8D63F}" destId="{0F413066-03E4-400B-82B8-29D33C413C35}" srcOrd="1" destOrd="0" parTransId="{ED0E088F-A350-462A-9814-C3570D12C474}" sibTransId="{F612F3F0-6895-471E-B7E8-FA86E0B2D8CF}"/>
    <dgm:cxn modelId="{D1486C80-72A0-4972-816F-620A62709F73}" srcId="{500DCC1D-F9A8-41E6-8B92-E47084F8D63F}" destId="{55411BBC-5A9A-465E-8F5E-C431A62D92CF}" srcOrd="0" destOrd="0" parTransId="{E6E75B14-2766-4FD7-8E12-70DF0C3575C9}" sibTransId="{2CCB454A-66B0-4611-BE45-DCC2C0A412BA}"/>
    <dgm:cxn modelId="{A1CE0CDC-1730-45F3-9D56-B1D09AADCF4E}" type="presOf" srcId="{E6E75B14-2766-4FD7-8E12-70DF0C3575C9}" destId="{849831B8-CE13-47B6-BD15-986914E2D2C7}" srcOrd="0" destOrd="0" presId="urn:microsoft.com/office/officeart/2005/8/layout/radial4"/>
    <dgm:cxn modelId="{F466B043-F1A5-4B80-AE36-2E701F5F963F}" srcId="{A3907640-7E3A-4163-93AA-026A0A1379CC}" destId="{500DCC1D-F9A8-41E6-8B92-E47084F8D63F}" srcOrd="0" destOrd="0" parTransId="{105416B4-94B6-4AA6-94EB-877A4548504E}" sibTransId="{5E8D21C2-B229-461F-9888-2307EAFEFD36}"/>
    <dgm:cxn modelId="{20C53D5C-5946-47F8-A977-880FFDC1E9C2}" type="presOf" srcId="{500DCC1D-F9A8-41E6-8B92-E47084F8D63F}" destId="{A23877BD-991D-49E7-8573-2E02B2B6330C}" srcOrd="0" destOrd="0" presId="urn:microsoft.com/office/officeart/2005/8/layout/radial4"/>
    <dgm:cxn modelId="{C6361503-3CD5-476B-9749-6CEA474760A9}" type="presOf" srcId="{0F413066-03E4-400B-82B8-29D33C413C35}" destId="{21821488-56CF-42E0-B817-126C319B2892}" srcOrd="0" destOrd="0" presId="urn:microsoft.com/office/officeart/2005/8/layout/radial4"/>
    <dgm:cxn modelId="{62B75885-1C13-47F5-B51C-CE717B29FE3F}" type="presOf" srcId="{55411BBC-5A9A-465E-8F5E-C431A62D92CF}" destId="{4F9E4EBB-5BB8-4018-8F30-43CB369A6304}" srcOrd="0" destOrd="0" presId="urn:microsoft.com/office/officeart/2005/8/layout/radial4"/>
    <dgm:cxn modelId="{A3FB5D01-A2EB-425B-8EFB-D7F02C7851F5}" type="presOf" srcId="{A3907640-7E3A-4163-93AA-026A0A1379CC}" destId="{CB23829A-418F-447F-95A1-32B5FA1A9B72}" srcOrd="0" destOrd="0" presId="urn:microsoft.com/office/officeart/2005/8/layout/radial4"/>
    <dgm:cxn modelId="{87A62763-0A9E-49B9-B28D-40D994482C9A}" type="presOf" srcId="{ED0E088F-A350-462A-9814-C3570D12C474}" destId="{C64AE2ED-B3FD-4BD9-B6A2-DAB2A0C26A05}" srcOrd="0" destOrd="0" presId="urn:microsoft.com/office/officeart/2005/8/layout/radial4"/>
    <dgm:cxn modelId="{E6EF03C5-9BDC-4A7A-8358-62B5DAEF5EDE}" type="presOf" srcId="{2FFDE8BF-6F16-4F7E-AD4F-F822BA87C2F2}" destId="{694BEA92-F2AA-43FF-A6A4-92AA4D7CD008}" srcOrd="0" destOrd="0" presId="urn:microsoft.com/office/officeart/2005/8/layout/radial4"/>
    <dgm:cxn modelId="{2A044BBB-E880-438D-BC43-852A297A7CFE}" srcId="{500DCC1D-F9A8-41E6-8B92-E47084F8D63F}" destId="{2FFDE8BF-6F16-4F7E-AD4F-F822BA87C2F2}" srcOrd="2" destOrd="0" parTransId="{074D4CE0-A8E0-453D-9361-09C6FE5F20DD}" sibTransId="{4B35AA3B-3D78-45CB-88F6-0C8AC7EAF31E}"/>
    <dgm:cxn modelId="{402AA64C-96A0-491C-8025-ECF328175AD6}" type="presParOf" srcId="{CB23829A-418F-447F-95A1-32B5FA1A9B72}" destId="{A23877BD-991D-49E7-8573-2E02B2B6330C}" srcOrd="0" destOrd="0" presId="urn:microsoft.com/office/officeart/2005/8/layout/radial4"/>
    <dgm:cxn modelId="{B8668829-C1E6-4CAD-AE62-BC18E3798F4B}" type="presParOf" srcId="{CB23829A-418F-447F-95A1-32B5FA1A9B72}" destId="{849831B8-CE13-47B6-BD15-986914E2D2C7}" srcOrd="1" destOrd="0" presId="urn:microsoft.com/office/officeart/2005/8/layout/radial4"/>
    <dgm:cxn modelId="{F2EDF862-5A1D-4227-8D28-3B30EF586BF9}" type="presParOf" srcId="{CB23829A-418F-447F-95A1-32B5FA1A9B72}" destId="{4F9E4EBB-5BB8-4018-8F30-43CB369A6304}" srcOrd="2" destOrd="0" presId="urn:microsoft.com/office/officeart/2005/8/layout/radial4"/>
    <dgm:cxn modelId="{53BC4828-ABDB-4DA0-9B8B-534F75A2F1A9}" type="presParOf" srcId="{CB23829A-418F-447F-95A1-32B5FA1A9B72}" destId="{C64AE2ED-B3FD-4BD9-B6A2-DAB2A0C26A05}" srcOrd="3" destOrd="0" presId="urn:microsoft.com/office/officeart/2005/8/layout/radial4"/>
    <dgm:cxn modelId="{FD8B14B1-0614-420D-B665-347D08669795}" type="presParOf" srcId="{CB23829A-418F-447F-95A1-32B5FA1A9B72}" destId="{21821488-56CF-42E0-B817-126C319B2892}" srcOrd="4" destOrd="0" presId="urn:microsoft.com/office/officeart/2005/8/layout/radial4"/>
    <dgm:cxn modelId="{22DB6DD9-FCEB-4B5B-A2E9-FE87FFBE331D}" type="presParOf" srcId="{CB23829A-418F-447F-95A1-32B5FA1A9B72}" destId="{BA48563F-528B-4281-B544-D6D050947FE4}" srcOrd="5" destOrd="0" presId="urn:microsoft.com/office/officeart/2005/8/layout/radial4"/>
    <dgm:cxn modelId="{786952DB-25CB-4684-B0DB-1BCF7E2D42D1}" type="presParOf" srcId="{CB23829A-418F-447F-95A1-32B5FA1A9B72}" destId="{694BEA92-F2AA-43FF-A6A4-92AA4D7CD00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55DD49-364D-4DC6-A5E8-67AAE653F25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3772CBE-E8FD-4F69-9435-853DD0B90496}">
      <dgm:prSet phldrT="[Text]" custT="1"/>
      <dgm:spPr/>
      <dgm:t>
        <a:bodyPr/>
        <a:lstStyle/>
        <a:p>
          <a:r>
            <a:rPr lang="en-US" sz="2000" b="1" err="1">
              <a:latin typeface="Times New Roman" pitchFamily="18" charset="0"/>
              <a:cs typeface="Times New Roman" pitchFamily="18" charset="0"/>
            </a:rPr>
            <a:t>Hình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thức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chính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thể</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endParaRPr lang="en-US" sz="2000" b="1">
            <a:latin typeface="Times New Roman" pitchFamily="18" charset="0"/>
            <a:cs typeface="Times New Roman" pitchFamily="18" charset="0"/>
          </a:endParaRPr>
        </a:p>
      </dgm:t>
    </dgm:pt>
    <dgm:pt modelId="{9B9EE37C-F61D-48FF-8DEB-0291B7005E09}" type="parTrans" cxnId="{221C0AC6-C2F2-4E5A-AC34-E9900BE56A89}">
      <dgm:prSet/>
      <dgm:spPr/>
      <dgm:t>
        <a:bodyPr/>
        <a:lstStyle/>
        <a:p>
          <a:endParaRPr lang="en-US" sz="2000" b="1">
            <a:latin typeface="Times New Roman" pitchFamily="18" charset="0"/>
            <a:cs typeface="Times New Roman" pitchFamily="18" charset="0"/>
          </a:endParaRPr>
        </a:p>
      </dgm:t>
    </dgm:pt>
    <dgm:pt modelId="{FEF657EC-586A-4E97-A765-4D3042A10E81}" type="sibTrans" cxnId="{221C0AC6-C2F2-4E5A-AC34-E9900BE56A89}">
      <dgm:prSet/>
      <dgm:spPr/>
      <dgm:t>
        <a:bodyPr/>
        <a:lstStyle/>
        <a:p>
          <a:endParaRPr lang="en-US" sz="2000" b="1">
            <a:latin typeface="Times New Roman" pitchFamily="18" charset="0"/>
            <a:cs typeface="Times New Roman" pitchFamily="18" charset="0"/>
          </a:endParaRPr>
        </a:p>
      </dgm:t>
    </dgm:pt>
    <dgm:pt modelId="{287F0495-4FAA-4B48-B8BD-4B740B4A52C2}">
      <dgm:prSet phldrT="[Text]" custT="1"/>
      <dgm:spPr/>
      <dgm:t>
        <a:bodyPr/>
        <a:lstStyle/>
        <a:p>
          <a:r>
            <a:rPr lang="en-US" sz="2000" b="1" err="1">
              <a:latin typeface="Times New Roman" pitchFamily="18" charset="0"/>
              <a:cs typeface="Times New Roman" pitchFamily="18" charset="0"/>
            </a:rPr>
            <a:t>Quân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tuyệt</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đối</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chuyên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chế</a:t>
          </a:r>
          <a:r>
            <a:rPr lang="en-US" sz="2000" b="1">
              <a:latin typeface="Times New Roman" pitchFamily="18" charset="0"/>
              <a:cs typeface="Times New Roman" pitchFamily="18" charset="0"/>
            </a:rPr>
            <a:t>)</a:t>
          </a:r>
        </a:p>
      </dgm:t>
    </dgm:pt>
    <dgm:pt modelId="{16BF36AF-97D0-4BEE-83E0-A93D29D34133}" type="parTrans" cxnId="{BEB1F3E7-E0D5-4F3C-BF18-B2AFE36AF216}">
      <dgm:prSet/>
      <dgm:spPr/>
      <dgm:t>
        <a:bodyPr/>
        <a:lstStyle/>
        <a:p>
          <a:endParaRPr lang="en-US" sz="2000" b="1">
            <a:latin typeface="Times New Roman" pitchFamily="18" charset="0"/>
            <a:cs typeface="Times New Roman" pitchFamily="18" charset="0"/>
          </a:endParaRPr>
        </a:p>
      </dgm:t>
    </dgm:pt>
    <dgm:pt modelId="{BE234C3A-657D-4C99-897D-CD0F18A841A7}" type="sibTrans" cxnId="{BEB1F3E7-E0D5-4F3C-BF18-B2AFE36AF216}">
      <dgm:prSet/>
      <dgm:spPr/>
      <dgm:t>
        <a:bodyPr/>
        <a:lstStyle/>
        <a:p>
          <a:endParaRPr lang="en-US" sz="2000" b="1">
            <a:latin typeface="Times New Roman" pitchFamily="18" charset="0"/>
            <a:cs typeface="Times New Roman" pitchFamily="18" charset="0"/>
          </a:endParaRPr>
        </a:p>
      </dgm:t>
    </dgm:pt>
    <dgm:pt modelId="{0197104F-FC05-4E6E-8C0F-82443F615337}">
      <dgm:prSet phldrT="[Text]" custT="1"/>
      <dgm:spPr/>
      <dgm:t>
        <a:bodyPr/>
        <a:lstStyle/>
        <a:p>
          <a:r>
            <a:rPr lang="en-US" sz="2000" b="1" err="1">
              <a:latin typeface="Times New Roman" pitchFamily="18" charset="0"/>
              <a:cs typeface="Times New Roman" pitchFamily="18" charset="0"/>
            </a:rPr>
            <a:t>Quân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hạn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chế</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lập</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hiến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Quân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chủ</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đại</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nghị</a:t>
          </a:r>
          <a:r>
            <a:rPr lang="en-US" sz="2000" b="1">
              <a:latin typeface="Times New Roman" pitchFamily="18" charset="0"/>
              <a:cs typeface="Times New Roman" pitchFamily="18" charset="0"/>
            </a:rPr>
            <a:t>)</a:t>
          </a:r>
        </a:p>
      </dgm:t>
    </dgm:pt>
    <dgm:pt modelId="{E465BE5F-CD6F-41DB-B7D2-5F36A290F3D6}" type="parTrans" cxnId="{D646CAD8-86C0-4ABB-8422-C0C9BF1F4F21}">
      <dgm:prSet/>
      <dgm:spPr/>
      <dgm:t>
        <a:bodyPr/>
        <a:lstStyle/>
        <a:p>
          <a:endParaRPr lang="en-US" sz="2000" b="1">
            <a:latin typeface="Times New Roman" pitchFamily="18" charset="0"/>
            <a:cs typeface="Times New Roman" pitchFamily="18" charset="0"/>
          </a:endParaRPr>
        </a:p>
      </dgm:t>
    </dgm:pt>
    <dgm:pt modelId="{865D10C1-3440-4B6C-B082-431B616A8AA6}" type="sibTrans" cxnId="{D646CAD8-86C0-4ABB-8422-C0C9BF1F4F21}">
      <dgm:prSet/>
      <dgm:spPr/>
      <dgm:t>
        <a:bodyPr/>
        <a:lstStyle/>
        <a:p>
          <a:endParaRPr lang="en-US" sz="2000" b="1">
            <a:latin typeface="Times New Roman" pitchFamily="18" charset="0"/>
            <a:cs typeface="Times New Roman" pitchFamily="18" charset="0"/>
          </a:endParaRPr>
        </a:p>
      </dgm:t>
    </dgm:pt>
    <dgm:pt modelId="{46867A42-EB4E-4B9C-BDA2-32192DFDB2FF}">
      <dgm:prSet phldrT="[Text]"/>
      <dgm:spPr/>
      <dgm:t>
        <a:bodyPr/>
        <a:lstStyle/>
        <a:p>
          <a:endParaRPr lang="en-US" sz="2000" b="1">
            <a:latin typeface="Times New Roman" pitchFamily="18" charset="0"/>
            <a:cs typeface="Times New Roman" pitchFamily="18" charset="0"/>
          </a:endParaRPr>
        </a:p>
      </dgm:t>
    </dgm:pt>
    <dgm:pt modelId="{929CCF6B-BB27-4D71-ACC1-61D2E563E7DC}" type="parTrans" cxnId="{4B6F9901-6975-457F-A959-D1A7153204B3}">
      <dgm:prSet/>
      <dgm:spPr/>
      <dgm:t>
        <a:bodyPr/>
        <a:lstStyle/>
        <a:p>
          <a:endParaRPr lang="en-US" sz="2000" b="1">
            <a:latin typeface="Times New Roman" pitchFamily="18" charset="0"/>
            <a:cs typeface="Times New Roman" pitchFamily="18" charset="0"/>
          </a:endParaRPr>
        </a:p>
      </dgm:t>
    </dgm:pt>
    <dgm:pt modelId="{5983A950-89AB-464C-950D-933BA8D8E7ED}" type="sibTrans" cxnId="{4B6F9901-6975-457F-A959-D1A7153204B3}">
      <dgm:prSet/>
      <dgm:spPr/>
      <dgm:t>
        <a:bodyPr/>
        <a:lstStyle/>
        <a:p>
          <a:endParaRPr lang="en-US" sz="2000" b="1">
            <a:latin typeface="Times New Roman" pitchFamily="18" charset="0"/>
            <a:cs typeface="Times New Roman" pitchFamily="18" charset="0"/>
          </a:endParaRPr>
        </a:p>
      </dgm:t>
    </dgm:pt>
    <dgm:pt modelId="{8E3EF547-0DBB-4A7F-BEAB-3FB1E1E610D4}" type="pres">
      <dgm:prSet presAssocID="{1655DD49-364D-4DC6-A5E8-67AAE653F253}" presName="cycle" presStyleCnt="0">
        <dgm:presLayoutVars>
          <dgm:chMax val="1"/>
          <dgm:dir/>
          <dgm:animLvl val="ctr"/>
          <dgm:resizeHandles val="exact"/>
        </dgm:presLayoutVars>
      </dgm:prSet>
      <dgm:spPr/>
    </dgm:pt>
    <dgm:pt modelId="{2283BF6B-03F0-4ED8-AA78-3F8552194CCD}" type="pres">
      <dgm:prSet presAssocID="{43772CBE-E8FD-4F69-9435-853DD0B90496}" presName="centerShape" presStyleLbl="node0" presStyleIdx="0" presStyleCnt="1"/>
      <dgm:spPr/>
    </dgm:pt>
    <dgm:pt modelId="{09380126-1DC2-4CBD-BBB2-DA5935465EC1}" type="pres">
      <dgm:prSet presAssocID="{16BF36AF-97D0-4BEE-83E0-A93D29D34133}" presName="parTrans" presStyleLbl="bgSibTrans2D1" presStyleIdx="0" presStyleCnt="2"/>
      <dgm:spPr/>
    </dgm:pt>
    <dgm:pt modelId="{8A08D383-5E43-4851-B928-0A2B533A06C5}" type="pres">
      <dgm:prSet presAssocID="{287F0495-4FAA-4B48-B8BD-4B740B4A52C2}" presName="node" presStyleLbl="node1" presStyleIdx="0" presStyleCnt="2">
        <dgm:presLayoutVars>
          <dgm:bulletEnabled val="1"/>
        </dgm:presLayoutVars>
      </dgm:prSet>
      <dgm:spPr/>
    </dgm:pt>
    <dgm:pt modelId="{37ED25D9-13E7-4FDD-A72F-5BCD618ACE78}" type="pres">
      <dgm:prSet presAssocID="{E465BE5F-CD6F-41DB-B7D2-5F36A290F3D6}" presName="parTrans" presStyleLbl="bgSibTrans2D1" presStyleIdx="1" presStyleCnt="2"/>
      <dgm:spPr/>
    </dgm:pt>
    <dgm:pt modelId="{DB6A1425-A5B2-4A48-80EE-A6FC40B034FF}" type="pres">
      <dgm:prSet presAssocID="{0197104F-FC05-4E6E-8C0F-82443F615337}" presName="node" presStyleLbl="node1" presStyleIdx="1" presStyleCnt="2">
        <dgm:presLayoutVars>
          <dgm:bulletEnabled val="1"/>
        </dgm:presLayoutVars>
      </dgm:prSet>
      <dgm:spPr/>
    </dgm:pt>
  </dgm:ptLst>
  <dgm:cxnLst>
    <dgm:cxn modelId="{CC21E6F8-BAAD-4C9A-9EDD-0BFF82669E78}" type="presOf" srcId="{287F0495-4FAA-4B48-B8BD-4B740B4A52C2}" destId="{8A08D383-5E43-4851-B928-0A2B533A06C5}" srcOrd="0" destOrd="0" presId="urn:microsoft.com/office/officeart/2005/8/layout/radial4"/>
    <dgm:cxn modelId="{4B6F9901-6975-457F-A959-D1A7153204B3}" srcId="{1655DD49-364D-4DC6-A5E8-67AAE653F253}" destId="{46867A42-EB4E-4B9C-BDA2-32192DFDB2FF}" srcOrd="1" destOrd="0" parTransId="{929CCF6B-BB27-4D71-ACC1-61D2E563E7DC}" sibTransId="{5983A950-89AB-464C-950D-933BA8D8E7ED}"/>
    <dgm:cxn modelId="{980F9267-86C1-4B1D-BA09-0702A5DD8EE3}" type="presOf" srcId="{E465BE5F-CD6F-41DB-B7D2-5F36A290F3D6}" destId="{37ED25D9-13E7-4FDD-A72F-5BCD618ACE78}" srcOrd="0" destOrd="0" presId="urn:microsoft.com/office/officeart/2005/8/layout/radial4"/>
    <dgm:cxn modelId="{E62A395C-0A7D-4DD6-BD2A-D8B8C7638C09}" type="presOf" srcId="{16BF36AF-97D0-4BEE-83E0-A93D29D34133}" destId="{09380126-1DC2-4CBD-BBB2-DA5935465EC1}" srcOrd="0" destOrd="0" presId="urn:microsoft.com/office/officeart/2005/8/layout/radial4"/>
    <dgm:cxn modelId="{CE314196-6B1E-49FF-8DB7-09582AD95E46}" type="presOf" srcId="{1655DD49-364D-4DC6-A5E8-67AAE653F253}" destId="{8E3EF547-0DBB-4A7F-BEAB-3FB1E1E610D4}" srcOrd="0" destOrd="0" presId="urn:microsoft.com/office/officeart/2005/8/layout/radial4"/>
    <dgm:cxn modelId="{66ED1EAF-5585-4588-9807-10846AF46217}" type="presOf" srcId="{43772CBE-E8FD-4F69-9435-853DD0B90496}" destId="{2283BF6B-03F0-4ED8-AA78-3F8552194CCD}" srcOrd="0" destOrd="0" presId="urn:microsoft.com/office/officeart/2005/8/layout/radial4"/>
    <dgm:cxn modelId="{D646CAD8-86C0-4ABB-8422-C0C9BF1F4F21}" srcId="{43772CBE-E8FD-4F69-9435-853DD0B90496}" destId="{0197104F-FC05-4E6E-8C0F-82443F615337}" srcOrd="1" destOrd="0" parTransId="{E465BE5F-CD6F-41DB-B7D2-5F36A290F3D6}" sibTransId="{865D10C1-3440-4B6C-B082-431B616A8AA6}"/>
    <dgm:cxn modelId="{BEB1F3E7-E0D5-4F3C-BF18-B2AFE36AF216}" srcId="{43772CBE-E8FD-4F69-9435-853DD0B90496}" destId="{287F0495-4FAA-4B48-B8BD-4B740B4A52C2}" srcOrd="0" destOrd="0" parTransId="{16BF36AF-97D0-4BEE-83E0-A93D29D34133}" sibTransId="{BE234C3A-657D-4C99-897D-CD0F18A841A7}"/>
    <dgm:cxn modelId="{221C0AC6-C2F2-4E5A-AC34-E9900BE56A89}" srcId="{1655DD49-364D-4DC6-A5E8-67AAE653F253}" destId="{43772CBE-E8FD-4F69-9435-853DD0B90496}" srcOrd="0" destOrd="0" parTransId="{9B9EE37C-F61D-48FF-8DEB-0291B7005E09}" sibTransId="{FEF657EC-586A-4E97-A765-4D3042A10E81}"/>
    <dgm:cxn modelId="{0AE60D73-392A-4E4F-9E27-0C000E88060C}" type="presOf" srcId="{0197104F-FC05-4E6E-8C0F-82443F615337}" destId="{DB6A1425-A5B2-4A48-80EE-A6FC40B034FF}" srcOrd="0" destOrd="0" presId="urn:microsoft.com/office/officeart/2005/8/layout/radial4"/>
    <dgm:cxn modelId="{FD32D67E-0900-40CE-9591-424860394DED}" type="presParOf" srcId="{8E3EF547-0DBB-4A7F-BEAB-3FB1E1E610D4}" destId="{2283BF6B-03F0-4ED8-AA78-3F8552194CCD}" srcOrd="0" destOrd="0" presId="urn:microsoft.com/office/officeart/2005/8/layout/radial4"/>
    <dgm:cxn modelId="{688B1245-D2B0-4EBC-BAEA-ECBCE9BCEA33}" type="presParOf" srcId="{8E3EF547-0DBB-4A7F-BEAB-3FB1E1E610D4}" destId="{09380126-1DC2-4CBD-BBB2-DA5935465EC1}" srcOrd="1" destOrd="0" presId="urn:microsoft.com/office/officeart/2005/8/layout/radial4"/>
    <dgm:cxn modelId="{C6E702AD-B783-4B83-86DE-A9D83479AA08}" type="presParOf" srcId="{8E3EF547-0DBB-4A7F-BEAB-3FB1E1E610D4}" destId="{8A08D383-5E43-4851-B928-0A2B533A06C5}" srcOrd="2" destOrd="0" presId="urn:microsoft.com/office/officeart/2005/8/layout/radial4"/>
    <dgm:cxn modelId="{CD7597C0-1B50-4DDF-9BF7-121D735E06FB}" type="presParOf" srcId="{8E3EF547-0DBB-4A7F-BEAB-3FB1E1E610D4}" destId="{37ED25D9-13E7-4FDD-A72F-5BCD618ACE78}" srcOrd="3" destOrd="0" presId="urn:microsoft.com/office/officeart/2005/8/layout/radial4"/>
    <dgm:cxn modelId="{3DA6B518-86DD-484C-956B-7CEC8E4040E1}" type="presParOf" srcId="{8E3EF547-0DBB-4A7F-BEAB-3FB1E1E610D4}" destId="{DB6A1425-A5B2-4A48-80EE-A6FC40B034FF}"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65A9F-8709-4D17-8D7F-3DC20D619CD6}">
      <dsp:nvSpPr>
        <dsp:cNvPr id="0" name=""/>
        <dsp:cNvSpPr/>
      </dsp:nvSpPr>
      <dsp:spPr>
        <a:xfrm>
          <a:off x="4241"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Kiểu</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nô</a:t>
          </a:r>
          <a:endParaRPr lang="en-US" sz="2000" b="1" kern="1200">
            <a:latin typeface="Times New Roman" pitchFamily="18" charset="0"/>
            <a:cs typeface="Times New Roman" pitchFamily="18" charset="0"/>
          </a:endParaRPr>
        </a:p>
      </dsp:txBody>
      <dsp:txXfrm>
        <a:off x="498053" y="77688"/>
        <a:ext cx="1481435" cy="987623"/>
      </dsp:txXfrm>
    </dsp:sp>
    <dsp:sp modelId="{A8E6072E-1F9E-4D11-9ABA-95E205DFAB37}">
      <dsp:nvSpPr>
        <dsp:cNvPr id="0" name=""/>
        <dsp:cNvSpPr/>
      </dsp:nvSpPr>
      <dsp:spPr>
        <a:xfrm>
          <a:off x="2226394"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Kiểu</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phong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kiến</a:t>
          </a:r>
          <a:endParaRPr lang="en-US" sz="2000" b="1" kern="1200">
            <a:latin typeface="Times New Roman" pitchFamily="18" charset="0"/>
            <a:cs typeface="Times New Roman" pitchFamily="18" charset="0"/>
          </a:endParaRPr>
        </a:p>
      </dsp:txBody>
      <dsp:txXfrm>
        <a:off x="2720206" y="77688"/>
        <a:ext cx="1481435" cy="987623"/>
      </dsp:txXfrm>
    </dsp:sp>
    <dsp:sp modelId="{AAE469D4-8CBA-41DE-8A25-C9443823BCF1}">
      <dsp:nvSpPr>
        <dsp:cNvPr id="0" name=""/>
        <dsp:cNvSpPr/>
      </dsp:nvSpPr>
      <dsp:spPr>
        <a:xfrm>
          <a:off x="4448547"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Kiểu</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tư</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sản</a:t>
          </a:r>
          <a:endParaRPr lang="en-US" sz="2000" b="1" kern="1200">
            <a:latin typeface="Times New Roman" pitchFamily="18" charset="0"/>
            <a:cs typeface="Times New Roman" pitchFamily="18" charset="0"/>
          </a:endParaRPr>
        </a:p>
      </dsp:txBody>
      <dsp:txXfrm>
        <a:off x="4942359" y="77688"/>
        <a:ext cx="1481435" cy="987623"/>
      </dsp:txXfrm>
    </dsp:sp>
    <dsp:sp modelId="{757E45EC-B85D-4790-A383-C8C545755EFB}">
      <dsp:nvSpPr>
        <dsp:cNvPr id="0" name=""/>
        <dsp:cNvSpPr/>
      </dsp:nvSpPr>
      <dsp:spPr>
        <a:xfrm>
          <a:off x="6670699"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Kiểu</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XHCN</a:t>
          </a:r>
        </a:p>
      </dsp:txBody>
      <dsp:txXfrm>
        <a:off x="7164511" y="77688"/>
        <a:ext cx="1481435" cy="9876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77BD-991D-49E7-8573-2E02B2B6330C}">
      <dsp:nvSpPr>
        <dsp:cNvPr id="0" name=""/>
        <dsp:cNvSpPr/>
      </dsp:nvSpPr>
      <dsp:spPr>
        <a:xfrm>
          <a:off x="3071071" y="2484432"/>
          <a:ext cx="2087457" cy="20874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err="1">
              <a:latin typeface="Times New Roman" pitchFamily="18" charset="0"/>
              <a:cs typeface="Times New Roman" pitchFamily="18" charset="0"/>
            </a:rPr>
            <a:t>Đặc</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điểm</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của</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hình</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thức</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chính</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thể</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Cộng</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hòa</a:t>
          </a:r>
          <a:endParaRPr lang="en-US" sz="2200" b="1" kern="1200">
            <a:latin typeface="Times New Roman" pitchFamily="18" charset="0"/>
            <a:cs typeface="Times New Roman" pitchFamily="18" charset="0"/>
          </a:endParaRPr>
        </a:p>
      </dsp:txBody>
      <dsp:txXfrm>
        <a:off x="3376772" y="2790133"/>
        <a:ext cx="1476055" cy="1476055"/>
      </dsp:txXfrm>
    </dsp:sp>
    <dsp:sp modelId="{849831B8-CE13-47B6-BD15-986914E2D2C7}">
      <dsp:nvSpPr>
        <dsp:cNvPr id="0" name=""/>
        <dsp:cNvSpPr/>
      </dsp:nvSpPr>
      <dsp:spPr>
        <a:xfrm rot="12900000">
          <a:off x="1730064" y="2120381"/>
          <a:ext cx="1598078" cy="59492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9E4EBB-5BB8-4018-8F30-43CB369A6304}">
      <dsp:nvSpPr>
        <dsp:cNvPr id="0" name=""/>
        <dsp:cNvSpPr/>
      </dsp:nvSpPr>
      <dsp:spPr>
        <a:xfrm>
          <a:off x="883026" y="1166300"/>
          <a:ext cx="1983084" cy="15864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b="1" kern="1200" err="1">
              <a:latin typeface="Times New Roman" pitchFamily="18" charset="0"/>
              <a:cs typeface="Times New Roman" pitchFamily="18" charset="0"/>
            </a:rPr>
            <a:t>Các</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cơ</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quan</a:t>
          </a:r>
          <a:r>
            <a:rPr lang="en-US" sz="1800" b="1" kern="1200">
              <a:latin typeface="Times New Roman" pitchFamily="18" charset="0"/>
              <a:cs typeface="Times New Roman" pitchFamily="18" charset="0"/>
            </a:rPr>
            <a:t> QLNN </a:t>
          </a:r>
          <a:r>
            <a:rPr lang="en-US" sz="1800" b="1" kern="1200" err="1">
              <a:latin typeface="Times New Roman" pitchFamily="18" charset="0"/>
              <a:cs typeface="Times New Roman" pitchFamily="18" charset="0"/>
            </a:rPr>
            <a:t>hình</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thành</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bằng</a:t>
          </a:r>
          <a:r>
            <a:rPr lang="en-US" sz="1800" b="1" kern="1200">
              <a:latin typeface="Times New Roman" pitchFamily="18" charset="0"/>
              <a:cs typeface="Times New Roman" pitchFamily="18" charset="0"/>
            </a:rPr>
            <a:t> con </a:t>
          </a:r>
          <a:r>
            <a:rPr lang="en-US" sz="1800" b="1" kern="1200" err="1">
              <a:latin typeface="Times New Roman" pitchFamily="18" charset="0"/>
              <a:cs typeface="Times New Roman" pitchFamily="18" charset="0"/>
            </a:rPr>
            <a:t>đường</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bầu</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cử</a:t>
          </a:r>
          <a:endParaRPr lang="en-US" sz="1800" b="1" kern="1200">
            <a:latin typeface="Times New Roman" pitchFamily="18" charset="0"/>
            <a:cs typeface="Times New Roman" pitchFamily="18" charset="0"/>
          </a:endParaRPr>
        </a:p>
      </dsp:txBody>
      <dsp:txXfrm>
        <a:off x="929492" y="1212766"/>
        <a:ext cx="1890152" cy="1493535"/>
      </dsp:txXfrm>
    </dsp:sp>
    <dsp:sp modelId="{C64AE2ED-B3FD-4BD9-B6A2-DAB2A0C26A05}">
      <dsp:nvSpPr>
        <dsp:cNvPr id="0" name=""/>
        <dsp:cNvSpPr/>
      </dsp:nvSpPr>
      <dsp:spPr>
        <a:xfrm rot="16200000">
          <a:off x="3315708" y="1294862"/>
          <a:ext cx="1598182" cy="59492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821488-56CF-42E0-B817-126C319B2892}">
      <dsp:nvSpPr>
        <dsp:cNvPr id="0" name=""/>
        <dsp:cNvSpPr/>
      </dsp:nvSpPr>
      <dsp:spPr>
        <a:xfrm>
          <a:off x="3123257" y="0"/>
          <a:ext cx="1983084" cy="15864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itchFamily="18" charset="0"/>
              <a:cs typeface="Times New Roman" pitchFamily="18" charset="0"/>
            </a:rPr>
            <a:t>QLNN </a:t>
          </a:r>
          <a:r>
            <a:rPr lang="en-US" sz="1800" b="1" kern="1200" err="1">
              <a:latin typeface="Times New Roman" pitchFamily="18" charset="0"/>
              <a:cs typeface="Times New Roman" pitchFamily="18" charset="0"/>
            </a:rPr>
            <a:t>tập</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trung</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vào</a:t>
          </a:r>
          <a:r>
            <a:rPr lang="en-US" sz="1800" b="1" kern="1200">
              <a:latin typeface="Times New Roman" pitchFamily="18" charset="0"/>
              <a:cs typeface="Times New Roman" pitchFamily="18" charset="0"/>
            </a:rPr>
            <a:t> 1 </a:t>
          </a:r>
          <a:r>
            <a:rPr lang="en-US" sz="1800" b="1" kern="1200" err="1">
              <a:latin typeface="Times New Roman" pitchFamily="18" charset="0"/>
              <a:cs typeface="Times New Roman" pitchFamily="18" charset="0"/>
            </a:rPr>
            <a:t>cơ</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quan</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hoặc</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một</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số</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cơ</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quan</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nhà</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nước</a:t>
          </a:r>
          <a:endParaRPr lang="en-US" sz="1800" b="1" kern="1200">
            <a:latin typeface="Times New Roman" pitchFamily="18" charset="0"/>
            <a:cs typeface="Times New Roman" pitchFamily="18" charset="0"/>
          </a:endParaRPr>
        </a:p>
      </dsp:txBody>
      <dsp:txXfrm>
        <a:off x="3169723" y="46466"/>
        <a:ext cx="1890152" cy="1493535"/>
      </dsp:txXfrm>
    </dsp:sp>
    <dsp:sp modelId="{BA48563F-528B-4281-B544-D6D050947FE4}">
      <dsp:nvSpPr>
        <dsp:cNvPr id="0" name=""/>
        <dsp:cNvSpPr/>
      </dsp:nvSpPr>
      <dsp:spPr>
        <a:xfrm rot="19500000">
          <a:off x="4901457" y="2120381"/>
          <a:ext cx="1598078" cy="59492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4BEA92-F2AA-43FF-A6A4-92AA4D7CD008}">
      <dsp:nvSpPr>
        <dsp:cNvPr id="0" name=""/>
        <dsp:cNvSpPr/>
      </dsp:nvSpPr>
      <dsp:spPr>
        <a:xfrm>
          <a:off x="5363488" y="1166300"/>
          <a:ext cx="1983084" cy="15864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b="1" kern="1200" err="1">
              <a:latin typeface="Times New Roman" pitchFamily="18" charset="0"/>
              <a:cs typeface="Times New Roman" pitchFamily="18" charset="0"/>
            </a:rPr>
            <a:t>Cơ</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quan</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nhà</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nước</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nắm</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giữ</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quyền</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lực</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trong</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một</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thời</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gian</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nhất</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định</a:t>
          </a:r>
          <a:r>
            <a:rPr lang="en-US" sz="1800" b="1" kern="1200">
              <a:latin typeface="Times New Roman" pitchFamily="18" charset="0"/>
              <a:cs typeface="Times New Roman" pitchFamily="18" charset="0"/>
            </a:rPr>
            <a:t> – </a:t>
          </a:r>
          <a:r>
            <a:rPr lang="en-US" sz="1800" b="1" kern="1200" err="1">
              <a:latin typeface="Times New Roman" pitchFamily="18" charset="0"/>
              <a:cs typeface="Times New Roman" pitchFamily="18" charset="0"/>
            </a:rPr>
            <a:t>nhiệm</a:t>
          </a:r>
          <a:r>
            <a:rPr lang="en-US" sz="1800" b="1" kern="1200">
              <a:latin typeface="Times New Roman" pitchFamily="18" charset="0"/>
              <a:cs typeface="Times New Roman" pitchFamily="18" charset="0"/>
            </a:rPr>
            <a:t> </a:t>
          </a:r>
          <a:r>
            <a:rPr lang="en-US" sz="1800" b="1" kern="1200" err="1">
              <a:latin typeface="Times New Roman" pitchFamily="18" charset="0"/>
              <a:cs typeface="Times New Roman" pitchFamily="18" charset="0"/>
            </a:rPr>
            <a:t>kỳ</a:t>
          </a:r>
          <a:endParaRPr lang="en-US" sz="1800" b="1" kern="1200">
            <a:latin typeface="Times New Roman" pitchFamily="18" charset="0"/>
            <a:cs typeface="Times New Roman" pitchFamily="18" charset="0"/>
          </a:endParaRPr>
        </a:p>
      </dsp:txBody>
      <dsp:txXfrm>
        <a:off x="5409954" y="1212766"/>
        <a:ext cx="1890152" cy="14935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3BF6B-03F0-4ED8-AA78-3F8552194CCD}">
      <dsp:nvSpPr>
        <dsp:cNvPr id="0" name=""/>
        <dsp:cNvSpPr/>
      </dsp:nvSpPr>
      <dsp:spPr>
        <a:xfrm>
          <a:off x="2607468" y="1974593"/>
          <a:ext cx="2405062" cy="2405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Hình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thức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chính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thể</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endParaRPr lang="en-US" sz="2000" b="1" kern="1200">
            <a:latin typeface="Times New Roman" pitchFamily="18" charset="0"/>
            <a:cs typeface="Times New Roman" pitchFamily="18" charset="0"/>
          </a:endParaRPr>
        </a:p>
      </dsp:txBody>
      <dsp:txXfrm>
        <a:off x="2959681" y="2326806"/>
        <a:ext cx="1700636" cy="1700636"/>
      </dsp:txXfrm>
    </dsp:sp>
    <dsp:sp modelId="{09380126-1DC2-4CBD-BBB2-DA5935465EC1}">
      <dsp:nvSpPr>
        <dsp:cNvPr id="0" name=""/>
        <dsp:cNvSpPr/>
      </dsp:nvSpPr>
      <dsp:spPr>
        <a:xfrm rot="12900000">
          <a:off x="967225" y="1523310"/>
          <a:ext cx="1940680" cy="6854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08D383-5E43-4851-B928-0A2B533A06C5}">
      <dsp:nvSpPr>
        <dsp:cNvPr id="0" name=""/>
        <dsp:cNvSpPr/>
      </dsp:nvSpPr>
      <dsp:spPr>
        <a:xfrm>
          <a:off x="304" y="395543"/>
          <a:ext cx="2284809" cy="18278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quý</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tộc</a:t>
          </a:r>
          <a:endParaRPr lang="en-US" sz="2000" b="1" kern="1200">
            <a:latin typeface="Times New Roman" pitchFamily="18" charset="0"/>
            <a:cs typeface="Times New Roman" pitchFamily="18" charset="0"/>
          </a:endParaRPr>
        </a:p>
      </dsp:txBody>
      <dsp:txXfrm>
        <a:off x="53840" y="449079"/>
        <a:ext cx="2177737" cy="1720775"/>
      </dsp:txXfrm>
    </dsp:sp>
    <dsp:sp modelId="{37ED25D9-13E7-4FDD-A72F-5BCD618ACE78}">
      <dsp:nvSpPr>
        <dsp:cNvPr id="0" name=""/>
        <dsp:cNvSpPr/>
      </dsp:nvSpPr>
      <dsp:spPr>
        <a:xfrm rot="19500000">
          <a:off x="4712094" y="1523310"/>
          <a:ext cx="1940680" cy="6854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6A1425-A5B2-4A48-80EE-A6FC40B034FF}">
      <dsp:nvSpPr>
        <dsp:cNvPr id="0" name=""/>
        <dsp:cNvSpPr/>
      </dsp:nvSpPr>
      <dsp:spPr>
        <a:xfrm>
          <a:off x="5334886" y="395543"/>
          <a:ext cx="2284809" cy="18278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dân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endParaRPr lang="en-US" sz="2000" b="1" kern="1200">
            <a:latin typeface="Times New Roman" pitchFamily="18" charset="0"/>
            <a:cs typeface="Times New Roman" pitchFamily="18" charset="0"/>
          </a:endParaRPr>
        </a:p>
      </dsp:txBody>
      <dsp:txXfrm>
        <a:off x="5388422" y="449079"/>
        <a:ext cx="2177737" cy="17207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3BF6B-03F0-4ED8-AA78-3F8552194CCD}">
      <dsp:nvSpPr>
        <dsp:cNvPr id="0" name=""/>
        <dsp:cNvSpPr/>
      </dsp:nvSpPr>
      <dsp:spPr>
        <a:xfrm>
          <a:off x="2781300" y="2715254"/>
          <a:ext cx="2057400" cy="2057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Hình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thức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chính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thể</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Dân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endParaRPr lang="en-US" sz="2000" b="1" kern="1200">
            <a:latin typeface="Times New Roman" pitchFamily="18" charset="0"/>
            <a:cs typeface="Times New Roman" pitchFamily="18" charset="0"/>
          </a:endParaRPr>
        </a:p>
      </dsp:txBody>
      <dsp:txXfrm>
        <a:off x="3082599" y="3016553"/>
        <a:ext cx="1454802" cy="1454802"/>
      </dsp:txXfrm>
    </dsp:sp>
    <dsp:sp modelId="{09380126-1DC2-4CBD-BBB2-DA5935465EC1}">
      <dsp:nvSpPr>
        <dsp:cNvPr id="0" name=""/>
        <dsp:cNvSpPr/>
      </dsp:nvSpPr>
      <dsp:spPr>
        <a:xfrm rot="12900000">
          <a:off x="1220644" y="2276521"/>
          <a:ext cx="1824696" cy="58635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08D383-5E43-4851-B928-0A2B533A06C5}">
      <dsp:nvSpPr>
        <dsp:cNvPr id="0" name=""/>
        <dsp:cNvSpPr/>
      </dsp:nvSpPr>
      <dsp:spPr>
        <a:xfrm>
          <a:off x="408375" y="1264587"/>
          <a:ext cx="1954530" cy="15636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Đại</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nghị</a:t>
          </a:r>
          <a:endParaRPr lang="en-US" sz="2000" b="1" kern="1200">
            <a:latin typeface="Times New Roman" pitchFamily="18" charset="0"/>
            <a:cs typeface="Times New Roman" pitchFamily="18" charset="0"/>
          </a:endParaRPr>
        </a:p>
      </dsp:txBody>
      <dsp:txXfrm>
        <a:off x="454172" y="1310384"/>
        <a:ext cx="1862936" cy="1472030"/>
      </dsp:txXfrm>
    </dsp:sp>
    <dsp:sp modelId="{37ED25D9-13E7-4FDD-A72F-5BCD618ACE78}">
      <dsp:nvSpPr>
        <dsp:cNvPr id="0" name=""/>
        <dsp:cNvSpPr/>
      </dsp:nvSpPr>
      <dsp:spPr>
        <a:xfrm rot="16200000">
          <a:off x="2897651" y="1403526"/>
          <a:ext cx="1824696" cy="58635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6A1425-A5B2-4A48-80EE-A6FC40B034FF}">
      <dsp:nvSpPr>
        <dsp:cNvPr id="0" name=""/>
        <dsp:cNvSpPr/>
      </dsp:nvSpPr>
      <dsp:spPr>
        <a:xfrm>
          <a:off x="2832735" y="2545"/>
          <a:ext cx="1954530" cy="15636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Tổng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thống</a:t>
          </a:r>
          <a:endParaRPr lang="en-US" sz="2000" b="1" kern="1200">
            <a:latin typeface="Times New Roman" pitchFamily="18" charset="0"/>
            <a:cs typeface="Times New Roman" pitchFamily="18" charset="0"/>
          </a:endParaRPr>
        </a:p>
      </dsp:txBody>
      <dsp:txXfrm>
        <a:off x="2878532" y="48342"/>
        <a:ext cx="1862936" cy="1472030"/>
      </dsp:txXfrm>
    </dsp:sp>
    <dsp:sp modelId="{46CBDE4B-AC2F-4A25-94CA-7A21AAC23625}">
      <dsp:nvSpPr>
        <dsp:cNvPr id="0" name=""/>
        <dsp:cNvSpPr/>
      </dsp:nvSpPr>
      <dsp:spPr>
        <a:xfrm rot="19500000">
          <a:off x="4574658" y="2276521"/>
          <a:ext cx="1824696" cy="58635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425A3F-BAAC-4188-8697-7F298F4AA335}">
      <dsp:nvSpPr>
        <dsp:cNvPr id="0" name=""/>
        <dsp:cNvSpPr/>
      </dsp:nvSpPr>
      <dsp:spPr>
        <a:xfrm>
          <a:off x="5257094" y="1264587"/>
          <a:ext cx="1954530" cy="15636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Cộng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hòa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Lưỡng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tính</a:t>
          </a:r>
          <a:endParaRPr lang="en-US" sz="2000" b="1" kern="1200">
            <a:latin typeface="Times New Roman" pitchFamily="18" charset="0"/>
            <a:cs typeface="Times New Roman" pitchFamily="18" charset="0"/>
          </a:endParaRPr>
        </a:p>
      </dsp:txBody>
      <dsp:txXfrm>
        <a:off x="5302891" y="1310384"/>
        <a:ext cx="1862936" cy="14720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D82EC-A73B-44B3-9A53-B7AB21712991}">
      <dsp:nvSpPr>
        <dsp:cNvPr id="0" name=""/>
        <dsp:cNvSpPr/>
      </dsp:nvSpPr>
      <dsp:spPr>
        <a:xfrm>
          <a:off x="2085974" y="2139949"/>
          <a:ext cx="1924050" cy="19240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2367745" y="2421720"/>
        <a:ext cx="1360508" cy="1360508"/>
      </dsp:txXfrm>
    </dsp:sp>
    <dsp:sp modelId="{CAE69772-7087-4C42-AE22-F1AAC8EE889A}">
      <dsp:nvSpPr>
        <dsp:cNvPr id="0" name=""/>
        <dsp:cNvSpPr/>
      </dsp:nvSpPr>
      <dsp:spPr>
        <a:xfrm rot="13332089">
          <a:off x="1114354" y="1503886"/>
          <a:ext cx="947302" cy="5483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78E4AE-8DA1-4345-A26A-0D28EB23DB37}">
      <dsp:nvSpPr>
        <dsp:cNvPr id="0" name=""/>
        <dsp:cNvSpPr/>
      </dsp:nvSpPr>
      <dsp:spPr>
        <a:xfrm>
          <a:off x="4664" y="439903"/>
          <a:ext cx="1827847" cy="1462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Công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dân</a:t>
          </a:r>
          <a:r>
            <a:rPr lang="en-US" sz="2000" b="1" kern="1200">
              <a:latin typeface="Times New Roman" pitchFamily="18" charset="0"/>
              <a:cs typeface="Times New Roman" pitchFamily="18" charset="0"/>
            </a:rPr>
            <a:t> –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endParaRPr lang="en-US" sz="2000" b="1" kern="1200">
            <a:latin typeface="Times New Roman" pitchFamily="18" charset="0"/>
            <a:cs typeface="Times New Roman" pitchFamily="18" charset="0"/>
          </a:endParaRPr>
        </a:p>
      </dsp:txBody>
      <dsp:txXfrm>
        <a:off x="47493" y="482732"/>
        <a:ext cx="1742189" cy="1376620"/>
      </dsp:txXfrm>
    </dsp:sp>
    <dsp:sp modelId="{43F8EC96-D5DE-4355-9121-E836EAE62B0B}">
      <dsp:nvSpPr>
        <dsp:cNvPr id="0" name=""/>
        <dsp:cNvSpPr/>
      </dsp:nvSpPr>
      <dsp:spPr>
        <a:xfrm rot="19067911">
          <a:off x="4034342" y="1503886"/>
          <a:ext cx="947302" cy="5483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799FDC-A992-4AE0-9286-CF9E9B889746}">
      <dsp:nvSpPr>
        <dsp:cNvPr id="0" name=""/>
        <dsp:cNvSpPr/>
      </dsp:nvSpPr>
      <dsp:spPr>
        <a:xfrm>
          <a:off x="4263487" y="439903"/>
          <a:ext cx="1827847" cy="1462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Hai</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phạm</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trù</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cùng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phát</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sinh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phát</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triển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tiêu</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vong</a:t>
          </a:r>
          <a:endParaRPr lang="en-US" sz="2000" b="1" kern="1200">
            <a:latin typeface="Times New Roman" pitchFamily="18" charset="0"/>
            <a:cs typeface="Times New Roman" pitchFamily="18" charset="0"/>
          </a:endParaRPr>
        </a:p>
      </dsp:txBody>
      <dsp:txXfrm>
        <a:off x="4306316" y="482732"/>
        <a:ext cx="1742189" cy="13766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B0A56-CBB7-4A57-B285-4F59F341E5DD}">
      <dsp:nvSpPr>
        <dsp:cNvPr id="0" name=""/>
        <dsp:cNvSpPr/>
      </dsp:nvSpPr>
      <dsp:spPr>
        <a:xfrm>
          <a:off x="2232" y="65633"/>
          <a:ext cx="2719833" cy="10879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địa</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endParaRPr lang="en-US" sz="2000" b="1" kern="1200">
            <a:latin typeface="Times New Roman" pitchFamily="18" charset="0"/>
            <a:cs typeface="Times New Roman" pitchFamily="18" charset="0"/>
          </a:endParaRPr>
        </a:p>
      </dsp:txBody>
      <dsp:txXfrm>
        <a:off x="546199" y="65633"/>
        <a:ext cx="1631900" cy="1087933"/>
      </dsp:txXfrm>
    </dsp:sp>
    <dsp:sp modelId="{415596BC-2273-4D12-A508-2DF5EB474477}">
      <dsp:nvSpPr>
        <dsp:cNvPr id="0" name=""/>
        <dsp:cNvSpPr/>
      </dsp:nvSpPr>
      <dsp:spPr>
        <a:xfrm>
          <a:off x="2450083" y="65633"/>
          <a:ext cx="2719833" cy="10879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phong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kiến</a:t>
          </a:r>
          <a:endParaRPr lang="en-US" sz="2000" b="1" kern="1200">
            <a:latin typeface="Times New Roman" pitchFamily="18" charset="0"/>
            <a:cs typeface="Times New Roman" pitchFamily="18" charset="0"/>
          </a:endParaRPr>
        </a:p>
      </dsp:txBody>
      <dsp:txXfrm>
        <a:off x="2994050" y="65633"/>
        <a:ext cx="1631900" cy="1087933"/>
      </dsp:txXfrm>
    </dsp:sp>
    <dsp:sp modelId="{0FEF0091-E934-4EFE-AD62-9EC3CD88AB38}">
      <dsp:nvSpPr>
        <dsp:cNvPr id="0" name=""/>
        <dsp:cNvSpPr/>
      </dsp:nvSpPr>
      <dsp:spPr>
        <a:xfrm>
          <a:off x="4897933" y="65633"/>
          <a:ext cx="2719833" cy="10879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phát</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xít</a:t>
          </a:r>
          <a:r>
            <a:rPr lang="en-US" sz="2000" b="1" kern="1200">
              <a:latin typeface="Times New Roman" pitchFamily="18" charset="0"/>
              <a:cs typeface="Times New Roman" pitchFamily="18" charset="0"/>
            </a:rPr>
            <a:t> (Nazi)</a:t>
          </a:r>
        </a:p>
      </dsp:txBody>
      <dsp:txXfrm>
        <a:off x="5441900" y="65633"/>
        <a:ext cx="1631900" cy="10879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94239-3F69-437A-B970-FB5B1F01DD5C}">
      <dsp:nvSpPr>
        <dsp:cNvPr id="0" name=""/>
        <dsp:cNvSpPr/>
      </dsp:nvSpPr>
      <dsp:spPr>
        <a:xfrm rot="5400000">
          <a:off x="-246181" y="251033"/>
          <a:ext cx="1641210" cy="114884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latin typeface="Times New Roman" pitchFamily="18" charset="0"/>
              <a:cs typeface="Times New Roman" pitchFamily="18" charset="0"/>
            </a:rPr>
            <a:t>1</a:t>
          </a:r>
        </a:p>
      </dsp:txBody>
      <dsp:txXfrm rot="-5400000">
        <a:off x="1" y="579276"/>
        <a:ext cx="1148847" cy="492363"/>
      </dsp:txXfrm>
    </dsp:sp>
    <dsp:sp modelId="{2ECDD517-065E-4173-A7DD-16593A94D47A}">
      <dsp:nvSpPr>
        <dsp:cNvPr id="0" name=""/>
        <dsp:cNvSpPr/>
      </dsp:nvSpPr>
      <dsp:spPr>
        <a:xfrm rot="5400000">
          <a:off x="3088749" y="-1935050"/>
          <a:ext cx="1067347" cy="4947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b="1" kern="1200">
              <a:latin typeface="Times New Roman" pitchFamily="18" charset="0"/>
              <a:cs typeface="Times New Roman" pitchFamily="18" charset="0"/>
            </a:rPr>
            <a:t>Bộ máy nhà nước là hệ thống các cơ quan nhà nước</a:t>
          </a:r>
        </a:p>
      </dsp:txBody>
      <dsp:txXfrm rot="-5400000">
        <a:off x="1148847" y="56956"/>
        <a:ext cx="4895048" cy="963139"/>
      </dsp:txXfrm>
    </dsp:sp>
    <dsp:sp modelId="{A012E847-BC11-4508-82BA-2E3DAD07A14D}">
      <dsp:nvSpPr>
        <dsp:cNvPr id="0" name=""/>
        <dsp:cNvSpPr/>
      </dsp:nvSpPr>
      <dsp:spPr>
        <a:xfrm rot="5400000">
          <a:off x="-246181" y="1698876"/>
          <a:ext cx="1641210" cy="114884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latin typeface="Times New Roman" pitchFamily="18" charset="0"/>
              <a:cs typeface="Times New Roman" pitchFamily="18" charset="0"/>
            </a:rPr>
            <a:t>2</a:t>
          </a:r>
        </a:p>
      </dsp:txBody>
      <dsp:txXfrm rot="-5400000">
        <a:off x="1" y="2027119"/>
        <a:ext cx="1148847" cy="492363"/>
      </dsp:txXfrm>
    </dsp:sp>
    <dsp:sp modelId="{3556429A-D389-4EB9-893C-4E3ED31EA513}">
      <dsp:nvSpPr>
        <dsp:cNvPr id="0" name=""/>
        <dsp:cNvSpPr/>
      </dsp:nvSpPr>
      <dsp:spPr>
        <a:xfrm rot="5400000">
          <a:off x="3089030" y="-487488"/>
          <a:ext cx="1066786" cy="4947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b="1" kern="1200">
              <a:latin typeface="Times New Roman" pitchFamily="18" charset="0"/>
              <a:cs typeface="Times New Roman" pitchFamily="18" charset="0"/>
            </a:rPr>
            <a:t>Tổ chức và hoạt động theo nguyên tắc chung thống nhất</a:t>
          </a:r>
        </a:p>
      </dsp:txBody>
      <dsp:txXfrm rot="-5400000">
        <a:off x="1148847" y="1504771"/>
        <a:ext cx="4895076" cy="962634"/>
      </dsp:txXfrm>
    </dsp:sp>
    <dsp:sp modelId="{D963F007-D2AF-430B-B650-37657ED44FE4}">
      <dsp:nvSpPr>
        <dsp:cNvPr id="0" name=""/>
        <dsp:cNvSpPr/>
      </dsp:nvSpPr>
      <dsp:spPr>
        <a:xfrm rot="5400000">
          <a:off x="-246181" y="3146719"/>
          <a:ext cx="1641210" cy="114884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latin typeface="Times New Roman" pitchFamily="18" charset="0"/>
              <a:cs typeface="Times New Roman" pitchFamily="18" charset="0"/>
            </a:rPr>
            <a:t>3</a:t>
          </a:r>
        </a:p>
      </dsp:txBody>
      <dsp:txXfrm rot="-5400000">
        <a:off x="1" y="3474962"/>
        <a:ext cx="1148847" cy="492363"/>
      </dsp:txXfrm>
    </dsp:sp>
    <dsp:sp modelId="{51404314-0B81-45ED-A907-30E6504A1957}">
      <dsp:nvSpPr>
        <dsp:cNvPr id="0" name=""/>
        <dsp:cNvSpPr/>
      </dsp:nvSpPr>
      <dsp:spPr>
        <a:xfrm rot="5400000">
          <a:off x="3089030" y="960354"/>
          <a:ext cx="1066786" cy="4947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b="1" kern="1200">
              <a:latin typeface="Times New Roman" pitchFamily="18" charset="0"/>
              <a:cs typeface="Times New Roman" pitchFamily="18" charset="0"/>
            </a:rPr>
            <a:t>Là phương tiện, công cụ để thực hiện chức năng, nhiệm vụ của nhà nước</a:t>
          </a:r>
        </a:p>
      </dsp:txBody>
      <dsp:txXfrm rot="-5400000">
        <a:off x="1148847" y="2952613"/>
        <a:ext cx="4895076" cy="962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65A9F-8709-4D17-8D7F-3DC20D619CD6}">
      <dsp:nvSpPr>
        <dsp:cNvPr id="0" name=""/>
        <dsp:cNvSpPr/>
      </dsp:nvSpPr>
      <dsp:spPr>
        <a:xfrm>
          <a:off x="4241"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Bộ</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máy</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nô</a:t>
          </a:r>
          <a:endParaRPr lang="en-US" sz="2000" b="1" kern="1200">
            <a:latin typeface="Times New Roman" pitchFamily="18" charset="0"/>
            <a:cs typeface="Times New Roman" pitchFamily="18" charset="0"/>
          </a:endParaRPr>
        </a:p>
      </dsp:txBody>
      <dsp:txXfrm>
        <a:off x="498053" y="77688"/>
        <a:ext cx="1481435" cy="987623"/>
      </dsp:txXfrm>
    </dsp:sp>
    <dsp:sp modelId="{A8E6072E-1F9E-4D11-9ABA-95E205DFAB37}">
      <dsp:nvSpPr>
        <dsp:cNvPr id="0" name=""/>
        <dsp:cNvSpPr/>
      </dsp:nvSpPr>
      <dsp:spPr>
        <a:xfrm>
          <a:off x="2226394"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Bộ</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máy</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phong</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kiến</a:t>
          </a:r>
          <a:endParaRPr lang="en-US" sz="2000" b="1" kern="1200">
            <a:latin typeface="Times New Roman" pitchFamily="18" charset="0"/>
            <a:cs typeface="Times New Roman" pitchFamily="18" charset="0"/>
          </a:endParaRPr>
        </a:p>
      </dsp:txBody>
      <dsp:txXfrm>
        <a:off x="2720206" y="77688"/>
        <a:ext cx="1481435" cy="987623"/>
      </dsp:txXfrm>
    </dsp:sp>
    <dsp:sp modelId="{AAE469D4-8CBA-41DE-8A25-C9443823BCF1}">
      <dsp:nvSpPr>
        <dsp:cNvPr id="0" name=""/>
        <dsp:cNvSpPr/>
      </dsp:nvSpPr>
      <dsp:spPr>
        <a:xfrm>
          <a:off x="4448547"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Bộ</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máy</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tư</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sản</a:t>
          </a:r>
          <a:endParaRPr lang="en-US" sz="2000" b="1" kern="1200">
            <a:latin typeface="Times New Roman" pitchFamily="18" charset="0"/>
            <a:cs typeface="Times New Roman" pitchFamily="18" charset="0"/>
          </a:endParaRPr>
        </a:p>
      </dsp:txBody>
      <dsp:txXfrm>
        <a:off x="4942359" y="77688"/>
        <a:ext cx="1481435" cy="987623"/>
      </dsp:txXfrm>
    </dsp:sp>
    <dsp:sp modelId="{757E45EC-B85D-4790-A383-C8C545755EFB}">
      <dsp:nvSpPr>
        <dsp:cNvPr id="0" name=""/>
        <dsp:cNvSpPr/>
      </dsp:nvSpPr>
      <dsp:spPr>
        <a:xfrm>
          <a:off x="6670699" y="77688"/>
          <a:ext cx="2469058" cy="987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Bộ</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máy</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nhà</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nước</a:t>
          </a:r>
          <a:r>
            <a:rPr lang="en-US" sz="2000" b="1" kern="1200">
              <a:latin typeface="Times New Roman" pitchFamily="18" charset="0"/>
              <a:cs typeface="Times New Roman" pitchFamily="18" charset="0"/>
            </a:rPr>
            <a:t> XHCN</a:t>
          </a:r>
        </a:p>
      </dsp:txBody>
      <dsp:txXfrm>
        <a:off x="7164511" y="77688"/>
        <a:ext cx="1481435" cy="987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8741F-E552-4C0C-A43A-69881ACD7881}">
      <dsp:nvSpPr>
        <dsp:cNvPr id="0" name=""/>
        <dsp:cNvSpPr/>
      </dsp:nvSpPr>
      <dsp:spPr>
        <a:xfrm>
          <a:off x="836064" y="574"/>
          <a:ext cx="1694519" cy="16945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err="1">
              <a:latin typeface="Times New Roman" pitchFamily="18" charset="0"/>
              <a:cs typeface="Times New Roman" pitchFamily="18" charset="0"/>
            </a:rPr>
            <a:t>Hình</a:t>
          </a:r>
          <a:r>
            <a:rPr lang="en-US" sz="2400" b="1" kern="1200">
              <a:latin typeface="Times New Roman" pitchFamily="18" charset="0"/>
              <a:cs typeface="Times New Roman" pitchFamily="18" charset="0"/>
            </a:rPr>
            <a:t> </a:t>
          </a:r>
          <a:r>
            <a:rPr lang="en-US" sz="2400" b="1" kern="1200" err="1">
              <a:latin typeface="Times New Roman" pitchFamily="18" charset="0"/>
              <a:cs typeface="Times New Roman" pitchFamily="18" charset="0"/>
            </a:rPr>
            <a:t>thức</a:t>
          </a:r>
          <a:r>
            <a:rPr lang="en-US" sz="2400" b="1" kern="1200">
              <a:latin typeface="Times New Roman" pitchFamily="18" charset="0"/>
              <a:cs typeface="Times New Roman" pitchFamily="18" charset="0"/>
            </a:rPr>
            <a:t> </a:t>
          </a:r>
          <a:r>
            <a:rPr lang="en-US" sz="2400" b="1" kern="1200" err="1">
              <a:latin typeface="Times New Roman" pitchFamily="18" charset="0"/>
              <a:cs typeface="Times New Roman" pitchFamily="18" charset="0"/>
            </a:rPr>
            <a:t>chính</a:t>
          </a:r>
          <a:r>
            <a:rPr lang="en-US" sz="2400" b="1" kern="1200">
              <a:latin typeface="Times New Roman" pitchFamily="18" charset="0"/>
              <a:cs typeface="Times New Roman" pitchFamily="18" charset="0"/>
            </a:rPr>
            <a:t> </a:t>
          </a:r>
          <a:r>
            <a:rPr lang="en-US" sz="2400" b="1" kern="1200" err="1">
              <a:latin typeface="Times New Roman" pitchFamily="18" charset="0"/>
              <a:cs typeface="Times New Roman" pitchFamily="18" charset="0"/>
            </a:rPr>
            <a:t>thể</a:t>
          </a:r>
          <a:endParaRPr lang="en-US" sz="2400" b="1" kern="1200">
            <a:latin typeface="Times New Roman" pitchFamily="18" charset="0"/>
            <a:cs typeface="Times New Roman" pitchFamily="18" charset="0"/>
          </a:endParaRPr>
        </a:p>
      </dsp:txBody>
      <dsp:txXfrm>
        <a:off x="1084221" y="248731"/>
        <a:ext cx="1198205" cy="1198205"/>
      </dsp:txXfrm>
    </dsp:sp>
    <dsp:sp modelId="{AE32DE86-F4D5-4482-A72F-6E0FF0A322F4}">
      <dsp:nvSpPr>
        <dsp:cNvPr id="0" name=""/>
        <dsp:cNvSpPr/>
      </dsp:nvSpPr>
      <dsp:spPr>
        <a:xfrm>
          <a:off x="1191913" y="1832689"/>
          <a:ext cx="982821" cy="98282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latin typeface="Times New Roman" pitchFamily="18" charset="0"/>
            <a:cs typeface="Times New Roman" pitchFamily="18" charset="0"/>
          </a:endParaRPr>
        </a:p>
      </dsp:txBody>
      <dsp:txXfrm>
        <a:off x="1322186" y="2208520"/>
        <a:ext cx="722275" cy="231159"/>
      </dsp:txXfrm>
    </dsp:sp>
    <dsp:sp modelId="{C583C669-135C-4999-AB89-86DAE1CCE63A}">
      <dsp:nvSpPr>
        <dsp:cNvPr id="0" name=""/>
        <dsp:cNvSpPr/>
      </dsp:nvSpPr>
      <dsp:spPr>
        <a:xfrm>
          <a:off x="836064" y="2953105"/>
          <a:ext cx="1694519" cy="16945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err="1">
              <a:latin typeface="Times New Roman" pitchFamily="18" charset="0"/>
              <a:cs typeface="Times New Roman" pitchFamily="18" charset="0"/>
            </a:rPr>
            <a:t>Hình</a:t>
          </a:r>
          <a:r>
            <a:rPr lang="en-US" sz="2400" b="1" kern="1200">
              <a:latin typeface="Times New Roman" pitchFamily="18" charset="0"/>
              <a:cs typeface="Times New Roman" pitchFamily="18" charset="0"/>
            </a:rPr>
            <a:t> </a:t>
          </a:r>
          <a:r>
            <a:rPr lang="en-US" sz="2400" b="1" kern="1200" err="1">
              <a:latin typeface="Times New Roman" pitchFamily="18" charset="0"/>
              <a:cs typeface="Times New Roman" pitchFamily="18" charset="0"/>
            </a:rPr>
            <a:t>thức</a:t>
          </a:r>
          <a:r>
            <a:rPr lang="en-US" sz="2400" b="1" kern="1200">
              <a:latin typeface="Times New Roman" pitchFamily="18" charset="0"/>
              <a:cs typeface="Times New Roman" pitchFamily="18" charset="0"/>
            </a:rPr>
            <a:t> </a:t>
          </a:r>
          <a:r>
            <a:rPr lang="en-US" sz="2400" b="1" kern="1200" err="1">
              <a:latin typeface="Times New Roman" pitchFamily="18" charset="0"/>
              <a:cs typeface="Times New Roman" pitchFamily="18" charset="0"/>
            </a:rPr>
            <a:t>cấu</a:t>
          </a:r>
          <a:r>
            <a:rPr lang="en-US" sz="2400" b="1" kern="1200">
              <a:latin typeface="Times New Roman" pitchFamily="18" charset="0"/>
              <a:cs typeface="Times New Roman" pitchFamily="18" charset="0"/>
            </a:rPr>
            <a:t> </a:t>
          </a:r>
          <a:r>
            <a:rPr lang="en-US" sz="2400" b="1" kern="1200" err="1">
              <a:latin typeface="Times New Roman" pitchFamily="18" charset="0"/>
              <a:cs typeface="Times New Roman" pitchFamily="18" charset="0"/>
            </a:rPr>
            <a:t>trúc</a:t>
          </a:r>
          <a:endParaRPr lang="en-US" sz="2400" b="1" kern="1200">
            <a:latin typeface="Times New Roman" pitchFamily="18" charset="0"/>
            <a:cs typeface="Times New Roman" pitchFamily="18" charset="0"/>
          </a:endParaRPr>
        </a:p>
      </dsp:txBody>
      <dsp:txXfrm>
        <a:off x="1084221" y="3201262"/>
        <a:ext cx="1198205" cy="1198205"/>
      </dsp:txXfrm>
    </dsp:sp>
    <dsp:sp modelId="{DED381E6-B314-44A2-ADDB-EE8D733C197D}">
      <dsp:nvSpPr>
        <dsp:cNvPr id="0" name=""/>
        <dsp:cNvSpPr/>
      </dsp:nvSpPr>
      <dsp:spPr>
        <a:xfrm>
          <a:off x="2784762" y="2008919"/>
          <a:ext cx="538857" cy="6303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latin typeface="Times New Roman" pitchFamily="18" charset="0"/>
            <a:cs typeface="Times New Roman" pitchFamily="18" charset="0"/>
          </a:endParaRPr>
        </a:p>
      </dsp:txBody>
      <dsp:txXfrm>
        <a:off x="2784762" y="2134991"/>
        <a:ext cx="377200" cy="378217"/>
      </dsp:txXfrm>
    </dsp:sp>
    <dsp:sp modelId="{50BF4A26-F96B-4A53-AFF8-CA2CC8885572}">
      <dsp:nvSpPr>
        <dsp:cNvPr id="0" name=""/>
        <dsp:cNvSpPr/>
      </dsp:nvSpPr>
      <dsp:spPr>
        <a:xfrm>
          <a:off x="3547296" y="629580"/>
          <a:ext cx="3389039" cy="33890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b="1" kern="1200" err="1">
              <a:latin typeface="Times New Roman" pitchFamily="18" charset="0"/>
              <a:cs typeface="Times New Roman" pitchFamily="18" charset="0"/>
            </a:rPr>
            <a:t>Cách</a:t>
          </a:r>
          <a:r>
            <a:rPr lang="en-US" sz="4800" b="1" kern="1200">
              <a:latin typeface="Times New Roman" pitchFamily="18" charset="0"/>
              <a:cs typeface="Times New Roman" pitchFamily="18" charset="0"/>
            </a:rPr>
            <a:t> </a:t>
          </a:r>
          <a:r>
            <a:rPr lang="en-US" sz="4800" b="1" kern="1200" err="1">
              <a:latin typeface="Times New Roman" pitchFamily="18" charset="0"/>
              <a:cs typeface="Times New Roman" pitchFamily="18" charset="0"/>
            </a:rPr>
            <a:t>thức</a:t>
          </a:r>
          <a:r>
            <a:rPr lang="en-US" sz="4800" b="1" kern="1200">
              <a:latin typeface="Times New Roman" pitchFamily="18" charset="0"/>
              <a:cs typeface="Times New Roman" pitchFamily="18" charset="0"/>
            </a:rPr>
            <a:t> </a:t>
          </a:r>
          <a:r>
            <a:rPr lang="en-US" sz="4800" b="1" kern="1200" err="1">
              <a:latin typeface="Times New Roman" pitchFamily="18" charset="0"/>
              <a:cs typeface="Times New Roman" pitchFamily="18" charset="0"/>
            </a:rPr>
            <a:t>tổ</a:t>
          </a:r>
          <a:r>
            <a:rPr lang="en-US" sz="4800" b="1" kern="1200">
              <a:latin typeface="Times New Roman" pitchFamily="18" charset="0"/>
              <a:cs typeface="Times New Roman" pitchFamily="18" charset="0"/>
            </a:rPr>
            <a:t> </a:t>
          </a:r>
          <a:r>
            <a:rPr lang="en-US" sz="4800" b="1" kern="1200" err="1">
              <a:latin typeface="Times New Roman" pitchFamily="18" charset="0"/>
              <a:cs typeface="Times New Roman" pitchFamily="18" charset="0"/>
            </a:rPr>
            <a:t>chức</a:t>
          </a:r>
          <a:r>
            <a:rPr lang="en-US" sz="4800" b="1" kern="1200">
              <a:latin typeface="Times New Roman" pitchFamily="18" charset="0"/>
              <a:cs typeface="Times New Roman" pitchFamily="18" charset="0"/>
            </a:rPr>
            <a:t> QLNN</a:t>
          </a:r>
        </a:p>
      </dsp:txBody>
      <dsp:txXfrm>
        <a:off x="4043609" y="1125893"/>
        <a:ext cx="2396413" cy="2396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8741F-E552-4C0C-A43A-69881ACD7881}">
      <dsp:nvSpPr>
        <dsp:cNvPr id="0" name=""/>
        <dsp:cNvSpPr/>
      </dsp:nvSpPr>
      <dsp:spPr>
        <a:xfrm>
          <a:off x="3415" y="830721"/>
          <a:ext cx="2986757" cy="2986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err="1">
              <a:latin typeface="Times New Roman" pitchFamily="18" charset="0"/>
              <a:cs typeface="Times New Roman" pitchFamily="18" charset="0"/>
            </a:rPr>
            <a:t>Chế</a:t>
          </a:r>
          <a:r>
            <a:rPr lang="en-US" sz="2800" b="1" kern="1200">
              <a:latin typeface="Times New Roman" pitchFamily="18" charset="0"/>
              <a:cs typeface="Times New Roman" pitchFamily="18" charset="0"/>
            </a:rPr>
            <a:t> </a:t>
          </a:r>
          <a:r>
            <a:rPr lang="en-US" sz="2800" b="1" kern="1200" err="1">
              <a:latin typeface="Times New Roman" pitchFamily="18" charset="0"/>
              <a:cs typeface="Times New Roman" pitchFamily="18" charset="0"/>
            </a:rPr>
            <a:t>độ</a:t>
          </a:r>
          <a:r>
            <a:rPr lang="en-US" sz="2800" b="1" kern="1200">
              <a:latin typeface="Times New Roman" pitchFamily="18" charset="0"/>
              <a:cs typeface="Times New Roman" pitchFamily="18" charset="0"/>
            </a:rPr>
            <a:t> </a:t>
          </a:r>
          <a:r>
            <a:rPr lang="en-US" sz="2800" b="1" kern="1200" err="1">
              <a:latin typeface="Times New Roman" pitchFamily="18" charset="0"/>
              <a:cs typeface="Times New Roman" pitchFamily="18" charset="0"/>
            </a:rPr>
            <a:t>chính</a:t>
          </a:r>
          <a:r>
            <a:rPr lang="en-US" sz="2800" b="1" kern="1200">
              <a:latin typeface="Times New Roman" pitchFamily="18" charset="0"/>
              <a:cs typeface="Times New Roman" pitchFamily="18" charset="0"/>
            </a:rPr>
            <a:t> </a:t>
          </a:r>
          <a:r>
            <a:rPr lang="en-US" sz="2800" b="1" kern="1200" err="1">
              <a:latin typeface="Times New Roman" pitchFamily="18" charset="0"/>
              <a:cs typeface="Times New Roman" pitchFamily="18" charset="0"/>
            </a:rPr>
            <a:t>trị</a:t>
          </a:r>
          <a:endParaRPr lang="en-US" sz="2800" b="1" kern="1200">
            <a:latin typeface="Times New Roman" pitchFamily="18" charset="0"/>
            <a:cs typeface="Times New Roman" pitchFamily="18" charset="0"/>
          </a:endParaRPr>
        </a:p>
      </dsp:txBody>
      <dsp:txXfrm>
        <a:off x="440815" y="1268121"/>
        <a:ext cx="2111957" cy="2111957"/>
      </dsp:txXfrm>
    </dsp:sp>
    <dsp:sp modelId="{DED381E6-B314-44A2-ADDB-EE8D733C197D}">
      <dsp:nvSpPr>
        <dsp:cNvPr id="0" name=""/>
        <dsp:cNvSpPr/>
      </dsp:nvSpPr>
      <dsp:spPr>
        <a:xfrm>
          <a:off x="3438186" y="1768563"/>
          <a:ext cx="949788" cy="1111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latin typeface="Times New Roman" pitchFamily="18" charset="0"/>
            <a:cs typeface="Times New Roman" pitchFamily="18" charset="0"/>
          </a:endParaRPr>
        </a:p>
      </dsp:txBody>
      <dsp:txXfrm>
        <a:off x="3438186" y="1990778"/>
        <a:ext cx="664852" cy="666643"/>
      </dsp:txXfrm>
    </dsp:sp>
    <dsp:sp modelId="{50BF4A26-F96B-4A53-AFF8-CA2CC8885572}">
      <dsp:nvSpPr>
        <dsp:cNvPr id="0" name=""/>
        <dsp:cNvSpPr/>
      </dsp:nvSpPr>
      <dsp:spPr>
        <a:xfrm>
          <a:off x="4782227" y="830721"/>
          <a:ext cx="2986757" cy="2986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err="1">
              <a:latin typeface="Times New Roman" pitchFamily="18" charset="0"/>
              <a:cs typeface="Times New Roman" pitchFamily="18" charset="0"/>
            </a:rPr>
            <a:t>Phương</a:t>
          </a:r>
          <a:r>
            <a:rPr lang="en-US" sz="2800" b="1" kern="1200">
              <a:latin typeface="Times New Roman" pitchFamily="18" charset="0"/>
              <a:cs typeface="Times New Roman" pitchFamily="18" charset="0"/>
            </a:rPr>
            <a:t> </a:t>
          </a:r>
          <a:r>
            <a:rPr lang="en-US" sz="2800" b="1" kern="1200" err="1">
              <a:latin typeface="Times New Roman" pitchFamily="18" charset="0"/>
              <a:cs typeface="Times New Roman" pitchFamily="18" charset="0"/>
            </a:rPr>
            <a:t>pháp</a:t>
          </a:r>
          <a:r>
            <a:rPr lang="en-US" sz="2800" b="1" kern="1200">
              <a:latin typeface="Times New Roman" pitchFamily="18" charset="0"/>
              <a:cs typeface="Times New Roman" pitchFamily="18" charset="0"/>
            </a:rPr>
            <a:t> </a:t>
          </a:r>
          <a:r>
            <a:rPr lang="en-US" sz="2800" b="1" kern="1200" err="1">
              <a:latin typeface="Times New Roman" pitchFamily="18" charset="0"/>
              <a:cs typeface="Times New Roman" pitchFamily="18" charset="0"/>
            </a:rPr>
            <a:t>thực</a:t>
          </a:r>
          <a:r>
            <a:rPr lang="en-US" sz="2800" b="1" kern="1200">
              <a:latin typeface="Times New Roman" pitchFamily="18" charset="0"/>
              <a:cs typeface="Times New Roman" pitchFamily="18" charset="0"/>
            </a:rPr>
            <a:t> </a:t>
          </a:r>
          <a:r>
            <a:rPr lang="en-US" sz="2800" b="1" kern="1200" err="1">
              <a:latin typeface="Times New Roman" pitchFamily="18" charset="0"/>
              <a:cs typeface="Times New Roman" pitchFamily="18" charset="0"/>
            </a:rPr>
            <a:t>hiện</a:t>
          </a:r>
          <a:r>
            <a:rPr lang="en-US" sz="2800" b="1" kern="1200">
              <a:latin typeface="Times New Roman" pitchFamily="18" charset="0"/>
              <a:cs typeface="Times New Roman" pitchFamily="18" charset="0"/>
            </a:rPr>
            <a:t> QLNN</a:t>
          </a:r>
        </a:p>
      </dsp:txBody>
      <dsp:txXfrm>
        <a:off x="5219627" y="1268121"/>
        <a:ext cx="2111957" cy="2111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F033F-AE0A-4A62-A458-7240D1F1608E}">
      <dsp:nvSpPr>
        <dsp:cNvPr id="0" name=""/>
        <dsp:cNvSpPr/>
      </dsp:nvSpPr>
      <dsp:spPr>
        <a:xfrm>
          <a:off x="2369700" y="1614957"/>
          <a:ext cx="1356598" cy="13565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err="1">
              <a:latin typeface="Times New Roman" pitchFamily="18" charset="0"/>
              <a:cs typeface="Times New Roman" pitchFamily="18" charset="0"/>
            </a:rPr>
            <a:t>Hình</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thức</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chính</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thể</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của</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nhà</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nước</a:t>
          </a:r>
          <a:endParaRPr lang="en-US" sz="1600" b="1" kern="1200">
            <a:latin typeface="Times New Roman" pitchFamily="18" charset="0"/>
            <a:cs typeface="Times New Roman" pitchFamily="18" charset="0"/>
          </a:endParaRPr>
        </a:p>
      </dsp:txBody>
      <dsp:txXfrm>
        <a:off x="2568369" y="1813626"/>
        <a:ext cx="959260" cy="959260"/>
      </dsp:txXfrm>
    </dsp:sp>
    <dsp:sp modelId="{B4D0009A-90DB-4B70-AC28-ABB6528F72AB}">
      <dsp:nvSpPr>
        <dsp:cNvPr id="0" name=""/>
        <dsp:cNvSpPr/>
      </dsp:nvSpPr>
      <dsp:spPr>
        <a:xfrm rot="12900000">
          <a:off x="1498024" y="1378307"/>
          <a:ext cx="1038750" cy="38663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B0202-5E9A-42FD-B1B3-2349F5206432}">
      <dsp:nvSpPr>
        <dsp:cNvPr id="0" name=""/>
        <dsp:cNvSpPr/>
      </dsp:nvSpPr>
      <dsp:spPr>
        <a:xfrm>
          <a:off x="947568" y="758214"/>
          <a:ext cx="1288768" cy="10310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err="1">
              <a:latin typeface="Times New Roman" pitchFamily="18" charset="0"/>
              <a:cs typeface="Times New Roman" pitchFamily="18" charset="0"/>
            </a:rPr>
            <a:t>Cách</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thành</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lập</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cơ</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quan</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nắm</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giữ</a:t>
          </a:r>
          <a:r>
            <a:rPr lang="en-US" sz="1600" b="1" kern="1200">
              <a:latin typeface="Times New Roman" pitchFamily="18" charset="0"/>
              <a:cs typeface="Times New Roman" pitchFamily="18" charset="0"/>
            </a:rPr>
            <a:t> QLNN</a:t>
          </a:r>
        </a:p>
      </dsp:txBody>
      <dsp:txXfrm>
        <a:off x="977765" y="788411"/>
        <a:ext cx="1228374" cy="970620"/>
      </dsp:txXfrm>
    </dsp:sp>
    <dsp:sp modelId="{F5DCB8E4-B5C4-4221-A7CB-E5B2D1BA4315}">
      <dsp:nvSpPr>
        <dsp:cNvPr id="0" name=""/>
        <dsp:cNvSpPr/>
      </dsp:nvSpPr>
      <dsp:spPr>
        <a:xfrm rot="16200000">
          <a:off x="2528624" y="841811"/>
          <a:ext cx="1038750" cy="38663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778ABF-3956-415D-BB66-4378EBE899F6}">
      <dsp:nvSpPr>
        <dsp:cNvPr id="0" name=""/>
        <dsp:cNvSpPr/>
      </dsp:nvSpPr>
      <dsp:spPr>
        <a:xfrm>
          <a:off x="2403615" y="243"/>
          <a:ext cx="1288768" cy="10310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err="1">
              <a:latin typeface="Times New Roman" pitchFamily="18" charset="0"/>
              <a:cs typeface="Times New Roman" pitchFamily="18" charset="0"/>
            </a:rPr>
            <a:t>Quyền</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lực</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nhà</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nước</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thuộc</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về</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cơ</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quan</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nào</a:t>
          </a:r>
          <a:endParaRPr lang="en-US" sz="1600" b="1" kern="1200">
            <a:latin typeface="Times New Roman" pitchFamily="18" charset="0"/>
            <a:cs typeface="Times New Roman" pitchFamily="18" charset="0"/>
          </a:endParaRPr>
        </a:p>
      </dsp:txBody>
      <dsp:txXfrm>
        <a:off x="2433812" y="30440"/>
        <a:ext cx="1228374" cy="970620"/>
      </dsp:txXfrm>
    </dsp:sp>
    <dsp:sp modelId="{FBED8A77-F5E0-4981-BD9D-9D29D0955DCB}">
      <dsp:nvSpPr>
        <dsp:cNvPr id="0" name=""/>
        <dsp:cNvSpPr/>
      </dsp:nvSpPr>
      <dsp:spPr>
        <a:xfrm rot="19500000">
          <a:off x="3559225" y="1378307"/>
          <a:ext cx="1038750" cy="38663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E62EF0-47AB-41E3-9C92-50CD48FC8BD9}">
      <dsp:nvSpPr>
        <dsp:cNvPr id="0" name=""/>
        <dsp:cNvSpPr/>
      </dsp:nvSpPr>
      <dsp:spPr>
        <a:xfrm>
          <a:off x="3859663" y="758214"/>
          <a:ext cx="1288768" cy="10310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err="1">
              <a:latin typeface="Times New Roman" pitchFamily="18" charset="0"/>
              <a:cs typeface="Times New Roman" pitchFamily="18" charset="0"/>
            </a:rPr>
            <a:t>Mối</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quan</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hệ</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giữa</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các</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cơ</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quan</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nhà</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nước</a:t>
          </a:r>
          <a:endParaRPr lang="en-US" sz="1600" b="1" kern="1200">
            <a:latin typeface="Times New Roman" pitchFamily="18" charset="0"/>
            <a:cs typeface="Times New Roman" pitchFamily="18" charset="0"/>
          </a:endParaRPr>
        </a:p>
      </dsp:txBody>
      <dsp:txXfrm>
        <a:off x="3889860" y="788411"/>
        <a:ext cx="1228374" cy="9706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1B5D3-CC9C-4949-81D9-AD57DBA93DF4}">
      <dsp:nvSpPr>
        <dsp:cNvPr id="0" name=""/>
        <dsp:cNvSpPr/>
      </dsp:nvSpPr>
      <dsp:spPr>
        <a:xfrm>
          <a:off x="2917" y="599359"/>
          <a:ext cx="1035546" cy="10355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err="1">
              <a:latin typeface="Times New Roman" pitchFamily="18" charset="0"/>
              <a:cs typeface="Times New Roman" pitchFamily="18" charset="0"/>
            </a:rPr>
            <a:t>Quân</a:t>
          </a:r>
          <a:r>
            <a:rPr lang="en-US" sz="1400" b="1" kern="1200">
              <a:latin typeface="Times New Roman" pitchFamily="18" charset="0"/>
              <a:cs typeface="Times New Roman" pitchFamily="18" charset="0"/>
            </a:rPr>
            <a:t> </a:t>
          </a:r>
          <a:r>
            <a:rPr lang="en-US" sz="1400" b="1" kern="1200" err="1">
              <a:latin typeface="Times New Roman" pitchFamily="18" charset="0"/>
              <a:cs typeface="Times New Roman" pitchFamily="18" charset="0"/>
            </a:rPr>
            <a:t>chủ</a:t>
          </a:r>
          <a:r>
            <a:rPr lang="en-US" sz="1400" b="1" kern="1200">
              <a:latin typeface="Times New Roman" pitchFamily="18" charset="0"/>
              <a:cs typeface="Times New Roman" pitchFamily="18" charset="0"/>
            </a:rPr>
            <a:t> </a:t>
          </a:r>
          <a:r>
            <a:rPr lang="en-US" sz="1400" b="1" kern="1200" err="1">
              <a:latin typeface="Times New Roman" pitchFamily="18" charset="0"/>
              <a:cs typeface="Times New Roman" pitchFamily="18" charset="0"/>
            </a:rPr>
            <a:t>tuyệt</a:t>
          </a:r>
          <a:r>
            <a:rPr lang="en-US" sz="1400" b="1" kern="1200">
              <a:latin typeface="Times New Roman" pitchFamily="18" charset="0"/>
              <a:cs typeface="Times New Roman" pitchFamily="18" charset="0"/>
            </a:rPr>
            <a:t> </a:t>
          </a:r>
          <a:r>
            <a:rPr lang="en-US" sz="1400" b="1" kern="1200" err="1">
              <a:latin typeface="Times New Roman" pitchFamily="18" charset="0"/>
              <a:cs typeface="Times New Roman" pitchFamily="18" charset="0"/>
            </a:rPr>
            <a:t>đối</a:t>
          </a:r>
          <a:endParaRPr lang="en-US" sz="1400" b="1" kern="1200">
            <a:latin typeface="Times New Roman" pitchFamily="18" charset="0"/>
            <a:cs typeface="Times New Roman" pitchFamily="18" charset="0"/>
          </a:endParaRPr>
        </a:p>
      </dsp:txBody>
      <dsp:txXfrm>
        <a:off x="154569" y="751011"/>
        <a:ext cx="732242" cy="732242"/>
      </dsp:txXfrm>
    </dsp:sp>
    <dsp:sp modelId="{0D1CB2EA-AFF8-40DE-B941-843B5C5700CF}">
      <dsp:nvSpPr>
        <dsp:cNvPr id="0" name=""/>
        <dsp:cNvSpPr/>
      </dsp:nvSpPr>
      <dsp:spPr>
        <a:xfrm>
          <a:off x="220381" y="1718991"/>
          <a:ext cx="600616" cy="60061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latin typeface="Times New Roman" pitchFamily="18" charset="0"/>
            <a:cs typeface="Times New Roman" pitchFamily="18" charset="0"/>
          </a:endParaRPr>
        </a:p>
      </dsp:txBody>
      <dsp:txXfrm>
        <a:off x="299993" y="1948667"/>
        <a:ext cx="441392" cy="141264"/>
      </dsp:txXfrm>
    </dsp:sp>
    <dsp:sp modelId="{3E63772F-5C21-4F85-9579-E73B6C95DE96}">
      <dsp:nvSpPr>
        <dsp:cNvPr id="0" name=""/>
        <dsp:cNvSpPr/>
      </dsp:nvSpPr>
      <dsp:spPr>
        <a:xfrm>
          <a:off x="2917" y="2403694"/>
          <a:ext cx="1035546" cy="10355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err="1">
              <a:latin typeface="Times New Roman" pitchFamily="18" charset="0"/>
              <a:cs typeface="Times New Roman" pitchFamily="18" charset="0"/>
            </a:rPr>
            <a:t>Quân</a:t>
          </a:r>
          <a:r>
            <a:rPr lang="en-US" sz="1400" b="1" kern="1200">
              <a:latin typeface="Times New Roman" pitchFamily="18" charset="0"/>
              <a:cs typeface="Times New Roman" pitchFamily="18" charset="0"/>
            </a:rPr>
            <a:t> </a:t>
          </a:r>
          <a:r>
            <a:rPr lang="en-US" sz="1400" b="1" kern="1200" err="1">
              <a:latin typeface="Times New Roman" pitchFamily="18" charset="0"/>
              <a:cs typeface="Times New Roman" pitchFamily="18" charset="0"/>
            </a:rPr>
            <a:t>chủ</a:t>
          </a:r>
          <a:r>
            <a:rPr lang="en-US" sz="1400" b="1" kern="1200">
              <a:latin typeface="Times New Roman" pitchFamily="18" charset="0"/>
              <a:cs typeface="Times New Roman" pitchFamily="18" charset="0"/>
            </a:rPr>
            <a:t> </a:t>
          </a:r>
          <a:r>
            <a:rPr lang="en-US" sz="1400" b="1" kern="1200" err="1">
              <a:latin typeface="Times New Roman" pitchFamily="18" charset="0"/>
              <a:cs typeface="Times New Roman" pitchFamily="18" charset="0"/>
            </a:rPr>
            <a:t>hạn</a:t>
          </a:r>
          <a:r>
            <a:rPr lang="en-US" sz="1400" b="1" kern="1200">
              <a:latin typeface="Times New Roman" pitchFamily="18" charset="0"/>
              <a:cs typeface="Times New Roman" pitchFamily="18" charset="0"/>
            </a:rPr>
            <a:t> </a:t>
          </a:r>
          <a:r>
            <a:rPr lang="en-US" sz="1400" b="1" kern="1200" err="1">
              <a:latin typeface="Times New Roman" pitchFamily="18" charset="0"/>
              <a:cs typeface="Times New Roman" pitchFamily="18" charset="0"/>
            </a:rPr>
            <a:t>chế</a:t>
          </a:r>
          <a:endParaRPr lang="en-US" sz="1400" b="1" kern="1200">
            <a:latin typeface="Times New Roman" pitchFamily="18" charset="0"/>
            <a:cs typeface="Times New Roman" pitchFamily="18" charset="0"/>
          </a:endParaRPr>
        </a:p>
      </dsp:txBody>
      <dsp:txXfrm>
        <a:off x="154569" y="2555346"/>
        <a:ext cx="732242" cy="732242"/>
      </dsp:txXfrm>
    </dsp:sp>
    <dsp:sp modelId="{1FE5C168-8DD2-4EE3-A201-B02A1DB4E7D3}">
      <dsp:nvSpPr>
        <dsp:cNvPr id="0" name=""/>
        <dsp:cNvSpPr/>
      </dsp:nvSpPr>
      <dsp:spPr>
        <a:xfrm>
          <a:off x="1193795" y="1826688"/>
          <a:ext cx="329303" cy="3852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latin typeface="Times New Roman" pitchFamily="18" charset="0"/>
            <a:cs typeface="Times New Roman" pitchFamily="18" charset="0"/>
          </a:endParaRPr>
        </a:p>
      </dsp:txBody>
      <dsp:txXfrm>
        <a:off x="1193795" y="1903733"/>
        <a:ext cx="230512" cy="231133"/>
      </dsp:txXfrm>
    </dsp:sp>
    <dsp:sp modelId="{42A9B60D-192D-4259-A32F-48B6BFA8FB92}">
      <dsp:nvSpPr>
        <dsp:cNvPr id="0" name=""/>
        <dsp:cNvSpPr/>
      </dsp:nvSpPr>
      <dsp:spPr>
        <a:xfrm>
          <a:off x="1659790" y="983753"/>
          <a:ext cx="2071092" cy="2071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b="1" kern="1200" err="1">
              <a:latin typeface="Times New Roman" pitchFamily="18" charset="0"/>
              <a:cs typeface="Times New Roman" pitchFamily="18" charset="0"/>
            </a:rPr>
            <a:t>Chính</a:t>
          </a:r>
          <a:r>
            <a:rPr lang="en-US" sz="3200" b="1" kern="1200">
              <a:latin typeface="Times New Roman" pitchFamily="18" charset="0"/>
              <a:cs typeface="Times New Roman" pitchFamily="18" charset="0"/>
            </a:rPr>
            <a:t> </a:t>
          </a:r>
          <a:r>
            <a:rPr lang="en-US" sz="3200" b="1" kern="1200" err="1">
              <a:latin typeface="Times New Roman" pitchFamily="18" charset="0"/>
              <a:cs typeface="Times New Roman" pitchFamily="18" charset="0"/>
            </a:rPr>
            <a:t>thể</a:t>
          </a:r>
          <a:r>
            <a:rPr lang="en-US" sz="3200" b="1" kern="1200">
              <a:latin typeface="Times New Roman" pitchFamily="18" charset="0"/>
              <a:cs typeface="Times New Roman" pitchFamily="18" charset="0"/>
            </a:rPr>
            <a:t> </a:t>
          </a:r>
          <a:r>
            <a:rPr lang="en-US" sz="3200" b="1" kern="1200" err="1">
              <a:latin typeface="Times New Roman" pitchFamily="18" charset="0"/>
              <a:cs typeface="Times New Roman" pitchFamily="18" charset="0"/>
            </a:rPr>
            <a:t>quân</a:t>
          </a:r>
          <a:r>
            <a:rPr lang="en-US" sz="3200" b="1" kern="1200">
              <a:latin typeface="Times New Roman" pitchFamily="18" charset="0"/>
              <a:cs typeface="Times New Roman" pitchFamily="18" charset="0"/>
            </a:rPr>
            <a:t> </a:t>
          </a:r>
          <a:r>
            <a:rPr lang="en-US" sz="3200" b="1" kern="1200" err="1">
              <a:latin typeface="Times New Roman" pitchFamily="18" charset="0"/>
              <a:cs typeface="Times New Roman" pitchFamily="18" charset="0"/>
            </a:rPr>
            <a:t>chủ</a:t>
          </a:r>
          <a:endParaRPr lang="en-US" sz="3200" b="1" kern="1200">
            <a:latin typeface="Times New Roman" pitchFamily="18" charset="0"/>
            <a:cs typeface="Times New Roman" pitchFamily="18" charset="0"/>
          </a:endParaRPr>
        </a:p>
      </dsp:txBody>
      <dsp:txXfrm>
        <a:off x="1963094" y="1287057"/>
        <a:ext cx="1464484" cy="14644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71864-F268-425D-848B-F08AEFD56045}">
      <dsp:nvSpPr>
        <dsp:cNvPr id="0" name=""/>
        <dsp:cNvSpPr/>
      </dsp:nvSpPr>
      <dsp:spPr>
        <a:xfrm>
          <a:off x="3393" y="164332"/>
          <a:ext cx="1204614" cy="12046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err="1">
              <a:latin typeface="Times New Roman" pitchFamily="18" charset="0"/>
              <a:cs typeface="Times New Roman" pitchFamily="18" charset="0"/>
            </a:rPr>
            <a:t>Cộng</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hòa</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Quý</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tộc</a:t>
          </a:r>
          <a:endParaRPr lang="en-US" sz="1600" b="1" kern="1200">
            <a:latin typeface="Times New Roman" pitchFamily="18" charset="0"/>
            <a:cs typeface="Times New Roman" pitchFamily="18" charset="0"/>
          </a:endParaRPr>
        </a:p>
      </dsp:txBody>
      <dsp:txXfrm>
        <a:off x="179805" y="340744"/>
        <a:ext cx="851790" cy="851790"/>
      </dsp:txXfrm>
    </dsp:sp>
    <dsp:sp modelId="{7B4BF3B0-84E5-4392-AAB6-79647AAEFC8D}">
      <dsp:nvSpPr>
        <dsp:cNvPr id="0" name=""/>
        <dsp:cNvSpPr/>
      </dsp:nvSpPr>
      <dsp:spPr>
        <a:xfrm>
          <a:off x="256362" y="1466761"/>
          <a:ext cx="698676" cy="69867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itchFamily="18" charset="0"/>
            <a:cs typeface="Times New Roman" pitchFamily="18" charset="0"/>
          </a:endParaRPr>
        </a:p>
      </dsp:txBody>
      <dsp:txXfrm>
        <a:off x="348972" y="1733935"/>
        <a:ext cx="513456" cy="164328"/>
      </dsp:txXfrm>
    </dsp:sp>
    <dsp:sp modelId="{F23C33B8-7811-4130-8BE6-E8C596D4E60E}">
      <dsp:nvSpPr>
        <dsp:cNvPr id="0" name=""/>
        <dsp:cNvSpPr/>
      </dsp:nvSpPr>
      <dsp:spPr>
        <a:xfrm>
          <a:off x="3393" y="2263253"/>
          <a:ext cx="1204614" cy="12046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err="1">
              <a:latin typeface="Times New Roman" pitchFamily="18" charset="0"/>
              <a:cs typeface="Times New Roman" pitchFamily="18" charset="0"/>
            </a:rPr>
            <a:t>Cộng</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hòa</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Dân</a:t>
          </a:r>
          <a:r>
            <a:rPr lang="en-US" sz="1600" b="1" kern="1200">
              <a:latin typeface="Times New Roman" pitchFamily="18" charset="0"/>
              <a:cs typeface="Times New Roman" pitchFamily="18" charset="0"/>
            </a:rPr>
            <a:t> </a:t>
          </a:r>
          <a:r>
            <a:rPr lang="en-US" sz="1600" b="1" kern="1200" err="1">
              <a:latin typeface="Times New Roman" pitchFamily="18" charset="0"/>
              <a:cs typeface="Times New Roman" pitchFamily="18" charset="0"/>
            </a:rPr>
            <a:t>chủ</a:t>
          </a:r>
          <a:endParaRPr lang="en-US" sz="1600" b="1" kern="1200">
            <a:latin typeface="Times New Roman" pitchFamily="18" charset="0"/>
            <a:cs typeface="Times New Roman" pitchFamily="18" charset="0"/>
          </a:endParaRPr>
        </a:p>
      </dsp:txBody>
      <dsp:txXfrm>
        <a:off x="179805" y="2439665"/>
        <a:ext cx="851790" cy="851790"/>
      </dsp:txXfrm>
    </dsp:sp>
    <dsp:sp modelId="{A1BBC00C-F84C-4339-9FD5-A9BEFA8A5ED8}">
      <dsp:nvSpPr>
        <dsp:cNvPr id="0" name=""/>
        <dsp:cNvSpPr/>
      </dsp:nvSpPr>
      <dsp:spPr>
        <a:xfrm>
          <a:off x="1388700" y="1592041"/>
          <a:ext cx="383067" cy="448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itchFamily="18" charset="0"/>
            <a:cs typeface="Times New Roman" pitchFamily="18" charset="0"/>
          </a:endParaRPr>
        </a:p>
      </dsp:txBody>
      <dsp:txXfrm>
        <a:off x="1388700" y="1681664"/>
        <a:ext cx="268147" cy="268870"/>
      </dsp:txXfrm>
    </dsp:sp>
    <dsp:sp modelId="{08CD14FC-32E5-4EFD-9848-F29D2690FBF0}">
      <dsp:nvSpPr>
        <dsp:cNvPr id="0" name=""/>
        <dsp:cNvSpPr/>
      </dsp:nvSpPr>
      <dsp:spPr>
        <a:xfrm>
          <a:off x="1930777" y="611485"/>
          <a:ext cx="2409229" cy="240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b="1" kern="1200" err="1">
              <a:latin typeface="Times New Roman" pitchFamily="18" charset="0"/>
              <a:cs typeface="Times New Roman" pitchFamily="18" charset="0"/>
            </a:rPr>
            <a:t>Chính</a:t>
          </a:r>
          <a:r>
            <a:rPr lang="en-US" sz="3200" b="1" kern="1200">
              <a:latin typeface="Times New Roman" pitchFamily="18" charset="0"/>
              <a:cs typeface="Times New Roman" pitchFamily="18" charset="0"/>
            </a:rPr>
            <a:t> </a:t>
          </a:r>
          <a:r>
            <a:rPr lang="en-US" sz="3200" b="1" kern="1200" err="1">
              <a:latin typeface="Times New Roman" pitchFamily="18" charset="0"/>
              <a:cs typeface="Times New Roman" pitchFamily="18" charset="0"/>
            </a:rPr>
            <a:t>thể</a:t>
          </a:r>
          <a:r>
            <a:rPr lang="en-US" sz="3200" b="1" kern="1200">
              <a:latin typeface="Times New Roman" pitchFamily="18" charset="0"/>
              <a:cs typeface="Times New Roman" pitchFamily="18" charset="0"/>
            </a:rPr>
            <a:t> </a:t>
          </a:r>
          <a:r>
            <a:rPr lang="en-US" sz="3200" b="1" kern="1200" err="1">
              <a:latin typeface="Times New Roman" pitchFamily="18" charset="0"/>
              <a:cs typeface="Times New Roman" pitchFamily="18" charset="0"/>
            </a:rPr>
            <a:t>cộng</a:t>
          </a:r>
          <a:r>
            <a:rPr lang="en-US" sz="3200" b="1" kern="1200">
              <a:latin typeface="Times New Roman" pitchFamily="18" charset="0"/>
              <a:cs typeface="Times New Roman" pitchFamily="18" charset="0"/>
            </a:rPr>
            <a:t> </a:t>
          </a:r>
          <a:r>
            <a:rPr lang="en-US" sz="3200" b="1" kern="1200" err="1">
              <a:latin typeface="Times New Roman" pitchFamily="18" charset="0"/>
              <a:cs typeface="Times New Roman" pitchFamily="18" charset="0"/>
            </a:rPr>
            <a:t>hòa</a:t>
          </a:r>
          <a:endParaRPr lang="en-US" sz="3200" b="1" kern="1200">
            <a:latin typeface="Times New Roman" pitchFamily="18" charset="0"/>
            <a:cs typeface="Times New Roman" pitchFamily="18" charset="0"/>
          </a:endParaRPr>
        </a:p>
      </dsp:txBody>
      <dsp:txXfrm>
        <a:off x="2283600" y="964308"/>
        <a:ext cx="1703583" cy="17035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77BD-991D-49E7-8573-2E02B2B6330C}">
      <dsp:nvSpPr>
        <dsp:cNvPr id="0" name=""/>
        <dsp:cNvSpPr/>
      </dsp:nvSpPr>
      <dsp:spPr>
        <a:xfrm>
          <a:off x="3071071" y="2484432"/>
          <a:ext cx="2087457" cy="20874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err="1">
              <a:latin typeface="Times New Roman" pitchFamily="18" charset="0"/>
              <a:cs typeface="Times New Roman" pitchFamily="18" charset="0"/>
            </a:rPr>
            <a:t>Đặc</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điểm</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của</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hình</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thức</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chính</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thể</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Quân</a:t>
          </a:r>
          <a:r>
            <a:rPr lang="en-US" sz="2200" b="1" kern="1200">
              <a:latin typeface="Times New Roman" pitchFamily="18" charset="0"/>
              <a:cs typeface="Times New Roman" pitchFamily="18" charset="0"/>
            </a:rPr>
            <a:t> </a:t>
          </a:r>
          <a:r>
            <a:rPr lang="en-US" sz="2200" b="1" kern="1200" err="1">
              <a:latin typeface="Times New Roman" pitchFamily="18" charset="0"/>
              <a:cs typeface="Times New Roman" pitchFamily="18" charset="0"/>
            </a:rPr>
            <a:t>chủ</a:t>
          </a:r>
          <a:endParaRPr lang="en-US" sz="2200" b="1" kern="1200">
            <a:latin typeface="Times New Roman" pitchFamily="18" charset="0"/>
            <a:cs typeface="Times New Roman" pitchFamily="18" charset="0"/>
          </a:endParaRPr>
        </a:p>
      </dsp:txBody>
      <dsp:txXfrm>
        <a:off x="3376772" y="2790133"/>
        <a:ext cx="1476055" cy="1476055"/>
      </dsp:txXfrm>
    </dsp:sp>
    <dsp:sp modelId="{849831B8-CE13-47B6-BD15-986914E2D2C7}">
      <dsp:nvSpPr>
        <dsp:cNvPr id="0" name=""/>
        <dsp:cNvSpPr/>
      </dsp:nvSpPr>
      <dsp:spPr>
        <a:xfrm rot="12900000">
          <a:off x="1730064" y="2120381"/>
          <a:ext cx="1598078" cy="59492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9E4EBB-5BB8-4018-8F30-43CB369A6304}">
      <dsp:nvSpPr>
        <dsp:cNvPr id="0" name=""/>
        <dsp:cNvSpPr/>
      </dsp:nvSpPr>
      <dsp:spPr>
        <a:xfrm>
          <a:off x="883026" y="1166300"/>
          <a:ext cx="1983084" cy="15864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1" kern="1200">
              <a:latin typeface="Times New Roman" pitchFamily="18" charset="0"/>
              <a:cs typeface="Times New Roman" pitchFamily="18" charset="0"/>
            </a:rPr>
            <a:t>QLNN </a:t>
          </a:r>
          <a:r>
            <a:rPr lang="en-US" sz="2600" b="1" kern="1200" err="1">
              <a:latin typeface="Times New Roman" pitchFamily="18" charset="0"/>
              <a:cs typeface="Times New Roman" pitchFamily="18" charset="0"/>
            </a:rPr>
            <a:t>hình</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thành</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bằng</a:t>
          </a:r>
          <a:r>
            <a:rPr lang="en-US" sz="2600" b="1" kern="1200">
              <a:latin typeface="Times New Roman" pitchFamily="18" charset="0"/>
              <a:cs typeface="Times New Roman" pitchFamily="18" charset="0"/>
            </a:rPr>
            <a:t> con </a:t>
          </a:r>
          <a:r>
            <a:rPr lang="en-US" sz="2600" b="1" kern="1200" err="1">
              <a:latin typeface="Times New Roman" pitchFamily="18" charset="0"/>
              <a:cs typeface="Times New Roman" pitchFamily="18" charset="0"/>
            </a:rPr>
            <a:t>đường</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thừa</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kế</a:t>
          </a:r>
          <a:endParaRPr lang="en-US" sz="2600" b="1" kern="1200">
            <a:latin typeface="Times New Roman" pitchFamily="18" charset="0"/>
            <a:cs typeface="Times New Roman" pitchFamily="18" charset="0"/>
          </a:endParaRPr>
        </a:p>
      </dsp:txBody>
      <dsp:txXfrm>
        <a:off x="929492" y="1212766"/>
        <a:ext cx="1890152" cy="1493535"/>
      </dsp:txXfrm>
    </dsp:sp>
    <dsp:sp modelId="{C64AE2ED-B3FD-4BD9-B6A2-DAB2A0C26A05}">
      <dsp:nvSpPr>
        <dsp:cNvPr id="0" name=""/>
        <dsp:cNvSpPr/>
      </dsp:nvSpPr>
      <dsp:spPr>
        <a:xfrm rot="16200000">
          <a:off x="3315760" y="1294920"/>
          <a:ext cx="1598078" cy="59492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821488-56CF-42E0-B817-126C319B2892}">
      <dsp:nvSpPr>
        <dsp:cNvPr id="0" name=""/>
        <dsp:cNvSpPr/>
      </dsp:nvSpPr>
      <dsp:spPr>
        <a:xfrm>
          <a:off x="3123257" y="110"/>
          <a:ext cx="1983084" cy="15864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1" kern="1200">
              <a:latin typeface="Times New Roman" pitchFamily="18" charset="0"/>
              <a:cs typeface="Times New Roman" pitchFamily="18" charset="0"/>
            </a:rPr>
            <a:t>QLNN </a:t>
          </a:r>
          <a:r>
            <a:rPr lang="en-US" sz="2600" b="1" kern="1200" err="1">
              <a:latin typeface="Times New Roman" pitchFamily="18" charset="0"/>
              <a:cs typeface="Times New Roman" pitchFamily="18" charset="0"/>
            </a:rPr>
            <a:t>tập</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trung</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trong</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tay</a:t>
          </a:r>
          <a:r>
            <a:rPr lang="en-US" sz="2600" b="1" kern="1200">
              <a:latin typeface="Times New Roman" pitchFamily="18" charset="0"/>
              <a:cs typeface="Times New Roman" pitchFamily="18" charset="0"/>
            </a:rPr>
            <a:t> 1 </a:t>
          </a:r>
          <a:r>
            <a:rPr lang="en-US" sz="2600" b="1" kern="1200" err="1">
              <a:latin typeface="Times New Roman" pitchFamily="18" charset="0"/>
              <a:cs typeface="Times New Roman" pitchFamily="18" charset="0"/>
            </a:rPr>
            <a:t>người</a:t>
          </a:r>
          <a:endParaRPr lang="en-US" sz="2600" b="1" kern="1200">
            <a:latin typeface="Times New Roman" pitchFamily="18" charset="0"/>
            <a:cs typeface="Times New Roman" pitchFamily="18" charset="0"/>
          </a:endParaRPr>
        </a:p>
      </dsp:txBody>
      <dsp:txXfrm>
        <a:off x="3169723" y="46576"/>
        <a:ext cx="1890152" cy="1493535"/>
      </dsp:txXfrm>
    </dsp:sp>
    <dsp:sp modelId="{BA48563F-528B-4281-B544-D6D050947FE4}">
      <dsp:nvSpPr>
        <dsp:cNvPr id="0" name=""/>
        <dsp:cNvSpPr/>
      </dsp:nvSpPr>
      <dsp:spPr>
        <a:xfrm rot="19500000">
          <a:off x="4901457" y="2120381"/>
          <a:ext cx="1598078" cy="59492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4BEA92-F2AA-43FF-A6A4-92AA4D7CD008}">
      <dsp:nvSpPr>
        <dsp:cNvPr id="0" name=""/>
        <dsp:cNvSpPr/>
      </dsp:nvSpPr>
      <dsp:spPr>
        <a:xfrm>
          <a:off x="5363488" y="1166300"/>
          <a:ext cx="1983084" cy="15864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1" kern="1200" err="1">
              <a:latin typeface="Times New Roman" pitchFamily="18" charset="0"/>
              <a:cs typeface="Times New Roman" pitchFamily="18" charset="0"/>
            </a:rPr>
            <a:t>Quyền</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lực</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mà</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nhà</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vua</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có</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được</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là</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suốt</a:t>
          </a:r>
          <a:r>
            <a:rPr lang="en-US" sz="2600" b="1" kern="1200">
              <a:latin typeface="Times New Roman" pitchFamily="18" charset="0"/>
              <a:cs typeface="Times New Roman" pitchFamily="18" charset="0"/>
            </a:rPr>
            <a:t> </a:t>
          </a:r>
          <a:r>
            <a:rPr lang="en-US" sz="2600" b="1" kern="1200" err="1">
              <a:latin typeface="Times New Roman" pitchFamily="18" charset="0"/>
              <a:cs typeface="Times New Roman" pitchFamily="18" charset="0"/>
            </a:rPr>
            <a:t>đời</a:t>
          </a:r>
          <a:endParaRPr lang="en-US" sz="2600" b="1" kern="1200">
            <a:latin typeface="Times New Roman" pitchFamily="18" charset="0"/>
            <a:cs typeface="Times New Roman" pitchFamily="18" charset="0"/>
          </a:endParaRPr>
        </a:p>
      </dsp:txBody>
      <dsp:txXfrm>
        <a:off x="5409954" y="1212766"/>
        <a:ext cx="1890152" cy="14935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3BF6B-03F0-4ED8-AA78-3F8552194CCD}">
      <dsp:nvSpPr>
        <dsp:cNvPr id="0" name=""/>
        <dsp:cNvSpPr/>
      </dsp:nvSpPr>
      <dsp:spPr>
        <a:xfrm>
          <a:off x="2607468" y="1974593"/>
          <a:ext cx="2405062" cy="2405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Hình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thức</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chính</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thể</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Quân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endParaRPr lang="en-US" sz="2000" b="1" kern="1200">
            <a:latin typeface="Times New Roman" pitchFamily="18" charset="0"/>
            <a:cs typeface="Times New Roman" pitchFamily="18" charset="0"/>
          </a:endParaRPr>
        </a:p>
      </dsp:txBody>
      <dsp:txXfrm>
        <a:off x="2959681" y="2326806"/>
        <a:ext cx="1700636" cy="1700636"/>
      </dsp:txXfrm>
    </dsp:sp>
    <dsp:sp modelId="{09380126-1DC2-4CBD-BBB2-DA5935465EC1}">
      <dsp:nvSpPr>
        <dsp:cNvPr id="0" name=""/>
        <dsp:cNvSpPr/>
      </dsp:nvSpPr>
      <dsp:spPr>
        <a:xfrm rot="12900000">
          <a:off x="967225" y="1523310"/>
          <a:ext cx="1940680" cy="6854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08D383-5E43-4851-B928-0A2B533A06C5}">
      <dsp:nvSpPr>
        <dsp:cNvPr id="0" name=""/>
        <dsp:cNvSpPr/>
      </dsp:nvSpPr>
      <dsp:spPr>
        <a:xfrm>
          <a:off x="304" y="395543"/>
          <a:ext cx="2284809" cy="18278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Quân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tuyệt</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đối</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quân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chuyên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chế</a:t>
          </a:r>
          <a:r>
            <a:rPr lang="en-US" sz="2000" b="1" kern="1200">
              <a:latin typeface="Times New Roman" pitchFamily="18" charset="0"/>
              <a:cs typeface="Times New Roman" pitchFamily="18" charset="0"/>
            </a:rPr>
            <a:t>)</a:t>
          </a:r>
        </a:p>
      </dsp:txBody>
      <dsp:txXfrm>
        <a:off x="53840" y="449079"/>
        <a:ext cx="2177737" cy="1720775"/>
      </dsp:txXfrm>
    </dsp:sp>
    <dsp:sp modelId="{37ED25D9-13E7-4FDD-A72F-5BCD618ACE78}">
      <dsp:nvSpPr>
        <dsp:cNvPr id="0" name=""/>
        <dsp:cNvSpPr/>
      </dsp:nvSpPr>
      <dsp:spPr>
        <a:xfrm rot="19500000">
          <a:off x="4712094" y="1523310"/>
          <a:ext cx="1940680" cy="6854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6A1425-A5B2-4A48-80EE-A6FC40B034FF}">
      <dsp:nvSpPr>
        <dsp:cNvPr id="0" name=""/>
        <dsp:cNvSpPr/>
      </dsp:nvSpPr>
      <dsp:spPr>
        <a:xfrm>
          <a:off x="5334886" y="395543"/>
          <a:ext cx="2284809" cy="18278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err="1">
              <a:latin typeface="Times New Roman" pitchFamily="18" charset="0"/>
              <a:cs typeface="Times New Roman" pitchFamily="18" charset="0"/>
            </a:rPr>
            <a:t>Quân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hạn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chế</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Quân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lập</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hiến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Quân</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chủ</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đại</a:t>
          </a:r>
          <a:r>
            <a:rPr lang="en-US" sz="2000" b="1" kern="1200">
              <a:latin typeface="Times New Roman" pitchFamily="18" charset="0"/>
              <a:cs typeface="Times New Roman" pitchFamily="18" charset="0"/>
            </a:rPr>
            <a:t> </a:t>
          </a:r>
          <a:r>
            <a:rPr lang="en-US" sz="2000" b="1" kern="1200" err="1">
              <a:latin typeface="Times New Roman" pitchFamily="18" charset="0"/>
              <a:cs typeface="Times New Roman" pitchFamily="18" charset="0"/>
            </a:rPr>
            <a:t>nghị</a:t>
          </a:r>
          <a:r>
            <a:rPr lang="en-US" sz="2000" b="1" kern="1200">
              <a:latin typeface="Times New Roman" pitchFamily="18" charset="0"/>
              <a:cs typeface="Times New Roman" pitchFamily="18" charset="0"/>
            </a:rPr>
            <a:t>)</a:t>
          </a:r>
        </a:p>
      </dsp:txBody>
      <dsp:txXfrm>
        <a:off x="5388422" y="449079"/>
        <a:ext cx="2177737" cy="17207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3/1/2017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3/1/2017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12.jpe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8.xml"/><Relationship Id="rId7" Type="http://schemas.openxmlformats.org/officeDocument/2006/relationships/image" Target="../media/image13.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9.xml"/><Relationship Id="rId7" Type="http://schemas.openxmlformats.org/officeDocument/2006/relationships/image" Target="../media/image16.gif"/><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19.gif"/><Relationship Id="rId4" Type="http://schemas.openxmlformats.org/officeDocument/2006/relationships/diagramQuickStyle" Target="../diagrams/quickStyle9.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0.xml"/><Relationship Id="rId7" Type="http://schemas.openxmlformats.org/officeDocument/2006/relationships/image" Target="../media/image21.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3" Type="http://schemas.openxmlformats.org/officeDocument/2006/relationships/diagramLayout" Target="../diagrams/layout12.xml"/><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image" Target="../media/image28.png"/><Relationship Id="rId5" Type="http://schemas.openxmlformats.org/officeDocument/2006/relationships/diagramColors" Target="../diagrams/colors12.xml"/><Relationship Id="rId10" Type="http://schemas.openxmlformats.org/officeDocument/2006/relationships/image" Target="../media/image27.png"/><Relationship Id="rId4" Type="http://schemas.openxmlformats.org/officeDocument/2006/relationships/diagramQuickStyle" Target="../diagrams/quickStyle12.xml"/><Relationship Id="rId9" Type="http://schemas.openxmlformats.org/officeDocument/2006/relationships/image" Target="../media/image26.png"/><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vi.wikipedia.org/wiki/H%E1%BB%87_th%E1%BB%91ng_%C4%91%C6%A1n_%C4%91%E1%BA%A3ng" TargetMode="External"/><Relationship Id="rId3" Type="http://schemas.openxmlformats.org/officeDocument/2006/relationships/hyperlink" Target="https://vi.wikipedia.org/wiki/T%E1%BB%95ng_th%E1%BB%91ng_ch%E1%BA%BF" TargetMode="External"/><Relationship Id="rId7" Type="http://schemas.openxmlformats.org/officeDocument/2006/relationships/hyperlink" Target="https://vi.wikipedia.org/wiki/Qu%C3%A2n_ch%E1%BB%A7_chuy%C3%AAn_ch%E1%BA%BF"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s://vi.wikipedia.org/wiki/Qu%C3%A2n_ch%E1%BB%A7_l%E1%BA%ADp_hi%E1%BA%BFn" TargetMode="External"/><Relationship Id="rId5" Type="http://schemas.openxmlformats.org/officeDocument/2006/relationships/hyperlink" Target="https://vi.wikipedia.org/wiki/Th%E1%BB%83_ch%E1%BA%BF_%C4%90%E1%BA%A1i_ngh%E1%BB%8B" TargetMode="External"/><Relationship Id="rId4" Type="http://schemas.openxmlformats.org/officeDocument/2006/relationships/hyperlink" Target="https://en.wikipedia.org/wiki/Semi-presidential_syste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4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3.jpeg"/><Relationship Id="rId7" Type="http://schemas.openxmlformats.org/officeDocument/2006/relationships/diagramQuickStyle" Target="../diagrams/quickStyle1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44.jpeg"/><Relationship Id="rId9" Type="http://schemas.microsoft.com/office/2007/relationships/diagramDrawing" Target="../diagrams/drawing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47.jpeg"/><Relationship Id="rId7" Type="http://schemas.openxmlformats.org/officeDocument/2006/relationships/diagramQuickStyle" Target="../diagrams/quickStyle15.xml"/><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48.jpeg"/><Relationship Id="rId9" Type="http://schemas.microsoft.com/office/2007/relationships/diagramDrawing" Target="../diagrams/drawing15.xml"/></Relationships>
</file>

<file path=ppt/slides/_rels/slide3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5.jpe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2.jpe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6.jpe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4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image" Target="../media/image45.jpeg"/><Relationship Id="rId7" Type="http://schemas.openxmlformats.org/officeDocument/2006/relationships/image" Target="../media/image61.png"/><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image" Target="../media/image60.jpeg"/><Relationship Id="rId5" Type="http://schemas.openxmlformats.org/officeDocument/2006/relationships/image" Target="../media/image59.jpeg"/><Relationship Id="rId10" Type="http://schemas.openxmlformats.org/officeDocument/2006/relationships/image" Target="../media/image64.png"/><Relationship Id="rId4" Type="http://schemas.openxmlformats.org/officeDocument/2006/relationships/image" Target="../media/image52.jpeg"/><Relationship Id="rId9" Type="http://schemas.openxmlformats.org/officeDocument/2006/relationships/image" Target="../media/image63.jpeg"/></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err="1"/>
              <a:t>Dành</a:t>
            </a:r>
            <a:r>
              <a:rPr lang="en-US"/>
              <a:t> </a:t>
            </a:r>
            <a:r>
              <a:rPr lang="en-US" err="1"/>
              <a:t>cho</a:t>
            </a:r>
            <a:r>
              <a:rPr lang="en-US"/>
              <a:t> </a:t>
            </a:r>
            <a:r>
              <a:rPr lang="en-US" err="1"/>
              <a:t>sinh</a:t>
            </a:r>
            <a:r>
              <a:rPr lang="en-US"/>
              <a:t> </a:t>
            </a:r>
            <a:r>
              <a:rPr lang="en-US" err="1"/>
              <a:t>viên</a:t>
            </a:r>
            <a:r>
              <a:rPr lang="en-US"/>
              <a:t> </a:t>
            </a:r>
            <a:r>
              <a:rPr lang="en-US" err="1"/>
              <a:t>không</a:t>
            </a:r>
            <a:r>
              <a:rPr lang="en-US"/>
              <a:t> </a:t>
            </a:r>
            <a:r>
              <a:rPr lang="en-US" err="1"/>
              <a:t>chuyên</a:t>
            </a:r>
            <a:r>
              <a:rPr lang="en-US"/>
              <a:t> </a:t>
            </a:r>
            <a:r>
              <a:rPr lang="en-US" err="1"/>
              <a:t>ngành</a:t>
            </a:r>
            <a:r>
              <a:rPr lang="en-US"/>
              <a:t> </a:t>
            </a:r>
            <a:r>
              <a:rPr lang="en-US" err="1"/>
              <a:t>Luật</a:t>
            </a:r>
            <a:r>
              <a:rPr lang="en-US"/>
              <a:t>, </a:t>
            </a:r>
            <a:r>
              <a:rPr lang="en-US" err="1"/>
              <a:t>khối</a:t>
            </a:r>
            <a:r>
              <a:rPr lang="en-US"/>
              <a:t> </a:t>
            </a:r>
            <a:r>
              <a:rPr lang="en-US" err="1"/>
              <a:t>ngành</a:t>
            </a:r>
            <a:r>
              <a:rPr lang="en-US"/>
              <a:t> </a:t>
            </a:r>
            <a:r>
              <a:rPr lang="en-US" err="1"/>
              <a:t>Khoa</a:t>
            </a:r>
            <a:r>
              <a:rPr lang="en-US"/>
              <a:t> </a:t>
            </a:r>
            <a:r>
              <a:rPr lang="en-US" err="1"/>
              <a:t>học</a:t>
            </a:r>
            <a:r>
              <a:rPr lang="en-US"/>
              <a:t> </a:t>
            </a:r>
            <a:r>
              <a:rPr lang="en-US" err="1"/>
              <a:t>Tự</a:t>
            </a:r>
            <a:r>
              <a:rPr lang="en-US"/>
              <a:t> </a:t>
            </a:r>
            <a:r>
              <a:rPr lang="en-US" err="1"/>
              <a:t>nhiên</a:t>
            </a:r>
            <a:endParaRPr lang="en-US"/>
          </a:p>
        </p:txBody>
      </p:sp>
      <p:sp>
        <p:nvSpPr>
          <p:cNvPr id="2" name="Title 1"/>
          <p:cNvSpPr>
            <a:spLocks noGrp="1"/>
          </p:cNvSpPr>
          <p:nvPr>
            <p:ph type="ctrTitle"/>
          </p:nvPr>
        </p:nvSpPr>
        <p:spPr/>
        <p:txBody>
          <a:bodyPr/>
          <a:lstStyle/>
          <a:p>
            <a:r>
              <a:rPr>
                <a:latin typeface="Times New Roman" pitchFamily="18" charset="0"/>
                <a:cs typeface="Times New Roman" pitchFamily="18" charset="0"/>
              </a:rPr>
              <a:t>PHÁP LUẬT ĐẠI CƯƠNG</a:t>
            </a:r>
            <a:endParaRPr lang="en-US">
              <a:latin typeface="Times New Roman" pitchFamily="18" charset="0"/>
              <a:cs typeface="Times New Roman" pitchFamily="18" charset="0"/>
            </a:endParaRPr>
          </a:p>
        </p:txBody>
      </p:sp>
      <p:sp>
        <p:nvSpPr>
          <p:cNvPr id="4" name="TextBox 3"/>
          <p:cNvSpPr txBox="1"/>
          <p:nvPr/>
        </p:nvSpPr>
        <p:spPr>
          <a:xfrm>
            <a:off x="457200" y="5105400"/>
            <a:ext cx="5334000" cy="923330"/>
          </a:xfrm>
          <a:prstGeom prst="rect">
            <a:avLst/>
          </a:prstGeom>
          <a:noFill/>
        </p:spPr>
        <p:txBody>
          <a:bodyPr wrap="square" rtlCol="0">
            <a:spAutoFit/>
          </a:bodyPr>
          <a:lstStyle/>
          <a:p>
            <a:r>
              <a:rPr lang="en-US" dirty="0" err="1">
                <a:latin typeface="Times New Roman" pitchFamily="18" charset="0"/>
                <a:cs typeface="Times New Roman" pitchFamily="18" charset="0"/>
              </a:rPr>
              <a:t>Thạc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Ngô</a:t>
            </a:r>
            <a:r>
              <a:rPr lang="en-US" dirty="0">
                <a:latin typeface="Times New Roman" pitchFamily="18" charset="0"/>
                <a:cs typeface="Times New Roman" pitchFamily="18" charset="0"/>
              </a:rPr>
              <a:t> Minh </a:t>
            </a:r>
            <a:r>
              <a:rPr lang="en-US" dirty="0" err="1">
                <a:latin typeface="Times New Roman" pitchFamily="18" charset="0"/>
                <a:cs typeface="Times New Roman" pitchFamily="18" charset="0"/>
              </a:rPr>
              <a:t>Tín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Email: nmtin@hcmus.edu.vn</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9.jpg"/>
          <p:cNvPicPr>
            <a:picLocks noChangeAspect="1"/>
          </p:cNvPicPr>
          <p:nvPr/>
        </p:nvPicPr>
        <p:blipFill>
          <a:blip r:embed="rId2"/>
          <a:stretch>
            <a:fillRect/>
          </a:stretch>
        </p:blipFill>
        <p:spPr>
          <a:xfrm>
            <a:off x="685800" y="4121896"/>
            <a:ext cx="2667000" cy="2202704"/>
          </a:xfrm>
          <a:prstGeom prst="rect">
            <a:avLst/>
          </a:prstGeom>
        </p:spPr>
      </p:pic>
      <p:graphicFrame>
        <p:nvGraphicFramePr>
          <p:cNvPr id="6" name="Diagram 5"/>
          <p:cNvGraphicFramePr/>
          <p:nvPr/>
        </p:nvGraphicFramePr>
        <p:xfrm>
          <a:off x="228600" y="838200"/>
          <a:ext cx="3733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838200"/>
            <a:ext cx="8305800" cy="533400"/>
          </a:xfrm>
        </p:spPr>
        <p:txBody>
          <a:bodyPr>
            <a:normAutofit/>
          </a:bodyPr>
          <a:lstStyle/>
          <a:p>
            <a:pPr marL="0" indent="0" algn="just">
              <a:buNone/>
            </a:pPr>
            <a:r>
              <a:rPr lang="en-US" b="1">
                <a:solidFill>
                  <a:srgbClr val="FF0000"/>
                </a:solidFill>
                <a:latin typeface="Times New Roman" pitchFamily="18" charset="0"/>
                <a:cs typeface="Times New Roman" pitchFamily="18" charset="0"/>
              </a:rPr>
              <a:t>2. </a:t>
            </a:r>
            <a:r>
              <a:rPr lang="en-US" b="1" err="1">
                <a:solidFill>
                  <a:srgbClr val="FF0000"/>
                </a:solidFill>
                <a:latin typeface="Times New Roman" pitchFamily="18" charset="0"/>
                <a:cs typeface="Times New Roman" pitchFamily="18" charset="0"/>
              </a:rPr>
              <a:t>Hình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thức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thể</a:t>
            </a:r>
            <a:r>
              <a:rPr lang="en-US" b="1">
                <a:solidFill>
                  <a:srgbClr val="FF0000"/>
                </a:solidFill>
                <a:latin typeface="Times New Roman" pitchFamily="18" charset="0"/>
                <a:cs typeface="Times New Roman" pitchFamily="18" charset="0"/>
              </a:rPr>
              <a:t>:</a:t>
            </a:r>
          </a:p>
        </p:txBody>
      </p:sp>
      <p:graphicFrame>
        <p:nvGraphicFramePr>
          <p:cNvPr id="7" name="Diagram 6"/>
          <p:cNvGraphicFramePr/>
          <p:nvPr/>
        </p:nvGraphicFramePr>
        <p:xfrm>
          <a:off x="4419600" y="1066800"/>
          <a:ext cx="4343400"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descr="11.jpg"/>
          <p:cNvPicPr>
            <a:picLocks noChangeAspect="1"/>
          </p:cNvPicPr>
          <p:nvPr/>
        </p:nvPicPr>
        <p:blipFill>
          <a:blip r:embed="rId13"/>
          <a:stretch>
            <a:fillRect/>
          </a:stretch>
        </p:blipFill>
        <p:spPr>
          <a:xfrm>
            <a:off x="5638801" y="4191762"/>
            <a:ext cx="1828799" cy="24185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838200"/>
            <a:ext cx="8305800" cy="533400"/>
          </a:xfrm>
        </p:spPr>
        <p:txBody>
          <a:bodyPr>
            <a:normAutofit/>
          </a:bodyPr>
          <a:lstStyle/>
          <a:p>
            <a:pPr marL="0" indent="0" algn="just">
              <a:buNone/>
            </a:pPr>
            <a:r>
              <a:rPr lang="en-US" sz="2800" b="1">
                <a:solidFill>
                  <a:srgbClr val="FF0000"/>
                </a:solidFill>
                <a:latin typeface="Times New Roman" pitchFamily="18" charset="0"/>
                <a:cs typeface="Times New Roman" pitchFamily="18" charset="0"/>
              </a:rPr>
              <a:t>2.1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chính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thể</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quân</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chủ</a:t>
            </a:r>
            <a:r>
              <a:rPr lang="en-US" sz="2800" b="1">
                <a:solidFill>
                  <a:srgbClr val="FF0000"/>
                </a:solidFill>
                <a:latin typeface="Times New Roman" pitchFamily="18" charset="0"/>
                <a:cs typeface="Times New Roman" pitchFamily="18" charset="0"/>
              </a:rPr>
              <a:t>:</a:t>
            </a:r>
          </a:p>
        </p:txBody>
      </p:sp>
      <p:sp>
        <p:nvSpPr>
          <p:cNvPr id="9" name="TextBox 8"/>
          <p:cNvSpPr txBox="1"/>
          <p:nvPr/>
        </p:nvSpPr>
        <p:spPr>
          <a:xfrm>
            <a:off x="457200" y="1371600"/>
            <a:ext cx="8077200" cy="4832092"/>
          </a:xfrm>
          <a:prstGeom prst="rect">
            <a:avLst/>
          </a:prstGeom>
          <a:noFill/>
        </p:spPr>
        <p:txBody>
          <a:bodyPr wrap="square" rtlCol="0">
            <a:spAutoFit/>
          </a:bodyPr>
          <a:lstStyle/>
          <a:p>
            <a:pPr algn="just"/>
            <a:r>
              <a:rPr lang="en-US" sz="2800" b="1" err="1">
                <a:solidFill>
                  <a:srgbClr val="FF0000"/>
                </a:solidFill>
                <a:latin typeface="Times New Roman" pitchFamily="18" charset="0"/>
                <a:cs typeface="Times New Roman" pitchFamily="18" charset="0"/>
              </a:rPr>
              <a:t>Chính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thể</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quân</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chủ</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Monosarchy</a:t>
            </a:r>
            <a:r>
              <a:rPr lang="en-US" sz="2800" b="1">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nguồn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gốc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từ</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lạp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được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ghép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từ</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hai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từ</a:t>
            </a: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a:t>
            </a:r>
            <a:r>
              <a:rPr lang="en-US" sz="2800" err="1">
                <a:solidFill>
                  <a:srgbClr val="FF0000"/>
                </a:solidFill>
                <a:latin typeface="Times New Roman" pitchFamily="18" charset="0"/>
                <a:cs typeface="Times New Roman" pitchFamily="18" charset="0"/>
              </a:rPr>
              <a:t>Monoss</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và</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archy</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nghĩa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nằm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tay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người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Đây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mô</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hình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tổ</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tiêu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biểu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xã</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hội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chiếm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hữu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nô</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lệ</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kiến</a:t>
            </a:r>
            <a:r>
              <a:rPr lang="en-US" sz="2800">
                <a:latin typeface="Times New Roman" pitchFamily="18" charset="0"/>
                <a:cs typeface="Times New Roman" pitchFamily="18" charset="0"/>
              </a:rPr>
              <a:t>.</a:t>
            </a:r>
          </a:p>
          <a:p>
            <a:pPr algn="just"/>
            <a:endParaRPr lang="en-US" sz="2800">
              <a:latin typeface="Times New Roman" pitchFamily="18" charset="0"/>
              <a:cs typeface="Times New Roman" pitchFamily="18" charset="0"/>
            </a:endParaRPr>
          </a:p>
          <a:p>
            <a:pPr algn="just"/>
            <a:r>
              <a:rPr lang="en-US" sz="2800" b="1" err="1">
                <a:solidFill>
                  <a:srgbClr val="FF0000"/>
                </a:solidFill>
                <a:latin typeface="Times New Roman" pitchFamily="18" charset="0"/>
                <a:cs typeface="Times New Roman" pitchFamily="18" charset="0"/>
              </a:rPr>
              <a:t>Khái</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niệm</a:t>
            </a:r>
            <a:r>
              <a:rPr lang="en-US" sz="2800" b="1">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chính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chủ</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hình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tối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cao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tập</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trung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toàn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bộ</a:t>
            </a:r>
            <a:r>
              <a:rPr lang="en-US" sz="2800">
                <a:solidFill>
                  <a:srgbClr val="FF0000"/>
                </a:solidFill>
                <a:latin typeface="Times New Roman" pitchFamily="18" charset="0"/>
                <a:cs typeface="Times New Roman" pitchFamily="18" charset="0"/>
              </a:rPr>
              <a:t> hay </a:t>
            </a:r>
            <a:r>
              <a:rPr lang="en-US" sz="2800" err="1">
                <a:solidFill>
                  <a:srgbClr val="FF0000"/>
                </a:solidFill>
                <a:latin typeface="Times New Roman" pitchFamily="18" charset="0"/>
                <a:cs typeface="Times New Roman" pitchFamily="18" charset="0"/>
              </a:rPr>
              <a:t>một</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phần</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tay</a:t>
            </a: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người</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đứng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đầu</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nhà</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nước</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được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chuyển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giao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theo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tắc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thừa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kế</a:t>
            </a:r>
            <a:r>
              <a:rPr lang="en-US" sz="2800">
                <a:latin typeface="Times New Roman" pitchFamily="18" charset="0"/>
                <a:cs typeface="Times New Roman" pitchFamily="18" charset="0"/>
              </a:rPr>
              <a:t> (cha </a:t>
            </a:r>
            <a:r>
              <a:rPr lang="en-US" sz="2800" err="1">
                <a:latin typeface="Times New Roman" pitchFamily="18" charset="0"/>
                <a:cs typeface="Times New Roman" pitchFamily="18" charset="0"/>
              </a:rPr>
              <a:t>truyền</a:t>
            </a:r>
            <a:r>
              <a:rPr lang="en-US" sz="2800">
                <a:latin typeface="Times New Roman" pitchFamily="18" charset="0"/>
                <a:cs typeface="Times New Roman" pitchFamily="18" charset="0"/>
              </a:rPr>
              <a:t> con </a:t>
            </a:r>
            <a:r>
              <a:rPr lang="en-US" sz="2800" err="1">
                <a:latin typeface="Times New Roman" pitchFamily="18" charset="0"/>
                <a:cs typeface="Times New Roman" pitchFamily="18" charset="0"/>
              </a:rPr>
              <a:t>nối</a:t>
            </a:r>
            <a:r>
              <a:rPr lang="en-US" sz="2800">
                <a:latin typeface="Times New Roman" pitchFamily="18" charset="0"/>
                <a:cs typeface="Times New Roman"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6" name="Diagram 5"/>
          <p:cNvGraphicFramePr/>
          <p:nvPr/>
        </p:nvGraphicFramePr>
        <p:xfrm>
          <a:off x="457200" y="21336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12.jpg"/>
          <p:cNvPicPr>
            <a:picLocks noChangeAspect="1"/>
          </p:cNvPicPr>
          <p:nvPr/>
        </p:nvPicPr>
        <p:blipFill>
          <a:blip r:embed="rId7"/>
          <a:stretch>
            <a:fillRect/>
          </a:stretch>
        </p:blipFill>
        <p:spPr>
          <a:xfrm>
            <a:off x="4038600" y="914400"/>
            <a:ext cx="1066800" cy="1219200"/>
          </a:xfrm>
          <a:prstGeom prst="rect">
            <a:avLst/>
          </a:prstGeom>
        </p:spPr>
      </p:pic>
      <p:pic>
        <p:nvPicPr>
          <p:cNvPr id="10" name="Picture 9" descr="14.jpg"/>
          <p:cNvPicPr>
            <a:picLocks noChangeAspect="1"/>
          </p:cNvPicPr>
          <p:nvPr/>
        </p:nvPicPr>
        <p:blipFill>
          <a:blip r:embed="rId8" cstate="print"/>
          <a:stretch>
            <a:fillRect/>
          </a:stretch>
        </p:blipFill>
        <p:spPr>
          <a:xfrm>
            <a:off x="6096000" y="1284558"/>
            <a:ext cx="1600200" cy="1915842"/>
          </a:xfrm>
          <a:prstGeom prst="rect">
            <a:avLst/>
          </a:prstGeom>
        </p:spPr>
      </p:pic>
      <p:pic>
        <p:nvPicPr>
          <p:cNvPr id="11" name="Picture 10" descr="15.jpg"/>
          <p:cNvPicPr>
            <a:picLocks noChangeAspect="1"/>
          </p:cNvPicPr>
          <p:nvPr/>
        </p:nvPicPr>
        <p:blipFill>
          <a:blip r:embed="rId9"/>
          <a:stretch>
            <a:fillRect/>
          </a:stretch>
        </p:blipFill>
        <p:spPr>
          <a:xfrm>
            <a:off x="914400" y="1600201"/>
            <a:ext cx="2555875" cy="1752599"/>
          </a:xfrm>
          <a:prstGeom prst="rect">
            <a:avLst/>
          </a:prstGeom>
        </p:spPr>
      </p:pic>
      <p:sp>
        <p:nvSpPr>
          <p:cNvPr id="9" name="Content Placeholder 4"/>
          <p:cNvSpPr txBox="1">
            <a:spLocks/>
          </p:cNvSpPr>
          <p:nvPr/>
        </p:nvSpPr>
        <p:spPr>
          <a:xfrm>
            <a:off x="304800" y="457200"/>
            <a:ext cx="8305800" cy="533400"/>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2.1 </a:t>
            </a:r>
            <a:r>
              <a:rPr kumimoji="0" lang="en-US" sz="2800" b="1" i="0" u="none" strike="noStrike" kern="1200" cap="none" spc="0" normalizeH="0" baseline="0" noProof="0" err="1">
                <a:ln>
                  <a:noFill/>
                </a:ln>
                <a:solidFill>
                  <a:srgbClr val="FF0000"/>
                </a:solidFill>
                <a:effectLst/>
                <a:uLnTx/>
                <a:uFillTx/>
                <a:latin typeface="Times New Roman" pitchFamily="18" charset="0"/>
                <a:ea typeface="+mn-ea"/>
                <a:cs typeface="Times New Roman" pitchFamily="18" charset="0"/>
              </a:rPr>
              <a:t>Hình</a:t>
            </a: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rgbClr val="FF0000"/>
                </a:solidFill>
                <a:effectLst/>
                <a:uLnTx/>
                <a:uFillTx/>
                <a:latin typeface="Times New Roman" pitchFamily="18" charset="0"/>
                <a:ea typeface="+mn-ea"/>
                <a:cs typeface="Times New Roman" pitchFamily="18" charset="0"/>
              </a:rPr>
              <a:t>thức</a:t>
            </a: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rgbClr val="FF0000"/>
                </a:solidFill>
                <a:effectLst/>
                <a:uLnTx/>
                <a:uFillTx/>
                <a:latin typeface="Times New Roman" pitchFamily="18" charset="0"/>
                <a:ea typeface="+mn-ea"/>
                <a:cs typeface="Times New Roman" pitchFamily="18" charset="0"/>
              </a:rPr>
              <a:t>chính</a:t>
            </a: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rgbClr val="FF0000"/>
                </a:solidFill>
                <a:effectLst/>
                <a:uLnTx/>
                <a:uFillTx/>
                <a:latin typeface="Times New Roman" pitchFamily="18" charset="0"/>
                <a:ea typeface="+mn-ea"/>
                <a:cs typeface="Times New Roman" pitchFamily="18" charset="0"/>
              </a:rPr>
              <a:t>thể</a:t>
            </a: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rgbClr val="FF0000"/>
                </a:solidFill>
                <a:effectLst/>
                <a:uLnTx/>
                <a:uFillTx/>
                <a:latin typeface="Times New Roman" pitchFamily="18" charset="0"/>
                <a:ea typeface="+mn-ea"/>
                <a:cs typeface="Times New Roman" pitchFamily="18" charset="0"/>
              </a:rPr>
              <a:t>quân</a:t>
            </a: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rgbClr val="FF0000"/>
                </a:solidFill>
                <a:effectLst/>
                <a:uLnTx/>
                <a:uFillTx/>
                <a:latin typeface="Times New Roman" pitchFamily="18" charset="0"/>
                <a:ea typeface="+mn-ea"/>
                <a:cs typeface="Times New Roman" pitchFamily="18" charset="0"/>
              </a:rPr>
              <a:t>chủ</a:t>
            </a: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9" name="Diagram 8"/>
          <p:cNvGraphicFramePr/>
          <p:nvPr/>
        </p:nvGraphicFramePr>
        <p:xfrm>
          <a:off x="685800" y="939800"/>
          <a:ext cx="76200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228600" y="3352800"/>
            <a:ext cx="2819400" cy="2554545"/>
          </a:xfrm>
          <a:prstGeom prst="rect">
            <a:avLst/>
          </a:prstGeom>
          <a:noFill/>
        </p:spPr>
        <p:txBody>
          <a:bodyPr wrap="square" rtlCol="0">
            <a:spAutoFit/>
          </a:bodyPr>
          <a:lstStyle/>
          <a:p>
            <a:pPr algn="just"/>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vua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người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đứng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đầu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nước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có</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lực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vô</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hạn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đặt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pháp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luật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tổ</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chức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bộ</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máy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bổ</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nhiệm</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quan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lại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xét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xử</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Tồn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tại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chủ</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yếu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trong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nước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chủ</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nô</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nước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phong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kiến</a:t>
            </a:r>
            <a:endParaRPr lang="en-US" sz="2000">
              <a:latin typeface="Times New Roman" pitchFamily="18" charset="0"/>
              <a:cs typeface="Times New Roman" pitchFamily="18" charset="0"/>
            </a:endParaRPr>
          </a:p>
        </p:txBody>
      </p:sp>
      <p:sp>
        <p:nvSpPr>
          <p:cNvPr id="13" name="TextBox 12"/>
          <p:cNvSpPr txBox="1"/>
          <p:nvPr/>
        </p:nvSpPr>
        <p:spPr>
          <a:xfrm>
            <a:off x="6248400" y="3276600"/>
            <a:ext cx="2667000" cy="3170099"/>
          </a:xfrm>
          <a:prstGeom prst="rect">
            <a:avLst/>
          </a:prstGeom>
          <a:noFill/>
        </p:spPr>
        <p:txBody>
          <a:bodyPr wrap="square" rtlCol="0">
            <a:spAutoFit/>
          </a:bodyPr>
          <a:lstStyle/>
          <a:p>
            <a:pPr algn="just"/>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lực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vua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bị</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bạn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chế</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phải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nhường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lực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thiết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chế</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khác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Nghị</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viên</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Quốc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hội</a:t>
            </a:r>
            <a:r>
              <a:rPr lang="en-US" sz="2000">
                <a:latin typeface="Times New Roman" pitchFamily="18" charset="0"/>
                <a:cs typeface="Times New Roman" pitchFamily="18" charset="0"/>
              </a:rPr>
              <a:t> – do </a:t>
            </a:r>
            <a:r>
              <a:rPr lang="en-US" sz="2000" err="1">
                <a:latin typeface="Times New Roman" pitchFamily="18" charset="0"/>
                <a:cs typeface="Times New Roman" pitchFamily="18" charset="0"/>
              </a:rPr>
              <a:t>nhân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dân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bầu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Hiến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pháp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văn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bản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thể</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hiện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sự</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tiếp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nhường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lực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vua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Chính</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phủ</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Goverment</a:t>
            </a:r>
            <a:r>
              <a:rPr lang="en-US" sz="2000">
                <a:latin typeface="Times New Roman" pitchFamily="18" charset="0"/>
                <a:cs typeface="Times New Roman" pitchFamily="18" charset="0"/>
              </a:rPr>
              <a:t>)</a:t>
            </a:r>
          </a:p>
        </p:txBody>
      </p:sp>
      <p:pic>
        <p:nvPicPr>
          <p:cNvPr id="7" name="Picture 6" descr="japan.gif"/>
          <p:cNvPicPr>
            <a:picLocks noChangeAspect="1"/>
          </p:cNvPicPr>
          <p:nvPr/>
        </p:nvPicPr>
        <p:blipFill>
          <a:blip r:embed="rId7"/>
          <a:stretch>
            <a:fillRect/>
          </a:stretch>
        </p:blipFill>
        <p:spPr>
          <a:xfrm>
            <a:off x="6019801" y="685800"/>
            <a:ext cx="1066800" cy="648677"/>
          </a:xfrm>
          <a:prstGeom prst="rect">
            <a:avLst/>
          </a:prstGeom>
        </p:spPr>
      </p:pic>
      <p:pic>
        <p:nvPicPr>
          <p:cNvPr id="8" name="Picture 7" descr="england.png"/>
          <p:cNvPicPr>
            <a:picLocks noChangeAspect="1"/>
          </p:cNvPicPr>
          <p:nvPr/>
        </p:nvPicPr>
        <p:blipFill>
          <a:blip r:embed="rId8"/>
          <a:stretch>
            <a:fillRect/>
          </a:stretch>
        </p:blipFill>
        <p:spPr>
          <a:xfrm>
            <a:off x="7086600" y="685800"/>
            <a:ext cx="1143000" cy="609600"/>
          </a:xfrm>
          <a:prstGeom prst="rect">
            <a:avLst/>
          </a:prstGeom>
        </p:spPr>
      </p:pic>
      <p:pic>
        <p:nvPicPr>
          <p:cNvPr id="10" name="Picture 9" descr="canda.png"/>
          <p:cNvPicPr>
            <a:picLocks noChangeAspect="1"/>
          </p:cNvPicPr>
          <p:nvPr/>
        </p:nvPicPr>
        <p:blipFill>
          <a:blip r:embed="rId9" cstate="print"/>
          <a:stretch>
            <a:fillRect/>
          </a:stretch>
        </p:blipFill>
        <p:spPr>
          <a:xfrm>
            <a:off x="4953000" y="1143000"/>
            <a:ext cx="1066800" cy="533400"/>
          </a:xfrm>
          <a:prstGeom prst="rect">
            <a:avLst/>
          </a:prstGeom>
        </p:spPr>
      </p:pic>
      <p:pic>
        <p:nvPicPr>
          <p:cNvPr id="11" name="Picture 10" descr="thailand-flag.gif"/>
          <p:cNvPicPr>
            <a:picLocks noChangeAspect="1"/>
          </p:cNvPicPr>
          <p:nvPr/>
        </p:nvPicPr>
        <p:blipFill>
          <a:blip r:embed="rId10"/>
          <a:stretch>
            <a:fillRect/>
          </a:stretch>
        </p:blipFill>
        <p:spPr>
          <a:xfrm>
            <a:off x="4919873" y="1715599"/>
            <a:ext cx="1099927" cy="722801"/>
          </a:xfrm>
          <a:prstGeom prst="rect">
            <a:avLst/>
          </a:prstGeom>
        </p:spPr>
      </p:pic>
      <p:sp>
        <p:nvSpPr>
          <p:cNvPr id="15" name="Content Placeholder 4"/>
          <p:cNvSpPr txBox="1">
            <a:spLocks/>
          </p:cNvSpPr>
          <p:nvPr/>
        </p:nvSpPr>
        <p:spPr>
          <a:xfrm>
            <a:off x="304800" y="838200"/>
            <a:ext cx="8305800" cy="533400"/>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2.1 Hình thức chính thể quân chủ: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pic>
        <p:nvPicPr>
          <p:cNvPr id="7" name="Picture 6" descr="2.png"/>
          <p:cNvPicPr>
            <a:picLocks noChangeAspect="1"/>
          </p:cNvPicPr>
          <p:nvPr/>
        </p:nvPicPr>
        <p:blipFill>
          <a:blip r:embed="rId2"/>
          <a:stretch>
            <a:fillRect/>
          </a:stretch>
        </p:blipFill>
        <p:spPr>
          <a:xfrm>
            <a:off x="0" y="1619250"/>
            <a:ext cx="9020432" cy="5086350"/>
          </a:xfrm>
          <a:prstGeom prst="rect">
            <a:avLst/>
          </a:prstGeom>
        </p:spPr>
      </p:pic>
      <p:sp>
        <p:nvSpPr>
          <p:cNvPr id="8" name="TextBox 7"/>
          <p:cNvSpPr txBox="1"/>
          <p:nvPr/>
        </p:nvSpPr>
        <p:spPr>
          <a:xfrm>
            <a:off x="533400" y="838200"/>
            <a:ext cx="8153400" cy="461665"/>
          </a:xfrm>
          <a:prstGeom prst="rect">
            <a:avLst/>
          </a:prstGeom>
          <a:noFill/>
        </p:spPr>
        <p:txBody>
          <a:bodyPr wrap="square" rtlCol="0">
            <a:spAutoFit/>
          </a:bodyPr>
          <a:lstStyle/>
          <a:p>
            <a:pPr algn="ctr"/>
            <a:r>
              <a:rPr lang="en-US" sz="2400" b="1" err="1">
                <a:solidFill>
                  <a:srgbClr val="FF0000"/>
                </a:solidFill>
                <a:latin typeface="Times New Roman" pitchFamily="18" charset="0"/>
                <a:cs typeface="Times New Roman" pitchFamily="18" charset="0"/>
              </a:rPr>
              <a:t>Hình</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thức</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quân</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chủ</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đại</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nghị</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hiện</a:t>
            </a:r>
            <a:r>
              <a:rPr lang="en-US" sz="2400" b="1">
                <a:solidFill>
                  <a:srgbClr val="FF0000"/>
                </a:solidFill>
                <a:latin typeface="Times New Roman" pitchFamily="18" charset="0"/>
                <a:cs typeface="Times New Roman" pitchFamily="18" charset="0"/>
              </a:rPr>
              <a:t> nay </a:t>
            </a:r>
            <a:r>
              <a:rPr lang="en-US" sz="2400" b="1" err="1">
                <a:solidFill>
                  <a:srgbClr val="FF0000"/>
                </a:solidFill>
                <a:latin typeface="Times New Roman" pitchFamily="18" charset="0"/>
                <a:cs typeface="Times New Roman" pitchFamily="18" charset="0"/>
              </a:rPr>
              <a:t>trên</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thế</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giới</a:t>
            </a:r>
            <a:endParaRPr lang="en-US" sz="2400" b="1">
              <a:solidFill>
                <a:srgbClr val="FF000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838200"/>
            <a:ext cx="8305800" cy="533400"/>
          </a:xfrm>
        </p:spPr>
        <p:txBody>
          <a:bodyPr>
            <a:normAutofit/>
          </a:bodyPr>
          <a:lstStyle/>
          <a:p>
            <a:pPr marL="0" indent="0" algn="just">
              <a:buNone/>
            </a:pPr>
            <a:r>
              <a:rPr lang="en-US" sz="2800" b="1">
                <a:solidFill>
                  <a:srgbClr val="FF0000"/>
                </a:solidFill>
                <a:latin typeface="Times New Roman" pitchFamily="18" charset="0"/>
                <a:cs typeface="Times New Roman" pitchFamily="18" charset="0"/>
              </a:rPr>
              <a:t>2.2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chính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thể</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cộng</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hòa</a:t>
            </a:r>
            <a:r>
              <a:rPr lang="en-US" sz="2800" b="1">
                <a:solidFill>
                  <a:srgbClr val="FF0000"/>
                </a:solidFill>
                <a:latin typeface="Times New Roman" pitchFamily="18" charset="0"/>
                <a:cs typeface="Times New Roman" pitchFamily="18" charset="0"/>
              </a:rPr>
              <a:t>:</a:t>
            </a:r>
          </a:p>
        </p:txBody>
      </p:sp>
      <p:sp>
        <p:nvSpPr>
          <p:cNvPr id="9" name="TextBox 8"/>
          <p:cNvSpPr txBox="1"/>
          <p:nvPr/>
        </p:nvSpPr>
        <p:spPr>
          <a:xfrm>
            <a:off x="457200" y="1371600"/>
            <a:ext cx="8077200" cy="4401205"/>
          </a:xfrm>
          <a:prstGeom prst="rect">
            <a:avLst/>
          </a:prstGeom>
          <a:noFill/>
        </p:spPr>
        <p:txBody>
          <a:bodyPr wrap="square" rtlCol="0">
            <a:spAutoFit/>
          </a:bodyPr>
          <a:lstStyle/>
          <a:p>
            <a:pPr algn="just"/>
            <a:r>
              <a:rPr lang="en-US" sz="2800" b="1" err="1">
                <a:solidFill>
                  <a:srgbClr val="FF0000"/>
                </a:solidFill>
                <a:latin typeface="Times New Roman" pitchFamily="18" charset="0"/>
                <a:cs typeface="Times New Roman" pitchFamily="18" charset="0"/>
              </a:rPr>
              <a:t>Chính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thể</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cộng</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hòa</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Respublica</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est</a:t>
            </a:r>
            <a:r>
              <a:rPr lang="en-US" sz="2800" b="1">
                <a:solidFill>
                  <a:srgbClr val="FF0000"/>
                </a:solidFill>
                <a:latin typeface="Times New Roman" pitchFamily="18" charset="0"/>
                <a:cs typeface="Times New Roman" pitchFamily="18" charset="0"/>
              </a:rPr>
              <a:t> res </a:t>
            </a:r>
            <a:r>
              <a:rPr lang="en-US" sz="2800" b="1" err="1">
                <a:solidFill>
                  <a:srgbClr val="FF0000"/>
                </a:solidFill>
                <a:latin typeface="Times New Roman" pitchFamily="18" charset="0"/>
                <a:cs typeface="Times New Roman" pitchFamily="18" charset="0"/>
              </a:rPr>
              <a:t>populi</a:t>
            </a:r>
            <a:r>
              <a:rPr lang="en-US" sz="2800" b="1">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nghĩa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công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việc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Mô</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hình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tổ</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này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xuất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từ</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thời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cổ</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đại</a:t>
            </a:r>
            <a:r>
              <a:rPr lang="en-US" sz="2800">
                <a:latin typeface="Times New Roman" pitchFamily="18" charset="0"/>
                <a:cs typeface="Times New Roman" pitchFamily="18" charset="0"/>
              </a:rPr>
              <a:t> La </a:t>
            </a:r>
            <a:r>
              <a:rPr lang="en-US" sz="2800" err="1">
                <a:latin typeface="Times New Roman" pitchFamily="18" charset="0"/>
                <a:cs typeface="Times New Roman" pitchFamily="18" charset="0"/>
              </a:rPr>
              <a:t>Mã</a:t>
            </a: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Hy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Lạp</a:t>
            </a:r>
            <a:r>
              <a:rPr lang="en-US" sz="2800">
                <a:latin typeface="Times New Roman" pitchFamily="18" charset="0"/>
                <a:cs typeface="Times New Roman" pitchFamily="18" charset="0"/>
              </a:rPr>
              <a:t>.</a:t>
            </a:r>
          </a:p>
          <a:p>
            <a:pPr algn="just"/>
            <a:endParaRPr lang="en-US" sz="2800">
              <a:latin typeface="Times New Roman" pitchFamily="18" charset="0"/>
              <a:cs typeface="Times New Roman" pitchFamily="18" charset="0"/>
            </a:endParaRPr>
          </a:p>
          <a:p>
            <a:pPr algn="just"/>
            <a:r>
              <a:rPr lang="en-US" sz="2800" b="1" err="1">
                <a:solidFill>
                  <a:srgbClr val="FF0000"/>
                </a:solidFill>
                <a:latin typeface="Times New Roman" pitchFamily="18" charset="0"/>
                <a:cs typeface="Times New Roman" pitchFamily="18" charset="0"/>
              </a:rPr>
              <a:t>Khái</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niệm</a:t>
            </a:r>
            <a:r>
              <a:rPr lang="en-US" sz="2800" b="1">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chính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cộng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hòa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hình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tối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cao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thuộc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về</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quan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hoặc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số</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quan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được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thành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lập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bằng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cách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bầu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cử</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nắm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giữ</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thời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gian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định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được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gọi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nhiệm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kỳ</a:t>
            </a:r>
            <a:endParaRPr lang="en-US" sz="28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6" name="Diagram 5"/>
          <p:cNvGraphicFramePr/>
          <p:nvPr/>
        </p:nvGraphicFramePr>
        <p:xfrm>
          <a:off x="457200" y="20574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1.jpg"/>
          <p:cNvPicPr>
            <a:picLocks noChangeAspect="1"/>
          </p:cNvPicPr>
          <p:nvPr/>
        </p:nvPicPr>
        <p:blipFill>
          <a:blip r:embed="rId7" cstate="print"/>
          <a:stretch>
            <a:fillRect/>
          </a:stretch>
        </p:blipFill>
        <p:spPr>
          <a:xfrm>
            <a:off x="3733800" y="1143000"/>
            <a:ext cx="1618407" cy="838200"/>
          </a:xfrm>
          <a:prstGeom prst="rect">
            <a:avLst/>
          </a:prstGeom>
        </p:spPr>
      </p:pic>
      <p:pic>
        <p:nvPicPr>
          <p:cNvPr id="9" name="Picture 8" descr="3.png"/>
          <p:cNvPicPr>
            <a:picLocks noChangeAspect="1"/>
          </p:cNvPicPr>
          <p:nvPr/>
        </p:nvPicPr>
        <p:blipFill>
          <a:blip r:embed="rId8"/>
          <a:stretch>
            <a:fillRect/>
          </a:stretch>
        </p:blipFill>
        <p:spPr>
          <a:xfrm>
            <a:off x="1600200" y="1524000"/>
            <a:ext cx="1459624" cy="1676400"/>
          </a:xfrm>
          <a:prstGeom prst="rect">
            <a:avLst/>
          </a:prstGeom>
        </p:spPr>
      </p:pic>
      <p:pic>
        <p:nvPicPr>
          <p:cNvPr id="12" name="Picture 11" descr="16.jpg"/>
          <p:cNvPicPr>
            <a:picLocks noChangeAspect="1"/>
          </p:cNvPicPr>
          <p:nvPr/>
        </p:nvPicPr>
        <p:blipFill>
          <a:blip r:embed="rId9"/>
          <a:stretch>
            <a:fillRect/>
          </a:stretch>
        </p:blipFill>
        <p:spPr>
          <a:xfrm>
            <a:off x="5867400" y="1447800"/>
            <a:ext cx="1778632" cy="1724025"/>
          </a:xfrm>
          <a:prstGeom prst="rect">
            <a:avLst/>
          </a:prstGeom>
        </p:spPr>
      </p:pic>
      <p:sp>
        <p:nvSpPr>
          <p:cNvPr id="15" name="Content Placeholder 4"/>
          <p:cNvSpPr txBox="1">
            <a:spLocks/>
          </p:cNvSpPr>
          <p:nvPr/>
        </p:nvSpPr>
        <p:spPr>
          <a:xfrm>
            <a:off x="457200" y="609600"/>
            <a:ext cx="8305800" cy="533400"/>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2.2 Hình thức chính thể cộng hòa: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9" name="Diagram 8"/>
          <p:cNvGraphicFramePr/>
          <p:nvPr/>
        </p:nvGraphicFramePr>
        <p:xfrm>
          <a:off x="685800" y="939800"/>
          <a:ext cx="76200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228600" y="3352800"/>
            <a:ext cx="2819400" cy="2246769"/>
          </a:xfrm>
          <a:prstGeom prst="rect">
            <a:avLst/>
          </a:prstGeom>
          <a:noFill/>
        </p:spPr>
        <p:txBody>
          <a:bodyPr wrap="square" rtlCol="0">
            <a:spAutoFit/>
          </a:bodyPr>
          <a:lstStyle/>
          <a:p>
            <a:pPr algn="just"/>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tham</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gia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bầu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cử</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để</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lập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cơ</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quan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lực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tối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cao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nước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chỉ</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thuộc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về</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tầng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lớp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tộc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Xuất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hiện</a:t>
            </a:r>
            <a:r>
              <a:rPr lang="en-US" sz="2000">
                <a:latin typeface="Times New Roman" pitchFamily="18" charset="0"/>
                <a:cs typeface="Times New Roman" pitchFamily="18" charset="0"/>
              </a:rPr>
              <a:t> ở </a:t>
            </a:r>
            <a:r>
              <a:rPr lang="en-US" sz="2000" err="1">
                <a:latin typeface="Times New Roman" pitchFamily="18" charset="0"/>
                <a:cs typeface="Times New Roman" pitchFamily="18" charset="0"/>
              </a:rPr>
              <a:t>một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số</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nước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Spactar</a:t>
            </a:r>
            <a:r>
              <a:rPr lang="en-US" sz="2000">
                <a:latin typeface="Times New Roman" pitchFamily="18" charset="0"/>
                <a:cs typeface="Times New Roman" pitchFamily="18" charset="0"/>
              </a:rPr>
              <a:t> ở </a:t>
            </a:r>
            <a:r>
              <a:rPr lang="en-US" sz="2000" err="1">
                <a:latin typeface="Times New Roman" pitchFamily="18" charset="0"/>
                <a:cs typeface="Times New Roman" pitchFamily="18" charset="0"/>
              </a:rPr>
              <a:t>Hy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lạp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chủ</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nô</a:t>
            </a:r>
            <a:r>
              <a:rPr lang="en-US" sz="2000">
                <a:latin typeface="Times New Roman" pitchFamily="18" charset="0"/>
                <a:cs typeface="Times New Roman" pitchFamily="18" charset="0"/>
              </a:rPr>
              <a:t> La </a:t>
            </a:r>
            <a:r>
              <a:rPr lang="en-US" sz="2000" err="1">
                <a:latin typeface="Times New Roman" pitchFamily="18" charset="0"/>
                <a:cs typeface="Times New Roman" pitchFamily="18" charset="0"/>
              </a:rPr>
              <a:t>Mã</a:t>
            </a:r>
            <a:endParaRPr lang="en-US" sz="2000">
              <a:latin typeface="Times New Roman" pitchFamily="18" charset="0"/>
              <a:cs typeface="Times New Roman" pitchFamily="18" charset="0"/>
            </a:endParaRPr>
          </a:p>
        </p:txBody>
      </p:sp>
      <p:sp>
        <p:nvSpPr>
          <p:cNvPr id="13" name="TextBox 12"/>
          <p:cNvSpPr txBox="1"/>
          <p:nvPr/>
        </p:nvSpPr>
        <p:spPr>
          <a:xfrm>
            <a:off x="6248400" y="3276600"/>
            <a:ext cx="2667000" cy="3477875"/>
          </a:xfrm>
          <a:prstGeom prst="rect">
            <a:avLst/>
          </a:prstGeom>
          <a:noFill/>
        </p:spPr>
        <p:txBody>
          <a:bodyPr wrap="square" rtlCol="0">
            <a:spAutoFit/>
          </a:bodyPr>
          <a:lstStyle/>
          <a:p>
            <a:pPr algn="just"/>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tham</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gia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bầu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cử</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để</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lập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cơ</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quan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quyền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lực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tối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cao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nước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thuộc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về</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tất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cả</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tầng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lớp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nhân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dân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mang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tính</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phổ</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thông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Được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chia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thành</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chính</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thể</a:t>
            </a:r>
            <a:r>
              <a:rPr lang="en-US" sz="2000">
                <a:latin typeface="Times New Roman" pitchFamily="18" charset="0"/>
                <a:cs typeface="Times New Roman" pitchFamily="18" charset="0"/>
              </a:rPr>
              <a:t>: </a:t>
            </a:r>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đại</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nghị</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tổng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thống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Cộng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hòa</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lưỡng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tính</a:t>
            </a:r>
            <a:endParaRPr lang="en-US" sz="2000" b="1">
              <a:latin typeface="Times New Roman" pitchFamily="18" charset="0"/>
              <a:cs typeface="Times New Roman" pitchFamily="18" charset="0"/>
            </a:endParaRPr>
          </a:p>
        </p:txBody>
      </p:sp>
      <p:sp>
        <p:nvSpPr>
          <p:cNvPr id="15" name="Content Placeholder 4"/>
          <p:cNvSpPr txBox="1">
            <a:spLocks/>
          </p:cNvSpPr>
          <p:nvPr/>
        </p:nvSpPr>
        <p:spPr>
          <a:xfrm>
            <a:off x="381000" y="685800"/>
            <a:ext cx="8305800" cy="533400"/>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2.2 Hình thức chính thể cộng hòa: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9" name="Diagram 8"/>
          <p:cNvGraphicFramePr/>
          <p:nvPr/>
        </p:nvGraphicFramePr>
        <p:xfrm>
          <a:off x="685800" y="1473200"/>
          <a:ext cx="76200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4417874"/>
            <a:ext cx="2590800" cy="1754326"/>
          </a:xfrm>
          <a:prstGeom prst="rect">
            <a:avLst/>
          </a:prstGeom>
          <a:noFill/>
        </p:spPr>
        <p:txBody>
          <a:bodyPr wrap="square" rtlCol="0">
            <a:spAutoFit/>
          </a:bodyPr>
          <a:lstStyle/>
          <a:p>
            <a:pPr algn="just"/>
            <a:r>
              <a:rPr lang="en-US" b="1" err="1">
                <a:latin typeface="Times New Roman" pitchFamily="18" charset="0"/>
                <a:cs typeface="Times New Roman" pitchFamily="18" charset="0"/>
              </a:rPr>
              <a:t>Nghị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viện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là</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một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thiết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chế</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quyền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lực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trung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tâm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Tổng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thống</a:t>
            </a:r>
            <a:r>
              <a:rPr lang="en-US" b="1">
                <a:latin typeface="Times New Roman" pitchFamily="18" charset="0"/>
                <a:cs typeface="Times New Roman" pitchFamily="18" charset="0"/>
              </a:rPr>
              <a:t> do </a:t>
            </a:r>
            <a:r>
              <a:rPr lang="en-US" b="1" err="1">
                <a:latin typeface="Times New Roman" pitchFamily="18" charset="0"/>
                <a:cs typeface="Times New Roman" pitchFamily="18" charset="0"/>
              </a:rPr>
              <a:t>Nghị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viện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bầu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ra</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chịu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trách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nhiệm</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trước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nghị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viện</a:t>
            </a:r>
            <a:endParaRPr lang="en-US" b="1">
              <a:latin typeface="Times New Roman" pitchFamily="18" charset="0"/>
              <a:cs typeface="Times New Roman" pitchFamily="18" charset="0"/>
            </a:endParaRPr>
          </a:p>
        </p:txBody>
      </p:sp>
      <p:pic>
        <p:nvPicPr>
          <p:cNvPr id="8" name="Picture 7" descr="Nước áo.jpg"/>
          <p:cNvPicPr>
            <a:picLocks noChangeAspect="1"/>
          </p:cNvPicPr>
          <p:nvPr/>
        </p:nvPicPr>
        <p:blipFill>
          <a:blip r:embed="rId7" cstate="print"/>
          <a:stretch>
            <a:fillRect/>
          </a:stretch>
        </p:blipFill>
        <p:spPr>
          <a:xfrm>
            <a:off x="152400" y="2346960"/>
            <a:ext cx="914400" cy="548640"/>
          </a:xfrm>
          <a:prstGeom prst="rect">
            <a:avLst/>
          </a:prstGeom>
        </p:spPr>
      </p:pic>
      <p:pic>
        <p:nvPicPr>
          <p:cNvPr id="10" name="Picture 9" descr="germen.jpg"/>
          <p:cNvPicPr>
            <a:picLocks noChangeAspect="1"/>
          </p:cNvPicPr>
          <p:nvPr/>
        </p:nvPicPr>
        <p:blipFill>
          <a:blip r:embed="rId8"/>
          <a:stretch>
            <a:fillRect/>
          </a:stretch>
        </p:blipFill>
        <p:spPr>
          <a:xfrm>
            <a:off x="152400" y="3075709"/>
            <a:ext cx="914400" cy="581891"/>
          </a:xfrm>
          <a:prstGeom prst="rect">
            <a:avLst/>
          </a:prstGeom>
        </p:spPr>
      </p:pic>
      <p:pic>
        <p:nvPicPr>
          <p:cNvPr id="11" name="Picture 10" descr="itali.png"/>
          <p:cNvPicPr>
            <a:picLocks noChangeAspect="1"/>
          </p:cNvPicPr>
          <p:nvPr/>
        </p:nvPicPr>
        <p:blipFill>
          <a:blip r:embed="rId9"/>
          <a:stretch>
            <a:fillRect/>
          </a:stretch>
        </p:blipFill>
        <p:spPr>
          <a:xfrm>
            <a:off x="152400" y="3801600"/>
            <a:ext cx="928688" cy="618000"/>
          </a:xfrm>
          <a:prstGeom prst="rect">
            <a:avLst/>
          </a:prstGeom>
        </p:spPr>
      </p:pic>
      <p:sp>
        <p:nvSpPr>
          <p:cNvPr id="14" name="TextBox 13"/>
          <p:cNvSpPr txBox="1"/>
          <p:nvPr/>
        </p:nvSpPr>
        <p:spPr>
          <a:xfrm>
            <a:off x="5486400" y="1295400"/>
            <a:ext cx="3429000" cy="1477328"/>
          </a:xfrm>
          <a:prstGeom prst="rect">
            <a:avLst/>
          </a:prstGeom>
          <a:noFill/>
        </p:spPr>
        <p:txBody>
          <a:bodyPr wrap="square" rtlCol="0">
            <a:spAutoFit/>
          </a:bodyPr>
          <a:lstStyle/>
          <a:p>
            <a:pPr algn="just"/>
            <a:r>
              <a:rPr lang="en-US" b="1" err="1">
                <a:latin typeface="Times New Roman" pitchFamily="18" charset="0"/>
                <a:cs typeface="Times New Roman" pitchFamily="18" charset="0"/>
              </a:rPr>
              <a:t>Nguyên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thủ</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quốc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gia</a:t>
            </a:r>
            <a:r>
              <a:rPr lang="en-US" b="1">
                <a:latin typeface="Times New Roman" pitchFamily="18" charset="0"/>
                <a:cs typeface="Times New Roman" pitchFamily="18" charset="0"/>
              </a:rPr>
              <a:t> – </a:t>
            </a:r>
            <a:r>
              <a:rPr lang="en-US" b="1" err="1">
                <a:latin typeface="Times New Roman" pitchFamily="18" charset="0"/>
                <a:cs typeface="Times New Roman" pitchFamily="18" charset="0"/>
              </a:rPr>
              <a:t>Tổng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thống</a:t>
            </a:r>
            <a:r>
              <a:rPr lang="en-US" b="1">
                <a:latin typeface="Times New Roman" pitchFamily="18" charset="0"/>
                <a:cs typeface="Times New Roman" pitchFamily="18" charset="0"/>
              </a:rPr>
              <a:t> do </a:t>
            </a:r>
            <a:r>
              <a:rPr lang="en-US" b="1" err="1">
                <a:latin typeface="Times New Roman" pitchFamily="18" charset="0"/>
                <a:cs typeface="Times New Roman" pitchFamily="18" charset="0"/>
              </a:rPr>
              <a:t>dân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trực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tiếp</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bầu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ra</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có</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trí</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vai</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trò</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rất</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quan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trọng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Chính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phủ</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không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phải</a:t>
            </a:r>
            <a:r>
              <a:rPr lang="en-US" b="1">
                <a:latin typeface="Times New Roman" pitchFamily="18" charset="0"/>
                <a:cs typeface="Times New Roman" pitchFamily="18" charset="0"/>
              </a:rPr>
              <a:t> do </a:t>
            </a:r>
            <a:r>
              <a:rPr lang="en-US" b="1" err="1">
                <a:latin typeface="Times New Roman" pitchFamily="18" charset="0"/>
                <a:cs typeface="Times New Roman" pitchFamily="18" charset="0"/>
              </a:rPr>
              <a:t>Nghị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viện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lập</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ra</a:t>
            </a:r>
            <a:endParaRPr lang="en-US" b="1">
              <a:latin typeface="Times New Roman" pitchFamily="18" charset="0"/>
              <a:cs typeface="Times New Roman" pitchFamily="18" charset="0"/>
            </a:endParaRPr>
          </a:p>
        </p:txBody>
      </p:sp>
      <p:pic>
        <p:nvPicPr>
          <p:cNvPr id="18" name="Picture 17" descr="brasil.png"/>
          <p:cNvPicPr>
            <a:picLocks noChangeAspect="1"/>
          </p:cNvPicPr>
          <p:nvPr/>
        </p:nvPicPr>
        <p:blipFill>
          <a:blip r:embed="rId10"/>
          <a:stretch>
            <a:fillRect/>
          </a:stretch>
        </p:blipFill>
        <p:spPr>
          <a:xfrm>
            <a:off x="2362200" y="1295400"/>
            <a:ext cx="990191" cy="685799"/>
          </a:xfrm>
          <a:prstGeom prst="rect">
            <a:avLst/>
          </a:prstGeom>
        </p:spPr>
      </p:pic>
      <p:pic>
        <p:nvPicPr>
          <p:cNvPr id="19" name="Picture 18" descr="usa.png"/>
          <p:cNvPicPr>
            <a:picLocks noChangeAspect="1"/>
          </p:cNvPicPr>
          <p:nvPr/>
        </p:nvPicPr>
        <p:blipFill>
          <a:blip r:embed="rId11"/>
          <a:stretch>
            <a:fillRect/>
          </a:stretch>
        </p:blipFill>
        <p:spPr>
          <a:xfrm>
            <a:off x="4114800" y="838200"/>
            <a:ext cx="1041615" cy="547688"/>
          </a:xfrm>
          <a:prstGeom prst="rect">
            <a:avLst/>
          </a:prstGeom>
        </p:spPr>
      </p:pic>
      <p:pic>
        <p:nvPicPr>
          <p:cNvPr id="20" name="Picture 19" descr="chile.png"/>
          <p:cNvPicPr>
            <a:picLocks noChangeAspect="1"/>
          </p:cNvPicPr>
          <p:nvPr/>
        </p:nvPicPr>
        <p:blipFill>
          <a:blip r:embed="rId12"/>
          <a:stretch>
            <a:fillRect/>
          </a:stretch>
        </p:blipFill>
        <p:spPr>
          <a:xfrm>
            <a:off x="2362200" y="2057400"/>
            <a:ext cx="966164" cy="642938"/>
          </a:xfrm>
          <a:prstGeom prst="rect">
            <a:avLst/>
          </a:prstGeom>
        </p:spPr>
      </p:pic>
      <p:pic>
        <p:nvPicPr>
          <p:cNvPr id="21" name="Picture 20" descr="franch.jpg"/>
          <p:cNvPicPr>
            <a:picLocks noChangeAspect="1"/>
          </p:cNvPicPr>
          <p:nvPr/>
        </p:nvPicPr>
        <p:blipFill>
          <a:blip r:embed="rId13"/>
          <a:stretch>
            <a:fillRect/>
          </a:stretch>
        </p:blipFill>
        <p:spPr>
          <a:xfrm>
            <a:off x="7924800" y="2590800"/>
            <a:ext cx="1131757" cy="847725"/>
          </a:xfrm>
          <a:prstGeom prst="rect">
            <a:avLst/>
          </a:prstGeom>
        </p:spPr>
      </p:pic>
      <p:pic>
        <p:nvPicPr>
          <p:cNvPr id="22" name="Picture 21" descr="rusia.png"/>
          <p:cNvPicPr>
            <a:picLocks noChangeAspect="1"/>
          </p:cNvPicPr>
          <p:nvPr/>
        </p:nvPicPr>
        <p:blipFill>
          <a:blip r:embed="rId14"/>
          <a:stretch>
            <a:fillRect/>
          </a:stretch>
        </p:blipFill>
        <p:spPr>
          <a:xfrm>
            <a:off x="7922718" y="3581400"/>
            <a:ext cx="1145082" cy="762000"/>
          </a:xfrm>
          <a:prstGeom prst="rect">
            <a:avLst/>
          </a:prstGeom>
        </p:spPr>
      </p:pic>
      <p:sp>
        <p:nvSpPr>
          <p:cNvPr id="23" name="TextBox 22"/>
          <p:cNvSpPr txBox="1"/>
          <p:nvPr/>
        </p:nvSpPr>
        <p:spPr>
          <a:xfrm>
            <a:off x="5638800" y="4473476"/>
            <a:ext cx="3429000" cy="2308324"/>
          </a:xfrm>
          <a:prstGeom prst="rect">
            <a:avLst/>
          </a:prstGeom>
          <a:noFill/>
        </p:spPr>
        <p:txBody>
          <a:bodyPr wrap="square" rtlCol="0">
            <a:spAutoFit/>
          </a:bodyPr>
          <a:lstStyle/>
          <a:p>
            <a:pPr algn="just">
              <a:buFontTx/>
              <a:buChar char="-"/>
            </a:pPr>
            <a:r>
              <a:rPr lang="en-US" sz="1600" b="1" err="1">
                <a:latin typeface="Times New Roman" pitchFamily="18" charset="0"/>
                <a:cs typeface="Times New Roman" pitchFamily="18" charset="0"/>
              </a:rPr>
              <a:t>Nghị</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viện</a:t>
            </a:r>
            <a:r>
              <a:rPr lang="en-US" sz="1600" b="1">
                <a:latin typeface="Times New Roman" pitchFamily="18" charset="0"/>
                <a:cs typeface="Times New Roman" pitchFamily="18" charset="0"/>
              </a:rPr>
              <a:t> do </a:t>
            </a:r>
            <a:r>
              <a:rPr lang="en-US" sz="1600" b="1" err="1">
                <a:latin typeface="Times New Roman" pitchFamily="18" charset="0"/>
                <a:cs typeface="Times New Roman" pitchFamily="18" charset="0"/>
              </a:rPr>
              <a:t>nhân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dân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bầu</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ra</a:t>
            </a:r>
            <a:r>
              <a:rPr lang="en-US" sz="1600" b="1">
                <a:latin typeface="Times New Roman" pitchFamily="18" charset="0"/>
                <a:cs typeface="Times New Roman" pitchFamily="18" charset="0"/>
              </a:rPr>
              <a:t>.</a:t>
            </a:r>
          </a:p>
          <a:p>
            <a:pPr algn="just">
              <a:buFontTx/>
              <a:buChar char="-"/>
            </a:pPr>
            <a:r>
              <a:rPr lang="en-US" sz="1600" b="1" err="1">
                <a:latin typeface="Times New Roman" pitchFamily="18" charset="0"/>
                <a:cs typeface="Times New Roman" pitchFamily="18" charset="0"/>
              </a:rPr>
              <a:t>Trung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tâm</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bộ</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máy</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quyền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lực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là</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Tổng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thống</a:t>
            </a:r>
            <a:r>
              <a:rPr lang="en-US" sz="1600" b="1">
                <a:latin typeface="Times New Roman" pitchFamily="18" charset="0"/>
                <a:cs typeface="Times New Roman" pitchFamily="18" charset="0"/>
              </a:rPr>
              <a:t>, do </a:t>
            </a:r>
            <a:r>
              <a:rPr lang="en-US" sz="1600" b="1" err="1">
                <a:latin typeface="Times New Roman" pitchFamily="18" charset="0"/>
                <a:cs typeface="Times New Roman" pitchFamily="18" charset="0"/>
              </a:rPr>
              <a:t>dân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bầu</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ra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có</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quyền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hạn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rất</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lớn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kể</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cả</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giải</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tán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Nghị</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viện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thành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lập</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Chính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phủ</a:t>
            </a:r>
            <a:r>
              <a:rPr lang="en-US" sz="1600" b="1">
                <a:latin typeface="Times New Roman" pitchFamily="18" charset="0"/>
                <a:cs typeface="Times New Roman" pitchFamily="18" charset="0"/>
              </a:rPr>
              <a:t>.</a:t>
            </a:r>
          </a:p>
          <a:p>
            <a:pPr algn="just">
              <a:buFontTx/>
              <a:buChar char="-"/>
            </a:pPr>
            <a:r>
              <a:rPr lang="en-US" sz="1600" b="1" err="1">
                <a:latin typeface="Times New Roman" pitchFamily="18" charset="0"/>
                <a:cs typeface="Times New Roman" pitchFamily="18" charset="0"/>
              </a:rPr>
              <a:t>Chính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phủ</a:t>
            </a:r>
            <a:r>
              <a:rPr lang="en-US" sz="1600" b="1">
                <a:latin typeface="Times New Roman" pitchFamily="18" charset="0"/>
                <a:cs typeface="Times New Roman" pitchFamily="18" charset="0"/>
              </a:rPr>
              <a:t> do </a:t>
            </a:r>
            <a:r>
              <a:rPr lang="en-US" sz="1600" b="1" err="1">
                <a:latin typeface="Times New Roman" pitchFamily="18" charset="0"/>
                <a:cs typeface="Times New Roman" pitchFamily="18" charset="0"/>
              </a:rPr>
              <a:t>Thủ</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tướng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đứng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đầu</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đặt</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dưới</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sự</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lãnh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đạo</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của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Tổng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thống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chịu</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trách</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nhiệm</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trước</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Tổng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thống</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và</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Nghị</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viện</a:t>
            </a:r>
            <a:endParaRPr lang="en-US" sz="1600" b="1">
              <a:latin typeface="Times New Roman" pitchFamily="18" charset="0"/>
              <a:cs typeface="Times New Roman" pitchFamily="18" charset="0"/>
            </a:endParaRPr>
          </a:p>
        </p:txBody>
      </p:sp>
      <p:sp>
        <p:nvSpPr>
          <p:cNvPr id="25" name="Content Placeholder 4"/>
          <p:cNvSpPr txBox="1">
            <a:spLocks/>
          </p:cNvSpPr>
          <p:nvPr/>
        </p:nvSpPr>
        <p:spPr>
          <a:xfrm>
            <a:off x="304800" y="838200"/>
            <a:ext cx="8305800" cy="533400"/>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none" strike="noStrike" kern="1200" cap="none" spc="0" normalizeH="0" baseline="0" noProof="0">
                <a:ln>
                  <a:noFill/>
                </a:ln>
                <a:solidFill>
                  <a:srgbClr val="FF0000"/>
                </a:solidFill>
                <a:effectLst/>
                <a:uLnTx/>
                <a:uFillTx/>
                <a:latin typeface="Times New Roman" pitchFamily="18" charset="0"/>
                <a:ea typeface="+mn-ea"/>
                <a:cs typeface="Times New Roman" pitchFamily="18" charset="0"/>
              </a:rPr>
              <a:t>2.2 Hình thức chính thể cộng hòa: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685800"/>
            <a:ext cx="8305800" cy="533400"/>
          </a:xfrm>
        </p:spPr>
        <p:txBody>
          <a:bodyPr>
            <a:normAutofit/>
          </a:bodyPr>
          <a:lstStyle/>
          <a:p>
            <a:pPr marL="0" indent="0" algn="ctr">
              <a:buNone/>
            </a:pP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chính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thể</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cộng</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hòa</a:t>
            </a:r>
            <a:endParaRPr lang="en-US" sz="2800" b="1">
              <a:solidFill>
                <a:srgbClr val="FF0000"/>
              </a:solidFill>
              <a:latin typeface="Times New Roman" pitchFamily="18" charset="0"/>
              <a:cs typeface="Times New Roman" pitchFamily="18" charset="0"/>
            </a:endParaRPr>
          </a:p>
        </p:txBody>
      </p:sp>
      <p:pic>
        <p:nvPicPr>
          <p:cNvPr id="16" name="Picture 15" descr="Dai nghi chuan.jpg"/>
          <p:cNvPicPr>
            <a:picLocks noChangeAspect="1"/>
          </p:cNvPicPr>
          <p:nvPr/>
        </p:nvPicPr>
        <p:blipFill>
          <a:blip r:embed="rId2"/>
          <a:stretch>
            <a:fillRect/>
          </a:stretch>
        </p:blipFill>
        <p:spPr>
          <a:xfrm>
            <a:off x="304800" y="1143000"/>
            <a:ext cx="5410200" cy="1795917"/>
          </a:xfrm>
          <a:prstGeom prst="rect">
            <a:avLst/>
          </a:prstGeom>
        </p:spPr>
      </p:pic>
      <p:pic>
        <p:nvPicPr>
          <p:cNvPr id="17" name="Picture 16" descr="Hon hop chuan.png"/>
          <p:cNvPicPr>
            <a:picLocks noChangeAspect="1"/>
          </p:cNvPicPr>
          <p:nvPr/>
        </p:nvPicPr>
        <p:blipFill>
          <a:blip r:embed="rId3"/>
          <a:stretch>
            <a:fillRect/>
          </a:stretch>
        </p:blipFill>
        <p:spPr>
          <a:xfrm>
            <a:off x="304800" y="4691633"/>
            <a:ext cx="5486400" cy="1920621"/>
          </a:xfrm>
          <a:prstGeom prst="rect">
            <a:avLst/>
          </a:prstGeom>
        </p:spPr>
      </p:pic>
      <p:pic>
        <p:nvPicPr>
          <p:cNvPr id="24" name="Picture 23" descr="Tong thong chuan.jpg"/>
          <p:cNvPicPr>
            <a:picLocks noChangeAspect="1"/>
          </p:cNvPicPr>
          <p:nvPr/>
        </p:nvPicPr>
        <p:blipFill>
          <a:blip r:embed="rId4"/>
          <a:stretch>
            <a:fillRect/>
          </a:stretch>
        </p:blipFill>
        <p:spPr>
          <a:xfrm>
            <a:off x="304800" y="2895599"/>
            <a:ext cx="5486400" cy="1752601"/>
          </a:xfrm>
          <a:prstGeom prst="rect">
            <a:avLst/>
          </a:prstGeom>
        </p:spPr>
      </p:pic>
      <p:sp>
        <p:nvSpPr>
          <p:cNvPr id="26" name="TextBox 25"/>
          <p:cNvSpPr txBox="1"/>
          <p:nvPr/>
        </p:nvSpPr>
        <p:spPr>
          <a:xfrm>
            <a:off x="5867400" y="1219200"/>
            <a:ext cx="3048000" cy="1600438"/>
          </a:xfrm>
          <a:prstGeom prst="rect">
            <a:avLst/>
          </a:prstGeom>
          <a:noFill/>
        </p:spPr>
        <p:txBody>
          <a:bodyPr wrap="square" rtlCol="0">
            <a:spAutoFit/>
          </a:bodyPr>
          <a:lstStyle/>
          <a:p>
            <a:pPr algn="just"/>
            <a:r>
              <a:rPr lang="en-US" sz="1400" b="1">
                <a:latin typeface="Times New Roman" pitchFamily="18" charset="0"/>
                <a:cs typeface="Times New Roman" pitchFamily="18" charset="0"/>
              </a:rPr>
              <a:t>CHLB </a:t>
            </a:r>
            <a:r>
              <a:rPr lang="en-US" sz="1400" b="1" err="1">
                <a:latin typeface="Times New Roman" pitchFamily="18" charset="0"/>
                <a:cs typeface="Times New Roman" pitchFamily="18" charset="0"/>
              </a:rPr>
              <a:t>Đức</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từ</a:t>
            </a:r>
            <a:r>
              <a:rPr lang="en-US" sz="1400" b="1">
                <a:latin typeface="Times New Roman" pitchFamily="18" charset="0"/>
                <a:cs typeface="Times New Roman" pitchFamily="18" charset="0"/>
              </a:rPr>
              <a:t> 1949), </a:t>
            </a:r>
            <a:r>
              <a:rPr lang="en-US" sz="1400" b="1" err="1">
                <a:latin typeface="Times New Roman" pitchFamily="18" charset="0"/>
                <a:cs typeface="Times New Roman" pitchFamily="18" charset="0"/>
              </a:rPr>
              <a:t>Áo</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từ</a:t>
            </a:r>
            <a:r>
              <a:rPr lang="en-US" sz="1400" b="1">
                <a:latin typeface="Times New Roman" pitchFamily="18" charset="0"/>
                <a:cs typeface="Times New Roman" pitchFamily="18" charset="0"/>
              </a:rPr>
              <a:t> 1955), </a:t>
            </a:r>
            <a:r>
              <a:rPr lang="en-US" sz="1400" b="1" err="1">
                <a:latin typeface="Times New Roman" pitchFamily="18" charset="0"/>
                <a:cs typeface="Times New Roman" pitchFamily="18" charset="0"/>
              </a:rPr>
              <a:t>Cộng</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hòa</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Séc</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từ</a:t>
            </a:r>
            <a:r>
              <a:rPr lang="en-US" sz="1400" b="1">
                <a:latin typeface="Times New Roman" pitchFamily="18" charset="0"/>
                <a:cs typeface="Times New Roman" pitchFamily="18" charset="0"/>
              </a:rPr>
              <a:t> 1993), </a:t>
            </a:r>
            <a:r>
              <a:rPr lang="en-US" sz="1400" b="1" err="1">
                <a:latin typeface="Times New Roman" pitchFamily="18" charset="0"/>
                <a:cs typeface="Times New Roman" pitchFamily="18" charset="0"/>
              </a:rPr>
              <a:t>Đông</a:t>
            </a:r>
            <a:r>
              <a:rPr lang="en-US" sz="1400" b="1">
                <a:latin typeface="Times New Roman" pitchFamily="18" charset="0"/>
                <a:cs typeface="Times New Roman" pitchFamily="18" charset="0"/>
              </a:rPr>
              <a:t> Timor (1999), Hungary (1990), </a:t>
            </a:r>
            <a:r>
              <a:rPr lang="en-US" sz="1400" b="1" err="1">
                <a:latin typeface="Times New Roman" pitchFamily="18" charset="0"/>
                <a:cs typeface="Times New Roman" pitchFamily="18" charset="0"/>
              </a:rPr>
              <a:t>Ấn</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Độ</a:t>
            </a:r>
            <a:r>
              <a:rPr lang="en-US" sz="1400" b="1">
                <a:latin typeface="Times New Roman" pitchFamily="18" charset="0"/>
                <a:cs typeface="Times New Roman" pitchFamily="18" charset="0"/>
              </a:rPr>
              <a:t> (1950), Italia (</a:t>
            </a:r>
            <a:r>
              <a:rPr lang="en-US" sz="1400" b="1" err="1">
                <a:latin typeface="Times New Roman" pitchFamily="18" charset="0"/>
                <a:cs typeface="Times New Roman" pitchFamily="18" charset="0"/>
              </a:rPr>
              <a:t>từ</a:t>
            </a:r>
            <a:r>
              <a:rPr lang="en-US" sz="1400" b="1">
                <a:latin typeface="Times New Roman" pitchFamily="18" charset="0"/>
                <a:cs typeface="Times New Roman" pitchFamily="18" charset="0"/>
              </a:rPr>
              <a:t> 1948), </a:t>
            </a:r>
            <a:r>
              <a:rPr lang="en-US" sz="1400" b="1" err="1">
                <a:latin typeface="Times New Roman" pitchFamily="18" charset="0"/>
                <a:cs typeface="Times New Roman" pitchFamily="18" charset="0"/>
              </a:rPr>
              <a:t>Ba</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Lan</a:t>
            </a:r>
            <a:r>
              <a:rPr lang="en-US" sz="1400" b="1">
                <a:latin typeface="Times New Roman" pitchFamily="18" charset="0"/>
                <a:cs typeface="Times New Roman" pitchFamily="18" charset="0"/>
              </a:rPr>
              <a:t> (1990), </a:t>
            </a:r>
            <a:r>
              <a:rPr lang="en-US" sz="1400" b="1" err="1">
                <a:latin typeface="Times New Roman" pitchFamily="18" charset="0"/>
                <a:cs typeface="Times New Roman" pitchFamily="18" charset="0"/>
              </a:rPr>
              <a:t>Bồ</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Đào</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Nha</a:t>
            </a:r>
            <a:r>
              <a:rPr lang="en-US" sz="1400" b="1">
                <a:latin typeface="Times New Roman" pitchFamily="18" charset="0"/>
                <a:cs typeface="Times New Roman" pitchFamily="18" charset="0"/>
              </a:rPr>
              <a:t> (1976), Singapore (1965), </a:t>
            </a:r>
            <a:r>
              <a:rPr lang="en-US" sz="1400" b="1" err="1">
                <a:latin typeface="Times New Roman" pitchFamily="18" charset="0"/>
                <a:cs typeface="Times New Roman" pitchFamily="18" charset="0"/>
              </a:rPr>
              <a:t>Thổ</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Nhĩ</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Kỳ</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từ</a:t>
            </a:r>
            <a:r>
              <a:rPr lang="en-US" sz="1400" b="1">
                <a:latin typeface="Times New Roman" pitchFamily="18" charset="0"/>
                <a:cs typeface="Times New Roman" pitchFamily="18" charset="0"/>
              </a:rPr>
              <a:t> 1923), </a:t>
            </a:r>
            <a:r>
              <a:rPr lang="en-US" sz="1400" b="1" err="1">
                <a:latin typeface="Times New Roman" pitchFamily="18" charset="0"/>
                <a:cs typeface="Times New Roman" pitchFamily="18" charset="0"/>
              </a:rPr>
              <a:t>Cộng</a:t>
            </a:r>
            <a:r>
              <a:rPr lang="en-US" sz="1400" b="1">
                <a:latin typeface="Times New Roman" pitchFamily="18" charset="0"/>
                <a:cs typeface="Times New Roman" pitchFamily="18" charset="0"/>
              </a:rPr>
              <a:t> </a:t>
            </a:r>
            <a:r>
              <a:rPr lang="en-US" sz="1400" b="1" err="1">
                <a:latin typeface="Times New Roman" pitchFamily="18" charset="0"/>
                <a:cs typeface="Times New Roman" pitchFamily="18" charset="0"/>
              </a:rPr>
              <a:t>hòa</a:t>
            </a:r>
            <a:r>
              <a:rPr lang="en-US" sz="1400" b="1">
                <a:latin typeface="Times New Roman" pitchFamily="18" charset="0"/>
                <a:cs typeface="Times New Roman" pitchFamily="18" charset="0"/>
              </a:rPr>
              <a:t> Nam Phi (</a:t>
            </a:r>
            <a:r>
              <a:rPr lang="en-US" sz="1400" b="1" err="1">
                <a:latin typeface="Times New Roman" pitchFamily="18" charset="0"/>
                <a:cs typeface="Times New Roman" pitchFamily="18" charset="0"/>
              </a:rPr>
              <a:t>từ</a:t>
            </a:r>
            <a:r>
              <a:rPr lang="en-US" sz="1400" b="1">
                <a:latin typeface="Times New Roman" pitchFamily="18" charset="0"/>
                <a:cs typeface="Times New Roman" pitchFamily="18" charset="0"/>
              </a:rPr>
              <a:t> 1961)…</a:t>
            </a:r>
          </a:p>
        </p:txBody>
      </p:sp>
      <p:sp>
        <p:nvSpPr>
          <p:cNvPr id="27" name="TextBox 26"/>
          <p:cNvSpPr txBox="1"/>
          <p:nvPr/>
        </p:nvSpPr>
        <p:spPr>
          <a:xfrm>
            <a:off x="5867400" y="3048000"/>
            <a:ext cx="2895600" cy="1323439"/>
          </a:xfrm>
          <a:prstGeom prst="rect">
            <a:avLst/>
          </a:prstGeom>
          <a:noFill/>
        </p:spPr>
        <p:txBody>
          <a:bodyPr wrap="square" rtlCol="0">
            <a:spAutoFit/>
          </a:bodyPr>
          <a:lstStyle/>
          <a:p>
            <a:pPr algn="just"/>
            <a:r>
              <a:rPr lang="en-US" sz="1600" b="1" err="1">
                <a:latin typeface="Times New Roman" pitchFamily="18" charset="0"/>
                <a:cs typeface="Times New Roman" pitchFamily="18" charset="0"/>
              </a:rPr>
              <a:t>Hoa</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Kỳ</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Hàn</a:t>
            </a:r>
            <a:r>
              <a:rPr lang="en-US" sz="1600" b="1">
                <a:latin typeface="Times New Roman" pitchFamily="18" charset="0"/>
                <a:cs typeface="Times New Roman" pitchFamily="18" charset="0"/>
              </a:rPr>
              <a:t> </a:t>
            </a:r>
            <a:r>
              <a:rPr lang="en-US" sz="1600" b="1" err="1">
                <a:latin typeface="Times New Roman" pitchFamily="18" charset="0"/>
                <a:cs typeface="Times New Roman" pitchFamily="18" charset="0"/>
              </a:rPr>
              <a:t>Quốc</a:t>
            </a:r>
            <a:r>
              <a:rPr lang="en-US" sz="1600" b="1">
                <a:latin typeface="Times New Roman" pitchFamily="18" charset="0"/>
                <a:cs typeface="Times New Roman" pitchFamily="18" charset="0"/>
              </a:rPr>
              <a:t>, Uruguay, Brazil, Afghanistan, Colombia, Indonesia, Iran, Chile, Paraguay, Venezuela, Mexico, Nigeria, Philippines</a:t>
            </a:r>
          </a:p>
        </p:txBody>
      </p:sp>
      <p:sp>
        <p:nvSpPr>
          <p:cNvPr id="28" name="TextBox 27"/>
          <p:cNvSpPr txBox="1"/>
          <p:nvPr/>
        </p:nvSpPr>
        <p:spPr>
          <a:xfrm>
            <a:off x="5943600" y="4800600"/>
            <a:ext cx="2971800" cy="923330"/>
          </a:xfrm>
          <a:prstGeom prst="rect">
            <a:avLst/>
          </a:prstGeom>
          <a:noFill/>
        </p:spPr>
        <p:txBody>
          <a:bodyPr wrap="square" rtlCol="0">
            <a:spAutoFit/>
          </a:bodyPr>
          <a:lstStyle/>
          <a:p>
            <a:pPr algn="just"/>
            <a:r>
              <a:rPr lang="vi-VN" b="1">
                <a:latin typeface="Times New Roman" pitchFamily="18" charset="0"/>
                <a:cs typeface="Times New Roman" pitchFamily="18" charset="0"/>
              </a:rPr>
              <a:t>Pháp, và Nga là điển hình cho loại hình cộng hoà lưỡng tính</a:t>
            </a:r>
            <a:endParaRPr lang="en-US" b="1">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685800"/>
          </a:xfrm>
        </p:spPr>
        <p:txBody>
          <a:bodyPr>
            <a:normAutofit fontScale="90000"/>
          </a:bodyPr>
          <a:lstStyle/>
          <a:p>
            <a:pPr algn="ctr"/>
            <a:r>
              <a:rPr lang="en-US" b="1">
                <a:latin typeface="Times New Roman" pitchFamily="18" charset="0"/>
                <a:cs typeface="Times New Roman" pitchFamily="18" charset="0"/>
              </a:rPr>
              <a:t>CHƯƠNG 2</a:t>
            </a:r>
          </a:p>
        </p:txBody>
      </p:sp>
      <p:sp>
        <p:nvSpPr>
          <p:cNvPr id="3" name="Content Placeholder 2"/>
          <p:cNvSpPr>
            <a:spLocks noGrp="1"/>
          </p:cNvSpPr>
          <p:nvPr>
            <p:ph sz="quarter" idx="1"/>
          </p:nvPr>
        </p:nvSpPr>
        <p:spPr>
          <a:xfrm>
            <a:off x="152400" y="990600"/>
            <a:ext cx="8763000" cy="2743200"/>
          </a:xfrm>
        </p:spPr>
        <p:txBody>
          <a:bodyPr>
            <a:normAutofit/>
          </a:bodyPr>
          <a:lstStyle/>
          <a:p>
            <a:pPr lvl="0" algn="just">
              <a:buNone/>
            </a:pPr>
            <a:r>
              <a:rPr lang="en-US" sz="2800" b="1" err="1">
                <a:latin typeface="Times New Roman" pitchFamily="18" charset="0"/>
                <a:cs typeface="Times New Roman" pitchFamily="18" charset="0"/>
              </a:rPr>
              <a:t>Bài</a:t>
            </a:r>
            <a:r>
              <a:rPr lang="en-US" sz="2800" b="1">
                <a:latin typeface="Times New Roman" pitchFamily="18" charset="0"/>
                <a:cs typeface="Times New Roman" pitchFamily="18" charset="0"/>
              </a:rPr>
              <a:t> 3 </a:t>
            </a:r>
            <a:r>
              <a:rPr lang="en-US" sz="2800" b="1" err="1">
                <a:latin typeface="Times New Roman" pitchFamily="18" charset="0"/>
                <a:cs typeface="Times New Roman" pitchFamily="18" charset="0"/>
              </a:rPr>
              <a:t>Nhà</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nước</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và</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Bộ</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máy</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nhà</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nước</a:t>
            </a:r>
            <a:endParaRPr lang="en-US" sz="2800" b="1">
              <a:latin typeface="Times New Roman" pitchFamily="18" charset="0"/>
              <a:cs typeface="Times New Roman" pitchFamily="18" charset="0"/>
            </a:endParaRPr>
          </a:p>
          <a:p>
            <a:pPr marL="571500" lvl="0" indent="-571500" algn="just">
              <a:buClr>
                <a:srgbClr val="FF0000"/>
              </a:buClr>
              <a:buSzPct val="100000"/>
              <a:buAutoNum type="romanUcPeriod"/>
            </a:pPr>
            <a:r>
              <a:rPr lang="en-US" sz="2800" b="1" err="1">
                <a:solidFill>
                  <a:srgbClr val="FF0000"/>
                </a:solidFill>
                <a:latin typeface="Times New Roman" pitchFamily="18" charset="0"/>
                <a:cs typeface="Times New Roman" pitchFamily="18" charset="0"/>
              </a:rPr>
              <a:t>Khái</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niệm</a:t>
            </a:r>
            <a:r>
              <a:rPr lang="en-US" sz="2800" b="1">
                <a:solidFill>
                  <a:srgbClr val="FF0000"/>
                </a:solidFill>
                <a:latin typeface="Times New Roman" pitchFamily="18" charset="0"/>
                <a:cs typeface="Times New Roman" pitchFamily="18" charset="0"/>
              </a:rPr>
              <a:t> (Concept)</a:t>
            </a:r>
          </a:p>
          <a:p>
            <a:pPr marL="571500" lvl="0" indent="-571500" algn="just">
              <a:buClr>
                <a:srgbClr val="FF0000"/>
              </a:buClr>
              <a:buSzPct val="100000"/>
              <a:buAutoNum type="romanUcPeriod"/>
            </a:pP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a:p>
            <a:pPr marL="571500" lvl="0" indent="-571500" algn="just">
              <a:buClr>
                <a:srgbClr val="FF0000"/>
              </a:buClr>
              <a:buSzPct val="100000"/>
              <a:buAutoNum type="romanUcPeriod"/>
            </a:pP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(Apparatus of  The Socialist Republic of Vietnam)</a:t>
            </a:r>
          </a:p>
        </p:txBody>
      </p:sp>
      <p:pic>
        <p:nvPicPr>
          <p:cNvPr id="5" name="Picture 4" descr="2.jpg"/>
          <p:cNvPicPr>
            <a:picLocks noChangeAspect="1"/>
          </p:cNvPicPr>
          <p:nvPr/>
        </p:nvPicPr>
        <p:blipFill>
          <a:blip r:embed="rId2"/>
          <a:stretch>
            <a:fillRect/>
          </a:stretch>
        </p:blipFill>
        <p:spPr>
          <a:xfrm>
            <a:off x="304800" y="3520966"/>
            <a:ext cx="4267200" cy="2956034"/>
          </a:xfrm>
          <a:prstGeom prst="rect">
            <a:avLst/>
          </a:prstGeom>
        </p:spPr>
      </p:pic>
      <p:pic>
        <p:nvPicPr>
          <p:cNvPr id="6" name="Picture 5" descr="3.jpg"/>
          <p:cNvPicPr>
            <a:picLocks noChangeAspect="1"/>
          </p:cNvPicPr>
          <p:nvPr/>
        </p:nvPicPr>
        <p:blipFill>
          <a:blip r:embed="rId3" cstate="print"/>
          <a:stretch>
            <a:fillRect/>
          </a:stretch>
        </p:blipFill>
        <p:spPr>
          <a:xfrm>
            <a:off x="4572000" y="3463135"/>
            <a:ext cx="4343400" cy="29376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pPr algn="ct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chính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thể</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trên</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thế</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giới</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hiện</a:t>
            </a:r>
            <a:r>
              <a:rPr lang="en-US" sz="2800" b="1">
                <a:solidFill>
                  <a:srgbClr val="FF0000"/>
                </a:solidFill>
                <a:latin typeface="Times New Roman" pitchFamily="18" charset="0"/>
                <a:cs typeface="Times New Roman" pitchFamily="18" charset="0"/>
              </a:rPr>
              <a:t> nay</a:t>
            </a:r>
          </a:p>
        </p:txBody>
      </p:sp>
      <p:pic>
        <p:nvPicPr>
          <p:cNvPr id="5" name="Picture 4" descr="Forms_of_government.svg.png"/>
          <p:cNvPicPr>
            <a:picLocks noChangeAspect="1"/>
          </p:cNvPicPr>
          <p:nvPr/>
        </p:nvPicPr>
        <p:blipFill>
          <a:blip r:embed="rId2"/>
          <a:stretch>
            <a:fillRect/>
          </a:stretch>
        </p:blipFill>
        <p:spPr>
          <a:xfrm>
            <a:off x="523875" y="609600"/>
            <a:ext cx="8096250" cy="3505200"/>
          </a:xfrm>
          <a:prstGeom prst="rect">
            <a:avLst/>
          </a:prstGeom>
        </p:spPr>
      </p:pic>
      <p:graphicFrame>
        <p:nvGraphicFramePr>
          <p:cNvPr id="6" name="Table 5"/>
          <p:cNvGraphicFramePr>
            <a:graphicFrameLocks noGrp="1"/>
          </p:cNvGraphicFramePr>
          <p:nvPr/>
        </p:nvGraphicFramePr>
        <p:xfrm>
          <a:off x="381000" y="4114800"/>
          <a:ext cx="8305800" cy="2435360"/>
        </p:xfrm>
        <a:graphic>
          <a:graphicData uri="http://schemas.openxmlformats.org/drawingml/2006/table">
            <a:tbl>
              <a:tblPr/>
              <a:tblGrid>
                <a:gridCol w="1534951">
                  <a:extLst>
                    <a:ext uri="{9D8B030D-6E8A-4147-A177-3AD203B41FA5}">
                      <a16:colId xmlns:a16="http://schemas.microsoft.com/office/drawing/2014/main" val="20000"/>
                    </a:ext>
                  </a:extLst>
                </a:gridCol>
                <a:gridCol w="6770849">
                  <a:extLst>
                    <a:ext uri="{9D8B030D-6E8A-4147-A177-3AD203B41FA5}">
                      <a16:colId xmlns:a16="http://schemas.microsoft.com/office/drawing/2014/main" val="20001"/>
                    </a:ext>
                  </a:extLst>
                </a:gridCol>
              </a:tblGrid>
              <a:tr h="144780">
                <a:tc gridSpan="2">
                  <a:txBody>
                    <a:bodyPr/>
                    <a:lstStyle/>
                    <a:p>
                      <a:r>
                        <a:rPr lang="en-US" sz="1200" b="1" err="1">
                          <a:latin typeface="Times New Roman" pitchFamily="18" charset="0"/>
                          <a:cs typeface="Times New Roman" pitchFamily="18" charset="0"/>
                        </a:rPr>
                        <a:t>Các</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chính</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thể</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trên</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thế</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giới</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tính</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tới</a:t>
                      </a:r>
                      <a:r>
                        <a:rPr lang="en-US" sz="1200" b="1">
                          <a:latin typeface="Times New Roman" pitchFamily="18" charset="0"/>
                          <a:cs typeface="Times New Roman" pitchFamily="18" charset="0"/>
                        </a:rPr>
                        <a:t> </a:t>
                      </a:r>
                      <a:r>
                        <a:rPr lang="en-US" sz="1200" b="1" err="1">
                          <a:latin typeface="Times New Roman" pitchFamily="18" charset="0"/>
                          <a:cs typeface="Times New Roman" pitchFamily="18" charset="0"/>
                        </a:rPr>
                        <a:t>tháng</a:t>
                      </a:r>
                      <a:r>
                        <a:rPr lang="en-US" sz="1200" b="1">
                          <a:latin typeface="Times New Roman" pitchFamily="18" charset="0"/>
                          <a:cs typeface="Times New Roman" pitchFamily="18" charset="0"/>
                        </a:rPr>
                        <a:t> 05, 2010.</a:t>
                      </a:r>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US"/>
                    </a:p>
                  </a:txBody>
                  <a:tcPr/>
                </a:tc>
                <a:extLst>
                  <a:ext uri="{0D108BD9-81ED-4DB2-BD59-A6C34878D82A}">
                    <a16:rowId xmlns:a16="http://schemas.microsoft.com/office/drawing/2014/main" val="10000"/>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355DD"/>
                    </a:solidFill>
                  </a:tcPr>
                </a:tc>
                <a:tc>
                  <a:txBody>
                    <a:bodyPr/>
                    <a:lstStyle/>
                    <a:p>
                      <a:r>
                        <a:rPr lang="vi-VN" sz="1200" u="none" strike="noStrike">
                          <a:solidFill>
                            <a:srgbClr val="0B0080"/>
                          </a:solidFill>
                          <a:latin typeface="Times New Roman" pitchFamily="18" charset="0"/>
                          <a:cs typeface="Times New Roman" pitchFamily="18" charset="0"/>
                          <a:hlinkClick r:id="rId3" tooltip="Tổng thống chế"/>
                        </a:rPr>
                        <a:t>Cộng hòa tổng thống</a:t>
                      </a:r>
                      <a:r>
                        <a:rPr lang="vi-VN" sz="1200">
                          <a:latin typeface="Times New Roman" pitchFamily="18" charset="0"/>
                          <a:cs typeface="Times New Roman" pitchFamily="18" charset="0"/>
                        </a:rPr>
                        <a:t> đầy đủ.</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66BB66"/>
                    </a:solidFill>
                  </a:tcPr>
                </a:tc>
                <a:tc>
                  <a:txBody>
                    <a:bodyPr/>
                    <a:lstStyle/>
                    <a:p>
                      <a:r>
                        <a:rPr lang="vi-VN" sz="1200" u="none" strike="noStrike">
                          <a:solidFill>
                            <a:srgbClr val="0B0080"/>
                          </a:solidFill>
                          <a:latin typeface="Times New Roman" pitchFamily="18" charset="0"/>
                          <a:cs typeface="Times New Roman" pitchFamily="18" charset="0"/>
                          <a:hlinkClick r:id="rId3" tooltip="Tổng thống chế"/>
                        </a:rPr>
                        <a:t>Cộng hòa tổng thống</a:t>
                      </a:r>
                      <a:r>
                        <a:rPr lang="vi-VN" sz="1200">
                          <a:latin typeface="Times New Roman" pitchFamily="18" charset="0"/>
                          <a:cs typeface="Times New Roman" pitchFamily="18" charset="0"/>
                        </a:rPr>
                        <a:t> tồn tại chức vị tổng thống và thủ tướng.</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0E847"/>
                    </a:solidFill>
                  </a:tcPr>
                </a:tc>
                <a:tc>
                  <a:txBody>
                    <a:bodyPr/>
                    <a:lstStyle/>
                    <a:p>
                      <a:r>
                        <a:rPr lang="en-US" sz="1200" u="none" strike="noStrike">
                          <a:solidFill>
                            <a:srgbClr val="663366"/>
                          </a:solidFill>
                          <a:latin typeface="Times New Roman" pitchFamily="18" charset="0"/>
                          <a:cs typeface="Times New Roman" pitchFamily="18" charset="0"/>
                          <a:hlinkClick r:id="rId4" tooltip="en:Semi-presidential system"/>
                        </a:rPr>
                        <a:t>Nửa Cộng hòa tổng thống</a:t>
                      </a:r>
                      <a:r>
                        <a:rPr lang="en-US" sz="1200">
                          <a:latin typeface="Times New Roman" pitchFamily="18" charset="0"/>
                          <a:cs typeface="Times New Roman" pitchFamily="18" charset="0"/>
                        </a:rPr>
                        <a:t>.</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9A33"/>
                    </a:solidFill>
                  </a:tcPr>
                </a:tc>
                <a:tc>
                  <a:txBody>
                    <a:bodyPr/>
                    <a:lstStyle/>
                    <a:p>
                      <a:r>
                        <a:rPr lang="en-US" sz="1200" u="none" strike="noStrike">
                          <a:solidFill>
                            <a:srgbClr val="0B0080"/>
                          </a:solidFill>
                          <a:latin typeface="Times New Roman" pitchFamily="18" charset="0"/>
                          <a:cs typeface="Times New Roman" pitchFamily="18" charset="0"/>
                          <a:hlinkClick r:id="rId5" tooltip="Thể chế Đại nghị"/>
                        </a:rPr>
                        <a:t>Cộng hòa nghị viện</a:t>
                      </a:r>
                      <a:r>
                        <a:rPr lang="en-US" sz="1200">
                          <a:latin typeface="Times New Roman" pitchFamily="18" charset="0"/>
                          <a:cs typeface="Times New Roman" pitchFamily="18" charset="0"/>
                        </a:rPr>
                        <a:t>.</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75353"/>
                    </a:solidFill>
                  </a:tcPr>
                </a:tc>
                <a:tc>
                  <a:txBody>
                    <a:bodyPr/>
                    <a:lstStyle/>
                    <a:p>
                      <a:r>
                        <a:rPr lang="vi-VN" sz="1200" u="none" strike="noStrike">
                          <a:solidFill>
                            <a:srgbClr val="0B0080"/>
                          </a:solidFill>
                          <a:latin typeface="Times New Roman" pitchFamily="18" charset="0"/>
                          <a:cs typeface="Times New Roman" pitchFamily="18" charset="0"/>
                          <a:hlinkClick r:id="rId6" tooltip="Quân chủ lập hiến"/>
                        </a:rPr>
                        <a:t>Quân chủ lập hiến</a:t>
                      </a:r>
                      <a:r>
                        <a:rPr lang="vi-VN" sz="1200">
                          <a:latin typeface="Times New Roman" pitchFamily="18" charset="0"/>
                          <a:cs typeface="Times New Roman" pitchFamily="18" charset="0"/>
                        </a:rPr>
                        <a:t> </a:t>
                      </a:r>
                      <a:r>
                        <a:rPr lang="vi-VN" sz="1200" u="none" strike="noStrike">
                          <a:solidFill>
                            <a:srgbClr val="0B0080"/>
                          </a:solidFill>
                          <a:latin typeface="Times New Roman" pitchFamily="18" charset="0"/>
                          <a:cs typeface="Times New Roman" pitchFamily="18" charset="0"/>
                          <a:hlinkClick r:id="rId5" tooltip="Thể chế Đại nghị"/>
                        </a:rPr>
                        <a:t>nghị viện</a:t>
                      </a:r>
                      <a:r>
                        <a:rPr lang="vi-VN" sz="1200">
                          <a:latin typeface="Times New Roman" pitchFamily="18" charset="0"/>
                          <a:cs typeface="Times New Roman" pitchFamily="18" charset="0"/>
                        </a:rPr>
                        <a:t>, trong đó vua không trực tiếp điều hành đất nước.</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1AF9"/>
                    </a:solidFill>
                  </a:tcPr>
                </a:tc>
                <a:tc>
                  <a:txBody>
                    <a:bodyPr/>
                    <a:lstStyle/>
                    <a:p>
                      <a:r>
                        <a:rPr lang="vi-VN" sz="1200" u="none" strike="noStrike">
                          <a:solidFill>
                            <a:srgbClr val="0B0080"/>
                          </a:solidFill>
                          <a:latin typeface="Times New Roman" pitchFamily="18" charset="0"/>
                          <a:cs typeface="Times New Roman" pitchFamily="18" charset="0"/>
                          <a:hlinkClick r:id="rId6" tooltip="Quân chủ lập hiến"/>
                        </a:rPr>
                        <a:t>Quân chủ lập hiến</a:t>
                      </a:r>
                      <a:r>
                        <a:rPr lang="vi-VN" sz="1200">
                          <a:latin typeface="Times New Roman" pitchFamily="18" charset="0"/>
                          <a:cs typeface="Times New Roman" pitchFamily="18" charset="0"/>
                        </a:rPr>
                        <a:t> </a:t>
                      </a:r>
                      <a:r>
                        <a:rPr lang="vi-VN" sz="1200" u="none" strike="noStrike">
                          <a:solidFill>
                            <a:srgbClr val="0B0080"/>
                          </a:solidFill>
                          <a:latin typeface="Times New Roman" pitchFamily="18" charset="0"/>
                          <a:cs typeface="Times New Roman" pitchFamily="18" charset="0"/>
                          <a:hlinkClick r:id="rId5" tooltip="Thể chế Đại nghị"/>
                        </a:rPr>
                        <a:t>nghị viện</a:t>
                      </a:r>
                      <a:r>
                        <a:rPr lang="vi-VN" sz="1200">
                          <a:latin typeface="Times New Roman" pitchFamily="18" charset="0"/>
                          <a:cs typeface="Times New Roman" pitchFamily="18" charset="0"/>
                        </a:rPr>
                        <a:t>, trong đó vua trực tiếp điều hành đất nước (song song với một nghị viện yếu).</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801A80"/>
                    </a:solidFill>
                  </a:tcPr>
                </a:tc>
                <a:tc>
                  <a:txBody>
                    <a:bodyPr/>
                    <a:lstStyle/>
                    <a:p>
                      <a:r>
                        <a:rPr lang="vi-VN" sz="1200" u="none" strike="noStrike">
                          <a:solidFill>
                            <a:srgbClr val="0B0080"/>
                          </a:solidFill>
                          <a:latin typeface="Times New Roman" pitchFamily="18" charset="0"/>
                          <a:cs typeface="Times New Roman" pitchFamily="18" charset="0"/>
                          <a:hlinkClick r:id="rId7" tooltip="Quân chủ chuyên chế"/>
                        </a:rPr>
                        <a:t>Quân chủ tuyệt đối</a:t>
                      </a:r>
                      <a:r>
                        <a:rPr lang="vi-VN" sz="1200">
                          <a:latin typeface="Times New Roman" pitchFamily="18" charset="0"/>
                          <a:cs typeface="Times New Roman" pitchFamily="18" charset="0"/>
                        </a:rPr>
                        <a:t>.</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AA6F33"/>
                    </a:solidFill>
                  </a:tcPr>
                </a:tc>
                <a:tc>
                  <a:txBody>
                    <a:bodyPr/>
                    <a:lstStyle/>
                    <a:p>
                      <a:r>
                        <a:rPr lang="vi-VN" sz="1200" u="none" strike="noStrike">
                          <a:solidFill>
                            <a:srgbClr val="0B0080"/>
                          </a:solidFill>
                          <a:latin typeface="Times New Roman" pitchFamily="18" charset="0"/>
                          <a:cs typeface="Times New Roman" pitchFamily="18" charset="0"/>
                          <a:hlinkClick r:id="rId8" tooltip="Hệ thống đơn đảng"/>
                        </a:rPr>
                        <a:t>Chính thể độc đảng</a:t>
                      </a:r>
                      <a:r>
                        <a:rPr lang="vi-VN" sz="1200">
                          <a:latin typeface="Times New Roman" pitchFamily="18" charset="0"/>
                          <a:cs typeface="Times New Roman" pitchFamily="18" charset="0"/>
                        </a:rPr>
                        <a:t>.</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144780">
                <a:tc>
                  <a:txBody>
                    <a:bodyPr/>
                    <a:lstStyle/>
                    <a:p>
                      <a:endParaRPr lang="en-US" sz="1200">
                        <a:latin typeface="Times New Roman" pitchFamily="18" charset="0"/>
                        <a:cs typeface="Times New Roman" pitchFamily="18" charset="0"/>
                      </a:endParaRP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CCCC"/>
                    </a:solidFill>
                  </a:tcPr>
                </a:tc>
                <a:tc>
                  <a:txBody>
                    <a:bodyPr/>
                    <a:lstStyle/>
                    <a:p>
                      <a:r>
                        <a:rPr lang="vi-VN" sz="1200">
                          <a:latin typeface="Times New Roman" pitchFamily="18" charset="0"/>
                          <a:cs typeface="Times New Roman" pitchFamily="18" charset="0"/>
                        </a:rPr>
                        <a:t>Những nước có cơ quan lập hiến tạm thời ngừng hoạt động.</a:t>
                      </a:r>
                    </a:p>
                  </a:txBody>
                  <a:tcPr marL="60657" marR="60657" marT="30328" marB="3032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1143000"/>
            <a:ext cx="8610600" cy="5486400"/>
          </a:xfrm>
        </p:spPr>
        <p:txBody>
          <a:bodyPr>
            <a:normAutofit/>
          </a:bodyPr>
          <a:lstStyle/>
          <a:p>
            <a:pPr marL="0" indent="0" algn="just">
              <a:buNone/>
            </a:pPr>
            <a:r>
              <a:rPr lang="en-US" b="1">
                <a:solidFill>
                  <a:srgbClr val="FF0000"/>
                </a:solidFill>
                <a:latin typeface="Times New Roman" pitchFamily="18" charset="0"/>
                <a:cs typeface="Times New Roman" pitchFamily="18" charset="0"/>
              </a:rPr>
              <a:t>3. </a:t>
            </a:r>
            <a:r>
              <a:rPr lang="en-US" b="1" err="1">
                <a:solidFill>
                  <a:srgbClr val="FF0000"/>
                </a:solidFill>
                <a:latin typeface="Times New Roman" pitchFamily="18" charset="0"/>
                <a:cs typeface="Times New Roman" pitchFamily="18" charset="0"/>
              </a:rPr>
              <a:t>Hình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thức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cấu</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trúc</a:t>
            </a:r>
            <a:r>
              <a:rPr lang="en-US" b="1">
                <a:solidFill>
                  <a:srgbClr val="FF0000"/>
                </a:solidFill>
                <a:latin typeface="Times New Roman" pitchFamily="18" charset="0"/>
                <a:cs typeface="Times New Roman" pitchFamily="18" charset="0"/>
              </a:rPr>
              <a:t>:</a:t>
            </a:r>
          </a:p>
          <a:p>
            <a:pPr marL="0" indent="0" algn="just">
              <a:buNone/>
            </a:pPr>
            <a:r>
              <a:rPr lang="en-US" b="1" err="1">
                <a:latin typeface="Times New Roman" pitchFamily="18" charset="0"/>
                <a:cs typeface="Times New Roman" pitchFamily="18" charset="0"/>
              </a:rPr>
              <a:t>Hình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thức</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cấu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trúc</a:t>
            </a:r>
            <a:r>
              <a:rPr lang="en-US" b="1">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sự</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cấu</a:t>
            </a:r>
            <a:r>
              <a:rPr lang="en-US">
                <a:latin typeface="Times New Roman" pitchFamily="18" charset="0"/>
                <a:cs typeface="Times New Roman" pitchFamily="18" charset="0"/>
              </a:rPr>
              <a:t> </a:t>
            </a:r>
            <a:r>
              <a:rPr lang="en-US" err="1">
                <a:latin typeface="Times New Roman" pitchFamily="18" charset="0"/>
                <a:cs typeface="Times New Roman" pitchFamily="18" charset="0"/>
              </a:rPr>
              <a:t>tạo</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đơn</a:t>
            </a:r>
            <a:r>
              <a:rPr lang="en-US">
                <a:latin typeface="Times New Roman" pitchFamily="18" charset="0"/>
                <a:cs typeface="Times New Roman" pitchFamily="18" charset="0"/>
              </a:rPr>
              <a:t> </a:t>
            </a:r>
            <a:r>
              <a:rPr lang="en-US" err="1">
                <a:latin typeface="Times New Roman" pitchFamily="18" charset="0"/>
                <a:cs typeface="Times New Roman" pitchFamily="18" charset="0"/>
              </a:rPr>
              <a:t>vị</a:t>
            </a:r>
            <a:r>
              <a:rPr lang="en-US">
                <a:latin typeface="Times New Roman" pitchFamily="18" charset="0"/>
                <a:cs typeface="Times New Roman" pitchFamily="18" charset="0"/>
              </a:rPr>
              <a:t> </a:t>
            </a:r>
            <a:r>
              <a:rPr lang="en-US" err="1">
                <a:latin typeface="Times New Roman" pitchFamily="18" charset="0"/>
                <a:cs typeface="Times New Roman" pitchFamily="18" charset="0"/>
              </a:rPr>
              <a: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chính</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xác</a:t>
            </a:r>
            <a:r>
              <a:rPr lang="en-US">
                <a:latin typeface="Times New Roman" pitchFamily="18" charset="0"/>
                <a:cs typeface="Times New Roman" pitchFamily="18" charset="0"/>
              </a:rPr>
              <a:t> </a:t>
            </a:r>
            <a:r>
              <a:rPr lang="en-US" err="1">
                <a:latin typeface="Times New Roman" pitchFamily="18" charset="0"/>
                <a:cs typeface="Times New Roman" pitchFamily="18" charset="0"/>
              </a:rPr>
              <a:t>lập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mối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qua </a:t>
            </a:r>
            <a:r>
              <a:rPr lang="en-US" err="1">
                <a:latin typeface="Times New Roman" pitchFamily="18" charset="0"/>
                <a:cs typeface="Times New Roman" pitchFamily="18" charset="0"/>
              </a:rPr>
              <a:t>lại</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giữa</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nhau</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giữa</a:t>
            </a:r>
            <a:r>
              <a:rPr lang="en-US">
                <a:latin typeface="Times New Roman" pitchFamily="18" charset="0"/>
                <a:cs typeface="Times New Roman" pitchFamily="18" charset="0"/>
              </a:rPr>
              <a:t> </a:t>
            </a:r>
            <a:r>
              <a:rPr lang="en-US" err="1">
                <a:latin typeface="Times New Roman" pitchFamily="18" charset="0"/>
                <a:cs typeface="Times New Roman" pitchFamily="18" charset="0"/>
              </a:rPr>
              <a:t>trung</a:t>
            </a:r>
            <a:r>
              <a:rPr lang="en-US">
                <a:latin typeface="Times New Roman" pitchFamily="18" charset="0"/>
                <a:cs typeface="Times New Roman" pitchFamily="18" charset="0"/>
              </a:rPr>
              <a:t> </a:t>
            </a:r>
            <a:r>
              <a:rPr lang="en-US" err="1">
                <a:latin typeface="Times New Roman" pitchFamily="18" charset="0"/>
                <a:cs typeface="Times New Roman" pitchFamily="18" charset="0"/>
              </a:rPr>
              <a:t>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a:t>
            </a:r>
          </a:p>
          <a:p>
            <a:pPr marL="0" indent="0" algn="just">
              <a:buNone/>
            </a:pPr>
            <a:r>
              <a:rPr lang="en-US" b="1" i="1" err="1">
                <a:latin typeface="Times New Roman" pitchFamily="18" charset="0"/>
                <a:cs typeface="Times New Roman" pitchFamily="18" charset="0"/>
              </a:rPr>
              <a:t>Đơn</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vị</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hành</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chính</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lãnh</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thổ</a:t>
            </a:r>
            <a:r>
              <a:rPr lang="en-US" b="1" i="1">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bộ</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phận</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chính</a:t>
            </a:r>
            <a:r>
              <a:rPr lang="en-US">
                <a:latin typeface="Times New Roman" pitchFamily="18" charset="0"/>
                <a:cs typeface="Times New Roman" pitchFamily="18" charset="0"/>
              </a:rPr>
              <a:t> </a:t>
            </a:r>
            <a:r>
              <a:rPr lang="en-US" err="1">
                <a:latin typeface="Times New Roman" pitchFamily="18" charset="0"/>
                <a:cs typeface="Times New Roman" pitchFamily="18" charset="0"/>
              </a:rPr>
              <a:t>riêng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ứng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lập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endParaRPr lang="en-US">
              <a:latin typeface="Times New Roman" pitchFamily="18" charset="0"/>
              <a:cs typeface="Times New Roman" pitchFamily="18" charset="0"/>
            </a:endParaRPr>
          </a:p>
          <a:p>
            <a:pPr marL="0" indent="0" algn="just">
              <a:buNone/>
            </a:pPr>
            <a:r>
              <a:rPr lang="en-US" b="1" i="1" err="1">
                <a:latin typeface="Times New Roman" pitchFamily="18" charset="0"/>
                <a:cs typeface="Times New Roman" pitchFamily="18" charset="0"/>
              </a:rPr>
              <a:t>Xác</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lập</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mối</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quan</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hệ</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giữa</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các</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cơ</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quan</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nhà</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nước</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của</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trung</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ương</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và</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địa</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phương</a:t>
            </a:r>
            <a:r>
              <a:rPr lang="en-US" b="1" i="1">
                <a:latin typeface="Times New Roman" pitchFamily="18" charset="0"/>
                <a:cs typeface="Times New Roman" pitchFamily="18" charset="0"/>
              </a:rPr>
              <a:t>: </a:t>
            </a:r>
            <a:r>
              <a:rPr lang="en-US" err="1">
                <a:latin typeface="Times New Roman" pitchFamily="18" charset="0"/>
                <a:cs typeface="Times New Roman" pitchFamily="18" charset="0"/>
              </a:rPr>
              <a:t>xác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thẩm</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giữa</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nhau</a:t>
            </a:r>
            <a:r>
              <a:rPr lang="en-US">
                <a:latin typeface="Times New Roman" pitchFamily="18" charset="0"/>
                <a:cs typeface="Times New Roman" pitchFamily="18" charset="0"/>
              </a:rPr>
              <a:t>, </a:t>
            </a:r>
            <a:r>
              <a:rPr lang="en-US" err="1">
                <a:latin typeface="Times New Roman" pitchFamily="18" charset="0"/>
                <a:cs typeface="Times New Roman" pitchFamily="18" charset="0"/>
              </a:rPr>
              <a:t>sự</a:t>
            </a:r>
            <a:r>
              <a:rPr lang="en-US">
                <a:latin typeface="Times New Roman" pitchFamily="18" charset="0"/>
                <a:cs typeface="Times New Roman" pitchFamily="18" charset="0"/>
              </a:rPr>
              <a:t> </a:t>
            </a:r>
            <a:r>
              <a:rPr lang="en-US" err="1">
                <a:latin typeface="Times New Roman" pitchFamily="18" charset="0"/>
                <a:cs typeface="Times New Roman" pitchFamily="18" charset="0"/>
              </a:rPr>
              <a:t>tác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động</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giữa</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trung</a:t>
            </a:r>
            <a:r>
              <a:rPr lang="en-US">
                <a:latin typeface="Times New Roman" pitchFamily="18" charset="0"/>
                <a:cs typeface="Times New Roman" pitchFamily="18" charset="0"/>
              </a:rPr>
              <a:t> </a:t>
            </a:r>
            <a:r>
              <a:rPr lang="en-US" err="1">
                <a:latin typeface="Times New Roman" pitchFamily="18" charset="0"/>
                <a:cs typeface="Times New Roman" pitchFamily="18" charset="0"/>
              </a:rPr>
              <a:t>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đến</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ngược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lại</a:t>
            </a:r>
            <a:r>
              <a:rPr lang="en-US">
                <a:latin typeface="Times New Roman" pitchFamily="18" charset="0"/>
                <a:cs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457200" y="762000"/>
            <a:ext cx="8305800" cy="5410200"/>
          </a:xfrm>
        </p:spPr>
        <p:txBody>
          <a:bodyPr/>
          <a:lstStyle/>
          <a:p>
            <a:pPr marL="0" indent="0" algn="just">
              <a:buNone/>
            </a:pPr>
            <a:r>
              <a:rPr lang="en-US" b="1">
                <a:solidFill>
                  <a:srgbClr val="FF0000"/>
                </a:solidFill>
                <a:latin typeface="Times New Roman" pitchFamily="18" charset="0"/>
                <a:cs typeface="Times New Roman" pitchFamily="18" charset="0"/>
              </a:rPr>
              <a:t>3.1 </a:t>
            </a:r>
            <a:r>
              <a:rPr lang="en-US" b="1" err="1">
                <a:solidFill>
                  <a:srgbClr val="FF0000"/>
                </a:solidFill>
                <a:latin typeface="Times New Roman" pitchFamily="18" charset="0"/>
                <a:cs typeface="Times New Roman" pitchFamily="18" charset="0"/>
              </a:rPr>
              <a:t>Nhà</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nước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đơn</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nhất</a:t>
            </a:r>
            <a:r>
              <a:rPr lang="en-US" b="1">
                <a:solidFill>
                  <a:srgbClr val="FF0000"/>
                </a:solidFill>
                <a:latin typeface="Times New Roman" pitchFamily="18" charset="0"/>
                <a:cs typeface="Times New Roman" pitchFamily="18" charset="0"/>
              </a:rPr>
              <a:t> (Unitary States): :</a:t>
            </a:r>
          </a:p>
          <a:p>
            <a:pPr marL="0" indent="0" algn="just">
              <a:buNone/>
            </a:pPr>
            <a:r>
              <a:rPr lang="en-US" b="1" err="1">
                <a:solidFill>
                  <a:srgbClr val="FF0000"/>
                </a:solidFill>
                <a:latin typeface="Times New Roman" pitchFamily="18" charset="0"/>
                <a:cs typeface="Times New Roman" pitchFamily="18" charset="0"/>
              </a:rPr>
              <a:t>Khái</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niệm</a:t>
            </a:r>
            <a:r>
              <a:rPr lang="en-US" b="1">
                <a:solidFill>
                  <a:srgbClr val="FF0000"/>
                </a:solidFill>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mà</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nó</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duy</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này</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chia</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đơn</a:t>
            </a:r>
            <a:r>
              <a:rPr lang="en-US">
                <a:latin typeface="Times New Roman" pitchFamily="18" charset="0"/>
                <a:cs typeface="Times New Roman" pitchFamily="18" charset="0"/>
              </a:rPr>
              <a:t> </a:t>
            </a:r>
            <a:r>
              <a:rPr lang="en-US" err="1">
                <a:latin typeface="Times New Roman" pitchFamily="18" charset="0"/>
                <a:cs typeface="Times New Roman" pitchFamily="18" charset="0"/>
              </a:rPr>
              <a:t>vị</a:t>
            </a:r>
            <a:r>
              <a:rPr lang="en-US">
                <a:latin typeface="Times New Roman" pitchFamily="18" charset="0"/>
                <a:cs typeface="Times New Roman" pitchFamily="18" charset="0"/>
              </a:rPr>
              <a:t> </a:t>
            </a:r>
            <a:r>
              <a:rPr lang="en-US" err="1">
                <a:latin typeface="Times New Roman" pitchFamily="18" charset="0"/>
                <a:cs typeface="Times New Roman" pitchFamily="18" charset="0"/>
              </a:rPr>
              <a: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chính</a:t>
            </a:r>
            <a:r>
              <a:rPr lang="en-US">
                <a:latin typeface="Times New Roman" pitchFamily="18" charset="0"/>
                <a:cs typeface="Times New Roman" pitchFamily="18" charset="0"/>
              </a:rPr>
              <a:t> </a:t>
            </a:r>
            <a:r>
              <a:rPr lang="en-US" err="1">
                <a:latin typeface="Times New Roman" pitchFamily="18" charset="0"/>
                <a:cs typeface="Times New Roman" pitchFamily="18" charset="0"/>
              </a:rPr>
              <a:t>trực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thuộc</a:t>
            </a:r>
            <a:r>
              <a:rPr lang="en-US">
                <a:latin typeface="Times New Roman" pitchFamily="18" charset="0"/>
                <a:cs typeface="Times New Roman" pitchFamily="18" charset="0"/>
              </a:rPr>
              <a:t>.</a:t>
            </a:r>
          </a:p>
          <a:p>
            <a:pPr marL="0" indent="0" algn="just">
              <a:buNone/>
            </a:pPr>
            <a:r>
              <a:rPr lang="en-US" b="1" err="1">
                <a:solidFill>
                  <a:srgbClr val="FF0000"/>
                </a:solidFill>
                <a:latin typeface="Times New Roman" pitchFamily="18" charset="0"/>
                <a:cs typeface="Times New Roman" pitchFamily="18" charset="0"/>
              </a:rPr>
              <a:t>Đặc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điểm</a:t>
            </a:r>
            <a:r>
              <a:rPr lang="en-US" b="1">
                <a:solidFill>
                  <a:srgbClr val="FF0000"/>
                </a:solidFill>
                <a:latin typeface="Times New Roman" pitchFamily="18" charset="0"/>
                <a:cs typeface="Times New Roman" pitchFamily="18" charset="0"/>
              </a:rPr>
              <a:t>:</a:t>
            </a:r>
          </a:p>
          <a:p>
            <a:pPr marL="0" indent="0" algn="just">
              <a:buFontTx/>
              <a:buChar char="-"/>
            </a:pP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quốc</a:t>
            </a:r>
            <a:r>
              <a:rPr lang="en-US">
                <a:latin typeface="Times New Roman" pitchFamily="18" charset="0"/>
                <a:cs typeface="Times New Roman" pitchFamily="18" charset="0"/>
              </a:rPr>
              <a:t> </a:t>
            </a:r>
            <a:r>
              <a:rPr lang="en-US" err="1">
                <a:latin typeface="Times New Roman" pitchFamily="18" charset="0"/>
                <a:cs typeface="Times New Roman" pitchFamily="18" charset="0"/>
              </a:rPr>
              <a:t>gia</a:t>
            </a:r>
            <a:r>
              <a:rPr lang="en-US">
                <a:latin typeface="Times New Roman" pitchFamily="18" charset="0"/>
                <a:cs typeface="Times New Roman" pitchFamily="18" charset="0"/>
              </a:rPr>
              <a:t> </a:t>
            </a:r>
            <a:r>
              <a:rPr lang="en-US" err="1">
                <a:latin typeface="Times New Roman" pitchFamily="18" charset="0"/>
                <a:cs typeface="Times New Roman" pitchFamily="18" charset="0"/>
              </a:rPr>
              <a:t>duy</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nhất</a:t>
            </a:r>
            <a:endParaRPr lang="en-US">
              <a:latin typeface="Times New Roman" pitchFamily="18" charset="0"/>
              <a:cs typeface="Times New Roman" pitchFamily="18" charset="0"/>
            </a:endParaRPr>
          </a:p>
          <a:p>
            <a:pPr marL="0" indent="0" algn="just">
              <a:buFontTx/>
              <a:buChar char="-"/>
            </a:pP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quốc</a:t>
            </a:r>
            <a:r>
              <a:rPr lang="en-US">
                <a:latin typeface="Times New Roman" pitchFamily="18" charset="0"/>
                <a:cs typeface="Times New Roman" pitchFamily="18" charset="0"/>
              </a:rPr>
              <a:t> </a:t>
            </a:r>
            <a:r>
              <a:rPr lang="en-US" err="1">
                <a:latin typeface="Times New Roman" pitchFamily="18" charset="0"/>
                <a:cs typeface="Times New Roman" pitchFamily="18" charset="0"/>
              </a:rPr>
              <a:t>tịch</a:t>
            </a:r>
            <a:endParaRPr lang="en-US">
              <a:latin typeface="Times New Roman" pitchFamily="18" charset="0"/>
              <a:cs typeface="Times New Roman" pitchFamily="18" charset="0"/>
            </a:endParaRPr>
          </a:p>
          <a:p>
            <a:pPr marL="0" indent="0" algn="just">
              <a:buFontTx/>
              <a:buChar char="-"/>
            </a:pP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trên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toàn</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endParaRPr lang="en-US">
              <a:latin typeface="Times New Roman" pitchFamily="18" charset="0"/>
              <a:cs typeface="Times New Roman" pitchFamily="18" charset="0"/>
            </a:endParaRPr>
          </a:p>
          <a:p>
            <a:pPr marL="0" indent="0" algn="just">
              <a:buFontTx/>
              <a:buChar char="-"/>
            </a:pP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luật</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nhất</a:t>
            </a:r>
            <a:endParaRPr lang="en-US">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81000" y="685800"/>
            <a:ext cx="8305800" cy="609600"/>
          </a:xfrm>
        </p:spPr>
        <p:txBody>
          <a:bodyPr/>
          <a:lstStyle/>
          <a:p>
            <a:pPr marL="0" indent="0" algn="just">
              <a:buNone/>
            </a:pPr>
            <a:r>
              <a:rPr lang="en-US" b="1">
                <a:solidFill>
                  <a:srgbClr val="FF0000"/>
                </a:solidFill>
                <a:latin typeface="Times New Roman" pitchFamily="18" charset="0"/>
                <a:cs typeface="Times New Roman" pitchFamily="18" charset="0"/>
              </a:rPr>
              <a:t>3.1 </a:t>
            </a:r>
            <a:r>
              <a:rPr lang="en-US" b="1" err="1">
                <a:solidFill>
                  <a:srgbClr val="FF0000"/>
                </a:solidFill>
                <a:latin typeface="Times New Roman" pitchFamily="18" charset="0"/>
                <a:cs typeface="Times New Roman" pitchFamily="18" charset="0"/>
              </a:rPr>
              <a:t>Nhà</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nước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đơn</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nhất</a:t>
            </a:r>
            <a:r>
              <a:rPr lang="en-US" b="1">
                <a:solidFill>
                  <a:srgbClr val="FF0000"/>
                </a:solidFill>
                <a:latin typeface="Times New Roman" pitchFamily="18" charset="0"/>
                <a:cs typeface="Times New Roman" pitchFamily="18" charset="0"/>
              </a:rPr>
              <a:t> (Unitary States):</a:t>
            </a:r>
            <a:endParaRPr lang="en-US">
              <a:latin typeface="Times New Roman" pitchFamily="18" charset="0"/>
              <a:cs typeface="Times New Roman" pitchFamily="18" charset="0"/>
            </a:endParaRPr>
          </a:p>
        </p:txBody>
      </p:sp>
      <p:pic>
        <p:nvPicPr>
          <p:cNvPr id="7" name="Picture 6" descr="Ban do nha nuoc don nhat.png"/>
          <p:cNvPicPr>
            <a:picLocks noChangeAspect="1"/>
          </p:cNvPicPr>
          <p:nvPr/>
        </p:nvPicPr>
        <p:blipFill>
          <a:blip r:embed="rId2"/>
          <a:stretch>
            <a:fillRect/>
          </a:stretch>
        </p:blipFill>
        <p:spPr>
          <a:xfrm>
            <a:off x="76201" y="1219200"/>
            <a:ext cx="8839200" cy="5334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81000" y="838200"/>
            <a:ext cx="8610600" cy="5791200"/>
          </a:xfrm>
        </p:spPr>
        <p:txBody>
          <a:bodyPr>
            <a:normAutofit lnSpcReduction="10000"/>
          </a:bodyPr>
          <a:lstStyle/>
          <a:p>
            <a:pPr marL="0" indent="0" algn="just">
              <a:buNone/>
            </a:pPr>
            <a:r>
              <a:rPr lang="en-US" b="1">
                <a:solidFill>
                  <a:srgbClr val="FF0000"/>
                </a:solidFill>
                <a:latin typeface="Times New Roman" pitchFamily="18" charset="0"/>
                <a:cs typeface="Times New Roman" pitchFamily="18" charset="0"/>
              </a:rPr>
              <a:t>3.2 </a:t>
            </a:r>
            <a:r>
              <a:rPr lang="en-US" b="1" err="1">
                <a:solidFill>
                  <a:srgbClr val="FF0000"/>
                </a:solidFill>
                <a:latin typeface="Times New Roman" pitchFamily="18" charset="0"/>
                <a:cs typeface="Times New Roman" pitchFamily="18" charset="0"/>
              </a:rPr>
              <a:t>Nhà</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nước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liên</a:t>
            </a:r>
            <a:r>
              <a:rPr lang="en-US" b="1">
                <a:solidFill>
                  <a:srgbClr val="FF0000"/>
                </a:solidFill>
                <a:latin typeface="Times New Roman" pitchFamily="18" charset="0"/>
                <a:cs typeface="Times New Roman" pitchFamily="18" charset="0"/>
              </a:rPr>
              <a:t> bang (Federation of States):</a:t>
            </a:r>
          </a:p>
          <a:p>
            <a:pPr marL="0" indent="0" algn="just">
              <a:buNone/>
            </a:pPr>
            <a:r>
              <a:rPr lang="en-US" b="1" err="1">
                <a:solidFill>
                  <a:srgbClr val="FF0000"/>
                </a:solidFill>
                <a:latin typeface="Times New Roman" pitchFamily="18" charset="0"/>
                <a:cs typeface="Times New Roman" pitchFamily="18" charset="0"/>
              </a:rPr>
              <a:t>Khái</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niệm</a:t>
            </a:r>
            <a:r>
              <a:rPr lang="en-US" b="1">
                <a:solidFill>
                  <a:srgbClr val="FF0000"/>
                </a:solidFill>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hay </a:t>
            </a:r>
            <a:r>
              <a:rPr lang="en-US" err="1">
                <a:latin typeface="Times New Roman" pitchFamily="18" charset="0"/>
                <a:cs typeface="Times New Roman" pitchFamily="18" charset="0"/>
              </a:rPr>
              <a:t>nhiều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viên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bang </a:t>
            </a:r>
            <a:r>
              <a:rPr lang="en-US" err="1">
                <a:latin typeface="Times New Roman" pitchFamily="18" charset="0"/>
                <a:cs typeface="Times New Roman" pitchFamily="18" charset="0"/>
              </a:rPr>
              <a:t>bao</a:t>
            </a:r>
            <a:r>
              <a:rPr lang="en-US">
                <a:latin typeface="Times New Roman" pitchFamily="18" charset="0"/>
                <a:cs typeface="Times New Roman" pitchFamily="18" charset="0"/>
              </a:rPr>
              <a:t> </a:t>
            </a:r>
            <a:r>
              <a:rPr lang="en-US" err="1">
                <a:latin typeface="Times New Roman" pitchFamily="18" charset="0"/>
                <a:cs typeface="Times New Roman" pitchFamily="18" charset="0"/>
              </a:rPr>
              <a:t>gồm</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khác</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này</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gọi</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bang</a:t>
            </a:r>
          </a:p>
          <a:p>
            <a:pPr marL="0" indent="0" algn="just">
              <a:buNone/>
            </a:pPr>
            <a:r>
              <a:rPr lang="en-US" b="1" err="1">
                <a:solidFill>
                  <a:srgbClr val="FF0000"/>
                </a:solidFill>
                <a:latin typeface="Times New Roman" pitchFamily="18" charset="0"/>
                <a:cs typeface="Times New Roman" pitchFamily="18" charset="0"/>
              </a:rPr>
              <a:t>Đặc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điểm</a:t>
            </a:r>
            <a:r>
              <a:rPr lang="en-US" b="1">
                <a:solidFill>
                  <a:srgbClr val="FF0000"/>
                </a:solidFill>
                <a:latin typeface="Times New Roman" pitchFamily="18" charset="0"/>
                <a:cs typeface="Times New Roman" pitchFamily="18" charset="0"/>
              </a:rPr>
              <a:t>:</a:t>
            </a:r>
          </a:p>
          <a:p>
            <a:pPr marL="0" indent="0" algn="just">
              <a:buFontTx/>
              <a:buChar char="-"/>
            </a:pP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viên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trở</a:t>
            </a:r>
            <a:r>
              <a:rPr lang="en-US">
                <a:latin typeface="Times New Roman" pitchFamily="18" charset="0"/>
                <a:cs typeface="Times New Roman" pitchFamily="18" charset="0"/>
              </a:rPr>
              <a:t> </a:t>
            </a:r>
            <a:r>
              <a:rPr lang="en-US" err="1">
                <a:latin typeface="Times New Roman" pitchFamily="18" charset="0"/>
                <a:cs typeface="Times New Roman" pitchFamily="18" charset="0"/>
              </a:rPr>
              <a:t>lên</a:t>
            </a:r>
            <a:endParaRPr lang="en-US">
              <a:latin typeface="Times New Roman" pitchFamily="18" charset="0"/>
              <a:cs typeface="Times New Roman" pitchFamily="18" charset="0"/>
            </a:endParaRPr>
          </a:p>
          <a:p>
            <a:pPr marL="0" indent="0" algn="just">
              <a:buFontTx/>
              <a:buChar char="-"/>
            </a:pP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a:t>
            </a:r>
            <a:r>
              <a:rPr lang="en-US" err="1">
                <a:latin typeface="Times New Roman" pitchFamily="18" charset="0"/>
                <a:cs typeface="Times New Roman" pitchFamily="18" charset="0"/>
              </a:rPr>
              <a:t>loại</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quốc</a:t>
            </a:r>
            <a:r>
              <a:rPr lang="en-US">
                <a:latin typeface="Times New Roman" pitchFamily="18" charset="0"/>
                <a:cs typeface="Times New Roman" pitchFamily="18" charset="0"/>
              </a:rPr>
              <a:t> </a:t>
            </a:r>
            <a:r>
              <a:rPr lang="en-US" err="1">
                <a:latin typeface="Times New Roman" pitchFamily="18" charset="0"/>
                <a:cs typeface="Times New Roman" pitchFamily="18" charset="0"/>
              </a:rPr>
              <a:t>gia</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bang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viên</a:t>
            </a:r>
            <a:endParaRPr lang="en-US">
              <a:latin typeface="Times New Roman" pitchFamily="18" charset="0"/>
              <a:cs typeface="Times New Roman" pitchFamily="18" charset="0"/>
            </a:endParaRPr>
          </a:p>
          <a:p>
            <a:pPr marL="0" indent="0" algn="just">
              <a:buFontTx/>
              <a:buChar char="-"/>
            </a:pP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a:t>
            </a:r>
            <a:r>
              <a:rPr lang="en-US" err="1">
                <a:latin typeface="Times New Roman" pitchFamily="18" charset="0"/>
                <a:cs typeface="Times New Roman" pitchFamily="18" charset="0"/>
              </a:rPr>
              <a:t>quốc</a:t>
            </a:r>
            <a:r>
              <a:rPr lang="en-US">
                <a:latin typeface="Times New Roman" pitchFamily="18" charset="0"/>
                <a:cs typeface="Times New Roman" pitchFamily="18" charset="0"/>
              </a:rPr>
              <a:t> </a:t>
            </a:r>
            <a:r>
              <a:rPr lang="en-US" err="1">
                <a:latin typeface="Times New Roman" pitchFamily="18" charset="0"/>
                <a:cs typeface="Times New Roman" pitchFamily="18" charset="0"/>
              </a:rPr>
              <a:t>tịch</a:t>
            </a:r>
            <a:endParaRPr lang="en-US">
              <a:latin typeface="Times New Roman" pitchFamily="18" charset="0"/>
              <a:cs typeface="Times New Roman" pitchFamily="18" charset="0"/>
            </a:endParaRPr>
          </a:p>
          <a:p>
            <a:pPr marL="0" indent="0" algn="just">
              <a:buFontTx/>
              <a:buChar char="-"/>
            </a:pP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liêng</a:t>
            </a:r>
            <a:r>
              <a:rPr lang="en-US">
                <a:latin typeface="Times New Roman" pitchFamily="18" charset="0"/>
                <a:cs typeface="Times New Roman" pitchFamily="18" charset="0"/>
              </a:rPr>
              <a:t> bang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viên</a:t>
            </a:r>
            <a:r>
              <a:rPr lang="en-US">
                <a:latin typeface="Times New Roman" pitchFamily="18" charset="0"/>
                <a:cs typeface="Times New Roman" pitchFamily="18" charset="0"/>
              </a:rPr>
              <a:t>.</a:t>
            </a:r>
          </a:p>
          <a:p>
            <a:pPr marL="0" indent="0" algn="just">
              <a:buFontTx/>
              <a:buChar char="-"/>
            </a:pP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luật</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bang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viên</a:t>
            </a:r>
            <a:endParaRPr lang="en-US">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609600"/>
            <a:ext cx="8305800" cy="533400"/>
          </a:xfrm>
        </p:spPr>
        <p:txBody>
          <a:bodyPr/>
          <a:lstStyle/>
          <a:p>
            <a:pPr marL="0" indent="0" algn="just">
              <a:buNone/>
            </a:pPr>
            <a:r>
              <a:rPr lang="en-US" b="1">
                <a:solidFill>
                  <a:srgbClr val="FF0000"/>
                </a:solidFill>
                <a:latin typeface="Times New Roman" pitchFamily="18" charset="0"/>
                <a:cs typeface="Times New Roman" pitchFamily="18" charset="0"/>
              </a:rPr>
              <a:t>3.2 </a:t>
            </a:r>
            <a:r>
              <a:rPr lang="en-US" b="1" err="1">
                <a:solidFill>
                  <a:srgbClr val="FF0000"/>
                </a:solidFill>
                <a:latin typeface="Times New Roman" pitchFamily="18" charset="0"/>
                <a:cs typeface="Times New Roman" pitchFamily="18" charset="0"/>
              </a:rPr>
              <a:t>Nhà</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nước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liên</a:t>
            </a:r>
            <a:r>
              <a:rPr lang="en-US" b="1">
                <a:solidFill>
                  <a:srgbClr val="FF0000"/>
                </a:solidFill>
                <a:latin typeface="Times New Roman" pitchFamily="18" charset="0"/>
                <a:cs typeface="Times New Roman" pitchFamily="18" charset="0"/>
              </a:rPr>
              <a:t> bang (Federation of States):</a:t>
            </a:r>
            <a:endParaRPr lang="en-US">
              <a:latin typeface="Times New Roman" pitchFamily="18" charset="0"/>
              <a:cs typeface="Times New Roman" pitchFamily="18" charset="0"/>
            </a:endParaRPr>
          </a:p>
        </p:txBody>
      </p:sp>
      <p:pic>
        <p:nvPicPr>
          <p:cNvPr id="8" name="Picture 7" descr="Ban do nhung nha nuoc lien bang tren the gioi hien nay.png"/>
          <p:cNvPicPr>
            <a:picLocks noChangeAspect="1"/>
          </p:cNvPicPr>
          <p:nvPr/>
        </p:nvPicPr>
        <p:blipFill>
          <a:blip r:embed="rId2"/>
          <a:stretch>
            <a:fillRect/>
          </a:stretch>
        </p:blipFill>
        <p:spPr>
          <a:xfrm>
            <a:off x="0" y="1143000"/>
            <a:ext cx="9144000" cy="5638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609600"/>
            <a:ext cx="8458200" cy="5867400"/>
          </a:xfrm>
        </p:spPr>
        <p:txBody>
          <a:bodyPr/>
          <a:lstStyle/>
          <a:p>
            <a:pPr marL="0" indent="0" algn="just">
              <a:buNone/>
            </a:pPr>
            <a:r>
              <a:rPr lang="en-US" b="1">
                <a:solidFill>
                  <a:srgbClr val="FF0000"/>
                </a:solidFill>
                <a:latin typeface="Times New Roman" pitchFamily="18" charset="0"/>
                <a:cs typeface="Times New Roman" pitchFamily="18" charset="0"/>
              </a:rPr>
              <a:t>3.3 </a:t>
            </a:r>
            <a:r>
              <a:rPr lang="en-US" b="1" err="1">
                <a:solidFill>
                  <a:srgbClr val="FF0000"/>
                </a:solidFill>
                <a:latin typeface="Times New Roman" pitchFamily="18" charset="0"/>
                <a:cs typeface="Times New Roman" pitchFamily="18" charset="0"/>
              </a:rPr>
              <a:t>Nhà</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nước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liên</a:t>
            </a:r>
            <a:r>
              <a:rPr lang="en-US" b="1">
                <a:solidFill>
                  <a:srgbClr val="FF0000"/>
                </a:solidFill>
                <a:latin typeface="Times New Roman" pitchFamily="18" charset="0"/>
                <a:cs typeface="Times New Roman" pitchFamily="18" charset="0"/>
              </a:rPr>
              <a:t> minh (League States):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sự</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tạm</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nhau</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nhằm</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đích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Sau</a:t>
            </a:r>
            <a:r>
              <a:rPr lang="en-US">
                <a:latin typeface="Times New Roman" pitchFamily="18" charset="0"/>
                <a:cs typeface="Times New Roman" pitchFamily="18" charset="0"/>
              </a:rPr>
              <a:t> </a:t>
            </a:r>
            <a:r>
              <a:rPr lang="en-US" err="1">
                <a:latin typeface="Times New Roman" pitchFamily="18" charset="0"/>
                <a:cs typeface="Times New Roman" pitchFamily="18" charset="0"/>
              </a:rPr>
              <a:t>khi</a:t>
            </a:r>
            <a:r>
              <a:rPr lang="en-US">
                <a:latin typeface="Times New Roman" pitchFamily="18" charset="0"/>
                <a:cs typeface="Times New Roman" pitchFamily="18" charset="0"/>
              </a:rPr>
              <a:t>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đạt</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đích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đó</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minh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tự</a:t>
            </a:r>
            <a:r>
              <a:rPr lang="en-US">
                <a:latin typeface="Times New Roman" pitchFamily="18" charset="0"/>
                <a:cs typeface="Times New Roman" pitchFamily="18" charset="0"/>
              </a:rPr>
              <a:t> </a:t>
            </a:r>
            <a:r>
              <a:rPr lang="en-US" err="1">
                <a:latin typeface="Times New Roman" pitchFamily="18" charset="0"/>
                <a:cs typeface="Times New Roman" pitchFamily="18" charset="0"/>
              </a:rPr>
              <a:t>giải</a:t>
            </a:r>
            <a:r>
              <a:rPr lang="en-US">
                <a:latin typeface="Times New Roman" pitchFamily="18" charset="0"/>
                <a:cs typeface="Times New Roman" pitchFamily="18" charset="0"/>
              </a:rPr>
              <a:t> </a:t>
            </a:r>
            <a:r>
              <a:rPr lang="en-US" err="1">
                <a:latin typeface="Times New Roman" pitchFamily="18" charset="0"/>
                <a:cs typeface="Times New Roman" pitchFamily="18" charset="0"/>
              </a:rPr>
              <a:t>tán</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hoặc</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phát</a:t>
            </a:r>
            <a:r>
              <a:rPr lang="en-US">
                <a:latin typeface="Times New Roman" pitchFamily="18" charset="0"/>
                <a:cs typeface="Times New Roman" pitchFamily="18" charset="0"/>
              </a:rPr>
              <a:t> </a:t>
            </a:r>
            <a:r>
              <a:rPr lang="en-US" err="1">
                <a:latin typeface="Times New Roman" pitchFamily="18" charset="0"/>
                <a:cs typeface="Times New Roman" pitchFamily="18" charset="0"/>
              </a:rPr>
              <a:t>triển</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liên</a:t>
            </a:r>
            <a:r>
              <a:rPr lang="en-US">
                <a:latin typeface="Times New Roman" pitchFamily="18" charset="0"/>
                <a:cs typeface="Times New Roman" pitchFamily="18" charset="0"/>
              </a:rPr>
              <a:t> bang.</a:t>
            </a:r>
          </a:p>
          <a:p>
            <a:pPr marL="0" indent="0" algn="just">
              <a:buNone/>
            </a:pPr>
            <a:r>
              <a:rPr lang="vi-VN" sz="2000"/>
              <a:t>Ví dụ: Tháng 10/ 1776 Hội đồng lục địa (Chính quyền tư sản liên bang) Hoa Kỳ đã ban hành các điều khoản của liên bang. Theo các điều khoản này nhà nước tư sản Mỹ là một nhà nước liên minh. Chính quyền tư sản liên bang muốn giải quyết về vấn đề gì quan trọng phải được 9/13 bang đồng ý. Tháng 5/1787 Hội nghị toàn liên bang được triệu tập đã xóa bỏ các Điều khoản liên bang, xây dựng một nhà nước liên bang và một bản Hiến pháp chung cho toàn liên bang</a:t>
            </a:r>
            <a:endParaRPr lang="en-US" sz="2000">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a:latin typeface="Times New Roman" pitchFamily="18" charset="0"/>
              <a:cs typeface="Times New Roman" pitchFamily="18" charset="0"/>
            </a:endParaRPr>
          </a:p>
        </p:txBody>
      </p:sp>
      <p:pic>
        <p:nvPicPr>
          <p:cNvPr id="4" name="Picture 3" descr="usa.png"/>
          <p:cNvPicPr>
            <a:picLocks noChangeAspect="1"/>
          </p:cNvPicPr>
          <p:nvPr/>
        </p:nvPicPr>
        <p:blipFill>
          <a:blip r:embed="rId2"/>
          <a:stretch>
            <a:fillRect/>
          </a:stretch>
        </p:blipFill>
        <p:spPr>
          <a:xfrm>
            <a:off x="2895600" y="4589944"/>
            <a:ext cx="3733800" cy="19632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609600"/>
            <a:ext cx="8458200" cy="5867400"/>
          </a:xfrm>
        </p:spPr>
        <p:txBody>
          <a:bodyPr/>
          <a:lstStyle/>
          <a:p>
            <a:pPr marL="0" indent="0" algn="just">
              <a:buNone/>
            </a:pPr>
            <a:r>
              <a:rPr lang="en-US" b="1">
                <a:solidFill>
                  <a:srgbClr val="FF0000"/>
                </a:solidFill>
                <a:latin typeface="Times New Roman" pitchFamily="18" charset="0"/>
                <a:cs typeface="Times New Roman" pitchFamily="18" charset="0"/>
              </a:rPr>
              <a:t>3.4 </a:t>
            </a:r>
            <a:r>
              <a:rPr lang="en-US" b="1" err="1">
                <a:solidFill>
                  <a:srgbClr val="FF0000"/>
                </a:solidFill>
                <a:latin typeface="Times New Roman" pitchFamily="18" charset="0"/>
                <a:cs typeface="Times New Roman" pitchFamily="18" charset="0"/>
              </a:rPr>
              <a:t>Lãnh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thổ</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tự</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(Autonomous Areas):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lãnh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trao</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độc</a:t>
            </a:r>
            <a:r>
              <a:rPr lang="en-US">
                <a:latin typeface="Times New Roman" pitchFamily="18" charset="0"/>
                <a:cs typeface="Times New Roman" pitchFamily="18" charset="0"/>
              </a:rPr>
              <a:t> </a:t>
            </a:r>
            <a:r>
              <a:rPr lang="en-US" err="1">
                <a:latin typeface="Times New Roman" pitchFamily="18" charset="0"/>
                <a:cs typeface="Times New Roman" pitchFamily="18" charset="0"/>
              </a:rPr>
              <a:t>lập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nhất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endParaRPr lang="en-US" b="1">
              <a:solidFill>
                <a:srgbClr val="FF0000"/>
              </a:solidFill>
              <a:latin typeface="Times New Roman" pitchFamily="18" charset="0"/>
              <a:cs typeface="Times New Roman" pitchFamily="18" charset="0"/>
            </a:endParaRPr>
          </a:p>
          <a:p>
            <a:pPr marL="0" indent="0" algn="just">
              <a:buNone/>
            </a:pPr>
            <a:r>
              <a:rPr lang="en-US" b="1" err="1">
                <a:solidFill>
                  <a:srgbClr val="FF0000"/>
                </a:solidFill>
                <a:latin typeface="Times New Roman" pitchFamily="18" charset="0"/>
                <a:cs typeface="Times New Roman" pitchFamily="18" charset="0"/>
              </a:rPr>
              <a:t>Trung</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Quốc</a:t>
            </a:r>
            <a:r>
              <a:rPr lang="en-US" b="1">
                <a:solidFill>
                  <a:srgbClr val="FF0000"/>
                </a:solidFill>
                <a:latin typeface="Times New Roman" pitchFamily="18" charset="0"/>
                <a:cs typeface="Times New Roman" pitchFamily="18" charset="0"/>
              </a:rPr>
              <a:t> </a:t>
            </a: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57200" y="2057400"/>
          <a:ext cx="8001000" cy="36576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sz="2400" b="1" err="1">
                          <a:latin typeface="Times New Roman" pitchFamily="18" charset="0"/>
                          <a:cs typeface="Times New Roman" pitchFamily="18" charset="0"/>
                        </a:rPr>
                        <a:t>Tên</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vùng</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endParaRPr lang="en-US" sz="2400" b="1">
                        <a:latin typeface="Times New Roman" pitchFamily="18" charset="0"/>
                        <a:cs typeface="Times New Roman" pitchFamily="18" charset="0"/>
                      </a:endParaRPr>
                    </a:p>
                  </a:txBody>
                  <a:tcPr/>
                </a:tc>
                <a:tc>
                  <a:txBody>
                    <a:bodyPr/>
                    <a:lstStyle/>
                    <a:p>
                      <a:r>
                        <a:rPr lang="en-US" sz="2400" b="1" err="1">
                          <a:latin typeface="Times New Roman" pitchFamily="18" charset="0"/>
                          <a:cs typeface="Times New Roman" pitchFamily="18" charset="0"/>
                        </a:rPr>
                        <a:t>Mức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độ</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sz="2400" b="1" err="1">
                          <a:latin typeface="Times New Roman" pitchFamily="18" charset="0"/>
                          <a:cs typeface="Times New Roman" pitchFamily="18" charset="0"/>
                        </a:rPr>
                        <a:t>Hồng</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Kông</a:t>
                      </a:r>
                      <a:r>
                        <a:rPr lang="en-US" sz="2400" b="1" baseline="0">
                          <a:latin typeface="Times New Roman" pitchFamily="18" charset="0"/>
                          <a:cs typeface="Times New Roman" pitchFamily="18" charset="0"/>
                        </a:rPr>
                        <a:t> </a:t>
                      </a:r>
                      <a:endParaRPr lang="en-US" sz="2400" b="1">
                        <a:latin typeface="Times New Roman" pitchFamily="18" charset="0"/>
                        <a:cs typeface="Times New Roman" pitchFamily="18" charset="0"/>
                      </a:endParaRPr>
                    </a:p>
                  </a:txBody>
                  <a:tcPr/>
                </a:tc>
                <a:tc>
                  <a:txBody>
                    <a:bodyPr/>
                    <a:lstStyle/>
                    <a:p>
                      <a:r>
                        <a:rPr lang="en-US" sz="2400" b="1" err="1">
                          <a:latin typeface="Times New Roman" pitchFamily="18" charset="0"/>
                          <a:cs typeface="Times New Roman" pitchFamily="18" charset="0"/>
                        </a:rPr>
                        <a:t>Vùng</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lãnh</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thổ</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có</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Quy</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chế</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Quốc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gia</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a:latin typeface="Times New Roman" pitchFamily="18" charset="0"/>
                          <a:cs typeface="Times New Roman" pitchFamily="18" charset="0"/>
                        </a:rPr>
                        <a:t>Ma Cao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err="1">
                          <a:latin typeface="Times New Roman" pitchFamily="18" charset="0"/>
                          <a:cs typeface="Times New Roman" pitchFamily="18" charset="0"/>
                        </a:rPr>
                        <a:t>Vùng</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lãnh</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thổ</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có</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Quy</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chế</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Quốc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gia</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sz="2400" b="1" err="1">
                          <a:latin typeface="Times New Roman" pitchFamily="18" charset="0"/>
                          <a:cs typeface="Times New Roman" pitchFamily="18" charset="0"/>
                        </a:rPr>
                        <a:t>Tân</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Cương</a:t>
                      </a:r>
                      <a:endParaRPr lang="en-US" sz="2400" b="1">
                        <a:latin typeface="Times New Roman" pitchFamily="18" charset="0"/>
                        <a:cs typeface="Times New Roman" pitchFamily="18" charset="0"/>
                      </a:endParaRPr>
                    </a:p>
                  </a:txBody>
                  <a:tcPr/>
                </a:tc>
                <a:tc>
                  <a:txBody>
                    <a:bodyPr/>
                    <a:lstStyle/>
                    <a:p>
                      <a:r>
                        <a:rPr lang="en-US" sz="2400" b="1" err="1">
                          <a:latin typeface="Times New Roman" pitchFamily="18" charset="0"/>
                          <a:cs typeface="Times New Roman" pitchFamily="18" charset="0"/>
                        </a:rPr>
                        <a:t>Khu</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mức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độ</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thấp</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US" sz="2400" b="1" err="1">
                          <a:latin typeface="Times New Roman" pitchFamily="18" charset="0"/>
                          <a:cs typeface="Times New Roman" pitchFamily="18" charset="0"/>
                        </a:rPr>
                        <a:t>Tây</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Tạng</a:t>
                      </a:r>
                      <a:endParaRPr lang="en-US" sz="2400" b="1">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err="1">
                          <a:latin typeface="Times New Roman" pitchFamily="18" charset="0"/>
                          <a:cs typeface="Times New Roman" pitchFamily="18" charset="0"/>
                        </a:rPr>
                        <a:t>Khu</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mức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độ</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thấp</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US" sz="2400" b="1" err="1">
                          <a:latin typeface="Times New Roman" pitchFamily="18" charset="0"/>
                          <a:cs typeface="Times New Roman" pitchFamily="18" charset="0"/>
                        </a:rPr>
                        <a:t>Quảng</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Tây</a:t>
                      </a:r>
                      <a:endParaRPr lang="en-US" sz="2400" b="1">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err="1">
                          <a:latin typeface="Times New Roman" pitchFamily="18" charset="0"/>
                          <a:cs typeface="Times New Roman" pitchFamily="18" charset="0"/>
                        </a:rPr>
                        <a:t>Khu</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mức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độ</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thấp</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US" sz="2400" b="1" err="1">
                          <a:latin typeface="Times New Roman" pitchFamily="18" charset="0"/>
                          <a:cs typeface="Times New Roman" pitchFamily="18" charset="0"/>
                        </a:rPr>
                        <a:t>Nội</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Mông</a:t>
                      </a:r>
                      <a:endParaRPr lang="en-US" sz="2400" b="1">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err="1">
                          <a:latin typeface="Times New Roman" pitchFamily="18" charset="0"/>
                          <a:cs typeface="Times New Roman" pitchFamily="18" charset="0"/>
                        </a:rPr>
                        <a:t>Khu</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mức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độ</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thấp</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r>
                        <a:rPr lang="en-US" sz="2400" b="1" err="1">
                          <a:latin typeface="Times New Roman" pitchFamily="18" charset="0"/>
                          <a:cs typeface="Times New Roman" pitchFamily="18" charset="0"/>
                        </a:rPr>
                        <a:t>Ninh</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Hạ</a:t>
                      </a:r>
                      <a:endParaRPr lang="en-US" sz="2400" b="1">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err="1">
                          <a:latin typeface="Times New Roman" pitchFamily="18" charset="0"/>
                          <a:cs typeface="Times New Roman" pitchFamily="18" charset="0"/>
                        </a:rPr>
                        <a:t>Khu</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tự</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trị</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mức</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độ</a:t>
                      </a:r>
                      <a:r>
                        <a:rPr lang="en-US" sz="2400" b="1" baseline="0">
                          <a:latin typeface="Times New Roman" pitchFamily="18" charset="0"/>
                          <a:cs typeface="Times New Roman" pitchFamily="18" charset="0"/>
                        </a:rPr>
                        <a:t> </a:t>
                      </a:r>
                      <a:r>
                        <a:rPr lang="en-US" sz="2400" b="1" baseline="0" err="1">
                          <a:latin typeface="Times New Roman" pitchFamily="18" charset="0"/>
                          <a:cs typeface="Times New Roman" pitchFamily="18" charset="0"/>
                        </a:rPr>
                        <a:t>thấp</a:t>
                      </a:r>
                      <a:endParaRPr lang="en-US" sz="2400" b="1">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pic>
        <p:nvPicPr>
          <p:cNvPr id="6" name="Picture 5" descr="china.png"/>
          <p:cNvPicPr>
            <a:picLocks noChangeAspect="1"/>
          </p:cNvPicPr>
          <p:nvPr/>
        </p:nvPicPr>
        <p:blipFill>
          <a:blip r:embed="rId2"/>
          <a:stretch>
            <a:fillRect/>
          </a:stretch>
        </p:blipFill>
        <p:spPr>
          <a:xfrm>
            <a:off x="2209800" y="1495425"/>
            <a:ext cx="731589" cy="485775"/>
          </a:xfrm>
          <a:prstGeom prst="rect">
            <a:avLst/>
          </a:prstGeom>
        </p:spPr>
      </p:pic>
      <p:pic>
        <p:nvPicPr>
          <p:cNvPr id="7" name="Picture 6" descr="hong kong.png"/>
          <p:cNvPicPr>
            <a:picLocks noChangeAspect="1"/>
          </p:cNvPicPr>
          <p:nvPr/>
        </p:nvPicPr>
        <p:blipFill>
          <a:blip r:embed="rId3"/>
          <a:stretch>
            <a:fillRect/>
          </a:stretch>
        </p:blipFill>
        <p:spPr>
          <a:xfrm>
            <a:off x="2209800" y="2514600"/>
            <a:ext cx="572541" cy="381000"/>
          </a:xfrm>
          <a:prstGeom prst="rect">
            <a:avLst/>
          </a:prstGeom>
        </p:spPr>
      </p:pic>
      <p:pic>
        <p:nvPicPr>
          <p:cNvPr id="8" name="Picture 7" descr="ma cao.png"/>
          <p:cNvPicPr>
            <a:picLocks noChangeAspect="1"/>
          </p:cNvPicPr>
          <p:nvPr/>
        </p:nvPicPr>
        <p:blipFill>
          <a:blip r:embed="rId4"/>
          <a:stretch>
            <a:fillRect/>
          </a:stretch>
        </p:blipFill>
        <p:spPr>
          <a:xfrm>
            <a:off x="2195512" y="2989084"/>
            <a:ext cx="547688" cy="3637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1143000"/>
            <a:ext cx="8458200" cy="2667000"/>
          </a:xfrm>
        </p:spPr>
        <p:txBody>
          <a:bodyPr/>
          <a:lstStyle/>
          <a:p>
            <a:pPr marL="0" indent="0" algn="just">
              <a:buNone/>
            </a:pPr>
            <a:r>
              <a:rPr lang="en-US" b="1">
                <a:solidFill>
                  <a:srgbClr val="FF0000"/>
                </a:solidFill>
                <a:latin typeface="Times New Roman" pitchFamily="18" charset="0"/>
                <a:cs typeface="Times New Roman" pitchFamily="18" charset="0"/>
              </a:rPr>
              <a:t>3.5 </a:t>
            </a:r>
            <a:r>
              <a:rPr lang="en-US" b="1" err="1">
                <a:solidFill>
                  <a:srgbClr val="FF0000"/>
                </a:solidFill>
                <a:latin typeface="Times New Roman" pitchFamily="18" charset="0"/>
                <a:cs typeface="Times New Roman" pitchFamily="18" charset="0"/>
              </a:rPr>
              <a:t>Tự</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quản</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địa</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phương</a:t>
            </a:r>
            <a:r>
              <a:rPr lang="en-US" b="1">
                <a:solidFill>
                  <a:srgbClr val="FF0000"/>
                </a:solidFill>
                <a:latin typeface="Times New Roman" pitchFamily="18" charset="0"/>
                <a:cs typeface="Times New Roman" pitchFamily="18" charset="0"/>
              </a:rPr>
              <a:t> (Local self-government):</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hoạt</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động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quản</a:t>
            </a:r>
            <a:r>
              <a:rPr lang="en-US">
                <a:latin typeface="Times New Roman" pitchFamily="18" charset="0"/>
                <a:cs typeface="Times New Roman" pitchFamily="18" charset="0"/>
              </a:rPr>
              <a:t> </a:t>
            </a:r>
            <a:r>
              <a:rPr lang="en-US" err="1">
                <a:latin typeface="Times New Roman" pitchFamily="18" charset="0"/>
                <a:cs typeface="Times New Roman" pitchFamily="18" charset="0"/>
              </a:rPr>
              <a:t>lý</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bởi</a:t>
            </a:r>
            <a:r>
              <a:rPr lang="en-US">
                <a:latin typeface="Times New Roman" pitchFamily="18" charset="0"/>
                <a:cs typeface="Times New Roman" pitchFamily="18" charset="0"/>
              </a:rPr>
              <a:t> </a:t>
            </a:r>
            <a:r>
              <a:rPr lang="en-US" err="1">
                <a:latin typeface="Times New Roman" pitchFamily="18" charset="0"/>
                <a:cs typeface="Times New Roman" pitchFamily="18" charset="0"/>
              </a:rPr>
              <a:t>chính</a:t>
            </a:r>
            <a:r>
              <a:rPr lang="en-US">
                <a:latin typeface="Times New Roman" pitchFamily="18" charset="0"/>
                <a:cs typeface="Times New Roman" pitchFamily="18" charset="0"/>
              </a:rPr>
              <a:t>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thông</a:t>
            </a:r>
            <a:r>
              <a:rPr lang="en-US">
                <a:latin typeface="Times New Roman" pitchFamily="18" charset="0"/>
                <a:cs typeface="Times New Roman" pitchFamily="18" charset="0"/>
              </a:rPr>
              <a:t> qua </a:t>
            </a:r>
            <a:r>
              <a:rPr lang="en-US" err="1">
                <a:latin typeface="Times New Roman" pitchFamily="18" charset="0"/>
                <a:cs typeface="Times New Roman" pitchFamily="18" charset="0"/>
              </a:rPr>
              <a:t>bầu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cử</a:t>
            </a:r>
            <a:r>
              <a:rPr lang="en-US">
                <a:latin typeface="Times New Roman" pitchFamily="18" charset="0"/>
                <a:cs typeface="Times New Roman" pitchFamily="18" charset="0"/>
              </a:rPr>
              <a:t>.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bầu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tự</a:t>
            </a:r>
            <a:r>
              <a:rPr lang="en-US">
                <a:latin typeface="Times New Roman" pitchFamily="18" charset="0"/>
                <a:cs typeface="Times New Roman" pitchFamily="18" charset="0"/>
              </a:rPr>
              <a:t> </a:t>
            </a:r>
            <a:r>
              <a:rPr lang="en-US" err="1">
                <a:latin typeface="Times New Roman" pitchFamily="18" charset="0"/>
                <a:cs typeface="Times New Roman" pitchFamily="18" charset="0"/>
              </a:rPr>
              <a:t>quản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năng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này</a:t>
            </a:r>
            <a:r>
              <a:rPr lang="en-US">
                <a:latin typeface="Times New Roman" pitchFamily="18" charset="0"/>
                <a:cs typeface="Times New Roman" pitchFamily="18" charset="0"/>
              </a:rPr>
              <a:t> </a:t>
            </a:r>
            <a:r>
              <a:rPr lang="en-US" err="1">
                <a:latin typeface="Times New Roman" pitchFamily="18" charset="0"/>
                <a:cs typeface="Times New Roman" pitchFamily="18" charset="0"/>
              </a:rPr>
              <a:t>tập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trung</a:t>
            </a:r>
            <a:r>
              <a:rPr lang="en-US">
                <a:latin typeface="Times New Roman" pitchFamily="18" charset="0"/>
                <a:cs typeface="Times New Roman" pitchFamily="18" charset="0"/>
              </a:rPr>
              <a:t> </a:t>
            </a:r>
            <a:r>
              <a:rPr lang="en-US" err="1">
                <a:latin typeface="Times New Roman" pitchFamily="18" charset="0"/>
                <a:cs typeface="Times New Roman" pitchFamily="18" charset="0"/>
              </a:rPr>
              <a:t>vào</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 </a:t>
            </a:r>
            <a:r>
              <a:rPr lang="en-US" err="1">
                <a:latin typeface="Times New Roman" pitchFamily="18" charset="0"/>
                <a:cs typeface="Times New Roman" pitchFamily="18" charset="0"/>
              </a:rPr>
              <a:t>giải</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vấn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đề</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a:t>
            </a: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b="1">
              <a:solidFill>
                <a:srgbClr val="FF0000"/>
              </a:solidFill>
              <a:latin typeface="Times New Roman" pitchFamily="18" charset="0"/>
              <a:cs typeface="Times New Roman" pitchFamily="18" charset="0"/>
            </a:endParaRPr>
          </a:p>
          <a:p>
            <a:pPr marL="0" indent="0" algn="just">
              <a:buNone/>
            </a:pPr>
            <a:endParaRPr lang="en-US">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914400"/>
            <a:ext cx="8305800" cy="5105400"/>
          </a:xfrm>
        </p:spPr>
        <p:txBody>
          <a:bodyPr>
            <a:normAutofit/>
          </a:bodyPr>
          <a:lstStyle/>
          <a:p>
            <a:pPr marL="0" indent="0" algn="just">
              <a:buNone/>
            </a:pPr>
            <a:r>
              <a:rPr lang="en-US" b="1">
                <a:solidFill>
                  <a:srgbClr val="FF0000"/>
                </a:solidFill>
                <a:latin typeface="Times New Roman" pitchFamily="18" charset="0"/>
                <a:cs typeface="Times New Roman" pitchFamily="18" charset="0"/>
              </a:rPr>
              <a:t>4. </a:t>
            </a:r>
            <a:r>
              <a:rPr lang="en-US" b="1" err="1">
                <a:solidFill>
                  <a:srgbClr val="FF0000"/>
                </a:solidFill>
                <a:latin typeface="Times New Roman" pitchFamily="18" charset="0"/>
                <a:cs typeface="Times New Roman" pitchFamily="18" charset="0"/>
              </a:rPr>
              <a:t>Chế</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độ</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(Political Regime) :</a:t>
            </a:r>
          </a:p>
          <a:p>
            <a:pPr marL="0" indent="0" algn="just">
              <a:buNone/>
            </a:pPr>
            <a:r>
              <a:rPr lang="en-US" b="1" err="1">
                <a:solidFill>
                  <a:srgbClr val="FF0000"/>
                </a:solidFill>
                <a:latin typeface="Times New Roman" pitchFamily="18" charset="0"/>
                <a:cs typeface="Times New Roman" pitchFamily="18" charset="0"/>
              </a:rPr>
              <a:t>Khái</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niệm</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(Politics):  </a:t>
            </a:r>
          </a:p>
          <a:p>
            <a:pPr marL="0" indent="0" algn="just">
              <a:buFontTx/>
              <a:buChar char="-"/>
            </a:pPr>
            <a:r>
              <a:rPr lang="en-US" b="1">
                <a:solidFill>
                  <a:srgbClr val="FF0000"/>
                </a:solidFill>
                <a:latin typeface="Times New Roman" pitchFamily="18" charset="0"/>
                <a:cs typeface="Times New Roman" pitchFamily="18" charset="0"/>
              </a:rPr>
              <a:t>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quan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hệ</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giữa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giai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cấp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dân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tộc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r>
              <a:rPr lang="en-US" sz="2400">
                <a:latin typeface="Times New Roman" pitchFamily="18" charset="0"/>
                <a:cs typeface="Times New Roman" pitchFamily="18" charset="0"/>
              </a:rPr>
              <a:t>.</a:t>
            </a:r>
          </a:p>
          <a:p>
            <a:pPr marL="0" indent="0" algn="just">
              <a:buFontTx/>
              <a:buChar char="-"/>
            </a:pP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quan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điểm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giai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cấp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cầm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đối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với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giai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tầng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hội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được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bằng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chính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sách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pháp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hàng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ngày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r>
              <a:rPr lang="en-US" sz="2400">
                <a:latin typeface="Times New Roman" pitchFamily="18" charset="0"/>
                <a:cs typeface="Times New Roman" pitchFamily="18" charset="0"/>
              </a:rPr>
              <a:t>.</a:t>
            </a:r>
          </a:p>
          <a:p>
            <a:pPr marL="0" indent="0" algn="just">
              <a:buFontTx/>
              <a:buChar char="-"/>
            </a:pP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cấu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thành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chế</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hội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chính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trị</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việc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việc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hội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việc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thực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lực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r>
              <a:rPr lang="en-US" sz="2400">
                <a:latin typeface="Times New Roman" pitchFamily="18" charset="0"/>
                <a:cs typeface="Times New Roman" pitchFamily="18" charset="0"/>
              </a:rPr>
              <a:t>.</a:t>
            </a:r>
          </a:p>
          <a:p>
            <a:pPr marL="0" indent="0" algn="just">
              <a:buFontTx/>
              <a:buChar char="-"/>
            </a:pP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tổng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phương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pháp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thủ</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đoạn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quan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sử</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dụng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thực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lực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endParaRPr lang="en-US" sz="2400">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838200"/>
          </a:xfrm>
        </p:spPr>
        <p:txBody>
          <a:bodyPr>
            <a:normAutofit/>
          </a:bodyPr>
          <a:lstStyle/>
          <a:p>
            <a:pPr lvl="0"/>
            <a:r>
              <a:rPr lang="en-US" sz="2800" b="1">
                <a:solidFill>
                  <a:srgbClr val="FF0000"/>
                </a:solidFill>
                <a:latin typeface="Times New Roman" pitchFamily="18" charset="0"/>
                <a:cs typeface="Times New Roman" pitchFamily="18" charset="0"/>
              </a:rPr>
              <a:t>I. </a:t>
            </a:r>
            <a:r>
              <a:rPr lang="en-US" sz="2800" b="1" err="1">
                <a:solidFill>
                  <a:srgbClr val="FF0000"/>
                </a:solidFill>
                <a:latin typeface="Times New Roman" pitchFamily="18" charset="0"/>
                <a:cs typeface="Times New Roman" pitchFamily="18" charset="0"/>
              </a:rPr>
              <a:t>Khái</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niệm</a:t>
            </a:r>
            <a:r>
              <a:rPr lang="en-US" sz="2800" b="1">
                <a:solidFill>
                  <a:srgbClr val="FF0000"/>
                </a:solidFill>
                <a:latin typeface="Times New Roman" pitchFamily="18" charset="0"/>
                <a:cs typeface="Times New Roman" pitchFamily="18" charset="0"/>
              </a:rPr>
              <a:t> (Concepts)</a:t>
            </a:r>
          </a:p>
        </p:txBody>
      </p:sp>
      <p:sp>
        <p:nvSpPr>
          <p:cNvPr id="5" name="Content Placeholder 4"/>
          <p:cNvSpPr>
            <a:spLocks noGrp="1"/>
          </p:cNvSpPr>
          <p:nvPr>
            <p:ph sz="quarter" idx="1"/>
          </p:nvPr>
        </p:nvSpPr>
        <p:spPr>
          <a:xfrm>
            <a:off x="381000" y="1143000"/>
            <a:ext cx="8305800" cy="4800600"/>
          </a:xfrm>
        </p:spPr>
        <p:txBody>
          <a:bodyPr>
            <a:normAutofit/>
          </a:bodyPr>
          <a:lstStyle/>
          <a:p>
            <a:pPr marL="0" indent="0" algn="just">
              <a:buNone/>
            </a:pPr>
            <a:r>
              <a:rPr lang="en-US" sz="2800" b="1">
                <a:solidFill>
                  <a:srgbClr val="FF0000"/>
                </a:solidFill>
                <a:latin typeface="Times New Roman" pitchFamily="18" charset="0"/>
                <a:cs typeface="Times New Roman" pitchFamily="18" charset="0"/>
              </a:rPr>
              <a:t>1.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tượng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b="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thượng</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tầng</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kiến</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trúc</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pháp</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lý</a:t>
            </a:r>
            <a:r>
              <a:rPr lang="en-US" sz="2800" b="1" i="1">
                <a:solidFill>
                  <a:srgbClr val="FF0000"/>
                </a:solidFill>
                <a:latin typeface="Times New Roman" pitchFamily="18" charset="0"/>
                <a:cs typeface="Times New Roman" pitchFamily="18" charset="0"/>
              </a:rPr>
              <a:t> (legal superstructure</a:t>
            </a:r>
            <a:r>
              <a:rPr lang="en-US" sz="2800" i="1">
                <a:solidFill>
                  <a:srgbClr val="FF0000"/>
                </a:solidFill>
                <a:latin typeface="Times New Roman" pitchFamily="18" charset="0"/>
                <a:cs typeface="Times New Roman" pitchFamily="18" charset="0"/>
              </a:rPr>
              <a: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tổ</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đặc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biệt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chính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trị</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phạm</a:t>
            </a:r>
            <a:r>
              <a:rPr lang="en-US" sz="2800">
                <a:latin typeface="Times New Roman" pitchFamily="18" charset="0"/>
                <a:cs typeface="Times New Roman" pitchFamily="18" charset="0"/>
              </a:rPr>
              <a:t> vi </a:t>
            </a:r>
            <a:r>
              <a:rPr lang="en-US" sz="2800" err="1">
                <a:latin typeface="Times New Roman" pitchFamily="18" charset="0"/>
                <a:cs typeface="Times New Roman" pitchFamily="18" charset="0"/>
              </a:rPr>
              <a:t>tác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rộng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lớn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dựa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sở</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a:t>
            </a:r>
          </a:p>
          <a:p>
            <a:pPr marL="0" indent="0" algn="just">
              <a:buNone/>
            </a:pPr>
            <a:r>
              <a:rPr lang="en-US" sz="2800" b="1">
                <a:solidFill>
                  <a:srgbClr val="FF0000"/>
                </a:solidFill>
                <a:latin typeface="Times New Roman" pitchFamily="18" charset="0"/>
                <a:cs typeface="Times New Roman" pitchFamily="18" charset="0"/>
              </a:rPr>
              <a:t>2. </a:t>
            </a:r>
            <a:r>
              <a:rPr lang="en-US" sz="2800" b="1" err="1">
                <a:solidFill>
                  <a:srgbClr val="FF0000"/>
                </a:solidFill>
                <a:latin typeface="Times New Roman" pitchFamily="18" charset="0"/>
                <a:cs typeface="Times New Roman" pitchFamily="18" charset="0"/>
              </a:rPr>
              <a:t>Kiểu</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tổng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những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đặc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bản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bản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giai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cấp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vai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trò</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xã</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hội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những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điều</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sinh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tồn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triển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một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hình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thái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kinh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tế</a:t>
            </a:r>
            <a:r>
              <a:rPr lang="en-US" sz="2800">
                <a:latin typeface="Times New Roman" pitchFamily="18" charset="0"/>
                <a:cs typeface="Times New Roman" pitchFamily="18" charset="0"/>
              </a:rPr>
              <a:t> - </a:t>
            </a:r>
            <a:r>
              <a:rPr lang="en-US" sz="2800" err="1">
                <a:latin typeface="Times New Roman" pitchFamily="18" charset="0"/>
                <a:cs typeface="Times New Roman" pitchFamily="18" charset="0"/>
              </a:rPr>
              <a:t>xã</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hội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định</a:t>
            </a:r>
            <a:r>
              <a:rPr lang="en-US" sz="2800">
                <a:latin typeface="Times New Roman" pitchFamily="18" charset="0"/>
                <a:cs typeface="Times New Roman"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914400"/>
            <a:ext cx="8305800" cy="2286000"/>
          </a:xfrm>
        </p:spPr>
        <p:txBody>
          <a:bodyPr>
            <a:normAutofit/>
          </a:bodyPr>
          <a:lstStyle/>
          <a:p>
            <a:pPr marL="0" indent="0" algn="just">
              <a:buNone/>
            </a:pPr>
            <a:r>
              <a:rPr lang="en-US" b="1">
                <a:solidFill>
                  <a:srgbClr val="FF0000"/>
                </a:solidFill>
                <a:latin typeface="Times New Roman" pitchFamily="18" charset="0"/>
                <a:cs typeface="Times New Roman" pitchFamily="18" charset="0"/>
              </a:rPr>
              <a:t>4. </a:t>
            </a:r>
            <a:r>
              <a:rPr lang="en-US" b="1" err="1">
                <a:solidFill>
                  <a:srgbClr val="FF0000"/>
                </a:solidFill>
                <a:latin typeface="Times New Roman" pitchFamily="18" charset="0"/>
                <a:cs typeface="Times New Roman" pitchFamily="18" charset="0"/>
              </a:rPr>
              <a:t>Chế</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độ</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(Political Regime) :</a:t>
            </a:r>
          </a:p>
          <a:p>
            <a:pPr marL="0" indent="0" algn="just">
              <a:buNone/>
            </a:pPr>
            <a:r>
              <a:rPr lang="en-US" b="1" err="1">
                <a:solidFill>
                  <a:srgbClr val="FF0000"/>
                </a:solidFill>
                <a:latin typeface="Times New Roman" pitchFamily="18" charset="0"/>
                <a:cs typeface="Times New Roman" pitchFamily="18" charset="0"/>
              </a:rPr>
              <a:t>Khái</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niệm</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Dân</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chủ</a:t>
            </a:r>
            <a:r>
              <a:rPr lang="en-US" b="1">
                <a:solidFill>
                  <a:srgbClr val="FF0000"/>
                </a:solidFill>
                <a:latin typeface="Times New Roman" pitchFamily="18" charset="0"/>
                <a:cs typeface="Times New Roman" pitchFamily="18" charset="0"/>
              </a:rPr>
              <a:t> (Democratic):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nguồn</a:t>
            </a:r>
            <a:r>
              <a:rPr lang="en-US">
                <a:latin typeface="Times New Roman" pitchFamily="18" charset="0"/>
                <a:cs typeface="Times New Roman" pitchFamily="18" charset="0"/>
              </a:rPr>
              <a:t> </a:t>
            </a:r>
            <a:r>
              <a:rPr lang="en-US" err="1">
                <a:latin typeface="Times New Roman" pitchFamily="18" charset="0"/>
                <a:cs typeface="Times New Roman" pitchFamily="18" charset="0"/>
              </a:rPr>
              <a:t>gốc</a:t>
            </a:r>
            <a:r>
              <a:rPr lang="en-US">
                <a:latin typeface="Times New Roman" pitchFamily="18" charset="0"/>
                <a:cs typeface="Times New Roman" pitchFamily="18" charset="0"/>
              </a:rPr>
              <a:t>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a:t>
            </a:r>
            <a:r>
              <a:rPr lang="en-US" err="1">
                <a:latin typeface="Times New Roman" pitchFamily="18" charset="0"/>
                <a:cs typeface="Times New Roman" pitchFamily="18" charset="0"/>
              </a:rPr>
              <a:t>tiếng</a:t>
            </a:r>
            <a:r>
              <a:rPr lang="en-US">
                <a:latin typeface="Times New Roman" pitchFamily="18" charset="0"/>
                <a:cs typeface="Times New Roman" pitchFamily="18" charset="0"/>
              </a:rPr>
              <a:t> </a:t>
            </a:r>
            <a:r>
              <a:rPr lang="en-US" err="1">
                <a:latin typeface="Times New Roman" pitchFamily="18" charset="0"/>
                <a:cs typeface="Times New Roman" pitchFamily="18" charset="0"/>
              </a:rPr>
              <a:t>Hy</a:t>
            </a:r>
            <a:r>
              <a:rPr lang="en-US">
                <a:latin typeface="Times New Roman" pitchFamily="18" charset="0"/>
                <a:cs typeface="Times New Roman" pitchFamily="18" charset="0"/>
              </a:rPr>
              <a:t> </a:t>
            </a:r>
            <a:r>
              <a:rPr lang="en-US" err="1">
                <a:latin typeface="Times New Roman" pitchFamily="18" charset="0"/>
                <a:cs typeface="Times New Roman" pitchFamily="18" charset="0"/>
              </a:rPr>
              <a:t>Lạp</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Demokratia</a:t>
            </a:r>
            <a:r>
              <a:rPr lang="en-US">
                <a:latin typeface="Times New Roman" pitchFamily="18" charset="0"/>
                <a:cs typeface="Times New Roman" pitchFamily="18" charset="0"/>
              </a:rPr>
              <a:t>” – </a:t>
            </a:r>
            <a:r>
              <a:rPr lang="en-US" err="1">
                <a:latin typeface="Times New Roman" pitchFamily="18" charset="0"/>
                <a:cs typeface="Times New Roman" pitchFamily="18" charset="0"/>
              </a:rPr>
              <a:t>nghĩa</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vì</a:t>
            </a:r>
            <a:r>
              <a:rPr lang="en-US">
                <a:latin typeface="Times New Roman" pitchFamily="18" charset="0"/>
                <a:cs typeface="Times New Roman" pitchFamily="18" charset="0"/>
              </a:rPr>
              <a:t> </a:t>
            </a:r>
            <a:r>
              <a:rPr lang="en-US" err="1">
                <a:latin typeface="Times New Roman" pitchFamily="18" charset="0"/>
                <a:cs typeface="Times New Roman" pitchFamily="18" charset="0"/>
              </a:rPr>
              <a:t>nó</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sự</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hai</a:t>
            </a:r>
            <a:r>
              <a:rPr lang="en-US">
                <a:latin typeface="Times New Roman" pitchFamily="18" charset="0"/>
                <a:cs typeface="Times New Roman" pitchFamily="18" charset="0"/>
              </a:rPr>
              <a:t>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“demos-</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chữ</a:t>
            </a:r>
            <a:r>
              <a:rPr lang="en-US">
                <a:latin typeface="Times New Roman" pitchFamily="18" charset="0"/>
                <a:cs typeface="Times New Roman" pitchFamily="18" charset="0"/>
              </a:rPr>
              <a:t> “</a:t>
            </a:r>
            <a:r>
              <a:rPr lang="en-US" err="1">
                <a:latin typeface="Times New Roman" pitchFamily="18" charset="0"/>
                <a:cs typeface="Times New Roman" pitchFamily="18" charset="0"/>
              </a:rPr>
              <a:t>karatia</a:t>
            </a:r>
            <a:r>
              <a:rPr lang="en-US">
                <a:latin typeface="Times New Roman" pitchFamily="18" charset="0"/>
                <a:cs typeface="Times New Roman" pitchFamily="18" charset="0"/>
              </a:rPr>
              <a:t> –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a:t>
            </a:r>
            <a:endParaRPr lang="en-US" b="1">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p:txBody>
      </p:sp>
      <p:graphicFrame>
        <p:nvGraphicFramePr>
          <p:cNvPr id="4" name="Diagram 3"/>
          <p:cNvGraphicFramePr/>
          <p:nvPr/>
        </p:nvGraphicFramePr>
        <p:xfrm>
          <a:off x="1524000" y="2590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4.png"/>
          <p:cNvPicPr>
            <a:picLocks noChangeAspect="1"/>
          </p:cNvPicPr>
          <p:nvPr/>
        </p:nvPicPr>
        <p:blipFill>
          <a:blip r:embed="rId7"/>
          <a:stretch>
            <a:fillRect/>
          </a:stretch>
        </p:blipFill>
        <p:spPr>
          <a:xfrm>
            <a:off x="3581400" y="4724400"/>
            <a:ext cx="1981199" cy="19811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democatic.jpg"/>
          <p:cNvPicPr>
            <a:picLocks noChangeAspect="1"/>
          </p:cNvPicPr>
          <p:nvPr/>
        </p:nvPicPr>
        <p:blipFill>
          <a:blip r:embed="rId2"/>
          <a:stretch>
            <a:fillRect/>
          </a:stretch>
        </p:blipFill>
        <p:spPr>
          <a:xfrm>
            <a:off x="6096000" y="4038600"/>
            <a:ext cx="2680963" cy="2209800"/>
          </a:xfrm>
          <a:prstGeom prst="rect">
            <a:avLst/>
          </a:prstGeom>
        </p:spPr>
      </p:pic>
      <p:sp>
        <p:nvSpPr>
          <p:cNvPr id="2" name="Title 1"/>
          <p:cNvSpPr>
            <a:spLocks noGrp="1"/>
          </p:cNvSpPr>
          <p:nvPr>
            <p:ph type="title"/>
          </p:nvPr>
        </p:nvSpPr>
        <p:spPr>
          <a:xfrm>
            <a:off x="304800" y="1524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914400"/>
            <a:ext cx="5638800" cy="5334000"/>
          </a:xfrm>
        </p:spPr>
        <p:txBody>
          <a:bodyPr>
            <a:normAutofit lnSpcReduction="10000"/>
          </a:bodyPr>
          <a:lstStyle/>
          <a:p>
            <a:pPr marL="0" indent="0" algn="just">
              <a:buNone/>
            </a:pPr>
            <a:r>
              <a:rPr lang="en-US" b="1">
                <a:solidFill>
                  <a:srgbClr val="FF0000"/>
                </a:solidFill>
                <a:latin typeface="Times New Roman" pitchFamily="18" charset="0"/>
                <a:cs typeface="Times New Roman" pitchFamily="18" charset="0"/>
              </a:rPr>
              <a:t>4. </a:t>
            </a:r>
            <a:r>
              <a:rPr lang="en-US" b="1" err="1">
                <a:solidFill>
                  <a:srgbClr val="FF0000"/>
                </a:solidFill>
                <a:latin typeface="Times New Roman" pitchFamily="18" charset="0"/>
                <a:cs typeface="Times New Roman" pitchFamily="18" charset="0"/>
              </a:rPr>
              <a:t>Chế</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độ</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(Political Regime) :</a:t>
            </a:r>
          </a:p>
          <a:p>
            <a:pPr marL="0" indent="0" algn="just">
              <a:buFontTx/>
              <a:buChar char="-"/>
            </a:pPr>
            <a:r>
              <a:rPr lang="en-US" err="1">
                <a:solidFill>
                  <a:srgbClr val="FF0000"/>
                </a:solidFill>
                <a:latin typeface="Times New Roman" pitchFamily="18" charset="0"/>
                <a:cs typeface="Times New Roman" pitchFamily="18" charset="0"/>
              </a:rPr>
              <a:t>Chế</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độ</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chính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trị</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dân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chủ</a:t>
            </a:r>
            <a:r>
              <a:rPr lang="en-US">
                <a:solidFill>
                  <a:srgbClr val="FF0000"/>
                </a:solidFill>
                <a:latin typeface="Times New Roman" pitchFamily="18" charset="0"/>
                <a:cs typeface="Times New Roman" pitchFamily="18" charset="0"/>
              </a:rPr>
              <a:t> (democratic political regime):</a:t>
            </a:r>
            <a:r>
              <a:rPr lang="en-US">
                <a:latin typeface="Times New Roman" pitchFamily="18" charset="0"/>
                <a:cs typeface="Times New Roman" pitchFamily="18" charset="0"/>
              </a:rPr>
              <a:t> </a:t>
            </a:r>
            <a:r>
              <a:rPr lang="en-US" err="1">
                <a:latin typeface="Times New Roman" pitchFamily="18" charset="0"/>
                <a:cs typeface="Times New Roman" pitchFamily="18" charset="0"/>
              </a:rPr>
              <a:t>khi</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đúng</a:t>
            </a:r>
            <a:r>
              <a:rPr lang="en-US">
                <a:latin typeface="Times New Roman" pitchFamily="18" charset="0"/>
                <a:cs typeface="Times New Roman" pitchFamily="18" charset="0"/>
              </a:rPr>
              <a:t> </a:t>
            </a:r>
            <a:r>
              <a:rPr lang="en-US" err="1">
                <a:latin typeface="Times New Roman" pitchFamily="18" charset="0"/>
                <a:cs typeface="Times New Roman" pitchFamily="18" charset="0"/>
              </a:rPr>
              <a:t>nguyên</a:t>
            </a:r>
            <a:r>
              <a:rPr lang="en-US">
                <a:latin typeface="Times New Roman" pitchFamily="18" charset="0"/>
                <a:cs typeface="Times New Roman" pitchFamily="18" charset="0"/>
              </a:rPr>
              <a:t> </a:t>
            </a:r>
            <a:r>
              <a:rPr lang="en-US" err="1">
                <a:latin typeface="Times New Roman" pitchFamily="18" charset="0"/>
                <a:cs typeface="Times New Roman" pitchFamily="18" charset="0"/>
              </a:rPr>
              <a:t>tắc</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khi</a:t>
            </a:r>
            <a:r>
              <a:rPr lang="en-US">
                <a:latin typeface="Times New Roman" pitchFamily="18" charset="0"/>
                <a:cs typeface="Times New Roman" pitchFamily="18" charset="0"/>
              </a:rPr>
              <a:t>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hưởng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tự</a:t>
            </a:r>
            <a:r>
              <a:rPr lang="en-US">
                <a:latin typeface="Times New Roman" pitchFamily="18" charset="0"/>
                <a:cs typeface="Times New Roman" pitchFamily="18" charset="0"/>
              </a:rPr>
              <a:t> do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đồng</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bởi</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do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bầu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a:t>
            </a:r>
          </a:p>
          <a:p>
            <a:pPr marL="0" indent="0" algn="just">
              <a:buFontTx/>
              <a:buChar char="-"/>
            </a:pPr>
            <a:endParaRPr lang="en-US">
              <a:latin typeface="Times New Roman" pitchFamily="18" charset="0"/>
              <a:cs typeface="Times New Roman" pitchFamily="18" charset="0"/>
            </a:endParaRPr>
          </a:p>
          <a:p>
            <a:pPr marL="0" indent="0" algn="just">
              <a:buFontTx/>
              <a:buChar char="-"/>
            </a:pPr>
            <a:r>
              <a:rPr lang="en-US" err="1">
                <a:solidFill>
                  <a:srgbClr val="FF0000"/>
                </a:solidFill>
                <a:latin typeface="Times New Roman" pitchFamily="18" charset="0"/>
                <a:cs typeface="Times New Roman" pitchFamily="18" charset="0"/>
              </a:rPr>
              <a:t>Chế</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độ</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chính</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trị</a:t>
            </a:r>
            <a:r>
              <a:rPr lang="en-US">
                <a:solidFill>
                  <a:srgbClr val="FF0000"/>
                </a:solidFill>
                <a:latin typeface="Times New Roman" pitchFamily="18" charset="0"/>
                <a:cs typeface="Times New Roman" pitchFamily="18" charset="0"/>
              </a:rPr>
              <a:t> phi </a:t>
            </a:r>
            <a:r>
              <a:rPr lang="en-US" err="1">
                <a:solidFill>
                  <a:srgbClr val="FF0000"/>
                </a:solidFill>
                <a:latin typeface="Times New Roman" pitchFamily="18" charset="0"/>
                <a:cs typeface="Times New Roman" pitchFamily="18" charset="0"/>
              </a:rPr>
              <a:t>dân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chủ</a:t>
            </a:r>
            <a:r>
              <a:rPr lang="en-US">
                <a:solidFill>
                  <a:srgbClr val="FF0000"/>
                </a:solidFill>
                <a:latin typeface="Times New Roman" pitchFamily="18" charset="0"/>
                <a:cs typeface="Times New Roman" pitchFamily="18" charset="0"/>
              </a:rPr>
              <a:t> (undemocratic political regime):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không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hoặc</a:t>
            </a:r>
            <a:r>
              <a:rPr lang="en-US">
                <a:latin typeface="Times New Roman" pitchFamily="18" charset="0"/>
                <a:cs typeface="Times New Roman" pitchFamily="18" charset="0"/>
              </a:rPr>
              <a:t>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hạn</a:t>
            </a:r>
            <a:r>
              <a:rPr lang="en-US">
                <a:latin typeface="Times New Roman" pitchFamily="18" charset="0"/>
                <a:cs typeface="Times New Roman" pitchFamily="18" charset="0"/>
              </a:rPr>
              <a:t> </a:t>
            </a:r>
            <a:r>
              <a:rPr lang="en-US" err="1">
                <a:latin typeface="Times New Roman" pitchFamily="18" charset="0"/>
                <a:cs typeface="Times New Roman" pitchFamily="18" charset="0"/>
              </a:rPr>
              <a:t>chế</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chủ</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a:t>
            </a:r>
          </a:p>
          <a:p>
            <a:pPr marL="0" indent="0" algn="just">
              <a:buFontTx/>
              <a:buChar char="-"/>
            </a:pPr>
            <a:endParaRPr lang="en-US">
              <a:latin typeface="Times New Roman" pitchFamily="18" charset="0"/>
              <a:cs typeface="Times New Roman" pitchFamily="18" charset="0"/>
            </a:endParaRPr>
          </a:p>
        </p:txBody>
      </p:sp>
      <p:pic>
        <p:nvPicPr>
          <p:cNvPr id="6" name="Picture 5" descr="democatic.jpg"/>
          <p:cNvPicPr>
            <a:picLocks noChangeAspect="1"/>
          </p:cNvPicPr>
          <p:nvPr/>
        </p:nvPicPr>
        <p:blipFill>
          <a:blip r:embed="rId3"/>
          <a:stretch>
            <a:fillRect/>
          </a:stretch>
        </p:blipFill>
        <p:spPr>
          <a:xfrm>
            <a:off x="5943600" y="1524000"/>
            <a:ext cx="3048000" cy="1828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914400"/>
            <a:ext cx="8610600" cy="4267200"/>
          </a:xfrm>
        </p:spPr>
        <p:txBody>
          <a:bodyPr>
            <a:normAutofit/>
          </a:bodyPr>
          <a:lstStyle/>
          <a:p>
            <a:pPr marL="0" indent="0" algn="just">
              <a:buNone/>
            </a:pPr>
            <a:r>
              <a:rPr lang="en-US" b="1">
                <a:solidFill>
                  <a:srgbClr val="FF0000"/>
                </a:solidFill>
                <a:latin typeface="Times New Roman" pitchFamily="18" charset="0"/>
                <a:cs typeface="Times New Roman" pitchFamily="18" charset="0"/>
              </a:rPr>
              <a:t>4. </a:t>
            </a:r>
            <a:r>
              <a:rPr lang="en-US" b="1" err="1">
                <a:solidFill>
                  <a:srgbClr val="FF0000"/>
                </a:solidFill>
                <a:latin typeface="Times New Roman" pitchFamily="18" charset="0"/>
                <a:cs typeface="Times New Roman" pitchFamily="18" charset="0"/>
              </a:rPr>
              <a:t>Chế</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độ</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(Political Regime) :</a:t>
            </a:r>
          </a:p>
          <a:p>
            <a:pPr marL="0" indent="0" algn="just">
              <a:buFontTx/>
              <a:buChar char="-"/>
            </a:pPr>
            <a:r>
              <a:rPr lang="en-US" sz="2800" err="1">
                <a:solidFill>
                  <a:srgbClr val="FF0000"/>
                </a:solidFill>
                <a:latin typeface="Times New Roman" pitchFamily="18" charset="0"/>
                <a:cs typeface="Times New Roman" pitchFamily="18" charset="0"/>
              </a:rPr>
              <a:t>Phương</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pháp</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dân</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chủ</a:t>
            </a:r>
            <a:r>
              <a:rPr lang="en-US" sz="2800">
                <a:solidFill>
                  <a:srgbClr val="FF0000"/>
                </a:solidFill>
                <a:latin typeface="Times New Roman" pitchFamily="18" charset="0"/>
                <a:cs typeface="Times New Roman" pitchFamily="18" charset="0"/>
              </a:rPr>
              <a:t> (democratic method):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những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cách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đảm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bảo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địa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vụ</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làm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chủ</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đối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với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hiện</a:t>
            </a:r>
            <a:r>
              <a:rPr lang="en-US" sz="2800">
                <a:latin typeface="Times New Roman" pitchFamily="18" charset="0"/>
                <a:cs typeface="Times New Roman" pitchFamily="18" charset="0"/>
              </a:rPr>
              <a:t> qua </a:t>
            </a:r>
            <a:r>
              <a:rPr lang="en-US" sz="2800" err="1">
                <a:latin typeface="Times New Roman" pitchFamily="18" charset="0"/>
                <a:cs typeface="Times New Roman" pitchFamily="18" charset="0"/>
              </a:rPr>
              <a:t>các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quyền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trong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việc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thành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lập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bộ</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máy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tham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gia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vào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bộ</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máy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kiểm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giám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hoạt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động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bộ</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máy</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Có</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hai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pháp</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dân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chủ</a:t>
            </a:r>
            <a:r>
              <a:rPr lang="en-US" sz="2800">
                <a:latin typeface="Times New Roman" pitchFamily="18" charset="0"/>
                <a:cs typeface="Times New Roman" pitchFamily="18" charset="0"/>
              </a:rPr>
              <a:t>: </a:t>
            </a:r>
            <a:r>
              <a:rPr lang="en-US" sz="2800" b="1" err="1">
                <a:latin typeface="Times New Roman" pitchFamily="18" charset="0"/>
                <a:cs typeface="Times New Roman" pitchFamily="18" charset="0"/>
              </a:rPr>
              <a:t>dân</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chủ</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trực</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tiếp</a:t>
            </a:r>
            <a:r>
              <a:rPr lang="en-US" sz="2800" b="1">
                <a:latin typeface="Times New Roman" pitchFamily="18" charset="0"/>
                <a:cs typeface="Times New Roman" pitchFamily="18" charset="0"/>
              </a:rPr>
              <a:t> </a:t>
            </a:r>
            <a:r>
              <a:rPr lang="en-US" sz="2800" err="1">
                <a:latin typeface="Times New Roman" pitchFamily="18" charset="0"/>
                <a:cs typeface="Times New Roman" pitchFamily="18" charset="0"/>
              </a:rPr>
              <a:t>và</a:t>
            </a:r>
            <a:r>
              <a:rPr lang="en-US" sz="2800">
                <a:latin typeface="Times New Roman" pitchFamily="18" charset="0"/>
                <a:cs typeface="Times New Roman" pitchFamily="18" charset="0"/>
              </a:rPr>
              <a:t> </a:t>
            </a:r>
            <a:r>
              <a:rPr lang="en-US" sz="2800" b="1" err="1">
                <a:latin typeface="Times New Roman" pitchFamily="18" charset="0"/>
                <a:cs typeface="Times New Roman" pitchFamily="18" charset="0"/>
              </a:rPr>
              <a:t>dân</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chủ</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gián</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tiếp</a:t>
            </a:r>
            <a:endParaRPr lang="en-US" sz="2800" b="1">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a:p>
            <a:pPr marL="0" indent="0" algn="just">
              <a:buFontTx/>
              <a:buChar char="-"/>
            </a:pPr>
            <a:endParaRPr lang="en-US">
              <a:latin typeface="Times New Roman" pitchFamily="18" charset="0"/>
              <a:cs typeface="Times New Roman" pitchFamily="18" charset="0"/>
            </a:endParaRPr>
          </a:p>
        </p:txBody>
      </p:sp>
      <p:pic>
        <p:nvPicPr>
          <p:cNvPr id="7" name="Picture 6" descr="1.gif"/>
          <p:cNvPicPr>
            <a:picLocks noChangeAspect="1"/>
          </p:cNvPicPr>
          <p:nvPr/>
        </p:nvPicPr>
        <p:blipFill>
          <a:blip r:embed="rId2"/>
          <a:stretch>
            <a:fillRect/>
          </a:stretch>
        </p:blipFill>
        <p:spPr>
          <a:xfrm>
            <a:off x="2438400" y="4419600"/>
            <a:ext cx="4343400" cy="229896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914400"/>
            <a:ext cx="8610600" cy="2286000"/>
          </a:xfrm>
        </p:spPr>
        <p:txBody>
          <a:bodyPr>
            <a:normAutofit/>
          </a:bodyPr>
          <a:lstStyle/>
          <a:p>
            <a:pPr marL="0" indent="0" algn="just">
              <a:buNone/>
            </a:pPr>
            <a:r>
              <a:rPr lang="en-US" b="1">
                <a:solidFill>
                  <a:srgbClr val="FF0000"/>
                </a:solidFill>
                <a:latin typeface="Times New Roman" pitchFamily="18" charset="0"/>
                <a:cs typeface="Times New Roman" pitchFamily="18" charset="0"/>
              </a:rPr>
              <a:t>4. </a:t>
            </a:r>
            <a:r>
              <a:rPr lang="en-US" b="1" err="1">
                <a:solidFill>
                  <a:srgbClr val="FF0000"/>
                </a:solidFill>
                <a:latin typeface="Times New Roman" pitchFamily="18" charset="0"/>
                <a:cs typeface="Times New Roman" pitchFamily="18" charset="0"/>
              </a:rPr>
              <a:t>Chế</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độ</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r>
              <a:rPr lang="en-US" b="1">
                <a:solidFill>
                  <a:srgbClr val="FF0000"/>
                </a:solidFill>
                <a:latin typeface="Times New Roman" pitchFamily="18" charset="0"/>
                <a:cs typeface="Times New Roman" pitchFamily="18" charset="0"/>
              </a:rPr>
              <a:t> (Political Regime) :</a:t>
            </a:r>
          </a:p>
          <a:p>
            <a:pPr marL="0" indent="0" algn="just">
              <a:buFontTx/>
              <a:buChar char="-"/>
            </a:pPr>
            <a:r>
              <a:rPr lang="en-US" err="1">
                <a:solidFill>
                  <a:srgbClr val="FF0000"/>
                </a:solidFill>
                <a:latin typeface="Times New Roman" pitchFamily="18" charset="0"/>
                <a:cs typeface="Times New Roman" pitchFamily="18" charset="0"/>
              </a:rPr>
              <a:t>Phương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pháp</a:t>
            </a:r>
            <a:r>
              <a:rPr lang="en-US">
                <a:solidFill>
                  <a:srgbClr val="FF0000"/>
                </a:solidFill>
                <a:latin typeface="Times New Roman" pitchFamily="18" charset="0"/>
                <a:cs typeface="Times New Roman" pitchFamily="18" charset="0"/>
              </a:rPr>
              <a:t> phi </a:t>
            </a:r>
            <a:r>
              <a:rPr lang="en-US" err="1">
                <a:solidFill>
                  <a:srgbClr val="FF0000"/>
                </a:solidFill>
                <a:latin typeface="Times New Roman" pitchFamily="18" charset="0"/>
                <a:cs typeface="Times New Roman" pitchFamily="18" charset="0"/>
              </a:rPr>
              <a:t>dân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chủ</a:t>
            </a:r>
            <a:r>
              <a:rPr lang="en-US">
                <a:solidFill>
                  <a:srgbClr val="FF0000"/>
                </a:solidFill>
                <a:latin typeface="Times New Roman" pitchFamily="18" charset="0"/>
                <a:cs typeface="Times New Roman" pitchFamily="18" charset="0"/>
              </a:rPr>
              <a:t> (undemocratic method):</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trong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đó</a:t>
            </a:r>
            <a:r>
              <a:rPr lang="en-US">
                <a:latin typeface="Times New Roman" pitchFamily="18" charset="0"/>
                <a:cs typeface="Times New Roman" pitchFamily="18" charset="0"/>
              </a:rPr>
              <a:t> </a:t>
            </a:r>
            <a:r>
              <a:rPr lang="en-US" err="1">
                <a:latin typeface="Times New Roman" pitchFamily="18" charset="0"/>
                <a:cs typeface="Times New Roman" pitchFamily="18" charset="0"/>
              </a:rPr>
              <a:t>không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đảm</a:t>
            </a:r>
            <a:r>
              <a:rPr lang="en-US">
                <a:latin typeface="Times New Roman" pitchFamily="18" charset="0"/>
                <a:cs typeface="Times New Roman" pitchFamily="18" charset="0"/>
              </a:rPr>
              <a:t> </a:t>
            </a:r>
            <a:r>
              <a:rPr lang="en-US" err="1">
                <a:latin typeface="Times New Roman" pitchFamily="18" charset="0"/>
                <a:cs typeface="Times New Roman" pitchFamily="18" charset="0"/>
              </a:rPr>
              <a:t>bảo</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tự</a:t>
            </a:r>
            <a:r>
              <a:rPr lang="en-US">
                <a:latin typeface="Times New Roman" pitchFamily="18" charset="0"/>
                <a:cs typeface="Times New Roman" pitchFamily="18" charset="0"/>
              </a:rPr>
              <a:t> do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nguyên</a:t>
            </a:r>
            <a:r>
              <a:rPr lang="en-US">
                <a:latin typeface="Times New Roman" pitchFamily="18" charset="0"/>
                <a:cs typeface="Times New Roman" pitchFamily="18" charset="0"/>
              </a:rPr>
              <a:t> </a:t>
            </a:r>
            <a:r>
              <a:rPr lang="en-US" err="1">
                <a:latin typeface="Times New Roman" pitchFamily="18" charset="0"/>
                <a:cs typeface="Times New Roman" pitchFamily="18" charset="0"/>
              </a:rPr>
              <a:t>tắc</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thuộc</a:t>
            </a:r>
            <a:r>
              <a:rPr lang="en-US">
                <a:latin typeface="Times New Roman" pitchFamily="18" charset="0"/>
                <a:cs typeface="Times New Roman" pitchFamily="18" charset="0"/>
              </a:rPr>
              <a:t> </a:t>
            </a:r>
            <a:r>
              <a:rPr lang="en-US" err="1">
                <a:latin typeface="Times New Roman" pitchFamily="18" charset="0"/>
                <a:cs typeface="Times New Roman" pitchFamily="18" charset="0"/>
              </a:rPr>
              <a:t>về</a:t>
            </a:r>
            <a:r>
              <a:rPr lang="en-US">
                <a:latin typeface="Times New Roman" pitchFamily="18" charset="0"/>
                <a:cs typeface="Times New Roman" pitchFamily="18" charset="0"/>
              </a:rPr>
              <a:t> </a:t>
            </a:r>
            <a:r>
              <a:rPr lang="en-US" err="1">
                <a:latin typeface="Times New Roman" pitchFamily="18" charset="0"/>
                <a:cs typeface="Times New Roman" pitchFamily="18" charset="0"/>
              </a:rPr>
              <a:t>nhân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a:t>
            </a:r>
          </a:p>
          <a:p>
            <a:pPr marL="0" indent="0" algn="just">
              <a:buFontTx/>
              <a:buChar char="-"/>
            </a:pPr>
            <a:endParaRPr lang="en-US">
              <a:latin typeface="Times New Roman" pitchFamily="18" charset="0"/>
              <a:cs typeface="Times New Roman" pitchFamily="18" charset="0"/>
            </a:endParaRPr>
          </a:p>
        </p:txBody>
      </p:sp>
      <p:pic>
        <p:nvPicPr>
          <p:cNvPr id="4" name="Picture 3" descr="1.png"/>
          <p:cNvPicPr>
            <a:picLocks noChangeAspect="1"/>
          </p:cNvPicPr>
          <p:nvPr/>
        </p:nvPicPr>
        <p:blipFill>
          <a:blip r:embed="rId2"/>
          <a:stretch>
            <a:fillRect/>
          </a:stretch>
        </p:blipFill>
        <p:spPr>
          <a:xfrm>
            <a:off x="5867400" y="3276600"/>
            <a:ext cx="2569191" cy="2133600"/>
          </a:xfrm>
          <a:prstGeom prst="rect">
            <a:avLst/>
          </a:prstGeom>
        </p:spPr>
      </p:pic>
      <p:pic>
        <p:nvPicPr>
          <p:cNvPr id="6" name="Picture 5" descr="12.jpg"/>
          <p:cNvPicPr>
            <a:picLocks noChangeAspect="1"/>
          </p:cNvPicPr>
          <p:nvPr/>
        </p:nvPicPr>
        <p:blipFill>
          <a:blip r:embed="rId3"/>
          <a:stretch>
            <a:fillRect/>
          </a:stretch>
        </p:blipFill>
        <p:spPr>
          <a:xfrm>
            <a:off x="3581400" y="3276600"/>
            <a:ext cx="2000250" cy="2286000"/>
          </a:xfrm>
          <a:prstGeom prst="rect">
            <a:avLst/>
          </a:prstGeom>
        </p:spPr>
      </p:pic>
      <p:pic>
        <p:nvPicPr>
          <p:cNvPr id="7" name="Picture 6" descr="4.jpg"/>
          <p:cNvPicPr>
            <a:picLocks noChangeAspect="1"/>
          </p:cNvPicPr>
          <p:nvPr/>
        </p:nvPicPr>
        <p:blipFill>
          <a:blip r:embed="rId4"/>
          <a:stretch>
            <a:fillRect/>
          </a:stretch>
        </p:blipFill>
        <p:spPr>
          <a:xfrm>
            <a:off x="304800" y="3276600"/>
            <a:ext cx="3160644" cy="2133599"/>
          </a:xfrm>
          <a:prstGeom prst="rect">
            <a:avLst/>
          </a:prstGeom>
        </p:spPr>
      </p:pic>
      <p:graphicFrame>
        <p:nvGraphicFramePr>
          <p:cNvPr id="8" name="Diagram 7"/>
          <p:cNvGraphicFramePr/>
          <p:nvPr/>
        </p:nvGraphicFramePr>
        <p:xfrm>
          <a:off x="838200" y="5486400"/>
          <a:ext cx="7620000" cy="1219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12192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(Apparatus of  The Socialist Republic of Vietnam)</a:t>
            </a:r>
            <a:endParaRPr lang="en-US" sz="3600" b="1">
              <a:solidFill>
                <a:srgbClr val="FF0000"/>
              </a:solidFill>
              <a:latin typeface="Times New Roman" pitchFamily="18" charset="0"/>
              <a:cs typeface="Times New Roman" pitchFamily="18" charset="0"/>
            </a:endParaRPr>
          </a:p>
        </p:txBody>
      </p:sp>
      <p:sp>
        <p:nvSpPr>
          <p:cNvPr id="10" name="TextBox 9"/>
          <p:cNvSpPr txBox="1"/>
          <p:nvPr/>
        </p:nvSpPr>
        <p:spPr>
          <a:xfrm>
            <a:off x="533400" y="1524000"/>
            <a:ext cx="8305800" cy="2677656"/>
          </a:xfrm>
          <a:prstGeom prst="rect">
            <a:avLst/>
          </a:prstGeom>
          <a:noFill/>
        </p:spPr>
        <p:txBody>
          <a:bodyPr wrap="square" rtlCol="0">
            <a:spAutoFit/>
          </a:bodyPr>
          <a:lstStyle/>
          <a:p>
            <a:pPr marL="342900" indent="-342900">
              <a:buAutoNum type="arabicPeriod"/>
            </a:pPr>
            <a:r>
              <a:rPr lang="en-US" sz="2800" b="1">
                <a:solidFill>
                  <a:srgbClr val="FF0000"/>
                </a:solidFill>
                <a:latin typeface="Times New Roman" pitchFamily="18" charset="0"/>
                <a:cs typeface="Times New Roman" pitchFamily="18" charset="0"/>
              </a:rPr>
              <a:t>Khái quát chung</a:t>
            </a:r>
          </a:p>
          <a:p>
            <a:pPr marL="342900" indent="-342900">
              <a:buAutoNum type="arabicPeriod"/>
            </a:pPr>
            <a:r>
              <a:rPr lang="en-US" sz="2800" b="1">
                <a:solidFill>
                  <a:srgbClr val="FF0000"/>
                </a:solidFill>
                <a:latin typeface="Times New Roman" pitchFamily="18" charset="0"/>
                <a:cs typeface="Times New Roman" pitchFamily="18" charset="0"/>
              </a:rPr>
              <a:t>Nguyên tắc tổ chức và hoạt động của bộ máy Nhà nước Cộng hòa xã hội chủ nghĩa Việt Nam</a:t>
            </a:r>
          </a:p>
          <a:p>
            <a:pPr marL="342900" indent="-342900">
              <a:buAutoNum type="arabicPeriod"/>
            </a:pPr>
            <a:r>
              <a:rPr lang="en-US" sz="2800" b="1">
                <a:solidFill>
                  <a:srgbClr val="FF0000"/>
                </a:solidFill>
                <a:latin typeface="Times New Roman" pitchFamily="18" charset="0"/>
                <a:cs typeface="Times New Roman" pitchFamily="18" charset="0"/>
              </a:rPr>
              <a:t>Tổ chức và hoạt động của các cơ quan trong bộ máy Nhà nước Cộng hòa xã hội chủ nghĩa Việt Nam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9906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1. Khái quát chung</a:t>
            </a:r>
            <a:endParaRPr lang="en-US" sz="3600" b="1">
              <a:solidFill>
                <a:srgbClr val="FF0000"/>
              </a:solidFill>
              <a:latin typeface="Times New Roman" pitchFamily="18" charset="0"/>
              <a:cs typeface="Times New Roman" pitchFamily="18" charset="0"/>
            </a:endParaRPr>
          </a:p>
        </p:txBody>
      </p:sp>
      <p:pic>
        <p:nvPicPr>
          <p:cNvPr id="4" name="Picture 3" descr="17.jpg"/>
          <p:cNvPicPr>
            <a:picLocks noChangeAspect="1"/>
          </p:cNvPicPr>
          <p:nvPr/>
        </p:nvPicPr>
        <p:blipFill>
          <a:blip r:embed="rId2"/>
          <a:stretch>
            <a:fillRect/>
          </a:stretch>
        </p:blipFill>
        <p:spPr>
          <a:xfrm>
            <a:off x="4724400" y="1524000"/>
            <a:ext cx="3657600" cy="3657600"/>
          </a:xfrm>
          <a:prstGeom prst="rect">
            <a:avLst/>
          </a:prstGeom>
        </p:spPr>
      </p:pic>
      <p:sp>
        <p:nvSpPr>
          <p:cNvPr id="5" name="TextBox 4"/>
          <p:cNvSpPr txBox="1"/>
          <p:nvPr/>
        </p:nvSpPr>
        <p:spPr>
          <a:xfrm>
            <a:off x="457200" y="1524000"/>
            <a:ext cx="4191000" cy="3416320"/>
          </a:xfrm>
          <a:prstGeom prst="rect">
            <a:avLst/>
          </a:prstGeom>
          <a:noFill/>
        </p:spPr>
        <p:txBody>
          <a:bodyPr wrap="square" rtlCol="0">
            <a:spAutoFit/>
          </a:bodyPr>
          <a:lstStyle/>
          <a:p>
            <a:pPr algn="just"/>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Cộng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hòa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hội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chủ</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nghĩa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Việt</a:t>
            </a:r>
            <a:r>
              <a:rPr lang="en-US" sz="2400">
                <a:latin typeface="Times New Roman" pitchFamily="18" charset="0"/>
                <a:cs typeface="Times New Roman" pitchFamily="18" charset="0"/>
              </a:rPr>
              <a:t> Nam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hệ</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thống</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cơ</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quan</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từ</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trung</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ương</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đến</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các</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địa</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phương</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và</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cơ</a:t>
            </a:r>
            <a:r>
              <a:rPr lang="en-US" sz="240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sở</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tổ</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theo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những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nguyên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tắc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thống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nhất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tạo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thành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cơ </a:t>
            </a:r>
            <a:r>
              <a:rPr lang="en-US" sz="2400" err="1">
                <a:latin typeface="Times New Roman" pitchFamily="18" charset="0"/>
                <a:cs typeface="Times New Roman" pitchFamily="18" charset="0"/>
              </a:rPr>
              <a:t>chế</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đồng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thực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năng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chung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nước</a:t>
            </a:r>
            <a:endParaRPr lang="en-US" sz="240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21.jpg"/>
          <p:cNvPicPr>
            <a:picLocks noChangeAspect="1"/>
          </p:cNvPicPr>
          <p:nvPr/>
        </p:nvPicPr>
        <p:blipFill>
          <a:blip r:embed="rId2"/>
          <a:stretch>
            <a:fillRect/>
          </a:stretch>
        </p:blipFill>
        <p:spPr>
          <a:xfrm>
            <a:off x="6553200" y="4495800"/>
            <a:ext cx="2590800" cy="1962150"/>
          </a:xfrm>
          <a:prstGeom prst="rect">
            <a:avLst/>
          </a:prstGeom>
        </p:spPr>
      </p:pic>
      <p:pic>
        <p:nvPicPr>
          <p:cNvPr id="8" name="Picture 7" descr="20.jpg"/>
          <p:cNvPicPr>
            <a:picLocks noChangeAspect="1"/>
          </p:cNvPicPr>
          <p:nvPr/>
        </p:nvPicPr>
        <p:blipFill>
          <a:blip r:embed="rId3"/>
          <a:stretch>
            <a:fillRect/>
          </a:stretch>
        </p:blipFill>
        <p:spPr>
          <a:xfrm>
            <a:off x="6181725" y="3048000"/>
            <a:ext cx="2962275" cy="1543050"/>
          </a:xfrm>
          <a:prstGeom prst="rect">
            <a:avLst/>
          </a:prstGeom>
        </p:spPr>
      </p:pic>
      <p:pic>
        <p:nvPicPr>
          <p:cNvPr id="7" name="Picture 6" descr="19.jpg"/>
          <p:cNvPicPr>
            <a:picLocks noChangeAspect="1"/>
          </p:cNvPicPr>
          <p:nvPr/>
        </p:nvPicPr>
        <p:blipFill>
          <a:blip r:embed="rId4"/>
          <a:stretch>
            <a:fillRect/>
          </a:stretch>
        </p:blipFill>
        <p:spPr>
          <a:xfrm>
            <a:off x="6629400" y="1371600"/>
            <a:ext cx="2438400" cy="1676400"/>
          </a:xfrm>
          <a:prstGeom prst="rect">
            <a:avLst/>
          </a:prstGeom>
        </p:spPr>
      </p:pic>
      <p:sp>
        <p:nvSpPr>
          <p:cNvPr id="2" name="Title 1"/>
          <p:cNvSpPr>
            <a:spLocks noGrp="1"/>
          </p:cNvSpPr>
          <p:nvPr>
            <p:ph type="title"/>
          </p:nvPr>
        </p:nvSpPr>
        <p:spPr>
          <a:xfrm>
            <a:off x="381000" y="228600"/>
            <a:ext cx="8763000" cy="9906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1. Khái quát chung</a:t>
            </a:r>
            <a:endParaRPr lang="en-US" sz="3600" b="1">
              <a:solidFill>
                <a:srgbClr val="FF0000"/>
              </a:solidFill>
              <a:latin typeface="Times New Roman" pitchFamily="18" charset="0"/>
              <a:cs typeface="Times New Roman" pitchFamily="18" charset="0"/>
            </a:endParaRPr>
          </a:p>
        </p:txBody>
      </p:sp>
      <p:graphicFrame>
        <p:nvGraphicFramePr>
          <p:cNvPr id="6" name="Diagram 5"/>
          <p:cNvGraphicFramePr/>
          <p:nvPr/>
        </p:nvGraphicFramePr>
        <p:xfrm>
          <a:off x="533400" y="1752600"/>
          <a:ext cx="6096000" cy="4546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10668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1. Khái quát chung</a:t>
            </a:r>
            <a:endParaRPr lang="en-US" sz="3600" b="1">
              <a:solidFill>
                <a:srgbClr val="FF0000"/>
              </a:solidFill>
              <a:latin typeface="Times New Roman" pitchFamily="18" charset="0"/>
              <a:cs typeface="Times New Roman" pitchFamily="18" charset="0"/>
            </a:endParaRPr>
          </a:p>
        </p:txBody>
      </p:sp>
      <p:pic>
        <p:nvPicPr>
          <p:cNvPr id="6" name="Picture 5" descr="boyte.jpg"/>
          <p:cNvPicPr>
            <a:picLocks noChangeAspect="1"/>
          </p:cNvPicPr>
          <p:nvPr/>
        </p:nvPicPr>
        <p:blipFill>
          <a:blip r:embed="rId2"/>
          <a:stretch>
            <a:fillRect/>
          </a:stretch>
        </p:blipFill>
        <p:spPr>
          <a:xfrm>
            <a:off x="6324600" y="1447800"/>
            <a:ext cx="2152650" cy="2124075"/>
          </a:xfrm>
          <a:prstGeom prst="rect">
            <a:avLst/>
          </a:prstGeom>
        </p:spPr>
      </p:pic>
      <p:pic>
        <p:nvPicPr>
          <p:cNvPr id="7" name="Picture 6" descr="bocongan.jpg"/>
          <p:cNvPicPr>
            <a:picLocks noChangeAspect="1"/>
          </p:cNvPicPr>
          <p:nvPr/>
        </p:nvPicPr>
        <p:blipFill>
          <a:blip r:embed="rId3"/>
          <a:stretch>
            <a:fillRect/>
          </a:stretch>
        </p:blipFill>
        <p:spPr>
          <a:xfrm>
            <a:off x="4343400" y="1447800"/>
            <a:ext cx="1752600" cy="2381250"/>
          </a:xfrm>
          <a:prstGeom prst="rect">
            <a:avLst/>
          </a:prstGeom>
        </p:spPr>
      </p:pic>
      <p:pic>
        <p:nvPicPr>
          <p:cNvPr id="8" name="Picture 7" descr="botuphap.jpg"/>
          <p:cNvPicPr>
            <a:picLocks noChangeAspect="1"/>
          </p:cNvPicPr>
          <p:nvPr/>
        </p:nvPicPr>
        <p:blipFill>
          <a:blip r:embed="rId4"/>
          <a:stretch>
            <a:fillRect/>
          </a:stretch>
        </p:blipFill>
        <p:spPr>
          <a:xfrm>
            <a:off x="4191000" y="3733800"/>
            <a:ext cx="4419600" cy="2487310"/>
          </a:xfrm>
          <a:prstGeom prst="rect">
            <a:avLst/>
          </a:prstGeom>
        </p:spPr>
      </p:pic>
      <p:sp>
        <p:nvSpPr>
          <p:cNvPr id="9" name="TextBox 8"/>
          <p:cNvSpPr txBox="1"/>
          <p:nvPr/>
        </p:nvSpPr>
        <p:spPr>
          <a:xfrm>
            <a:off x="533400" y="1295400"/>
            <a:ext cx="3810000" cy="4154984"/>
          </a:xfrm>
          <a:prstGeom prst="rect">
            <a:avLst/>
          </a:prstGeom>
          <a:noFill/>
        </p:spPr>
        <p:txBody>
          <a:bodyPr wrap="square" rtlCol="0">
            <a:spAutoFit/>
          </a:bodyPr>
          <a:lstStyle/>
          <a:p>
            <a:pPr algn="just"/>
            <a:r>
              <a:rPr lang="en-US" sz="2400">
                <a:latin typeface="Times New Roman" pitchFamily="18" charset="0"/>
                <a:cs typeface="Times New Roman" pitchFamily="18" charset="0"/>
              </a:rPr>
              <a:t>Cơ quan nhà nước </a:t>
            </a:r>
            <a:r>
              <a:rPr lang="en-US" sz="2400">
                <a:solidFill>
                  <a:srgbClr val="FF0000"/>
                </a:solidFill>
                <a:latin typeface="Times New Roman" pitchFamily="18" charset="0"/>
                <a:cs typeface="Times New Roman" pitchFamily="18" charset="0"/>
              </a:rPr>
              <a:t>(State Agencies) </a:t>
            </a:r>
            <a:r>
              <a:rPr lang="en-US" sz="2400">
                <a:latin typeface="Times New Roman" pitchFamily="18" charset="0"/>
                <a:cs typeface="Times New Roman" pitchFamily="18" charset="0"/>
              </a:rPr>
              <a:t>là </a:t>
            </a:r>
            <a:r>
              <a:rPr lang="en-US" sz="2400">
                <a:solidFill>
                  <a:srgbClr val="FF0000"/>
                </a:solidFill>
                <a:latin typeface="Times New Roman" pitchFamily="18" charset="0"/>
                <a:cs typeface="Times New Roman" pitchFamily="18" charset="0"/>
              </a:rPr>
              <a:t>bộ phận cấu thành</a:t>
            </a:r>
            <a:r>
              <a:rPr lang="en-US" sz="2400">
                <a:latin typeface="Times New Roman" pitchFamily="18" charset="0"/>
                <a:cs typeface="Times New Roman" pitchFamily="18" charset="0"/>
              </a:rPr>
              <a:t> nên bộ máy nhà nước. Là tổ chức chính trị mang quyền lực nhà nước, được </a:t>
            </a:r>
            <a:r>
              <a:rPr lang="en-US" sz="2400">
                <a:solidFill>
                  <a:srgbClr val="FF0000"/>
                </a:solidFill>
                <a:latin typeface="Times New Roman" pitchFamily="18" charset="0"/>
                <a:cs typeface="Times New Roman" pitchFamily="18" charset="0"/>
              </a:rPr>
              <a:t>thành lập trên cơ sở pháp luật </a:t>
            </a:r>
            <a:r>
              <a:rPr lang="en-US" sz="2400">
                <a:latin typeface="Times New Roman" pitchFamily="18" charset="0"/>
                <a:cs typeface="Times New Roman" pitchFamily="18" charset="0"/>
              </a:rPr>
              <a:t>và được </a:t>
            </a:r>
            <a:r>
              <a:rPr lang="en-US" sz="2400">
                <a:solidFill>
                  <a:srgbClr val="FF0000"/>
                </a:solidFill>
                <a:latin typeface="Times New Roman" pitchFamily="18" charset="0"/>
                <a:cs typeface="Times New Roman" pitchFamily="18" charset="0"/>
              </a:rPr>
              <a:t>giao những nhiệm vụ, quyền hạn nhất định </a:t>
            </a:r>
            <a:r>
              <a:rPr lang="en-US" sz="2400">
                <a:latin typeface="Times New Roman" pitchFamily="18" charset="0"/>
                <a:cs typeface="Times New Roman" pitchFamily="18" charset="0"/>
              </a:rPr>
              <a:t>để thực hiện chức năng và nhiệm vụ của nhà nước trong phạm vi nhất định.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4478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2. Nguyên tắc tổ chức và hoạt động của bộ máy Nhà nước CHXHCN Việt Nam</a:t>
            </a:r>
            <a:endParaRPr lang="en-US" sz="3600" b="1">
              <a:solidFill>
                <a:srgbClr val="FF0000"/>
              </a:solidFill>
              <a:latin typeface="Times New Roman" pitchFamily="18" charset="0"/>
              <a:cs typeface="Times New Roman" pitchFamily="18" charset="0"/>
            </a:endParaRPr>
          </a:p>
        </p:txBody>
      </p:sp>
      <p:sp>
        <p:nvSpPr>
          <p:cNvPr id="11" name="TextBox 10"/>
          <p:cNvSpPr txBox="1"/>
          <p:nvPr/>
        </p:nvSpPr>
        <p:spPr>
          <a:xfrm>
            <a:off x="381000" y="1524000"/>
            <a:ext cx="8534400" cy="4585871"/>
          </a:xfrm>
          <a:prstGeom prst="rect">
            <a:avLst/>
          </a:prstGeom>
          <a:noFill/>
        </p:spPr>
        <p:txBody>
          <a:bodyPr wrap="square" rtlCol="0">
            <a:spAutoFit/>
          </a:bodyPr>
          <a:lstStyle/>
          <a:p>
            <a:pPr algn="just"/>
            <a:r>
              <a:rPr lang="en-US" sz="2400" b="1">
                <a:latin typeface="Times New Roman" pitchFamily="18" charset="0"/>
                <a:cs typeface="Times New Roman" pitchFamily="18" charset="0"/>
              </a:rPr>
              <a:t>2.1. </a:t>
            </a:r>
            <a:r>
              <a:rPr lang="en-US" sz="2400" b="1" i="1">
                <a:latin typeface="Times New Roman" pitchFamily="18" charset="0"/>
                <a:cs typeface="Times New Roman" pitchFamily="18" charset="0"/>
              </a:rPr>
              <a:t>Quyền lực nhà nước là thống nhất, có sự phân công, phối hợp, kiểm soát giữa các cơ quan nhà nước trong việc thực hiện các quyền lập pháp, hành pháp, tư pháp</a:t>
            </a:r>
          </a:p>
          <a:p>
            <a:pPr indent="228600" algn="just">
              <a:buFont typeface="Wingdings" pitchFamily="2" charset="2"/>
              <a:buChar char="Ø"/>
            </a:pPr>
            <a:r>
              <a:rPr lang="en-US" sz="2000" b="1">
                <a:latin typeface="Times New Roman" pitchFamily="18" charset="0"/>
                <a:cs typeface="Times New Roman" pitchFamily="18" charset="0"/>
              </a:rPr>
              <a:t>Cơ sở hiến định: </a:t>
            </a:r>
            <a:r>
              <a:rPr lang="en-US" sz="2000">
                <a:latin typeface="Times New Roman" pitchFamily="18" charset="0"/>
                <a:cs typeface="Times New Roman" pitchFamily="18" charset="0"/>
              </a:rPr>
              <a:t>Điều 2 Hiến pháp năm 2013</a:t>
            </a:r>
          </a:p>
          <a:p>
            <a:pPr indent="228600" algn="just">
              <a:buFont typeface="Wingdings" pitchFamily="2" charset="2"/>
              <a:buChar char="Ø"/>
            </a:pPr>
            <a:r>
              <a:rPr lang="en-US" sz="2000" b="1">
                <a:latin typeface="Times New Roman" pitchFamily="18" charset="0"/>
                <a:cs typeface="Times New Roman" pitchFamily="18" charset="0"/>
              </a:rPr>
              <a:t>Nội dung nguyên tắc:</a:t>
            </a:r>
          </a:p>
          <a:p>
            <a:pPr marL="228600" indent="228600" algn="just">
              <a:buFont typeface="Arial" pitchFamily="34" charset="0"/>
              <a:buChar char="•"/>
            </a:pPr>
            <a:r>
              <a:rPr lang="en-US" sz="2000" i="1">
                <a:latin typeface="Times New Roman" pitchFamily="18" charset="0"/>
                <a:cs typeface="Times New Roman" pitchFamily="18" charset="0"/>
              </a:rPr>
              <a:t>Bản chất của nhà nước là của nhân dân, do nhân dân và vì nhân dân. Do đó quyền lực nhà nước (QLNN) phải thống nhất thì mới đảm bảo tất cả QLNN thuộc về nhân dân.</a:t>
            </a:r>
          </a:p>
          <a:p>
            <a:pPr marL="228600" indent="228600" algn="just">
              <a:buFont typeface="Arial" pitchFamily="34" charset="0"/>
              <a:buChar char="•"/>
            </a:pPr>
            <a:r>
              <a:rPr lang="en-US" sz="2000" i="1">
                <a:latin typeface="Times New Roman" pitchFamily="18" charset="0"/>
                <a:cs typeface="Times New Roman" pitchFamily="18" charset="0"/>
              </a:rPr>
              <a:t>Để thực hiện QLNN hiệu quả, QLNN phải được phân công cho các cơ quan nhà nước thực hiện</a:t>
            </a:r>
          </a:p>
          <a:p>
            <a:pPr marL="228600" indent="228600" algn="just">
              <a:buFont typeface="Arial" pitchFamily="34" charset="0"/>
              <a:buChar char="•"/>
            </a:pPr>
            <a:r>
              <a:rPr lang="en-US" sz="2000" i="1">
                <a:latin typeface="Times New Roman" pitchFamily="18" charset="0"/>
                <a:cs typeface="Times New Roman" pitchFamily="18" charset="0"/>
              </a:rPr>
              <a:t>Các cơ quan nhà nước phải cùng phối hợp trong quá trình hoạt động đảm bảo tính thống nhất của nhà nước</a:t>
            </a:r>
          </a:p>
          <a:p>
            <a:pPr marL="228600" indent="228600" algn="just">
              <a:buFont typeface="Arial" pitchFamily="34" charset="0"/>
              <a:buChar char="•"/>
            </a:pPr>
            <a:r>
              <a:rPr lang="en-US" sz="2000" i="1">
                <a:latin typeface="Times New Roman" pitchFamily="18" charset="0"/>
                <a:cs typeface="Times New Roman" pitchFamily="18" charset="0"/>
              </a:rPr>
              <a:t>Các cơ quan nhà nước phải có sự kiểm soát QLNN tránh tình trạng lạm quyền và sai quyền.</a:t>
            </a:r>
          </a:p>
        </p:txBody>
      </p:sp>
      <p:pic>
        <p:nvPicPr>
          <p:cNvPr id="5" name="Picture 4" descr="4.png"/>
          <p:cNvPicPr>
            <a:picLocks noChangeAspect="1"/>
          </p:cNvPicPr>
          <p:nvPr/>
        </p:nvPicPr>
        <p:blipFill>
          <a:blip r:embed="rId2"/>
          <a:stretch>
            <a:fillRect/>
          </a:stretch>
        </p:blipFill>
        <p:spPr>
          <a:xfrm>
            <a:off x="6705602" y="2286000"/>
            <a:ext cx="1066800" cy="1066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4478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2. Nguyên tắc tổ chức và hoạt động của bộ máy Nhà nước CHXHCN Việt Nam</a:t>
            </a:r>
            <a:endParaRPr lang="en-US" sz="3600" b="1">
              <a:solidFill>
                <a:srgbClr val="FF0000"/>
              </a:solidFill>
              <a:latin typeface="Times New Roman" pitchFamily="18" charset="0"/>
              <a:cs typeface="Times New Roman" pitchFamily="18" charset="0"/>
            </a:endParaRPr>
          </a:p>
        </p:txBody>
      </p:sp>
      <p:sp>
        <p:nvSpPr>
          <p:cNvPr id="11" name="TextBox 10"/>
          <p:cNvSpPr txBox="1"/>
          <p:nvPr/>
        </p:nvSpPr>
        <p:spPr>
          <a:xfrm>
            <a:off x="381000" y="1676400"/>
            <a:ext cx="8458200" cy="4524315"/>
          </a:xfrm>
          <a:prstGeom prst="rect">
            <a:avLst/>
          </a:prstGeom>
          <a:noFill/>
        </p:spPr>
        <p:txBody>
          <a:bodyPr wrap="square" rtlCol="0">
            <a:spAutoFit/>
          </a:bodyPr>
          <a:lstStyle/>
          <a:p>
            <a:pPr algn="just"/>
            <a:r>
              <a:rPr lang="en-US" sz="2400" b="1">
                <a:latin typeface="Times New Roman" pitchFamily="18" charset="0"/>
                <a:cs typeface="Times New Roman" pitchFamily="18" charset="0"/>
              </a:rPr>
              <a:t>2.2. </a:t>
            </a:r>
            <a:r>
              <a:rPr lang="en-US" sz="2400" b="1" i="1">
                <a:latin typeface="Times New Roman" pitchFamily="18" charset="0"/>
                <a:cs typeface="Times New Roman" pitchFamily="18" charset="0"/>
              </a:rPr>
              <a:t>Nguyên tắc Đảng lãnh đạo</a:t>
            </a:r>
          </a:p>
          <a:p>
            <a:pPr indent="228600" algn="just">
              <a:buFont typeface="Wingdings" pitchFamily="2" charset="2"/>
              <a:buChar char="Ø"/>
            </a:pPr>
            <a:r>
              <a:rPr lang="en-US" sz="2400" b="1">
                <a:latin typeface="Times New Roman" pitchFamily="18" charset="0"/>
                <a:cs typeface="Times New Roman" pitchFamily="18" charset="0"/>
              </a:rPr>
              <a:t>Cơ sở hiến định: </a:t>
            </a:r>
            <a:r>
              <a:rPr lang="en-US" sz="2400">
                <a:latin typeface="Times New Roman" pitchFamily="18" charset="0"/>
                <a:cs typeface="Times New Roman" pitchFamily="18" charset="0"/>
              </a:rPr>
              <a:t>Điều 4 Hiến pháp năm 2013</a:t>
            </a:r>
          </a:p>
          <a:p>
            <a:pPr indent="228600" algn="just">
              <a:buFont typeface="Wingdings" pitchFamily="2" charset="2"/>
              <a:buChar char="Ø"/>
            </a:pPr>
            <a:r>
              <a:rPr lang="en-US" sz="2400" b="1">
                <a:latin typeface="Times New Roman" pitchFamily="18" charset="0"/>
                <a:cs typeface="Times New Roman" pitchFamily="18" charset="0"/>
              </a:rPr>
              <a:t>Nội dung nguyên tắc:</a:t>
            </a:r>
          </a:p>
          <a:p>
            <a:pPr indent="228600" algn="just">
              <a:buFont typeface="Arial" pitchFamily="34" charset="0"/>
              <a:buChar char="•"/>
            </a:pPr>
            <a:r>
              <a:rPr lang="en-US" sz="2400" i="1">
                <a:latin typeface="Times New Roman" pitchFamily="18" charset="0"/>
                <a:cs typeface="Times New Roman" pitchFamily="18" charset="0"/>
              </a:rPr>
              <a:t>Đảng vạch ra cương lĩnh, đường lối, chủ trương, chính sách lớn làm cơ sở cho chiến lược, kế hoạch phát triển kinh tế - xã hội</a:t>
            </a:r>
          </a:p>
          <a:p>
            <a:pPr indent="228600" algn="just">
              <a:buFont typeface="Arial" pitchFamily="34" charset="0"/>
              <a:buChar char="•"/>
            </a:pPr>
            <a:r>
              <a:rPr lang="en-US" sz="2400" i="1">
                <a:latin typeface="Times New Roman" pitchFamily="18" charset="0"/>
                <a:cs typeface="Times New Roman" pitchFamily="18" charset="0"/>
              </a:rPr>
              <a:t>Đảng đào tạo, bồi dưỡng, giới thiệu các cán bộ có phẩm chất và năng lực đảm nhận những cương vị chủ chốt trong bộ máy nhà nước</a:t>
            </a:r>
          </a:p>
          <a:p>
            <a:pPr indent="228600" algn="just">
              <a:buFont typeface="Arial" pitchFamily="34" charset="0"/>
              <a:buChar char="•"/>
            </a:pPr>
            <a:r>
              <a:rPr lang="en-US" sz="2400" i="1">
                <a:latin typeface="Times New Roman" pitchFamily="18" charset="0"/>
                <a:cs typeface="Times New Roman" pitchFamily="18" charset="0"/>
              </a:rPr>
              <a:t>Đảng lãnh đạo nhà nước bằng công tác kiểm tra, giám sát</a:t>
            </a:r>
          </a:p>
          <a:p>
            <a:pPr indent="228600" algn="just">
              <a:buFont typeface="Arial" pitchFamily="34" charset="0"/>
              <a:buChar char="•"/>
            </a:pPr>
            <a:r>
              <a:rPr lang="en-US" sz="2400" i="1">
                <a:latin typeface="Times New Roman" pitchFamily="18" charset="0"/>
                <a:cs typeface="Times New Roman" pitchFamily="18" charset="0"/>
              </a:rPr>
              <a:t>Đảng lãnh đạo nhà nước bằng phương pháp dân chủ, giáo dục, thuyết phục và bằng vai trò tiên phong gương mẫu của các Đảng viên.</a:t>
            </a:r>
          </a:p>
        </p:txBody>
      </p:sp>
      <p:pic>
        <p:nvPicPr>
          <p:cNvPr id="4" name="Picture 3" descr="24.jpg"/>
          <p:cNvPicPr>
            <a:picLocks noChangeAspect="1"/>
          </p:cNvPicPr>
          <p:nvPr/>
        </p:nvPicPr>
        <p:blipFill>
          <a:blip r:embed="rId2"/>
          <a:stretch>
            <a:fillRect/>
          </a:stretch>
        </p:blipFill>
        <p:spPr>
          <a:xfrm>
            <a:off x="6530760" y="1143000"/>
            <a:ext cx="2173803" cy="114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838200"/>
          </a:xfrm>
        </p:spPr>
        <p:txBody>
          <a:bodyPr>
            <a:normAutofit/>
          </a:bodyPr>
          <a:lstStyle/>
          <a:p>
            <a:pPr lvl="0"/>
            <a:r>
              <a:rPr lang="en-US" sz="2800" b="1">
                <a:solidFill>
                  <a:srgbClr val="FF0000"/>
                </a:solidFill>
                <a:latin typeface="Times New Roman" pitchFamily="18" charset="0"/>
                <a:cs typeface="Times New Roman" pitchFamily="18" charset="0"/>
              </a:rPr>
              <a:t>I. </a:t>
            </a:r>
            <a:r>
              <a:rPr lang="en-US" sz="2800" b="1" err="1">
                <a:solidFill>
                  <a:srgbClr val="FF0000"/>
                </a:solidFill>
                <a:latin typeface="Times New Roman" pitchFamily="18" charset="0"/>
                <a:cs typeface="Times New Roman" pitchFamily="18" charset="0"/>
              </a:rPr>
              <a:t>Khái</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niệm</a:t>
            </a:r>
            <a:r>
              <a:rPr lang="en-US" sz="2800" b="1">
                <a:solidFill>
                  <a:srgbClr val="FF0000"/>
                </a:solidFill>
                <a:latin typeface="Times New Roman" pitchFamily="18" charset="0"/>
                <a:cs typeface="Times New Roman" pitchFamily="18" charset="0"/>
              </a:rPr>
              <a:t> (Concepts)</a:t>
            </a:r>
          </a:p>
        </p:txBody>
      </p:sp>
      <p:sp>
        <p:nvSpPr>
          <p:cNvPr id="5" name="Content Placeholder 4"/>
          <p:cNvSpPr>
            <a:spLocks noGrp="1"/>
          </p:cNvSpPr>
          <p:nvPr>
            <p:ph sz="quarter" idx="1"/>
          </p:nvPr>
        </p:nvSpPr>
        <p:spPr>
          <a:xfrm>
            <a:off x="381000" y="914400"/>
            <a:ext cx="8305800" cy="1752600"/>
          </a:xfrm>
        </p:spPr>
        <p:txBody>
          <a:bodyPr>
            <a:normAutofit fontScale="92500" lnSpcReduction="20000"/>
          </a:bodyPr>
          <a:lstStyle/>
          <a:p>
            <a:pPr marL="0" indent="0" algn="just">
              <a:buNone/>
            </a:pPr>
            <a:r>
              <a:rPr lang="en-US" sz="2800" b="1">
                <a:solidFill>
                  <a:srgbClr val="FF0000"/>
                </a:solidFill>
                <a:latin typeface="Times New Roman" pitchFamily="18" charset="0"/>
                <a:cs typeface="Times New Roman" pitchFamily="18" charset="0"/>
              </a:rPr>
              <a:t>3.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là</a:t>
            </a:r>
            <a:r>
              <a:rPr lang="en-US" sz="2800">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hệ</a:t>
            </a:r>
            <a:r>
              <a:rPr lang="en-US" sz="2800">
                <a:solidFill>
                  <a:srgbClr val="FF0000"/>
                </a:solidFill>
                <a:latin typeface="Times New Roman" pitchFamily="18" charset="0"/>
                <a:cs typeface="Times New Roman" pitchFamily="18" charset="0"/>
              </a:rPr>
              <a:t> </a:t>
            </a:r>
            <a:r>
              <a:rPr lang="en-US" sz="2800" err="1">
                <a:solidFill>
                  <a:srgbClr val="FF0000"/>
                </a:solidFill>
                <a:latin typeface="Times New Roman" pitchFamily="18" charset="0"/>
                <a:cs typeface="Times New Roman" pitchFamily="18" charset="0"/>
              </a:rPr>
              <a:t>thống</a:t>
            </a:r>
            <a:r>
              <a:rPr lang="en-US" sz="2800">
                <a:solidFill>
                  <a:srgbClr val="FF0000"/>
                </a:solidFill>
                <a:latin typeface="Times New Roman" pitchFamily="18" charset="0"/>
                <a:cs typeface="Times New Roman" pitchFamily="18" charset="0"/>
              </a:rPr>
              <a:t> </a:t>
            </a:r>
            <a:r>
              <a:rPr lang="en-US" sz="2800" err="1">
                <a:latin typeface="Times New Roman" pitchFamily="18" charset="0"/>
                <a:cs typeface="Times New Roman" pitchFamily="18" charset="0"/>
              </a:rPr>
              <a:t>các</a:t>
            </a:r>
            <a:r>
              <a:rPr lang="en-US" sz="2800">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cơ</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quan</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nhà</a:t>
            </a:r>
            <a:r>
              <a:rPr lang="en-US" sz="2800" b="1" i="1">
                <a:solidFill>
                  <a:srgbClr val="FF0000"/>
                </a:solidFill>
                <a:latin typeface="Times New Roman" pitchFamily="18" charset="0"/>
                <a:cs typeface="Times New Roman" pitchFamily="18" charset="0"/>
              </a:rPr>
              <a:t> </a:t>
            </a:r>
            <a:r>
              <a:rPr lang="en-US" sz="2800" b="1" i="1" err="1">
                <a:solidFill>
                  <a:srgbClr val="FF0000"/>
                </a:solidFill>
                <a:latin typeface="Times New Roman" pitchFamily="18" charset="0"/>
                <a:cs typeface="Times New Roman" pitchFamily="18" charset="0"/>
              </a:rPr>
              <a:t>nước</a:t>
            </a:r>
            <a:r>
              <a:rPr lang="en-US" sz="2800" b="1" i="1">
                <a:solidFill>
                  <a:srgbClr val="FF0000"/>
                </a:solidFill>
                <a:latin typeface="Times New Roman" pitchFamily="18" charset="0"/>
                <a:cs typeface="Times New Roman" pitchFamily="18" charset="0"/>
              </a:rPr>
              <a:t> (legal superstructure)</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từ</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trung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xuống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địa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phương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được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tổ</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theo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những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nguyên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tắc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chung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thống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nhất</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tạo</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thành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cơ</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chế</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đồng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bộ</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để</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thực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hiện</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các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chức</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năng</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nhiệm</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vụ</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của</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nhà</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nước</a:t>
            </a:r>
            <a:r>
              <a:rPr lang="en-US" sz="2800">
                <a:latin typeface="Times New Roman" pitchFamily="18" charset="0"/>
                <a:cs typeface="Times New Roman" pitchFamily="18" charset="0"/>
              </a:rPr>
              <a:t>. </a:t>
            </a:r>
          </a:p>
        </p:txBody>
      </p:sp>
      <p:grpSp>
        <p:nvGrpSpPr>
          <p:cNvPr id="12" name="Group 11"/>
          <p:cNvGrpSpPr/>
          <p:nvPr/>
        </p:nvGrpSpPr>
        <p:grpSpPr>
          <a:xfrm>
            <a:off x="76200" y="2667000"/>
            <a:ext cx="8915400" cy="1524000"/>
            <a:chOff x="76200" y="2667000"/>
            <a:chExt cx="8915400" cy="1524000"/>
          </a:xfrm>
        </p:grpSpPr>
        <p:pic>
          <p:nvPicPr>
            <p:cNvPr id="6" name="Picture 5" descr="5.jpg"/>
            <p:cNvPicPr>
              <a:picLocks noChangeAspect="1"/>
            </p:cNvPicPr>
            <p:nvPr/>
          </p:nvPicPr>
          <p:blipFill>
            <a:blip r:embed="rId2"/>
            <a:stretch>
              <a:fillRect/>
            </a:stretch>
          </p:blipFill>
          <p:spPr>
            <a:xfrm>
              <a:off x="2057400" y="2667000"/>
              <a:ext cx="2286000" cy="1524000"/>
            </a:xfrm>
            <a:prstGeom prst="rect">
              <a:avLst/>
            </a:prstGeom>
          </p:spPr>
        </p:pic>
        <p:pic>
          <p:nvPicPr>
            <p:cNvPr id="7" name="Picture 6" descr="6.jpg"/>
            <p:cNvPicPr>
              <a:picLocks noChangeAspect="1"/>
            </p:cNvPicPr>
            <p:nvPr/>
          </p:nvPicPr>
          <p:blipFill>
            <a:blip r:embed="rId3"/>
            <a:stretch>
              <a:fillRect/>
            </a:stretch>
          </p:blipFill>
          <p:spPr>
            <a:xfrm>
              <a:off x="76200" y="2667000"/>
              <a:ext cx="1981200" cy="1524000"/>
            </a:xfrm>
            <a:prstGeom prst="rect">
              <a:avLst/>
            </a:prstGeom>
          </p:spPr>
        </p:pic>
        <p:pic>
          <p:nvPicPr>
            <p:cNvPr id="8" name="Picture 7" descr="1.jpg"/>
            <p:cNvPicPr>
              <a:picLocks noChangeAspect="1"/>
            </p:cNvPicPr>
            <p:nvPr/>
          </p:nvPicPr>
          <p:blipFill>
            <a:blip r:embed="rId4" cstate="print"/>
            <a:stretch>
              <a:fillRect/>
            </a:stretch>
          </p:blipFill>
          <p:spPr>
            <a:xfrm>
              <a:off x="4343400" y="2667000"/>
              <a:ext cx="2362200" cy="1524000"/>
            </a:xfrm>
            <a:prstGeom prst="rect">
              <a:avLst/>
            </a:prstGeom>
          </p:spPr>
        </p:pic>
        <p:pic>
          <p:nvPicPr>
            <p:cNvPr id="9" name="Picture 8" descr="2.jpg"/>
            <p:cNvPicPr>
              <a:picLocks noChangeAspect="1"/>
            </p:cNvPicPr>
            <p:nvPr/>
          </p:nvPicPr>
          <p:blipFill>
            <a:blip r:embed="rId5"/>
            <a:stretch>
              <a:fillRect/>
            </a:stretch>
          </p:blipFill>
          <p:spPr>
            <a:xfrm>
              <a:off x="6705600" y="2667000"/>
              <a:ext cx="2286000" cy="1524000"/>
            </a:xfrm>
            <a:prstGeom prst="rect">
              <a:avLst/>
            </a:prstGeom>
          </p:spPr>
        </p:pic>
      </p:grpSp>
      <p:graphicFrame>
        <p:nvGraphicFramePr>
          <p:cNvPr id="10" name="Diagram 9"/>
          <p:cNvGraphicFramePr/>
          <p:nvPr/>
        </p:nvGraphicFramePr>
        <p:xfrm>
          <a:off x="0" y="4343400"/>
          <a:ext cx="9144000" cy="1143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1" name="Diagram 10"/>
          <p:cNvGraphicFramePr/>
          <p:nvPr/>
        </p:nvGraphicFramePr>
        <p:xfrm>
          <a:off x="0" y="5562600"/>
          <a:ext cx="9144000" cy="1143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jpg"/>
          <p:cNvPicPr>
            <a:picLocks noChangeAspect="1"/>
          </p:cNvPicPr>
          <p:nvPr/>
        </p:nvPicPr>
        <p:blipFill>
          <a:blip r:embed="rId2"/>
          <a:stretch>
            <a:fillRect/>
          </a:stretch>
        </p:blipFill>
        <p:spPr>
          <a:xfrm>
            <a:off x="5953125" y="5162550"/>
            <a:ext cx="2962275" cy="1543050"/>
          </a:xfrm>
          <a:prstGeom prst="rect">
            <a:avLst/>
          </a:prstGeom>
        </p:spPr>
      </p:pic>
      <p:sp>
        <p:nvSpPr>
          <p:cNvPr id="2" name="Title 1"/>
          <p:cNvSpPr>
            <a:spLocks noGrp="1"/>
          </p:cNvSpPr>
          <p:nvPr>
            <p:ph type="title"/>
          </p:nvPr>
        </p:nvSpPr>
        <p:spPr>
          <a:xfrm>
            <a:off x="381000" y="228600"/>
            <a:ext cx="8229600" cy="14478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2. Nguyên tắc tổ chức và hoạt động của bộ máy Nhà nước CHXHCN Việt Nam</a:t>
            </a:r>
            <a:endParaRPr lang="en-US" sz="3600" b="1">
              <a:solidFill>
                <a:srgbClr val="FF0000"/>
              </a:solidFill>
              <a:latin typeface="Times New Roman" pitchFamily="18" charset="0"/>
              <a:cs typeface="Times New Roman" pitchFamily="18" charset="0"/>
            </a:endParaRPr>
          </a:p>
        </p:txBody>
      </p:sp>
      <p:sp>
        <p:nvSpPr>
          <p:cNvPr id="11" name="TextBox 10"/>
          <p:cNvSpPr txBox="1"/>
          <p:nvPr/>
        </p:nvSpPr>
        <p:spPr>
          <a:xfrm>
            <a:off x="381000" y="1676400"/>
            <a:ext cx="8458200" cy="4154984"/>
          </a:xfrm>
          <a:prstGeom prst="rect">
            <a:avLst/>
          </a:prstGeom>
          <a:noFill/>
        </p:spPr>
        <p:txBody>
          <a:bodyPr wrap="square" rtlCol="0">
            <a:spAutoFit/>
          </a:bodyPr>
          <a:lstStyle/>
          <a:p>
            <a:pPr algn="just"/>
            <a:r>
              <a:rPr lang="en-US" sz="2400" b="1">
                <a:latin typeface="Times New Roman" pitchFamily="18" charset="0"/>
                <a:cs typeface="Times New Roman" pitchFamily="18" charset="0"/>
              </a:rPr>
              <a:t>2.3. </a:t>
            </a:r>
            <a:r>
              <a:rPr lang="en-US" sz="2400" b="1" i="1">
                <a:latin typeface="Times New Roman" pitchFamily="18" charset="0"/>
                <a:cs typeface="Times New Roman" pitchFamily="18" charset="0"/>
              </a:rPr>
              <a:t>Nguyên tắc Nhà nước được tổ chức và hoạt động theo Hiến pháp và pháp luật, quản lý xã hội bằng Hiến pháp và pháp luật</a:t>
            </a:r>
          </a:p>
          <a:p>
            <a:pPr indent="228600" algn="just">
              <a:buFont typeface="Wingdings" pitchFamily="2" charset="2"/>
              <a:buChar char="Ø"/>
            </a:pPr>
            <a:r>
              <a:rPr lang="en-US" sz="2400" b="1">
                <a:latin typeface="Times New Roman" pitchFamily="18" charset="0"/>
                <a:cs typeface="Times New Roman" pitchFamily="18" charset="0"/>
              </a:rPr>
              <a:t>Cơ sở hiến định: </a:t>
            </a:r>
            <a:r>
              <a:rPr lang="en-US" sz="2400">
                <a:latin typeface="Times New Roman" pitchFamily="18" charset="0"/>
                <a:cs typeface="Times New Roman" pitchFamily="18" charset="0"/>
              </a:rPr>
              <a:t>Điều 8 Hiến pháp năm 2013</a:t>
            </a:r>
          </a:p>
          <a:p>
            <a:pPr indent="228600" algn="just">
              <a:buFont typeface="Wingdings" pitchFamily="2" charset="2"/>
              <a:buChar char="Ø"/>
            </a:pPr>
            <a:r>
              <a:rPr lang="en-US" sz="2400" b="1">
                <a:latin typeface="Times New Roman" pitchFamily="18" charset="0"/>
                <a:cs typeface="Times New Roman" pitchFamily="18" charset="0"/>
              </a:rPr>
              <a:t>Nội dung nguyên tắc:</a:t>
            </a:r>
          </a:p>
          <a:p>
            <a:pPr indent="228600" algn="just">
              <a:buFont typeface="Arial" pitchFamily="34" charset="0"/>
              <a:buChar char="•"/>
            </a:pPr>
            <a:r>
              <a:rPr lang="en-US" sz="2400" i="1">
                <a:latin typeface="Times New Roman" pitchFamily="18" charset="0"/>
                <a:cs typeface="Times New Roman" pitchFamily="18" charset="0"/>
              </a:rPr>
              <a:t>Tất cả các CQNN phải được Hiến pháp và pháp luật xác định rõ ràng về cách thành lập, cơ cấu tổ chức, chức năng, nhiệm vụ, quyền hạn</a:t>
            </a:r>
          </a:p>
          <a:p>
            <a:pPr indent="228600" algn="just">
              <a:buFont typeface="Arial" pitchFamily="34" charset="0"/>
              <a:buChar char="•"/>
            </a:pPr>
            <a:r>
              <a:rPr lang="en-US" sz="2400" i="1">
                <a:latin typeface="Times New Roman" pitchFamily="18" charset="0"/>
                <a:cs typeface="Times New Roman" pitchFamily="18" charset="0"/>
              </a:rPr>
              <a:t>Các CQNN phải tuân thủ quy định của pháp luật, không được lạm quyền, lợi dụng quyền hạn và không thể lộng quyền</a:t>
            </a:r>
          </a:p>
          <a:p>
            <a:pPr indent="228600" algn="just">
              <a:buFont typeface="Arial" pitchFamily="34" charset="0"/>
              <a:buChar char="•"/>
            </a:pPr>
            <a:r>
              <a:rPr lang="en-US" sz="2400" i="1">
                <a:latin typeface="Times New Roman" pitchFamily="18" charset="0"/>
                <a:cs typeface="Times New Roman" pitchFamily="18" charset="0"/>
              </a:rPr>
              <a:t>Mọi vi phạm pháp luật của CQNN, cán bộ, công chức, viên chức đều bị xử lý nghiêm theo quy định của pháp luật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4478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2. Nguyên tắc tổ chức và hoạt động của bộ máy Nhà nước CHXHCN Việt Nam</a:t>
            </a:r>
            <a:endParaRPr lang="en-US" sz="3600" b="1">
              <a:solidFill>
                <a:srgbClr val="FF0000"/>
              </a:solidFill>
              <a:latin typeface="Times New Roman" pitchFamily="18" charset="0"/>
              <a:cs typeface="Times New Roman" pitchFamily="18" charset="0"/>
            </a:endParaRPr>
          </a:p>
        </p:txBody>
      </p:sp>
      <p:sp>
        <p:nvSpPr>
          <p:cNvPr id="11" name="TextBox 10"/>
          <p:cNvSpPr txBox="1"/>
          <p:nvPr/>
        </p:nvSpPr>
        <p:spPr>
          <a:xfrm>
            <a:off x="381000" y="1676400"/>
            <a:ext cx="8458200" cy="4154984"/>
          </a:xfrm>
          <a:prstGeom prst="rect">
            <a:avLst/>
          </a:prstGeom>
          <a:noFill/>
        </p:spPr>
        <p:txBody>
          <a:bodyPr wrap="square" rtlCol="0">
            <a:spAutoFit/>
          </a:bodyPr>
          <a:lstStyle/>
          <a:p>
            <a:pPr algn="just"/>
            <a:r>
              <a:rPr lang="en-US" sz="2400" b="1">
                <a:latin typeface="Times New Roman" pitchFamily="18" charset="0"/>
                <a:cs typeface="Times New Roman" pitchFamily="18" charset="0"/>
              </a:rPr>
              <a:t>2.4. </a:t>
            </a:r>
            <a:r>
              <a:rPr lang="en-US" sz="2400" b="1" i="1">
                <a:latin typeface="Times New Roman" pitchFamily="18" charset="0"/>
                <a:cs typeface="Times New Roman" pitchFamily="18" charset="0"/>
              </a:rPr>
              <a:t>Nguyên tắc tập trung dân chủ</a:t>
            </a:r>
          </a:p>
          <a:p>
            <a:pPr indent="228600" algn="just">
              <a:buFont typeface="Wingdings" pitchFamily="2" charset="2"/>
              <a:buChar char="Ø"/>
            </a:pPr>
            <a:r>
              <a:rPr lang="en-US" sz="2400" b="1">
                <a:latin typeface="Times New Roman" pitchFamily="18" charset="0"/>
                <a:cs typeface="Times New Roman" pitchFamily="18" charset="0"/>
              </a:rPr>
              <a:t>Cơ sở hiến định: </a:t>
            </a:r>
            <a:r>
              <a:rPr lang="en-US" sz="2400">
                <a:latin typeface="Times New Roman" pitchFamily="18" charset="0"/>
                <a:cs typeface="Times New Roman" pitchFamily="18" charset="0"/>
              </a:rPr>
              <a:t>Điều 8 Hiến pháp năm 2013</a:t>
            </a:r>
          </a:p>
          <a:p>
            <a:pPr indent="228600" algn="just">
              <a:buFont typeface="Wingdings" pitchFamily="2" charset="2"/>
              <a:buChar char="Ø"/>
            </a:pPr>
            <a:r>
              <a:rPr lang="en-US" sz="2400" b="1">
                <a:latin typeface="Times New Roman" pitchFamily="18" charset="0"/>
                <a:cs typeface="Times New Roman" pitchFamily="18" charset="0"/>
              </a:rPr>
              <a:t>Nội dung nguyên tắc:</a:t>
            </a:r>
          </a:p>
          <a:p>
            <a:pPr indent="228600" algn="just">
              <a:buFont typeface="Arial" pitchFamily="34" charset="0"/>
              <a:buChar char="•"/>
            </a:pPr>
            <a:r>
              <a:rPr lang="en-US" sz="2400" i="1">
                <a:latin typeface="Times New Roman" pitchFamily="18" charset="0"/>
                <a:cs typeface="Times New Roman" pitchFamily="18" charset="0"/>
              </a:rPr>
              <a:t>Các cơ quan đại diện QLNN ở nước ta (Quốc hội, Hội đồng nhân dân các cấp) đều do nhân dân trực tiếp bầu ra, các CQNN đều được thành lập trên cơ sở các cơ quan đại diện QLNN</a:t>
            </a:r>
          </a:p>
          <a:p>
            <a:pPr indent="228600" algn="just">
              <a:buFont typeface="Arial" pitchFamily="34" charset="0"/>
              <a:buChar char="•"/>
            </a:pPr>
            <a:r>
              <a:rPr lang="en-US" sz="2400" i="1">
                <a:latin typeface="Times New Roman" pitchFamily="18" charset="0"/>
                <a:cs typeface="Times New Roman" pitchFamily="18" charset="0"/>
              </a:rPr>
              <a:t>Quyết định của các CQNN ở trung ương có tính bắt buộc thực hiện với các CQNN địa phương, cấp trên bắt buộc với cấp dưới</a:t>
            </a:r>
          </a:p>
          <a:p>
            <a:pPr indent="228600" algn="just">
              <a:buFont typeface="Arial" pitchFamily="34" charset="0"/>
              <a:buChar char="•"/>
            </a:pPr>
            <a:r>
              <a:rPr lang="en-US" sz="2400" i="1">
                <a:latin typeface="Times New Roman" pitchFamily="18" charset="0"/>
                <a:cs typeface="Times New Roman" pitchFamily="18" charset="0"/>
              </a:rPr>
              <a:t>CQNN làm việc theo chế độ tập thể thì tiểu số phải phục tùng đa số; theo chế độ thủ trưởng thì nhân viên phải phục tùng thủ trưởng</a:t>
            </a:r>
          </a:p>
          <a:p>
            <a:pPr indent="228600" algn="just">
              <a:buFont typeface="Arial" pitchFamily="34" charset="0"/>
              <a:buChar char="•"/>
            </a:pPr>
            <a:r>
              <a:rPr lang="en-US" sz="2400" i="1">
                <a:latin typeface="Times New Roman" pitchFamily="18" charset="0"/>
                <a:cs typeface="Times New Roman" pitchFamily="18" charset="0"/>
              </a:rPr>
              <a:t>Đảm bảo nguyên tắc dân chủ trong các CQNN</a:t>
            </a:r>
          </a:p>
        </p:txBody>
      </p:sp>
      <p:pic>
        <p:nvPicPr>
          <p:cNvPr id="4" name="Picture 3" descr="17.jpg"/>
          <p:cNvPicPr>
            <a:picLocks noChangeAspect="1"/>
          </p:cNvPicPr>
          <p:nvPr/>
        </p:nvPicPr>
        <p:blipFill>
          <a:blip r:embed="rId2"/>
          <a:stretch>
            <a:fillRect/>
          </a:stretch>
        </p:blipFill>
        <p:spPr>
          <a:xfrm>
            <a:off x="6781800" y="1143000"/>
            <a:ext cx="1676400" cy="1676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447800"/>
          </a:xfrm>
        </p:spPr>
        <p:txBody>
          <a:bodyPr>
            <a:normAutofit/>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 </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2. Nguyên tắc tổ chức và hoạt động của bộ máy Nhà nước CHXHCN Việt Nam</a:t>
            </a:r>
            <a:endParaRPr lang="en-US" sz="3600" b="1">
              <a:solidFill>
                <a:srgbClr val="FF0000"/>
              </a:solidFill>
              <a:latin typeface="Times New Roman" pitchFamily="18" charset="0"/>
              <a:cs typeface="Times New Roman" pitchFamily="18" charset="0"/>
            </a:endParaRPr>
          </a:p>
        </p:txBody>
      </p:sp>
      <p:sp>
        <p:nvSpPr>
          <p:cNvPr id="11" name="TextBox 10"/>
          <p:cNvSpPr txBox="1"/>
          <p:nvPr/>
        </p:nvSpPr>
        <p:spPr>
          <a:xfrm>
            <a:off x="381000" y="1676400"/>
            <a:ext cx="8458200" cy="4524315"/>
          </a:xfrm>
          <a:prstGeom prst="rect">
            <a:avLst/>
          </a:prstGeom>
          <a:noFill/>
        </p:spPr>
        <p:txBody>
          <a:bodyPr wrap="square" rtlCol="0">
            <a:spAutoFit/>
          </a:bodyPr>
          <a:lstStyle/>
          <a:p>
            <a:pPr algn="just"/>
            <a:r>
              <a:rPr lang="en-US" sz="2400" b="1">
                <a:latin typeface="Times New Roman" pitchFamily="18" charset="0"/>
                <a:cs typeface="Times New Roman" pitchFamily="18" charset="0"/>
              </a:rPr>
              <a:t>2.4. </a:t>
            </a:r>
            <a:r>
              <a:rPr lang="en-US" sz="2400" b="1" i="1">
                <a:latin typeface="Times New Roman" pitchFamily="18" charset="0"/>
                <a:cs typeface="Times New Roman" pitchFamily="18" charset="0"/>
              </a:rPr>
              <a:t>Nguyên tắc bình đẳng và đoàn kết dân tộc</a:t>
            </a:r>
          </a:p>
          <a:p>
            <a:pPr indent="228600" algn="just">
              <a:buFont typeface="Wingdings" pitchFamily="2" charset="2"/>
              <a:buChar char="Ø"/>
            </a:pPr>
            <a:r>
              <a:rPr lang="en-US" sz="2400" b="1">
                <a:latin typeface="Times New Roman" pitchFamily="18" charset="0"/>
                <a:cs typeface="Times New Roman" pitchFamily="18" charset="0"/>
              </a:rPr>
              <a:t>Cơ sở hiến định: </a:t>
            </a:r>
            <a:r>
              <a:rPr lang="en-US" sz="2400">
                <a:latin typeface="Times New Roman" pitchFamily="18" charset="0"/>
                <a:cs typeface="Times New Roman" pitchFamily="18" charset="0"/>
              </a:rPr>
              <a:t>Điều 5 Hiến pháp năm 2013</a:t>
            </a:r>
          </a:p>
          <a:p>
            <a:pPr indent="228600" algn="just">
              <a:buFont typeface="Wingdings" pitchFamily="2" charset="2"/>
              <a:buChar char="Ø"/>
            </a:pPr>
            <a:r>
              <a:rPr lang="en-US" sz="2400" b="1">
                <a:latin typeface="Times New Roman" pitchFamily="18" charset="0"/>
                <a:cs typeface="Times New Roman" pitchFamily="18" charset="0"/>
              </a:rPr>
              <a:t>Nội dung nguyên tắc:</a:t>
            </a:r>
          </a:p>
          <a:p>
            <a:pPr indent="228600" algn="just">
              <a:buFont typeface="Arial" pitchFamily="34" charset="0"/>
              <a:buChar char="•"/>
            </a:pPr>
            <a:r>
              <a:rPr lang="en-US" sz="2400" i="1">
                <a:latin typeface="Times New Roman" pitchFamily="18" charset="0"/>
                <a:cs typeface="Times New Roman" pitchFamily="18" charset="0"/>
              </a:rPr>
              <a:t>Trong các cơ quan dân cử như Quốc hội, Hội đồng nhân dân các cấp, các thành phần dân tộc thiểu số phải có tỉ lệ đại biểu thích đáng</a:t>
            </a:r>
          </a:p>
          <a:p>
            <a:pPr indent="228600" algn="just">
              <a:buFont typeface="Arial" pitchFamily="34" charset="0"/>
              <a:buChar char="•"/>
            </a:pPr>
            <a:r>
              <a:rPr lang="en-US" sz="2400" i="1">
                <a:latin typeface="Times New Roman" pitchFamily="18" charset="0"/>
                <a:cs typeface="Times New Roman" pitchFamily="18" charset="0"/>
              </a:rPr>
              <a:t>Thành lập các cơ quan thích hợp để bảo đảm lợi ích dân tộc và tham gia quyết định các chính sách dân tộc: Hội đồng dân tộc thuộc Quốc hội, Ủy ban Dân tộc thuộc Chính phủ, Ban dân tộc thuộc Hội đồng nhân dân các cấp</a:t>
            </a:r>
          </a:p>
          <a:p>
            <a:pPr indent="228600" algn="just">
              <a:buFont typeface="Arial" pitchFamily="34" charset="0"/>
              <a:buChar char="•"/>
            </a:pPr>
            <a:r>
              <a:rPr lang="en-US" sz="2400" i="1">
                <a:latin typeface="Times New Roman" pitchFamily="18" charset="0"/>
                <a:cs typeface="Times New Roman" pitchFamily="18" charset="0"/>
              </a:rPr>
              <a:t>Nhà nước thực hiện chính sách phát triển kinh tế - xã hội đặc biệt đối với địa bàn có đông đồng bào dân tộc thiểu số sinh sống.</a:t>
            </a:r>
          </a:p>
        </p:txBody>
      </p:sp>
      <p:pic>
        <p:nvPicPr>
          <p:cNvPr id="4" name="Picture 3" descr="31.jpg"/>
          <p:cNvPicPr>
            <a:picLocks noChangeAspect="1"/>
          </p:cNvPicPr>
          <p:nvPr/>
        </p:nvPicPr>
        <p:blipFill>
          <a:blip r:embed="rId2" cstate="print"/>
          <a:stretch>
            <a:fillRect/>
          </a:stretch>
        </p:blipFill>
        <p:spPr>
          <a:xfrm>
            <a:off x="6705600" y="1143000"/>
            <a:ext cx="2057400" cy="15430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5" name="Picture 4" descr="18.jpg"/>
          <p:cNvPicPr>
            <a:picLocks noChangeAspect="1"/>
          </p:cNvPicPr>
          <p:nvPr/>
        </p:nvPicPr>
        <p:blipFill>
          <a:blip r:embed="rId2"/>
          <a:stretch>
            <a:fillRect/>
          </a:stretch>
        </p:blipFill>
        <p:spPr>
          <a:xfrm>
            <a:off x="304800" y="1477740"/>
            <a:ext cx="8610600" cy="5151660"/>
          </a:xfrm>
          <a:prstGeom prst="rect">
            <a:avLst/>
          </a:prstGeom>
        </p:spPr>
      </p:pic>
      <p:sp>
        <p:nvSpPr>
          <p:cNvPr id="4" name="TextBox 3"/>
          <p:cNvSpPr txBox="1"/>
          <p:nvPr/>
        </p:nvSpPr>
        <p:spPr>
          <a:xfrm>
            <a:off x="533400" y="6248400"/>
            <a:ext cx="2133600" cy="381000"/>
          </a:xfrm>
          <a:prstGeom prst="rect">
            <a:avLst/>
          </a:prstGeom>
          <a:noFill/>
        </p:spPr>
        <p:txBody>
          <a:bodyPr wrap="square" rtlCol="0">
            <a:spAutoFit/>
          </a:bodyPr>
          <a:lstStyle/>
          <a:p>
            <a:r>
              <a:rPr lang="en-US"/>
              <a:t>Nguồn: Internet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4" name="Picture 3" descr="quochoi.png"/>
          <p:cNvPicPr>
            <a:picLocks noChangeAspect="1"/>
          </p:cNvPicPr>
          <p:nvPr/>
        </p:nvPicPr>
        <p:blipFill>
          <a:blip r:embed="rId2"/>
          <a:stretch>
            <a:fillRect/>
          </a:stretch>
        </p:blipFill>
        <p:spPr>
          <a:xfrm>
            <a:off x="152400" y="1828800"/>
            <a:ext cx="8798926" cy="4636732"/>
          </a:xfrm>
          <a:prstGeom prst="rect">
            <a:avLst/>
          </a:prstGeom>
        </p:spPr>
      </p:pic>
      <p:sp>
        <p:nvSpPr>
          <p:cNvPr id="6" name="TextBox 5"/>
          <p:cNvSpPr txBox="1"/>
          <p:nvPr/>
        </p:nvSpPr>
        <p:spPr>
          <a:xfrm>
            <a:off x="533400" y="6248400"/>
            <a:ext cx="2133600" cy="381000"/>
          </a:xfrm>
          <a:prstGeom prst="rect">
            <a:avLst/>
          </a:prstGeom>
          <a:noFill/>
        </p:spPr>
        <p:txBody>
          <a:bodyPr wrap="square" rtlCol="0">
            <a:spAutoFit/>
          </a:bodyPr>
          <a:lstStyle/>
          <a:p>
            <a:r>
              <a:rPr lang="en-US"/>
              <a:t>Nguồn: Internet</a:t>
            </a:r>
          </a:p>
        </p:txBody>
      </p:sp>
      <p:sp>
        <p:nvSpPr>
          <p:cNvPr id="7" name="TextBox 6"/>
          <p:cNvSpPr txBox="1"/>
          <p:nvPr/>
        </p:nvSpPr>
        <p:spPr>
          <a:xfrm>
            <a:off x="1447800" y="1447800"/>
            <a:ext cx="6248400" cy="369332"/>
          </a:xfrm>
          <a:prstGeom prst="rect">
            <a:avLst/>
          </a:prstGeom>
          <a:noFill/>
        </p:spPr>
        <p:txBody>
          <a:bodyPr wrap="square" rtlCol="0">
            <a:spAutoFit/>
          </a:bodyPr>
          <a:lstStyle/>
          <a:p>
            <a:pPr algn="ctr"/>
            <a:r>
              <a:rPr lang="en-US" b="1">
                <a:solidFill>
                  <a:srgbClr val="FF0000"/>
                </a:solidFill>
                <a:latin typeface="Times New Roman" pitchFamily="18" charset="0"/>
                <a:cs typeface="Times New Roman" pitchFamily="18" charset="0"/>
              </a:rPr>
              <a:t>CƠ CẤU TỔ CHỨC QUỐC HỘI VIỆT NAM</a:t>
            </a:r>
          </a:p>
        </p:txBody>
      </p:sp>
      <p:pic>
        <p:nvPicPr>
          <p:cNvPr id="8" name="Picture 7" descr="17.jpg"/>
          <p:cNvPicPr>
            <a:picLocks noChangeAspect="1"/>
          </p:cNvPicPr>
          <p:nvPr/>
        </p:nvPicPr>
        <p:blipFill>
          <a:blip r:embed="rId3"/>
          <a:stretch>
            <a:fillRect/>
          </a:stretch>
        </p:blipFill>
        <p:spPr>
          <a:xfrm>
            <a:off x="7086600" y="1066800"/>
            <a:ext cx="1752600" cy="17526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sp>
        <p:nvSpPr>
          <p:cNvPr id="7" name="TextBox 6"/>
          <p:cNvSpPr txBox="1"/>
          <p:nvPr/>
        </p:nvSpPr>
        <p:spPr>
          <a:xfrm>
            <a:off x="1447800" y="1447800"/>
            <a:ext cx="6248400" cy="369332"/>
          </a:xfrm>
          <a:prstGeom prst="rect">
            <a:avLst/>
          </a:prstGeom>
          <a:noFill/>
        </p:spPr>
        <p:txBody>
          <a:bodyPr wrap="square" rtlCol="0">
            <a:spAutoFit/>
          </a:bodyPr>
          <a:lstStyle/>
          <a:p>
            <a:pPr algn="ctr"/>
            <a:r>
              <a:rPr lang="en-US" b="1">
                <a:solidFill>
                  <a:srgbClr val="FF0000"/>
                </a:solidFill>
                <a:latin typeface="Times New Roman" pitchFamily="18" charset="0"/>
                <a:cs typeface="Times New Roman" pitchFamily="18" charset="0"/>
              </a:rPr>
              <a:t>CHỦ TỊCH NƯỚC</a:t>
            </a:r>
          </a:p>
        </p:txBody>
      </p:sp>
      <p:pic>
        <p:nvPicPr>
          <p:cNvPr id="8" name="Picture 7" descr="17.jpg"/>
          <p:cNvPicPr>
            <a:picLocks noChangeAspect="1"/>
          </p:cNvPicPr>
          <p:nvPr/>
        </p:nvPicPr>
        <p:blipFill>
          <a:blip r:embed="rId2"/>
          <a:stretch>
            <a:fillRect/>
          </a:stretch>
        </p:blipFill>
        <p:spPr>
          <a:xfrm>
            <a:off x="6248400" y="1143000"/>
            <a:ext cx="1981200" cy="1981200"/>
          </a:xfrm>
          <a:prstGeom prst="rect">
            <a:avLst/>
          </a:prstGeom>
        </p:spPr>
      </p:pic>
      <p:grpSp>
        <p:nvGrpSpPr>
          <p:cNvPr id="23" name="Group 22"/>
          <p:cNvGrpSpPr/>
          <p:nvPr/>
        </p:nvGrpSpPr>
        <p:grpSpPr>
          <a:xfrm>
            <a:off x="228600" y="2133600"/>
            <a:ext cx="8610600" cy="4114800"/>
            <a:chOff x="228600" y="2133600"/>
            <a:chExt cx="8610600" cy="4114800"/>
          </a:xfrm>
        </p:grpSpPr>
        <p:sp>
          <p:nvSpPr>
            <p:cNvPr id="10" name="Rectangle 9"/>
            <p:cNvSpPr/>
            <p:nvPr/>
          </p:nvSpPr>
          <p:spPr>
            <a:xfrm>
              <a:off x="2209800" y="2133600"/>
              <a:ext cx="373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CHỦ TỊCH NƯỚC</a:t>
              </a:r>
            </a:p>
          </p:txBody>
        </p:sp>
        <p:sp>
          <p:nvSpPr>
            <p:cNvPr id="11" name="Rectangle 10"/>
            <p:cNvSpPr/>
            <p:nvPr/>
          </p:nvSpPr>
          <p:spPr>
            <a:xfrm>
              <a:off x="2209800" y="2971800"/>
              <a:ext cx="373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PHÓ CHỦ TỊCH NƯỚC</a:t>
              </a:r>
            </a:p>
          </p:txBody>
        </p:sp>
        <p:sp>
          <p:nvSpPr>
            <p:cNvPr id="12" name="Rectangle 11"/>
            <p:cNvSpPr/>
            <p:nvPr/>
          </p:nvSpPr>
          <p:spPr>
            <a:xfrm>
              <a:off x="2209800" y="3962400"/>
              <a:ext cx="373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VĂN PHÒNG CHỦ TỊCH NƯỚC</a:t>
              </a:r>
            </a:p>
          </p:txBody>
        </p:sp>
        <p:sp>
          <p:nvSpPr>
            <p:cNvPr id="13" name="Rectangle 12"/>
            <p:cNvSpPr/>
            <p:nvPr/>
          </p:nvSpPr>
          <p:spPr>
            <a:xfrm>
              <a:off x="228600" y="49530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VỤ</a:t>
              </a:r>
            </a:p>
            <a:p>
              <a:pPr algn="ctr"/>
              <a:r>
                <a:rPr lang="en-US"/>
                <a:t> PHÁP LUẬT</a:t>
              </a:r>
            </a:p>
          </p:txBody>
        </p:sp>
        <p:sp>
          <p:nvSpPr>
            <p:cNvPr id="18" name="Rectangle 17"/>
            <p:cNvSpPr/>
            <p:nvPr/>
          </p:nvSpPr>
          <p:spPr>
            <a:xfrm>
              <a:off x="1600200" y="49530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VỤ</a:t>
              </a:r>
            </a:p>
            <a:p>
              <a:pPr algn="ctr"/>
              <a:r>
                <a:rPr lang="en-US"/>
                <a:t> TỔNG HỢP</a:t>
              </a:r>
            </a:p>
          </p:txBody>
        </p:sp>
        <p:sp>
          <p:nvSpPr>
            <p:cNvPr id="19" name="Rectangle 18"/>
            <p:cNvSpPr/>
            <p:nvPr/>
          </p:nvSpPr>
          <p:spPr>
            <a:xfrm>
              <a:off x="3048000" y="49530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VỤ</a:t>
              </a:r>
            </a:p>
            <a:p>
              <a:pPr algn="ctr"/>
              <a:r>
                <a:rPr lang="en-US"/>
                <a:t> ĐỐI NGOẠI</a:t>
              </a:r>
            </a:p>
          </p:txBody>
        </p:sp>
        <p:sp>
          <p:nvSpPr>
            <p:cNvPr id="20" name="Rectangle 19"/>
            <p:cNvSpPr/>
            <p:nvPr/>
          </p:nvSpPr>
          <p:spPr>
            <a:xfrm>
              <a:off x="4572000" y="49530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VỤ</a:t>
              </a:r>
            </a:p>
            <a:p>
              <a:pPr algn="ctr"/>
              <a:r>
                <a:rPr lang="en-US"/>
                <a:t> DÂN VẬN VÀ KHEN THƯỞNG</a:t>
              </a:r>
            </a:p>
          </p:txBody>
        </p:sp>
        <p:sp>
          <p:nvSpPr>
            <p:cNvPr id="21" name="Rectangle 20"/>
            <p:cNvSpPr/>
            <p:nvPr/>
          </p:nvSpPr>
          <p:spPr>
            <a:xfrm>
              <a:off x="6019800" y="49530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VỤ</a:t>
              </a:r>
            </a:p>
            <a:p>
              <a:pPr algn="ctr"/>
              <a:r>
                <a:rPr lang="en-US"/>
                <a:t>TỔ CHỨC HÀNH CHÍNH</a:t>
              </a:r>
            </a:p>
          </p:txBody>
        </p:sp>
        <p:sp>
          <p:nvSpPr>
            <p:cNvPr id="22" name="Rectangle 21"/>
            <p:cNvSpPr/>
            <p:nvPr/>
          </p:nvSpPr>
          <p:spPr>
            <a:xfrm>
              <a:off x="7543800" y="49530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VỤ</a:t>
              </a:r>
            </a:p>
            <a:p>
              <a:pPr algn="ctr"/>
              <a:r>
                <a:rPr lang="en-US"/>
                <a:t>QUẢN TRỊ TÀI VỤ</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1025" name="Picture 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6" name="Picture 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7" name="Picture 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8" name="Picture 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9" name="Picture 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0" name="Picture 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1" name="Picture 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2" name="Picture 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3" name="Picture 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4" name="Picture 1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5" name="Picture 1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6" name="Picture 1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7" name="Picture 1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8" name="Picture 1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9" name="Picture 1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0" name="Picture 1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1" name="Picture 1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2" name="Picture 1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3" name="Picture 1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4" name="Picture 2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5" name="Picture 2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6" name="Picture 2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7" name="Picture 2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8" name="Picture 2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9" name="Picture 2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0" name="Picture 2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1" name="Picture 2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2" name="Picture 2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3" name="Picture 2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4" name="Picture 3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sp>
        <p:nvSpPr>
          <p:cNvPr id="38" name="TextBox 37"/>
          <p:cNvSpPr txBox="1"/>
          <p:nvPr/>
        </p:nvSpPr>
        <p:spPr>
          <a:xfrm>
            <a:off x="1447800" y="1295400"/>
            <a:ext cx="6248400" cy="369332"/>
          </a:xfrm>
          <a:prstGeom prst="rect">
            <a:avLst/>
          </a:prstGeom>
          <a:noFill/>
        </p:spPr>
        <p:txBody>
          <a:bodyPr wrap="square" rtlCol="0">
            <a:spAutoFit/>
          </a:bodyPr>
          <a:lstStyle/>
          <a:p>
            <a:pPr algn="ctr"/>
            <a:r>
              <a:rPr lang="en-US" b="1">
                <a:solidFill>
                  <a:srgbClr val="FF0000"/>
                </a:solidFill>
                <a:latin typeface="Times New Roman" pitchFamily="18" charset="0"/>
                <a:cs typeface="Times New Roman" pitchFamily="18" charset="0"/>
              </a:rPr>
              <a:t>CƠ CẤU TỔ CHỨC CHÍNH PHỦ VIỆT NAM</a:t>
            </a:r>
          </a:p>
        </p:txBody>
      </p:sp>
      <p:pic>
        <p:nvPicPr>
          <p:cNvPr id="39" name="Picture 38" descr="17.jpg"/>
          <p:cNvPicPr>
            <a:picLocks noChangeAspect="1"/>
          </p:cNvPicPr>
          <p:nvPr/>
        </p:nvPicPr>
        <p:blipFill>
          <a:blip r:embed="rId3"/>
          <a:stretch>
            <a:fillRect/>
          </a:stretch>
        </p:blipFill>
        <p:spPr>
          <a:xfrm>
            <a:off x="7010400" y="838200"/>
            <a:ext cx="838200" cy="838200"/>
          </a:xfrm>
          <a:prstGeom prst="rect">
            <a:avLst/>
          </a:prstGeom>
        </p:spPr>
      </p:pic>
      <p:grpSp>
        <p:nvGrpSpPr>
          <p:cNvPr id="52" name="Group 51"/>
          <p:cNvGrpSpPr/>
          <p:nvPr/>
        </p:nvGrpSpPr>
        <p:grpSpPr>
          <a:xfrm>
            <a:off x="228600" y="2286000"/>
            <a:ext cx="8686800" cy="3352800"/>
            <a:chOff x="228600" y="2286000"/>
            <a:chExt cx="8686800" cy="3352800"/>
          </a:xfrm>
        </p:grpSpPr>
        <p:sp>
          <p:nvSpPr>
            <p:cNvPr id="36" name="Rectangle 35"/>
            <p:cNvSpPr/>
            <p:nvPr/>
          </p:nvSpPr>
          <p:spPr>
            <a:xfrm>
              <a:off x="3200400" y="2286000"/>
              <a:ext cx="2667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THỦ TƯỚNG</a:t>
              </a:r>
            </a:p>
          </p:txBody>
        </p:sp>
        <p:sp>
          <p:nvSpPr>
            <p:cNvPr id="40" name="Rectangle 39"/>
            <p:cNvSpPr/>
            <p:nvPr/>
          </p:nvSpPr>
          <p:spPr>
            <a:xfrm>
              <a:off x="685800" y="33528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PHÓ THỦ TƯỚNG</a:t>
              </a:r>
            </a:p>
          </p:txBody>
        </p:sp>
        <p:sp>
          <p:nvSpPr>
            <p:cNvPr id="43" name="Rectangle 42"/>
            <p:cNvSpPr/>
            <p:nvPr/>
          </p:nvSpPr>
          <p:spPr>
            <a:xfrm>
              <a:off x="228600" y="4953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TRƯỞNG</a:t>
              </a:r>
            </a:p>
          </p:txBody>
        </p:sp>
        <p:sp>
          <p:nvSpPr>
            <p:cNvPr id="46" name="Rectangle 45"/>
            <p:cNvSpPr/>
            <p:nvPr/>
          </p:nvSpPr>
          <p:spPr>
            <a:xfrm>
              <a:off x="3352800" y="33528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PHÓ THỦ TƯỚNG</a:t>
              </a:r>
            </a:p>
          </p:txBody>
        </p:sp>
        <p:sp>
          <p:nvSpPr>
            <p:cNvPr id="47" name="Rectangle 46"/>
            <p:cNvSpPr/>
            <p:nvPr/>
          </p:nvSpPr>
          <p:spPr>
            <a:xfrm>
              <a:off x="6096000" y="33528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PHÓ THỦ TƯỚNG</a:t>
              </a:r>
            </a:p>
          </p:txBody>
        </p:sp>
        <p:sp>
          <p:nvSpPr>
            <p:cNvPr id="48" name="Rectangle 47"/>
            <p:cNvSpPr/>
            <p:nvPr/>
          </p:nvSpPr>
          <p:spPr>
            <a:xfrm>
              <a:off x="1981200" y="4953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TRƯỞNG</a:t>
              </a:r>
            </a:p>
          </p:txBody>
        </p:sp>
        <p:sp>
          <p:nvSpPr>
            <p:cNvPr id="49" name="Rectangle 48"/>
            <p:cNvSpPr/>
            <p:nvPr/>
          </p:nvSpPr>
          <p:spPr>
            <a:xfrm>
              <a:off x="3733800" y="4953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TRƯỞNG</a:t>
              </a:r>
            </a:p>
          </p:txBody>
        </p:sp>
        <p:sp>
          <p:nvSpPr>
            <p:cNvPr id="50" name="Rectangle 49"/>
            <p:cNvSpPr/>
            <p:nvPr/>
          </p:nvSpPr>
          <p:spPr>
            <a:xfrm>
              <a:off x="5486400" y="4953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TRƯỞNG</a:t>
              </a:r>
            </a:p>
          </p:txBody>
        </p:sp>
        <p:sp>
          <p:nvSpPr>
            <p:cNvPr id="51" name="Rectangle 50"/>
            <p:cNvSpPr/>
            <p:nvPr/>
          </p:nvSpPr>
          <p:spPr>
            <a:xfrm>
              <a:off x="7239000" y="4953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TRƯỞNG</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1025" name="Picture 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6" name="Picture 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7" name="Picture 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8" name="Picture 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9" name="Picture 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0" name="Picture 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1" name="Picture 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2" name="Picture 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3" name="Picture 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4" name="Picture 1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5" name="Picture 1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6" name="Picture 1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7" name="Picture 1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8" name="Picture 1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9" name="Picture 1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0" name="Picture 1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1" name="Picture 1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2" name="Picture 1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3" name="Picture 1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4" name="Picture 2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5" name="Picture 2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6" name="Picture 2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7" name="Picture 2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8" name="Picture 2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9" name="Picture 2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0" name="Picture 2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1" name="Picture 2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2" name="Picture 2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3" name="Picture 2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4" name="Picture 3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graphicFrame>
        <p:nvGraphicFramePr>
          <p:cNvPr id="37" name="Table 36"/>
          <p:cNvGraphicFramePr>
            <a:graphicFrameLocks noGrp="1"/>
          </p:cNvGraphicFramePr>
          <p:nvPr/>
        </p:nvGraphicFramePr>
        <p:xfrm>
          <a:off x="381000" y="1701799"/>
          <a:ext cx="8458200" cy="4927601"/>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6400">
                <a:tc gridSpan="2">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CƠ QUAN NGANG BỘ</a:t>
                      </a:r>
                      <a:endParaRPr lang="en-US" b="1">
                        <a:latin typeface="Times New Roman" pitchFamily="18" charset="0"/>
                        <a:cs typeface="Times New Roman"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457201">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Quốc phòng</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Nông nghiệp và Phát triển nông thôn</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Công an</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Kế hoạch và Đầu tư</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Ngoại giao</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Nội vụ</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Tư pháp</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Y tế</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Tài chính</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Khoa học và Công nghệ</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Công thương</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Văn hóa, thể thao và du lịch</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Lao động – Thương Binh và Xã hội</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Tài nguyên và Môi trường</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Giao thông vận tải</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Văn</a:t>
                      </a:r>
                      <a:r>
                        <a:rPr lang="en-US" b="1" baseline="0">
                          <a:latin typeface="Times New Roman" pitchFamily="18" charset="0"/>
                          <a:cs typeface="Times New Roman" pitchFamily="18" charset="0"/>
                        </a:rPr>
                        <a:t> phòng chính phủ</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Xây dựng</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Thanh tra chính</a:t>
                      </a:r>
                      <a:r>
                        <a:rPr lang="en-US" b="1" baseline="0">
                          <a:latin typeface="Times New Roman" pitchFamily="18" charset="0"/>
                          <a:cs typeface="Times New Roman" pitchFamily="18" charset="0"/>
                        </a:rPr>
                        <a:t> phủ</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Thông tin và truyền thông</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Ngân</a:t>
                      </a:r>
                      <a:r>
                        <a:rPr lang="en-US" b="1" baseline="0">
                          <a:latin typeface="Times New Roman" pitchFamily="18" charset="0"/>
                          <a:cs typeface="Times New Roman" pitchFamily="18" charset="0"/>
                        </a:rPr>
                        <a:t> hàng nhà nước VN</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10"/>
                  </a:ext>
                </a:extLst>
              </a:tr>
              <a:tr h="406400">
                <a:tc>
                  <a:txBody>
                    <a:bodyPr/>
                    <a:lstStyle/>
                    <a:p>
                      <a:r>
                        <a:rPr lang="en-US" b="1">
                          <a:latin typeface="Times New Roman" pitchFamily="18" charset="0"/>
                          <a:cs typeface="Times New Roman" pitchFamily="18" charset="0"/>
                        </a:rPr>
                        <a:t>Bộ</a:t>
                      </a:r>
                      <a:r>
                        <a:rPr lang="en-US" b="1" baseline="0">
                          <a:latin typeface="Times New Roman" pitchFamily="18" charset="0"/>
                          <a:cs typeface="Times New Roman" pitchFamily="18" charset="0"/>
                        </a:rPr>
                        <a:t> Giáo dục và đào tạo</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Ủy</a:t>
                      </a:r>
                      <a:r>
                        <a:rPr lang="en-US" b="1" baseline="0">
                          <a:latin typeface="Times New Roman" pitchFamily="18" charset="0"/>
                          <a:cs typeface="Times New Roman" pitchFamily="18" charset="0"/>
                        </a:rPr>
                        <a:t> ban Dân tộc</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11"/>
                  </a:ext>
                </a:extLst>
              </a:tr>
            </a:tbl>
          </a:graphicData>
        </a:graphic>
      </p:graphicFrame>
      <p:sp>
        <p:nvSpPr>
          <p:cNvPr id="38" name="TextBox 37"/>
          <p:cNvSpPr txBox="1"/>
          <p:nvPr/>
        </p:nvSpPr>
        <p:spPr>
          <a:xfrm>
            <a:off x="1447800" y="1295400"/>
            <a:ext cx="6248400" cy="369332"/>
          </a:xfrm>
          <a:prstGeom prst="rect">
            <a:avLst/>
          </a:prstGeom>
          <a:noFill/>
        </p:spPr>
        <p:txBody>
          <a:bodyPr wrap="square" rtlCol="0">
            <a:spAutoFit/>
          </a:bodyPr>
          <a:lstStyle/>
          <a:p>
            <a:pPr algn="ctr"/>
            <a:r>
              <a:rPr lang="en-US" b="1">
                <a:solidFill>
                  <a:srgbClr val="FF0000"/>
                </a:solidFill>
                <a:latin typeface="Times New Roman" pitchFamily="18" charset="0"/>
                <a:cs typeface="Times New Roman" pitchFamily="18" charset="0"/>
              </a:rPr>
              <a:t>CƠ CẤU TỔ CHỨC CHÍNH PHỦ VIỆT NAM</a:t>
            </a:r>
          </a:p>
        </p:txBody>
      </p:sp>
      <p:pic>
        <p:nvPicPr>
          <p:cNvPr id="39" name="Picture 38" descr="17.jpg"/>
          <p:cNvPicPr>
            <a:picLocks noChangeAspect="1"/>
          </p:cNvPicPr>
          <p:nvPr/>
        </p:nvPicPr>
        <p:blipFill>
          <a:blip r:embed="rId3"/>
          <a:stretch>
            <a:fillRect/>
          </a:stretch>
        </p:blipFill>
        <p:spPr>
          <a:xfrm>
            <a:off x="7010400" y="838200"/>
            <a:ext cx="838200" cy="838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1025" name="Picture 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6" name="Picture 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7" name="Picture 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8" name="Picture 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9" name="Picture 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0" name="Picture 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1" name="Picture 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2" name="Picture 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3" name="Picture 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4" name="Picture 1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5" name="Picture 1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6" name="Picture 1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7" name="Picture 1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8" name="Picture 1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9" name="Picture 1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0" name="Picture 1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1" name="Picture 1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2" name="Picture 1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3" name="Picture 1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4" name="Picture 2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5" name="Picture 2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6" name="Picture 2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7" name="Picture 2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8" name="Picture 2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9" name="Picture 2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0" name="Picture 2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1" name="Picture 2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2" name="Picture 2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3" name="Picture 2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4" name="Picture 3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graphicFrame>
        <p:nvGraphicFramePr>
          <p:cNvPr id="37" name="Table 36"/>
          <p:cNvGraphicFramePr>
            <a:graphicFrameLocks noGrp="1"/>
          </p:cNvGraphicFramePr>
          <p:nvPr/>
        </p:nvGraphicFramePr>
        <p:xfrm>
          <a:off x="457200" y="2174238"/>
          <a:ext cx="8458200" cy="2626362"/>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82601">
                <a:tc gridSpan="2">
                  <a:txBody>
                    <a:bodyPr/>
                    <a:lstStyle/>
                    <a:p>
                      <a:r>
                        <a:rPr lang="en-US" b="1">
                          <a:latin typeface="Times New Roman" pitchFamily="18" charset="0"/>
                          <a:cs typeface="Times New Roman" pitchFamily="18" charset="0"/>
                        </a:rPr>
                        <a:t>CƠ</a:t>
                      </a:r>
                      <a:r>
                        <a:rPr lang="en-US" b="1" baseline="0">
                          <a:latin typeface="Times New Roman" pitchFamily="18" charset="0"/>
                          <a:cs typeface="Times New Roman" pitchFamily="18" charset="0"/>
                        </a:rPr>
                        <a:t> QUAN THUỘC CHÍNH PHỦ</a:t>
                      </a:r>
                      <a:endParaRPr lang="en-US" b="1">
                        <a:latin typeface="Times New Roman" pitchFamily="18" charset="0"/>
                        <a:cs typeface="Times New Roman"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457201">
                <a:tc>
                  <a:txBody>
                    <a:bodyPr/>
                    <a:lstStyle/>
                    <a:p>
                      <a:r>
                        <a:rPr lang="en-US" b="1">
                          <a:latin typeface="Times New Roman" pitchFamily="18" charset="0"/>
                          <a:cs typeface="Times New Roman" pitchFamily="18" charset="0"/>
                        </a:rPr>
                        <a:t>Đài</a:t>
                      </a:r>
                      <a:r>
                        <a:rPr lang="en-US" b="1" baseline="0">
                          <a:latin typeface="Times New Roman" pitchFamily="18" charset="0"/>
                          <a:cs typeface="Times New Roman" pitchFamily="18" charset="0"/>
                        </a:rPr>
                        <a:t> Tiếng nói Việt Nam</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Đài</a:t>
                      </a:r>
                      <a:r>
                        <a:rPr lang="en-US" b="1" baseline="0">
                          <a:latin typeface="Times New Roman" pitchFamily="18" charset="0"/>
                          <a:cs typeface="Times New Roman" pitchFamily="18" charset="0"/>
                        </a:rPr>
                        <a:t> Truyền hình Việt Nam</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6400">
                <a:tc>
                  <a:txBody>
                    <a:bodyPr/>
                    <a:lstStyle/>
                    <a:p>
                      <a:r>
                        <a:rPr lang="en-US" b="1">
                          <a:latin typeface="Times New Roman" pitchFamily="18" charset="0"/>
                          <a:cs typeface="Times New Roman" pitchFamily="18" charset="0"/>
                        </a:rPr>
                        <a:t>Ban</a:t>
                      </a:r>
                      <a:r>
                        <a:rPr lang="en-US" b="1" baseline="0">
                          <a:latin typeface="Times New Roman" pitchFamily="18" charset="0"/>
                          <a:cs typeface="Times New Roman" pitchFamily="18" charset="0"/>
                        </a:rPr>
                        <a:t> Quản lý Lăng Chủ tịch Hồ Chí Minh</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Học</a:t>
                      </a:r>
                      <a:r>
                        <a:rPr lang="en-US" b="1" baseline="0">
                          <a:latin typeface="Times New Roman" pitchFamily="18" charset="0"/>
                          <a:cs typeface="Times New Roman" pitchFamily="18" charset="0"/>
                        </a:rPr>
                        <a:t> viện Chính trị Quốc gia Hồ Chí Minh</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06400">
                <a:tc>
                  <a:txBody>
                    <a:bodyPr/>
                    <a:lstStyle/>
                    <a:p>
                      <a:r>
                        <a:rPr lang="en-US" b="1">
                          <a:latin typeface="Times New Roman" pitchFamily="18" charset="0"/>
                          <a:cs typeface="Times New Roman" pitchFamily="18" charset="0"/>
                        </a:rPr>
                        <a:t>Bảo</a:t>
                      </a:r>
                      <a:r>
                        <a:rPr lang="en-US" b="1" baseline="0">
                          <a:latin typeface="Times New Roman" pitchFamily="18" charset="0"/>
                          <a:cs typeface="Times New Roman" pitchFamily="18" charset="0"/>
                        </a:rPr>
                        <a:t> hiểm Xã hội Việt Nam</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Viện</a:t>
                      </a:r>
                      <a:r>
                        <a:rPr lang="en-US" b="1" baseline="0">
                          <a:latin typeface="Times New Roman" pitchFamily="18" charset="0"/>
                          <a:cs typeface="Times New Roman" pitchFamily="18" charset="0"/>
                        </a:rPr>
                        <a:t> Hàn lâm Khoa học và Công nghệ Việt Nam</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06400">
                <a:tc>
                  <a:txBody>
                    <a:bodyPr/>
                    <a:lstStyle/>
                    <a:p>
                      <a:r>
                        <a:rPr lang="en-US" b="1">
                          <a:latin typeface="Times New Roman" pitchFamily="18" charset="0"/>
                          <a:cs typeface="Times New Roman" pitchFamily="18" charset="0"/>
                        </a:rPr>
                        <a:t>Thông</a:t>
                      </a:r>
                      <a:r>
                        <a:rPr lang="en-US" b="1" baseline="0">
                          <a:latin typeface="Times New Roman" pitchFamily="18" charset="0"/>
                          <a:cs typeface="Times New Roman" pitchFamily="18" charset="0"/>
                        </a:rPr>
                        <a:t> tấn xã Việt Nam</a:t>
                      </a:r>
                      <a:endParaRPr lang="en-US" b="1">
                        <a:latin typeface="Times New Roman" pitchFamily="18" charset="0"/>
                        <a:cs typeface="Times New Roman" pitchFamily="18" charset="0"/>
                      </a:endParaRPr>
                    </a:p>
                  </a:txBody>
                  <a:tcPr/>
                </a:tc>
                <a:tc>
                  <a:txBody>
                    <a:bodyPr/>
                    <a:lstStyle/>
                    <a:p>
                      <a:r>
                        <a:rPr lang="en-US" b="1">
                          <a:latin typeface="Times New Roman" pitchFamily="18" charset="0"/>
                          <a:cs typeface="Times New Roman" pitchFamily="18" charset="0"/>
                        </a:rPr>
                        <a:t>Viện</a:t>
                      </a:r>
                      <a:r>
                        <a:rPr lang="en-US" b="1" baseline="0">
                          <a:latin typeface="Times New Roman" pitchFamily="18" charset="0"/>
                          <a:cs typeface="Times New Roman" pitchFamily="18" charset="0"/>
                        </a:rPr>
                        <a:t> Hàn lâm Khoa học Xã hội Việt Nam</a:t>
                      </a:r>
                      <a:endParaRPr lang="en-US" b="1">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pic>
        <p:nvPicPr>
          <p:cNvPr id="36" name="Picture 35" descr="17.jpg"/>
          <p:cNvPicPr>
            <a:picLocks noChangeAspect="1"/>
          </p:cNvPicPr>
          <p:nvPr/>
        </p:nvPicPr>
        <p:blipFill>
          <a:blip r:embed="rId3"/>
          <a:stretch>
            <a:fillRect/>
          </a:stretch>
        </p:blipFill>
        <p:spPr>
          <a:xfrm>
            <a:off x="4724400" y="1219200"/>
            <a:ext cx="914400" cy="914400"/>
          </a:xfrm>
          <a:prstGeom prst="rect">
            <a:avLst/>
          </a:prstGeom>
        </p:spPr>
      </p:pic>
      <p:sp>
        <p:nvSpPr>
          <p:cNvPr id="38" name="TextBox 37"/>
          <p:cNvSpPr txBox="1"/>
          <p:nvPr/>
        </p:nvSpPr>
        <p:spPr>
          <a:xfrm>
            <a:off x="685800" y="4876800"/>
            <a:ext cx="8001000" cy="1323439"/>
          </a:xfrm>
          <a:prstGeom prst="rect">
            <a:avLst/>
          </a:prstGeom>
          <a:noFill/>
        </p:spPr>
        <p:txBody>
          <a:bodyPr wrap="square" rtlCol="0">
            <a:spAutoFit/>
          </a:bodyPr>
          <a:lstStyle/>
          <a:p>
            <a:pPr>
              <a:buFont typeface="Wingdings" pitchFamily="2" charset="2"/>
              <a:buChar char="Ø"/>
            </a:pPr>
            <a:r>
              <a:rPr lang="en-US" sz="2000">
                <a:latin typeface="Times New Roman" pitchFamily="18" charset="0"/>
                <a:cs typeface="Times New Roman" pitchFamily="18" charset="0"/>
              </a:rPr>
              <a:t>Cơ quan thuộc CP do Chính phủ thành lập, có chức năng thực hiện một số thẩm quyền quản lý nhà nước về ngành, lĩnh vực; quản lý nhà nước các dịch vụ công thuộc ngành, lĩnh vực.</a:t>
            </a:r>
          </a:p>
          <a:p>
            <a:pPr>
              <a:buFont typeface="Wingdings" pitchFamily="2" charset="2"/>
              <a:buChar char="Ø"/>
            </a:pPr>
            <a:r>
              <a:rPr lang="en-US" sz="2000" b="1">
                <a:solidFill>
                  <a:srgbClr val="FF0000"/>
                </a:solidFill>
                <a:latin typeface="Times New Roman" pitchFamily="18" charset="0"/>
                <a:cs typeface="Times New Roman" pitchFamily="18" charset="0"/>
              </a:rPr>
              <a:t>Cơ quan thuộc CP không thuộc cơ cấu tổ chức của Chính phủ.</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1025" name="Picture 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6" name="Picture 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7" name="Picture 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8" name="Picture 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9" name="Picture 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0" name="Picture 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1" name="Picture 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2" name="Picture 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3" name="Picture 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4" name="Picture 1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5" name="Picture 1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6" name="Picture 1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7" name="Picture 1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8" name="Picture 1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9" name="Picture 1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0" name="Picture 1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1" name="Picture 1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2" name="Picture 1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3" name="Picture 1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4" name="Picture 2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5" name="Picture 2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6" name="Picture 2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7" name="Picture 2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8" name="Picture 2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9" name="Picture 2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0" name="Picture 2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1" name="Picture 2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2" name="Picture 2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3" name="Picture 2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4" name="Picture 3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sp>
        <p:nvSpPr>
          <p:cNvPr id="35" name="TextBox 34"/>
          <p:cNvSpPr txBox="1"/>
          <p:nvPr/>
        </p:nvSpPr>
        <p:spPr>
          <a:xfrm>
            <a:off x="1447800" y="1611868"/>
            <a:ext cx="6248400" cy="369332"/>
          </a:xfrm>
          <a:prstGeom prst="rect">
            <a:avLst/>
          </a:prstGeom>
          <a:noFill/>
        </p:spPr>
        <p:txBody>
          <a:bodyPr wrap="square" rtlCol="0">
            <a:spAutoFit/>
          </a:bodyPr>
          <a:lstStyle/>
          <a:p>
            <a:pPr algn="ctr"/>
            <a:r>
              <a:rPr lang="en-US" b="1">
                <a:solidFill>
                  <a:srgbClr val="FF0000"/>
                </a:solidFill>
                <a:latin typeface="Times New Roman" pitchFamily="18" charset="0"/>
                <a:cs typeface="Times New Roman" pitchFamily="18" charset="0"/>
              </a:rPr>
              <a:t>CƠ CẤU TỔ CHỨC TÒA ÁN NHÂN DÂN VIỆT NAM</a:t>
            </a:r>
          </a:p>
        </p:txBody>
      </p:sp>
      <p:pic>
        <p:nvPicPr>
          <p:cNvPr id="36" name="Picture 35" descr="22.jpg"/>
          <p:cNvPicPr>
            <a:picLocks noChangeAspect="1"/>
          </p:cNvPicPr>
          <p:nvPr/>
        </p:nvPicPr>
        <p:blipFill>
          <a:blip r:embed="rId3"/>
          <a:stretch>
            <a:fillRect/>
          </a:stretch>
        </p:blipFill>
        <p:spPr>
          <a:xfrm>
            <a:off x="7315200" y="914400"/>
            <a:ext cx="1600200" cy="1692843"/>
          </a:xfrm>
          <a:prstGeom prst="rect">
            <a:avLst/>
          </a:prstGeom>
        </p:spPr>
      </p:pic>
      <p:grpSp>
        <p:nvGrpSpPr>
          <p:cNvPr id="45" name="Group 44"/>
          <p:cNvGrpSpPr/>
          <p:nvPr/>
        </p:nvGrpSpPr>
        <p:grpSpPr>
          <a:xfrm>
            <a:off x="533400" y="2057400"/>
            <a:ext cx="8229600" cy="4095929"/>
            <a:chOff x="533400" y="2133600"/>
            <a:chExt cx="8229600" cy="4095929"/>
          </a:xfrm>
        </p:grpSpPr>
        <p:sp>
          <p:nvSpPr>
            <p:cNvPr id="38" name="TextBox 37"/>
            <p:cNvSpPr txBox="1"/>
            <p:nvPr/>
          </p:nvSpPr>
          <p:spPr>
            <a:xfrm>
              <a:off x="2743200" y="2133600"/>
              <a:ext cx="35814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r>
                <a:rPr lang="en-US" b="1">
                  <a:latin typeface="Times New Roman" pitchFamily="18" charset="0"/>
                  <a:cs typeface="Times New Roman" pitchFamily="18" charset="0"/>
                </a:rPr>
                <a:t>TÒA ÁN NHÂN DÂN TỐI CAO</a:t>
              </a:r>
            </a:p>
          </p:txBody>
        </p:sp>
        <p:sp>
          <p:nvSpPr>
            <p:cNvPr id="39" name="TextBox 38"/>
            <p:cNvSpPr txBox="1"/>
            <p:nvPr/>
          </p:nvSpPr>
          <p:spPr>
            <a:xfrm>
              <a:off x="533400" y="2743200"/>
              <a:ext cx="35814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r>
                <a:rPr lang="en-US" b="1">
                  <a:latin typeface="Times New Roman" pitchFamily="18" charset="0"/>
                  <a:cs typeface="Times New Roman" pitchFamily="18" charset="0"/>
                </a:rPr>
                <a:t>TÒA ÁN NHÂN DÂN CẤP  CAO</a:t>
              </a:r>
            </a:p>
          </p:txBody>
        </p:sp>
        <p:sp>
          <p:nvSpPr>
            <p:cNvPr id="40" name="TextBox 39"/>
            <p:cNvSpPr txBox="1"/>
            <p:nvPr/>
          </p:nvSpPr>
          <p:spPr>
            <a:xfrm>
              <a:off x="533400" y="3657600"/>
              <a:ext cx="3581400" cy="923330"/>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TÒA ÁN NHÂN DÂN CẤP  TỈNH, THÀNH PHỐ TRỰC THUỘC TRUNG ƯƠNG</a:t>
              </a:r>
            </a:p>
          </p:txBody>
        </p:sp>
        <p:sp>
          <p:nvSpPr>
            <p:cNvPr id="41" name="TextBox 40"/>
            <p:cNvSpPr txBox="1"/>
            <p:nvPr/>
          </p:nvSpPr>
          <p:spPr>
            <a:xfrm>
              <a:off x="533400" y="5029200"/>
              <a:ext cx="3581400" cy="1200329"/>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TÒA ÁN NHÂN DÂN HUYỆN, QuẬN, THỊ XÃ, THÀNH PHỐ TRỰC THUỘC TỈNH VÀ TƯƠNG ĐƯƠNG</a:t>
              </a:r>
            </a:p>
          </p:txBody>
        </p:sp>
        <p:sp>
          <p:nvSpPr>
            <p:cNvPr id="42" name="TextBox 41"/>
            <p:cNvSpPr txBox="1"/>
            <p:nvPr/>
          </p:nvSpPr>
          <p:spPr>
            <a:xfrm>
              <a:off x="5257800" y="2754868"/>
              <a:ext cx="35052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TÒA ÁN QUÂN SỰ TW</a:t>
              </a:r>
            </a:p>
          </p:txBody>
        </p:sp>
        <p:sp>
          <p:nvSpPr>
            <p:cNvPr id="43" name="TextBox 42"/>
            <p:cNvSpPr txBox="1"/>
            <p:nvPr/>
          </p:nvSpPr>
          <p:spPr>
            <a:xfrm>
              <a:off x="5257800" y="3697069"/>
              <a:ext cx="3505200" cy="646331"/>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TÒA ÁN QUÂN SỰ QUÂN KHU VÀ TƯƠNG ĐƯƠNG</a:t>
              </a:r>
            </a:p>
          </p:txBody>
        </p:sp>
        <p:sp>
          <p:nvSpPr>
            <p:cNvPr id="44" name="TextBox 43"/>
            <p:cNvSpPr txBox="1"/>
            <p:nvPr/>
          </p:nvSpPr>
          <p:spPr>
            <a:xfrm>
              <a:off x="5257800" y="5029200"/>
              <a:ext cx="35052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TÒA ÁN QUÂN SỰ KHU VỰC</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jpg"/>
          <p:cNvPicPr>
            <a:picLocks noChangeAspect="1"/>
          </p:cNvPicPr>
          <p:nvPr/>
        </p:nvPicPr>
        <p:blipFill>
          <a:blip r:embed="rId2"/>
          <a:stretch>
            <a:fillRect/>
          </a:stretch>
        </p:blipFill>
        <p:spPr>
          <a:xfrm>
            <a:off x="304800" y="2895600"/>
            <a:ext cx="8382000" cy="3800565"/>
          </a:xfrm>
          <a:prstGeom prst="rect">
            <a:avLst/>
          </a:prstGeom>
        </p:spPr>
      </p:pic>
      <p:sp>
        <p:nvSpPr>
          <p:cNvPr id="2" name="Title 1"/>
          <p:cNvSpPr>
            <a:spLocks noGrp="1"/>
          </p:cNvSpPr>
          <p:nvPr>
            <p:ph type="title"/>
          </p:nvPr>
        </p:nvSpPr>
        <p:spPr>
          <a:xfrm>
            <a:off x="304800" y="3048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762000" y="1066800"/>
            <a:ext cx="6096000" cy="1828800"/>
          </a:xfrm>
        </p:spPr>
        <p:txBody>
          <a:bodyPr>
            <a:normAutofit lnSpcReduction="10000"/>
          </a:bodyPr>
          <a:lstStyle/>
          <a:p>
            <a:pPr marL="514350" indent="-514350" algn="just">
              <a:buClr>
                <a:srgbClr val="FF0000"/>
              </a:buClr>
              <a:buSzPct val="100000"/>
              <a:buAutoNum type="arabicPeriod"/>
            </a:pPr>
            <a:r>
              <a:rPr lang="en-US" b="1" err="1">
                <a:solidFill>
                  <a:srgbClr val="FF0000"/>
                </a:solidFill>
                <a:latin typeface="Times New Roman" pitchFamily="18" charset="0"/>
                <a:cs typeface="Times New Roman" pitchFamily="18" charset="0"/>
              </a:rPr>
              <a:t>Khái</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niệm</a:t>
            </a:r>
            <a:endParaRPr lang="en-US" b="1">
              <a:solidFill>
                <a:srgbClr val="FF0000"/>
              </a:solidFill>
              <a:latin typeface="Times New Roman" pitchFamily="18" charset="0"/>
              <a:cs typeface="Times New Roman" pitchFamily="18" charset="0"/>
            </a:endParaRPr>
          </a:p>
          <a:p>
            <a:pPr marL="514350" indent="-514350" algn="just">
              <a:buClr>
                <a:srgbClr val="FF0000"/>
              </a:buClr>
              <a:buSzPct val="100000"/>
              <a:buAutoNum type="arabicPeriod"/>
            </a:pPr>
            <a:r>
              <a:rPr lang="en-US" b="1" err="1">
                <a:solidFill>
                  <a:srgbClr val="FF0000"/>
                </a:solidFill>
                <a:latin typeface="Times New Roman" pitchFamily="18" charset="0"/>
                <a:cs typeface="Times New Roman" pitchFamily="18" charset="0"/>
              </a:rPr>
              <a:t>Hình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thức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thể</a:t>
            </a:r>
            <a:endParaRPr lang="en-US" b="1">
              <a:solidFill>
                <a:srgbClr val="FF0000"/>
              </a:solidFill>
              <a:latin typeface="Times New Roman" pitchFamily="18" charset="0"/>
              <a:cs typeface="Times New Roman" pitchFamily="18" charset="0"/>
            </a:endParaRPr>
          </a:p>
          <a:p>
            <a:pPr marL="514350" indent="-514350" algn="just">
              <a:buClr>
                <a:srgbClr val="FF0000"/>
              </a:buClr>
              <a:buSzPct val="100000"/>
              <a:buAutoNum type="arabicPeriod"/>
            </a:pPr>
            <a:r>
              <a:rPr lang="en-US" b="1" err="1">
                <a:solidFill>
                  <a:srgbClr val="FF0000"/>
                </a:solidFill>
                <a:latin typeface="Times New Roman" pitchFamily="18" charset="0"/>
                <a:cs typeface="Times New Roman" pitchFamily="18" charset="0"/>
              </a:rPr>
              <a:t>Hình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thức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cấu</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trúc</a:t>
            </a:r>
            <a:r>
              <a:rPr lang="en-US" b="1">
                <a:solidFill>
                  <a:srgbClr val="FF0000"/>
                </a:solidFill>
                <a:latin typeface="Times New Roman" pitchFamily="18" charset="0"/>
                <a:cs typeface="Times New Roman" pitchFamily="18" charset="0"/>
              </a:rPr>
              <a:t> </a:t>
            </a:r>
          </a:p>
          <a:p>
            <a:pPr marL="514350" indent="-514350" algn="just">
              <a:buClr>
                <a:srgbClr val="FF0000"/>
              </a:buClr>
              <a:buSzPct val="100000"/>
              <a:buAutoNum type="arabicPeriod"/>
            </a:pPr>
            <a:r>
              <a:rPr lang="en-US" b="1" err="1">
                <a:solidFill>
                  <a:srgbClr val="FF0000"/>
                </a:solidFill>
                <a:latin typeface="Times New Roman" pitchFamily="18" charset="0"/>
                <a:cs typeface="Times New Roman" pitchFamily="18" charset="0"/>
              </a:rPr>
              <a:t>Chế</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độ</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trị</a:t>
            </a:r>
            <a:endParaRPr lang="en-US">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1600200"/>
          </a:xfrm>
        </p:spPr>
        <p:txBody>
          <a:bodyPr>
            <a:normAutofit fontScale="90000"/>
          </a:bodyPr>
          <a:lstStyle/>
          <a:p>
            <a:r>
              <a:rPr lang="en-US" sz="2800" b="1">
                <a:solidFill>
                  <a:srgbClr val="FF0000"/>
                </a:solidFill>
                <a:latin typeface="Times New Roman" pitchFamily="18" charset="0"/>
                <a:cs typeface="Times New Roman" pitchFamily="18" charset="0"/>
              </a:rPr>
              <a:t>III. </a:t>
            </a:r>
            <a:r>
              <a:rPr lang="en-US" sz="2800" b="1" err="1">
                <a:solidFill>
                  <a:srgbClr val="FF0000"/>
                </a:solidFill>
                <a:latin typeface="Times New Roman" pitchFamily="18" charset="0"/>
                <a:cs typeface="Times New Roman" pitchFamily="18" charset="0"/>
              </a:rPr>
              <a:t>Bộ</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máy</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CHXHCN </a:t>
            </a:r>
            <a:r>
              <a:rPr lang="en-US" sz="2800" b="1" err="1">
                <a:solidFill>
                  <a:srgbClr val="FF0000"/>
                </a:solidFill>
                <a:latin typeface="Times New Roman" pitchFamily="18" charset="0"/>
                <a:cs typeface="Times New Roman" pitchFamily="18" charset="0"/>
              </a:rPr>
              <a:t>Việt</a:t>
            </a:r>
            <a:r>
              <a:rPr lang="en-US" sz="2800" b="1">
                <a:solidFill>
                  <a:srgbClr val="FF0000"/>
                </a:solidFill>
                <a:latin typeface="Times New Roman" pitchFamily="18" charset="0"/>
                <a:cs typeface="Times New Roman" pitchFamily="18" charset="0"/>
              </a:rPr>
              <a:t> Nam</a:t>
            </a:r>
            <a:br>
              <a:rPr lang="en-US" sz="2800" b="1">
                <a:solidFill>
                  <a:srgbClr val="FF0000"/>
                </a:solidFill>
                <a:latin typeface="Times New Roman" pitchFamily="18" charset="0"/>
                <a:cs typeface="Times New Roman" pitchFamily="18" charset="0"/>
              </a:rPr>
            </a:br>
            <a:r>
              <a:rPr lang="en-US" sz="2800" b="1">
                <a:solidFill>
                  <a:srgbClr val="FF0000"/>
                </a:solidFill>
                <a:latin typeface="Times New Roman" pitchFamily="18" charset="0"/>
                <a:cs typeface="Times New Roman" pitchFamily="18" charset="0"/>
              </a:rPr>
              <a:t>3. Tổ chức bộ máy và hoạt động của các cơ quan trong bộ máy nhà nước CHXHCN Việt Nam</a:t>
            </a:r>
            <a:br>
              <a:rPr lang="en-US" sz="2800" b="1">
                <a:solidFill>
                  <a:srgbClr val="FF0000"/>
                </a:solidFill>
                <a:latin typeface="Times New Roman" pitchFamily="18" charset="0"/>
                <a:cs typeface="Times New Roman" pitchFamily="18" charset="0"/>
              </a:rPr>
            </a:br>
            <a:endParaRPr lang="en-US" sz="3600" b="1">
              <a:solidFill>
                <a:srgbClr val="FF0000"/>
              </a:solidFill>
              <a:latin typeface="Times New Roman" pitchFamily="18" charset="0"/>
              <a:cs typeface="Times New Roman" pitchFamily="18" charset="0"/>
            </a:endParaRPr>
          </a:p>
        </p:txBody>
      </p:sp>
      <p:pic>
        <p:nvPicPr>
          <p:cNvPr id="1025" name="Picture 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6" name="Picture 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7" name="Picture 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8" name="Picture 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9" name="Picture 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0" name="Picture 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1" name="Picture 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2" name="Picture 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3" name="Picture 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4" name="Picture 1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5" name="Picture 1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6" name="Picture 1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7" name="Picture 1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8" name="Picture 1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9" name="Picture 1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0" name="Picture 1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1" name="Picture 1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2" name="Picture 1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3" name="Picture 1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4" name="Picture 2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5" name="Picture 2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6" name="Picture 2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7" name="Picture 2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8" name="Picture 2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9" name="Picture 2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0" name="Picture 2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1" name="Picture 2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2" name="Picture 2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3" name="Picture 2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4" name="Picture 3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sp>
        <p:nvSpPr>
          <p:cNvPr id="35" name="TextBox 34"/>
          <p:cNvSpPr txBox="1"/>
          <p:nvPr/>
        </p:nvSpPr>
        <p:spPr>
          <a:xfrm>
            <a:off x="609600" y="1611868"/>
            <a:ext cx="7162800" cy="369332"/>
          </a:xfrm>
          <a:prstGeom prst="rect">
            <a:avLst/>
          </a:prstGeom>
          <a:noFill/>
        </p:spPr>
        <p:txBody>
          <a:bodyPr wrap="square" rtlCol="0">
            <a:spAutoFit/>
          </a:bodyPr>
          <a:lstStyle/>
          <a:p>
            <a:pPr algn="ctr"/>
            <a:r>
              <a:rPr lang="en-US" b="1">
                <a:solidFill>
                  <a:srgbClr val="FF0000"/>
                </a:solidFill>
                <a:latin typeface="Times New Roman" pitchFamily="18" charset="0"/>
                <a:cs typeface="Times New Roman" pitchFamily="18" charset="0"/>
              </a:rPr>
              <a:t>CƠ CẤU TỔ CHỨC VIỆN KIỂM SÁT NHÂN DÂN VIỆT NAM</a:t>
            </a:r>
          </a:p>
        </p:txBody>
      </p:sp>
      <p:grpSp>
        <p:nvGrpSpPr>
          <p:cNvPr id="3" name="Group 44"/>
          <p:cNvGrpSpPr/>
          <p:nvPr/>
        </p:nvGrpSpPr>
        <p:grpSpPr>
          <a:xfrm>
            <a:off x="533400" y="2057400"/>
            <a:ext cx="8229600" cy="4095929"/>
            <a:chOff x="533400" y="2133600"/>
            <a:chExt cx="8229600" cy="4095929"/>
          </a:xfrm>
        </p:grpSpPr>
        <p:sp>
          <p:nvSpPr>
            <p:cNvPr id="38" name="TextBox 37"/>
            <p:cNvSpPr txBox="1"/>
            <p:nvPr/>
          </p:nvSpPr>
          <p:spPr>
            <a:xfrm>
              <a:off x="2743200" y="2133600"/>
              <a:ext cx="35814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r>
                <a:rPr lang="en-US" b="1">
                  <a:latin typeface="Times New Roman" pitchFamily="18" charset="0"/>
                  <a:cs typeface="Times New Roman" pitchFamily="18" charset="0"/>
                </a:rPr>
                <a:t>VKS NHÂN DÂN TỐI CAO</a:t>
              </a:r>
            </a:p>
          </p:txBody>
        </p:sp>
        <p:sp>
          <p:nvSpPr>
            <p:cNvPr id="39" name="TextBox 38"/>
            <p:cNvSpPr txBox="1"/>
            <p:nvPr/>
          </p:nvSpPr>
          <p:spPr>
            <a:xfrm>
              <a:off x="533400" y="2743200"/>
              <a:ext cx="35814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r>
                <a:rPr lang="en-US" b="1">
                  <a:latin typeface="Times New Roman" pitchFamily="18" charset="0"/>
                  <a:cs typeface="Times New Roman" pitchFamily="18" charset="0"/>
                </a:rPr>
                <a:t>VKS NHÂN DÂN CẤP  CAO</a:t>
              </a:r>
            </a:p>
          </p:txBody>
        </p:sp>
        <p:sp>
          <p:nvSpPr>
            <p:cNvPr id="40" name="TextBox 39"/>
            <p:cNvSpPr txBox="1"/>
            <p:nvPr/>
          </p:nvSpPr>
          <p:spPr>
            <a:xfrm>
              <a:off x="533400" y="3657600"/>
              <a:ext cx="3581400" cy="923330"/>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VKS NHÂN DÂN CẤP  TỈNH, THÀNH PHỐ TRỰC THUỘC TRUNG ƯƠNG</a:t>
              </a:r>
            </a:p>
          </p:txBody>
        </p:sp>
        <p:sp>
          <p:nvSpPr>
            <p:cNvPr id="41" name="TextBox 40"/>
            <p:cNvSpPr txBox="1"/>
            <p:nvPr/>
          </p:nvSpPr>
          <p:spPr>
            <a:xfrm>
              <a:off x="533400" y="5029200"/>
              <a:ext cx="3581400" cy="1200329"/>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VKS NHÂN DÂN HUYỆN, QuẬN, THỊ XÃ, THÀNH PHỐ TRỰC THUỘC TỈNH VÀ TƯƠNG ĐƯƠNG</a:t>
              </a:r>
            </a:p>
          </p:txBody>
        </p:sp>
        <p:sp>
          <p:nvSpPr>
            <p:cNvPr id="42" name="TextBox 41"/>
            <p:cNvSpPr txBox="1"/>
            <p:nvPr/>
          </p:nvSpPr>
          <p:spPr>
            <a:xfrm>
              <a:off x="5257800" y="2754868"/>
              <a:ext cx="35052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VKS QUÂN SỰ TW</a:t>
              </a:r>
            </a:p>
          </p:txBody>
        </p:sp>
        <p:sp>
          <p:nvSpPr>
            <p:cNvPr id="43" name="TextBox 42"/>
            <p:cNvSpPr txBox="1"/>
            <p:nvPr/>
          </p:nvSpPr>
          <p:spPr>
            <a:xfrm>
              <a:off x="5257800" y="3697069"/>
              <a:ext cx="3505200" cy="646331"/>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VKS QUÂN SỰ QUÂN KHU VÀ TƯƠNG ĐƯƠNG</a:t>
              </a:r>
            </a:p>
          </p:txBody>
        </p:sp>
        <p:sp>
          <p:nvSpPr>
            <p:cNvPr id="44" name="TextBox 43"/>
            <p:cNvSpPr txBox="1"/>
            <p:nvPr/>
          </p:nvSpPr>
          <p:spPr>
            <a:xfrm>
              <a:off x="5257800" y="5029200"/>
              <a:ext cx="3505200" cy="369332"/>
            </a:xfrm>
            <a:prstGeom prst="rect">
              <a:avLst/>
            </a:prstGeom>
            <a:noFill/>
            <a:ln w="25400">
              <a:solidFill>
                <a:srgbClr val="FF0000"/>
              </a:solidFill>
            </a:ln>
            <a:effectLst>
              <a:innerShdw blurRad="63500" dist="50800" dir="13500000">
                <a:prstClr val="black">
                  <a:alpha val="50000"/>
                </a:prstClr>
              </a:innerShdw>
            </a:effectLst>
          </p:spPr>
          <p:txBody>
            <a:bodyPr wrap="square" rtlCol="0">
              <a:spAutoFit/>
            </a:bodyPr>
            <a:lstStyle/>
            <a:p>
              <a:pPr algn="ctr"/>
              <a:r>
                <a:rPr lang="en-US" b="1">
                  <a:latin typeface="Times New Roman" pitchFamily="18" charset="0"/>
                  <a:cs typeface="Times New Roman" pitchFamily="18" charset="0"/>
                </a:rPr>
                <a:t>VKS QUÂN SỰ KHU VỰC</a:t>
              </a:r>
            </a:p>
          </p:txBody>
        </p:sp>
      </p:grpSp>
      <p:pic>
        <p:nvPicPr>
          <p:cNvPr id="45" name="Picture 44" descr="23.jpg"/>
          <p:cNvPicPr>
            <a:picLocks noChangeAspect="1"/>
          </p:cNvPicPr>
          <p:nvPr/>
        </p:nvPicPr>
        <p:blipFill>
          <a:blip r:embed="rId3"/>
          <a:stretch>
            <a:fillRect/>
          </a:stretch>
        </p:blipFill>
        <p:spPr>
          <a:xfrm>
            <a:off x="7391400" y="990600"/>
            <a:ext cx="1533525" cy="15335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6" name="Picture 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7" name="Picture 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8" name="Picture 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29" name="Picture 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0" name="Picture 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1" name="Picture 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2" name="Picture 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3" name="Picture 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4" name="Picture 1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5" name="Picture 1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6" name="Picture 1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7" name="Picture 1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8" name="Picture 1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39" name="Picture 1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0" name="Picture 1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1" name="Picture 1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2" name="Picture 1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3" name="Picture 1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4" name="Picture 2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5" name="Picture 21"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6" name="Picture 22"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7" name="Picture 23"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8" name="Picture 24"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49" name="Picture 25"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0" name="Picture 26"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1" name="Picture 27"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2" name="Picture 28"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3" name="Picture 29"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1054" name="Picture 30" descr="http://www.chinhphu.vn/templates/govportal/bonganh/images/icon.jpg"/>
          <p:cNvPicPr>
            <a:picLocks noChangeAspect="1" noChangeArrowheads="1"/>
          </p:cNvPicPr>
          <p:nvPr/>
        </p:nvPicPr>
        <p:blipFill>
          <a:blip r:embed="rId2"/>
          <a:srcRect/>
          <a:stretch>
            <a:fillRect/>
          </a:stretch>
        </p:blipFill>
        <p:spPr bwMode="auto">
          <a:xfrm>
            <a:off x="0" y="0"/>
            <a:ext cx="28575" cy="28575"/>
          </a:xfrm>
          <a:prstGeom prst="rect">
            <a:avLst/>
          </a:prstGeom>
          <a:noFill/>
        </p:spPr>
      </p:pic>
      <p:pic>
        <p:nvPicPr>
          <p:cNvPr id="47" name="Picture 46" descr="17.jpg"/>
          <p:cNvPicPr>
            <a:picLocks noChangeAspect="1"/>
          </p:cNvPicPr>
          <p:nvPr/>
        </p:nvPicPr>
        <p:blipFill>
          <a:blip r:embed="rId3"/>
          <a:stretch>
            <a:fillRect/>
          </a:stretch>
        </p:blipFill>
        <p:spPr>
          <a:xfrm>
            <a:off x="838200" y="914400"/>
            <a:ext cx="1447800" cy="1371600"/>
          </a:xfrm>
          <a:prstGeom prst="rect">
            <a:avLst/>
          </a:prstGeom>
        </p:spPr>
      </p:pic>
      <p:pic>
        <p:nvPicPr>
          <p:cNvPr id="51" name="Picture 50" descr="24.jpg"/>
          <p:cNvPicPr>
            <a:picLocks noChangeAspect="1"/>
          </p:cNvPicPr>
          <p:nvPr/>
        </p:nvPicPr>
        <p:blipFill>
          <a:blip r:embed="rId4"/>
          <a:stretch>
            <a:fillRect/>
          </a:stretch>
        </p:blipFill>
        <p:spPr>
          <a:xfrm>
            <a:off x="2819400" y="838201"/>
            <a:ext cx="2952750" cy="1447800"/>
          </a:xfrm>
          <a:prstGeom prst="rect">
            <a:avLst/>
          </a:prstGeom>
        </p:spPr>
      </p:pic>
      <p:pic>
        <p:nvPicPr>
          <p:cNvPr id="54" name="Picture 53" descr="25.jpg"/>
          <p:cNvPicPr>
            <a:picLocks noChangeAspect="1"/>
          </p:cNvPicPr>
          <p:nvPr/>
        </p:nvPicPr>
        <p:blipFill>
          <a:blip r:embed="rId5"/>
          <a:stretch>
            <a:fillRect/>
          </a:stretch>
        </p:blipFill>
        <p:spPr>
          <a:xfrm>
            <a:off x="6934200" y="914400"/>
            <a:ext cx="1295400" cy="1295400"/>
          </a:xfrm>
          <a:prstGeom prst="rect">
            <a:avLst/>
          </a:prstGeom>
        </p:spPr>
      </p:pic>
      <p:sp>
        <p:nvSpPr>
          <p:cNvPr id="55" name="Rectangle 54"/>
          <p:cNvSpPr/>
          <p:nvPr/>
        </p:nvSpPr>
        <p:spPr>
          <a:xfrm>
            <a:off x="2362200" y="228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HỆ THỐNG CHÍNH TRỊ VIỆT NAM</a:t>
            </a:r>
          </a:p>
        </p:txBody>
      </p:sp>
      <p:sp>
        <p:nvSpPr>
          <p:cNvPr id="56" name="Rectangle 55"/>
          <p:cNvSpPr/>
          <p:nvPr/>
        </p:nvSpPr>
        <p:spPr>
          <a:xfrm>
            <a:off x="228600" y="2362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NHÀ NƯỚC </a:t>
            </a:r>
          </a:p>
          <a:p>
            <a:pPr algn="ctr"/>
            <a:r>
              <a:rPr lang="en-US" b="1">
                <a:latin typeface="Times New Roman" pitchFamily="18" charset="0"/>
                <a:cs typeface="Times New Roman" pitchFamily="18" charset="0"/>
              </a:rPr>
              <a:t>CHXHCN VIỆT NAM</a:t>
            </a:r>
          </a:p>
        </p:txBody>
      </p:sp>
      <p:sp>
        <p:nvSpPr>
          <p:cNvPr id="57" name="Rectangle 56"/>
          <p:cNvSpPr/>
          <p:nvPr/>
        </p:nvSpPr>
        <p:spPr>
          <a:xfrm>
            <a:off x="2895600" y="2362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ĐẢNG </a:t>
            </a:r>
          </a:p>
          <a:p>
            <a:pPr algn="ctr"/>
            <a:r>
              <a:rPr lang="en-US" b="1">
                <a:latin typeface="Times New Roman" pitchFamily="18" charset="0"/>
                <a:cs typeface="Times New Roman" pitchFamily="18" charset="0"/>
              </a:rPr>
              <a:t>CỘNG SẢN VIỆT NAM</a:t>
            </a:r>
          </a:p>
        </p:txBody>
      </p:sp>
      <p:sp>
        <p:nvSpPr>
          <p:cNvPr id="58" name="Rectangle 57"/>
          <p:cNvSpPr/>
          <p:nvPr/>
        </p:nvSpPr>
        <p:spPr>
          <a:xfrm>
            <a:off x="6019800" y="2286000"/>
            <a:ext cx="2895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MẶT TRẬN TỔ QUỐC VIỆT NAM VÀ CÁC TỔ CHỨC CHÍNH TRỊ - XẪ HỘI</a:t>
            </a:r>
          </a:p>
        </p:txBody>
      </p:sp>
      <p:grpSp>
        <p:nvGrpSpPr>
          <p:cNvPr id="65" name="Group 64"/>
          <p:cNvGrpSpPr/>
          <p:nvPr/>
        </p:nvGrpSpPr>
        <p:grpSpPr>
          <a:xfrm>
            <a:off x="6019800" y="3352800"/>
            <a:ext cx="2854037" cy="3290594"/>
            <a:chOff x="6019800" y="3352800"/>
            <a:chExt cx="2854037" cy="3290594"/>
          </a:xfrm>
        </p:grpSpPr>
        <p:pic>
          <p:nvPicPr>
            <p:cNvPr id="48" name="Picture 47" descr="30.jpg"/>
            <p:cNvPicPr>
              <a:picLocks noChangeAspect="1"/>
            </p:cNvPicPr>
            <p:nvPr/>
          </p:nvPicPr>
          <p:blipFill>
            <a:blip r:embed="rId6" cstate="print"/>
            <a:stretch>
              <a:fillRect/>
            </a:stretch>
          </p:blipFill>
          <p:spPr>
            <a:xfrm>
              <a:off x="8153400" y="6019800"/>
              <a:ext cx="533400" cy="623594"/>
            </a:xfrm>
            <a:prstGeom prst="rect">
              <a:avLst/>
            </a:prstGeom>
          </p:spPr>
        </p:pic>
        <p:pic>
          <p:nvPicPr>
            <p:cNvPr id="49" name="Picture 48" descr="27.bmp"/>
            <p:cNvPicPr>
              <a:picLocks noChangeAspect="1"/>
            </p:cNvPicPr>
            <p:nvPr/>
          </p:nvPicPr>
          <p:blipFill>
            <a:blip r:embed="rId7" cstate="print"/>
            <a:stretch>
              <a:fillRect/>
            </a:stretch>
          </p:blipFill>
          <p:spPr>
            <a:xfrm>
              <a:off x="8153400" y="3962400"/>
              <a:ext cx="609600" cy="678287"/>
            </a:xfrm>
            <a:prstGeom prst="rect">
              <a:avLst/>
            </a:prstGeom>
          </p:spPr>
        </p:pic>
        <p:pic>
          <p:nvPicPr>
            <p:cNvPr id="50" name="Picture 49" descr="26.jpg"/>
            <p:cNvPicPr>
              <a:picLocks noChangeAspect="1"/>
            </p:cNvPicPr>
            <p:nvPr/>
          </p:nvPicPr>
          <p:blipFill>
            <a:blip r:embed="rId8" cstate="print"/>
            <a:stretch>
              <a:fillRect/>
            </a:stretch>
          </p:blipFill>
          <p:spPr>
            <a:xfrm>
              <a:off x="8153400" y="3352800"/>
              <a:ext cx="617801" cy="609600"/>
            </a:xfrm>
            <a:prstGeom prst="rect">
              <a:avLst/>
            </a:prstGeom>
          </p:spPr>
        </p:pic>
        <p:pic>
          <p:nvPicPr>
            <p:cNvPr id="52" name="Picture 51" descr="28.jpg"/>
            <p:cNvPicPr>
              <a:picLocks noChangeAspect="1"/>
            </p:cNvPicPr>
            <p:nvPr/>
          </p:nvPicPr>
          <p:blipFill>
            <a:blip r:embed="rId9" cstate="print"/>
            <a:stretch>
              <a:fillRect/>
            </a:stretch>
          </p:blipFill>
          <p:spPr>
            <a:xfrm>
              <a:off x="8153400" y="4724400"/>
              <a:ext cx="533400" cy="526264"/>
            </a:xfrm>
            <a:prstGeom prst="rect">
              <a:avLst/>
            </a:prstGeom>
          </p:spPr>
        </p:pic>
        <p:pic>
          <p:nvPicPr>
            <p:cNvPr id="53" name="Picture 52" descr="29.jpg"/>
            <p:cNvPicPr>
              <a:picLocks noChangeAspect="1"/>
            </p:cNvPicPr>
            <p:nvPr/>
          </p:nvPicPr>
          <p:blipFill>
            <a:blip r:embed="rId10" cstate="print"/>
            <a:stretch>
              <a:fillRect/>
            </a:stretch>
          </p:blipFill>
          <p:spPr>
            <a:xfrm>
              <a:off x="8153400" y="5334000"/>
              <a:ext cx="720437" cy="609600"/>
            </a:xfrm>
            <a:prstGeom prst="rect">
              <a:avLst/>
            </a:prstGeom>
          </p:spPr>
        </p:pic>
        <p:grpSp>
          <p:nvGrpSpPr>
            <p:cNvPr id="64" name="Group 63"/>
            <p:cNvGrpSpPr/>
            <p:nvPr/>
          </p:nvGrpSpPr>
          <p:grpSpPr>
            <a:xfrm>
              <a:off x="6019800" y="3429000"/>
              <a:ext cx="2057400" cy="3200400"/>
              <a:chOff x="6019800" y="3429000"/>
              <a:chExt cx="2057400" cy="3352800"/>
            </a:xfrm>
          </p:grpSpPr>
          <p:sp>
            <p:nvSpPr>
              <p:cNvPr id="59" name="Rectangle 58"/>
              <p:cNvSpPr/>
              <p:nvPr/>
            </p:nvSpPr>
            <p:spPr>
              <a:xfrm>
                <a:off x="6019800" y="34290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TỔNG LĐLĐVN</a:t>
                </a:r>
              </a:p>
            </p:txBody>
          </p:sp>
          <p:sp>
            <p:nvSpPr>
              <p:cNvPr id="60" name="Rectangle 59"/>
              <p:cNvSpPr/>
              <p:nvPr/>
            </p:nvSpPr>
            <p:spPr>
              <a:xfrm>
                <a:off x="6019800" y="4114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ĐOÀN TNCSHCM</a:t>
                </a:r>
              </a:p>
            </p:txBody>
          </p:sp>
          <p:sp>
            <p:nvSpPr>
              <p:cNvPr id="61" name="Rectangle 60"/>
              <p:cNvSpPr/>
              <p:nvPr/>
            </p:nvSpPr>
            <p:spPr>
              <a:xfrm>
                <a:off x="6019800" y="48006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HỘI NÔNG DÂN VN</a:t>
                </a:r>
              </a:p>
            </p:txBody>
          </p:sp>
          <p:sp>
            <p:nvSpPr>
              <p:cNvPr id="62" name="Rectangle 61"/>
              <p:cNvSpPr/>
              <p:nvPr/>
            </p:nvSpPr>
            <p:spPr>
              <a:xfrm>
                <a:off x="6019800" y="54864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HỘI PHỤ NỮ VN</a:t>
                </a:r>
              </a:p>
            </p:txBody>
          </p:sp>
          <p:sp>
            <p:nvSpPr>
              <p:cNvPr id="63" name="Rectangle 62"/>
              <p:cNvSpPr/>
              <p:nvPr/>
            </p:nvSpPr>
            <p:spPr>
              <a:xfrm>
                <a:off x="6019800" y="61722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HỘI CỰU CHIẾN BINH VN</a:t>
                </a:r>
              </a:p>
            </p:txBody>
          </p:sp>
        </p:grpSp>
      </p:grpSp>
      <p:grpSp>
        <p:nvGrpSpPr>
          <p:cNvPr id="72" name="Group 71"/>
          <p:cNvGrpSpPr/>
          <p:nvPr/>
        </p:nvGrpSpPr>
        <p:grpSpPr>
          <a:xfrm>
            <a:off x="228600" y="3200400"/>
            <a:ext cx="2057400" cy="3325091"/>
            <a:chOff x="228600" y="3200400"/>
            <a:chExt cx="2057400" cy="3325091"/>
          </a:xfrm>
        </p:grpSpPr>
        <p:sp>
          <p:nvSpPr>
            <p:cNvPr id="67" name="Rectangle 66"/>
            <p:cNvSpPr/>
            <p:nvPr/>
          </p:nvSpPr>
          <p:spPr>
            <a:xfrm>
              <a:off x="228600" y="32004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QUỐC HỘI</a:t>
              </a:r>
            </a:p>
          </p:txBody>
        </p:sp>
        <p:sp>
          <p:nvSpPr>
            <p:cNvPr id="68" name="Rectangle 67"/>
            <p:cNvSpPr/>
            <p:nvPr/>
          </p:nvSpPr>
          <p:spPr>
            <a:xfrm>
              <a:off x="228600" y="38862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CHỦ TỊCH NƯỚC</a:t>
              </a:r>
            </a:p>
          </p:txBody>
        </p:sp>
        <p:sp>
          <p:nvSpPr>
            <p:cNvPr id="69" name="Rectangle 68"/>
            <p:cNvSpPr/>
            <p:nvPr/>
          </p:nvSpPr>
          <p:spPr>
            <a:xfrm>
              <a:off x="228600" y="45720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CHÍNH PHỦ</a:t>
              </a:r>
            </a:p>
          </p:txBody>
        </p:sp>
        <p:sp>
          <p:nvSpPr>
            <p:cNvPr id="70" name="Rectangle 69"/>
            <p:cNvSpPr/>
            <p:nvPr/>
          </p:nvSpPr>
          <p:spPr>
            <a:xfrm>
              <a:off x="228600" y="52578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TÒA ÁN NHÂN DÂN</a:t>
              </a:r>
            </a:p>
          </p:txBody>
        </p:sp>
        <p:sp>
          <p:nvSpPr>
            <p:cNvPr id="71" name="Rectangle 70"/>
            <p:cNvSpPr/>
            <p:nvPr/>
          </p:nvSpPr>
          <p:spPr>
            <a:xfrm>
              <a:off x="228600" y="59436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VIỆN KIỂM SÁT ND</a:t>
              </a:r>
            </a:p>
          </p:txBody>
        </p:sp>
      </p:grpSp>
      <p:sp>
        <p:nvSpPr>
          <p:cNvPr id="73" name="Rectangle 72"/>
          <p:cNvSpPr/>
          <p:nvPr/>
        </p:nvSpPr>
        <p:spPr>
          <a:xfrm>
            <a:off x="2895600" y="32004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ĐẠI HỘI ĐB </a:t>
            </a:r>
          </a:p>
          <a:p>
            <a:pPr algn="ctr"/>
            <a:r>
              <a:rPr lang="en-US" sz="1600">
                <a:latin typeface="Times New Roman" pitchFamily="18" charset="0"/>
                <a:cs typeface="Times New Roman" pitchFamily="18" charset="0"/>
              </a:rPr>
              <a:t>TOÀN QUỐC</a:t>
            </a:r>
          </a:p>
        </p:txBody>
      </p:sp>
      <p:sp>
        <p:nvSpPr>
          <p:cNvPr id="74" name="Rectangle 73"/>
          <p:cNvSpPr/>
          <p:nvPr/>
        </p:nvSpPr>
        <p:spPr>
          <a:xfrm>
            <a:off x="2895600" y="39624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BAN CHẤP HÀNH TW ĐẢNG</a:t>
            </a:r>
          </a:p>
        </p:txBody>
      </p:sp>
      <p:sp>
        <p:nvSpPr>
          <p:cNvPr id="75" name="Rectangle 74"/>
          <p:cNvSpPr/>
          <p:nvPr/>
        </p:nvSpPr>
        <p:spPr>
          <a:xfrm>
            <a:off x="2895600" y="46482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TỔNG BÍ THƯ</a:t>
            </a:r>
          </a:p>
        </p:txBody>
      </p:sp>
      <p:sp>
        <p:nvSpPr>
          <p:cNvPr id="76" name="Rectangle 75"/>
          <p:cNvSpPr/>
          <p:nvPr/>
        </p:nvSpPr>
        <p:spPr>
          <a:xfrm>
            <a:off x="2895600" y="60198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CÁC BAN ĐẢNG TRUNG ƯƠNG</a:t>
            </a:r>
          </a:p>
        </p:txBody>
      </p:sp>
      <p:sp>
        <p:nvSpPr>
          <p:cNvPr id="77" name="Rectangle 76"/>
          <p:cNvSpPr/>
          <p:nvPr/>
        </p:nvSpPr>
        <p:spPr>
          <a:xfrm>
            <a:off x="2895600" y="5334000"/>
            <a:ext cx="205740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BỘ CHÍNH TRỊ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1295400"/>
            <a:ext cx="8305800" cy="1371600"/>
          </a:xfrm>
        </p:spPr>
        <p:txBody>
          <a:bodyPr/>
          <a:lstStyle/>
          <a:p>
            <a:pPr marL="0" indent="0" algn="just">
              <a:buNone/>
            </a:pPr>
            <a:r>
              <a:rPr lang="en-US" b="1">
                <a:solidFill>
                  <a:srgbClr val="FF0000"/>
                </a:solidFill>
                <a:latin typeface="Times New Roman" pitchFamily="18" charset="0"/>
                <a:cs typeface="Times New Roman" pitchFamily="18" charset="0"/>
              </a:rPr>
              <a:t>1. </a:t>
            </a:r>
            <a:r>
              <a:rPr lang="en-US" b="1" err="1">
                <a:solidFill>
                  <a:srgbClr val="FF0000"/>
                </a:solidFill>
                <a:latin typeface="Times New Roman" pitchFamily="18" charset="0"/>
                <a:cs typeface="Times New Roman" pitchFamily="18" charset="0"/>
              </a:rPr>
              <a:t>Khái</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niệm</a:t>
            </a:r>
            <a:r>
              <a:rPr lang="en-US" b="1">
                <a:solidFill>
                  <a:srgbClr val="FF0000"/>
                </a:solidFill>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hiểu</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tổ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a:t>
            </a:r>
          </a:p>
        </p:txBody>
      </p:sp>
      <p:sp>
        <p:nvSpPr>
          <p:cNvPr id="4" name="TextBox 3"/>
          <p:cNvSpPr txBox="1"/>
          <p:nvPr/>
        </p:nvSpPr>
        <p:spPr>
          <a:xfrm>
            <a:off x="685800" y="2590800"/>
            <a:ext cx="3276600" cy="984885"/>
          </a:xfrm>
          <a:prstGeom prst="rect">
            <a:avLst/>
          </a:prstGeom>
          <a:noFill/>
        </p:spPr>
        <p:txBody>
          <a:bodyPr wrap="square" rtlCol="0">
            <a:spAutoFit/>
          </a:bodyPr>
          <a:lstStyle/>
          <a:p>
            <a:pPr algn="just"/>
            <a:r>
              <a:rPr lang="en-US" sz="2000" b="1" err="1">
                <a:latin typeface="Times New Roman" pitchFamily="18" charset="0"/>
                <a:cs typeface="Times New Roman" pitchFamily="18" charset="0"/>
              </a:rPr>
              <a:t>Cách</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thức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tổ</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chức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quyền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lực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endParaRPr lang="en-US" sz="2000" b="1">
              <a:latin typeface="Times New Roman" pitchFamily="18" charset="0"/>
              <a:cs typeface="Times New Roman" pitchFamily="18" charset="0"/>
            </a:endParaRPr>
          </a:p>
          <a:p>
            <a:endParaRPr lang="en-US"/>
          </a:p>
        </p:txBody>
      </p:sp>
      <p:sp>
        <p:nvSpPr>
          <p:cNvPr id="6" name="TextBox 5"/>
          <p:cNvSpPr txBox="1"/>
          <p:nvPr/>
        </p:nvSpPr>
        <p:spPr>
          <a:xfrm>
            <a:off x="4876800" y="2667000"/>
            <a:ext cx="3810000" cy="984885"/>
          </a:xfrm>
          <a:prstGeom prst="rect">
            <a:avLst/>
          </a:prstGeom>
          <a:noFill/>
        </p:spPr>
        <p:txBody>
          <a:bodyPr wrap="square" rtlCol="0">
            <a:spAutoFit/>
          </a:bodyPr>
          <a:lstStyle/>
          <a:p>
            <a:pPr algn="just"/>
            <a:r>
              <a:rPr lang="en-US" sz="2000" b="1" err="1">
                <a:latin typeface="Times New Roman" pitchFamily="18" charset="0"/>
                <a:cs typeface="Times New Roman" pitchFamily="18" charset="0"/>
              </a:rPr>
              <a:t>Phương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pháp</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thực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hiện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quyền</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lực</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nhà</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nước</a:t>
            </a:r>
            <a:endParaRPr lang="en-US" sz="2000" b="1">
              <a:latin typeface="Times New Roman" pitchFamily="18" charset="0"/>
              <a:cs typeface="Times New Roman" pitchFamily="18" charset="0"/>
            </a:endParaRPr>
          </a:p>
          <a:p>
            <a:endParaRPr lang="en-US"/>
          </a:p>
        </p:txBody>
      </p:sp>
      <p:pic>
        <p:nvPicPr>
          <p:cNvPr id="7" name="Picture 6" descr="8.jpg"/>
          <p:cNvPicPr>
            <a:picLocks noChangeAspect="1"/>
          </p:cNvPicPr>
          <p:nvPr/>
        </p:nvPicPr>
        <p:blipFill>
          <a:blip r:embed="rId2"/>
          <a:stretch>
            <a:fillRect/>
          </a:stretch>
        </p:blipFill>
        <p:spPr>
          <a:xfrm>
            <a:off x="304801" y="3352800"/>
            <a:ext cx="4343400" cy="3352800"/>
          </a:xfrm>
          <a:prstGeom prst="rect">
            <a:avLst/>
          </a:prstGeom>
        </p:spPr>
      </p:pic>
      <p:pic>
        <p:nvPicPr>
          <p:cNvPr id="8" name="Picture 7" descr="1.gif"/>
          <p:cNvPicPr>
            <a:picLocks noChangeAspect="1"/>
          </p:cNvPicPr>
          <p:nvPr/>
        </p:nvPicPr>
        <p:blipFill>
          <a:blip r:embed="rId3"/>
          <a:stretch>
            <a:fillRect/>
          </a:stretch>
        </p:blipFill>
        <p:spPr>
          <a:xfrm>
            <a:off x="4724400" y="3429000"/>
            <a:ext cx="4200525" cy="1600200"/>
          </a:xfrm>
          <a:prstGeom prst="rect">
            <a:avLst/>
          </a:prstGeom>
        </p:spPr>
      </p:pic>
      <p:pic>
        <p:nvPicPr>
          <p:cNvPr id="9" name="Picture 8" descr="1.png"/>
          <p:cNvPicPr>
            <a:picLocks noChangeAspect="1"/>
          </p:cNvPicPr>
          <p:nvPr/>
        </p:nvPicPr>
        <p:blipFill>
          <a:blip r:embed="rId4"/>
          <a:stretch>
            <a:fillRect/>
          </a:stretch>
        </p:blipFill>
        <p:spPr>
          <a:xfrm>
            <a:off x="5029200" y="5029200"/>
            <a:ext cx="3733800" cy="1609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6" name="Diagram 5"/>
          <p:cNvGraphicFramePr/>
          <p:nvPr/>
        </p:nvGraphicFramePr>
        <p:xfrm>
          <a:off x="609600" y="1143000"/>
          <a:ext cx="7772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graphicFrame>
        <p:nvGraphicFramePr>
          <p:cNvPr id="6" name="Diagram 5"/>
          <p:cNvGraphicFramePr/>
          <p:nvPr/>
        </p:nvGraphicFramePr>
        <p:xfrm>
          <a:off x="609600" y="1143000"/>
          <a:ext cx="7772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762000"/>
          </a:xfrm>
        </p:spPr>
        <p:txBody>
          <a:bodyPr>
            <a:normAutofit/>
          </a:bodyPr>
          <a:lstStyle/>
          <a:p>
            <a:r>
              <a:rPr lang="en-US" sz="2800" b="1">
                <a:solidFill>
                  <a:srgbClr val="FF0000"/>
                </a:solidFill>
                <a:latin typeface="Times New Roman" pitchFamily="18" charset="0"/>
                <a:cs typeface="Times New Roman" pitchFamily="18" charset="0"/>
              </a:rPr>
              <a:t> II. </a:t>
            </a:r>
            <a:r>
              <a:rPr lang="en-US" sz="2800" b="1" err="1">
                <a:solidFill>
                  <a:srgbClr val="FF0000"/>
                </a:solidFill>
                <a:latin typeface="Times New Roman" pitchFamily="18" charset="0"/>
                <a:cs typeface="Times New Roman" pitchFamily="18" charset="0"/>
              </a:rPr>
              <a:t>Hình</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thức</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nhà</a:t>
            </a:r>
            <a:r>
              <a:rPr lang="en-US" sz="2800" b="1">
                <a:solidFill>
                  <a:srgbClr val="FF0000"/>
                </a:solidFill>
                <a:latin typeface="Times New Roman" pitchFamily="18" charset="0"/>
                <a:cs typeface="Times New Roman" pitchFamily="18" charset="0"/>
              </a:rPr>
              <a:t> </a:t>
            </a:r>
            <a:r>
              <a:rPr lang="en-US" sz="2800" b="1" err="1">
                <a:solidFill>
                  <a:srgbClr val="FF0000"/>
                </a:solidFill>
                <a:latin typeface="Times New Roman" pitchFamily="18" charset="0"/>
                <a:cs typeface="Times New Roman" pitchFamily="18" charset="0"/>
              </a:rPr>
              <a:t>nước</a:t>
            </a:r>
            <a:r>
              <a:rPr lang="en-US" sz="2800" b="1">
                <a:solidFill>
                  <a:srgbClr val="FF0000"/>
                </a:solidFill>
                <a:latin typeface="Times New Roman" pitchFamily="18" charset="0"/>
                <a:cs typeface="Times New Roman" pitchFamily="18" charset="0"/>
              </a:rPr>
              <a:t> (Forms of the State)</a:t>
            </a:r>
          </a:p>
        </p:txBody>
      </p:sp>
      <p:sp>
        <p:nvSpPr>
          <p:cNvPr id="5" name="Content Placeholder 4"/>
          <p:cNvSpPr>
            <a:spLocks noGrp="1"/>
          </p:cNvSpPr>
          <p:nvPr>
            <p:ph sz="quarter" idx="1"/>
          </p:nvPr>
        </p:nvSpPr>
        <p:spPr>
          <a:xfrm>
            <a:off x="304800" y="838200"/>
            <a:ext cx="8305800" cy="2895600"/>
          </a:xfrm>
        </p:spPr>
        <p:txBody>
          <a:bodyPr>
            <a:normAutofit/>
          </a:bodyPr>
          <a:lstStyle/>
          <a:p>
            <a:pPr marL="0" indent="0" algn="just">
              <a:buNone/>
            </a:pPr>
            <a:r>
              <a:rPr lang="en-US" b="1">
                <a:solidFill>
                  <a:srgbClr val="FF0000"/>
                </a:solidFill>
                <a:latin typeface="Times New Roman" pitchFamily="18" charset="0"/>
                <a:cs typeface="Times New Roman" pitchFamily="18" charset="0"/>
              </a:rPr>
              <a:t>2. </a:t>
            </a:r>
            <a:r>
              <a:rPr lang="en-US" b="1" err="1">
                <a:solidFill>
                  <a:srgbClr val="FF0000"/>
                </a:solidFill>
                <a:latin typeface="Times New Roman" pitchFamily="18" charset="0"/>
                <a:cs typeface="Times New Roman" pitchFamily="18" charset="0"/>
              </a:rPr>
              <a:t>Hình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thức</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chính</a:t>
            </a:r>
            <a:r>
              <a:rPr lang="en-US" b="1">
                <a:solidFill>
                  <a:srgbClr val="FF0000"/>
                </a:solidFill>
                <a:latin typeface="Times New Roman" pitchFamily="18" charset="0"/>
                <a:cs typeface="Times New Roman" pitchFamily="18" charset="0"/>
              </a:rPr>
              <a:t> </a:t>
            </a:r>
            <a:r>
              <a:rPr lang="en-US" b="1" err="1">
                <a:solidFill>
                  <a:srgbClr val="FF0000"/>
                </a:solidFill>
                <a:latin typeface="Times New Roman" pitchFamily="18" charset="0"/>
                <a:cs typeface="Times New Roman" pitchFamily="18" charset="0"/>
              </a:rPr>
              <a:t>thể</a:t>
            </a:r>
            <a:r>
              <a:rPr lang="en-US" b="1">
                <a:solidFill>
                  <a:srgbClr val="FF0000"/>
                </a:solidFill>
                <a:latin typeface="Times New Roman" pitchFamily="18" charset="0"/>
                <a:cs typeface="Times New Roman" pitchFamily="18" charset="0"/>
              </a:rPr>
              <a:t>:</a:t>
            </a:r>
          </a:p>
          <a:p>
            <a:pPr marL="0" indent="342900" algn="just">
              <a:buNone/>
            </a:pP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chính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sự</a:t>
            </a:r>
            <a:r>
              <a:rPr lang="en-US">
                <a:latin typeface="Times New Roman" pitchFamily="18" charset="0"/>
                <a:cs typeface="Times New Roman" pitchFamily="18" charset="0"/>
              </a:rPr>
              <a:t> </a:t>
            </a:r>
            <a:r>
              <a:rPr lang="en-US" err="1">
                <a:latin typeface="Times New Roman" pitchFamily="18" charset="0"/>
                <a:cs typeface="Times New Roman" pitchFamily="18" charset="0"/>
              </a:rPr>
              <a:t>biểu</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bề</a:t>
            </a:r>
            <a:r>
              <a:rPr lang="en-US">
                <a:latin typeface="Times New Roman" pitchFamily="18" charset="0"/>
                <a:cs typeface="Times New Roman" pitchFamily="18" charset="0"/>
              </a:rPr>
              <a:t> </a:t>
            </a:r>
            <a:r>
              <a:rPr lang="en-US" err="1">
                <a:latin typeface="Times New Roman" pitchFamily="18" charset="0"/>
                <a:cs typeface="Times New Roman" pitchFamily="18" charset="0"/>
              </a:rPr>
              <a:t>ngoài</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mô</a:t>
            </a:r>
            <a:r>
              <a:rPr lang="en-US">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dáng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thông</a:t>
            </a:r>
            <a:r>
              <a:rPr lang="en-US">
                <a:latin typeface="Times New Roman" pitchFamily="18" charset="0"/>
                <a:cs typeface="Times New Roman" pitchFamily="18" charset="0"/>
              </a:rPr>
              <a:t> qua </a:t>
            </a:r>
            <a:r>
              <a:rPr lang="en-US" err="1">
                <a:latin typeface="Times New Roman" pitchFamily="18" charset="0"/>
                <a:cs typeface="Times New Roman" pitchFamily="18" charset="0"/>
              </a:rPr>
              <a:t>cách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lập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cấu</a:t>
            </a:r>
            <a:r>
              <a:rPr lang="en-US">
                <a:latin typeface="Times New Roman" pitchFamily="18" charset="0"/>
                <a:cs typeface="Times New Roman" pitchFamily="18" charset="0"/>
              </a:rPr>
              <a:t> </a:t>
            </a:r>
            <a:r>
              <a:rPr lang="en-US" err="1">
                <a:latin typeface="Times New Roman" pitchFamily="18" charset="0"/>
                <a:cs typeface="Times New Roman" pitchFamily="18" charset="0"/>
              </a:rPr>
              <a:t>bên</a:t>
            </a:r>
            <a:r>
              <a:rPr lang="en-US">
                <a:latin typeface="Times New Roman" pitchFamily="18" charset="0"/>
                <a:cs typeface="Times New Roman" pitchFamily="18" charset="0"/>
              </a:rPr>
              <a:t> </a:t>
            </a:r>
            <a:r>
              <a:rPr lang="en-US" err="1">
                <a:latin typeface="Times New Roman" pitchFamily="18" charset="0"/>
                <a:cs typeface="Times New Roman" pitchFamily="18" charset="0"/>
              </a:rPr>
              <a:t>trong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 </a:t>
            </a:r>
            <a:r>
              <a:rPr lang="en-US" err="1">
                <a:latin typeface="Times New Roman" pitchFamily="18" charset="0"/>
                <a:cs typeface="Times New Roman" pitchFamily="18" charset="0"/>
              </a:rPr>
              <a:t>tổ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vị</a:t>
            </a:r>
            <a:r>
              <a:rPr lang="en-US">
                <a:latin typeface="Times New Roman" pitchFamily="18" charset="0"/>
                <a:cs typeface="Times New Roman" pitchFamily="18" charset="0"/>
              </a:rPr>
              <a:t> </a:t>
            </a:r>
            <a:r>
              <a:rPr lang="en-US" err="1">
                <a:latin typeface="Times New Roman" pitchFamily="18" charset="0"/>
                <a:cs typeface="Times New Roman" pitchFamily="18" charset="0"/>
              </a:rPr>
              <a:t>trí</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hạn</a:t>
            </a:r>
            <a:r>
              <a:rPr lang="en-US">
                <a:latin typeface="Times New Roman" pitchFamily="18" charset="0"/>
                <a:cs typeface="Times New Roman" pitchFamily="18" charset="0"/>
              </a:rPr>
              <a:t>, </a:t>
            </a:r>
            <a:r>
              <a:rPr lang="en-US" err="1">
                <a:latin typeface="Times New Roman" pitchFamily="18" charset="0"/>
                <a:cs typeface="Times New Roman" pitchFamily="18" charset="0"/>
              </a:rPr>
              <a:t>trách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mối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giữa</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cấu</a:t>
            </a:r>
            <a:r>
              <a:rPr lang="en-US">
                <a:latin typeface="Times New Roman" pitchFamily="18" charset="0"/>
                <a:cs typeface="Times New Roman" pitchFamily="18" charset="0"/>
              </a:rPr>
              <a:t> </a:t>
            </a:r>
            <a:r>
              <a:rPr lang="en-US" err="1">
                <a:latin typeface="Times New Roman" pitchFamily="18" charset="0"/>
                <a:cs typeface="Times New Roman" pitchFamily="18" charset="0"/>
              </a:rPr>
              <a:t>tạo</a:t>
            </a:r>
            <a:r>
              <a:rPr lang="en-US">
                <a:latin typeface="Times New Roman" pitchFamily="18" charset="0"/>
                <a:cs typeface="Times New Roman" pitchFamily="18" charset="0"/>
              </a:rPr>
              <a:t> </a:t>
            </a:r>
            <a:r>
              <a:rPr lang="en-US" err="1">
                <a:latin typeface="Times New Roman" pitchFamily="18" charset="0"/>
                <a:cs typeface="Times New Roman" pitchFamily="18" charset="0"/>
              </a:rPr>
              <a:t>nên</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err="1">
                <a:latin typeface="Times New Roman" pitchFamily="18" charset="0"/>
                <a:cs typeface="Times New Roman" pitchFamily="18" charset="0"/>
              </a:rPr>
              <a:t>chất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nguồn</a:t>
            </a:r>
            <a:r>
              <a:rPr lang="en-US">
                <a:latin typeface="Times New Roman" pitchFamily="18" charset="0"/>
                <a:cs typeface="Times New Roman" pitchFamily="18" charset="0"/>
              </a:rPr>
              <a:t> </a:t>
            </a:r>
            <a:r>
              <a:rPr lang="en-US" err="1">
                <a:latin typeface="Times New Roman" pitchFamily="18" charset="0"/>
                <a:cs typeface="Times New Roman" pitchFamily="18" charset="0"/>
              </a:rPr>
              <a:t>gốc</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quyền</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nhà</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a:t>
            </a:r>
          </a:p>
        </p:txBody>
      </p:sp>
      <p:graphicFrame>
        <p:nvGraphicFramePr>
          <p:cNvPr id="4" name="Diagram 3"/>
          <p:cNvGraphicFramePr/>
          <p:nvPr/>
        </p:nvGraphicFramePr>
        <p:xfrm>
          <a:off x="1524000" y="3429000"/>
          <a:ext cx="60960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1278</TotalTime>
  <Words>4596</Words>
  <Application>Microsoft Office PowerPoint</Application>
  <PresentationFormat>On-screen Show (4:3)</PresentationFormat>
  <Paragraphs>365</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Franklin Gothic Book</vt:lpstr>
      <vt:lpstr>Perpetua</vt:lpstr>
      <vt:lpstr>Times New Roman</vt:lpstr>
      <vt:lpstr>Wingdings</vt:lpstr>
      <vt:lpstr>Wingdings 2</vt:lpstr>
      <vt:lpstr>Equity</vt:lpstr>
      <vt:lpstr>PHÁP LUẬT ĐẠI CƯƠNG</vt:lpstr>
      <vt:lpstr>CHƯƠNG 2</vt:lpstr>
      <vt:lpstr>I. Khái niệm (Concepts)</vt:lpstr>
      <vt:lpstr>I. Khái niệm (Concepts)</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Hình thức chính thể nhà nước trên thế giới hiện nay</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 II. Hình thức nhà nước (Forms of the State)</vt:lpstr>
      <vt:lpstr>III. Bộ máy nhà nước CHXHCN Việt Nam (Apparatus of  The Socialist Republic of Vietnam)</vt:lpstr>
      <vt:lpstr>III. Bộ máy nhà nước CHXHCN Việt Nam  1. Khái quát chung</vt:lpstr>
      <vt:lpstr>III. Bộ máy nhà nước CHXHCN Việt Nam 1. Khái quát chung</vt:lpstr>
      <vt:lpstr>III. Bộ máy nhà nước CHXHCN Việt Nam  1. Khái quát chung</vt:lpstr>
      <vt:lpstr>III. Bộ máy nhà nước CHXHCN Việt Nam  2. Nguyên tắc tổ chức và hoạt động của bộ máy Nhà nước CHXHCN Việt Nam</vt:lpstr>
      <vt:lpstr>III. Bộ máy nhà nước CHXHCN Việt Nam  2. Nguyên tắc tổ chức và hoạt động của bộ máy Nhà nước CHXHCN Việt Nam</vt:lpstr>
      <vt:lpstr>III. Bộ máy nhà nước CHXHCN Việt Nam  2. Nguyên tắc tổ chức và hoạt động của bộ máy Nhà nước CHXHCN Việt Nam</vt:lpstr>
      <vt:lpstr>III. Bộ máy nhà nước CHXHCN Việt Nam  2. Nguyên tắc tổ chức và hoạt động của bộ máy Nhà nước CHXHCN Việt Nam</vt:lpstr>
      <vt:lpstr>III. Bộ máy nhà nước CHXHCN Việt Nam  2. Nguyên tắc tổ chức và hoạt động của bộ máy Nhà nước CHXHCN Việt Nam</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III. Bộ máy nhà nước CHXHCN Việt Nam 3. Tổ chức bộ máy và hoạt động của các cơ quan trong bộ máy nhà nước CHXHCN Việt Nam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BC</cp:lastModifiedBy>
  <cp:revision>298</cp:revision>
  <dcterms:created xsi:type="dcterms:W3CDTF">2006-08-16T00:00:00Z</dcterms:created>
  <dcterms:modified xsi:type="dcterms:W3CDTF">2017-03-01T08:47:24Z</dcterms:modified>
</cp:coreProperties>
</file>