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8"/>
  </p:notesMasterIdLst>
  <p:sldIdLst>
    <p:sldId id="256" r:id="rId2"/>
    <p:sldId id="257" r:id="rId3"/>
    <p:sldId id="346" r:id="rId4"/>
    <p:sldId id="304" r:id="rId5"/>
    <p:sldId id="305" r:id="rId6"/>
    <p:sldId id="306" r:id="rId7"/>
    <p:sldId id="312" r:id="rId8"/>
    <p:sldId id="258" r:id="rId9"/>
    <p:sldId id="259" r:id="rId10"/>
    <p:sldId id="260" r:id="rId11"/>
    <p:sldId id="307" r:id="rId12"/>
    <p:sldId id="308" r:id="rId13"/>
    <p:sldId id="313" r:id="rId14"/>
    <p:sldId id="310" r:id="rId15"/>
    <p:sldId id="262" r:id="rId16"/>
    <p:sldId id="311" r:id="rId17"/>
    <p:sldId id="264" r:id="rId18"/>
    <p:sldId id="265" r:id="rId19"/>
    <p:sldId id="314" r:id="rId20"/>
    <p:sldId id="315" r:id="rId21"/>
    <p:sldId id="261" r:id="rId22"/>
    <p:sldId id="319" r:id="rId23"/>
    <p:sldId id="273" r:id="rId24"/>
    <p:sldId id="274" r:id="rId25"/>
    <p:sldId id="316" r:id="rId26"/>
    <p:sldId id="276" r:id="rId27"/>
    <p:sldId id="277" r:id="rId28"/>
    <p:sldId id="317" r:id="rId29"/>
    <p:sldId id="318" r:id="rId30"/>
    <p:sldId id="278" r:id="rId31"/>
    <p:sldId id="320" r:id="rId32"/>
    <p:sldId id="279" r:id="rId33"/>
    <p:sldId id="322" r:id="rId34"/>
    <p:sldId id="321" r:id="rId35"/>
    <p:sldId id="328" r:id="rId36"/>
    <p:sldId id="330" r:id="rId37"/>
    <p:sldId id="331" r:id="rId38"/>
    <p:sldId id="323" r:id="rId39"/>
    <p:sldId id="324" r:id="rId40"/>
    <p:sldId id="329" r:id="rId41"/>
    <p:sldId id="325" r:id="rId42"/>
    <p:sldId id="326" r:id="rId43"/>
    <p:sldId id="269" r:id="rId44"/>
    <p:sldId id="332" r:id="rId45"/>
    <p:sldId id="333" r:id="rId46"/>
    <p:sldId id="334" r:id="rId47"/>
    <p:sldId id="335" r:id="rId48"/>
    <p:sldId id="336" r:id="rId49"/>
    <p:sldId id="338" r:id="rId50"/>
    <p:sldId id="339" r:id="rId51"/>
    <p:sldId id="341" r:id="rId52"/>
    <p:sldId id="340" r:id="rId53"/>
    <p:sldId id="342" r:id="rId54"/>
    <p:sldId id="345" r:id="rId55"/>
    <p:sldId id="343" r:id="rId56"/>
    <p:sldId id="34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3" autoAdjust="0"/>
    <p:restoredTop sz="94915" autoAdjust="0"/>
  </p:normalViewPr>
  <p:slideViewPr>
    <p:cSldViewPr>
      <p:cViewPr varScale="1">
        <p:scale>
          <a:sx n="70" d="100"/>
          <a:sy n="70" d="100"/>
        </p:scale>
        <p:origin x="1494" y="72"/>
      </p:cViewPr>
      <p:guideLst>
        <p:guide orient="horz" pos="2160"/>
        <p:guide pos="2880"/>
      </p:guideLst>
    </p:cSldViewPr>
  </p:slideViewPr>
  <p:outlineViewPr>
    <p:cViewPr>
      <p:scale>
        <a:sx n="33" d="100"/>
        <a:sy n="33" d="100"/>
      </p:scale>
      <p:origin x="0" y="1799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_rels/data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8.jpeg"/><Relationship Id="rId1" Type="http://schemas.openxmlformats.org/officeDocument/2006/relationships/image" Target="../media/image25.jpeg"/><Relationship Id="rId5" Type="http://schemas.openxmlformats.org/officeDocument/2006/relationships/image" Target="../media/image15.png"/><Relationship Id="rId4"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0252E8-F496-4A05-B7F0-FD09EA363B2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894204A-FF75-498F-91A7-AC274A9F8F0E}">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2000" b="1" smtClean="0">
              <a:solidFill>
                <a:schemeClr val="tx1"/>
              </a:solidFill>
              <a:latin typeface="Times New Roman" pitchFamily="18" charset="0"/>
              <a:cs typeface="Times New Roman" pitchFamily="18" charset="0"/>
            </a:rPr>
            <a:t>Hành vi nguy hiểm cho xã hội</a:t>
          </a:r>
          <a:endParaRPr lang="en-US" sz="2000" b="1">
            <a:solidFill>
              <a:schemeClr val="tx1"/>
            </a:solidFill>
            <a:latin typeface="Times New Roman" pitchFamily="18" charset="0"/>
            <a:cs typeface="Times New Roman" pitchFamily="18" charset="0"/>
          </a:endParaRPr>
        </a:p>
      </dgm:t>
    </dgm:pt>
    <dgm:pt modelId="{B855E9F5-04AB-4382-A09E-FEFD007D0476}" type="parTrans" cxnId="{7CB20E2D-D1FC-4428-9771-42352EB5BFD1}">
      <dgm:prSet/>
      <dgm:spPr/>
      <dgm:t>
        <a:bodyPr/>
        <a:lstStyle/>
        <a:p>
          <a:endParaRPr lang="en-US" sz="2000">
            <a:latin typeface="Times New Roman" pitchFamily="18" charset="0"/>
            <a:cs typeface="Times New Roman" pitchFamily="18" charset="0"/>
          </a:endParaRPr>
        </a:p>
      </dgm:t>
    </dgm:pt>
    <dgm:pt modelId="{560B3321-40C4-4355-BC85-F6443B414533}" type="sibTrans" cxnId="{7CB20E2D-D1FC-4428-9771-42352EB5BFD1}">
      <dgm:prSet/>
      <dgm:spPr/>
      <dgm:t>
        <a:bodyPr/>
        <a:lstStyle/>
        <a:p>
          <a:endParaRPr lang="en-US" sz="2000">
            <a:latin typeface="Times New Roman" pitchFamily="18" charset="0"/>
            <a:cs typeface="Times New Roman" pitchFamily="18" charset="0"/>
          </a:endParaRPr>
        </a:p>
      </dgm:t>
    </dgm:pt>
    <dgm:pt modelId="{2653119F-6641-4ADA-A85E-40275A18899B}">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2000" b="1" smtClean="0">
              <a:solidFill>
                <a:schemeClr val="tx1"/>
              </a:solidFill>
              <a:latin typeface="Times New Roman" pitchFamily="18" charset="0"/>
              <a:cs typeface="Times New Roman" pitchFamily="18" charset="0"/>
            </a:rPr>
            <a:t>Tội phạm được quy định trong BLHS</a:t>
          </a:r>
          <a:endParaRPr lang="en-US" sz="2000" b="1">
            <a:solidFill>
              <a:schemeClr val="tx1"/>
            </a:solidFill>
            <a:latin typeface="Times New Roman" pitchFamily="18" charset="0"/>
            <a:cs typeface="Times New Roman" pitchFamily="18" charset="0"/>
          </a:endParaRPr>
        </a:p>
      </dgm:t>
    </dgm:pt>
    <dgm:pt modelId="{F4F0A164-04E3-44FF-A9E9-884370269E54}" type="parTrans" cxnId="{531D9932-E763-4FAB-A8B2-EAFB53BCD6B3}">
      <dgm:prSet/>
      <dgm:spPr/>
      <dgm:t>
        <a:bodyPr/>
        <a:lstStyle/>
        <a:p>
          <a:endParaRPr lang="en-US" sz="2000">
            <a:latin typeface="Times New Roman" pitchFamily="18" charset="0"/>
            <a:cs typeface="Times New Roman" pitchFamily="18" charset="0"/>
          </a:endParaRPr>
        </a:p>
      </dgm:t>
    </dgm:pt>
    <dgm:pt modelId="{8A4FDE1E-E3F7-48A4-8DB9-7EF4AD519B2E}" type="sibTrans" cxnId="{531D9932-E763-4FAB-A8B2-EAFB53BCD6B3}">
      <dgm:prSet/>
      <dgm:spPr/>
      <dgm:t>
        <a:bodyPr/>
        <a:lstStyle/>
        <a:p>
          <a:endParaRPr lang="en-US" sz="2000">
            <a:latin typeface="Times New Roman" pitchFamily="18" charset="0"/>
            <a:cs typeface="Times New Roman" pitchFamily="18" charset="0"/>
          </a:endParaRPr>
        </a:p>
      </dgm:t>
    </dgm:pt>
    <dgm:pt modelId="{DB8AE1A8-2E54-4750-8E59-A8EBA01F5141}">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2000" b="1" smtClean="0">
              <a:solidFill>
                <a:schemeClr val="tx1"/>
              </a:solidFill>
              <a:latin typeface="Times New Roman" pitchFamily="18" charset="0"/>
              <a:cs typeface="Times New Roman" pitchFamily="18" charset="0"/>
            </a:rPr>
            <a:t>Người phạm tội phải có NLTNHS, pháp nhân thương mại thực hiện có lỗi cố ý/vô ý</a:t>
          </a:r>
          <a:endParaRPr lang="en-US" sz="2000" b="1">
            <a:solidFill>
              <a:schemeClr val="tx1"/>
            </a:solidFill>
            <a:latin typeface="Times New Roman" pitchFamily="18" charset="0"/>
            <a:cs typeface="Times New Roman" pitchFamily="18" charset="0"/>
          </a:endParaRPr>
        </a:p>
      </dgm:t>
    </dgm:pt>
    <dgm:pt modelId="{34300F32-0087-45D6-9CBB-00FEF640AA3B}" type="parTrans" cxnId="{D87DD251-7D97-4FA3-87E2-52C4B775731B}">
      <dgm:prSet/>
      <dgm:spPr/>
      <dgm:t>
        <a:bodyPr/>
        <a:lstStyle/>
        <a:p>
          <a:endParaRPr lang="en-US" sz="2000">
            <a:latin typeface="Times New Roman" pitchFamily="18" charset="0"/>
            <a:cs typeface="Times New Roman" pitchFamily="18" charset="0"/>
          </a:endParaRPr>
        </a:p>
      </dgm:t>
    </dgm:pt>
    <dgm:pt modelId="{AB16008B-3940-4B0E-87BF-4E44EFD78E7F}" type="sibTrans" cxnId="{D87DD251-7D97-4FA3-87E2-52C4B775731B}">
      <dgm:prSet/>
      <dgm:spPr/>
      <dgm:t>
        <a:bodyPr/>
        <a:lstStyle/>
        <a:p>
          <a:endParaRPr lang="en-US" sz="2000">
            <a:latin typeface="Times New Roman" pitchFamily="18" charset="0"/>
            <a:cs typeface="Times New Roman" pitchFamily="18" charset="0"/>
          </a:endParaRPr>
        </a:p>
      </dgm:t>
    </dgm:pt>
    <dgm:pt modelId="{B45F7377-FBF7-4161-A1AB-42CF8CE8020D}">
      <dgm:prSet custT="1"/>
      <dgm:spPr/>
      <dgm:t>
        <a:bodyPr/>
        <a:lstStyle/>
        <a:p>
          <a:r>
            <a:rPr lang="en-US" sz="1800" smtClean="0">
              <a:latin typeface="Times New Roman" pitchFamily="18" charset="0"/>
              <a:cs typeface="Times New Roman" pitchFamily="18" charset="0"/>
            </a:rPr>
            <a:t>act dangerous to the society </a:t>
          </a:r>
          <a:endParaRPr lang="en-US" sz="1800">
            <a:latin typeface="Times New Roman" pitchFamily="18" charset="0"/>
            <a:cs typeface="Times New Roman" pitchFamily="18" charset="0"/>
          </a:endParaRPr>
        </a:p>
      </dgm:t>
    </dgm:pt>
    <dgm:pt modelId="{1C53EAE4-FAAE-43B7-9F62-1CC8F7FA745C}" type="parTrans" cxnId="{DDA3135A-FFED-4F91-98C8-2415ECA8426F}">
      <dgm:prSet/>
      <dgm:spPr/>
      <dgm:t>
        <a:bodyPr/>
        <a:lstStyle/>
        <a:p>
          <a:endParaRPr lang="en-US"/>
        </a:p>
      </dgm:t>
    </dgm:pt>
    <dgm:pt modelId="{A5131069-7777-4A18-B429-A6D392D8C784}" type="sibTrans" cxnId="{DDA3135A-FFED-4F91-98C8-2415ECA8426F}">
      <dgm:prSet/>
      <dgm:spPr/>
      <dgm:t>
        <a:bodyPr/>
        <a:lstStyle/>
        <a:p>
          <a:endParaRPr lang="en-US"/>
        </a:p>
      </dgm:t>
    </dgm:pt>
    <dgm:pt modelId="{9E8B01CB-8BEE-4D7A-9662-A5D332B9B2A9}">
      <dgm:prSet custT="1"/>
      <dgm:spPr/>
      <dgm:t>
        <a:bodyPr/>
        <a:lstStyle/>
        <a:p>
          <a:r>
            <a:rPr lang="en-US" sz="1800" smtClean="0">
              <a:latin typeface="Times New Roman" pitchFamily="18" charset="0"/>
              <a:cs typeface="Times New Roman" pitchFamily="18" charset="0"/>
            </a:rPr>
            <a:t>prescribed in the Penal Code</a:t>
          </a:r>
          <a:endParaRPr lang="en-US" sz="1800">
            <a:latin typeface="Times New Roman" pitchFamily="18" charset="0"/>
            <a:cs typeface="Times New Roman" pitchFamily="18" charset="0"/>
          </a:endParaRPr>
        </a:p>
      </dgm:t>
    </dgm:pt>
    <dgm:pt modelId="{38D54226-1A11-48BB-A462-B26F9689C9D4}" type="parTrans" cxnId="{D98F8C76-18B6-4A36-9547-4FEDCE7F82DF}">
      <dgm:prSet/>
      <dgm:spPr/>
      <dgm:t>
        <a:bodyPr/>
        <a:lstStyle/>
        <a:p>
          <a:endParaRPr lang="en-US"/>
        </a:p>
      </dgm:t>
    </dgm:pt>
    <dgm:pt modelId="{F7355080-4638-445A-A739-327547712DC9}" type="sibTrans" cxnId="{D98F8C76-18B6-4A36-9547-4FEDCE7F82DF}">
      <dgm:prSet/>
      <dgm:spPr/>
      <dgm:t>
        <a:bodyPr/>
        <a:lstStyle/>
        <a:p>
          <a:endParaRPr lang="en-US"/>
        </a:p>
      </dgm:t>
    </dgm:pt>
    <dgm:pt modelId="{880C3F48-5FB1-4F41-B741-35ABB5D5A139}">
      <dgm:prSet custT="1"/>
      <dgm:spPr/>
      <dgm:t>
        <a:bodyPr/>
        <a:lstStyle/>
        <a:p>
          <a:r>
            <a:rPr lang="en-US" sz="1800" smtClean="0">
              <a:latin typeface="Times New Roman" pitchFamily="18" charset="0"/>
              <a:cs typeface="Times New Roman" pitchFamily="18" charset="0"/>
            </a:rPr>
            <a:t>penal liability capacity, intentionally or unintentionally </a:t>
          </a:r>
          <a:endParaRPr lang="en-US" sz="1800">
            <a:latin typeface="Times New Roman" pitchFamily="18" charset="0"/>
            <a:cs typeface="Times New Roman" pitchFamily="18" charset="0"/>
          </a:endParaRPr>
        </a:p>
      </dgm:t>
    </dgm:pt>
    <dgm:pt modelId="{63333293-2038-4DE0-9214-407D4F42A07B}" type="parTrans" cxnId="{11065CAE-55CD-423C-9F09-0DB442E11460}">
      <dgm:prSet/>
      <dgm:spPr/>
      <dgm:t>
        <a:bodyPr/>
        <a:lstStyle/>
        <a:p>
          <a:endParaRPr lang="en-US"/>
        </a:p>
      </dgm:t>
    </dgm:pt>
    <dgm:pt modelId="{B66FC516-8BC6-4ABC-BEDD-164364F1227D}" type="sibTrans" cxnId="{11065CAE-55CD-423C-9F09-0DB442E11460}">
      <dgm:prSet/>
      <dgm:spPr/>
      <dgm:t>
        <a:bodyPr/>
        <a:lstStyle/>
        <a:p>
          <a:endParaRPr lang="en-US"/>
        </a:p>
      </dgm:t>
    </dgm:pt>
    <dgm:pt modelId="{B9893832-BA83-4FDD-B7BD-E61CD094703F}" type="pres">
      <dgm:prSet presAssocID="{C10252E8-F496-4A05-B7F0-FD09EA363B20}" presName="linear" presStyleCnt="0">
        <dgm:presLayoutVars>
          <dgm:dir/>
          <dgm:animLvl val="lvl"/>
          <dgm:resizeHandles val="exact"/>
        </dgm:presLayoutVars>
      </dgm:prSet>
      <dgm:spPr/>
      <dgm:t>
        <a:bodyPr/>
        <a:lstStyle/>
        <a:p>
          <a:endParaRPr lang="en-US"/>
        </a:p>
      </dgm:t>
    </dgm:pt>
    <dgm:pt modelId="{DF0CCBB4-184B-4D66-9EE6-A205BE6FDE1F}" type="pres">
      <dgm:prSet presAssocID="{2894204A-FF75-498F-91A7-AC274A9F8F0E}" presName="parentLin" presStyleCnt="0"/>
      <dgm:spPr/>
    </dgm:pt>
    <dgm:pt modelId="{68C05662-E27E-4FE0-99B2-011CEBA691E9}" type="pres">
      <dgm:prSet presAssocID="{2894204A-FF75-498F-91A7-AC274A9F8F0E}" presName="parentLeftMargin" presStyleLbl="node1" presStyleIdx="0" presStyleCnt="3"/>
      <dgm:spPr/>
      <dgm:t>
        <a:bodyPr/>
        <a:lstStyle/>
        <a:p>
          <a:endParaRPr lang="en-US"/>
        </a:p>
      </dgm:t>
    </dgm:pt>
    <dgm:pt modelId="{789064DA-10AA-4C36-8B79-E5A76D7A4AE1}" type="pres">
      <dgm:prSet presAssocID="{2894204A-FF75-498F-91A7-AC274A9F8F0E}" presName="parentText" presStyleLbl="node1" presStyleIdx="0" presStyleCnt="3">
        <dgm:presLayoutVars>
          <dgm:chMax val="0"/>
          <dgm:bulletEnabled val="1"/>
        </dgm:presLayoutVars>
      </dgm:prSet>
      <dgm:spPr/>
      <dgm:t>
        <a:bodyPr/>
        <a:lstStyle/>
        <a:p>
          <a:endParaRPr lang="en-US"/>
        </a:p>
      </dgm:t>
    </dgm:pt>
    <dgm:pt modelId="{BD7D17CD-4057-411B-9B98-BFE2F9B4CE10}" type="pres">
      <dgm:prSet presAssocID="{2894204A-FF75-498F-91A7-AC274A9F8F0E}" presName="negativeSpace" presStyleCnt="0"/>
      <dgm:spPr/>
    </dgm:pt>
    <dgm:pt modelId="{58BD6F84-961D-42CD-A02B-62DF0F0F67FD}" type="pres">
      <dgm:prSet presAssocID="{2894204A-FF75-498F-91A7-AC274A9F8F0E}" presName="childText" presStyleLbl="conFgAcc1" presStyleIdx="0" presStyleCnt="3">
        <dgm:presLayoutVars>
          <dgm:bulletEnabled val="1"/>
        </dgm:presLayoutVars>
      </dgm:prSet>
      <dgm:spPr/>
      <dgm:t>
        <a:bodyPr/>
        <a:lstStyle/>
        <a:p>
          <a:endParaRPr lang="en-US"/>
        </a:p>
      </dgm:t>
    </dgm:pt>
    <dgm:pt modelId="{36AC8D88-F112-4745-9AD4-696FC05D45E5}" type="pres">
      <dgm:prSet presAssocID="{560B3321-40C4-4355-BC85-F6443B414533}" presName="spaceBetweenRectangles" presStyleCnt="0"/>
      <dgm:spPr/>
    </dgm:pt>
    <dgm:pt modelId="{97119C42-9D0D-400C-BA74-B0111125DA21}" type="pres">
      <dgm:prSet presAssocID="{2653119F-6641-4ADA-A85E-40275A18899B}" presName="parentLin" presStyleCnt="0"/>
      <dgm:spPr/>
    </dgm:pt>
    <dgm:pt modelId="{1C1E79BE-D4B8-4423-9D4B-DB1625B368CA}" type="pres">
      <dgm:prSet presAssocID="{2653119F-6641-4ADA-A85E-40275A18899B}" presName="parentLeftMargin" presStyleLbl="node1" presStyleIdx="0" presStyleCnt="3"/>
      <dgm:spPr/>
      <dgm:t>
        <a:bodyPr/>
        <a:lstStyle/>
        <a:p>
          <a:endParaRPr lang="en-US"/>
        </a:p>
      </dgm:t>
    </dgm:pt>
    <dgm:pt modelId="{43FBFD1D-B07A-4E57-B840-FA53949C480C}" type="pres">
      <dgm:prSet presAssocID="{2653119F-6641-4ADA-A85E-40275A18899B}" presName="parentText" presStyleLbl="node1" presStyleIdx="1" presStyleCnt="3">
        <dgm:presLayoutVars>
          <dgm:chMax val="0"/>
          <dgm:bulletEnabled val="1"/>
        </dgm:presLayoutVars>
      </dgm:prSet>
      <dgm:spPr/>
      <dgm:t>
        <a:bodyPr/>
        <a:lstStyle/>
        <a:p>
          <a:endParaRPr lang="en-US"/>
        </a:p>
      </dgm:t>
    </dgm:pt>
    <dgm:pt modelId="{C90A2ABE-8435-4305-9B10-7BF51495EB31}" type="pres">
      <dgm:prSet presAssocID="{2653119F-6641-4ADA-A85E-40275A18899B}" presName="negativeSpace" presStyleCnt="0"/>
      <dgm:spPr/>
    </dgm:pt>
    <dgm:pt modelId="{06F03315-922F-481D-858E-BE44982AAD93}" type="pres">
      <dgm:prSet presAssocID="{2653119F-6641-4ADA-A85E-40275A18899B}" presName="childText" presStyleLbl="conFgAcc1" presStyleIdx="1" presStyleCnt="3">
        <dgm:presLayoutVars>
          <dgm:bulletEnabled val="1"/>
        </dgm:presLayoutVars>
      </dgm:prSet>
      <dgm:spPr/>
      <dgm:t>
        <a:bodyPr/>
        <a:lstStyle/>
        <a:p>
          <a:endParaRPr lang="en-US"/>
        </a:p>
      </dgm:t>
    </dgm:pt>
    <dgm:pt modelId="{F6904D00-4CEA-46CA-A994-7B00D4F0EC9F}" type="pres">
      <dgm:prSet presAssocID="{8A4FDE1E-E3F7-48A4-8DB9-7EF4AD519B2E}" presName="spaceBetweenRectangles" presStyleCnt="0"/>
      <dgm:spPr/>
    </dgm:pt>
    <dgm:pt modelId="{4B95375F-B8F2-4157-88AA-D501DE5D39BC}" type="pres">
      <dgm:prSet presAssocID="{DB8AE1A8-2E54-4750-8E59-A8EBA01F5141}" presName="parentLin" presStyleCnt="0"/>
      <dgm:spPr/>
    </dgm:pt>
    <dgm:pt modelId="{06FC1F94-D0F0-451D-A01A-D2553018A3E1}" type="pres">
      <dgm:prSet presAssocID="{DB8AE1A8-2E54-4750-8E59-A8EBA01F5141}" presName="parentLeftMargin" presStyleLbl="node1" presStyleIdx="1" presStyleCnt="3"/>
      <dgm:spPr/>
      <dgm:t>
        <a:bodyPr/>
        <a:lstStyle/>
        <a:p>
          <a:endParaRPr lang="en-US"/>
        </a:p>
      </dgm:t>
    </dgm:pt>
    <dgm:pt modelId="{9550CFE7-AA4F-499A-957D-EA22B63778AB}" type="pres">
      <dgm:prSet presAssocID="{DB8AE1A8-2E54-4750-8E59-A8EBA01F5141}" presName="parentText" presStyleLbl="node1" presStyleIdx="2" presStyleCnt="3" custScaleX="104559">
        <dgm:presLayoutVars>
          <dgm:chMax val="0"/>
          <dgm:bulletEnabled val="1"/>
        </dgm:presLayoutVars>
      </dgm:prSet>
      <dgm:spPr/>
      <dgm:t>
        <a:bodyPr/>
        <a:lstStyle/>
        <a:p>
          <a:endParaRPr lang="en-US"/>
        </a:p>
      </dgm:t>
    </dgm:pt>
    <dgm:pt modelId="{AFBCF301-4E81-4E7D-95B8-3141B126E1C5}" type="pres">
      <dgm:prSet presAssocID="{DB8AE1A8-2E54-4750-8E59-A8EBA01F5141}" presName="negativeSpace" presStyleCnt="0"/>
      <dgm:spPr/>
    </dgm:pt>
    <dgm:pt modelId="{78A770FE-448E-4A6E-A29A-52A1CA0603A9}" type="pres">
      <dgm:prSet presAssocID="{DB8AE1A8-2E54-4750-8E59-A8EBA01F5141}" presName="childText" presStyleLbl="conFgAcc1" presStyleIdx="2" presStyleCnt="3" custLinFactNeighborY="17722">
        <dgm:presLayoutVars>
          <dgm:bulletEnabled val="1"/>
        </dgm:presLayoutVars>
      </dgm:prSet>
      <dgm:spPr/>
      <dgm:t>
        <a:bodyPr/>
        <a:lstStyle/>
        <a:p>
          <a:endParaRPr lang="en-US"/>
        </a:p>
      </dgm:t>
    </dgm:pt>
  </dgm:ptLst>
  <dgm:cxnLst>
    <dgm:cxn modelId="{835AFE7D-40D7-40BC-94E7-42409CE5133A}" type="presOf" srcId="{C10252E8-F496-4A05-B7F0-FD09EA363B20}" destId="{B9893832-BA83-4FDD-B7BD-E61CD094703F}" srcOrd="0" destOrd="0" presId="urn:microsoft.com/office/officeart/2005/8/layout/list1"/>
    <dgm:cxn modelId="{11065CAE-55CD-423C-9F09-0DB442E11460}" srcId="{DB8AE1A8-2E54-4750-8E59-A8EBA01F5141}" destId="{880C3F48-5FB1-4F41-B741-35ABB5D5A139}" srcOrd="0" destOrd="0" parTransId="{63333293-2038-4DE0-9214-407D4F42A07B}" sibTransId="{B66FC516-8BC6-4ABC-BEDD-164364F1227D}"/>
    <dgm:cxn modelId="{D98F8C76-18B6-4A36-9547-4FEDCE7F82DF}" srcId="{2653119F-6641-4ADA-A85E-40275A18899B}" destId="{9E8B01CB-8BEE-4D7A-9662-A5D332B9B2A9}" srcOrd="0" destOrd="0" parTransId="{38D54226-1A11-48BB-A462-B26F9689C9D4}" sibTransId="{F7355080-4638-445A-A739-327547712DC9}"/>
    <dgm:cxn modelId="{CCCFB7EB-3207-4803-B2B0-84791B0EA7C0}" type="presOf" srcId="{DB8AE1A8-2E54-4750-8E59-A8EBA01F5141}" destId="{9550CFE7-AA4F-499A-957D-EA22B63778AB}" srcOrd="1" destOrd="0" presId="urn:microsoft.com/office/officeart/2005/8/layout/list1"/>
    <dgm:cxn modelId="{DDA3135A-FFED-4F91-98C8-2415ECA8426F}" srcId="{2894204A-FF75-498F-91A7-AC274A9F8F0E}" destId="{B45F7377-FBF7-4161-A1AB-42CF8CE8020D}" srcOrd="0" destOrd="0" parTransId="{1C53EAE4-FAAE-43B7-9F62-1CC8F7FA745C}" sibTransId="{A5131069-7777-4A18-B429-A6D392D8C784}"/>
    <dgm:cxn modelId="{F43856EB-0588-4F25-AC61-EC29F481CD02}" type="presOf" srcId="{9E8B01CB-8BEE-4D7A-9662-A5D332B9B2A9}" destId="{06F03315-922F-481D-858E-BE44982AAD93}" srcOrd="0" destOrd="0" presId="urn:microsoft.com/office/officeart/2005/8/layout/list1"/>
    <dgm:cxn modelId="{531D9932-E763-4FAB-A8B2-EAFB53BCD6B3}" srcId="{C10252E8-F496-4A05-B7F0-FD09EA363B20}" destId="{2653119F-6641-4ADA-A85E-40275A18899B}" srcOrd="1" destOrd="0" parTransId="{F4F0A164-04E3-44FF-A9E9-884370269E54}" sibTransId="{8A4FDE1E-E3F7-48A4-8DB9-7EF4AD519B2E}"/>
    <dgm:cxn modelId="{40354291-C4DF-4E77-B2BC-6FD7A204C09E}" type="presOf" srcId="{2653119F-6641-4ADA-A85E-40275A18899B}" destId="{43FBFD1D-B07A-4E57-B840-FA53949C480C}" srcOrd="1" destOrd="0" presId="urn:microsoft.com/office/officeart/2005/8/layout/list1"/>
    <dgm:cxn modelId="{F8D32A2B-D71B-4FD4-94B2-E13F78344F15}" type="presOf" srcId="{2894204A-FF75-498F-91A7-AC274A9F8F0E}" destId="{789064DA-10AA-4C36-8B79-E5A76D7A4AE1}" srcOrd="1" destOrd="0" presId="urn:microsoft.com/office/officeart/2005/8/layout/list1"/>
    <dgm:cxn modelId="{D87DD251-7D97-4FA3-87E2-52C4B775731B}" srcId="{C10252E8-F496-4A05-B7F0-FD09EA363B20}" destId="{DB8AE1A8-2E54-4750-8E59-A8EBA01F5141}" srcOrd="2" destOrd="0" parTransId="{34300F32-0087-45D6-9CBB-00FEF640AA3B}" sibTransId="{AB16008B-3940-4B0E-87BF-4E44EFD78E7F}"/>
    <dgm:cxn modelId="{B8D8B70F-E5F4-4EA0-BE19-F11835725E38}" type="presOf" srcId="{B45F7377-FBF7-4161-A1AB-42CF8CE8020D}" destId="{58BD6F84-961D-42CD-A02B-62DF0F0F67FD}" srcOrd="0" destOrd="0" presId="urn:microsoft.com/office/officeart/2005/8/layout/list1"/>
    <dgm:cxn modelId="{49997DD1-4E45-463F-BC31-DCABC583AC2B}" type="presOf" srcId="{2894204A-FF75-498F-91A7-AC274A9F8F0E}" destId="{68C05662-E27E-4FE0-99B2-011CEBA691E9}" srcOrd="0" destOrd="0" presId="urn:microsoft.com/office/officeart/2005/8/layout/list1"/>
    <dgm:cxn modelId="{BB757E45-0175-47BF-AE33-2A4EE935C320}" type="presOf" srcId="{2653119F-6641-4ADA-A85E-40275A18899B}" destId="{1C1E79BE-D4B8-4423-9D4B-DB1625B368CA}" srcOrd="0" destOrd="0" presId="urn:microsoft.com/office/officeart/2005/8/layout/list1"/>
    <dgm:cxn modelId="{7CB20E2D-D1FC-4428-9771-42352EB5BFD1}" srcId="{C10252E8-F496-4A05-B7F0-FD09EA363B20}" destId="{2894204A-FF75-498F-91A7-AC274A9F8F0E}" srcOrd="0" destOrd="0" parTransId="{B855E9F5-04AB-4382-A09E-FEFD007D0476}" sibTransId="{560B3321-40C4-4355-BC85-F6443B414533}"/>
    <dgm:cxn modelId="{AA623757-F264-428B-9718-582488692F52}" type="presOf" srcId="{DB8AE1A8-2E54-4750-8E59-A8EBA01F5141}" destId="{06FC1F94-D0F0-451D-A01A-D2553018A3E1}" srcOrd="0" destOrd="0" presId="urn:microsoft.com/office/officeart/2005/8/layout/list1"/>
    <dgm:cxn modelId="{466C9FBB-1B94-4AA6-91CB-D0F078241C85}" type="presOf" srcId="{880C3F48-5FB1-4F41-B741-35ABB5D5A139}" destId="{78A770FE-448E-4A6E-A29A-52A1CA0603A9}" srcOrd="0" destOrd="0" presId="urn:microsoft.com/office/officeart/2005/8/layout/list1"/>
    <dgm:cxn modelId="{A59DC4C2-DD92-424C-9AC2-8647635DC3CB}" type="presParOf" srcId="{B9893832-BA83-4FDD-B7BD-E61CD094703F}" destId="{DF0CCBB4-184B-4D66-9EE6-A205BE6FDE1F}" srcOrd="0" destOrd="0" presId="urn:microsoft.com/office/officeart/2005/8/layout/list1"/>
    <dgm:cxn modelId="{24761E7F-B104-4DF6-A8C4-B45AF67C204D}" type="presParOf" srcId="{DF0CCBB4-184B-4D66-9EE6-A205BE6FDE1F}" destId="{68C05662-E27E-4FE0-99B2-011CEBA691E9}" srcOrd="0" destOrd="0" presId="urn:microsoft.com/office/officeart/2005/8/layout/list1"/>
    <dgm:cxn modelId="{E2314AD6-77BD-4CF7-B458-3A2A410F6CF4}" type="presParOf" srcId="{DF0CCBB4-184B-4D66-9EE6-A205BE6FDE1F}" destId="{789064DA-10AA-4C36-8B79-E5A76D7A4AE1}" srcOrd="1" destOrd="0" presId="urn:microsoft.com/office/officeart/2005/8/layout/list1"/>
    <dgm:cxn modelId="{C2A009DF-C417-468E-A031-FAC386C61C3A}" type="presParOf" srcId="{B9893832-BA83-4FDD-B7BD-E61CD094703F}" destId="{BD7D17CD-4057-411B-9B98-BFE2F9B4CE10}" srcOrd="1" destOrd="0" presId="urn:microsoft.com/office/officeart/2005/8/layout/list1"/>
    <dgm:cxn modelId="{916A04DC-4F1C-4EAE-B016-699F92EB4D68}" type="presParOf" srcId="{B9893832-BA83-4FDD-B7BD-E61CD094703F}" destId="{58BD6F84-961D-42CD-A02B-62DF0F0F67FD}" srcOrd="2" destOrd="0" presId="urn:microsoft.com/office/officeart/2005/8/layout/list1"/>
    <dgm:cxn modelId="{E8AE891E-0EF6-4FC5-A447-715F60CC40A1}" type="presParOf" srcId="{B9893832-BA83-4FDD-B7BD-E61CD094703F}" destId="{36AC8D88-F112-4745-9AD4-696FC05D45E5}" srcOrd="3" destOrd="0" presId="urn:microsoft.com/office/officeart/2005/8/layout/list1"/>
    <dgm:cxn modelId="{AFB2366D-DA3D-414F-9ED9-3673FDE330C7}" type="presParOf" srcId="{B9893832-BA83-4FDD-B7BD-E61CD094703F}" destId="{97119C42-9D0D-400C-BA74-B0111125DA21}" srcOrd="4" destOrd="0" presId="urn:microsoft.com/office/officeart/2005/8/layout/list1"/>
    <dgm:cxn modelId="{73ED5E38-0B63-40FE-9F94-E55F46619E80}" type="presParOf" srcId="{97119C42-9D0D-400C-BA74-B0111125DA21}" destId="{1C1E79BE-D4B8-4423-9D4B-DB1625B368CA}" srcOrd="0" destOrd="0" presId="urn:microsoft.com/office/officeart/2005/8/layout/list1"/>
    <dgm:cxn modelId="{70CB23E2-04F3-4A36-97A6-39402E6DBACF}" type="presParOf" srcId="{97119C42-9D0D-400C-BA74-B0111125DA21}" destId="{43FBFD1D-B07A-4E57-B840-FA53949C480C}" srcOrd="1" destOrd="0" presId="urn:microsoft.com/office/officeart/2005/8/layout/list1"/>
    <dgm:cxn modelId="{3125DB97-10D2-484C-9ADC-B79F34E61541}" type="presParOf" srcId="{B9893832-BA83-4FDD-B7BD-E61CD094703F}" destId="{C90A2ABE-8435-4305-9B10-7BF51495EB31}" srcOrd="5" destOrd="0" presId="urn:microsoft.com/office/officeart/2005/8/layout/list1"/>
    <dgm:cxn modelId="{1C6FAD22-A48C-413A-8250-405D5FC15F03}" type="presParOf" srcId="{B9893832-BA83-4FDD-B7BD-E61CD094703F}" destId="{06F03315-922F-481D-858E-BE44982AAD93}" srcOrd="6" destOrd="0" presId="urn:microsoft.com/office/officeart/2005/8/layout/list1"/>
    <dgm:cxn modelId="{9D9449F4-C442-418D-85CA-1A30E455695E}" type="presParOf" srcId="{B9893832-BA83-4FDD-B7BD-E61CD094703F}" destId="{F6904D00-4CEA-46CA-A994-7B00D4F0EC9F}" srcOrd="7" destOrd="0" presId="urn:microsoft.com/office/officeart/2005/8/layout/list1"/>
    <dgm:cxn modelId="{BB658D12-CED7-41F0-8A76-A910914C28B1}" type="presParOf" srcId="{B9893832-BA83-4FDD-B7BD-E61CD094703F}" destId="{4B95375F-B8F2-4157-88AA-D501DE5D39BC}" srcOrd="8" destOrd="0" presId="urn:microsoft.com/office/officeart/2005/8/layout/list1"/>
    <dgm:cxn modelId="{BAB2E76B-0BA6-4F5B-8A7C-BB9E9A81E54B}" type="presParOf" srcId="{4B95375F-B8F2-4157-88AA-D501DE5D39BC}" destId="{06FC1F94-D0F0-451D-A01A-D2553018A3E1}" srcOrd="0" destOrd="0" presId="urn:microsoft.com/office/officeart/2005/8/layout/list1"/>
    <dgm:cxn modelId="{A6374DEB-85CC-45AC-8CE3-879A9428D8AB}" type="presParOf" srcId="{4B95375F-B8F2-4157-88AA-D501DE5D39BC}" destId="{9550CFE7-AA4F-499A-957D-EA22B63778AB}" srcOrd="1" destOrd="0" presId="urn:microsoft.com/office/officeart/2005/8/layout/list1"/>
    <dgm:cxn modelId="{489BBE4B-03C5-44BC-A48B-83F049B315EA}" type="presParOf" srcId="{B9893832-BA83-4FDD-B7BD-E61CD094703F}" destId="{AFBCF301-4E81-4E7D-95B8-3141B126E1C5}" srcOrd="9" destOrd="0" presId="urn:microsoft.com/office/officeart/2005/8/layout/list1"/>
    <dgm:cxn modelId="{7A468F37-AA0F-49D9-B2AB-73C0AFBDC2E5}" type="presParOf" srcId="{B9893832-BA83-4FDD-B7BD-E61CD094703F}" destId="{78A770FE-448E-4A6E-A29A-52A1CA0603A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0B8F7ED-7CCD-4703-90BF-EF382EB6247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3A155AA-9A62-4506-AB15-5359AF423BAA}">
      <dgm:prSet phldrT="[Text]" custT="1"/>
      <dgm:spPr/>
      <dgm:t>
        <a:bodyPr/>
        <a:lstStyle/>
        <a:p>
          <a:r>
            <a:rPr lang="en-US" sz="2400" b="1" smtClean="0">
              <a:latin typeface="Times New Roman" pitchFamily="18" charset="0"/>
              <a:cs typeface="Times New Roman" pitchFamily="18" charset="0"/>
            </a:rPr>
            <a:t>Hệ thống </a:t>
          </a:r>
        </a:p>
        <a:p>
          <a:r>
            <a:rPr lang="en-US" sz="2400" b="1" smtClean="0">
              <a:latin typeface="Times New Roman" pitchFamily="18" charset="0"/>
              <a:cs typeface="Times New Roman" pitchFamily="18" charset="0"/>
            </a:rPr>
            <a:t>hình phạt</a:t>
          </a:r>
          <a:endParaRPr lang="en-US" sz="2400" b="1">
            <a:latin typeface="Times New Roman" pitchFamily="18" charset="0"/>
            <a:cs typeface="Times New Roman" pitchFamily="18" charset="0"/>
          </a:endParaRPr>
        </a:p>
      </dgm:t>
    </dgm:pt>
    <dgm:pt modelId="{250B69EA-6396-4967-9890-2B187C6D91DE}" type="parTrans" cxnId="{5E9EF42A-C292-455C-82DA-9598DCB24EA3}">
      <dgm:prSet/>
      <dgm:spPr/>
      <dgm:t>
        <a:bodyPr/>
        <a:lstStyle/>
        <a:p>
          <a:endParaRPr lang="en-US" sz="2400" b="1">
            <a:latin typeface="Times New Roman" pitchFamily="18" charset="0"/>
            <a:cs typeface="Times New Roman" pitchFamily="18" charset="0"/>
          </a:endParaRPr>
        </a:p>
      </dgm:t>
    </dgm:pt>
    <dgm:pt modelId="{D78B54EB-C39C-49D2-B885-F8BB74AD5306}" type="sibTrans" cxnId="{5E9EF42A-C292-455C-82DA-9598DCB24EA3}">
      <dgm:prSet/>
      <dgm:spPr/>
      <dgm:t>
        <a:bodyPr/>
        <a:lstStyle/>
        <a:p>
          <a:endParaRPr lang="en-US" sz="2400" b="1">
            <a:latin typeface="Times New Roman" pitchFamily="18" charset="0"/>
            <a:cs typeface="Times New Roman" pitchFamily="18" charset="0"/>
          </a:endParaRPr>
        </a:p>
      </dgm:t>
    </dgm:pt>
    <dgm:pt modelId="{C0E22D2A-C29B-4061-AFAB-334FF91460A3}">
      <dgm:prSet phldrT="[Text]" custT="1"/>
      <dgm:spPr/>
      <dgm:t>
        <a:bodyPr/>
        <a:lstStyle/>
        <a:p>
          <a:r>
            <a:rPr lang="en-US" sz="2400" b="1" smtClean="0">
              <a:latin typeface="Times New Roman" pitchFamily="18" charset="0"/>
              <a:cs typeface="Times New Roman" pitchFamily="18" charset="0"/>
            </a:rPr>
            <a:t>Hình phạt đối với người phạm tội</a:t>
          </a:r>
          <a:endParaRPr lang="en-US" sz="2400" b="1">
            <a:latin typeface="Times New Roman" pitchFamily="18" charset="0"/>
            <a:cs typeface="Times New Roman" pitchFamily="18" charset="0"/>
          </a:endParaRPr>
        </a:p>
      </dgm:t>
    </dgm:pt>
    <dgm:pt modelId="{76FEEE73-08FA-499F-9473-17F6E18F52AA}" type="parTrans" cxnId="{5AD12671-10E7-4154-A6C0-F6E6005092B1}">
      <dgm:prSet/>
      <dgm:spPr/>
      <dgm:t>
        <a:bodyPr/>
        <a:lstStyle/>
        <a:p>
          <a:endParaRPr lang="en-US" sz="2400" b="1">
            <a:latin typeface="Times New Roman" pitchFamily="18" charset="0"/>
            <a:cs typeface="Times New Roman" pitchFamily="18" charset="0"/>
          </a:endParaRPr>
        </a:p>
      </dgm:t>
    </dgm:pt>
    <dgm:pt modelId="{E5BB3685-2C0D-4A12-B5A8-40BC2834FDC1}" type="sibTrans" cxnId="{5AD12671-10E7-4154-A6C0-F6E6005092B1}">
      <dgm:prSet/>
      <dgm:spPr/>
      <dgm:t>
        <a:bodyPr/>
        <a:lstStyle/>
        <a:p>
          <a:endParaRPr lang="en-US" sz="2400" b="1">
            <a:latin typeface="Times New Roman" pitchFamily="18" charset="0"/>
            <a:cs typeface="Times New Roman" pitchFamily="18" charset="0"/>
          </a:endParaRPr>
        </a:p>
      </dgm:t>
    </dgm:pt>
    <dgm:pt modelId="{882B79CB-E563-41A6-BA0B-2E73192A437C}">
      <dgm:prSet phldrT="[Text]" custT="1"/>
      <dgm:spPr/>
      <dgm:t>
        <a:bodyPr/>
        <a:lstStyle/>
        <a:p>
          <a:r>
            <a:rPr lang="en-US" sz="2400" b="1" smtClean="0">
              <a:latin typeface="Times New Roman" pitchFamily="18" charset="0"/>
              <a:cs typeface="Times New Roman" pitchFamily="18" charset="0"/>
            </a:rPr>
            <a:t>Hình phạt đối với PNTM phạm tội</a:t>
          </a:r>
          <a:endParaRPr lang="en-US" sz="2400" b="1">
            <a:latin typeface="Times New Roman" pitchFamily="18" charset="0"/>
            <a:cs typeface="Times New Roman" pitchFamily="18" charset="0"/>
          </a:endParaRPr>
        </a:p>
      </dgm:t>
    </dgm:pt>
    <dgm:pt modelId="{5AAC9EA8-D5D2-40E9-A215-9F2356B695AF}" type="parTrans" cxnId="{FBE32EC8-83A4-4867-B5DE-7E3816BB2357}">
      <dgm:prSet/>
      <dgm:spPr/>
      <dgm:t>
        <a:bodyPr/>
        <a:lstStyle/>
        <a:p>
          <a:endParaRPr lang="en-US" sz="2400" b="1">
            <a:latin typeface="Times New Roman" pitchFamily="18" charset="0"/>
            <a:cs typeface="Times New Roman" pitchFamily="18" charset="0"/>
          </a:endParaRPr>
        </a:p>
      </dgm:t>
    </dgm:pt>
    <dgm:pt modelId="{41D3F621-AF95-4A6A-ACEA-6E584FA23E8D}" type="sibTrans" cxnId="{FBE32EC8-83A4-4867-B5DE-7E3816BB2357}">
      <dgm:prSet/>
      <dgm:spPr/>
      <dgm:t>
        <a:bodyPr/>
        <a:lstStyle/>
        <a:p>
          <a:endParaRPr lang="en-US" sz="2400" b="1">
            <a:latin typeface="Times New Roman" pitchFamily="18" charset="0"/>
            <a:cs typeface="Times New Roman" pitchFamily="18" charset="0"/>
          </a:endParaRPr>
        </a:p>
      </dgm:t>
    </dgm:pt>
    <dgm:pt modelId="{793AAF6A-7C86-48BA-A093-D0C7B85EC3B9}" type="pres">
      <dgm:prSet presAssocID="{B0B8F7ED-7CCD-4703-90BF-EF382EB6247F}" presName="hierChild1" presStyleCnt="0">
        <dgm:presLayoutVars>
          <dgm:chPref val="1"/>
          <dgm:dir/>
          <dgm:animOne val="branch"/>
          <dgm:animLvl val="lvl"/>
          <dgm:resizeHandles/>
        </dgm:presLayoutVars>
      </dgm:prSet>
      <dgm:spPr/>
      <dgm:t>
        <a:bodyPr/>
        <a:lstStyle/>
        <a:p>
          <a:endParaRPr lang="en-US"/>
        </a:p>
      </dgm:t>
    </dgm:pt>
    <dgm:pt modelId="{EAA6BFC6-9AFC-48EE-98C2-A20F8C066961}" type="pres">
      <dgm:prSet presAssocID="{23A155AA-9A62-4506-AB15-5359AF423BAA}" presName="hierRoot1" presStyleCnt="0"/>
      <dgm:spPr/>
    </dgm:pt>
    <dgm:pt modelId="{941CD99F-5867-4555-B6F7-1FDEB2F6DA47}" type="pres">
      <dgm:prSet presAssocID="{23A155AA-9A62-4506-AB15-5359AF423BAA}" presName="composite" presStyleCnt="0"/>
      <dgm:spPr/>
    </dgm:pt>
    <dgm:pt modelId="{7C7BF8A2-5B27-405B-B947-DAFB29C62DE1}" type="pres">
      <dgm:prSet presAssocID="{23A155AA-9A62-4506-AB15-5359AF423BAA}" presName="background" presStyleLbl="node0" presStyleIdx="0" presStyleCnt="1"/>
      <dgm:spPr/>
    </dgm:pt>
    <dgm:pt modelId="{4F9C2E3C-CD22-4001-A153-EE4FD4D187F9}" type="pres">
      <dgm:prSet presAssocID="{23A155AA-9A62-4506-AB15-5359AF423BAA}" presName="text" presStyleLbl="fgAcc0" presStyleIdx="0" presStyleCnt="1">
        <dgm:presLayoutVars>
          <dgm:chPref val="3"/>
        </dgm:presLayoutVars>
      </dgm:prSet>
      <dgm:spPr/>
      <dgm:t>
        <a:bodyPr/>
        <a:lstStyle/>
        <a:p>
          <a:endParaRPr lang="en-US"/>
        </a:p>
      </dgm:t>
    </dgm:pt>
    <dgm:pt modelId="{78C23449-EB4E-47BB-9477-BAC1CF2F1B74}" type="pres">
      <dgm:prSet presAssocID="{23A155AA-9A62-4506-AB15-5359AF423BAA}" presName="hierChild2" presStyleCnt="0"/>
      <dgm:spPr/>
    </dgm:pt>
    <dgm:pt modelId="{5274FC5A-656C-412E-98D1-2B76D99E6234}" type="pres">
      <dgm:prSet presAssocID="{76FEEE73-08FA-499F-9473-17F6E18F52AA}" presName="Name10" presStyleLbl="parChTrans1D2" presStyleIdx="0" presStyleCnt="2"/>
      <dgm:spPr/>
      <dgm:t>
        <a:bodyPr/>
        <a:lstStyle/>
        <a:p>
          <a:endParaRPr lang="en-US"/>
        </a:p>
      </dgm:t>
    </dgm:pt>
    <dgm:pt modelId="{9B9D1873-7A8B-4971-BF89-2E9760BA76BF}" type="pres">
      <dgm:prSet presAssocID="{C0E22D2A-C29B-4061-AFAB-334FF91460A3}" presName="hierRoot2" presStyleCnt="0"/>
      <dgm:spPr/>
    </dgm:pt>
    <dgm:pt modelId="{BB6A2C65-3D27-4D84-9809-F6EDD21CECBC}" type="pres">
      <dgm:prSet presAssocID="{C0E22D2A-C29B-4061-AFAB-334FF91460A3}" presName="composite2" presStyleCnt="0"/>
      <dgm:spPr/>
    </dgm:pt>
    <dgm:pt modelId="{7E97DC73-424F-400B-9101-C08E872A3B56}" type="pres">
      <dgm:prSet presAssocID="{C0E22D2A-C29B-4061-AFAB-334FF91460A3}" presName="background2" presStyleLbl="node2" presStyleIdx="0" presStyleCnt="2"/>
      <dgm:spPr/>
    </dgm:pt>
    <dgm:pt modelId="{AA6B4A7A-C9E9-48D3-87EF-1406D811B3A2}" type="pres">
      <dgm:prSet presAssocID="{C0E22D2A-C29B-4061-AFAB-334FF91460A3}" presName="text2" presStyleLbl="fgAcc2" presStyleIdx="0" presStyleCnt="2">
        <dgm:presLayoutVars>
          <dgm:chPref val="3"/>
        </dgm:presLayoutVars>
      </dgm:prSet>
      <dgm:spPr/>
      <dgm:t>
        <a:bodyPr/>
        <a:lstStyle/>
        <a:p>
          <a:endParaRPr lang="en-US"/>
        </a:p>
      </dgm:t>
    </dgm:pt>
    <dgm:pt modelId="{E21F811D-FFD2-4C95-AA66-EBEF6AE04204}" type="pres">
      <dgm:prSet presAssocID="{C0E22D2A-C29B-4061-AFAB-334FF91460A3}" presName="hierChild3" presStyleCnt="0"/>
      <dgm:spPr/>
    </dgm:pt>
    <dgm:pt modelId="{B8A7D072-C4FF-45C7-84EA-C00DE2DBD817}" type="pres">
      <dgm:prSet presAssocID="{5AAC9EA8-D5D2-40E9-A215-9F2356B695AF}" presName="Name10" presStyleLbl="parChTrans1D2" presStyleIdx="1" presStyleCnt="2"/>
      <dgm:spPr/>
      <dgm:t>
        <a:bodyPr/>
        <a:lstStyle/>
        <a:p>
          <a:endParaRPr lang="en-US"/>
        </a:p>
      </dgm:t>
    </dgm:pt>
    <dgm:pt modelId="{6EA1B649-B346-447C-A66F-3BAFFA53AD67}" type="pres">
      <dgm:prSet presAssocID="{882B79CB-E563-41A6-BA0B-2E73192A437C}" presName="hierRoot2" presStyleCnt="0"/>
      <dgm:spPr/>
    </dgm:pt>
    <dgm:pt modelId="{19FA511F-0F11-42F5-AB57-1BB3C4F19454}" type="pres">
      <dgm:prSet presAssocID="{882B79CB-E563-41A6-BA0B-2E73192A437C}" presName="composite2" presStyleCnt="0"/>
      <dgm:spPr/>
    </dgm:pt>
    <dgm:pt modelId="{06FC4BAA-74D5-421F-9748-A3C5CAE19A50}" type="pres">
      <dgm:prSet presAssocID="{882B79CB-E563-41A6-BA0B-2E73192A437C}" presName="background2" presStyleLbl="node2" presStyleIdx="1" presStyleCnt="2"/>
      <dgm:spPr/>
    </dgm:pt>
    <dgm:pt modelId="{711947A9-2883-4B1C-BEDC-401F22CFCC88}" type="pres">
      <dgm:prSet presAssocID="{882B79CB-E563-41A6-BA0B-2E73192A437C}" presName="text2" presStyleLbl="fgAcc2" presStyleIdx="1" presStyleCnt="2">
        <dgm:presLayoutVars>
          <dgm:chPref val="3"/>
        </dgm:presLayoutVars>
      </dgm:prSet>
      <dgm:spPr/>
      <dgm:t>
        <a:bodyPr/>
        <a:lstStyle/>
        <a:p>
          <a:endParaRPr lang="en-US"/>
        </a:p>
      </dgm:t>
    </dgm:pt>
    <dgm:pt modelId="{48BF45BF-653C-4A6B-90F6-88E8F3A953BF}" type="pres">
      <dgm:prSet presAssocID="{882B79CB-E563-41A6-BA0B-2E73192A437C}" presName="hierChild3" presStyleCnt="0"/>
      <dgm:spPr/>
    </dgm:pt>
  </dgm:ptLst>
  <dgm:cxnLst>
    <dgm:cxn modelId="{CBD644AD-7C88-4550-A4AA-32AACDE65A9E}" type="presOf" srcId="{5AAC9EA8-D5D2-40E9-A215-9F2356B695AF}" destId="{B8A7D072-C4FF-45C7-84EA-C00DE2DBD817}" srcOrd="0" destOrd="0" presId="urn:microsoft.com/office/officeart/2005/8/layout/hierarchy1"/>
    <dgm:cxn modelId="{60E46671-74F5-4723-A179-D98A0E80D271}" type="presOf" srcId="{882B79CB-E563-41A6-BA0B-2E73192A437C}" destId="{711947A9-2883-4B1C-BEDC-401F22CFCC88}" srcOrd="0" destOrd="0" presId="urn:microsoft.com/office/officeart/2005/8/layout/hierarchy1"/>
    <dgm:cxn modelId="{5AD12671-10E7-4154-A6C0-F6E6005092B1}" srcId="{23A155AA-9A62-4506-AB15-5359AF423BAA}" destId="{C0E22D2A-C29B-4061-AFAB-334FF91460A3}" srcOrd="0" destOrd="0" parTransId="{76FEEE73-08FA-499F-9473-17F6E18F52AA}" sibTransId="{E5BB3685-2C0D-4A12-B5A8-40BC2834FDC1}"/>
    <dgm:cxn modelId="{9A268BB8-4D57-4D85-82B9-E99FF963FA19}" type="presOf" srcId="{23A155AA-9A62-4506-AB15-5359AF423BAA}" destId="{4F9C2E3C-CD22-4001-A153-EE4FD4D187F9}" srcOrd="0" destOrd="0" presId="urn:microsoft.com/office/officeart/2005/8/layout/hierarchy1"/>
    <dgm:cxn modelId="{B3C6717A-ACCD-411B-B807-A202992E06EA}" type="presOf" srcId="{B0B8F7ED-7CCD-4703-90BF-EF382EB6247F}" destId="{793AAF6A-7C86-48BA-A093-D0C7B85EC3B9}" srcOrd="0" destOrd="0" presId="urn:microsoft.com/office/officeart/2005/8/layout/hierarchy1"/>
    <dgm:cxn modelId="{59429A66-4E14-481E-A852-1BAD6152F450}" type="presOf" srcId="{C0E22D2A-C29B-4061-AFAB-334FF91460A3}" destId="{AA6B4A7A-C9E9-48D3-87EF-1406D811B3A2}" srcOrd="0" destOrd="0" presId="urn:microsoft.com/office/officeart/2005/8/layout/hierarchy1"/>
    <dgm:cxn modelId="{9BDE50A0-6C5A-4BB2-BDA5-64A2685954AF}" type="presOf" srcId="{76FEEE73-08FA-499F-9473-17F6E18F52AA}" destId="{5274FC5A-656C-412E-98D1-2B76D99E6234}" srcOrd="0" destOrd="0" presId="urn:microsoft.com/office/officeart/2005/8/layout/hierarchy1"/>
    <dgm:cxn modelId="{5E9EF42A-C292-455C-82DA-9598DCB24EA3}" srcId="{B0B8F7ED-7CCD-4703-90BF-EF382EB6247F}" destId="{23A155AA-9A62-4506-AB15-5359AF423BAA}" srcOrd="0" destOrd="0" parTransId="{250B69EA-6396-4967-9890-2B187C6D91DE}" sibTransId="{D78B54EB-C39C-49D2-B885-F8BB74AD5306}"/>
    <dgm:cxn modelId="{FBE32EC8-83A4-4867-B5DE-7E3816BB2357}" srcId="{23A155AA-9A62-4506-AB15-5359AF423BAA}" destId="{882B79CB-E563-41A6-BA0B-2E73192A437C}" srcOrd="1" destOrd="0" parTransId="{5AAC9EA8-D5D2-40E9-A215-9F2356B695AF}" sibTransId="{41D3F621-AF95-4A6A-ACEA-6E584FA23E8D}"/>
    <dgm:cxn modelId="{0FFE46E5-24B6-4609-9BCA-8A5ADC2E8F9A}" type="presParOf" srcId="{793AAF6A-7C86-48BA-A093-D0C7B85EC3B9}" destId="{EAA6BFC6-9AFC-48EE-98C2-A20F8C066961}" srcOrd="0" destOrd="0" presId="urn:microsoft.com/office/officeart/2005/8/layout/hierarchy1"/>
    <dgm:cxn modelId="{170ED6CA-9260-4BA9-A5BE-9E9690C51FDD}" type="presParOf" srcId="{EAA6BFC6-9AFC-48EE-98C2-A20F8C066961}" destId="{941CD99F-5867-4555-B6F7-1FDEB2F6DA47}" srcOrd="0" destOrd="0" presId="urn:microsoft.com/office/officeart/2005/8/layout/hierarchy1"/>
    <dgm:cxn modelId="{8329AAE0-3364-488C-B458-81DA96B440CE}" type="presParOf" srcId="{941CD99F-5867-4555-B6F7-1FDEB2F6DA47}" destId="{7C7BF8A2-5B27-405B-B947-DAFB29C62DE1}" srcOrd="0" destOrd="0" presId="urn:microsoft.com/office/officeart/2005/8/layout/hierarchy1"/>
    <dgm:cxn modelId="{697C2F87-9159-4397-B5D9-82CFBD4EA8B7}" type="presParOf" srcId="{941CD99F-5867-4555-B6F7-1FDEB2F6DA47}" destId="{4F9C2E3C-CD22-4001-A153-EE4FD4D187F9}" srcOrd="1" destOrd="0" presId="urn:microsoft.com/office/officeart/2005/8/layout/hierarchy1"/>
    <dgm:cxn modelId="{6ECE2D90-2414-4AD5-932A-716C28E34D94}" type="presParOf" srcId="{EAA6BFC6-9AFC-48EE-98C2-A20F8C066961}" destId="{78C23449-EB4E-47BB-9477-BAC1CF2F1B74}" srcOrd="1" destOrd="0" presId="urn:microsoft.com/office/officeart/2005/8/layout/hierarchy1"/>
    <dgm:cxn modelId="{F41005D2-DD4C-424A-81E0-6442A850D2F5}" type="presParOf" srcId="{78C23449-EB4E-47BB-9477-BAC1CF2F1B74}" destId="{5274FC5A-656C-412E-98D1-2B76D99E6234}" srcOrd="0" destOrd="0" presId="urn:microsoft.com/office/officeart/2005/8/layout/hierarchy1"/>
    <dgm:cxn modelId="{3223C763-24DA-48B4-B21E-0C1C4E132FE6}" type="presParOf" srcId="{78C23449-EB4E-47BB-9477-BAC1CF2F1B74}" destId="{9B9D1873-7A8B-4971-BF89-2E9760BA76BF}" srcOrd="1" destOrd="0" presId="urn:microsoft.com/office/officeart/2005/8/layout/hierarchy1"/>
    <dgm:cxn modelId="{CE961B48-BCA1-4251-A7E4-3568283D7E1B}" type="presParOf" srcId="{9B9D1873-7A8B-4971-BF89-2E9760BA76BF}" destId="{BB6A2C65-3D27-4D84-9809-F6EDD21CECBC}" srcOrd="0" destOrd="0" presId="urn:microsoft.com/office/officeart/2005/8/layout/hierarchy1"/>
    <dgm:cxn modelId="{E1E284F4-BE56-4F9A-BBF6-B479F25EB399}" type="presParOf" srcId="{BB6A2C65-3D27-4D84-9809-F6EDD21CECBC}" destId="{7E97DC73-424F-400B-9101-C08E872A3B56}" srcOrd="0" destOrd="0" presId="urn:microsoft.com/office/officeart/2005/8/layout/hierarchy1"/>
    <dgm:cxn modelId="{BF32FA63-6B24-4E6C-A613-523DC99EA70B}" type="presParOf" srcId="{BB6A2C65-3D27-4D84-9809-F6EDD21CECBC}" destId="{AA6B4A7A-C9E9-48D3-87EF-1406D811B3A2}" srcOrd="1" destOrd="0" presId="urn:microsoft.com/office/officeart/2005/8/layout/hierarchy1"/>
    <dgm:cxn modelId="{7E5A7DDB-C14B-47E7-A3D9-DA7DCEF61EE3}" type="presParOf" srcId="{9B9D1873-7A8B-4971-BF89-2E9760BA76BF}" destId="{E21F811D-FFD2-4C95-AA66-EBEF6AE04204}" srcOrd="1" destOrd="0" presId="urn:microsoft.com/office/officeart/2005/8/layout/hierarchy1"/>
    <dgm:cxn modelId="{E7E2629F-053A-43AD-8194-A9FB08895FEA}" type="presParOf" srcId="{78C23449-EB4E-47BB-9477-BAC1CF2F1B74}" destId="{B8A7D072-C4FF-45C7-84EA-C00DE2DBD817}" srcOrd="2" destOrd="0" presId="urn:microsoft.com/office/officeart/2005/8/layout/hierarchy1"/>
    <dgm:cxn modelId="{E16DE4EB-5346-4CC5-ABBA-0CF5AF6ACCF9}" type="presParOf" srcId="{78C23449-EB4E-47BB-9477-BAC1CF2F1B74}" destId="{6EA1B649-B346-447C-A66F-3BAFFA53AD67}" srcOrd="3" destOrd="0" presId="urn:microsoft.com/office/officeart/2005/8/layout/hierarchy1"/>
    <dgm:cxn modelId="{898D51E6-162D-4734-A421-7722AB2EA154}" type="presParOf" srcId="{6EA1B649-B346-447C-A66F-3BAFFA53AD67}" destId="{19FA511F-0F11-42F5-AB57-1BB3C4F19454}" srcOrd="0" destOrd="0" presId="urn:microsoft.com/office/officeart/2005/8/layout/hierarchy1"/>
    <dgm:cxn modelId="{D546A113-C334-4216-872F-95836B7216CE}" type="presParOf" srcId="{19FA511F-0F11-42F5-AB57-1BB3C4F19454}" destId="{06FC4BAA-74D5-421F-9748-A3C5CAE19A50}" srcOrd="0" destOrd="0" presId="urn:microsoft.com/office/officeart/2005/8/layout/hierarchy1"/>
    <dgm:cxn modelId="{8ED6437C-9ED9-432A-8833-1F6D037AB8DB}" type="presParOf" srcId="{19FA511F-0F11-42F5-AB57-1BB3C4F19454}" destId="{711947A9-2883-4B1C-BEDC-401F22CFCC88}" srcOrd="1" destOrd="0" presId="urn:microsoft.com/office/officeart/2005/8/layout/hierarchy1"/>
    <dgm:cxn modelId="{5E898205-C4DA-4522-89B0-E489E0598140}" type="presParOf" srcId="{6EA1B649-B346-447C-A66F-3BAFFA53AD67}" destId="{48BF45BF-653C-4A6B-90F6-88E8F3A953B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0B8F7ED-7CCD-4703-90BF-EF382EB6247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3A155AA-9A62-4506-AB15-5359AF423BAA}">
      <dgm:prSet phldrT="[Text]" custT="1"/>
      <dgm:spPr/>
      <dgm:t>
        <a:bodyPr/>
        <a:lstStyle/>
        <a:p>
          <a:r>
            <a:rPr lang="en-US" sz="2400" b="1" smtClean="0">
              <a:latin typeface="Times New Roman" pitchFamily="18" charset="0"/>
              <a:cs typeface="Times New Roman" pitchFamily="18" charset="0"/>
            </a:rPr>
            <a:t>Hình phạt đối với người phạm tội</a:t>
          </a:r>
          <a:endParaRPr lang="en-US" sz="2400" b="1">
            <a:latin typeface="Times New Roman" pitchFamily="18" charset="0"/>
            <a:cs typeface="Times New Roman" pitchFamily="18" charset="0"/>
          </a:endParaRPr>
        </a:p>
      </dgm:t>
    </dgm:pt>
    <dgm:pt modelId="{250B69EA-6396-4967-9890-2B187C6D91DE}" type="parTrans" cxnId="{5E9EF42A-C292-455C-82DA-9598DCB24EA3}">
      <dgm:prSet/>
      <dgm:spPr/>
      <dgm:t>
        <a:bodyPr/>
        <a:lstStyle/>
        <a:p>
          <a:endParaRPr lang="en-US" sz="2400" b="1">
            <a:latin typeface="Times New Roman" pitchFamily="18" charset="0"/>
            <a:cs typeface="Times New Roman" pitchFamily="18" charset="0"/>
          </a:endParaRPr>
        </a:p>
      </dgm:t>
    </dgm:pt>
    <dgm:pt modelId="{D78B54EB-C39C-49D2-B885-F8BB74AD5306}" type="sibTrans" cxnId="{5E9EF42A-C292-455C-82DA-9598DCB24EA3}">
      <dgm:prSet/>
      <dgm:spPr/>
      <dgm:t>
        <a:bodyPr/>
        <a:lstStyle/>
        <a:p>
          <a:endParaRPr lang="en-US" sz="2400" b="1">
            <a:latin typeface="Times New Roman" pitchFamily="18" charset="0"/>
            <a:cs typeface="Times New Roman" pitchFamily="18" charset="0"/>
          </a:endParaRPr>
        </a:p>
      </dgm:t>
    </dgm:pt>
    <dgm:pt modelId="{C0E22D2A-C29B-4061-AFAB-334FF91460A3}">
      <dgm:prSet phldrT="[Text]" custT="1"/>
      <dgm:spPr/>
      <dgm:t>
        <a:bodyPr/>
        <a:lstStyle/>
        <a:p>
          <a:r>
            <a:rPr lang="en-US" sz="2400" b="1" smtClean="0">
              <a:latin typeface="Times New Roman" pitchFamily="18" charset="0"/>
              <a:cs typeface="Times New Roman" pitchFamily="18" charset="0"/>
            </a:rPr>
            <a:t>Hình phạt chính</a:t>
          </a:r>
          <a:endParaRPr lang="en-US" sz="2400" b="1">
            <a:latin typeface="Times New Roman" pitchFamily="18" charset="0"/>
            <a:cs typeface="Times New Roman" pitchFamily="18" charset="0"/>
          </a:endParaRPr>
        </a:p>
      </dgm:t>
    </dgm:pt>
    <dgm:pt modelId="{76FEEE73-08FA-499F-9473-17F6E18F52AA}" type="parTrans" cxnId="{5AD12671-10E7-4154-A6C0-F6E6005092B1}">
      <dgm:prSet/>
      <dgm:spPr/>
      <dgm:t>
        <a:bodyPr/>
        <a:lstStyle/>
        <a:p>
          <a:endParaRPr lang="en-US" sz="2400" b="1">
            <a:latin typeface="Times New Roman" pitchFamily="18" charset="0"/>
            <a:cs typeface="Times New Roman" pitchFamily="18" charset="0"/>
          </a:endParaRPr>
        </a:p>
      </dgm:t>
    </dgm:pt>
    <dgm:pt modelId="{E5BB3685-2C0D-4A12-B5A8-40BC2834FDC1}" type="sibTrans" cxnId="{5AD12671-10E7-4154-A6C0-F6E6005092B1}">
      <dgm:prSet/>
      <dgm:spPr/>
      <dgm:t>
        <a:bodyPr/>
        <a:lstStyle/>
        <a:p>
          <a:endParaRPr lang="en-US" sz="2400" b="1">
            <a:latin typeface="Times New Roman" pitchFamily="18" charset="0"/>
            <a:cs typeface="Times New Roman" pitchFamily="18" charset="0"/>
          </a:endParaRPr>
        </a:p>
      </dgm:t>
    </dgm:pt>
    <dgm:pt modelId="{882B79CB-E563-41A6-BA0B-2E73192A437C}">
      <dgm:prSet phldrT="[Text]" custT="1"/>
      <dgm:spPr/>
      <dgm:t>
        <a:bodyPr/>
        <a:lstStyle/>
        <a:p>
          <a:r>
            <a:rPr lang="en-US" sz="2400" b="1" smtClean="0">
              <a:latin typeface="Times New Roman" pitchFamily="18" charset="0"/>
              <a:cs typeface="Times New Roman" pitchFamily="18" charset="0"/>
            </a:rPr>
            <a:t>Hình phạt bổ sung</a:t>
          </a:r>
          <a:endParaRPr lang="en-US" sz="2400" b="1">
            <a:latin typeface="Times New Roman" pitchFamily="18" charset="0"/>
            <a:cs typeface="Times New Roman" pitchFamily="18" charset="0"/>
          </a:endParaRPr>
        </a:p>
      </dgm:t>
    </dgm:pt>
    <dgm:pt modelId="{5AAC9EA8-D5D2-40E9-A215-9F2356B695AF}" type="parTrans" cxnId="{FBE32EC8-83A4-4867-B5DE-7E3816BB2357}">
      <dgm:prSet/>
      <dgm:spPr/>
      <dgm:t>
        <a:bodyPr/>
        <a:lstStyle/>
        <a:p>
          <a:endParaRPr lang="en-US" sz="2400" b="1">
            <a:latin typeface="Times New Roman" pitchFamily="18" charset="0"/>
            <a:cs typeface="Times New Roman" pitchFamily="18" charset="0"/>
          </a:endParaRPr>
        </a:p>
      </dgm:t>
    </dgm:pt>
    <dgm:pt modelId="{41D3F621-AF95-4A6A-ACEA-6E584FA23E8D}" type="sibTrans" cxnId="{FBE32EC8-83A4-4867-B5DE-7E3816BB2357}">
      <dgm:prSet/>
      <dgm:spPr/>
      <dgm:t>
        <a:bodyPr/>
        <a:lstStyle/>
        <a:p>
          <a:endParaRPr lang="en-US" sz="2400" b="1">
            <a:latin typeface="Times New Roman" pitchFamily="18" charset="0"/>
            <a:cs typeface="Times New Roman" pitchFamily="18" charset="0"/>
          </a:endParaRPr>
        </a:p>
      </dgm:t>
    </dgm:pt>
    <dgm:pt modelId="{793AAF6A-7C86-48BA-A093-D0C7B85EC3B9}" type="pres">
      <dgm:prSet presAssocID="{B0B8F7ED-7CCD-4703-90BF-EF382EB6247F}" presName="hierChild1" presStyleCnt="0">
        <dgm:presLayoutVars>
          <dgm:chPref val="1"/>
          <dgm:dir/>
          <dgm:animOne val="branch"/>
          <dgm:animLvl val="lvl"/>
          <dgm:resizeHandles/>
        </dgm:presLayoutVars>
      </dgm:prSet>
      <dgm:spPr/>
      <dgm:t>
        <a:bodyPr/>
        <a:lstStyle/>
        <a:p>
          <a:endParaRPr lang="en-US"/>
        </a:p>
      </dgm:t>
    </dgm:pt>
    <dgm:pt modelId="{EAA6BFC6-9AFC-48EE-98C2-A20F8C066961}" type="pres">
      <dgm:prSet presAssocID="{23A155AA-9A62-4506-AB15-5359AF423BAA}" presName="hierRoot1" presStyleCnt="0"/>
      <dgm:spPr/>
    </dgm:pt>
    <dgm:pt modelId="{941CD99F-5867-4555-B6F7-1FDEB2F6DA47}" type="pres">
      <dgm:prSet presAssocID="{23A155AA-9A62-4506-AB15-5359AF423BAA}" presName="composite" presStyleCnt="0"/>
      <dgm:spPr/>
    </dgm:pt>
    <dgm:pt modelId="{7C7BF8A2-5B27-405B-B947-DAFB29C62DE1}" type="pres">
      <dgm:prSet presAssocID="{23A155AA-9A62-4506-AB15-5359AF423BAA}" presName="background" presStyleLbl="node0" presStyleIdx="0" presStyleCnt="1"/>
      <dgm:spPr/>
    </dgm:pt>
    <dgm:pt modelId="{4F9C2E3C-CD22-4001-A153-EE4FD4D187F9}" type="pres">
      <dgm:prSet presAssocID="{23A155AA-9A62-4506-AB15-5359AF423BAA}" presName="text" presStyleLbl="fgAcc0" presStyleIdx="0" presStyleCnt="1">
        <dgm:presLayoutVars>
          <dgm:chPref val="3"/>
        </dgm:presLayoutVars>
      </dgm:prSet>
      <dgm:spPr/>
      <dgm:t>
        <a:bodyPr/>
        <a:lstStyle/>
        <a:p>
          <a:endParaRPr lang="en-US"/>
        </a:p>
      </dgm:t>
    </dgm:pt>
    <dgm:pt modelId="{78C23449-EB4E-47BB-9477-BAC1CF2F1B74}" type="pres">
      <dgm:prSet presAssocID="{23A155AA-9A62-4506-AB15-5359AF423BAA}" presName="hierChild2" presStyleCnt="0"/>
      <dgm:spPr/>
    </dgm:pt>
    <dgm:pt modelId="{5274FC5A-656C-412E-98D1-2B76D99E6234}" type="pres">
      <dgm:prSet presAssocID="{76FEEE73-08FA-499F-9473-17F6E18F52AA}" presName="Name10" presStyleLbl="parChTrans1D2" presStyleIdx="0" presStyleCnt="2"/>
      <dgm:spPr/>
      <dgm:t>
        <a:bodyPr/>
        <a:lstStyle/>
        <a:p>
          <a:endParaRPr lang="en-US"/>
        </a:p>
      </dgm:t>
    </dgm:pt>
    <dgm:pt modelId="{9B9D1873-7A8B-4971-BF89-2E9760BA76BF}" type="pres">
      <dgm:prSet presAssocID="{C0E22D2A-C29B-4061-AFAB-334FF91460A3}" presName="hierRoot2" presStyleCnt="0"/>
      <dgm:spPr/>
    </dgm:pt>
    <dgm:pt modelId="{BB6A2C65-3D27-4D84-9809-F6EDD21CECBC}" type="pres">
      <dgm:prSet presAssocID="{C0E22D2A-C29B-4061-AFAB-334FF91460A3}" presName="composite2" presStyleCnt="0"/>
      <dgm:spPr/>
    </dgm:pt>
    <dgm:pt modelId="{7E97DC73-424F-400B-9101-C08E872A3B56}" type="pres">
      <dgm:prSet presAssocID="{C0E22D2A-C29B-4061-AFAB-334FF91460A3}" presName="background2" presStyleLbl="node2" presStyleIdx="0" presStyleCnt="2"/>
      <dgm:spPr/>
    </dgm:pt>
    <dgm:pt modelId="{AA6B4A7A-C9E9-48D3-87EF-1406D811B3A2}" type="pres">
      <dgm:prSet presAssocID="{C0E22D2A-C29B-4061-AFAB-334FF91460A3}" presName="text2" presStyleLbl="fgAcc2" presStyleIdx="0" presStyleCnt="2">
        <dgm:presLayoutVars>
          <dgm:chPref val="3"/>
        </dgm:presLayoutVars>
      </dgm:prSet>
      <dgm:spPr/>
      <dgm:t>
        <a:bodyPr/>
        <a:lstStyle/>
        <a:p>
          <a:endParaRPr lang="en-US"/>
        </a:p>
      </dgm:t>
    </dgm:pt>
    <dgm:pt modelId="{E21F811D-FFD2-4C95-AA66-EBEF6AE04204}" type="pres">
      <dgm:prSet presAssocID="{C0E22D2A-C29B-4061-AFAB-334FF91460A3}" presName="hierChild3" presStyleCnt="0"/>
      <dgm:spPr/>
    </dgm:pt>
    <dgm:pt modelId="{B8A7D072-C4FF-45C7-84EA-C00DE2DBD817}" type="pres">
      <dgm:prSet presAssocID="{5AAC9EA8-D5D2-40E9-A215-9F2356B695AF}" presName="Name10" presStyleLbl="parChTrans1D2" presStyleIdx="1" presStyleCnt="2"/>
      <dgm:spPr/>
      <dgm:t>
        <a:bodyPr/>
        <a:lstStyle/>
        <a:p>
          <a:endParaRPr lang="en-US"/>
        </a:p>
      </dgm:t>
    </dgm:pt>
    <dgm:pt modelId="{6EA1B649-B346-447C-A66F-3BAFFA53AD67}" type="pres">
      <dgm:prSet presAssocID="{882B79CB-E563-41A6-BA0B-2E73192A437C}" presName="hierRoot2" presStyleCnt="0"/>
      <dgm:spPr/>
    </dgm:pt>
    <dgm:pt modelId="{19FA511F-0F11-42F5-AB57-1BB3C4F19454}" type="pres">
      <dgm:prSet presAssocID="{882B79CB-E563-41A6-BA0B-2E73192A437C}" presName="composite2" presStyleCnt="0"/>
      <dgm:spPr/>
    </dgm:pt>
    <dgm:pt modelId="{06FC4BAA-74D5-421F-9748-A3C5CAE19A50}" type="pres">
      <dgm:prSet presAssocID="{882B79CB-E563-41A6-BA0B-2E73192A437C}" presName="background2" presStyleLbl="node2" presStyleIdx="1" presStyleCnt="2"/>
      <dgm:spPr/>
    </dgm:pt>
    <dgm:pt modelId="{711947A9-2883-4B1C-BEDC-401F22CFCC88}" type="pres">
      <dgm:prSet presAssocID="{882B79CB-E563-41A6-BA0B-2E73192A437C}" presName="text2" presStyleLbl="fgAcc2" presStyleIdx="1" presStyleCnt="2">
        <dgm:presLayoutVars>
          <dgm:chPref val="3"/>
        </dgm:presLayoutVars>
      </dgm:prSet>
      <dgm:spPr/>
      <dgm:t>
        <a:bodyPr/>
        <a:lstStyle/>
        <a:p>
          <a:endParaRPr lang="en-US"/>
        </a:p>
      </dgm:t>
    </dgm:pt>
    <dgm:pt modelId="{48BF45BF-653C-4A6B-90F6-88E8F3A953BF}" type="pres">
      <dgm:prSet presAssocID="{882B79CB-E563-41A6-BA0B-2E73192A437C}" presName="hierChild3" presStyleCnt="0"/>
      <dgm:spPr/>
    </dgm:pt>
  </dgm:ptLst>
  <dgm:cxnLst>
    <dgm:cxn modelId="{1F5F741E-8973-466D-9686-3327A2FCA2CF}" type="presOf" srcId="{C0E22D2A-C29B-4061-AFAB-334FF91460A3}" destId="{AA6B4A7A-C9E9-48D3-87EF-1406D811B3A2}" srcOrd="0" destOrd="0" presId="urn:microsoft.com/office/officeart/2005/8/layout/hierarchy1"/>
    <dgm:cxn modelId="{507D1FB4-DBD2-444C-A2AA-4A184CB3406A}" type="presOf" srcId="{B0B8F7ED-7CCD-4703-90BF-EF382EB6247F}" destId="{793AAF6A-7C86-48BA-A093-D0C7B85EC3B9}" srcOrd="0" destOrd="0" presId="urn:microsoft.com/office/officeart/2005/8/layout/hierarchy1"/>
    <dgm:cxn modelId="{73A6C297-D46E-4E1D-A807-7C90701C7B91}" type="presOf" srcId="{76FEEE73-08FA-499F-9473-17F6E18F52AA}" destId="{5274FC5A-656C-412E-98D1-2B76D99E6234}" srcOrd="0" destOrd="0" presId="urn:microsoft.com/office/officeart/2005/8/layout/hierarchy1"/>
    <dgm:cxn modelId="{5AD12671-10E7-4154-A6C0-F6E6005092B1}" srcId="{23A155AA-9A62-4506-AB15-5359AF423BAA}" destId="{C0E22D2A-C29B-4061-AFAB-334FF91460A3}" srcOrd="0" destOrd="0" parTransId="{76FEEE73-08FA-499F-9473-17F6E18F52AA}" sibTransId="{E5BB3685-2C0D-4A12-B5A8-40BC2834FDC1}"/>
    <dgm:cxn modelId="{CE2C8B8C-80E5-40D4-BDAA-C9F95009D7B8}" type="presOf" srcId="{5AAC9EA8-D5D2-40E9-A215-9F2356B695AF}" destId="{B8A7D072-C4FF-45C7-84EA-C00DE2DBD817}" srcOrd="0" destOrd="0" presId="urn:microsoft.com/office/officeart/2005/8/layout/hierarchy1"/>
    <dgm:cxn modelId="{CE44E615-5D48-4975-8C4F-E4314E4F0689}" type="presOf" srcId="{882B79CB-E563-41A6-BA0B-2E73192A437C}" destId="{711947A9-2883-4B1C-BEDC-401F22CFCC88}" srcOrd="0" destOrd="0" presId="urn:microsoft.com/office/officeart/2005/8/layout/hierarchy1"/>
    <dgm:cxn modelId="{5E9EF42A-C292-455C-82DA-9598DCB24EA3}" srcId="{B0B8F7ED-7CCD-4703-90BF-EF382EB6247F}" destId="{23A155AA-9A62-4506-AB15-5359AF423BAA}" srcOrd="0" destOrd="0" parTransId="{250B69EA-6396-4967-9890-2B187C6D91DE}" sibTransId="{D78B54EB-C39C-49D2-B885-F8BB74AD5306}"/>
    <dgm:cxn modelId="{47D1E1DB-B4DA-4650-A551-0117BD8005D6}" type="presOf" srcId="{23A155AA-9A62-4506-AB15-5359AF423BAA}" destId="{4F9C2E3C-CD22-4001-A153-EE4FD4D187F9}" srcOrd="0" destOrd="0" presId="urn:microsoft.com/office/officeart/2005/8/layout/hierarchy1"/>
    <dgm:cxn modelId="{FBE32EC8-83A4-4867-B5DE-7E3816BB2357}" srcId="{23A155AA-9A62-4506-AB15-5359AF423BAA}" destId="{882B79CB-E563-41A6-BA0B-2E73192A437C}" srcOrd="1" destOrd="0" parTransId="{5AAC9EA8-D5D2-40E9-A215-9F2356B695AF}" sibTransId="{41D3F621-AF95-4A6A-ACEA-6E584FA23E8D}"/>
    <dgm:cxn modelId="{15A4AB4B-CACD-491E-8674-348769BB3546}" type="presParOf" srcId="{793AAF6A-7C86-48BA-A093-D0C7B85EC3B9}" destId="{EAA6BFC6-9AFC-48EE-98C2-A20F8C066961}" srcOrd="0" destOrd="0" presId="urn:microsoft.com/office/officeart/2005/8/layout/hierarchy1"/>
    <dgm:cxn modelId="{C0036DA6-C940-47D3-896F-73FE1830E268}" type="presParOf" srcId="{EAA6BFC6-9AFC-48EE-98C2-A20F8C066961}" destId="{941CD99F-5867-4555-B6F7-1FDEB2F6DA47}" srcOrd="0" destOrd="0" presId="urn:microsoft.com/office/officeart/2005/8/layout/hierarchy1"/>
    <dgm:cxn modelId="{67FFB3E6-62C1-4B7E-9834-DE6026AFBA51}" type="presParOf" srcId="{941CD99F-5867-4555-B6F7-1FDEB2F6DA47}" destId="{7C7BF8A2-5B27-405B-B947-DAFB29C62DE1}" srcOrd="0" destOrd="0" presId="urn:microsoft.com/office/officeart/2005/8/layout/hierarchy1"/>
    <dgm:cxn modelId="{EE9E6C8B-8F6B-4146-B404-1AA278662237}" type="presParOf" srcId="{941CD99F-5867-4555-B6F7-1FDEB2F6DA47}" destId="{4F9C2E3C-CD22-4001-A153-EE4FD4D187F9}" srcOrd="1" destOrd="0" presId="urn:microsoft.com/office/officeart/2005/8/layout/hierarchy1"/>
    <dgm:cxn modelId="{A5237C6D-A232-4D7B-ABD3-297CD011FF20}" type="presParOf" srcId="{EAA6BFC6-9AFC-48EE-98C2-A20F8C066961}" destId="{78C23449-EB4E-47BB-9477-BAC1CF2F1B74}" srcOrd="1" destOrd="0" presId="urn:microsoft.com/office/officeart/2005/8/layout/hierarchy1"/>
    <dgm:cxn modelId="{DE2067C7-0A7F-4FEE-BD9D-834D43C186BC}" type="presParOf" srcId="{78C23449-EB4E-47BB-9477-BAC1CF2F1B74}" destId="{5274FC5A-656C-412E-98D1-2B76D99E6234}" srcOrd="0" destOrd="0" presId="urn:microsoft.com/office/officeart/2005/8/layout/hierarchy1"/>
    <dgm:cxn modelId="{58BC75D6-E6E8-41ED-B616-FB6AB46A2F1A}" type="presParOf" srcId="{78C23449-EB4E-47BB-9477-BAC1CF2F1B74}" destId="{9B9D1873-7A8B-4971-BF89-2E9760BA76BF}" srcOrd="1" destOrd="0" presId="urn:microsoft.com/office/officeart/2005/8/layout/hierarchy1"/>
    <dgm:cxn modelId="{F08885FC-0727-4181-A41F-0E5B8BA9B413}" type="presParOf" srcId="{9B9D1873-7A8B-4971-BF89-2E9760BA76BF}" destId="{BB6A2C65-3D27-4D84-9809-F6EDD21CECBC}" srcOrd="0" destOrd="0" presId="urn:microsoft.com/office/officeart/2005/8/layout/hierarchy1"/>
    <dgm:cxn modelId="{1434B2C0-CD63-4A21-B3E1-4A9462413AAA}" type="presParOf" srcId="{BB6A2C65-3D27-4D84-9809-F6EDD21CECBC}" destId="{7E97DC73-424F-400B-9101-C08E872A3B56}" srcOrd="0" destOrd="0" presId="urn:microsoft.com/office/officeart/2005/8/layout/hierarchy1"/>
    <dgm:cxn modelId="{2E3D2F88-C1CC-4233-BB57-8B03A5A69FE4}" type="presParOf" srcId="{BB6A2C65-3D27-4D84-9809-F6EDD21CECBC}" destId="{AA6B4A7A-C9E9-48D3-87EF-1406D811B3A2}" srcOrd="1" destOrd="0" presId="urn:microsoft.com/office/officeart/2005/8/layout/hierarchy1"/>
    <dgm:cxn modelId="{C2C10157-3B69-4F50-BDB4-C01F742E7268}" type="presParOf" srcId="{9B9D1873-7A8B-4971-BF89-2E9760BA76BF}" destId="{E21F811D-FFD2-4C95-AA66-EBEF6AE04204}" srcOrd="1" destOrd="0" presId="urn:microsoft.com/office/officeart/2005/8/layout/hierarchy1"/>
    <dgm:cxn modelId="{11CCCBBD-561C-4A5F-B4D1-C75B35B46268}" type="presParOf" srcId="{78C23449-EB4E-47BB-9477-BAC1CF2F1B74}" destId="{B8A7D072-C4FF-45C7-84EA-C00DE2DBD817}" srcOrd="2" destOrd="0" presId="urn:microsoft.com/office/officeart/2005/8/layout/hierarchy1"/>
    <dgm:cxn modelId="{99DC792A-2DA9-4ECC-8A42-4EA6424BCB4F}" type="presParOf" srcId="{78C23449-EB4E-47BB-9477-BAC1CF2F1B74}" destId="{6EA1B649-B346-447C-A66F-3BAFFA53AD67}" srcOrd="3" destOrd="0" presId="urn:microsoft.com/office/officeart/2005/8/layout/hierarchy1"/>
    <dgm:cxn modelId="{FC69162C-78CD-4523-BA33-1FD219B011C6}" type="presParOf" srcId="{6EA1B649-B346-447C-A66F-3BAFFA53AD67}" destId="{19FA511F-0F11-42F5-AB57-1BB3C4F19454}" srcOrd="0" destOrd="0" presId="urn:microsoft.com/office/officeart/2005/8/layout/hierarchy1"/>
    <dgm:cxn modelId="{6728E022-AA30-411B-8E43-500073F3B6C5}" type="presParOf" srcId="{19FA511F-0F11-42F5-AB57-1BB3C4F19454}" destId="{06FC4BAA-74D5-421F-9748-A3C5CAE19A50}" srcOrd="0" destOrd="0" presId="urn:microsoft.com/office/officeart/2005/8/layout/hierarchy1"/>
    <dgm:cxn modelId="{25E5D086-96DD-4589-A6AB-C7E0DEA40AAD}" type="presParOf" srcId="{19FA511F-0F11-42F5-AB57-1BB3C4F19454}" destId="{711947A9-2883-4B1C-BEDC-401F22CFCC88}" srcOrd="1" destOrd="0" presId="urn:microsoft.com/office/officeart/2005/8/layout/hierarchy1"/>
    <dgm:cxn modelId="{D62F92FD-4CFB-46C7-8262-48B0F2C7354B}" type="presParOf" srcId="{6EA1B649-B346-447C-A66F-3BAFFA53AD67}" destId="{48BF45BF-653C-4A6B-90F6-88E8F3A953B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0B8F7ED-7CCD-4703-90BF-EF382EB6247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3A155AA-9A62-4506-AB15-5359AF423BAA}">
      <dgm:prSet phldrT="[Text]" custT="1"/>
      <dgm:spPr/>
      <dgm:t>
        <a:bodyPr/>
        <a:lstStyle/>
        <a:p>
          <a:r>
            <a:rPr lang="en-US" sz="3200" b="1" smtClean="0">
              <a:latin typeface="Times New Roman" pitchFamily="18" charset="0"/>
              <a:cs typeface="Times New Roman" pitchFamily="18" charset="0"/>
            </a:rPr>
            <a:t>Hình phạt chính</a:t>
          </a:r>
          <a:endParaRPr lang="en-US" sz="3200" b="1">
            <a:latin typeface="Times New Roman" pitchFamily="18" charset="0"/>
            <a:cs typeface="Times New Roman" pitchFamily="18" charset="0"/>
          </a:endParaRPr>
        </a:p>
      </dgm:t>
    </dgm:pt>
    <dgm:pt modelId="{250B69EA-6396-4967-9890-2B187C6D91DE}" type="parTrans" cxnId="{5E9EF42A-C292-455C-82DA-9598DCB24EA3}">
      <dgm:prSet/>
      <dgm:spPr/>
      <dgm:t>
        <a:bodyPr/>
        <a:lstStyle/>
        <a:p>
          <a:endParaRPr lang="en-US" sz="1400" b="1">
            <a:latin typeface="Times New Roman" pitchFamily="18" charset="0"/>
            <a:cs typeface="Times New Roman" pitchFamily="18" charset="0"/>
          </a:endParaRPr>
        </a:p>
      </dgm:t>
    </dgm:pt>
    <dgm:pt modelId="{D78B54EB-C39C-49D2-B885-F8BB74AD5306}" type="sibTrans" cxnId="{5E9EF42A-C292-455C-82DA-9598DCB24EA3}">
      <dgm:prSet/>
      <dgm:spPr/>
      <dgm:t>
        <a:bodyPr/>
        <a:lstStyle/>
        <a:p>
          <a:endParaRPr lang="en-US" sz="1400" b="1">
            <a:latin typeface="Times New Roman" pitchFamily="18" charset="0"/>
            <a:cs typeface="Times New Roman" pitchFamily="18" charset="0"/>
          </a:endParaRPr>
        </a:p>
      </dgm:t>
    </dgm:pt>
    <dgm:pt modelId="{882B79CB-E563-41A6-BA0B-2E73192A437C}">
      <dgm:prSet phldrT="[Text]" custT="1"/>
      <dgm:spPr/>
      <dgm:t>
        <a:bodyPr/>
        <a:lstStyle/>
        <a:p>
          <a:r>
            <a:rPr lang="en-US" sz="1400" b="1" smtClean="0">
              <a:latin typeface="Times New Roman" pitchFamily="18" charset="0"/>
              <a:cs typeface="Times New Roman" pitchFamily="18" charset="0"/>
            </a:rPr>
            <a:t>Cảnh cáo</a:t>
          </a:r>
          <a:endParaRPr lang="en-US" sz="1400" b="1">
            <a:latin typeface="Times New Roman" pitchFamily="18" charset="0"/>
            <a:cs typeface="Times New Roman" pitchFamily="18" charset="0"/>
          </a:endParaRPr>
        </a:p>
      </dgm:t>
    </dgm:pt>
    <dgm:pt modelId="{5AAC9EA8-D5D2-40E9-A215-9F2356B695AF}" type="parTrans" cxnId="{FBE32EC8-83A4-4867-B5DE-7E3816BB2357}">
      <dgm:prSet/>
      <dgm:spPr/>
      <dgm:t>
        <a:bodyPr/>
        <a:lstStyle/>
        <a:p>
          <a:endParaRPr lang="en-US" sz="1400" b="1">
            <a:latin typeface="Times New Roman" pitchFamily="18" charset="0"/>
            <a:cs typeface="Times New Roman" pitchFamily="18" charset="0"/>
          </a:endParaRPr>
        </a:p>
      </dgm:t>
    </dgm:pt>
    <dgm:pt modelId="{41D3F621-AF95-4A6A-ACEA-6E584FA23E8D}" type="sibTrans" cxnId="{FBE32EC8-83A4-4867-B5DE-7E3816BB2357}">
      <dgm:prSet/>
      <dgm:spPr/>
      <dgm:t>
        <a:bodyPr/>
        <a:lstStyle/>
        <a:p>
          <a:endParaRPr lang="en-US" sz="1400" b="1">
            <a:latin typeface="Times New Roman" pitchFamily="18" charset="0"/>
            <a:cs typeface="Times New Roman" pitchFamily="18" charset="0"/>
          </a:endParaRPr>
        </a:p>
      </dgm:t>
    </dgm:pt>
    <dgm:pt modelId="{AD8B93FC-130D-4DAC-825A-09E2BA56359B}">
      <dgm:prSet phldrT="[Text]" custT="1"/>
      <dgm:spPr/>
      <dgm:t>
        <a:bodyPr/>
        <a:lstStyle/>
        <a:p>
          <a:r>
            <a:rPr lang="en-US" sz="1400" b="1" smtClean="0">
              <a:latin typeface="Times New Roman" pitchFamily="18" charset="0"/>
              <a:cs typeface="Times New Roman" pitchFamily="18" charset="0"/>
            </a:rPr>
            <a:t>Phạt tiền</a:t>
          </a:r>
          <a:endParaRPr lang="en-US" sz="1400" b="1">
            <a:latin typeface="Times New Roman" pitchFamily="18" charset="0"/>
            <a:cs typeface="Times New Roman" pitchFamily="18" charset="0"/>
          </a:endParaRPr>
        </a:p>
      </dgm:t>
    </dgm:pt>
    <dgm:pt modelId="{95B54BF7-BEC8-4CA1-8323-78BEDAE57DC2}" type="parTrans" cxnId="{9FCF1D39-97CA-4D72-ADEE-CEAEF567F86B}">
      <dgm:prSet/>
      <dgm:spPr/>
      <dgm:t>
        <a:bodyPr/>
        <a:lstStyle/>
        <a:p>
          <a:endParaRPr lang="en-US" sz="1400"/>
        </a:p>
      </dgm:t>
    </dgm:pt>
    <dgm:pt modelId="{5D81D480-4766-4041-AE47-E95DC791DA93}" type="sibTrans" cxnId="{9FCF1D39-97CA-4D72-ADEE-CEAEF567F86B}">
      <dgm:prSet/>
      <dgm:spPr/>
      <dgm:t>
        <a:bodyPr/>
        <a:lstStyle/>
        <a:p>
          <a:endParaRPr lang="en-US" sz="1400"/>
        </a:p>
      </dgm:t>
    </dgm:pt>
    <dgm:pt modelId="{7E5363DB-864C-4D38-BA31-67CE45575B80}">
      <dgm:prSet phldrT="[Text]" custT="1"/>
      <dgm:spPr/>
      <dgm:t>
        <a:bodyPr/>
        <a:lstStyle/>
        <a:p>
          <a:r>
            <a:rPr lang="en-US" sz="1400" b="1" smtClean="0">
              <a:latin typeface="Times New Roman" pitchFamily="18" charset="0"/>
              <a:cs typeface="Times New Roman" pitchFamily="18" charset="0"/>
            </a:rPr>
            <a:t>Cải tạo không giam giữ</a:t>
          </a:r>
          <a:endParaRPr lang="en-US" sz="1400" b="1">
            <a:latin typeface="Times New Roman" pitchFamily="18" charset="0"/>
            <a:cs typeface="Times New Roman" pitchFamily="18" charset="0"/>
          </a:endParaRPr>
        </a:p>
      </dgm:t>
    </dgm:pt>
    <dgm:pt modelId="{A147C305-F0C8-4992-9082-88EBB6C80915}" type="parTrans" cxnId="{4CE41C7E-CCFC-40AB-A931-F7D83956A67F}">
      <dgm:prSet/>
      <dgm:spPr/>
      <dgm:t>
        <a:bodyPr/>
        <a:lstStyle/>
        <a:p>
          <a:endParaRPr lang="en-US" sz="1400"/>
        </a:p>
      </dgm:t>
    </dgm:pt>
    <dgm:pt modelId="{803FACC0-BC87-40D1-AE98-26C5480C7A99}" type="sibTrans" cxnId="{4CE41C7E-CCFC-40AB-A931-F7D83956A67F}">
      <dgm:prSet/>
      <dgm:spPr/>
      <dgm:t>
        <a:bodyPr/>
        <a:lstStyle/>
        <a:p>
          <a:endParaRPr lang="en-US" sz="1400"/>
        </a:p>
      </dgm:t>
    </dgm:pt>
    <dgm:pt modelId="{7A93323C-1B91-4052-BFB7-9BCAD0B87C95}">
      <dgm:prSet phldrT="[Text]" custT="1"/>
      <dgm:spPr/>
      <dgm:t>
        <a:bodyPr/>
        <a:lstStyle/>
        <a:p>
          <a:r>
            <a:rPr lang="en-US" sz="1400" b="1" smtClean="0">
              <a:latin typeface="Times New Roman" pitchFamily="18" charset="0"/>
              <a:cs typeface="Times New Roman" pitchFamily="18" charset="0"/>
            </a:rPr>
            <a:t>Trục xuất</a:t>
          </a:r>
          <a:endParaRPr lang="en-US" sz="1400" b="1">
            <a:latin typeface="Times New Roman" pitchFamily="18" charset="0"/>
            <a:cs typeface="Times New Roman" pitchFamily="18" charset="0"/>
          </a:endParaRPr>
        </a:p>
      </dgm:t>
    </dgm:pt>
    <dgm:pt modelId="{C32A881F-B97B-4E72-88CB-7CFA7A4DAA65}" type="parTrans" cxnId="{CA2043E1-3127-4CB5-ABF1-995F7B8AAE29}">
      <dgm:prSet/>
      <dgm:spPr/>
      <dgm:t>
        <a:bodyPr/>
        <a:lstStyle/>
        <a:p>
          <a:endParaRPr lang="en-US" sz="1400"/>
        </a:p>
      </dgm:t>
    </dgm:pt>
    <dgm:pt modelId="{F656BBC6-8A2A-46D5-A7AE-5ED369BAA961}" type="sibTrans" cxnId="{CA2043E1-3127-4CB5-ABF1-995F7B8AAE29}">
      <dgm:prSet/>
      <dgm:spPr/>
      <dgm:t>
        <a:bodyPr/>
        <a:lstStyle/>
        <a:p>
          <a:endParaRPr lang="en-US" sz="1400"/>
        </a:p>
      </dgm:t>
    </dgm:pt>
    <dgm:pt modelId="{3E2B8103-9246-4F39-B919-66554737F7AA}">
      <dgm:prSet phldrT="[Text]" custT="1"/>
      <dgm:spPr/>
      <dgm:t>
        <a:bodyPr/>
        <a:lstStyle/>
        <a:p>
          <a:r>
            <a:rPr lang="en-US" sz="1400" b="1" smtClean="0">
              <a:latin typeface="Times New Roman" pitchFamily="18" charset="0"/>
              <a:cs typeface="Times New Roman" pitchFamily="18" charset="0"/>
            </a:rPr>
            <a:t>Tù có thời hạn</a:t>
          </a:r>
          <a:endParaRPr lang="en-US" sz="1400" b="1">
            <a:latin typeface="Times New Roman" pitchFamily="18" charset="0"/>
            <a:cs typeface="Times New Roman" pitchFamily="18" charset="0"/>
          </a:endParaRPr>
        </a:p>
      </dgm:t>
    </dgm:pt>
    <dgm:pt modelId="{8B2EB627-4349-4A99-9C89-F05FBDD867E1}" type="parTrans" cxnId="{747DE7E6-DE49-41DF-A141-BAAFE0288FFF}">
      <dgm:prSet/>
      <dgm:spPr/>
      <dgm:t>
        <a:bodyPr/>
        <a:lstStyle/>
        <a:p>
          <a:endParaRPr lang="en-US" sz="1400"/>
        </a:p>
      </dgm:t>
    </dgm:pt>
    <dgm:pt modelId="{C1A510A5-93A2-467F-BB5A-C18BE3EA554C}" type="sibTrans" cxnId="{747DE7E6-DE49-41DF-A141-BAAFE0288FFF}">
      <dgm:prSet/>
      <dgm:spPr/>
      <dgm:t>
        <a:bodyPr/>
        <a:lstStyle/>
        <a:p>
          <a:endParaRPr lang="en-US" sz="1400"/>
        </a:p>
      </dgm:t>
    </dgm:pt>
    <dgm:pt modelId="{FDCE4E5E-A573-4609-A575-4634CC58EA30}">
      <dgm:prSet phldrT="[Text]" custT="1"/>
      <dgm:spPr/>
      <dgm:t>
        <a:bodyPr/>
        <a:lstStyle/>
        <a:p>
          <a:r>
            <a:rPr lang="en-US" sz="1400" b="1" smtClean="0">
              <a:latin typeface="Times New Roman" pitchFamily="18" charset="0"/>
              <a:cs typeface="Times New Roman" pitchFamily="18" charset="0"/>
            </a:rPr>
            <a:t>Tù chung thân</a:t>
          </a:r>
          <a:endParaRPr lang="en-US" sz="1400" b="1">
            <a:latin typeface="Times New Roman" pitchFamily="18" charset="0"/>
            <a:cs typeface="Times New Roman" pitchFamily="18" charset="0"/>
          </a:endParaRPr>
        </a:p>
      </dgm:t>
    </dgm:pt>
    <dgm:pt modelId="{5AF8F1B3-9033-48A4-86EB-F9CB97D2472F}" type="parTrans" cxnId="{57306995-5F90-48F0-863C-C5F4D4B664AA}">
      <dgm:prSet/>
      <dgm:spPr/>
      <dgm:t>
        <a:bodyPr/>
        <a:lstStyle/>
        <a:p>
          <a:endParaRPr lang="en-US" sz="1400"/>
        </a:p>
      </dgm:t>
    </dgm:pt>
    <dgm:pt modelId="{B60E1653-7538-41EA-AFD3-0241D36D44B0}" type="sibTrans" cxnId="{57306995-5F90-48F0-863C-C5F4D4B664AA}">
      <dgm:prSet/>
      <dgm:spPr/>
      <dgm:t>
        <a:bodyPr/>
        <a:lstStyle/>
        <a:p>
          <a:endParaRPr lang="en-US" sz="1400"/>
        </a:p>
      </dgm:t>
    </dgm:pt>
    <dgm:pt modelId="{13A47F0A-DA30-4EB2-B6EC-F8D2628D6384}">
      <dgm:prSet phldrT="[Text]" custT="1"/>
      <dgm:spPr/>
      <dgm:t>
        <a:bodyPr/>
        <a:lstStyle/>
        <a:p>
          <a:r>
            <a:rPr lang="en-US" sz="1400" b="1" smtClean="0">
              <a:latin typeface="Times New Roman" pitchFamily="18" charset="0"/>
              <a:cs typeface="Times New Roman" pitchFamily="18" charset="0"/>
            </a:rPr>
            <a:t>Tử hình </a:t>
          </a:r>
          <a:endParaRPr lang="en-US" sz="1400" b="1">
            <a:latin typeface="Times New Roman" pitchFamily="18" charset="0"/>
            <a:cs typeface="Times New Roman" pitchFamily="18" charset="0"/>
          </a:endParaRPr>
        </a:p>
      </dgm:t>
    </dgm:pt>
    <dgm:pt modelId="{57C0DC78-3B68-4DF2-B108-D84FFE94837E}" type="parTrans" cxnId="{1AB9A9F1-3468-4D05-AA01-A74FB93F9AFB}">
      <dgm:prSet/>
      <dgm:spPr/>
      <dgm:t>
        <a:bodyPr/>
        <a:lstStyle/>
        <a:p>
          <a:endParaRPr lang="en-US" sz="1400"/>
        </a:p>
      </dgm:t>
    </dgm:pt>
    <dgm:pt modelId="{C7741D50-E642-44BE-A215-02085B78B03B}" type="sibTrans" cxnId="{1AB9A9F1-3468-4D05-AA01-A74FB93F9AFB}">
      <dgm:prSet/>
      <dgm:spPr/>
      <dgm:t>
        <a:bodyPr/>
        <a:lstStyle/>
        <a:p>
          <a:endParaRPr lang="en-US" sz="1400"/>
        </a:p>
      </dgm:t>
    </dgm:pt>
    <dgm:pt modelId="{793AAF6A-7C86-48BA-A093-D0C7B85EC3B9}" type="pres">
      <dgm:prSet presAssocID="{B0B8F7ED-7CCD-4703-90BF-EF382EB6247F}" presName="hierChild1" presStyleCnt="0">
        <dgm:presLayoutVars>
          <dgm:chPref val="1"/>
          <dgm:dir/>
          <dgm:animOne val="branch"/>
          <dgm:animLvl val="lvl"/>
          <dgm:resizeHandles/>
        </dgm:presLayoutVars>
      </dgm:prSet>
      <dgm:spPr/>
      <dgm:t>
        <a:bodyPr/>
        <a:lstStyle/>
        <a:p>
          <a:endParaRPr lang="en-US"/>
        </a:p>
      </dgm:t>
    </dgm:pt>
    <dgm:pt modelId="{EAA6BFC6-9AFC-48EE-98C2-A20F8C066961}" type="pres">
      <dgm:prSet presAssocID="{23A155AA-9A62-4506-AB15-5359AF423BAA}" presName="hierRoot1" presStyleCnt="0"/>
      <dgm:spPr/>
    </dgm:pt>
    <dgm:pt modelId="{941CD99F-5867-4555-B6F7-1FDEB2F6DA47}" type="pres">
      <dgm:prSet presAssocID="{23A155AA-9A62-4506-AB15-5359AF423BAA}" presName="composite" presStyleCnt="0"/>
      <dgm:spPr/>
    </dgm:pt>
    <dgm:pt modelId="{7C7BF8A2-5B27-405B-B947-DAFB29C62DE1}" type="pres">
      <dgm:prSet presAssocID="{23A155AA-9A62-4506-AB15-5359AF423BAA}" presName="background" presStyleLbl="node0" presStyleIdx="0" presStyleCnt="1"/>
      <dgm:spPr/>
    </dgm:pt>
    <dgm:pt modelId="{4F9C2E3C-CD22-4001-A153-EE4FD4D187F9}" type="pres">
      <dgm:prSet presAssocID="{23A155AA-9A62-4506-AB15-5359AF423BAA}" presName="text" presStyleLbl="fgAcc0" presStyleIdx="0" presStyleCnt="1" custScaleX="286108" custScaleY="157248">
        <dgm:presLayoutVars>
          <dgm:chPref val="3"/>
        </dgm:presLayoutVars>
      </dgm:prSet>
      <dgm:spPr/>
      <dgm:t>
        <a:bodyPr/>
        <a:lstStyle/>
        <a:p>
          <a:endParaRPr lang="en-US"/>
        </a:p>
      </dgm:t>
    </dgm:pt>
    <dgm:pt modelId="{78C23449-EB4E-47BB-9477-BAC1CF2F1B74}" type="pres">
      <dgm:prSet presAssocID="{23A155AA-9A62-4506-AB15-5359AF423BAA}" presName="hierChild2" presStyleCnt="0"/>
      <dgm:spPr/>
    </dgm:pt>
    <dgm:pt modelId="{B8A7D072-C4FF-45C7-84EA-C00DE2DBD817}" type="pres">
      <dgm:prSet presAssocID="{5AAC9EA8-D5D2-40E9-A215-9F2356B695AF}" presName="Name10" presStyleLbl="parChTrans1D2" presStyleIdx="0" presStyleCnt="7"/>
      <dgm:spPr/>
      <dgm:t>
        <a:bodyPr/>
        <a:lstStyle/>
        <a:p>
          <a:endParaRPr lang="en-US"/>
        </a:p>
      </dgm:t>
    </dgm:pt>
    <dgm:pt modelId="{6EA1B649-B346-447C-A66F-3BAFFA53AD67}" type="pres">
      <dgm:prSet presAssocID="{882B79CB-E563-41A6-BA0B-2E73192A437C}" presName="hierRoot2" presStyleCnt="0"/>
      <dgm:spPr/>
    </dgm:pt>
    <dgm:pt modelId="{19FA511F-0F11-42F5-AB57-1BB3C4F19454}" type="pres">
      <dgm:prSet presAssocID="{882B79CB-E563-41A6-BA0B-2E73192A437C}" presName="composite2" presStyleCnt="0"/>
      <dgm:spPr/>
    </dgm:pt>
    <dgm:pt modelId="{06FC4BAA-74D5-421F-9748-A3C5CAE19A50}" type="pres">
      <dgm:prSet presAssocID="{882B79CB-E563-41A6-BA0B-2E73192A437C}" presName="background2" presStyleLbl="node2" presStyleIdx="0" presStyleCnt="7"/>
      <dgm:spPr/>
    </dgm:pt>
    <dgm:pt modelId="{711947A9-2883-4B1C-BEDC-401F22CFCC88}" type="pres">
      <dgm:prSet presAssocID="{882B79CB-E563-41A6-BA0B-2E73192A437C}" presName="text2" presStyleLbl="fgAcc2" presStyleIdx="0" presStyleCnt="7" custScaleY="317640">
        <dgm:presLayoutVars>
          <dgm:chPref val="3"/>
        </dgm:presLayoutVars>
      </dgm:prSet>
      <dgm:spPr/>
      <dgm:t>
        <a:bodyPr/>
        <a:lstStyle/>
        <a:p>
          <a:endParaRPr lang="en-US"/>
        </a:p>
      </dgm:t>
    </dgm:pt>
    <dgm:pt modelId="{48BF45BF-653C-4A6B-90F6-88E8F3A953BF}" type="pres">
      <dgm:prSet presAssocID="{882B79CB-E563-41A6-BA0B-2E73192A437C}" presName="hierChild3" presStyleCnt="0"/>
      <dgm:spPr/>
    </dgm:pt>
    <dgm:pt modelId="{60D7130D-29D3-4892-91E4-88AFC8198837}" type="pres">
      <dgm:prSet presAssocID="{95B54BF7-BEC8-4CA1-8323-78BEDAE57DC2}" presName="Name10" presStyleLbl="parChTrans1D2" presStyleIdx="1" presStyleCnt="7"/>
      <dgm:spPr/>
      <dgm:t>
        <a:bodyPr/>
        <a:lstStyle/>
        <a:p>
          <a:endParaRPr lang="en-US"/>
        </a:p>
      </dgm:t>
    </dgm:pt>
    <dgm:pt modelId="{B796E018-EBA0-4943-A256-5EB0021659A6}" type="pres">
      <dgm:prSet presAssocID="{AD8B93FC-130D-4DAC-825A-09E2BA56359B}" presName="hierRoot2" presStyleCnt="0"/>
      <dgm:spPr/>
    </dgm:pt>
    <dgm:pt modelId="{DB395FD1-174B-4454-9446-C37F02B850E4}" type="pres">
      <dgm:prSet presAssocID="{AD8B93FC-130D-4DAC-825A-09E2BA56359B}" presName="composite2" presStyleCnt="0"/>
      <dgm:spPr/>
    </dgm:pt>
    <dgm:pt modelId="{AD68B8B3-D71C-4DEC-931B-CD8957C2F404}" type="pres">
      <dgm:prSet presAssocID="{AD8B93FC-130D-4DAC-825A-09E2BA56359B}" presName="background2" presStyleLbl="node2" presStyleIdx="1" presStyleCnt="7"/>
      <dgm:spPr/>
    </dgm:pt>
    <dgm:pt modelId="{07A69343-1052-479D-95D8-44A6E112E612}" type="pres">
      <dgm:prSet presAssocID="{AD8B93FC-130D-4DAC-825A-09E2BA56359B}" presName="text2" presStyleLbl="fgAcc2" presStyleIdx="1" presStyleCnt="7" custScaleY="317640">
        <dgm:presLayoutVars>
          <dgm:chPref val="3"/>
        </dgm:presLayoutVars>
      </dgm:prSet>
      <dgm:spPr/>
      <dgm:t>
        <a:bodyPr/>
        <a:lstStyle/>
        <a:p>
          <a:endParaRPr lang="en-US"/>
        </a:p>
      </dgm:t>
    </dgm:pt>
    <dgm:pt modelId="{9D42EF3F-E732-410F-BA84-AF7E10D636C2}" type="pres">
      <dgm:prSet presAssocID="{AD8B93FC-130D-4DAC-825A-09E2BA56359B}" presName="hierChild3" presStyleCnt="0"/>
      <dgm:spPr/>
    </dgm:pt>
    <dgm:pt modelId="{85B6F3A3-A2C5-4846-830B-E18889636200}" type="pres">
      <dgm:prSet presAssocID="{A147C305-F0C8-4992-9082-88EBB6C80915}" presName="Name10" presStyleLbl="parChTrans1D2" presStyleIdx="2" presStyleCnt="7"/>
      <dgm:spPr/>
      <dgm:t>
        <a:bodyPr/>
        <a:lstStyle/>
        <a:p>
          <a:endParaRPr lang="en-US"/>
        </a:p>
      </dgm:t>
    </dgm:pt>
    <dgm:pt modelId="{467687D4-BC94-4F54-9379-1943FAC94E12}" type="pres">
      <dgm:prSet presAssocID="{7E5363DB-864C-4D38-BA31-67CE45575B80}" presName="hierRoot2" presStyleCnt="0"/>
      <dgm:spPr/>
    </dgm:pt>
    <dgm:pt modelId="{F38F62F4-8D6D-4131-90E2-98832FD5F4A5}" type="pres">
      <dgm:prSet presAssocID="{7E5363DB-864C-4D38-BA31-67CE45575B80}" presName="composite2" presStyleCnt="0"/>
      <dgm:spPr/>
    </dgm:pt>
    <dgm:pt modelId="{C4A58939-C747-4F34-A1DB-60CF401C38A7}" type="pres">
      <dgm:prSet presAssocID="{7E5363DB-864C-4D38-BA31-67CE45575B80}" presName="background2" presStyleLbl="node2" presStyleIdx="2" presStyleCnt="7"/>
      <dgm:spPr/>
    </dgm:pt>
    <dgm:pt modelId="{43DDD8BF-35C9-44D5-9A16-F50C5217EDD6}" type="pres">
      <dgm:prSet presAssocID="{7E5363DB-864C-4D38-BA31-67CE45575B80}" presName="text2" presStyleLbl="fgAcc2" presStyleIdx="2" presStyleCnt="7" custScaleY="317640">
        <dgm:presLayoutVars>
          <dgm:chPref val="3"/>
        </dgm:presLayoutVars>
      </dgm:prSet>
      <dgm:spPr/>
      <dgm:t>
        <a:bodyPr/>
        <a:lstStyle/>
        <a:p>
          <a:endParaRPr lang="en-US"/>
        </a:p>
      </dgm:t>
    </dgm:pt>
    <dgm:pt modelId="{D04411EB-F3CB-487C-B03F-859B714967E5}" type="pres">
      <dgm:prSet presAssocID="{7E5363DB-864C-4D38-BA31-67CE45575B80}" presName="hierChild3" presStyleCnt="0"/>
      <dgm:spPr/>
    </dgm:pt>
    <dgm:pt modelId="{8BDB71AC-CAA0-44DF-B493-C6DBAFE7F66B}" type="pres">
      <dgm:prSet presAssocID="{C32A881F-B97B-4E72-88CB-7CFA7A4DAA65}" presName="Name10" presStyleLbl="parChTrans1D2" presStyleIdx="3" presStyleCnt="7"/>
      <dgm:spPr/>
      <dgm:t>
        <a:bodyPr/>
        <a:lstStyle/>
        <a:p>
          <a:endParaRPr lang="en-US"/>
        </a:p>
      </dgm:t>
    </dgm:pt>
    <dgm:pt modelId="{84712347-D585-4815-92D0-E6001A36E5E4}" type="pres">
      <dgm:prSet presAssocID="{7A93323C-1B91-4052-BFB7-9BCAD0B87C95}" presName="hierRoot2" presStyleCnt="0"/>
      <dgm:spPr/>
    </dgm:pt>
    <dgm:pt modelId="{79C29FF5-2B0A-45F8-9208-60D4FE1A7D3B}" type="pres">
      <dgm:prSet presAssocID="{7A93323C-1B91-4052-BFB7-9BCAD0B87C95}" presName="composite2" presStyleCnt="0"/>
      <dgm:spPr/>
    </dgm:pt>
    <dgm:pt modelId="{8D63D76D-CF42-4B58-B432-B6679A3D092A}" type="pres">
      <dgm:prSet presAssocID="{7A93323C-1B91-4052-BFB7-9BCAD0B87C95}" presName="background2" presStyleLbl="node2" presStyleIdx="3" presStyleCnt="7"/>
      <dgm:spPr/>
    </dgm:pt>
    <dgm:pt modelId="{3A5545D4-C43D-4E9F-828D-B94AED8F36B4}" type="pres">
      <dgm:prSet presAssocID="{7A93323C-1B91-4052-BFB7-9BCAD0B87C95}" presName="text2" presStyleLbl="fgAcc2" presStyleIdx="3" presStyleCnt="7" custScaleY="317640">
        <dgm:presLayoutVars>
          <dgm:chPref val="3"/>
        </dgm:presLayoutVars>
      </dgm:prSet>
      <dgm:spPr/>
      <dgm:t>
        <a:bodyPr/>
        <a:lstStyle/>
        <a:p>
          <a:endParaRPr lang="en-US"/>
        </a:p>
      </dgm:t>
    </dgm:pt>
    <dgm:pt modelId="{C9531B53-AB57-4453-84BA-279CED1027AE}" type="pres">
      <dgm:prSet presAssocID="{7A93323C-1B91-4052-BFB7-9BCAD0B87C95}" presName="hierChild3" presStyleCnt="0"/>
      <dgm:spPr/>
    </dgm:pt>
    <dgm:pt modelId="{9688619B-703D-4F9C-A91A-077C426AB73B}" type="pres">
      <dgm:prSet presAssocID="{8B2EB627-4349-4A99-9C89-F05FBDD867E1}" presName="Name10" presStyleLbl="parChTrans1D2" presStyleIdx="4" presStyleCnt="7"/>
      <dgm:spPr/>
      <dgm:t>
        <a:bodyPr/>
        <a:lstStyle/>
        <a:p>
          <a:endParaRPr lang="en-US"/>
        </a:p>
      </dgm:t>
    </dgm:pt>
    <dgm:pt modelId="{86BF391E-8CF1-4702-BAF2-6145ACB38ED6}" type="pres">
      <dgm:prSet presAssocID="{3E2B8103-9246-4F39-B919-66554737F7AA}" presName="hierRoot2" presStyleCnt="0"/>
      <dgm:spPr/>
    </dgm:pt>
    <dgm:pt modelId="{0DD9D4BC-25B4-4BA4-9C2D-72ADA880B4CC}" type="pres">
      <dgm:prSet presAssocID="{3E2B8103-9246-4F39-B919-66554737F7AA}" presName="composite2" presStyleCnt="0"/>
      <dgm:spPr/>
    </dgm:pt>
    <dgm:pt modelId="{172AEA6F-515E-44A2-97E6-BAFBF487E10E}" type="pres">
      <dgm:prSet presAssocID="{3E2B8103-9246-4F39-B919-66554737F7AA}" presName="background2" presStyleLbl="node2" presStyleIdx="4" presStyleCnt="7"/>
      <dgm:spPr/>
    </dgm:pt>
    <dgm:pt modelId="{47D18F7B-9CD2-467C-ADD2-9C3487CC22AD}" type="pres">
      <dgm:prSet presAssocID="{3E2B8103-9246-4F39-B919-66554737F7AA}" presName="text2" presStyleLbl="fgAcc2" presStyleIdx="4" presStyleCnt="7" custScaleY="317640">
        <dgm:presLayoutVars>
          <dgm:chPref val="3"/>
        </dgm:presLayoutVars>
      </dgm:prSet>
      <dgm:spPr/>
      <dgm:t>
        <a:bodyPr/>
        <a:lstStyle/>
        <a:p>
          <a:endParaRPr lang="en-US"/>
        </a:p>
      </dgm:t>
    </dgm:pt>
    <dgm:pt modelId="{1424C0DB-17CD-4A17-A907-BD4CFEADAF92}" type="pres">
      <dgm:prSet presAssocID="{3E2B8103-9246-4F39-B919-66554737F7AA}" presName="hierChild3" presStyleCnt="0"/>
      <dgm:spPr/>
    </dgm:pt>
    <dgm:pt modelId="{B537BA48-C10D-48A3-9C49-1A6AB5CE81BC}" type="pres">
      <dgm:prSet presAssocID="{5AF8F1B3-9033-48A4-86EB-F9CB97D2472F}" presName="Name10" presStyleLbl="parChTrans1D2" presStyleIdx="5" presStyleCnt="7"/>
      <dgm:spPr/>
      <dgm:t>
        <a:bodyPr/>
        <a:lstStyle/>
        <a:p>
          <a:endParaRPr lang="en-US"/>
        </a:p>
      </dgm:t>
    </dgm:pt>
    <dgm:pt modelId="{B3B1CFA3-55E5-44A4-8BCB-76BCC687D0D2}" type="pres">
      <dgm:prSet presAssocID="{FDCE4E5E-A573-4609-A575-4634CC58EA30}" presName="hierRoot2" presStyleCnt="0"/>
      <dgm:spPr/>
    </dgm:pt>
    <dgm:pt modelId="{8B9FB721-4FDF-41E3-8D4E-1E3587E491D2}" type="pres">
      <dgm:prSet presAssocID="{FDCE4E5E-A573-4609-A575-4634CC58EA30}" presName="composite2" presStyleCnt="0"/>
      <dgm:spPr/>
    </dgm:pt>
    <dgm:pt modelId="{36EB123B-2398-406C-9F7A-6C3CE9AA4213}" type="pres">
      <dgm:prSet presAssocID="{FDCE4E5E-A573-4609-A575-4634CC58EA30}" presName="background2" presStyleLbl="node2" presStyleIdx="5" presStyleCnt="7"/>
      <dgm:spPr/>
    </dgm:pt>
    <dgm:pt modelId="{4545F56D-97E9-4769-884D-F5B68C16B827}" type="pres">
      <dgm:prSet presAssocID="{FDCE4E5E-A573-4609-A575-4634CC58EA30}" presName="text2" presStyleLbl="fgAcc2" presStyleIdx="5" presStyleCnt="7" custScaleY="317640">
        <dgm:presLayoutVars>
          <dgm:chPref val="3"/>
        </dgm:presLayoutVars>
      </dgm:prSet>
      <dgm:spPr/>
      <dgm:t>
        <a:bodyPr/>
        <a:lstStyle/>
        <a:p>
          <a:endParaRPr lang="en-US"/>
        </a:p>
      </dgm:t>
    </dgm:pt>
    <dgm:pt modelId="{BB3D0AA7-4F2F-495B-8F77-6C29D6AC86D1}" type="pres">
      <dgm:prSet presAssocID="{FDCE4E5E-A573-4609-A575-4634CC58EA30}" presName="hierChild3" presStyleCnt="0"/>
      <dgm:spPr/>
    </dgm:pt>
    <dgm:pt modelId="{0AFDD073-A83B-4301-8392-9053CE9E7729}" type="pres">
      <dgm:prSet presAssocID="{57C0DC78-3B68-4DF2-B108-D84FFE94837E}" presName="Name10" presStyleLbl="parChTrans1D2" presStyleIdx="6" presStyleCnt="7"/>
      <dgm:spPr/>
      <dgm:t>
        <a:bodyPr/>
        <a:lstStyle/>
        <a:p>
          <a:endParaRPr lang="en-US"/>
        </a:p>
      </dgm:t>
    </dgm:pt>
    <dgm:pt modelId="{607145B0-3602-4C43-AD77-E5AEDADB855F}" type="pres">
      <dgm:prSet presAssocID="{13A47F0A-DA30-4EB2-B6EC-F8D2628D6384}" presName="hierRoot2" presStyleCnt="0"/>
      <dgm:spPr/>
    </dgm:pt>
    <dgm:pt modelId="{FFB1028D-8582-4E0C-A146-016ACDED1ABF}" type="pres">
      <dgm:prSet presAssocID="{13A47F0A-DA30-4EB2-B6EC-F8D2628D6384}" presName="composite2" presStyleCnt="0"/>
      <dgm:spPr/>
    </dgm:pt>
    <dgm:pt modelId="{C283C70F-D5D2-496F-9D08-DB4ACA75376F}" type="pres">
      <dgm:prSet presAssocID="{13A47F0A-DA30-4EB2-B6EC-F8D2628D6384}" presName="background2" presStyleLbl="node2" presStyleIdx="6" presStyleCnt="7"/>
      <dgm:spPr/>
    </dgm:pt>
    <dgm:pt modelId="{732014E4-F6E5-4C8A-8371-78BBBF05DD4B}" type="pres">
      <dgm:prSet presAssocID="{13A47F0A-DA30-4EB2-B6EC-F8D2628D6384}" presName="text2" presStyleLbl="fgAcc2" presStyleIdx="6" presStyleCnt="7" custScaleY="317640">
        <dgm:presLayoutVars>
          <dgm:chPref val="3"/>
        </dgm:presLayoutVars>
      </dgm:prSet>
      <dgm:spPr/>
      <dgm:t>
        <a:bodyPr/>
        <a:lstStyle/>
        <a:p>
          <a:endParaRPr lang="en-US"/>
        </a:p>
      </dgm:t>
    </dgm:pt>
    <dgm:pt modelId="{4752B7D6-61FF-4915-A708-AE9BA4D2EFD5}" type="pres">
      <dgm:prSet presAssocID="{13A47F0A-DA30-4EB2-B6EC-F8D2628D6384}" presName="hierChild3" presStyleCnt="0"/>
      <dgm:spPr/>
    </dgm:pt>
  </dgm:ptLst>
  <dgm:cxnLst>
    <dgm:cxn modelId="{CA2043E1-3127-4CB5-ABF1-995F7B8AAE29}" srcId="{23A155AA-9A62-4506-AB15-5359AF423BAA}" destId="{7A93323C-1B91-4052-BFB7-9BCAD0B87C95}" srcOrd="3" destOrd="0" parTransId="{C32A881F-B97B-4E72-88CB-7CFA7A4DAA65}" sibTransId="{F656BBC6-8A2A-46D5-A7AE-5ED369BAA961}"/>
    <dgm:cxn modelId="{FB0C209C-09DC-49E4-B884-B7023B9E2A5D}" type="presOf" srcId="{AD8B93FC-130D-4DAC-825A-09E2BA56359B}" destId="{07A69343-1052-479D-95D8-44A6E112E612}" srcOrd="0" destOrd="0" presId="urn:microsoft.com/office/officeart/2005/8/layout/hierarchy1"/>
    <dgm:cxn modelId="{85BB2214-789E-4DE9-8797-42333863A57F}" type="presOf" srcId="{8B2EB627-4349-4A99-9C89-F05FBDD867E1}" destId="{9688619B-703D-4F9C-A91A-077C426AB73B}" srcOrd="0" destOrd="0" presId="urn:microsoft.com/office/officeart/2005/8/layout/hierarchy1"/>
    <dgm:cxn modelId="{FA820729-91D4-46D0-A224-F5C5EF5F4B11}" type="presOf" srcId="{A147C305-F0C8-4992-9082-88EBB6C80915}" destId="{85B6F3A3-A2C5-4846-830B-E18889636200}" srcOrd="0" destOrd="0" presId="urn:microsoft.com/office/officeart/2005/8/layout/hierarchy1"/>
    <dgm:cxn modelId="{F2A065EE-3C6E-49D7-B256-F0E384FDE599}" type="presOf" srcId="{5AAC9EA8-D5D2-40E9-A215-9F2356B695AF}" destId="{B8A7D072-C4FF-45C7-84EA-C00DE2DBD817}" srcOrd="0" destOrd="0" presId="urn:microsoft.com/office/officeart/2005/8/layout/hierarchy1"/>
    <dgm:cxn modelId="{35987111-008D-42D7-8EA2-D6FB40DA205A}" type="presOf" srcId="{7E5363DB-864C-4D38-BA31-67CE45575B80}" destId="{43DDD8BF-35C9-44D5-9A16-F50C5217EDD6}" srcOrd="0" destOrd="0" presId="urn:microsoft.com/office/officeart/2005/8/layout/hierarchy1"/>
    <dgm:cxn modelId="{EF95ACD3-37C8-4312-8993-9BA103A5DC05}" type="presOf" srcId="{23A155AA-9A62-4506-AB15-5359AF423BAA}" destId="{4F9C2E3C-CD22-4001-A153-EE4FD4D187F9}" srcOrd="0" destOrd="0" presId="urn:microsoft.com/office/officeart/2005/8/layout/hierarchy1"/>
    <dgm:cxn modelId="{1AB9A9F1-3468-4D05-AA01-A74FB93F9AFB}" srcId="{23A155AA-9A62-4506-AB15-5359AF423BAA}" destId="{13A47F0A-DA30-4EB2-B6EC-F8D2628D6384}" srcOrd="6" destOrd="0" parTransId="{57C0DC78-3B68-4DF2-B108-D84FFE94837E}" sibTransId="{C7741D50-E642-44BE-A215-02085B78B03B}"/>
    <dgm:cxn modelId="{C36DC2CD-83C9-4910-8795-1C77D7218A23}" type="presOf" srcId="{FDCE4E5E-A573-4609-A575-4634CC58EA30}" destId="{4545F56D-97E9-4769-884D-F5B68C16B827}" srcOrd="0" destOrd="0" presId="urn:microsoft.com/office/officeart/2005/8/layout/hierarchy1"/>
    <dgm:cxn modelId="{4CE41C7E-CCFC-40AB-A931-F7D83956A67F}" srcId="{23A155AA-9A62-4506-AB15-5359AF423BAA}" destId="{7E5363DB-864C-4D38-BA31-67CE45575B80}" srcOrd="2" destOrd="0" parTransId="{A147C305-F0C8-4992-9082-88EBB6C80915}" sibTransId="{803FACC0-BC87-40D1-AE98-26C5480C7A99}"/>
    <dgm:cxn modelId="{4E2D5F03-1B2E-4D78-B6D0-1DF4C81B63F5}" type="presOf" srcId="{C32A881F-B97B-4E72-88CB-7CFA7A4DAA65}" destId="{8BDB71AC-CAA0-44DF-B493-C6DBAFE7F66B}" srcOrd="0" destOrd="0" presId="urn:microsoft.com/office/officeart/2005/8/layout/hierarchy1"/>
    <dgm:cxn modelId="{747DE7E6-DE49-41DF-A141-BAAFE0288FFF}" srcId="{23A155AA-9A62-4506-AB15-5359AF423BAA}" destId="{3E2B8103-9246-4F39-B919-66554737F7AA}" srcOrd="4" destOrd="0" parTransId="{8B2EB627-4349-4A99-9C89-F05FBDD867E1}" sibTransId="{C1A510A5-93A2-467F-BB5A-C18BE3EA554C}"/>
    <dgm:cxn modelId="{2B2271B7-9D83-4059-854C-4E54E008D272}" type="presOf" srcId="{3E2B8103-9246-4F39-B919-66554737F7AA}" destId="{47D18F7B-9CD2-467C-ADD2-9C3487CC22AD}" srcOrd="0" destOrd="0" presId="urn:microsoft.com/office/officeart/2005/8/layout/hierarchy1"/>
    <dgm:cxn modelId="{F454B22A-BFBA-46F3-86F4-0B699A53B572}" type="presOf" srcId="{13A47F0A-DA30-4EB2-B6EC-F8D2628D6384}" destId="{732014E4-F6E5-4C8A-8371-78BBBF05DD4B}" srcOrd="0" destOrd="0" presId="urn:microsoft.com/office/officeart/2005/8/layout/hierarchy1"/>
    <dgm:cxn modelId="{10F98E78-DF29-4DE7-8A1D-916E59250173}" type="presOf" srcId="{57C0DC78-3B68-4DF2-B108-D84FFE94837E}" destId="{0AFDD073-A83B-4301-8392-9053CE9E7729}" srcOrd="0" destOrd="0" presId="urn:microsoft.com/office/officeart/2005/8/layout/hierarchy1"/>
    <dgm:cxn modelId="{A3F129EC-979F-492F-97ED-51EF5C482261}" type="presOf" srcId="{7A93323C-1B91-4052-BFB7-9BCAD0B87C95}" destId="{3A5545D4-C43D-4E9F-828D-B94AED8F36B4}" srcOrd="0" destOrd="0" presId="urn:microsoft.com/office/officeart/2005/8/layout/hierarchy1"/>
    <dgm:cxn modelId="{FBE32EC8-83A4-4867-B5DE-7E3816BB2357}" srcId="{23A155AA-9A62-4506-AB15-5359AF423BAA}" destId="{882B79CB-E563-41A6-BA0B-2E73192A437C}" srcOrd="0" destOrd="0" parTransId="{5AAC9EA8-D5D2-40E9-A215-9F2356B695AF}" sibTransId="{41D3F621-AF95-4A6A-ACEA-6E584FA23E8D}"/>
    <dgm:cxn modelId="{5E9EF42A-C292-455C-82DA-9598DCB24EA3}" srcId="{B0B8F7ED-7CCD-4703-90BF-EF382EB6247F}" destId="{23A155AA-9A62-4506-AB15-5359AF423BAA}" srcOrd="0" destOrd="0" parTransId="{250B69EA-6396-4967-9890-2B187C6D91DE}" sibTransId="{D78B54EB-C39C-49D2-B885-F8BB74AD5306}"/>
    <dgm:cxn modelId="{1A3A69A3-EB98-43C1-ADAB-9D7C9B71755C}" type="presOf" srcId="{95B54BF7-BEC8-4CA1-8323-78BEDAE57DC2}" destId="{60D7130D-29D3-4892-91E4-88AFC8198837}" srcOrd="0" destOrd="0" presId="urn:microsoft.com/office/officeart/2005/8/layout/hierarchy1"/>
    <dgm:cxn modelId="{E5BFCCAA-E43E-4179-9F0E-2752F47810DB}" type="presOf" srcId="{B0B8F7ED-7CCD-4703-90BF-EF382EB6247F}" destId="{793AAF6A-7C86-48BA-A093-D0C7B85EC3B9}" srcOrd="0" destOrd="0" presId="urn:microsoft.com/office/officeart/2005/8/layout/hierarchy1"/>
    <dgm:cxn modelId="{57306995-5F90-48F0-863C-C5F4D4B664AA}" srcId="{23A155AA-9A62-4506-AB15-5359AF423BAA}" destId="{FDCE4E5E-A573-4609-A575-4634CC58EA30}" srcOrd="5" destOrd="0" parTransId="{5AF8F1B3-9033-48A4-86EB-F9CB97D2472F}" sibTransId="{B60E1653-7538-41EA-AFD3-0241D36D44B0}"/>
    <dgm:cxn modelId="{9FCF1D39-97CA-4D72-ADEE-CEAEF567F86B}" srcId="{23A155AA-9A62-4506-AB15-5359AF423BAA}" destId="{AD8B93FC-130D-4DAC-825A-09E2BA56359B}" srcOrd="1" destOrd="0" parTransId="{95B54BF7-BEC8-4CA1-8323-78BEDAE57DC2}" sibTransId="{5D81D480-4766-4041-AE47-E95DC791DA93}"/>
    <dgm:cxn modelId="{8D8DD051-29FC-461D-BFCD-CAED2EA70323}" type="presOf" srcId="{5AF8F1B3-9033-48A4-86EB-F9CB97D2472F}" destId="{B537BA48-C10D-48A3-9C49-1A6AB5CE81BC}" srcOrd="0" destOrd="0" presId="urn:microsoft.com/office/officeart/2005/8/layout/hierarchy1"/>
    <dgm:cxn modelId="{B30294F4-1BB8-4C33-AADE-8D7291A75D93}" type="presOf" srcId="{882B79CB-E563-41A6-BA0B-2E73192A437C}" destId="{711947A9-2883-4B1C-BEDC-401F22CFCC88}" srcOrd="0" destOrd="0" presId="urn:microsoft.com/office/officeart/2005/8/layout/hierarchy1"/>
    <dgm:cxn modelId="{5E3FAA02-3BF9-42D9-9A5F-CFF7250AB1D8}" type="presParOf" srcId="{793AAF6A-7C86-48BA-A093-D0C7B85EC3B9}" destId="{EAA6BFC6-9AFC-48EE-98C2-A20F8C066961}" srcOrd="0" destOrd="0" presId="urn:microsoft.com/office/officeart/2005/8/layout/hierarchy1"/>
    <dgm:cxn modelId="{87C484A0-7B4A-4ACA-B692-961405A34B44}" type="presParOf" srcId="{EAA6BFC6-9AFC-48EE-98C2-A20F8C066961}" destId="{941CD99F-5867-4555-B6F7-1FDEB2F6DA47}" srcOrd="0" destOrd="0" presId="urn:microsoft.com/office/officeart/2005/8/layout/hierarchy1"/>
    <dgm:cxn modelId="{15891159-A203-4E36-9E61-810CC377B387}" type="presParOf" srcId="{941CD99F-5867-4555-B6F7-1FDEB2F6DA47}" destId="{7C7BF8A2-5B27-405B-B947-DAFB29C62DE1}" srcOrd="0" destOrd="0" presId="urn:microsoft.com/office/officeart/2005/8/layout/hierarchy1"/>
    <dgm:cxn modelId="{C9ED75B7-2FE8-4CA0-850F-F7A1B469063E}" type="presParOf" srcId="{941CD99F-5867-4555-B6F7-1FDEB2F6DA47}" destId="{4F9C2E3C-CD22-4001-A153-EE4FD4D187F9}" srcOrd="1" destOrd="0" presId="urn:microsoft.com/office/officeart/2005/8/layout/hierarchy1"/>
    <dgm:cxn modelId="{841D0F2F-9B80-4944-8E52-FBF5A260CA31}" type="presParOf" srcId="{EAA6BFC6-9AFC-48EE-98C2-A20F8C066961}" destId="{78C23449-EB4E-47BB-9477-BAC1CF2F1B74}" srcOrd="1" destOrd="0" presId="urn:microsoft.com/office/officeart/2005/8/layout/hierarchy1"/>
    <dgm:cxn modelId="{8D6124B4-08C8-4E80-9207-A6EF49BF9327}" type="presParOf" srcId="{78C23449-EB4E-47BB-9477-BAC1CF2F1B74}" destId="{B8A7D072-C4FF-45C7-84EA-C00DE2DBD817}" srcOrd="0" destOrd="0" presId="urn:microsoft.com/office/officeart/2005/8/layout/hierarchy1"/>
    <dgm:cxn modelId="{3C2A293E-CED3-4595-9588-6FF3ED6AD7D9}" type="presParOf" srcId="{78C23449-EB4E-47BB-9477-BAC1CF2F1B74}" destId="{6EA1B649-B346-447C-A66F-3BAFFA53AD67}" srcOrd="1" destOrd="0" presId="urn:microsoft.com/office/officeart/2005/8/layout/hierarchy1"/>
    <dgm:cxn modelId="{C3C64771-CC83-4FA3-9484-BADE74489116}" type="presParOf" srcId="{6EA1B649-B346-447C-A66F-3BAFFA53AD67}" destId="{19FA511F-0F11-42F5-AB57-1BB3C4F19454}" srcOrd="0" destOrd="0" presId="urn:microsoft.com/office/officeart/2005/8/layout/hierarchy1"/>
    <dgm:cxn modelId="{A412657A-39B5-4604-B2DF-8D5351A2BF9A}" type="presParOf" srcId="{19FA511F-0F11-42F5-AB57-1BB3C4F19454}" destId="{06FC4BAA-74D5-421F-9748-A3C5CAE19A50}" srcOrd="0" destOrd="0" presId="urn:microsoft.com/office/officeart/2005/8/layout/hierarchy1"/>
    <dgm:cxn modelId="{570F8A64-8063-49D7-911D-252E2A1ED65D}" type="presParOf" srcId="{19FA511F-0F11-42F5-AB57-1BB3C4F19454}" destId="{711947A9-2883-4B1C-BEDC-401F22CFCC88}" srcOrd="1" destOrd="0" presId="urn:microsoft.com/office/officeart/2005/8/layout/hierarchy1"/>
    <dgm:cxn modelId="{53D6AE75-40DD-49B1-9360-3CA84FD98813}" type="presParOf" srcId="{6EA1B649-B346-447C-A66F-3BAFFA53AD67}" destId="{48BF45BF-653C-4A6B-90F6-88E8F3A953BF}" srcOrd="1" destOrd="0" presId="urn:microsoft.com/office/officeart/2005/8/layout/hierarchy1"/>
    <dgm:cxn modelId="{23C070F2-1255-4292-AD42-37AA5AB8C102}" type="presParOf" srcId="{78C23449-EB4E-47BB-9477-BAC1CF2F1B74}" destId="{60D7130D-29D3-4892-91E4-88AFC8198837}" srcOrd="2" destOrd="0" presId="urn:microsoft.com/office/officeart/2005/8/layout/hierarchy1"/>
    <dgm:cxn modelId="{B3D265E7-EDE5-4029-9765-E879EE84C5BF}" type="presParOf" srcId="{78C23449-EB4E-47BB-9477-BAC1CF2F1B74}" destId="{B796E018-EBA0-4943-A256-5EB0021659A6}" srcOrd="3" destOrd="0" presId="urn:microsoft.com/office/officeart/2005/8/layout/hierarchy1"/>
    <dgm:cxn modelId="{7A242DD8-F67D-4560-A70C-A0B6A2301238}" type="presParOf" srcId="{B796E018-EBA0-4943-A256-5EB0021659A6}" destId="{DB395FD1-174B-4454-9446-C37F02B850E4}" srcOrd="0" destOrd="0" presId="urn:microsoft.com/office/officeart/2005/8/layout/hierarchy1"/>
    <dgm:cxn modelId="{3EE6EECF-DBB9-4AA5-9BE4-2E5DBCB56B05}" type="presParOf" srcId="{DB395FD1-174B-4454-9446-C37F02B850E4}" destId="{AD68B8B3-D71C-4DEC-931B-CD8957C2F404}" srcOrd="0" destOrd="0" presId="urn:microsoft.com/office/officeart/2005/8/layout/hierarchy1"/>
    <dgm:cxn modelId="{D0AEF873-047F-4A64-865A-97F44E2531AF}" type="presParOf" srcId="{DB395FD1-174B-4454-9446-C37F02B850E4}" destId="{07A69343-1052-479D-95D8-44A6E112E612}" srcOrd="1" destOrd="0" presId="urn:microsoft.com/office/officeart/2005/8/layout/hierarchy1"/>
    <dgm:cxn modelId="{38DFD06A-1A1E-4BAE-8D1F-EDF392380683}" type="presParOf" srcId="{B796E018-EBA0-4943-A256-5EB0021659A6}" destId="{9D42EF3F-E732-410F-BA84-AF7E10D636C2}" srcOrd="1" destOrd="0" presId="urn:microsoft.com/office/officeart/2005/8/layout/hierarchy1"/>
    <dgm:cxn modelId="{D2188725-D1AB-40A7-9FB3-9A10A8220D62}" type="presParOf" srcId="{78C23449-EB4E-47BB-9477-BAC1CF2F1B74}" destId="{85B6F3A3-A2C5-4846-830B-E18889636200}" srcOrd="4" destOrd="0" presId="urn:microsoft.com/office/officeart/2005/8/layout/hierarchy1"/>
    <dgm:cxn modelId="{78D2674D-1F4C-476A-A161-679C556EEB07}" type="presParOf" srcId="{78C23449-EB4E-47BB-9477-BAC1CF2F1B74}" destId="{467687D4-BC94-4F54-9379-1943FAC94E12}" srcOrd="5" destOrd="0" presId="urn:microsoft.com/office/officeart/2005/8/layout/hierarchy1"/>
    <dgm:cxn modelId="{A541BE67-3488-4C86-A431-EC7F0C331F4B}" type="presParOf" srcId="{467687D4-BC94-4F54-9379-1943FAC94E12}" destId="{F38F62F4-8D6D-4131-90E2-98832FD5F4A5}" srcOrd="0" destOrd="0" presId="urn:microsoft.com/office/officeart/2005/8/layout/hierarchy1"/>
    <dgm:cxn modelId="{73941611-1C09-465F-96C3-2B6232612DCF}" type="presParOf" srcId="{F38F62F4-8D6D-4131-90E2-98832FD5F4A5}" destId="{C4A58939-C747-4F34-A1DB-60CF401C38A7}" srcOrd="0" destOrd="0" presId="urn:microsoft.com/office/officeart/2005/8/layout/hierarchy1"/>
    <dgm:cxn modelId="{E89FE957-CF66-4284-AE36-DA7A794A0C69}" type="presParOf" srcId="{F38F62F4-8D6D-4131-90E2-98832FD5F4A5}" destId="{43DDD8BF-35C9-44D5-9A16-F50C5217EDD6}" srcOrd="1" destOrd="0" presId="urn:microsoft.com/office/officeart/2005/8/layout/hierarchy1"/>
    <dgm:cxn modelId="{ECA59C9F-93A5-4198-950D-42F73777CAB2}" type="presParOf" srcId="{467687D4-BC94-4F54-9379-1943FAC94E12}" destId="{D04411EB-F3CB-487C-B03F-859B714967E5}" srcOrd="1" destOrd="0" presId="urn:microsoft.com/office/officeart/2005/8/layout/hierarchy1"/>
    <dgm:cxn modelId="{AF0F7840-864E-4678-8B29-2449AF127D69}" type="presParOf" srcId="{78C23449-EB4E-47BB-9477-BAC1CF2F1B74}" destId="{8BDB71AC-CAA0-44DF-B493-C6DBAFE7F66B}" srcOrd="6" destOrd="0" presId="urn:microsoft.com/office/officeart/2005/8/layout/hierarchy1"/>
    <dgm:cxn modelId="{742F4E0D-AE93-4F4A-9D86-D58957C21898}" type="presParOf" srcId="{78C23449-EB4E-47BB-9477-BAC1CF2F1B74}" destId="{84712347-D585-4815-92D0-E6001A36E5E4}" srcOrd="7" destOrd="0" presId="urn:microsoft.com/office/officeart/2005/8/layout/hierarchy1"/>
    <dgm:cxn modelId="{A70C6F1E-1BB6-426E-BBE9-F5CD9E68B400}" type="presParOf" srcId="{84712347-D585-4815-92D0-E6001A36E5E4}" destId="{79C29FF5-2B0A-45F8-9208-60D4FE1A7D3B}" srcOrd="0" destOrd="0" presId="urn:microsoft.com/office/officeart/2005/8/layout/hierarchy1"/>
    <dgm:cxn modelId="{06292838-5C42-4DAF-A1B9-8ECBFAE06C2F}" type="presParOf" srcId="{79C29FF5-2B0A-45F8-9208-60D4FE1A7D3B}" destId="{8D63D76D-CF42-4B58-B432-B6679A3D092A}" srcOrd="0" destOrd="0" presId="urn:microsoft.com/office/officeart/2005/8/layout/hierarchy1"/>
    <dgm:cxn modelId="{F3FDC20A-4CE9-49FB-BCB0-04070CED6A81}" type="presParOf" srcId="{79C29FF5-2B0A-45F8-9208-60D4FE1A7D3B}" destId="{3A5545D4-C43D-4E9F-828D-B94AED8F36B4}" srcOrd="1" destOrd="0" presId="urn:microsoft.com/office/officeart/2005/8/layout/hierarchy1"/>
    <dgm:cxn modelId="{31C182C1-1898-481F-A4C7-93CDFBF50298}" type="presParOf" srcId="{84712347-D585-4815-92D0-E6001A36E5E4}" destId="{C9531B53-AB57-4453-84BA-279CED1027AE}" srcOrd="1" destOrd="0" presId="urn:microsoft.com/office/officeart/2005/8/layout/hierarchy1"/>
    <dgm:cxn modelId="{B9EA5F40-4971-444D-9DA9-08E92FD197C8}" type="presParOf" srcId="{78C23449-EB4E-47BB-9477-BAC1CF2F1B74}" destId="{9688619B-703D-4F9C-A91A-077C426AB73B}" srcOrd="8" destOrd="0" presId="urn:microsoft.com/office/officeart/2005/8/layout/hierarchy1"/>
    <dgm:cxn modelId="{35C0C188-0A7F-4EDB-98E7-5A6BB062409C}" type="presParOf" srcId="{78C23449-EB4E-47BB-9477-BAC1CF2F1B74}" destId="{86BF391E-8CF1-4702-BAF2-6145ACB38ED6}" srcOrd="9" destOrd="0" presId="urn:microsoft.com/office/officeart/2005/8/layout/hierarchy1"/>
    <dgm:cxn modelId="{60B8F23C-E072-481A-8724-5849B3E882BF}" type="presParOf" srcId="{86BF391E-8CF1-4702-BAF2-6145ACB38ED6}" destId="{0DD9D4BC-25B4-4BA4-9C2D-72ADA880B4CC}" srcOrd="0" destOrd="0" presId="urn:microsoft.com/office/officeart/2005/8/layout/hierarchy1"/>
    <dgm:cxn modelId="{07335434-5AB2-4ACE-924F-0F51967797CA}" type="presParOf" srcId="{0DD9D4BC-25B4-4BA4-9C2D-72ADA880B4CC}" destId="{172AEA6F-515E-44A2-97E6-BAFBF487E10E}" srcOrd="0" destOrd="0" presId="urn:microsoft.com/office/officeart/2005/8/layout/hierarchy1"/>
    <dgm:cxn modelId="{6FDE0EDA-E924-4192-8425-EF7761C58313}" type="presParOf" srcId="{0DD9D4BC-25B4-4BA4-9C2D-72ADA880B4CC}" destId="{47D18F7B-9CD2-467C-ADD2-9C3487CC22AD}" srcOrd="1" destOrd="0" presId="urn:microsoft.com/office/officeart/2005/8/layout/hierarchy1"/>
    <dgm:cxn modelId="{623304E4-12B0-4585-BF6B-DE76B5F3340C}" type="presParOf" srcId="{86BF391E-8CF1-4702-BAF2-6145ACB38ED6}" destId="{1424C0DB-17CD-4A17-A907-BD4CFEADAF92}" srcOrd="1" destOrd="0" presId="urn:microsoft.com/office/officeart/2005/8/layout/hierarchy1"/>
    <dgm:cxn modelId="{44809433-2FB1-47B5-A6F8-F42DC8D1CA56}" type="presParOf" srcId="{78C23449-EB4E-47BB-9477-BAC1CF2F1B74}" destId="{B537BA48-C10D-48A3-9C49-1A6AB5CE81BC}" srcOrd="10" destOrd="0" presId="urn:microsoft.com/office/officeart/2005/8/layout/hierarchy1"/>
    <dgm:cxn modelId="{9DC06C2B-90A1-4CE6-B3DB-D768A541C57C}" type="presParOf" srcId="{78C23449-EB4E-47BB-9477-BAC1CF2F1B74}" destId="{B3B1CFA3-55E5-44A4-8BCB-76BCC687D0D2}" srcOrd="11" destOrd="0" presId="urn:microsoft.com/office/officeart/2005/8/layout/hierarchy1"/>
    <dgm:cxn modelId="{33D70306-D8AF-4AF6-B798-94CEB3D97650}" type="presParOf" srcId="{B3B1CFA3-55E5-44A4-8BCB-76BCC687D0D2}" destId="{8B9FB721-4FDF-41E3-8D4E-1E3587E491D2}" srcOrd="0" destOrd="0" presId="urn:microsoft.com/office/officeart/2005/8/layout/hierarchy1"/>
    <dgm:cxn modelId="{BEC226FE-F5ED-408B-A1C7-293738E937C5}" type="presParOf" srcId="{8B9FB721-4FDF-41E3-8D4E-1E3587E491D2}" destId="{36EB123B-2398-406C-9F7A-6C3CE9AA4213}" srcOrd="0" destOrd="0" presId="urn:microsoft.com/office/officeart/2005/8/layout/hierarchy1"/>
    <dgm:cxn modelId="{D1BADF97-1D27-48E8-8624-296A8676C427}" type="presParOf" srcId="{8B9FB721-4FDF-41E3-8D4E-1E3587E491D2}" destId="{4545F56D-97E9-4769-884D-F5B68C16B827}" srcOrd="1" destOrd="0" presId="urn:microsoft.com/office/officeart/2005/8/layout/hierarchy1"/>
    <dgm:cxn modelId="{D2B4ABD8-B770-4CF8-B7F7-1EF42F5BF7DA}" type="presParOf" srcId="{B3B1CFA3-55E5-44A4-8BCB-76BCC687D0D2}" destId="{BB3D0AA7-4F2F-495B-8F77-6C29D6AC86D1}" srcOrd="1" destOrd="0" presId="urn:microsoft.com/office/officeart/2005/8/layout/hierarchy1"/>
    <dgm:cxn modelId="{77D80BA6-14DD-408E-A246-8B06FBCE58F0}" type="presParOf" srcId="{78C23449-EB4E-47BB-9477-BAC1CF2F1B74}" destId="{0AFDD073-A83B-4301-8392-9053CE9E7729}" srcOrd="12" destOrd="0" presId="urn:microsoft.com/office/officeart/2005/8/layout/hierarchy1"/>
    <dgm:cxn modelId="{AF1DAA7E-3E15-4431-8FE6-A550D58453CB}" type="presParOf" srcId="{78C23449-EB4E-47BB-9477-BAC1CF2F1B74}" destId="{607145B0-3602-4C43-AD77-E5AEDADB855F}" srcOrd="13" destOrd="0" presId="urn:microsoft.com/office/officeart/2005/8/layout/hierarchy1"/>
    <dgm:cxn modelId="{F84F097A-A89F-426F-9CCF-3953DDA8A72B}" type="presParOf" srcId="{607145B0-3602-4C43-AD77-E5AEDADB855F}" destId="{FFB1028D-8582-4E0C-A146-016ACDED1ABF}" srcOrd="0" destOrd="0" presId="urn:microsoft.com/office/officeart/2005/8/layout/hierarchy1"/>
    <dgm:cxn modelId="{965DC957-DE8A-40B9-AE4C-C913A6AAB390}" type="presParOf" srcId="{FFB1028D-8582-4E0C-A146-016ACDED1ABF}" destId="{C283C70F-D5D2-496F-9D08-DB4ACA75376F}" srcOrd="0" destOrd="0" presId="urn:microsoft.com/office/officeart/2005/8/layout/hierarchy1"/>
    <dgm:cxn modelId="{DB143F2C-78CD-4A5D-930F-3A1BA87888B8}" type="presParOf" srcId="{FFB1028D-8582-4E0C-A146-016ACDED1ABF}" destId="{732014E4-F6E5-4C8A-8371-78BBBF05DD4B}" srcOrd="1" destOrd="0" presId="urn:microsoft.com/office/officeart/2005/8/layout/hierarchy1"/>
    <dgm:cxn modelId="{E0229811-7E90-4D44-8771-DD68B402D85F}" type="presParOf" srcId="{607145B0-3602-4C43-AD77-E5AEDADB855F}" destId="{4752B7D6-61FF-4915-A708-AE9BA4D2EFD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0B8F7ED-7CCD-4703-90BF-EF382EB6247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3A155AA-9A62-4506-AB15-5359AF423BAA}">
      <dgm:prSet phldrT="[Text]" custT="1"/>
      <dgm:spPr/>
      <dgm:t>
        <a:bodyPr/>
        <a:lstStyle/>
        <a:p>
          <a:r>
            <a:rPr lang="en-US" sz="3200" b="1" smtClean="0">
              <a:latin typeface="Times New Roman" pitchFamily="18" charset="0"/>
              <a:cs typeface="Times New Roman" pitchFamily="18" charset="0"/>
            </a:rPr>
            <a:t>Hình phạt </a:t>
          </a:r>
        </a:p>
        <a:p>
          <a:r>
            <a:rPr lang="en-US" sz="3200" b="1" smtClean="0">
              <a:latin typeface="Times New Roman" pitchFamily="18" charset="0"/>
              <a:cs typeface="Times New Roman" pitchFamily="18" charset="0"/>
            </a:rPr>
            <a:t>bổ sung</a:t>
          </a:r>
          <a:endParaRPr lang="en-US" sz="3200" b="1">
            <a:latin typeface="Times New Roman" pitchFamily="18" charset="0"/>
            <a:cs typeface="Times New Roman" pitchFamily="18" charset="0"/>
          </a:endParaRPr>
        </a:p>
      </dgm:t>
    </dgm:pt>
    <dgm:pt modelId="{250B69EA-6396-4967-9890-2B187C6D91DE}" type="parTrans" cxnId="{5E9EF42A-C292-455C-82DA-9598DCB24EA3}">
      <dgm:prSet/>
      <dgm:spPr/>
      <dgm:t>
        <a:bodyPr/>
        <a:lstStyle/>
        <a:p>
          <a:endParaRPr lang="en-US" sz="1400" b="1">
            <a:latin typeface="Times New Roman" pitchFamily="18" charset="0"/>
            <a:cs typeface="Times New Roman" pitchFamily="18" charset="0"/>
          </a:endParaRPr>
        </a:p>
      </dgm:t>
    </dgm:pt>
    <dgm:pt modelId="{D78B54EB-C39C-49D2-B885-F8BB74AD5306}" type="sibTrans" cxnId="{5E9EF42A-C292-455C-82DA-9598DCB24EA3}">
      <dgm:prSet/>
      <dgm:spPr/>
      <dgm:t>
        <a:bodyPr/>
        <a:lstStyle/>
        <a:p>
          <a:endParaRPr lang="en-US" sz="1400" b="1">
            <a:latin typeface="Times New Roman" pitchFamily="18" charset="0"/>
            <a:cs typeface="Times New Roman" pitchFamily="18" charset="0"/>
          </a:endParaRPr>
        </a:p>
      </dgm:t>
    </dgm:pt>
    <dgm:pt modelId="{882B79CB-E563-41A6-BA0B-2E73192A437C}">
      <dgm:prSet phldrT="[Text]" custT="1"/>
      <dgm:spPr/>
      <dgm:t>
        <a:bodyPr/>
        <a:lstStyle/>
        <a:p>
          <a:r>
            <a:rPr lang="en-US" sz="1400" b="1" smtClean="0">
              <a:latin typeface="Times New Roman" pitchFamily="18" charset="0"/>
              <a:cs typeface="Times New Roman" pitchFamily="18" charset="0"/>
            </a:rPr>
            <a:t>Cấm đảm nhiệm chức vụ, cấm hành nghề hoặc làm công việc nhất định</a:t>
          </a:r>
          <a:endParaRPr lang="en-US" sz="1400" b="1">
            <a:latin typeface="Times New Roman" pitchFamily="18" charset="0"/>
            <a:cs typeface="Times New Roman" pitchFamily="18" charset="0"/>
          </a:endParaRPr>
        </a:p>
      </dgm:t>
    </dgm:pt>
    <dgm:pt modelId="{5AAC9EA8-D5D2-40E9-A215-9F2356B695AF}" type="parTrans" cxnId="{FBE32EC8-83A4-4867-B5DE-7E3816BB2357}">
      <dgm:prSet/>
      <dgm:spPr/>
      <dgm:t>
        <a:bodyPr/>
        <a:lstStyle/>
        <a:p>
          <a:endParaRPr lang="en-US" sz="1400" b="1">
            <a:latin typeface="Times New Roman" pitchFamily="18" charset="0"/>
            <a:cs typeface="Times New Roman" pitchFamily="18" charset="0"/>
          </a:endParaRPr>
        </a:p>
      </dgm:t>
    </dgm:pt>
    <dgm:pt modelId="{41D3F621-AF95-4A6A-ACEA-6E584FA23E8D}" type="sibTrans" cxnId="{FBE32EC8-83A4-4867-B5DE-7E3816BB2357}">
      <dgm:prSet/>
      <dgm:spPr/>
      <dgm:t>
        <a:bodyPr/>
        <a:lstStyle/>
        <a:p>
          <a:endParaRPr lang="en-US" sz="1400" b="1">
            <a:latin typeface="Times New Roman" pitchFamily="18" charset="0"/>
            <a:cs typeface="Times New Roman" pitchFamily="18" charset="0"/>
          </a:endParaRPr>
        </a:p>
      </dgm:t>
    </dgm:pt>
    <dgm:pt modelId="{AD8B93FC-130D-4DAC-825A-09E2BA56359B}">
      <dgm:prSet phldrT="[Text]" custT="1"/>
      <dgm:spPr/>
      <dgm:t>
        <a:bodyPr/>
        <a:lstStyle/>
        <a:p>
          <a:r>
            <a:rPr lang="en-US" sz="1400" b="1" smtClean="0">
              <a:latin typeface="Times New Roman" pitchFamily="18" charset="0"/>
              <a:cs typeface="Times New Roman" pitchFamily="18" charset="0"/>
            </a:rPr>
            <a:t>Cấm cư trú</a:t>
          </a:r>
          <a:endParaRPr lang="en-US" sz="1400" b="1">
            <a:latin typeface="Times New Roman" pitchFamily="18" charset="0"/>
            <a:cs typeface="Times New Roman" pitchFamily="18" charset="0"/>
          </a:endParaRPr>
        </a:p>
      </dgm:t>
    </dgm:pt>
    <dgm:pt modelId="{95B54BF7-BEC8-4CA1-8323-78BEDAE57DC2}" type="parTrans" cxnId="{9FCF1D39-97CA-4D72-ADEE-CEAEF567F86B}">
      <dgm:prSet/>
      <dgm:spPr/>
      <dgm:t>
        <a:bodyPr/>
        <a:lstStyle/>
        <a:p>
          <a:endParaRPr lang="en-US" sz="1400"/>
        </a:p>
      </dgm:t>
    </dgm:pt>
    <dgm:pt modelId="{5D81D480-4766-4041-AE47-E95DC791DA93}" type="sibTrans" cxnId="{9FCF1D39-97CA-4D72-ADEE-CEAEF567F86B}">
      <dgm:prSet/>
      <dgm:spPr/>
      <dgm:t>
        <a:bodyPr/>
        <a:lstStyle/>
        <a:p>
          <a:endParaRPr lang="en-US" sz="1400"/>
        </a:p>
      </dgm:t>
    </dgm:pt>
    <dgm:pt modelId="{7E5363DB-864C-4D38-BA31-67CE45575B80}">
      <dgm:prSet phldrT="[Text]" custT="1"/>
      <dgm:spPr/>
      <dgm:t>
        <a:bodyPr/>
        <a:lstStyle/>
        <a:p>
          <a:r>
            <a:rPr lang="en-US" sz="1400" b="1" smtClean="0">
              <a:latin typeface="Times New Roman" pitchFamily="18" charset="0"/>
              <a:cs typeface="Times New Roman" pitchFamily="18" charset="0"/>
            </a:rPr>
            <a:t>Quản chế</a:t>
          </a:r>
          <a:endParaRPr lang="en-US" sz="1400" b="1">
            <a:latin typeface="Times New Roman" pitchFamily="18" charset="0"/>
            <a:cs typeface="Times New Roman" pitchFamily="18" charset="0"/>
          </a:endParaRPr>
        </a:p>
      </dgm:t>
    </dgm:pt>
    <dgm:pt modelId="{A147C305-F0C8-4992-9082-88EBB6C80915}" type="parTrans" cxnId="{4CE41C7E-CCFC-40AB-A931-F7D83956A67F}">
      <dgm:prSet/>
      <dgm:spPr/>
      <dgm:t>
        <a:bodyPr/>
        <a:lstStyle/>
        <a:p>
          <a:endParaRPr lang="en-US" sz="1400"/>
        </a:p>
      </dgm:t>
    </dgm:pt>
    <dgm:pt modelId="{803FACC0-BC87-40D1-AE98-26C5480C7A99}" type="sibTrans" cxnId="{4CE41C7E-CCFC-40AB-A931-F7D83956A67F}">
      <dgm:prSet/>
      <dgm:spPr/>
      <dgm:t>
        <a:bodyPr/>
        <a:lstStyle/>
        <a:p>
          <a:endParaRPr lang="en-US" sz="1400"/>
        </a:p>
      </dgm:t>
    </dgm:pt>
    <dgm:pt modelId="{7A93323C-1B91-4052-BFB7-9BCAD0B87C95}">
      <dgm:prSet phldrT="[Text]" custT="1"/>
      <dgm:spPr/>
      <dgm:t>
        <a:bodyPr/>
        <a:lstStyle/>
        <a:p>
          <a:r>
            <a:rPr lang="en-US" sz="1400" b="1" smtClean="0">
              <a:latin typeface="Times New Roman" pitchFamily="18" charset="0"/>
              <a:cs typeface="Times New Roman" pitchFamily="18" charset="0"/>
            </a:rPr>
            <a:t>Tước một số quyền công dân</a:t>
          </a:r>
          <a:endParaRPr lang="en-US" sz="1400" b="1">
            <a:latin typeface="Times New Roman" pitchFamily="18" charset="0"/>
            <a:cs typeface="Times New Roman" pitchFamily="18" charset="0"/>
          </a:endParaRPr>
        </a:p>
      </dgm:t>
    </dgm:pt>
    <dgm:pt modelId="{C32A881F-B97B-4E72-88CB-7CFA7A4DAA65}" type="parTrans" cxnId="{CA2043E1-3127-4CB5-ABF1-995F7B8AAE29}">
      <dgm:prSet/>
      <dgm:spPr/>
      <dgm:t>
        <a:bodyPr/>
        <a:lstStyle/>
        <a:p>
          <a:endParaRPr lang="en-US" sz="1400"/>
        </a:p>
      </dgm:t>
    </dgm:pt>
    <dgm:pt modelId="{F656BBC6-8A2A-46D5-A7AE-5ED369BAA961}" type="sibTrans" cxnId="{CA2043E1-3127-4CB5-ABF1-995F7B8AAE29}">
      <dgm:prSet/>
      <dgm:spPr/>
      <dgm:t>
        <a:bodyPr/>
        <a:lstStyle/>
        <a:p>
          <a:endParaRPr lang="en-US" sz="1400"/>
        </a:p>
      </dgm:t>
    </dgm:pt>
    <dgm:pt modelId="{3E2B8103-9246-4F39-B919-66554737F7AA}">
      <dgm:prSet phldrT="[Text]" custT="1"/>
      <dgm:spPr/>
      <dgm:t>
        <a:bodyPr/>
        <a:lstStyle/>
        <a:p>
          <a:r>
            <a:rPr lang="en-US" sz="1400" b="1" smtClean="0">
              <a:latin typeface="Times New Roman" pitchFamily="18" charset="0"/>
              <a:cs typeface="Times New Roman" pitchFamily="18" charset="0"/>
            </a:rPr>
            <a:t>Tịch thu tài sản</a:t>
          </a:r>
          <a:endParaRPr lang="en-US" sz="1400" b="1">
            <a:latin typeface="Times New Roman" pitchFamily="18" charset="0"/>
            <a:cs typeface="Times New Roman" pitchFamily="18" charset="0"/>
          </a:endParaRPr>
        </a:p>
      </dgm:t>
    </dgm:pt>
    <dgm:pt modelId="{8B2EB627-4349-4A99-9C89-F05FBDD867E1}" type="parTrans" cxnId="{747DE7E6-DE49-41DF-A141-BAAFE0288FFF}">
      <dgm:prSet/>
      <dgm:spPr/>
      <dgm:t>
        <a:bodyPr/>
        <a:lstStyle/>
        <a:p>
          <a:endParaRPr lang="en-US" sz="1400"/>
        </a:p>
      </dgm:t>
    </dgm:pt>
    <dgm:pt modelId="{C1A510A5-93A2-467F-BB5A-C18BE3EA554C}" type="sibTrans" cxnId="{747DE7E6-DE49-41DF-A141-BAAFE0288FFF}">
      <dgm:prSet/>
      <dgm:spPr/>
      <dgm:t>
        <a:bodyPr/>
        <a:lstStyle/>
        <a:p>
          <a:endParaRPr lang="en-US" sz="1400"/>
        </a:p>
      </dgm:t>
    </dgm:pt>
    <dgm:pt modelId="{FDCE4E5E-A573-4609-A575-4634CC58EA30}">
      <dgm:prSet phldrT="[Text]" custT="1"/>
      <dgm:spPr/>
      <dgm:t>
        <a:bodyPr/>
        <a:lstStyle/>
        <a:p>
          <a:r>
            <a:rPr lang="en-US" sz="1400" b="1" smtClean="0">
              <a:solidFill>
                <a:srgbClr val="FF0000"/>
              </a:solidFill>
              <a:latin typeface="Times New Roman" pitchFamily="18" charset="0"/>
              <a:cs typeface="Times New Roman" pitchFamily="18" charset="0"/>
            </a:rPr>
            <a:t>Phạt tiền</a:t>
          </a:r>
          <a:endParaRPr lang="en-US" sz="1400" b="1">
            <a:solidFill>
              <a:srgbClr val="FF0000"/>
            </a:solidFill>
            <a:latin typeface="Times New Roman" pitchFamily="18" charset="0"/>
            <a:cs typeface="Times New Roman" pitchFamily="18" charset="0"/>
          </a:endParaRPr>
        </a:p>
      </dgm:t>
    </dgm:pt>
    <dgm:pt modelId="{5AF8F1B3-9033-48A4-86EB-F9CB97D2472F}" type="parTrans" cxnId="{57306995-5F90-48F0-863C-C5F4D4B664AA}">
      <dgm:prSet/>
      <dgm:spPr/>
      <dgm:t>
        <a:bodyPr/>
        <a:lstStyle/>
        <a:p>
          <a:endParaRPr lang="en-US" sz="1400"/>
        </a:p>
      </dgm:t>
    </dgm:pt>
    <dgm:pt modelId="{B60E1653-7538-41EA-AFD3-0241D36D44B0}" type="sibTrans" cxnId="{57306995-5F90-48F0-863C-C5F4D4B664AA}">
      <dgm:prSet/>
      <dgm:spPr/>
      <dgm:t>
        <a:bodyPr/>
        <a:lstStyle/>
        <a:p>
          <a:endParaRPr lang="en-US" sz="1400"/>
        </a:p>
      </dgm:t>
    </dgm:pt>
    <dgm:pt modelId="{13A47F0A-DA30-4EB2-B6EC-F8D2628D6384}">
      <dgm:prSet phldrT="[Text]" custT="1"/>
      <dgm:spPr/>
      <dgm:t>
        <a:bodyPr/>
        <a:lstStyle/>
        <a:p>
          <a:r>
            <a:rPr lang="en-US" sz="1400" b="1" smtClean="0">
              <a:solidFill>
                <a:srgbClr val="FF0000"/>
              </a:solidFill>
              <a:latin typeface="Times New Roman" pitchFamily="18" charset="0"/>
              <a:cs typeface="Times New Roman" pitchFamily="18" charset="0"/>
            </a:rPr>
            <a:t>Trục xuất</a:t>
          </a:r>
          <a:endParaRPr lang="en-US" sz="1400" b="1">
            <a:solidFill>
              <a:srgbClr val="FF0000"/>
            </a:solidFill>
            <a:latin typeface="Times New Roman" pitchFamily="18" charset="0"/>
            <a:cs typeface="Times New Roman" pitchFamily="18" charset="0"/>
          </a:endParaRPr>
        </a:p>
      </dgm:t>
    </dgm:pt>
    <dgm:pt modelId="{57C0DC78-3B68-4DF2-B108-D84FFE94837E}" type="parTrans" cxnId="{1AB9A9F1-3468-4D05-AA01-A74FB93F9AFB}">
      <dgm:prSet/>
      <dgm:spPr/>
      <dgm:t>
        <a:bodyPr/>
        <a:lstStyle/>
        <a:p>
          <a:endParaRPr lang="en-US" sz="1400"/>
        </a:p>
      </dgm:t>
    </dgm:pt>
    <dgm:pt modelId="{C7741D50-E642-44BE-A215-02085B78B03B}" type="sibTrans" cxnId="{1AB9A9F1-3468-4D05-AA01-A74FB93F9AFB}">
      <dgm:prSet/>
      <dgm:spPr/>
      <dgm:t>
        <a:bodyPr/>
        <a:lstStyle/>
        <a:p>
          <a:endParaRPr lang="en-US" sz="1400"/>
        </a:p>
      </dgm:t>
    </dgm:pt>
    <dgm:pt modelId="{793AAF6A-7C86-48BA-A093-D0C7B85EC3B9}" type="pres">
      <dgm:prSet presAssocID="{B0B8F7ED-7CCD-4703-90BF-EF382EB6247F}" presName="hierChild1" presStyleCnt="0">
        <dgm:presLayoutVars>
          <dgm:chPref val="1"/>
          <dgm:dir/>
          <dgm:animOne val="branch"/>
          <dgm:animLvl val="lvl"/>
          <dgm:resizeHandles/>
        </dgm:presLayoutVars>
      </dgm:prSet>
      <dgm:spPr/>
      <dgm:t>
        <a:bodyPr/>
        <a:lstStyle/>
        <a:p>
          <a:endParaRPr lang="en-US"/>
        </a:p>
      </dgm:t>
    </dgm:pt>
    <dgm:pt modelId="{EAA6BFC6-9AFC-48EE-98C2-A20F8C066961}" type="pres">
      <dgm:prSet presAssocID="{23A155AA-9A62-4506-AB15-5359AF423BAA}" presName="hierRoot1" presStyleCnt="0"/>
      <dgm:spPr/>
    </dgm:pt>
    <dgm:pt modelId="{941CD99F-5867-4555-B6F7-1FDEB2F6DA47}" type="pres">
      <dgm:prSet presAssocID="{23A155AA-9A62-4506-AB15-5359AF423BAA}" presName="composite" presStyleCnt="0"/>
      <dgm:spPr/>
    </dgm:pt>
    <dgm:pt modelId="{7C7BF8A2-5B27-405B-B947-DAFB29C62DE1}" type="pres">
      <dgm:prSet presAssocID="{23A155AA-9A62-4506-AB15-5359AF423BAA}" presName="background" presStyleLbl="node0" presStyleIdx="0" presStyleCnt="1"/>
      <dgm:spPr/>
    </dgm:pt>
    <dgm:pt modelId="{4F9C2E3C-CD22-4001-A153-EE4FD4D187F9}" type="pres">
      <dgm:prSet presAssocID="{23A155AA-9A62-4506-AB15-5359AF423BAA}" presName="text" presStyleLbl="fgAcc0" presStyleIdx="0" presStyleCnt="1" custScaleX="286108" custScaleY="157248">
        <dgm:presLayoutVars>
          <dgm:chPref val="3"/>
        </dgm:presLayoutVars>
      </dgm:prSet>
      <dgm:spPr/>
      <dgm:t>
        <a:bodyPr/>
        <a:lstStyle/>
        <a:p>
          <a:endParaRPr lang="en-US"/>
        </a:p>
      </dgm:t>
    </dgm:pt>
    <dgm:pt modelId="{78C23449-EB4E-47BB-9477-BAC1CF2F1B74}" type="pres">
      <dgm:prSet presAssocID="{23A155AA-9A62-4506-AB15-5359AF423BAA}" presName="hierChild2" presStyleCnt="0"/>
      <dgm:spPr/>
    </dgm:pt>
    <dgm:pt modelId="{B8A7D072-C4FF-45C7-84EA-C00DE2DBD817}" type="pres">
      <dgm:prSet presAssocID="{5AAC9EA8-D5D2-40E9-A215-9F2356B695AF}" presName="Name10" presStyleLbl="parChTrans1D2" presStyleIdx="0" presStyleCnt="7"/>
      <dgm:spPr/>
      <dgm:t>
        <a:bodyPr/>
        <a:lstStyle/>
        <a:p>
          <a:endParaRPr lang="en-US"/>
        </a:p>
      </dgm:t>
    </dgm:pt>
    <dgm:pt modelId="{6EA1B649-B346-447C-A66F-3BAFFA53AD67}" type="pres">
      <dgm:prSet presAssocID="{882B79CB-E563-41A6-BA0B-2E73192A437C}" presName="hierRoot2" presStyleCnt="0"/>
      <dgm:spPr/>
    </dgm:pt>
    <dgm:pt modelId="{19FA511F-0F11-42F5-AB57-1BB3C4F19454}" type="pres">
      <dgm:prSet presAssocID="{882B79CB-E563-41A6-BA0B-2E73192A437C}" presName="composite2" presStyleCnt="0"/>
      <dgm:spPr/>
    </dgm:pt>
    <dgm:pt modelId="{06FC4BAA-74D5-421F-9748-A3C5CAE19A50}" type="pres">
      <dgm:prSet presAssocID="{882B79CB-E563-41A6-BA0B-2E73192A437C}" presName="background2" presStyleLbl="node2" presStyleIdx="0" presStyleCnt="7"/>
      <dgm:spPr/>
    </dgm:pt>
    <dgm:pt modelId="{711947A9-2883-4B1C-BEDC-401F22CFCC88}" type="pres">
      <dgm:prSet presAssocID="{882B79CB-E563-41A6-BA0B-2E73192A437C}" presName="text2" presStyleLbl="fgAcc2" presStyleIdx="0" presStyleCnt="7" custScaleY="317640">
        <dgm:presLayoutVars>
          <dgm:chPref val="3"/>
        </dgm:presLayoutVars>
      </dgm:prSet>
      <dgm:spPr/>
      <dgm:t>
        <a:bodyPr/>
        <a:lstStyle/>
        <a:p>
          <a:endParaRPr lang="en-US"/>
        </a:p>
      </dgm:t>
    </dgm:pt>
    <dgm:pt modelId="{48BF45BF-653C-4A6B-90F6-88E8F3A953BF}" type="pres">
      <dgm:prSet presAssocID="{882B79CB-E563-41A6-BA0B-2E73192A437C}" presName="hierChild3" presStyleCnt="0"/>
      <dgm:spPr/>
    </dgm:pt>
    <dgm:pt modelId="{60D7130D-29D3-4892-91E4-88AFC8198837}" type="pres">
      <dgm:prSet presAssocID="{95B54BF7-BEC8-4CA1-8323-78BEDAE57DC2}" presName="Name10" presStyleLbl="parChTrans1D2" presStyleIdx="1" presStyleCnt="7"/>
      <dgm:spPr/>
      <dgm:t>
        <a:bodyPr/>
        <a:lstStyle/>
        <a:p>
          <a:endParaRPr lang="en-US"/>
        </a:p>
      </dgm:t>
    </dgm:pt>
    <dgm:pt modelId="{B796E018-EBA0-4943-A256-5EB0021659A6}" type="pres">
      <dgm:prSet presAssocID="{AD8B93FC-130D-4DAC-825A-09E2BA56359B}" presName="hierRoot2" presStyleCnt="0"/>
      <dgm:spPr/>
    </dgm:pt>
    <dgm:pt modelId="{DB395FD1-174B-4454-9446-C37F02B850E4}" type="pres">
      <dgm:prSet presAssocID="{AD8B93FC-130D-4DAC-825A-09E2BA56359B}" presName="composite2" presStyleCnt="0"/>
      <dgm:spPr/>
    </dgm:pt>
    <dgm:pt modelId="{AD68B8B3-D71C-4DEC-931B-CD8957C2F404}" type="pres">
      <dgm:prSet presAssocID="{AD8B93FC-130D-4DAC-825A-09E2BA56359B}" presName="background2" presStyleLbl="node2" presStyleIdx="1" presStyleCnt="7"/>
      <dgm:spPr/>
    </dgm:pt>
    <dgm:pt modelId="{07A69343-1052-479D-95D8-44A6E112E612}" type="pres">
      <dgm:prSet presAssocID="{AD8B93FC-130D-4DAC-825A-09E2BA56359B}" presName="text2" presStyleLbl="fgAcc2" presStyleIdx="1" presStyleCnt="7" custScaleY="317640">
        <dgm:presLayoutVars>
          <dgm:chPref val="3"/>
        </dgm:presLayoutVars>
      </dgm:prSet>
      <dgm:spPr/>
      <dgm:t>
        <a:bodyPr/>
        <a:lstStyle/>
        <a:p>
          <a:endParaRPr lang="en-US"/>
        </a:p>
      </dgm:t>
    </dgm:pt>
    <dgm:pt modelId="{9D42EF3F-E732-410F-BA84-AF7E10D636C2}" type="pres">
      <dgm:prSet presAssocID="{AD8B93FC-130D-4DAC-825A-09E2BA56359B}" presName="hierChild3" presStyleCnt="0"/>
      <dgm:spPr/>
    </dgm:pt>
    <dgm:pt modelId="{85B6F3A3-A2C5-4846-830B-E18889636200}" type="pres">
      <dgm:prSet presAssocID="{A147C305-F0C8-4992-9082-88EBB6C80915}" presName="Name10" presStyleLbl="parChTrans1D2" presStyleIdx="2" presStyleCnt="7"/>
      <dgm:spPr/>
      <dgm:t>
        <a:bodyPr/>
        <a:lstStyle/>
        <a:p>
          <a:endParaRPr lang="en-US"/>
        </a:p>
      </dgm:t>
    </dgm:pt>
    <dgm:pt modelId="{467687D4-BC94-4F54-9379-1943FAC94E12}" type="pres">
      <dgm:prSet presAssocID="{7E5363DB-864C-4D38-BA31-67CE45575B80}" presName="hierRoot2" presStyleCnt="0"/>
      <dgm:spPr/>
    </dgm:pt>
    <dgm:pt modelId="{F38F62F4-8D6D-4131-90E2-98832FD5F4A5}" type="pres">
      <dgm:prSet presAssocID="{7E5363DB-864C-4D38-BA31-67CE45575B80}" presName="composite2" presStyleCnt="0"/>
      <dgm:spPr/>
    </dgm:pt>
    <dgm:pt modelId="{C4A58939-C747-4F34-A1DB-60CF401C38A7}" type="pres">
      <dgm:prSet presAssocID="{7E5363DB-864C-4D38-BA31-67CE45575B80}" presName="background2" presStyleLbl="node2" presStyleIdx="2" presStyleCnt="7"/>
      <dgm:spPr/>
    </dgm:pt>
    <dgm:pt modelId="{43DDD8BF-35C9-44D5-9A16-F50C5217EDD6}" type="pres">
      <dgm:prSet presAssocID="{7E5363DB-864C-4D38-BA31-67CE45575B80}" presName="text2" presStyleLbl="fgAcc2" presStyleIdx="2" presStyleCnt="7" custScaleY="317640">
        <dgm:presLayoutVars>
          <dgm:chPref val="3"/>
        </dgm:presLayoutVars>
      </dgm:prSet>
      <dgm:spPr/>
      <dgm:t>
        <a:bodyPr/>
        <a:lstStyle/>
        <a:p>
          <a:endParaRPr lang="en-US"/>
        </a:p>
      </dgm:t>
    </dgm:pt>
    <dgm:pt modelId="{D04411EB-F3CB-487C-B03F-859B714967E5}" type="pres">
      <dgm:prSet presAssocID="{7E5363DB-864C-4D38-BA31-67CE45575B80}" presName="hierChild3" presStyleCnt="0"/>
      <dgm:spPr/>
    </dgm:pt>
    <dgm:pt modelId="{8BDB71AC-CAA0-44DF-B493-C6DBAFE7F66B}" type="pres">
      <dgm:prSet presAssocID="{C32A881F-B97B-4E72-88CB-7CFA7A4DAA65}" presName="Name10" presStyleLbl="parChTrans1D2" presStyleIdx="3" presStyleCnt="7"/>
      <dgm:spPr/>
      <dgm:t>
        <a:bodyPr/>
        <a:lstStyle/>
        <a:p>
          <a:endParaRPr lang="en-US"/>
        </a:p>
      </dgm:t>
    </dgm:pt>
    <dgm:pt modelId="{84712347-D585-4815-92D0-E6001A36E5E4}" type="pres">
      <dgm:prSet presAssocID="{7A93323C-1B91-4052-BFB7-9BCAD0B87C95}" presName="hierRoot2" presStyleCnt="0"/>
      <dgm:spPr/>
    </dgm:pt>
    <dgm:pt modelId="{79C29FF5-2B0A-45F8-9208-60D4FE1A7D3B}" type="pres">
      <dgm:prSet presAssocID="{7A93323C-1B91-4052-BFB7-9BCAD0B87C95}" presName="composite2" presStyleCnt="0"/>
      <dgm:spPr/>
    </dgm:pt>
    <dgm:pt modelId="{8D63D76D-CF42-4B58-B432-B6679A3D092A}" type="pres">
      <dgm:prSet presAssocID="{7A93323C-1B91-4052-BFB7-9BCAD0B87C95}" presName="background2" presStyleLbl="node2" presStyleIdx="3" presStyleCnt="7"/>
      <dgm:spPr/>
    </dgm:pt>
    <dgm:pt modelId="{3A5545D4-C43D-4E9F-828D-B94AED8F36B4}" type="pres">
      <dgm:prSet presAssocID="{7A93323C-1B91-4052-BFB7-9BCAD0B87C95}" presName="text2" presStyleLbl="fgAcc2" presStyleIdx="3" presStyleCnt="7" custScaleY="317640">
        <dgm:presLayoutVars>
          <dgm:chPref val="3"/>
        </dgm:presLayoutVars>
      </dgm:prSet>
      <dgm:spPr/>
      <dgm:t>
        <a:bodyPr/>
        <a:lstStyle/>
        <a:p>
          <a:endParaRPr lang="en-US"/>
        </a:p>
      </dgm:t>
    </dgm:pt>
    <dgm:pt modelId="{C9531B53-AB57-4453-84BA-279CED1027AE}" type="pres">
      <dgm:prSet presAssocID="{7A93323C-1B91-4052-BFB7-9BCAD0B87C95}" presName="hierChild3" presStyleCnt="0"/>
      <dgm:spPr/>
    </dgm:pt>
    <dgm:pt modelId="{9688619B-703D-4F9C-A91A-077C426AB73B}" type="pres">
      <dgm:prSet presAssocID="{8B2EB627-4349-4A99-9C89-F05FBDD867E1}" presName="Name10" presStyleLbl="parChTrans1D2" presStyleIdx="4" presStyleCnt="7"/>
      <dgm:spPr/>
      <dgm:t>
        <a:bodyPr/>
        <a:lstStyle/>
        <a:p>
          <a:endParaRPr lang="en-US"/>
        </a:p>
      </dgm:t>
    </dgm:pt>
    <dgm:pt modelId="{86BF391E-8CF1-4702-BAF2-6145ACB38ED6}" type="pres">
      <dgm:prSet presAssocID="{3E2B8103-9246-4F39-B919-66554737F7AA}" presName="hierRoot2" presStyleCnt="0"/>
      <dgm:spPr/>
    </dgm:pt>
    <dgm:pt modelId="{0DD9D4BC-25B4-4BA4-9C2D-72ADA880B4CC}" type="pres">
      <dgm:prSet presAssocID="{3E2B8103-9246-4F39-B919-66554737F7AA}" presName="composite2" presStyleCnt="0"/>
      <dgm:spPr/>
    </dgm:pt>
    <dgm:pt modelId="{172AEA6F-515E-44A2-97E6-BAFBF487E10E}" type="pres">
      <dgm:prSet presAssocID="{3E2B8103-9246-4F39-B919-66554737F7AA}" presName="background2" presStyleLbl="node2" presStyleIdx="4" presStyleCnt="7"/>
      <dgm:spPr/>
    </dgm:pt>
    <dgm:pt modelId="{47D18F7B-9CD2-467C-ADD2-9C3487CC22AD}" type="pres">
      <dgm:prSet presAssocID="{3E2B8103-9246-4F39-B919-66554737F7AA}" presName="text2" presStyleLbl="fgAcc2" presStyleIdx="4" presStyleCnt="7" custScaleY="317640">
        <dgm:presLayoutVars>
          <dgm:chPref val="3"/>
        </dgm:presLayoutVars>
      </dgm:prSet>
      <dgm:spPr/>
      <dgm:t>
        <a:bodyPr/>
        <a:lstStyle/>
        <a:p>
          <a:endParaRPr lang="en-US"/>
        </a:p>
      </dgm:t>
    </dgm:pt>
    <dgm:pt modelId="{1424C0DB-17CD-4A17-A907-BD4CFEADAF92}" type="pres">
      <dgm:prSet presAssocID="{3E2B8103-9246-4F39-B919-66554737F7AA}" presName="hierChild3" presStyleCnt="0"/>
      <dgm:spPr/>
    </dgm:pt>
    <dgm:pt modelId="{B537BA48-C10D-48A3-9C49-1A6AB5CE81BC}" type="pres">
      <dgm:prSet presAssocID="{5AF8F1B3-9033-48A4-86EB-F9CB97D2472F}" presName="Name10" presStyleLbl="parChTrans1D2" presStyleIdx="5" presStyleCnt="7"/>
      <dgm:spPr/>
      <dgm:t>
        <a:bodyPr/>
        <a:lstStyle/>
        <a:p>
          <a:endParaRPr lang="en-US"/>
        </a:p>
      </dgm:t>
    </dgm:pt>
    <dgm:pt modelId="{B3B1CFA3-55E5-44A4-8BCB-76BCC687D0D2}" type="pres">
      <dgm:prSet presAssocID="{FDCE4E5E-A573-4609-A575-4634CC58EA30}" presName="hierRoot2" presStyleCnt="0"/>
      <dgm:spPr/>
    </dgm:pt>
    <dgm:pt modelId="{8B9FB721-4FDF-41E3-8D4E-1E3587E491D2}" type="pres">
      <dgm:prSet presAssocID="{FDCE4E5E-A573-4609-A575-4634CC58EA30}" presName="composite2" presStyleCnt="0"/>
      <dgm:spPr/>
    </dgm:pt>
    <dgm:pt modelId="{36EB123B-2398-406C-9F7A-6C3CE9AA4213}" type="pres">
      <dgm:prSet presAssocID="{FDCE4E5E-A573-4609-A575-4634CC58EA30}" presName="background2" presStyleLbl="node2" presStyleIdx="5" presStyleCnt="7"/>
      <dgm:spPr/>
    </dgm:pt>
    <dgm:pt modelId="{4545F56D-97E9-4769-884D-F5B68C16B827}" type="pres">
      <dgm:prSet presAssocID="{FDCE4E5E-A573-4609-A575-4634CC58EA30}" presName="text2" presStyleLbl="fgAcc2" presStyleIdx="5" presStyleCnt="7" custScaleY="317640">
        <dgm:presLayoutVars>
          <dgm:chPref val="3"/>
        </dgm:presLayoutVars>
      </dgm:prSet>
      <dgm:spPr/>
      <dgm:t>
        <a:bodyPr/>
        <a:lstStyle/>
        <a:p>
          <a:endParaRPr lang="en-US"/>
        </a:p>
      </dgm:t>
    </dgm:pt>
    <dgm:pt modelId="{BB3D0AA7-4F2F-495B-8F77-6C29D6AC86D1}" type="pres">
      <dgm:prSet presAssocID="{FDCE4E5E-A573-4609-A575-4634CC58EA30}" presName="hierChild3" presStyleCnt="0"/>
      <dgm:spPr/>
    </dgm:pt>
    <dgm:pt modelId="{0AFDD073-A83B-4301-8392-9053CE9E7729}" type="pres">
      <dgm:prSet presAssocID="{57C0DC78-3B68-4DF2-B108-D84FFE94837E}" presName="Name10" presStyleLbl="parChTrans1D2" presStyleIdx="6" presStyleCnt="7"/>
      <dgm:spPr/>
      <dgm:t>
        <a:bodyPr/>
        <a:lstStyle/>
        <a:p>
          <a:endParaRPr lang="en-US"/>
        </a:p>
      </dgm:t>
    </dgm:pt>
    <dgm:pt modelId="{607145B0-3602-4C43-AD77-E5AEDADB855F}" type="pres">
      <dgm:prSet presAssocID="{13A47F0A-DA30-4EB2-B6EC-F8D2628D6384}" presName="hierRoot2" presStyleCnt="0"/>
      <dgm:spPr/>
    </dgm:pt>
    <dgm:pt modelId="{FFB1028D-8582-4E0C-A146-016ACDED1ABF}" type="pres">
      <dgm:prSet presAssocID="{13A47F0A-DA30-4EB2-B6EC-F8D2628D6384}" presName="composite2" presStyleCnt="0"/>
      <dgm:spPr/>
    </dgm:pt>
    <dgm:pt modelId="{C283C70F-D5D2-496F-9D08-DB4ACA75376F}" type="pres">
      <dgm:prSet presAssocID="{13A47F0A-DA30-4EB2-B6EC-F8D2628D6384}" presName="background2" presStyleLbl="node2" presStyleIdx="6" presStyleCnt="7"/>
      <dgm:spPr/>
    </dgm:pt>
    <dgm:pt modelId="{732014E4-F6E5-4C8A-8371-78BBBF05DD4B}" type="pres">
      <dgm:prSet presAssocID="{13A47F0A-DA30-4EB2-B6EC-F8D2628D6384}" presName="text2" presStyleLbl="fgAcc2" presStyleIdx="6" presStyleCnt="7" custScaleY="317640">
        <dgm:presLayoutVars>
          <dgm:chPref val="3"/>
        </dgm:presLayoutVars>
      </dgm:prSet>
      <dgm:spPr/>
      <dgm:t>
        <a:bodyPr/>
        <a:lstStyle/>
        <a:p>
          <a:endParaRPr lang="en-US"/>
        </a:p>
      </dgm:t>
    </dgm:pt>
    <dgm:pt modelId="{4752B7D6-61FF-4915-A708-AE9BA4D2EFD5}" type="pres">
      <dgm:prSet presAssocID="{13A47F0A-DA30-4EB2-B6EC-F8D2628D6384}" presName="hierChild3" presStyleCnt="0"/>
      <dgm:spPr/>
    </dgm:pt>
  </dgm:ptLst>
  <dgm:cxnLst>
    <dgm:cxn modelId="{57306995-5F90-48F0-863C-C5F4D4B664AA}" srcId="{23A155AA-9A62-4506-AB15-5359AF423BAA}" destId="{FDCE4E5E-A573-4609-A575-4634CC58EA30}" srcOrd="5" destOrd="0" parTransId="{5AF8F1B3-9033-48A4-86EB-F9CB97D2472F}" sibTransId="{B60E1653-7538-41EA-AFD3-0241D36D44B0}"/>
    <dgm:cxn modelId="{F367D561-BBC4-467D-BFD1-8CAA20AC9C40}" type="presOf" srcId="{882B79CB-E563-41A6-BA0B-2E73192A437C}" destId="{711947A9-2883-4B1C-BEDC-401F22CFCC88}" srcOrd="0" destOrd="0" presId="urn:microsoft.com/office/officeart/2005/8/layout/hierarchy1"/>
    <dgm:cxn modelId="{747DE7E6-DE49-41DF-A141-BAAFE0288FFF}" srcId="{23A155AA-9A62-4506-AB15-5359AF423BAA}" destId="{3E2B8103-9246-4F39-B919-66554737F7AA}" srcOrd="4" destOrd="0" parTransId="{8B2EB627-4349-4A99-9C89-F05FBDD867E1}" sibTransId="{C1A510A5-93A2-467F-BB5A-C18BE3EA554C}"/>
    <dgm:cxn modelId="{51528D95-B2EE-429D-8FCF-AD04928013FD}" type="presOf" srcId="{57C0DC78-3B68-4DF2-B108-D84FFE94837E}" destId="{0AFDD073-A83B-4301-8392-9053CE9E7729}" srcOrd="0" destOrd="0" presId="urn:microsoft.com/office/officeart/2005/8/layout/hierarchy1"/>
    <dgm:cxn modelId="{6321DA30-1FE7-4A62-8D2A-CF340F12B4D4}" type="presOf" srcId="{C32A881F-B97B-4E72-88CB-7CFA7A4DAA65}" destId="{8BDB71AC-CAA0-44DF-B493-C6DBAFE7F66B}" srcOrd="0" destOrd="0" presId="urn:microsoft.com/office/officeart/2005/8/layout/hierarchy1"/>
    <dgm:cxn modelId="{EDEAC1CE-24B5-467A-8760-7D319CE61D30}" type="presOf" srcId="{B0B8F7ED-7CCD-4703-90BF-EF382EB6247F}" destId="{793AAF6A-7C86-48BA-A093-D0C7B85EC3B9}" srcOrd="0" destOrd="0" presId="urn:microsoft.com/office/officeart/2005/8/layout/hierarchy1"/>
    <dgm:cxn modelId="{77C34A7F-E26C-497A-83A3-C53B50C54485}" type="presOf" srcId="{8B2EB627-4349-4A99-9C89-F05FBDD867E1}" destId="{9688619B-703D-4F9C-A91A-077C426AB73B}" srcOrd="0" destOrd="0" presId="urn:microsoft.com/office/officeart/2005/8/layout/hierarchy1"/>
    <dgm:cxn modelId="{CA2043E1-3127-4CB5-ABF1-995F7B8AAE29}" srcId="{23A155AA-9A62-4506-AB15-5359AF423BAA}" destId="{7A93323C-1B91-4052-BFB7-9BCAD0B87C95}" srcOrd="3" destOrd="0" parTransId="{C32A881F-B97B-4E72-88CB-7CFA7A4DAA65}" sibTransId="{F656BBC6-8A2A-46D5-A7AE-5ED369BAA961}"/>
    <dgm:cxn modelId="{FBE32EC8-83A4-4867-B5DE-7E3816BB2357}" srcId="{23A155AA-9A62-4506-AB15-5359AF423BAA}" destId="{882B79CB-E563-41A6-BA0B-2E73192A437C}" srcOrd="0" destOrd="0" parTransId="{5AAC9EA8-D5D2-40E9-A215-9F2356B695AF}" sibTransId="{41D3F621-AF95-4A6A-ACEA-6E584FA23E8D}"/>
    <dgm:cxn modelId="{EB5DD2CC-D56F-4AF0-BD4F-4D5A7CFF334D}" type="presOf" srcId="{AD8B93FC-130D-4DAC-825A-09E2BA56359B}" destId="{07A69343-1052-479D-95D8-44A6E112E612}" srcOrd="0" destOrd="0" presId="urn:microsoft.com/office/officeart/2005/8/layout/hierarchy1"/>
    <dgm:cxn modelId="{9FCF1D39-97CA-4D72-ADEE-CEAEF567F86B}" srcId="{23A155AA-9A62-4506-AB15-5359AF423BAA}" destId="{AD8B93FC-130D-4DAC-825A-09E2BA56359B}" srcOrd="1" destOrd="0" parTransId="{95B54BF7-BEC8-4CA1-8323-78BEDAE57DC2}" sibTransId="{5D81D480-4766-4041-AE47-E95DC791DA93}"/>
    <dgm:cxn modelId="{CD13456B-CCE8-4590-AF3F-44BBDEDFDB56}" type="presOf" srcId="{5AAC9EA8-D5D2-40E9-A215-9F2356B695AF}" destId="{B8A7D072-C4FF-45C7-84EA-C00DE2DBD817}" srcOrd="0" destOrd="0" presId="urn:microsoft.com/office/officeart/2005/8/layout/hierarchy1"/>
    <dgm:cxn modelId="{1FEABB86-4640-4FDE-9C52-0A8C5CBCEEDC}" type="presOf" srcId="{13A47F0A-DA30-4EB2-B6EC-F8D2628D6384}" destId="{732014E4-F6E5-4C8A-8371-78BBBF05DD4B}" srcOrd="0" destOrd="0" presId="urn:microsoft.com/office/officeart/2005/8/layout/hierarchy1"/>
    <dgm:cxn modelId="{1AB9A9F1-3468-4D05-AA01-A74FB93F9AFB}" srcId="{23A155AA-9A62-4506-AB15-5359AF423BAA}" destId="{13A47F0A-DA30-4EB2-B6EC-F8D2628D6384}" srcOrd="6" destOrd="0" parTransId="{57C0DC78-3B68-4DF2-B108-D84FFE94837E}" sibTransId="{C7741D50-E642-44BE-A215-02085B78B03B}"/>
    <dgm:cxn modelId="{2ED33FB5-2802-4FA8-A831-321661C402C2}" type="presOf" srcId="{7A93323C-1B91-4052-BFB7-9BCAD0B87C95}" destId="{3A5545D4-C43D-4E9F-828D-B94AED8F36B4}" srcOrd="0" destOrd="0" presId="urn:microsoft.com/office/officeart/2005/8/layout/hierarchy1"/>
    <dgm:cxn modelId="{5E9EF42A-C292-455C-82DA-9598DCB24EA3}" srcId="{B0B8F7ED-7CCD-4703-90BF-EF382EB6247F}" destId="{23A155AA-9A62-4506-AB15-5359AF423BAA}" srcOrd="0" destOrd="0" parTransId="{250B69EA-6396-4967-9890-2B187C6D91DE}" sibTransId="{D78B54EB-C39C-49D2-B885-F8BB74AD5306}"/>
    <dgm:cxn modelId="{E5414090-8D04-48EF-B8BD-0358A546ABD8}" type="presOf" srcId="{7E5363DB-864C-4D38-BA31-67CE45575B80}" destId="{43DDD8BF-35C9-44D5-9A16-F50C5217EDD6}" srcOrd="0" destOrd="0" presId="urn:microsoft.com/office/officeart/2005/8/layout/hierarchy1"/>
    <dgm:cxn modelId="{8C558693-12AE-4A71-8EDF-1A1359863DA1}" type="presOf" srcId="{95B54BF7-BEC8-4CA1-8323-78BEDAE57DC2}" destId="{60D7130D-29D3-4892-91E4-88AFC8198837}" srcOrd="0" destOrd="0" presId="urn:microsoft.com/office/officeart/2005/8/layout/hierarchy1"/>
    <dgm:cxn modelId="{A646392B-5B7C-4C45-A069-9306C0E812EF}" type="presOf" srcId="{3E2B8103-9246-4F39-B919-66554737F7AA}" destId="{47D18F7B-9CD2-467C-ADD2-9C3487CC22AD}" srcOrd="0" destOrd="0" presId="urn:microsoft.com/office/officeart/2005/8/layout/hierarchy1"/>
    <dgm:cxn modelId="{4CE41C7E-CCFC-40AB-A931-F7D83956A67F}" srcId="{23A155AA-9A62-4506-AB15-5359AF423BAA}" destId="{7E5363DB-864C-4D38-BA31-67CE45575B80}" srcOrd="2" destOrd="0" parTransId="{A147C305-F0C8-4992-9082-88EBB6C80915}" sibTransId="{803FACC0-BC87-40D1-AE98-26C5480C7A99}"/>
    <dgm:cxn modelId="{0F8706A8-52E7-4BC3-A64A-633CABFFF25C}" type="presOf" srcId="{A147C305-F0C8-4992-9082-88EBB6C80915}" destId="{85B6F3A3-A2C5-4846-830B-E18889636200}" srcOrd="0" destOrd="0" presId="urn:microsoft.com/office/officeart/2005/8/layout/hierarchy1"/>
    <dgm:cxn modelId="{39B9DFEA-6F63-4ED0-844D-F94CA65D7CC3}" type="presOf" srcId="{FDCE4E5E-A573-4609-A575-4634CC58EA30}" destId="{4545F56D-97E9-4769-884D-F5B68C16B827}" srcOrd="0" destOrd="0" presId="urn:microsoft.com/office/officeart/2005/8/layout/hierarchy1"/>
    <dgm:cxn modelId="{E7D13E97-4771-48DF-A408-1B28582FCC27}" type="presOf" srcId="{5AF8F1B3-9033-48A4-86EB-F9CB97D2472F}" destId="{B537BA48-C10D-48A3-9C49-1A6AB5CE81BC}" srcOrd="0" destOrd="0" presId="urn:microsoft.com/office/officeart/2005/8/layout/hierarchy1"/>
    <dgm:cxn modelId="{449DC06F-D51B-491C-8A86-5B8BD76F652F}" type="presOf" srcId="{23A155AA-9A62-4506-AB15-5359AF423BAA}" destId="{4F9C2E3C-CD22-4001-A153-EE4FD4D187F9}" srcOrd="0" destOrd="0" presId="urn:microsoft.com/office/officeart/2005/8/layout/hierarchy1"/>
    <dgm:cxn modelId="{8860E94B-F309-44B1-B9D4-766F872AD5B6}" type="presParOf" srcId="{793AAF6A-7C86-48BA-A093-D0C7B85EC3B9}" destId="{EAA6BFC6-9AFC-48EE-98C2-A20F8C066961}" srcOrd="0" destOrd="0" presId="urn:microsoft.com/office/officeart/2005/8/layout/hierarchy1"/>
    <dgm:cxn modelId="{3BDD5668-112A-4402-AA75-32FD3FEEF123}" type="presParOf" srcId="{EAA6BFC6-9AFC-48EE-98C2-A20F8C066961}" destId="{941CD99F-5867-4555-B6F7-1FDEB2F6DA47}" srcOrd="0" destOrd="0" presId="urn:microsoft.com/office/officeart/2005/8/layout/hierarchy1"/>
    <dgm:cxn modelId="{FCD78930-5260-451F-AF10-16171A91672C}" type="presParOf" srcId="{941CD99F-5867-4555-B6F7-1FDEB2F6DA47}" destId="{7C7BF8A2-5B27-405B-B947-DAFB29C62DE1}" srcOrd="0" destOrd="0" presId="urn:microsoft.com/office/officeart/2005/8/layout/hierarchy1"/>
    <dgm:cxn modelId="{718A5671-5256-4553-AF63-D04D0682CF9A}" type="presParOf" srcId="{941CD99F-5867-4555-B6F7-1FDEB2F6DA47}" destId="{4F9C2E3C-CD22-4001-A153-EE4FD4D187F9}" srcOrd="1" destOrd="0" presId="urn:microsoft.com/office/officeart/2005/8/layout/hierarchy1"/>
    <dgm:cxn modelId="{6FBD8427-41C5-42E0-8601-C46A1575BB41}" type="presParOf" srcId="{EAA6BFC6-9AFC-48EE-98C2-A20F8C066961}" destId="{78C23449-EB4E-47BB-9477-BAC1CF2F1B74}" srcOrd="1" destOrd="0" presId="urn:microsoft.com/office/officeart/2005/8/layout/hierarchy1"/>
    <dgm:cxn modelId="{15CC09B3-B21E-48A4-94D9-09D269CFEF98}" type="presParOf" srcId="{78C23449-EB4E-47BB-9477-BAC1CF2F1B74}" destId="{B8A7D072-C4FF-45C7-84EA-C00DE2DBD817}" srcOrd="0" destOrd="0" presId="urn:microsoft.com/office/officeart/2005/8/layout/hierarchy1"/>
    <dgm:cxn modelId="{85D6ECCA-CCAB-4BC1-A83A-D4ADA516822C}" type="presParOf" srcId="{78C23449-EB4E-47BB-9477-BAC1CF2F1B74}" destId="{6EA1B649-B346-447C-A66F-3BAFFA53AD67}" srcOrd="1" destOrd="0" presId="urn:microsoft.com/office/officeart/2005/8/layout/hierarchy1"/>
    <dgm:cxn modelId="{53B584D2-70A6-4016-8255-A94F9A266FA0}" type="presParOf" srcId="{6EA1B649-B346-447C-A66F-3BAFFA53AD67}" destId="{19FA511F-0F11-42F5-AB57-1BB3C4F19454}" srcOrd="0" destOrd="0" presId="urn:microsoft.com/office/officeart/2005/8/layout/hierarchy1"/>
    <dgm:cxn modelId="{E05BF503-8FBF-4C97-9393-361FAAC57FC6}" type="presParOf" srcId="{19FA511F-0F11-42F5-AB57-1BB3C4F19454}" destId="{06FC4BAA-74D5-421F-9748-A3C5CAE19A50}" srcOrd="0" destOrd="0" presId="urn:microsoft.com/office/officeart/2005/8/layout/hierarchy1"/>
    <dgm:cxn modelId="{48AA13CF-FAD6-453F-9C8D-9DC7367F8120}" type="presParOf" srcId="{19FA511F-0F11-42F5-AB57-1BB3C4F19454}" destId="{711947A9-2883-4B1C-BEDC-401F22CFCC88}" srcOrd="1" destOrd="0" presId="urn:microsoft.com/office/officeart/2005/8/layout/hierarchy1"/>
    <dgm:cxn modelId="{A2026E0B-8D86-441A-AAC8-3962DB3C820F}" type="presParOf" srcId="{6EA1B649-B346-447C-A66F-3BAFFA53AD67}" destId="{48BF45BF-653C-4A6B-90F6-88E8F3A953BF}" srcOrd="1" destOrd="0" presId="urn:microsoft.com/office/officeart/2005/8/layout/hierarchy1"/>
    <dgm:cxn modelId="{87F755BE-B5A6-4521-BDE7-EB1E0A3C3DDD}" type="presParOf" srcId="{78C23449-EB4E-47BB-9477-BAC1CF2F1B74}" destId="{60D7130D-29D3-4892-91E4-88AFC8198837}" srcOrd="2" destOrd="0" presId="urn:microsoft.com/office/officeart/2005/8/layout/hierarchy1"/>
    <dgm:cxn modelId="{A5B52FE5-0F27-41CC-9D94-D219D9B08E4D}" type="presParOf" srcId="{78C23449-EB4E-47BB-9477-BAC1CF2F1B74}" destId="{B796E018-EBA0-4943-A256-5EB0021659A6}" srcOrd="3" destOrd="0" presId="urn:microsoft.com/office/officeart/2005/8/layout/hierarchy1"/>
    <dgm:cxn modelId="{3C32BB73-6660-4D1D-BC35-F0A2F773D409}" type="presParOf" srcId="{B796E018-EBA0-4943-A256-5EB0021659A6}" destId="{DB395FD1-174B-4454-9446-C37F02B850E4}" srcOrd="0" destOrd="0" presId="urn:microsoft.com/office/officeart/2005/8/layout/hierarchy1"/>
    <dgm:cxn modelId="{B017A25F-C3E5-4D5D-A32B-1FF208A4A78F}" type="presParOf" srcId="{DB395FD1-174B-4454-9446-C37F02B850E4}" destId="{AD68B8B3-D71C-4DEC-931B-CD8957C2F404}" srcOrd="0" destOrd="0" presId="urn:microsoft.com/office/officeart/2005/8/layout/hierarchy1"/>
    <dgm:cxn modelId="{40045E6A-6010-41EC-9E3E-60F929AE362F}" type="presParOf" srcId="{DB395FD1-174B-4454-9446-C37F02B850E4}" destId="{07A69343-1052-479D-95D8-44A6E112E612}" srcOrd="1" destOrd="0" presId="urn:microsoft.com/office/officeart/2005/8/layout/hierarchy1"/>
    <dgm:cxn modelId="{FD9ECFA9-BADE-47D5-9E70-F44629F5B8A8}" type="presParOf" srcId="{B796E018-EBA0-4943-A256-5EB0021659A6}" destId="{9D42EF3F-E732-410F-BA84-AF7E10D636C2}" srcOrd="1" destOrd="0" presId="urn:microsoft.com/office/officeart/2005/8/layout/hierarchy1"/>
    <dgm:cxn modelId="{2D3E91B5-0B2A-4D27-B129-61C0C7A8BCE0}" type="presParOf" srcId="{78C23449-EB4E-47BB-9477-BAC1CF2F1B74}" destId="{85B6F3A3-A2C5-4846-830B-E18889636200}" srcOrd="4" destOrd="0" presId="urn:microsoft.com/office/officeart/2005/8/layout/hierarchy1"/>
    <dgm:cxn modelId="{A2263162-EAEF-457C-BB5C-CEE55F6536E4}" type="presParOf" srcId="{78C23449-EB4E-47BB-9477-BAC1CF2F1B74}" destId="{467687D4-BC94-4F54-9379-1943FAC94E12}" srcOrd="5" destOrd="0" presId="urn:microsoft.com/office/officeart/2005/8/layout/hierarchy1"/>
    <dgm:cxn modelId="{31254A4F-5BC5-44B4-BC19-ADE0041E9E23}" type="presParOf" srcId="{467687D4-BC94-4F54-9379-1943FAC94E12}" destId="{F38F62F4-8D6D-4131-90E2-98832FD5F4A5}" srcOrd="0" destOrd="0" presId="urn:microsoft.com/office/officeart/2005/8/layout/hierarchy1"/>
    <dgm:cxn modelId="{F7FE68A8-D8B9-42B0-8DFC-3E5E0B8A72B4}" type="presParOf" srcId="{F38F62F4-8D6D-4131-90E2-98832FD5F4A5}" destId="{C4A58939-C747-4F34-A1DB-60CF401C38A7}" srcOrd="0" destOrd="0" presId="urn:microsoft.com/office/officeart/2005/8/layout/hierarchy1"/>
    <dgm:cxn modelId="{A6D4102C-173C-46D3-9D73-FD12B012EFBD}" type="presParOf" srcId="{F38F62F4-8D6D-4131-90E2-98832FD5F4A5}" destId="{43DDD8BF-35C9-44D5-9A16-F50C5217EDD6}" srcOrd="1" destOrd="0" presId="urn:microsoft.com/office/officeart/2005/8/layout/hierarchy1"/>
    <dgm:cxn modelId="{450954AB-6DFD-472D-B331-FCF4C1B4D6AE}" type="presParOf" srcId="{467687D4-BC94-4F54-9379-1943FAC94E12}" destId="{D04411EB-F3CB-487C-B03F-859B714967E5}" srcOrd="1" destOrd="0" presId="urn:microsoft.com/office/officeart/2005/8/layout/hierarchy1"/>
    <dgm:cxn modelId="{A8281638-EE0A-41E3-946F-15F488E5D4E9}" type="presParOf" srcId="{78C23449-EB4E-47BB-9477-BAC1CF2F1B74}" destId="{8BDB71AC-CAA0-44DF-B493-C6DBAFE7F66B}" srcOrd="6" destOrd="0" presId="urn:microsoft.com/office/officeart/2005/8/layout/hierarchy1"/>
    <dgm:cxn modelId="{054A2FF9-2CF0-4023-B746-798796FB0E57}" type="presParOf" srcId="{78C23449-EB4E-47BB-9477-BAC1CF2F1B74}" destId="{84712347-D585-4815-92D0-E6001A36E5E4}" srcOrd="7" destOrd="0" presId="urn:microsoft.com/office/officeart/2005/8/layout/hierarchy1"/>
    <dgm:cxn modelId="{6EB31778-6231-4BED-9FE3-A277C39B6AF9}" type="presParOf" srcId="{84712347-D585-4815-92D0-E6001A36E5E4}" destId="{79C29FF5-2B0A-45F8-9208-60D4FE1A7D3B}" srcOrd="0" destOrd="0" presId="urn:microsoft.com/office/officeart/2005/8/layout/hierarchy1"/>
    <dgm:cxn modelId="{6550A4A9-3BDC-419B-B6C6-89661406DEAA}" type="presParOf" srcId="{79C29FF5-2B0A-45F8-9208-60D4FE1A7D3B}" destId="{8D63D76D-CF42-4B58-B432-B6679A3D092A}" srcOrd="0" destOrd="0" presId="urn:microsoft.com/office/officeart/2005/8/layout/hierarchy1"/>
    <dgm:cxn modelId="{875D64CE-867B-4B17-9F44-3DEA991F2963}" type="presParOf" srcId="{79C29FF5-2B0A-45F8-9208-60D4FE1A7D3B}" destId="{3A5545D4-C43D-4E9F-828D-B94AED8F36B4}" srcOrd="1" destOrd="0" presId="urn:microsoft.com/office/officeart/2005/8/layout/hierarchy1"/>
    <dgm:cxn modelId="{F33CB5C8-CF90-4A46-9132-A785437FBF95}" type="presParOf" srcId="{84712347-D585-4815-92D0-E6001A36E5E4}" destId="{C9531B53-AB57-4453-84BA-279CED1027AE}" srcOrd="1" destOrd="0" presId="urn:microsoft.com/office/officeart/2005/8/layout/hierarchy1"/>
    <dgm:cxn modelId="{5E92A598-0645-4051-A0B9-EA1A39978E67}" type="presParOf" srcId="{78C23449-EB4E-47BB-9477-BAC1CF2F1B74}" destId="{9688619B-703D-4F9C-A91A-077C426AB73B}" srcOrd="8" destOrd="0" presId="urn:microsoft.com/office/officeart/2005/8/layout/hierarchy1"/>
    <dgm:cxn modelId="{3E8D2653-B67B-4C96-BBB8-EC581C12D103}" type="presParOf" srcId="{78C23449-EB4E-47BB-9477-BAC1CF2F1B74}" destId="{86BF391E-8CF1-4702-BAF2-6145ACB38ED6}" srcOrd="9" destOrd="0" presId="urn:microsoft.com/office/officeart/2005/8/layout/hierarchy1"/>
    <dgm:cxn modelId="{64F5826B-7ED9-4C92-8898-C28FE8B30DC3}" type="presParOf" srcId="{86BF391E-8CF1-4702-BAF2-6145ACB38ED6}" destId="{0DD9D4BC-25B4-4BA4-9C2D-72ADA880B4CC}" srcOrd="0" destOrd="0" presId="urn:microsoft.com/office/officeart/2005/8/layout/hierarchy1"/>
    <dgm:cxn modelId="{29C0B066-1B87-49AA-882C-8CC555476F13}" type="presParOf" srcId="{0DD9D4BC-25B4-4BA4-9C2D-72ADA880B4CC}" destId="{172AEA6F-515E-44A2-97E6-BAFBF487E10E}" srcOrd="0" destOrd="0" presId="urn:microsoft.com/office/officeart/2005/8/layout/hierarchy1"/>
    <dgm:cxn modelId="{5B8AB207-E74D-437C-9320-6BAAAECA515B}" type="presParOf" srcId="{0DD9D4BC-25B4-4BA4-9C2D-72ADA880B4CC}" destId="{47D18F7B-9CD2-467C-ADD2-9C3487CC22AD}" srcOrd="1" destOrd="0" presId="urn:microsoft.com/office/officeart/2005/8/layout/hierarchy1"/>
    <dgm:cxn modelId="{0AC962C3-F1C4-4270-8108-013898158BC9}" type="presParOf" srcId="{86BF391E-8CF1-4702-BAF2-6145ACB38ED6}" destId="{1424C0DB-17CD-4A17-A907-BD4CFEADAF92}" srcOrd="1" destOrd="0" presId="urn:microsoft.com/office/officeart/2005/8/layout/hierarchy1"/>
    <dgm:cxn modelId="{CFD90673-0E63-496C-A16E-0350DA8B1C00}" type="presParOf" srcId="{78C23449-EB4E-47BB-9477-BAC1CF2F1B74}" destId="{B537BA48-C10D-48A3-9C49-1A6AB5CE81BC}" srcOrd="10" destOrd="0" presId="urn:microsoft.com/office/officeart/2005/8/layout/hierarchy1"/>
    <dgm:cxn modelId="{2A0EE411-0287-4728-9BB3-9964C34164F2}" type="presParOf" srcId="{78C23449-EB4E-47BB-9477-BAC1CF2F1B74}" destId="{B3B1CFA3-55E5-44A4-8BCB-76BCC687D0D2}" srcOrd="11" destOrd="0" presId="urn:microsoft.com/office/officeart/2005/8/layout/hierarchy1"/>
    <dgm:cxn modelId="{8FFF6B44-4AF4-453A-B0A0-EF6D50310D02}" type="presParOf" srcId="{B3B1CFA3-55E5-44A4-8BCB-76BCC687D0D2}" destId="{8B9FB721-4FDF-41E3-8D4E-1E3587E491D2}" srcOrd="0" destOrd="0" presId="urn:microsoft.com/office/officeart/2005/8/layout/hierarchy1"/>
    <dgm:cxn modelId="{1D0ACA96-DCC9-4E2F-BD3F-7E82A587EE75}" type="presParOf" srcId="{8B9FB721-4FDF-41E3-8D4E-1E3587E491D2}" destId="{36EB123B-2398-406C-9F7A-6C3CE9AA4213}" srcOrd="0" destOrd="0" presId="urn:microsoft.com/office/officeart/2005/8/layout/hierarchy1"/>
    <dgm:cxn modelId="{AC9109CF-A580-42EC-8C3B-C0329B576D2C}" type="presParOf" srcId="{8B9FB721-4FDF-41E3-8D4E-1E3587E491D2}" destId="{4545F56D-97E9-4769-884D-F5B68C16B827}" srcOrd="1" destOrd="0" presId="urn:microsoft.com/office/officeart/2005/8/layout/hierarchy1"/>
    <dgm:cxn modelId="{EF495F03-1FD2-469F-AF76-647B5EE3C8E2}" type="presParOf" srcId="{B3B1CFA3-55E5-44A4-8BCB-76BCC687D0D2}" destId="{BB3D0AA7-4F2F-495B-8F77-6C29D6AC86D1}" srcOrd="1" destOrd="0" presId="urn:microsoft.com/office/officeart/2005/8/layout/hierarchy1"/>
    <dgm:cxn modelId="{1A37948D-FB21-4692-899F-C19398FF7D15}" type="presParOf" srcId="{78C23449-EB4E-47BB-9477-BAC1CF2F1B74}" destId="{0AFDD073-A83B-4301-8392-9053CE9E7729}" srcOrd="12" destOrd="0" presId="urn:microsoft.com/office/officeart/2005/8/layout/hierarchy1"/>
    <dgm:cxn modelId="{842ABF0E-C214-46D9-B5A4-1A40F2AC2708}" type="presParOf" srcId="{78C23449-EB4E-47BB-9477-BAC1CF2F1B74}" destId="{607145B0-3602-4C43-AD77-E5AEDADB855F}" srcOrd="13" destOrd="0" presId="urn:microsoft.com/office/officeart/2005/8/layout/hierarchy1"/>
    <dgm:cxn modelId="{B2EA5DFE-E920-494B-96EB-219E7E0EDFB0}" type="presParOf" srcId="{607145B0-3602-4C43-AD77-E5AEDADB855F}" destId="{FFB1028D-8582-4E0C-A146-016ACDED1ABF}" srcOrd="0" destOrd="0" presId="urn:microsoft.com/office/officeart/2005/8/layout/hierarchy1"/>
    <dgm:cxn modelId="{2CDCB082-FC6B-4FE7-A512-D1D4677175B9}" type="presParOf" srcId="{FFB1028D-8582-4E0C-A146-016ACDED1ABF}" destId="{C283C70F-D5D2-496F-9D08-DB4ACA75376F}" srcOrd="0" destOrd="0" presId="urn:microsoft.com/office/officeart/2005/8/layout/hierarchy1"/>
    <dgm:cxn modelId="{B7EA8078-ACD8-4660-8E24-90B02434F0C9}" type="presParOf" srcId="{FFB1028D-8582-4E0C-A146-016ACDED1ABF}" destId="{732014E4-F6E5-4C8A-8371-78BBBF05DD4B}" srcOrd="1" destOrd="0" presId="urn:microsoft.com/office/officeart/2005/8/layout/hierarchy1"/>
    <dgm:cxn modelId="{9747A3A4-D87E-4D52-9186-0CB74EE8C59C}" type="presParOf" srcId="{607145B0-3602-4C43-AD77-E5AEDADB855F}" destId="{4752B7D6-61FF-4915-A708-AE9BA4D2EFD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59E54F7-9131-4DF3-ACD1-46AD9F3D9C60}" type="doc">
      <dgm:prSet loTypeId="urn:microsoft.com/office/officeart/2005/8/layout/process2" loCatId="process" qsTypeId="urn:microsoft.com/office/officeart/2005/8/quickstyle/simple4" qsCatId="simple" csTypeId="urn:microsoft.com/office/officeart/2005/8/colors/colorful2" csCatId="colorful" phldr="1"/>
      <dgm:spPr/>
    </dgm:pt>
    <dgm:pt modelId="{0327533E-F892-4923-8744-23F09B328042}">
      <dgm:prSet phldrT="[Text]" custT="1"/>
      <dgm:spPr/>
      <dgm:t>
        <a:bodyPr/>
        <a:lstStyle/>
        <a:p>
          <a:r>
            <a:rPr lang="en-US" sz="1600" b="1" smtClean="0">
              <a:latin typeface="Times New Roman" pitchFamily="18" charset="0"/>
              <a:cs typeface="Times New Roman" pitchFamily="18" charset="0"/>
            </a:rPr>
            <a:t>KHÔNG ÁP DỤNG HÌNH PHẠT TỬ HÌNH</a:t>
          </a:r>
          <a:endParaRPr lang="en-US" sz="1600" b="1">
            <a:latin typeface="Times New Roman" pitchFamily="18" charset="0"/>
            <a:cs typeface="Times New Roman" pitchFamily="18" charset="0"/>
          </a:endParaRPr>
        </a:p>
      </dgm:t>
    </dgm:pt>
    <dgm:pt modelId="{8F902E6C-03F7-48F0-9AD1-3C4090EAFE50}" type="parTrans" cxnId="{3D9E0210-3A61-4C3F-8CE2-C8FA60736480}">
      <dgm:prSet/>
      <dgm:spPr/>
      <dgm:t>
        <a:bodyPr/>
        <a:lstStyle/>
        <a:p>
          <a:endParaRPr lang="en-US" sz="1600">
            <a:latin typeface="Times New Roman" pitchFamily="18" charset="0"/>
            <a:cs typeface="Times New Roman" pitchFamily="18" charset="0"/>
          </a:endParaRPr>
        </a:p>
      </dgm:t>
    </dgm:pt>
    <dgm:pt modelId="{6BFAA890-B804-42A6-8539-8BA74AA8FFA1}" type="sibTrans" cxnId="{3D9E0210-3A61-4C3F-8CE2-C8FA60736480}">
      <dgm:prSet custT="1"/>
      <dgm:spPr/>
      <dgm:t>
        <a:bodyPr/>
        <a:lstStyle/>
        <a:p>
          <a:endParaRPr lang="en-US" sz="1600" b="1">
            <a:solidFill>
              <a:schemeClr val="tx1"/>
            </a:solidFill>
            <a:latin typeface="Times New Roman" pitchFamily="18" charset="0"/>
            <a:cs typeface="Times New Roman" pitchFamily="18" charset="0"/>
          </a:endParaRPr>
        </a:p>
      </dgm:t>
    </dgm:pt>
    <dgm:pt modelId="{80268614-7F0C-4563-BE94-B3A8CA550CEC}">
      <dgm:prSet phldrT="[Text]" custT="1"/>
      <dgm:spPr/>
      <dgm:t>
        <a:bodyPr/>
        <a:lstStyle/>
        <a:p>
          <a:r>
            <a:rPr lang="en-US" sz="1600" b="1" smtClean="0">
              <a:latin typeface="Times New Roman" pitchFamily="18" charset="0"/>
              <a:cs typeface="Times New Roman" pitchFamily="18" charset="0"/>
            </a:rPr>
            <a:t>Phụ nữ có thai, phụ nữ đang nuôi con dưới 36 tháng khi phạm tội hoặc khi xét xử</a:t>
          </a:r>
          <a:endParaRPr lang="en-US" sz="1600" b="1">
            <a:latin typeface="Times New Roman" pitchFamily="18" charset="0"/>
            <a:cs typeface="Times New Roman" pitchFamily="18" charset="0"/>
          </a:endParaRPr>
        </a:p>
      </dgm:t>
    </dgm:pt>
    <dgm:pt modelId="{9A9B848E-1761-48EB-84B0-491C4F56F748}" type="parTrans" cxnId="{8D86822B-230C-4794-AD43-1BD7A124F1F4}">
      <dgm:prSet/>
      <dgm:spPr/>
      <dgm:t>
        <a:bodyPr/>
        <a:lstStyle/>
        <a:p>
          <a:endParaRPr lang="en-US" sz="1600">
            <a:latin typeface="Times New Roman" pitchFamily="18" charset="0"/>
            <a:cs typeface="Times New Roman" pitchFamily="18" charset="0"/>
          </a:endParaRPr>
        </a:p>
      </dgm:t>
    </dgm:pt>
    <dgm:pt modelId="{D62B6264-35EA-4A3B-86DC-F337B9061B11}" type="sibTrans" cxnId="{8D86822B-230C-4794-AD43-1BD7A124F1F4}">
      <dgm:prSet custT="1"/>
      <dgm:spPr/>
      <dgm:t>
        <a:bodyPr/>
        <a:lstStyle/>
        <a:p>
          <a:endParaRPr lang="en-US" sz="1600" b="1">
            <a:solidFill>
              <a:schemeClr val="tx1"/>
            </a:solidFill>
            <a:latin typeface="Times New Roman" pitchFamily="18" charset="0"/>
            <a:cs typeface="Times New Roman" pitchFamily="18" charset="0"/>
          </a:endParaRPr>
        </a:p>
      </dgm:t>
    </dgm:pt>
    <dgm:pt modelId="{5B1B6F0E-BA36-433A-BD4A-FBB43E394378}">
      <dgm:prSet phldrT="[Text]" custT="1"/>
      <dgm:spPr/>
      <dgm:t>
        <a:bodyPr/>
        <a:lstStyle/>
        <a:p>
          <a:r>
            <a:rPr lang="en-US" sz="1600" b="1" smtClean="0">
              <a:latin typeface="Times New Roman" pitchFamily="18" charset="0"/>
              <a:cs typeface="Times New Roman" pitchFamily="18" charset="0"/>
            </a:rPr>
            <a:t>Người đủ 75 tuổi trở lên khi phạm tội hoặc khi xét xử</a:t>
          </a:r>
          <a:endParaRPr lang="en-US" sz="1600" b="1">
            <a:latin typeface="Times New Roman" pitchFamily="18" charset="0"/>
            <a:cs typeface="Times New Roman" pitchFamily="18" charset="0"/>
          </a:endParaRPr>
        </a:p>
      </dgm:t>
    </dgm:pt>
    <dgm:pt modelId="{8E7D7102-5FBF-481B-AD6A-8688CBA6EE41}" type="parTrans" cxnId="{0E1A65FD-B4D8-4B14-BFDB-3052F11C352F}">
      <dgm:prSet/>
      <dgm:spPr/>
      <dgm:t>
        <a:bodyPr/>
        <a:lstStyle/>
        <a:p>
          <a:endParaRPr lang="en-US" sz="1600">
            <a:latin typeface="Times New Roman" pitchFamily="18" charset="0"/>
            <a:cs typeface="Times New Roman" pitchFamily="18" charset="0"/>
          </a:endParaRPr>
        </a:p>
      </dgm:t>
    </dgm:pt>
    <dgm:pt modelId="{3CE8636C-5AEC-4DFC-8AC1-90E818E0F30D}" type="sibTrans" cxnId="{0E1A65FD-B4D8-4B14-BFDB-3052F11C352F}">
      <dgm:prSet/>
      <dgm:spPr/>
      <dgm:t>
        <a:bodyPr/>
        <a:lstStyle/>
        <a:p>
          <a:endParaRPr lang="en-US" sz="1600">
            <a:latin typeface="Times New Roman" pitchFamily="18" charset="0"/>
            <a:cs typeface="Times New Roman" pitchFamily="18" charset="0"/>
          </a:endParaRPr>
        </a:p>
      </dgm:t>
    </dgm:pt>
    <dgm:pt modelId="{62D10268-1D18-43E3-A0F1-B4587EE14FAF}">
      <dgm:prSet phldrT="[Text]" custT="1"/>
      <dgm:spPr/>
      <dgm:t>
        <a:bodyPr/>
        <a:lstStyle/>
        <a:p>
          <a:r>
            <a:rPr lang="en-US" sz="1600" b="1" smtClean="0">
              <a:latin typeface="Times New Roman" pitchFamily="18" charset="0"/>
              <a:cs typeface="Times New Roman" pitchFamily="18" charset="0"/>
            </a:rPr>
            <a:t>Người dưới 18 tuổi khi phạm tội</a:t>
          </a:r>
          <a:endParaRPr lang="en-US" sz="1600" b="1">
            <a:latin typeface="Times New Roman" pitchFamily="18" charset="0"/>
            <a:cs typeface="Times New Roman" pitchFamily="18" charset="0"/>
          </a:endParaRPr>
        </a:p>
      </dgm:t>
    </dgm:pt>
    <dgm:pt modelId="{17567AE8-0026-42D1-BBB9-3754510B0DCF}" type="parTrans" cxnId="{ED9FAD20-7872-4039-B9A4-2275C4FF9D1C}">
      <dgm:prSet/>
      <dgm:spPr/>
      <dgm:t>
        <a:bodyPr/>
        <a:lstStyle/>
        <a:p>
          <a:endParaRPr lang="en-US" sz="1600">
            <a:latin typeface="Times New Roman" pitchFamily="18" charset="0"/>
            <a:cs typeface="Times New Roman" pitchFamily="18" charset="0"/>
          </a:endParaRPr>
        </a:p>
      </dgm:t>
    </dgm:pt>
    <dgm:pt modelId="{375CAAD1-4BA6-4379-834A-5741FEF401F3}" type="sibTrans" cxnId="{ED9FAD20-7872-4039-B9A4-2275C4FF9D1C}">
      <dgm:prSet custT="1"/>
      <dgm:spPr/>
      <dgm:t>
        <a:bodyPr/>
        <a:lstStyle/>
        <a:p>
          <a:endParaRPr lang="en-US" sz="1600" b="1">
            <a:solidFill>
              <a:schemeClr val="tx1"/>
            </a:solidFill>
            <a:latin typeface="Times New Roman" pitchFamily="18" charset="0"/>
            <a:cs typeface="Times New Roman" pitchFamily="18" charset="0"/>
          </a:endParaRPr>
        </a:p>
      </dgm:t>
    </dgm:pt>
    <dgm:pt modelId="{6C265536-0CE7-420B-855A-3BA964E329EE}" type="pres">
      <dgm:prSet presAssocID="{159E54F7-9131-4DF3-ACD1-46AD9F3D9C60}" presName="linearFlow" presStyleCnt="0">
        <dgm:presLayoutVars>
          <dgm:resizeHandles val="exact"/>
        </dgm:presLayoutVars>
      </dgm:prSet>
      <dgm:spPr/>
    </dgm:pt>
    <dgm:pt modelId="{C5867BB9-6C41-4500-B22D-B6A959ADB7C1}" type="pres">
      <dgm:prSet presAssocID="{0327533E-F892-4923-8744-23F09B328042}" presName="node" presStyleLbl="node1" presStyleIdx="0" presStyleCnt="4" custScaleX="159677" custScaleY="101599">
        <dgm:presLayoutVars>
          <dgm:bulletEnabled val="1"/>
        </dgm:presLayoutVars>
      </dgm:prSet>
      <dgm:spPr/>
      <dgm:t>
        <a:bodyPr/>
        <a:lstStyle/>
        <a:p>
          <a:endParaRPr lang="en-US"/>
        </a:p>
      </dgm:t>
    </dgm:pt>
    <dgm:pt modelId="{B7AC8027-E53B-4DFF-9FFC-B185AA83BDF6}" type="pres">
      <dgm:prSet presAssocID="{6BFAA890-B804-42A6-8539-8BA74AA8FFA1}" presName="sibTrans" presStyleLbl="sibTrans2D1" presStyleIdx="0" presStyleCnt="3" custAng="16200000" custScaleX="126575" custLinFactX="-300000" custLinFactY="200000" custLinFactNeighborX="-303042" custLinFactNeighborY="283783"/>
      <dgm:spPr/>
      <dgm:t>
        <a:bodyPr/>
        <a:lstStyle/>
        <a:p>
          <a:endParaRPr lang="en-US"/>
        </a:p>
      </dgm:t>
    </dgm:pt>
    <dgm:pt modelId="{008A05F8-F078-4D48-9D57-2107B92F9906}" type="pres">
      <dgm:prSet presAssocID="{6BFAA890-B804-42A6-8539-8BA74AA8FFA1}" presName="connectorText" presStyleLbl="sibTrans2D1" presStyleIdx="0" presStyleCnt="3"/>
      <dgm:spPr/>
      <dgm:t>
        <a:bodyPr/>
        <a:lstStyle/>
        <a:p>
          <a:endParaRPr lang="en-US"/>
        </a:p>
      </dgm:t>
    </dgm:pt>
    <dgm:pt modelId="{72A727B1-5B28-421A-9E83-15A532F67B65}" type="pres">
      <dgm:prSet presAssocID="{62D10268-1D18-43E3-A0F1-B4587EE14FAF}" presName="node" presStyleLbl="node1" presStyleIdx="1" presStyleCnt="4" custScaleX="126575">
        <dgm:presLayoutVars>
          <dgm:bulletEnabled val="1"/>
        </dgm:presLayoutVars>
      </dgm:prSet>
      <dgm:spPr/>
      <dgm:t>
        <a:bodyPr/>
        <a:lstStyle/>
        <a:p>
          <a:endParaRPr lang="en-US"/>
        </a:p>
      </dgm:t>
    </dgm:pt>
    <dgm:pt modelId="{C0B84D0C-CCED-44DA-8EEB-D4817D722AC9}" type="pres">
      <dgm:prSet presAssocID="{375CAAD1-4BA6-4379-834A-5741FEF401F3}" presName="sibTrans" presStyleLbl="sibTrans2D1" presStyleIdx="1" presStyleCnt="3" custAng="16200000" custScaleX="126575" custLinFactX="-299138" custLinFactY="200245" custLinFactNeighborX="-300000" custLinFactNeighborY="300000"/>
      <dgm:spPr/>
      <dgm:t>
        <a:bodyPr/>
        <a:lstStyle/>
        <a:p>
          <a:endParaRPr lang="en-US"/>
        </a:p>
      </dgm:t>
    </dgm:pt>
    <dgm:pt modelId="{AFC2C7E9-F496-49C8-B6AA-C3045F3EE24D}" type="pres">
      <dgm:prSet presAssocID="{375CAAD1-4BA6-4379-834A-5741FEF401F3}" presName="connectorText" presStyleLbl="sibTrans2D1" presStyleIdx="1" presStyleCnt="3"/>
      <dgm:spPr/>
      <dgm:t>
        <a:bodyPr/>
        <a:lstStyle/>
        <a:p>
          <a:endParaRPr lang="en-US"/>
        </a:p>
      </dgm:t>
    </dgm:pt>
    <dgm:pt modelId="{2CA876F5-3D14-423A-95C3-56008203757E}" type="pres">
      <dgm:prSet presAssocID="{80268614-7F0C-4563-BE94-B3A8CA550CEC}" presName="node" presStyleLbl="node1" presStyleIdx="2" presStyleCnt="4" custScaleX="126575">
        <dgm:presLayoutVars>
          <dgm:bulletEnabled val="1"/>
        </dgm:presLayoutVars>
      </dgm:prSet>
      <dgm:spPr/>
      <dgm:t>
        <a:bodyPr/>
        <a:lstStyle/>
        <a:p>
          <a:endParaRPr lang="en-US"/>
        </a:p>
      </dgm:t>
    </dgm:pt>
    <dgm:pt modelId="{D875076A-F963-4756-A2C9-C42417C1EDC9}" type="pres">
      <dgm:prSet presAssocID="{D62B6264-35EA-4A3B-86DC-F337B9061B11}" presName="sibTrans" presStyleLbl="sibTrans2D1" presStyleIdx="2" presStyleCnt="3" custAng="16200000" custScaleX="126575" custLinFactX="-300000" custLinFactY="-205294" custLinFactNeighborX="-303042" custLinFactNeighborY="-300000"/>
      <dgm:spPr/>
      <dgm:t>
        <a:bodyPr/>
        <a:lstStyle/>
        <a:p>
          <a:endParaRPr lang="en-US"/>
        </a:p>
      </dgm:t>
    </dgm:pt>
    <dgm:pt modelId="{69075FA3-2323-4A2C-8C71-CC31F38F823A}" type="pres">
      <dgm:prSet presAssocID="{D62B6264-35EA-4A3B-86DC-F337B9061B11}" presName="connectorText" presStyleLbl="sibTrans2D1" presStyleIdx="2" presStyleCnt="3"/>
      <dgm:spPr/>
      <dgm:t>
        <a:bodyPr/>
        <a:lstStyle/>
        <a:p>
          <a:endParaRPr lang="en-US"/>
        </a:p>
      </dgm:t>
    </dgm:pt>
    <dgm:pt modelId="{130AE033-1C7E-41A3-AE29-4908ED87C05E}" type="pres">
      <dgm:prSet presAssocID="{5B1B6F0E-BA36-433A-BD4A-FBB43E394378}" presName="node" presStyleLbl="node1" presStyleIdx="3" presStyleCnt="4" custScaleX="126575">
        <dgm:presLayoutVars>
          <dgm:bulletEnabled val="1"/>
        </dgm:presLayoutVars>
      </dgm:prSet>
      <dgm:spPr/>
      <dgm:t>
        <a:bodyPr/>
        <a:lstStyle/>
        <a:p>
          <a:endParaRPr lang="en-US"/>
        </a:p>
      </dgm:t>
    </dgm:pt>
  </dgm:ptLst>
  <dgm:cxnLst>
    <dgm:cxn modelId="{0E1A65FD-B4D8-4B14-BFDB-3052F11C352F}" srcId="{159E54F7-9131-4DF3-ACD1-46AD9F3D9C60}" destId="{5B1B6F0E-BA36-433A-BD4A-FBB43E394378}" srcOrd="3" destOrd="0" parTransId="{8E7D7102-5FBF-481B-AD6A-8688CBA6EE41}" sibTransId="{3CE8636C-5AEC-4DFC-8AC1-90E818E0F30D}"/>
    <dgm:cxn modelId="{AEDA5EC1-5FEC-4828-87A4-32A4D0A61258}" type="presOf" srcId="{D62B6264-35EA-4A3B-86DC-F337B9061B11}" destId="{69075FA3-2323-4A2C-8C71-CC31F38F823A}" srcOrd="1" destOrd="0" presId="urn:microsoft.com/office/officeart/2005/8/layout/process2"/>
    <dgm:cxn modelId="{7D8CE52D-50B4-497D-90F7-D49CE38A4541}" type="presOf" srcId="{159E54F7-9131-4DF3-ACD1-46AD9F3D9C60}" destId="{6C265536-0CE7-420B-855A-3BA964E329EE}" srcOrd="0" destOrd="0" presId="urn:microsoft.com/office/officeart/2005/8/layout/process2"/>
    <dgm:cxn modelId="{8D86822B-230C-4794-AD43-1BD7A124F1F4}" srcId="{159E54F7-9131-4DF3-ACD1-46AD9F3D9C60}" destId="{80268614-7F0C-4563-BE94-B3A8CA550CEC}" srcOrd="2" destOrd="0" parTransId="{9A9B848E-1761-48EB-84B0-491C4F56F748}" sibTransId="{D62B6264-35EA-4A3B-86DC-F337B9061B11}"/>
    <dgm:cxn modelId="{0D66A5FB-C24E-4A6B-8DF5-DA6F528965DB}" type="presOf" srcId="{375CAAD1-4BA6-4379-834A-5741FEF401F3}" destId="{AFC2C7E9-F496-49C8-B6AA-C3045F3EE24D}" srcOrd="1" destOrd="0" presId="urn:microsoft.com/office/officeart/2005/8/layout/process2"/>
    <dgm:cxn modelId="{771E892F-A808-4603-BD1B-8A096267976A}" type="presOf" srcId="{80268614-7F0C-4563-BE94-B3A8CA550CEC}" destId="{2CA876F5-3D14-423A-95C3-56008203757E}" srcOrd="0" destOrd="0" presId="urn:microsoft.com/office/officeart/2005/8/layout/process2"/>
    <dgm:cxn modelId="{ED9FAD20-7872-4039-B9A4-2275C4FF9D1C}" srcId="{159E54F7-9131-4DF3-ACD1-46AD9F3D9C60}" destId="{62D10268-1D18-43E3-A0F1-B4587EE14FAF}" srcOrd="1" destOrd="0" parTransId="{17567AE8-0026-42D1-BBB9-3754510B0DCF}" sibTransId="{375CAAD1-4BA6-4379-834A-5741FEF401F3}"/>
    <dgm:cxn modelId="{A40A92CE-248D-463B-A200-3F581F40E6C0}" type="presOf" srcId="{5B1B6F0E-BA36-433A-BD4A-FBB43E394378}" destId="{130AE033-1C7E-41A3-AE29-4908ED87C05E}" srcOrd="0" destOrd="0" presId="urn:microsoft.com/office/officeart/2005/8/layout/process2"/>
    <dgm:cxn modelId="{887916F0-0A6D-40FA-9EAA-E60D23C4F855}" type="presOf" srcId="{375CAAD1-4BA6-4379-834A-5741FEF401F3}" destId="{C0B84D0C-CCED-44DA-8EEB-D4817D722AC9}" srcOrd="0" destOrd="0" presId="urn:microsoft.com/office/officeart/2005/8/layout/process2"/>
    <dgm:cxn modelId="{F30F255D-9647-4E49-8C45-1EE803B94CA3}" type="presOf" srcId="{0327533E-F892-4923-8744-23F09B328042}" destId="{C5867BB9-6C41-4500-B22D-B6A959ADB7C1}" srcOrd="0" destOrd="0" presId="urn:microsoft.com/office/officeart/2005/8/layout/process2"/>
    <dgm:cxn modelId="{3D9E0210-3A61-4C3F-8CE2-C8FA60736480}" srcId="{159E54F7-9131-4DF3-ACD1-46AD9F3D9C60}" destId="{0327533E-F892-4923-8744-23F09B328042}" srcOrd="0" destOrd="0" parTransId="{8F902E6C-03F7-48F0-9AD1-3C4090EAFE50}" sibTransId="{6BFAA890-B804-42A6-8539-8BA74AA8FFA1}"/>
    <dgm:cxn modelId="{7C994E88-72D0-4458-A55E-3A0814850666}" type="presOf" srcId="{D62B6264-35EA-4A3B-86DC-F337B9061B11}" destId="{D875076A-F963-4756-A2C9-C42417C1EDC9}" srcOrd="0" destOrd="0" presId="urn:microsoft.com/office/officeart/2005/8/layout/process2"/>
    <dgm:cxn modelId="{9BE9DF61-647E-4B66-8102-57A7BBA81E50}" type="presOf" srcId="{62D10268-1D18-43E3-A0F1-B4587EE14FAF}" destId="{72A727B1-5B28-421A-9E83-15A532F67B65}" srcOrd="0" destOrd="0" presId="urn:microsoft.com/office/officeart/2005/8/layout/process2"/>
    <dgm:cxn modelId="{66076429-5728-4822-9E9F-EDFD15EE994C}" type="presOf" srcId="{6BFAA890-B804-42A6-8539-8BA74AA8FFA1}" destId="{008A05F8-F078-4D48-9D57-2107B92F9906}" srcOrd="1" destOrd="0" presId="urn:microsoft.com/office/officeart/2005/8/layout/process2"/>
    <dgm:cxn modelId="{133824D6-7D61-4621-BCA0-DE1D4CAE2E5B}" type="presOf" srcId="{6BFAA890-B804-42A6-8539-8BA74AA8FFA1}" destId="{B7AC8027-E53B-4DFF-9FFC-B185AA83BDF6}" srcOrd="0" destOrd="0" presId="urn:microsoft.com/office/officeart/2005/8/layout/process2"/>
    <dgm:cxn modelId="{D8747E60-7646-4856-8B74-61E23FCA2F38}" type="presParOf" srcId="{6C265536-0CE7-420B-855A-3BA964E329EE}" destId="{C5867BB9-6C41-4500-B22D-B6A959ADB7C1}" srcOrd="0" destOrd="0" presId="urn:microsoft.com/office/officeart/2005/8/layout/process2"/>
    <dgm:cxn modelId="{2B03E1DE-EFF4-4061-96AC-28E066048C6D}" type="presParOf" srcId="{6C265536-0CE7-420B-855A-3BA964E329EE}" destId="{B7AC8027-E53B-4DFF-9FFC-B185AA83BDF6}" srcOrd="1" destOrd="0" presId="urn:microsoft.com/office/officeart/2005/8/layout/process2"/>
    <dgm:cxn modelId="{16E283D4-C9CE-48F2-BE02-972B10116D5C}" type="presParOf" srcId="{B7AC8027-E53B-4DFF-9FFC-B185AA83BDF6}" destId="{008A05F8-F078-4D48-9D57-2107B92F9906}" srcOrd="0" destOrd="0" presId="urn:microsoft.com/office/officeart/2005/8/layout/process2"/>
    <dgm:cxn modelId="{3604B807-1AE3-4A76-BCFD-80CACAF21C81}" type="presParOf" srcId="{6C265536-0CE7-420B-855A-3BA964E329EE}" destId="{72A727B1-5B28-421A-9E83-15A532F67B65}" srcOrd="2" destOrd="0" presId="urn:microsoft.com/office/officeart/2005/8/layout/process2"/>
    <dgm:cxn modelId="{ECB899E1-3502-4C50-A0F7-436908FAED7E}" type="presParOf" srcId="{6C265536-0CE7-420B-855A-3BA964E329EE}" destId="{C0B84D0C-CCED-44DA-8EEB-D4817D722AC9}" srcOrd="3" destOrd="0" presId="urn:microsoft.com/office/officeart/2005/8/layout/process2"/>
    <dgm:cxn modelId="{860C3B9D-14FD-4FC4-881D-158C22A72EB9}" type="presParOf" srcId="{C0B84D0C-CCED-44DA-8EEB-D4817D722AC9}" destId="{AFC2C7E9-F496-49C8-B6AA-C3045F3EE24D}" srcOrd="0" destOrd="0" presId="urn:microsoft.com/office/officeart/2005/8/layout/process2"/>
    <dgm:cxn modelId="{5DA74730-B454-486B-A389-CAE7F70FEB35}" type="presParOf" srcId="{6C265536-0CE7-420B-855A-3BA964E329EE}" destId="{2CA876F5-3D14-423A-95C3-56008203757E}" srcOrd="4" destOrd="0" presId="urn:microsoft.com/office/officeart/2005/8/layout/process2"/>
    <dgm:cxn modelId="{BC5640F3-3A85-4847-99EC-2A1BC85AFDEE}" type="presParOf" srcId="{6C265536-0CE7-420B-855A-3BA964E329EE}" destId="{D875076A-F963-4756-A2C9-C42417C1EDC9}" srcOrd="5" destOrd="0" presId="urn:microsoft.com/office/officeart/2005/8/layout/process2"/>
    <dgm:cxn modelId="{2D45D92F-54BD-4B60-9A02-3B4E6EDF3915}" type="presParOf" srcId="{D875076A-F963-4756-A2C9-C42417C1EDC9}" destId="{69075FA3-2323-4A2C-8C71-CC31F38F823A}" srcOrd="0" destOrd="0" presId="urn:microsoft.com/office/officeart/2005/8/layout/process2"/>
    <dgm:cxn modelId="{5A0E71D8-5F03-432F-B7EF-3322B3507E21}" type="presParOf" srcId="{6C265536-0CE7-420B-855A-3BA964E329EE}" destId="{130AE033-1C7E-41A3-AE29-4908ED87C05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59E54F7-9131-4DF3-ACD1-46AD9F3D9C60}" type="doc">
      <dgm:prSet loTypeId="urn:microsoft.com/office/officeart/2005/8/layout/process2" loCatId="process" qsTypeId="urn:microsoft.com/office/officeart/2005/8/quickstyle/simple4" qsCatId="simple" csTypeId="urn:microsoft.com/office/officeart/2005/8/colors/colorful1#1" csCatId="colorful" phldr="1"/>
      <dgm:spPr/>
    </dgm:pt>
    <dgm:pt modelId="{0327533E-F892-4923-8744-23F09B328042}">
      <dgm:prSet phldrT="[Text]" custT="1"/>
      <dgm:spPr/>
      <dgm:t>
        <a:bodyPr/>
        <a:lstStyle/>
        <a:p>
          <a:r>
            <a:rPr lang="en-US" sz="1600" b="1" smtClean="0">
              <a:latin typeface="Times New Roman" pitchFamily="18" charset="0"/>
              <a:cs typeface="Times New Roman" pitchFamily="18" charset="0"/>
            </a:rPr>
            <a:t>KHÔNG THI HÀNH ÁN TỬ HÌNH</a:t>
          </a:r>
          <a:endParaRPr lang="en-US" sz="1600" b="1">
            <a:latin typeface="Times New Roman" pitchFamily="18" charset="0"/>
            <a:cs typeface="Times New Roman" pitchFamily="18" charset="0"/>
          </a:endParaRPr>
        </a:p>
      </dgm:t>
    </dgm:pt>
    <dgm:pt modelId="{8F902E6C-03F7-48F0-9AD1-3C4090EAFE50}" type="parTrans" cxnId="{3D9E0210-3A61-4C3F-8CE2-C8FA60736480}">
      <dgm:prSet/>
      <dgm:spPr/>
      <dgm:t>
        <a:bodyPr/>
        <a:lstStyle/>
        <a:p>
          <a:endParaRPr lang="en-US" sz="1600">
            <a:latin typeface="Times New Roman" pitchFamily="18" charset="0"/>
            <a:cs typeface="Times New Roman" pitchFamily="18" charset="0"/>
          </a:endParaRPr>
        </a:p>
      </dgm:t>
    </dgm:pt>
    <dgm:pt modelId="{6BFAA890-B804-42A6-8539-8BA74AA8FFA1}" type="sibTrans" cxnId="{3D9E0210-3A61-4C3F-8CE2-C8FA60736480}">
      <dgm:prSet custT="1"/>
      <dgm:spPr/>
      <dgm:t>
        <a:bodyPr/>
        <a:lstStyle/>
        <a:p>
          <a:endParaRPr lang="en-US" sz="1600" b="1">
            <a:solidFill>
              <a:schemeClr val="tx1"/>
            </a:solidFill>
            <a:latin typeface="Times New Roman" pitchFamily="18" charset="0"/>
            <a:cs typeface="Times New Roman" pitchFamily="18" charset="0"/>
          </a:endParaRPr>
        </a:p>
      </dgm:t>
    </dgm:pt>
    <dgm:pt modelId="{80268614-7F0C-4563-BE94-B3A8CA550CEC}">
      <dgm:prSet phldrT="[Text]" custT="1"/>
      <dgm:spPr/>
      <dgm:t>
        <a:bodyPr/>
        <a:lstStyle/>
        <a:p>
          <a:r>
            <a:rPr lang="en-US" sz="1600" b="1" smtClean="0">
              <a:latin typeface="Times New Roman" pitchFamily="18" charset="0"/>
              <a:cs typeface="Times New Roman" pitchFamily="18" charset="0"/>
            </a:rPr>
            <a:t>Người đủ 75 tuổi trở lên</a:t>
          </a:r>
          <a:endParaRPr lang="en-US" sz="1600" b="1">
            <a:latin typeface="Times New Roman" pitchFamily="18" charset="0"/>
            <a:cs typeface="Times New Roman" pitchFamily="18" charset="0"/>
          </a:endParaRPr>
        </a:p>
      </dgm:t>
    </dgm:pt>
    <dgm:pt modelId="{9A9B848E-1761-48EB-84B0-491C4F56F748}" type="parTrans" cxnId="{8D86822B-230C-4794-AD43-1BD7A124F1F4}">
      <dgm:prSet/>
      <dgm:spPr/>
      <dgm:t>
        <a:bodyPr/>
        <a:lstStyle/>
        <a:p>
          <a:endParaRPr lang="en-US" sz="1600">
            <a:latin typeface="Times New Roman" pitchFamily="18" charset="0"/>
            <a:cs typeface="Times New Roman" pitchFamily="18" charset="0"/>
          </a:endParaRPr>
        </a:p>
      </dgm:t>
    </dgm:pt>
    <dgm:pt modelId="{D62B6264-35EA-4A3B-86DC-F337B9061B11}" type="sibTrans" cxnId="{8D86822B-230C-4794-AD43-1BD7A124F1F4}">
      <dgm:prSet custT="1"/>
      <dgm:spPr/>
      <dgm:t>
        <a:bodyPr/>
        <a:lstStyle/>
        <a:p>
          <a:endParaRPr lang="en-US" sz="1600" b="1">
            <a:solidFill>
              <a:schemeClr val="tx1"/>
            </a:solidFill>
            <a:latin typeface="Times New Roman" pitchFamily="18" charset="0"/>
            <a:cs typeface="Times New Roman" pitchFamily="18" charset="0"/>
          </a:endParaRPr>
        </a:p>
      </dgm:t>
    </dgm:pt>
    <dgm:pt modelId="{5B1B6F0E-BA36-433A-BD4A-FBB43E394378}">
      <dgm:prSet phldrT="[Text]" custT="1"/>
      <dgm:spPr/>
      <dgm:t>
        <a:bodyPr/>
        <a:lstStyle/>
        <a:p>
          <a:pPr algn="just"/>
          <a:r>
            <a:rPr lang="en-US" sz="1600" b="1" smtClean="0">
              <a:latin typeface="Times New Roman" pitchFamily="18" charset="0"/>
              <a:cs typeface="Times New Roman" pitchFamily="18" charset="0"/>
            </a:rPr>
            <a:t>Người bị kết án tử hình về tội tham ô tài sản, tội nhận hối lộ mà sau khi bị kết án đã chủ động nộp lại ít nhất ba phần tư tài sản tham ô, nhận hối lộ và hợp tác tích cực với cơ quan chức năng trong việc phát hiện, điều tra, xử lý tội phạm hoặc lập công lớn</a:t>
          </a:r>
          <a:endParaRPr lang="en-US" sz="1600" b="1">
            <a:latin typeface="Times New Roman" pitchFamily="18" charset="0"/>
            <a:cs typeface="Times New Roman" pitchFamily="18" charset="0"/>
          </a:endParaRPr>
        </a:p>
      </dgm:t>
    </dgm:pt>
    <dgm:pt modelId="{8E7D7102-5FBF-481B-AD6A-8688CBA6EE41}" type="parTrans" cxnId="{0E1A65FD-B4D8-4B14-BFDB-3052F11C352F}">
      <dgm:prSet/>
      <dgm:spPr/>
      <dgm:t>
        <a:bodyPr/>
        <a:lstStyle/>
        <a:p>
          <a:endParaRPr lang="en-US" sz="1600">
            <a:latin typeface="Times New Roman" pitchFamily="18" charset="0"/>
            <a:cs typeface="Times New Roman" pitchFamily="18" charset="0"/>
          </a:endParaRPr>
        </a:p>
      </dgm:t>
    </dgm:pt>
    <dgm:pt modelId="{3CE8636C-5AEC-4DFC-8AC1-90E818E0F30D}" type="sibTrans" cxnId="{0E1A65FD-B4D8-4B14-BFDB-3052F11C352F}">
      <dgm:prSet/>
      <dgm:spPr/>
      <dgm:t>
        <a:bodyPr/>
        <a:lstStyle/>
        <a:p>
          <a:endParaRPr lang="en-US" sz="1600">
            <a:latin typeface="Times New Roman" pitchFamily="18" charset="0"/>
            <a:cs typeface="Times New Roman" pitchFamily="18" charset="0"/>
          </a:endParaRPr>
        </a:p>
      </dgm:t>
    </dgm:pt>
    <dgm:pt modelId="{62D10268-1D18-43E3-A0F1-B4587EE14FAF}">
      <dgm:prSet phldrT="[Text]" custT="1"/>
      <dgm:spPr/>
      <dgm:t>
        <a:bodyPr/>
        <a:lstStyle/>
        <a:p>
          <a:r>
            <a:rPr lang="en-US" sz="1600" b="1" smtClean="0">
              <a:latin typeface="Times New Roman" pitchFamily="18" charset="0"/>
              <a:cs typeface="Times New Roman" pitchFamily="18" charset="0"/>
            </a:rPr>
            <a:t>Phụ nữ có thai, phụ nữ đang nuôi con dưới 36 tháng khi phạm tội hoặc khi xét xử</a:t>
          </a:r>
          <a:endParaRPr lang="en-US" sz="1600" b="1">
            <a:latin typeface="Times New Roman" pitchFamily="18" charset="0"/>
            <a:cs typeface="Times New Roman" pitchFamily="18" charset="0"/>
          </a:endParaRPr>
        </a:p>
      </dgm:t>
    </dgm:pt>
    <dgm:pt modelId="{17567AE8-0026-42D1-BBB9-3754510B0DCF}" type="parTrans" cxnId="{ED9FAD20-7872-4039-B9A4-2275C4FF9D1C}">
      <dgm:prSet/>
      <dgm:spPr/>
      <dgm:t>
        <a:bodyPr/>
        <a:lstStyle/>
        <a:p>
          <a:endParaRPr lang="en-US" sz="1600">
            <a:latin typeface="Times New Roman" pitchFamily="18" charset="0"/>
            <a:cs typeface="Times New Roman" pitchFamily="18" charset="0"/>
          </a:endParaRPr>
        </a:p>
      </dgm:t>
    </dgm:pt>
    <dgm:pt modelId="{375CAAD1-4BA6-4379-834A-5741FEF401F3}" type="sibTrans" cxnId="{ED9FAD20-7872-4039-B9A4-2275C4FF9D1C}">
      <dgm:prSet custT="1"/>
      <dgm:spPr/>
      <dgm:t>
        <a:bodyPr/>
        <a:lstStyle/>
        <a:p>
          <a:endParaRPr lang="en-US" sz="1600" b="1">
            <a:solidFill>
              <a:schemeClr val="tx1"/>
            </a:solidFill>
            <a:latin typeface="Times New Roman" pitchFamily="18" charset="0"/>
            <a:cs typeface="Times New Roman" pitchFamily="18" charset="0"/>
          </a:endParaRPr>
        </a:p>
      </dgm:t>
    </dgm:pt>
    <dgm:pt modelId="{6C265536-0CE7-420B-855A-3BA964E329EE}" type="pres">
      <dgm:prSet presAssocID="{159E54F7-9131-4DF3-ACD1-46AD9F3D9C60}" presName="linearFlow" presStyleCnt="0">
        <dgm:presLayoutVars>
          <dgm:resizeHandles val="exact"/>
        </dgm:presLayoutVars>
      </dgm:prSet>
      <dgm:spPr/>
    </dgm:pt>
    <dgm:pt modelId="{C5867BB9-6C41-4500-B22D-B6A959ADB7C1}" type="pres">
      <dgm:prSet presAssocID="{0327533E-F892-4923-8744-23F09B328042}" presName="node" presStyleLbl="node1" presStyleIdx="0" presStyleCnt="4" custScaleX="143916" custScaleY="138691">
        <dgm:presLayoutVars>
          <dgm:bulletEnabled val="1"/>
        </dgm:presLayoutVars>
      </dgm:prSet>
      <dgm:spPr/>
      <dgm:t>
        <a:bodyPr/>
        <a:lstStyle/>
        <a:p>
          <a:endParaRPr lang="en-US"/>
        </a:p>
      </dgm:t>
    </dgm:pt>
    <dgm:pt modelId="{B7AC8027-E53B-4DFF-9FFC-B185AA83BDF6}" type="pres">
      <dgm:prSet presAssocID="{6BFAA890-B804-42A6-8539-8BA74AA8FFA1}" presName="sibTrans" presStyleLbl="sibTrans2D1" presStyleIdx="0" presStyleCnt="3" custAng="5400000" custScaleX="126575" custLinFactX="300000" custLinFactY="205440" custLinFactNeighborX="337569" custLinFactNeighborY="300000"/>
      <dgm:spPr/>
      <dgm:t>
        <a:bodyPr/>
        <a:lstStyle/>
        <a:p>
          <a:endParaRPr lang="en-US"/>
        </a:p>
      </dgm:t>
    </dgm:pt>
    <dgm:pt modelId="{008A05F8-F078-4D48-9D57-2107B92F9906}" type="pres">
      <dgm:prSet presAssocID="{6BFAA890-B804-42A6-8539-8BA74AA8FFA1}" presName="connectorText" presStyleLbl="sibTrans2D1" presStyleIdx="0" presStyleCnt="3"/>
      <dgm:spPr/>
      <dgm:t>
        <a:bodyPr/>
        <a:lstStyle/>
        <a:p>
          <a:endParaRPr lang="en-US"/>
        </a:p>
      </dgm:t>
    </dgm:pt>
    <dgm:pt modelId="{72A727B1-5B28-421A-9E83-15A532F67B65}" type="pres">
      <dgm:prSet presAssocID="{62D10268-1D18-43E3-A0F1-B4587EE14FAF}" presName="node" presStyleLbl="node1" presStyleIdx="1" presStyleCnt="4" custScaleX="101031">
        <dgm:presLayoutVars>
          <dgm:bulletEnabled val="1"/>
        </dgm:presLayoutVars>
      </dgm:prSet>
      <dgm:spPr/>
      <dgm:t>
        <a:bodyPr/>
        <a:lstStyle/>
        <a:p>
          <a:endParaRPr lang="en-US"/>
        </a:p>
      </dgm:t>
    </dgm:pt>
    <dgm:pt modelId="{C0B84D0C-CCED-44DA-8EEB-D4817D722AC9}" type="pres">
      <dgm:prSet presAssocID="{375CAAD1-4BA6-4379-834A-5741FEF401F3}" presName="sibTrans" presStyleLbl="sibTrans2D1" presStyleIdx="1" presStyleCnt="3" custAng="5400000" custScaleX="125861" custLinFactX="300000" custLinFactY="300000" custLinFactNeighborX="341660" custLinFactNeighborY="338769"/>
      <dgm:spPr/>
      <dgm:t>
        <a:bodyPr/>
        <a:lstStyle/>
        <a:p>
          <a:endParaRPr lang="en-US"/>
        </a:p>
      </dgm:t>
    </dgm:pt>
    <dgm:pt modelId="{AFC2C7E9-F496-49C8-B6AA-C3045F3EE24D}" type="pres">
      <dgm:prSet presAssocID="{375CAAD1-4BA6-4379-834A-5741FEF401F3}" presName="connectorText" presStyleLbl="sibTrans2D1" presStyleIdx="1" presStyleCnt="3"/>
      <dgm:spPr/>
      <dgm:t>
        <a:bodyPr/>
        <a:lstStyle/>
        <a:p>
          <a:endParaRPr lang="en-US"/>
        </a:p>
      </dgm:t>
    </dgm:pt>
    <dgm:pt modelId="{2CA876F5-3D14-423A-95C3-56008203757E}" type="pres">
      <dgm:prSet presAssocID="{80268614-7F0C-4563-BE94-B3A8CA550CEC}" presName="node" presStyleLbl="node1" presStyleIdx="2" presStyleCnt="4" custScaleX="101031" custLinFactNeighborY="16769">
        <dgm:presLayoutVars>
          <dgm:bulletEnabled val="1"/>
        </dgm:presLayoutVars>
      </dgm:prSet>
      <dgm:spPr/>
      <dgm:t>
        <a:bodyPr/>
        <a:lstStyle/>
        <a:p>
          <a:endParaRPr lang="en-US"/>
        </a:p>
      </dgm:t>
    </dgm:pt>
    <dgm:pt modelId="{D875076A-F963-4756-A2C9-C42417C1EDC9}" type="pres">
      <dgm:prSet presAssocID="{D62B6264-35EA-4A3B-86DC-F337B9061B11}" presName="sibTrans" presStyleLbl="sibTrans2D1" presStyleIdx="2" presStyleCnt="3" custAng="5400000" custScaleX="126575" custLinFactX="358903" custLinFactY="-208624" custLinFactNeighborX="400000" custLinFactNeighborY="-300000"/>
      <dgm:spPr/>
      <dgm:t>
        <a:bodyPr/>
        <a:lstStyle/>
        <a:p>
          <a:endParaRPr lang="en-US"/>
        </a:p>
      </dgm:t>
    </dgm:pt>
    <dgm:pt modelId="{69075FA3-2323-4A2C-8C71-CC31F38F823A}" type="pres">
      <dgm:prSet presAssocID="{D62B6264-35EA-4A3B-86DC-F337B9061B11}" presName="connectorText" presStyleLbl="sibTrans2D1" presStyleIdx="2" presStyleCnt="3"/>
      <dgm:spPr/>
      <dgm:t>
        <a:bodyPr/>
        <a:lstStyle/>
        <a:p>
          <a:endParaRPr lang="en-US"/>
        </a:p>
      </dgm:t>
    </dgm:pt>
    <dgm:pt modelId="{130AE033-1C7E-41A3-AE29-4908ED87C05E}" type="pres">
      <dgm:prSet presAssocID="{5B1B6F0E-BA36-433A-BD4A-FBB43E394378}" presName="node" presStyleLbl="node1" presStyleIdx="3" presStyleCnt="4" custScaleX="126575" custScaleY="252753">
        <dgm:presLayoutVars>
          <dgm:bulletEnabled val="1"/>
        </dgm:presLayoutVars>
      </dgm:prSet>
      <dgm:spPr/>
      <dgm:t>
        <a:bodyPr/>
        <a:lstStyle/>
        <a:p>
          <a:endParaRPr lang="en-US"/>
        </a:p>
      </dgm:t>
    </dgm:pt>
  </dgm:ptLst>
  <dgm:cxnLst>
    <dgm:cxn modelId="{0E1A65FD-B4D8-4B14-BFDB-3052F11C352F}" srcId="{159E54F7-9131-4DF3-ACD1-46AD9F3D9C60}" destId="{5B1B6F0E-BA36-433A-BD4A-FBB43E394378}" srcOrd="3" destOrd="0" parTransId="{8E7D7102-5FBF-481B-AD6A-8688CBA6EE41}" sibTransId="{3CE8636C-5AEC-4DFC-8AC1-90E818E0F30D}"/>
    <dgm:cxn modelId="{241E67CB-971D-41E5-AAEE-5DE1F9E5FA76}" type="presOf" srcId="{6BFAA890-B804-42A6-8539-8BA74AA8FFA1}" destId="{008A05F8-F078-4D48-9D57-2107B92F9906}" srcOrd="1" destOrd="0" presId="urn:microsoft.com/office/officeart/2005/8/layout/process2"/>
    <dgm:cxn modelId="{4B5F80B2-5C94-4D6B-96D4-A9A8B2C47070}" type="presOf" srcId="{0327533E-F892-4923-8744-23F09B328042}" destId="{C5867BB9-6C41-4500-B22D-B6A959ADB7C1}" srcOrd="0" destOrd="0" presId="urn:microsoft.com/office/officeart/2005/8/layout/process2"/>
    <dgm:cxn modelId="{8D86822B-230C-4794-AD43-1BD7A124F1F4}" srcId="{159E54F7-9131-4DF3-ACD1-46AD9F3D9C60}" destId="{80268614-7F0C-4563-BE94-B3A8CA550CEC}" srcOrd="2" destOrd="0" parTransId="{9A9B848E-1761-48EB-84B0-491C4F56F748}" sibTransId="{D62B6264-35EA-4A3B-86DC-F337B9061B11}"/>
    <dgm:cxn modelId="{AC67B80E-BBF3-4D2C-821D-145B192B7BE0}" type="presOf" srcId="{375CAAD1-4BA6-4379-834A-5741FEF401F3}" destId="{C0B84D0C-CCED-44DA-8EEB-D4817D722AC9}" srcOrd="0" destOrd="0" presId="urn:microsoft.com/office/officeart/2005/8/layout/process2"/>
    <dgm:cxn modelId="{632577D1-BF15-4ED6-BB23-4B5928F8C0F2}" type="presOf" srcId="{5B1B6F0E-BA36-433A-BD4A-FBB43E394378}" destId="{130AE033-1C7E-41A3-AE29-4908ED87C05E}" srcOrd="0" destOrd="0" presId="urn:microsoft.com/office/officeart/2005/8/layout/process2"/>
    <dgm:cxn modelId="{ED9FAD20-7872-4039-B9A4-2275C4FF9D1C}" srcId="{159E54F7-9131-4DF3-ACD1-46AD9F3D9C60}" destId="{62D10268-1D18-43E3-A0F1-B4587EE14FAF}" srcOrd="1" destOrd="0" parTransId="{17567AE8-0026-42D1-BBB9-3754510B0DCF}" sibTransId="{375CAAD1-4BA6-4379-834A-5741FEF401F3}"/>
    <dgm:cxn modelId="{45CB55BA-31CF-482F-814B-B7FDAF60589D}" type="presOf" srcId="{80268614-7F0C-4563-BE94-B3A8CA550CEC}" destId="{2CA876F5-3D14-423A-95C3-56008203757E}" srcOrd="0" destOrd="0" presId="urn:microsoft.com/office/officeart/2005/8/layout/process2"/>
    <dgm:cxn modelId="{3D9E0210-3A61-4C3F-8CE2-C8FA60736480}" srcId="{159E54F7-9131-4DF3-ACD1-46AD9F3D9C60}" destId="{0327533E-F892-4923-8744-23F09B328042}" srcOrd="0" destOrd="0" parTransId="{8F902E6C-03F7-48F0-9AD1-3C4090EAFE50}" sibTransId="{6BFAA890-B804-42A6-8539-8BA74AA8FFA1}"/>
    <dgm:cxn modelId="{8FBB0DC1-9E89-46C7-B42F-121AAC899C4D}" type="presOf" srcId="{6BFAA890-B804-42A6-8539-8BA74AA8FFA1}" destId="{B7AC8027-E53B-4DFF-9FFC-B185AA83BDF6}" srcOrd="0" destOrd="0" presId="urn:microsoft.com/office/officeart/2005/8/layout/process2"/>
    <dgm:cxn modelId="{79019D12-F116-4E8C-836A-6F7DF73C588E}" type="presOf" srcId="{62D10268-1D18-43E3-A0F1-B4587EE14FAF}" destId="{72A727B1-5B28-421A-9E83-15A532F67B65}" srcOrd="0" destOrd="0" presId="urn:microsoft.com/office/officeart/2005/8/layout/process2"/>
    <dgm:cxn modelId="{2789A3A3-47C3-48E9-882E-4F6A817DB219}" type="presOf" srcId="{D62B6264-35EA-4A3B-86DC-F337B9061B11}" destId="{D875076A-F963-4756-A2C9-C42417C1EDC9}" srcOrd="0" destOrd="0" presId="urn:microsoft.com/office/officeart/2005/8/layout/process2"/>
    <dgm:cxn modelId="{2D4DE773-381F-4B77-B88B-C4C3F51A43A2}" type="presOf" srcId="{375CAAD1-4BA6-4379-834A-5741FEF401F3}" destId="{AFC2C7E9-F496-49C8-B6AA-C3045F3EE24D}" srcOrd="1" destOrd="0" presId="urn:microsoft.com/office/officeart/2005/8/layout/process2"/>
    <dgm:cxn modelId="{A4AA8EDC-665E-490D-86F9-A9F90B84212B}" type="presOf" srcId="{D62B6264-35EA-4A3B-86DC-F337B9061B11}" destId="{69075FA3-2323-4A2C-8C71-CC31F38F823A}" srcOrd="1" destOrd="0" presId="urn:microsoft.com/office/officeart/2005/8/layout/process2"/>
    <dgm:cxn modelId="{01D6C7C1-4C2A-4A4B-A589-3FC149CF8846}" type="presOf" srcId="{159E54F7-9131-4DF3-ACD1-46AD9F3D9C60}" destId="{6C265536-0CE7-420B-855A-3BA964E329EE}" srcOrd="0" destOrd="0" presId="urn:microsoft.com/office/officeart/2005/8/layout/process2"/>
    <dgm:cxn modelId="{87D53F60-7B31-4BFA-A47F-9B94E2488238}" type="presParOf" srcId="{6C265536-0CE7-420B-855A-3BA964E329EE}" destId="{C5867BB9-6C41-4500-B22D-B6A959ADB7C1}" srcOrd="0" destOrd="0" presId="urn:microsoft.com/office/officeart/2005/8/layout/process2"/>
    <dgm:cxn modelId="{0ACE9F78-2F3E-4D37-9F36-D042862E3DD5}" type="presParOf" srcId="{6C265536-0CE7-420B-855A-3BA964E329EE}" destId="{B7AC8027-E53B-4DFF-9FFC-B185AA83BDF6}" srcOrd="1" destOrd="0" presId="urn:microsoft.com/office/officeart/2005/8/layout/process2"/>
    <dgm:cxn modelId="{EAF36734-9CC8-4ED7-8DA5-7AC200724F77}" type="presParOf" srcId="{B7AC8027-E53B-4DFF-9FFC-B185AA83BDF6}" destId="{008A05F8-F078-4D48-9D57-2107B92F9906}" srcOrd="0" destOrd="0" presId="urn:microsoft.com/office/officeart/2005/8/layout/process2"/>
    <dgm:cxn modelId="{6412FA69-A9FA-4D77-B2A5-346E7181C8D9}" type="presParOf" srcId="{6C265536-0CE7-420B-855A-3BA964E329EE}" destId="{72A727B1-5B28-421A-9E83-15A532F67B65}" srcOrd="2" destOrd="0" presId="urn:microsoft.com/office/officeart/2005/8/layout/process2"/>
    <dgm:cxn modelId="{DB0E92FE-62E9-4DA2-BA80-36DDFF4E2CEA}" type="presParOf" srcId="{6C265536-0CE7-420B-855A-3BA964E329EE}" destId="{C0B84D0C-CCED-44DA-8EEB-D4817D722AC9}" srcOrd="3" destOrd="0" presId="urn:microsoft.com/office/officeart/2005/8/layout/process2"/>
    <dgm:cxn modelId="{D94358A4-21CE-4A4D-8C83-4C0786CE5466}" type="presParOf" srcId="{C0B84D0C-CCED-44DA-8EEB-D4817D722AC9}" destId="{AFC2C7E9-F496-49C8-B6AA-C3045F3EE24D}" srcOrd="0" destOrd="0" presId="urn:microsoft.com/office/officeart/2005/8/layout/process2"/>
    <dgm:cxn modelId="{CD9C616E-B643-4E9E-B0AB-9B385CAAEDFF}" type="presParOf" srcId="{6C265536-0CE7-420B-855A-3BA964E329EE}" destId="{2CA876F5-3D14-423A-95C3-56008203757E}" srcOrd="4" destOrd="0" presId="urn:microsoft.com/office/officeart/2005/8/layout/process2"/>
    <dgm:cxn modelId="{F1852109-0232-4796-B282-E25E7B948972}" type="presParOf" srcId="{6C265536-0CE7-420B-855A-3BA964E329EE}" destId="{D875076A-F963-4756-A2C9-C42417C1EDC9}" srcOrd="5" destOrd="0" presId="urn:microsoft.com/office/officeart/2005/8/layout/process2"/>
    <dgm:cxn modelId="{70C58026-9D93-46EC-AAB2-AEA4CEDB5103}" type="presParOf" srcId="{D875076A-F963-4756-A2C9-C42417C1EDC9}" destId="{69075FA3-2323-4A2C-8C71-CC31F38F823A}" srcOrd="0" destOrd="0" presId="urn:microsoft.com/office/officeart/2005/8/layout/process2"/>
    <dgm:cxn modelId="{25EFD7C8-C2D8-48B4-9D26-1A475FD70AB8}" type="presParOf" srcId="{6C265536-0CE7-420B-855A-3BA964E329EE}" destId="{130AE033-1C7E-41A3-AE29-4908ED87C05E}" srcOrd="6"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0B8F7ED-7CCD-4703-90BF-EF382EB6247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3A155AA-9A62-4506-AB15-5359AF423BAA}">
      <dgm:prSet phldrT="[Text]" custT="1"/>
      <dgm:spPr/>
      <dgm:t>
        <a:bodyPr/>
        <a:lstStyle/>
        <a:p>
          <a:r>
            <a:rPr lang="en-US" sz="3200" b="1" smtClean="0">
              <a:latin typeface="Times New Roman" pitchFamily="18" charset="0"/>
              <a:cs typeface="Times New Roman" pitchFamily="18" charset="0"/>
            </a:rPr>
            <a:t>Biện pháp tư pháp đối với người phạm tội</a:t>
          </a:r>
          <a:endParaRPr lang="en-US" sz="3200" b="1">
            <a:latin typeface="Times New Roman" pitchFamily="18" charset="0"/>
            <a:cs typeface="Times New Roman" pitchFamily="18" charset="0"/>
          </a:endParaRPr>
        </a:p>
      </dgm:t>
    </dgm:pt>
    <dgm:pt modelId="{250B69EA-6396-4967-9890-2B187C6D91DE}" type="parTrans" cxnId="{5E9EF42A-C292-455C-82DA-9598DCB24EA3}">
      <dgm:prSet/>
      <dgm:spPr/>
      <dgm:t>
        <a:bodyPr/>
        <a:lstStyle/>
        <a:p>
          <a:endParaRPr lang="en-US" sz="1400" b="1">
            <a:latin typeface="Times New Roman" pitchFamily="18" charset="0"/>
            <a:cs typeface="Times New Roman" pitchFamily="18" charset="0"/>
          </a:endParaRPr>
        </a:p>
      </dgm:t>
    </dgm:pt>
    <dgm:pt modelId="{D78B54EB-C39C-49D2-B885-F8BB74AD5306}" type="sibTrans" cxnId="{5E9EF42A-C292-455C-82DA-9598DCB24EA3}">
      <dgm:prSet/>
      <dgm:spPr/>
      <dgm:t>
        <a:bodyPr/>
        <a:lstStyle/>
        <a:p>
          <a:endParaRPr lang="en-US" sz="1400" b="1">
            <a:latin typeface="Times New Roman" pitchFamily="18" charset="0"/>
            <a:cs typeface="Times New Roman" pitchFamily="18" charset="0"/>
          </a:endParaRPr>
        </a:p>
      </dgm:t>
    </dgm:pt>
    <dgm:pt modelId="{882B79CB-E563-41A6-BA0B-2E73192A437C}">
      <dgm:prSet phldrT="[Text]" custT="1"/>
      <dgm:spPr/>
      <dgm:t>
        <a:bodyPr/>
        <a:lstStyle/>
        <a:p>
          <a:r>
            <a:rPr lang="en-US" sz="2400" b="1" smtClean="0">
              <a:latin typeface="Times New Roman" pitchFamily="18" charset="0"/>
              <a:cs typeface="Times New Roman" pitchFamily="18" charset="0"/>
            </a:rPr>
            <a:t>Tịch thu vật, tiền trực tiếp liên quan đến tội phạm</a:t>
          </a:r>
          <a:endParaRPr lang="en-US" sz="2400" b="1">
            <a:latin typeface="Times New Roman" pitchFamily="18" charset="0"/>
            <a:cs typeface="Times New Roman" pitchFamily="18" charset="0"/>
          </a:endParaRPr>
        </a:p>
      </dgm:t>
    </dgm:pt>
    <dgm:pt modelId="{5AAC9EA8-D5D2-40E9-A215-9F2356B695AF}" type="parTrans" cxnId="{FBE32EC8-83A4-4867-B5DE-7E3816BB2357}">
      <dgm:prSet/>
      <dgm:spPr/>
      <dgm:t>
        <a:bodyPr/>
        <a:lstStyle/>
        <a:p>
          <a:endParaRPr lang="en-US" sz="1400" b="1">
            <a:latin typeface="Times New Roman" pitchFamily="18" charset="0"/>
            <a:cs typeface="Times New Roman" pitchFamily="18" charset="0"/>
          </a:endParaRPr>
        </a:p>
      </dgm:t>
    </dgm:pt>
    <dgm:pt modelId="{41D3F621-AF95-4A6A-ACEA-6E584FA23E8D}" type="sibTrans" cxnId="{FBE32EC8-83A4-4867-B5DE-7E3816BB2357}">
      <dgm:prSet/>
      <dgm:spPr/>
      <dgm:t>
        <a:bodyPr/>
        <a:lstStyle/>
        <a:p>
          <a:endParaRPr lang="en-US" sz="1400" b="1">
            <a:latin typeface="Times New Roman" pitchFamily="18" charset="0"/>
            <a:cs typeface="Times New Roman" pitchFamily="18" charset="0"/>
          </a:endParaRPr>
        </a:p>
      </dgm:t>
    </dgm:pt>
    <dgm:pt modelId="{AD8B93FC-130D-4DAC-825A-09E2BA56359B}">
      <dgm:prSet phldrT="[Text]" custT="1"/>
      <dgm:spPr/>
      <dgm:t>
        <a:bodyPr/>
        <a:lstStyle/>
        <a:p>
          <a:r>
            <a:rPr lang="en-US" sz="2400" b="1" smtClean="0">
              <a:latin typeface="Times New Roman" pitchFamily="18" charset="0"/>
              <a:cs typeface="Times New Roman" pitchFamily="18" charset="0"/>
            </a:rPr>
            <a:t>Trả lại tài sản, sửa chữa hoặc bồi thường thiệt hại; buộc công khai xin lỗi</a:t>
          </a:r>
          <a:endParaRPr lang="en-US" sz="2400" b="1">
            <a:latin typeface="Times New Roman" pitchFamily="18" charset="0"/>
            <a:cs typeface="Times New Roman" pitchFamily="18" charset="0"/>
          </a:endParaRPr>
        </a:p>
      </dgm:t>
    </dgm:pt>
    <dgm:pt modelId="{95B54BF7-BEC8-4CA1-8323-78BEDAE57DC2}" type="parTrans" cxnId="{9FCF1D39-97CA-4D72-ADEE-CEAEF567F86B}">
      <dgm:prSet/>
      <dgm:spPr/>
      <dgm:t>
        <a:bodyPr/>
        <a:lstStyle/>
        <a:p>
          <a:endParaRPr lang="en-US" sz="1400"/>
        </a:p>
      </dgm:t>
    </dgm:pt>
    <dgm:pt modelId="{5D81D480-4766-4041-AE47-E95DC791DA93}" type="sibTrans" cxnId="{9FCF1D39-97CA-4D72-ADEE-CEAEF567F86B}">
      <dgm:prSet/>
      <dgm:spPr/>
      <dgm:t>
        <a:bodyPr/>
        <a:lstStyle/>
        <a:p>
          <a:endParaRPr lang="en-US" sz="1400"/>
        </a:p>
      </dgm:t>
    </dgm:pt>
    <dgm:pt modelId="{7E5363DB-864C-4D38-BA31-67CE45575B80}">
      <dgm:prSet phldrT="[Text]" custT="1"/>
      <dgm:spPr/>
      <dgm:t>
        <a:bodyPr/>
        <a:lstStyle/>
        <a:p>
          <a:r>
            <a:rPr lang="en-US" sz="2400" b="1" smtClean="0">
              <a:latin typeface="Times New Roman" pitchFamily="18" charset="0"/>
              <a:cs typeface="Times New Roman" pitchFamily="18" charset="0"/>
            </a:rPr>
            <a:t>Bắt buộc chữa bệnh</a:t>
          </a:r>
          <a:endParaRPr lang="en-US" sz="2400" b="1">
            <a:latin typeface="Times New Roman" pitchFamily="18" charset="0"/>
            <a:cs typeface="Times New Roman" pitchFamily="18" charset="0"/>
          </a:endParaRPr>
        </a:p>
      </dgm:t>
    </dgm:pt>
    <dgm:pt modelId="{A147C305-F0C8-4992-9082-88EBB6C80915}" type="parTrans" cxnId="{4CE41C7E-CCFC-40AB-A931-F7D83956A67F}">
      <dgm:prSet/>
      <dgm:spPr/>
      <dgm:t>
        <a:bodyPr/>
        <a:lstStyle/>
        <a:p>
          <a:endParaRPr lang="en-US" sz="1400"/>
        </a:p>
      </dgm:t>
    </dgm:pt>
    <dgm:pt modelId="{803FACC0-BC87-40D1-AE98-26C5480C7A99}" type="sibTrans" cxnId="{4CE41C7E-CCFC-40AB-A931-F7D83956A67F}">
      <dgm:prSet/>
      <dgm:spPr/>
      <dgm:t>
        <a:bodyPr/>
        <a:lstStyle/>
        <a:p>
          <a:endParaRPr lang="en-US" sz="1400"/>
        </a:p>
      </dgm:t>
    </dgm:pt>
    <dgm:pt modelId="{793AAF6A-7C86-48BA-A093-D0C7B85EC3B9}" type="pres">
      <dgm:prSet presAssocID="{B0B8F7ED-7CCD-4703-90BF-EF382EB6247F}" presName="hierChild1" presStyleCnt="0">
        <dgm:presLayoutVars>
          <dgm:chPref val="1"/>
          <dgm:dir/>
          <dgm:animOne val="branch"/>
          <dgm:animLvl val="lvl"/>
          <dgm:resizeHandles/>
        </dgm:presLayoutVars>
      </dgm:prSet>
      <dgm:spPr/>
      <dgm:t>
        <a:bodyPr/>
        <a:lstStyle/>
        <a:p>
          <a:endParaRPr lang="en-US"/>
        </a:p>
      </dgm:t>
    </dgm:pt>
    <dgm:pt modelId="{EAA6BFC6-9AFC-48EE-98C2-A20F8C066961}" type="pres">
      <dgm:prSet presAssocID="{23A155AA-9A62-4506-AB15-5359AF423BAA}" presName="hierRoot1" presStyleCnt="0"/>
      <dgm:spPr/>
    </dgm:pt>
    <dgm:pt modelId="{941CD99F-5867-4555-B6F7-1FDEB2F6DA47}" type="pres">
      <dgm:prSet presAssocID="{23A155AA-9A62-4506-AB15-5359AF423BAA}" presName="composite" presStyleCnt="0"/>
      <dgm:spPr/>
    </dgm:pt>
    <dgm:pt modelId="{7C7BF8A2-5B27-405B-B947-DAFB29C62DE1}" type="pres">
      <dgm:prSet presAssocID="{23A155AA-9A62-4506-AB15-5359AF423BAA}" presName="background" presStyleLbl="node0" presStyleIdx="0" presStyleCnt="1"/>
      <dgm:spPr/>
    </dgm:pt>
    <dgm:pt modelId="{4F9C2E3C-CD22-4001-A153-EE4FD4D187F9}" type="pres">
      <dgm:prSet presAssocID="{23A155AA-9A62-4506-AB15-5359AF423BAA}" presName="text" presStyleLbl="fgAcc0" presStyleIdx="0" presStyleCnt="1" custScaleX="393504" custScaleY="103862">
        <dgm:presLayoutVars>
          <dgm:chPref val="3"/>
        </dgm:presLayoutVars>
      </dgm:prSet>
      <dgm:spPr/>
      <dgm:t>
        <a:bodyPr/>
        <a:lstStyle/>
        <a:p>
          <a:endParaRPr lang="en-US"/>
        </a:p>
      </dgm:t>
    </dgm:pt>
    <dgm:pt modelId="{78C23449-EB4E-47BB-9477-BAC1CF2F1B74}" type="pres">
      <dgm:prSet presAssocID="{23A155AA-9A62-4506-AB15-5359AF423BAA}" presName="hierChild2" presStyleCnt="0"/>
      <dgm:spPr/>
    </dgm:pt>
    <dgm:pt modelId="{B8A7D072-C4FF-45C7-84EA-C00DE2DBD817}" type="pres">
      <dgm:prSet presAssocID="{5AAC9EA8-D5D2-40E9-A215-9F2356B695AF}" presName="Name10" presStyleLbl="parChTrans1D2" presStyleIdx="0" presStyleCnt="3"/>
      <dgm:spPr/>
      <dgm:t>
        <a:bodyPr/>
        <a:lstStyle/>
        <a:p>
          <a:endParaRPr lang="en-US"/>
        </a:p>
      </dgm:t>
    </dgm:pt>
    <dgm:pt modelId="{6EA1B649-B346-447C-A66F-3BAFFA53AD67}" type="pres">
      <dgm:prSet presAssocID="{882B79CB-E563-41A6-BA0B-2E73192A437C}" presName="hierRoot2" presStyleCnt="0"/>
      <dgm:spPr/>
    </dgm:pt>
    <dgm:pt modelId="{19FA511F-0F11-42F5-AB57-1BB3C4F19454}" type="pres">
      <dgm:prSet presAssocID="{882B79CB-E563-41A6-BA0B-2E73192A437C}" presName="composite2" presStyleCnt="0"/>
      <dgm:spPr/>
    </dgm:pt>
    <dgm:pt modelId="{06FC4BAA-74D5-421F-9748-A3C5CAE19A50}" type="pres">
      <dgm:prSet presAssocID="{882B79CB-E563-41A6-BA0B-2E73192A437C}" presName="background2" presStyleLbl="node2" presStyleIdx="0" presStyleCnt="3"/>
      <dgm:spPr/>
    </dgm:pt>
    <dgm:pt modelId="{711947A9-2883-4B1C-BEDC-401F22CFCC88}" type="pres">
      <dgm:prSet presAssocID="{882B79CB-E563-41A6-BA0B-2E73192A437C}" presName="text2" presStyleLbl="fgAcc2" presStyleIdx="0" presStyleCnt="3" custScaleX="145054" custScaleY="317640">
        <dgm:presLayoutVars>
          <dgm:chPref val="3"/>
        </dgm:presLayoutVars>
      </dgm:prSet>
      <dgm:spPr/>
      <dgm:t>
        <a:bodyPr/>
        <a:lstStyle/>
        <a:p>
          <a:endParaRPr lang="en-US"/>
        </a:p>
      </dgm:t>
    </dgm:pt>
    <dgm:pt modelId="{48BF45BF-653C-4A6B-90F6-88E8F3A953BF}" type="pres">
      <dgm:prSet presAssocID="{882B79CB-E563-41A6-BA0B-2E73192A437C}" presName="hierChild3" presStyleCnt="0"/>
      <dgm:spPr/>
    </dgm:pt>
    <dgm:pt modelId="{60D7130D-29D3-4892-91E4-88AFC8198837}" type="pres">
      <dgm:prSet presAssocID="{95B54BF7-BEC8-4CA1-8323-78BEDAE57DC2}" presName="Name10" presStyleLbl="parChTrans1D2" presStyleIdx="1" presStyleCnt="3"/>
      <dgm:spPr/>
      <dgm:t>
        <a:bodyPr/>
        <a:lstStyle/>
        <a:p>
          <a:endParaRPr lang="en-US"/>
        </a:p>
      </dgm:t>
    </dgm:pt>
    <dgm:pt modelId="{B796E018-EBA0-4943-A256-5EB0021659A6}" type="pres">
      <dgm:prSet presAssocID="{AD8B93FC-130D-4DAC-825A-09E2BA56359B}" presName="hierRoot2" presStyleCnt="0"/>
      <dgm:spPr/>
    </dgm:pt>
    <dgm:pt modelId="{DB395FD1-174B-4454-9446-C37F02B850E4}" type="pres">
      <dgm:prSet presAssocID="{AD8B93FC-130D-4DAC-825A-09E2BA56359B}" presName="composite2" presStyleCnt="0"/>
      <dgm:spPr/>
    </dgm:pt>
    <dgm:pt modelId="{AD68B8B3-D71C-4DEC-931B-CD8957C2F404}" type="pres">
      <dgm:prSet presAssocID="{AD8B93FC-130D-4DAC-825A-09E2BA56359B}" presName="background2" presStyleLbl="node2" presStyleIdx="1" presStyleCnt="3"/>
      <dgm:spPr/>
    </dgm:pt>
    <dgm:pt modelId="{07A69343-1052-479D-95D8-44A6E112E612}" type="pres">
      <dgm:prSet presAssocID="{AD8B93FC-130D-4DAC-825A-09E2BA56359B}" presName="text2" presStyleLbl="fgAcc2" presStyleIdx="1" presStyleCnt="3" custScaleX="145054" custScaleY="317640">
        <dgm:presLayoutVars>
          <dgm:chPref val="3"/>
        </dgm:presLayoutVars>
      </dgm:prSet>
      <dgm:spPr/>
      <dgm:t>
        <a:bodyPr/>
        <a:lstStyle/>
        <a:p>
          <a:endParaRPr lang="en-US"/>
        </a:p>
      </dgm:t>
    </dgm:pt>
    <dgm:pt modelId="{9D42EF3F-E732-410F-BA84-AF7E10D636C2}" type="pres">
      <dgm:prSet presAssocID="{AD8B93FC-130D-4DAC-825A-09E2BA56359B}" presName="hierChild3" presStyleCnt="0"/>
      <dgm:spPr/>
    </dgm:pt>
    <dgm:pt modelId="{85B6F3A3-A2C5-4846-830B-E18889636200}" type="pres">
      <dgm:prSet presAssocID="{A147C305-F0C8-4992-9082-88EBB6C80915}" presName="Name10" presStyleLbl="parChTrans1D2" presStyleIdx="2" presStyleCnt="3"/>
      <dgm:spPr/>
      <dgm:t>
        <a:bodyPr/>
        <a:lstStyle/>
        <a:p>
          <a:endParaRPr lang="en-US"/>
        </a:p>
      </dgm:t>
    </dgm:pt>
    <dgm:pt modelId="{467687D4-BC94-4F54-9379-1943FAC94E12}" type="pres">
      <dgm:prSet presAssocID="{7E5363DB-864C-4D38-BA31-67CE45575B80}" presName="hierRoot2" presStyleCnt="0"/>
      <dgm:spPr/>
    </dgm:pt>
    <dgm:pt modelId="{F38F62F4-8D6D-4131-90E2-98832FD5F4A5}" type="pres">
      <dgm:prSet presAssocID="{7E5363DB-864C-4D38-BA31-67CE45575B80}" presName="composite2" presStyleCnt="0"/>
      <dgm:spPr/>
    </dgm:pt>
    <dgm:pt modelId="{C4A58939-C747-4F34-A1DB-60CF401C38A7}" type="pres">
      <dgm:prSet presAssocID="{7E5363DB-864C-4D38-BA31-67CE45575B80}" presName="background2" presStyleLbl="node2" presStyleIdx="2" presStyleCnt="3"/>
      <dgm:spPr/>
    </dgm:pt>
    <dgm:pt modelId="{43DDD8BF-35C9-44D5-9A16-F50C5217EDD6}" type="pres">
      <dgm:prSet presAssocID="{7E5363DB-864C-4D38-BA31-67CE45575B80}" presName="text2" presStyleLbl="fgAcc2" presStyleIdx="2" presStyleCnt="3" custScaleX="145054" custScaleY="317640">
        <dgm:presLayoutVars>
          <dgm:chPref val="3"/>
        </dgm:presLayoutVars>
      </dgm:prSet>
      <dgm:spPr/>
      <dgm:t>
        <a:bodyPr/>
        <a:lstStyle/>
        <a:p>
          <a:endParaRPr lang="en-US"/>
        </a:p>
      </dgm:t>
    </dgm:pt>
    <dgm:pt modelId="{D04411EB-F3CB-487C-B03F-859B714967E5}" type="pres">
      <dgm:prSet presAssocID="{7E5363DB-864C-4D38-BA31-67CE45575B80}" presName="hierChild3" presStyleCnt="0"/>
      <dgm:spPr/>
    </dgm:pt>
  </dgm:ptLst>
  <dgm:cxnLst>
    <dgm:cxn modelId="{41CB7BDD-9646-44BE-836D-376ABB0B062C}" type="presOf" srcId="{7E5363DB-864C-4D38-BA31-67CE45575B80}" destId="{43DDD8BF-35C9-44D5-9A16-F50C5217EDD6}" srcOrd="0" destOrd="0" presId="urn:microsoft.com/office/officeart/2005/8/layout/hierarchy1"/>
    <dgm:cxn modelId="{B438EFA5-D718-43BA-A0DC-2C79F70CE9F2}" type="presOf" srcId="{95B54BF7-BEC8-4CA1-8323-78BEDAE57DC2}" destId="{60D7130D-29D3-4892-91E4-88AFC8198837}" srcOrd="0" destOrd="0" presId="urn:microsoft.com/office/officeart/2005/8/layout/hierarchy1"/>
    <dgm:cxn modelId="{3DF0D0B6-EBDB-45D3-B175-62D1B61BD38C}" type="presOf" srcId="{A147C305-F0C8-4992-9082-88EBB6C80915}" destId="{85B6F3A3-A2C5-4846-830B-E18889636200}" srcOrd="0" destOrd="0" presId="urn:microsoft.com/office/officeart/2005/8/layout/hierarchy1"/>
    <dgm:cxn modelId="{FE657982-8A02-4FEF-96FA-F89AE0262F72}" type="presOf" srcId="{23A155AA-9A62-4506-AB15-5359AF423BAA}" destId="{4F9C2E3C-CD22-4001-A153-EE4FD4D187F9}" srcOrd="0" destOrd="0" presId="urn:microsoft.com/office/officeart/2005/8/layout/hierarchy1"/>
    <dgm:cxn modelId="{E45DCDD1-CCD0-476B-94D7-7A4D1518BCC2}" type="presOf" srcId="{882B79CB-E563-41A6-BA0B-2E73192A437C}" destId="{711947A9-2883-4B1C-BEDC-401F22CFCC88}" srcOrd="0" destOrd="0" presId="urn:microsoft.com/office/officeart/2005/8/layout/hierarchy1"/>
    <dgm:cxn modelId="{9FCF1D39-97CA-4D72-ADEE-CEAEF567F86B}" srcId="{23A155AA-9A62-4506-AB15-5359AF423BAA}" destId="{AD8B93FC-130D-4DAC-825A-09E2BA56359B}" srcOrd="1" destOrd="0" parTransId="{95B54BF7-BEC8-4CA1-8323-78BEDAE57DC2}" sibTransId="{5D81D480-4766-4041-AE47-E95DC791DA93}"/>
    <dgm:cxn modelId="{B53DACF4-BC2F-4F94-B2B8-A2196A14A309}" type="presOf" srcId="{5AAC9EA8-D5D2-40E9-A215-9F2356B695AF}" destId="{B8A7D072-C4FF-45C7-84EA-C00DE2DBD817}" srcOrd="0" destOrd="0" presId="urn:microsoft.com/office/officeart/2005/8/layout/hierarchy1"/>
    <dgm:cxn modelId="{4CE41C7E-CCFC-40AB-A931-F7D83956A67F}" srcId="{23A155AA-9A62-4506-AB15-5359AF423BAA}" destId="{7E5363DB-864C-4D38-BA31-67CE45575B80}" srcOrd="2" destOrd="0" parTransId="{A147C305-F0C8-4992-9082-88EBB6C80915}" sibTransId="{803FACC0-BC87-40D1-AE98-26C5480C7A99}"/>
    <dgm:cxn modelId="{B2DCBFE3-8E40-4408-A3FD-A3B2AE7EB8EE}" type="presOf" srcId="{B0B8F7ED-7CCD-4703-90BF-EF382EB6247F}" destId="{793AAF6A-7C86-48BA-A093-D0C7B85EC3B9}" srcOrd="0" destOrd="0" presId="urn:microsoft.com/office/officeart/2005/8/layout/hierarchy1"/>
    <dgm:cxn modelId="{5E9EF42A-C292-455C-82DA-9598DCB24EA3}" srcId="{B0B8F7ED-7CCD-4703-90BF-EF382EB6247F}" destId="{23A155AA-9A62-4506-AB15-5359AF423BAA}" srcOrd="0" destOrd="0" parTransId="{250B69EA-6396-4967-9890-2B187C6D91DE}" sibTransId="{D78B54EB-C39C-49D2-B885-F8BB74AD5306}"/>
    <dgm:cxn modelId="{F60F55B6-8303-4D94-9FEF-2EFF898F1358}" type="presOf" srcId="{AD8B93FC-130D-4DAC-825A-09E2BA56359B}" destId="{07A69343-1052-479D-95D8-44A6E112E612}" srcOrd="0" destOrd="0" presId="urn:microsoft.com/office/officeart/2005/8/layout/hierarchy1"/>
    <dgm:cxn modelId="{FBE32EC8-83A4-4867-B5DE-7E3816BB2357}" srcId="{23A155AA-9A62-4506-AB15-5359AF423BAA}" destId="{882B79CB-E563-41A6-BA0B-2E73192A437C}" srcOrd="0" destOrd="0" parTransId="{5AAC9EA8-D5D2-40E9-A215-9F2356B695AF}" sibTransId="{41D3F621-AF95-4A6A-ACEA-6E584FA23E8D}"/>
    <dgm:cxn modelId="{700A5BD9-D34C-4A23-8D5B-2EFEF33C95FC}" type="presParOf" srcId="{793AAF6A-7C86-48BA-A093-D0C7B85EC3B9}" destId="{EAA6BFC6-9AFC-48EE-98C2-A20F8C066961}" srcOrd="0" destOrd="0" presId="urn:microsoft.com/office/officeart/2005/8/layout/hierarchy1"/>
    <dgm:cxn modelId="{950F1C88-6FB6-4BE1-B235-E3B2543A4F8F}" type="presParOf" srcId="{EAA6BFC6-9AFC-48EE-98C2-A20F8C066961}" destId="{941CD99F-5867-4555-B6F7-1FDEB2F6DA47}" srcOrd="0" destOrd="0" presId="urn:microsoft.com/office/officeart/2005/8/layout/hierarchy1"/>
    <dgm:cxn modelId="{722AD909-C0E1-42DE-8E8C-27A03C71C541}" type="presParOf" srcId="{941CD99F-5867-4555-B6F7-1FDEB2F6DA47}" destId="{7C7BF8A2-5B27-405B-B947-DAFB29C62DE1}" srcOrd="0" destOrd="0" presId="urn:microsoft.com/office/officeart/2005/8/layout/hierarchy1"/>
    <dgm:cxn modelId="{ED2632CD-B595-4889-9A34-6B206CD35C1F}" type="presParOf" srcId="{941CD99F-5867-4555-B6F7-1FDEB2F6DA47}" destId="{4F9C2E3C-CD22-4001-A153-EE4FD4D187F9}" srcOrd="1" destOrd="0" presId="urn:microsoft.com/office/officeart/2005/8/layout/hierarchy1"/>
    <dgm:cxn modelId="{934CB188-7E05-4ACE-8AB7-03BF24081924}" type="presParOf" srcId="{EAA6BFC6-9AFC-48EE-98C2-A20F8C066961}" destId="{78C23449-EB4E-47BB-9477-BAC1CF2F1B74}" srcOrd="1" destOrd="0" presId="urn:microsoft.com/office/officeart/2005/8/layout/hierarchy1"/>
    <dgm:cxn modelId="{968077AC-B621-47D0-90D0-FA65DF380D80}" type="presParOf" srcId="{78C23449-EB4E-47BB-9477-BAC1CF2F1B74}" destId="{B8A7D072-C4FF-45C7-84EA-C00DE2DBD817}" srcOrd="0" destOrd="0" presId="urn:microsoft.com/office/officeart/2005/8/layout/hierarchy1"/>
    <dgm:cxn modelId="{5A033D50-7033-4AFA-B1C3-13FD4D33134C}" type="presParOf" srcId="{78C23449-EB4E-47BB-9477-BAC1CF2F1B74}" destId="{6EA1B649-B346-447C-A66F-3BAFFA53AD67}" srcOrd="1" destOrd="0" presId="urn:microsoft.com/office/officeart/2005/8/layout/hierarchy1"/>
    <dgm:cxn modelId="{EBFF4CBD-0419-4150-B003-3628B181097C}" type="presParOf" srcId="{6EA1B649-B346-447C-A66F-3BAFFA53AD67}" destId="{19FA511F-0F11-42F5-AB57-1BB3C4F19454}" srcOrd="0" destOrd="0" presId="urn:microsoft.com/office/officeart/2005/8/layout/hierarchy1"/>
    <dgm:cxn modelId="{0E3A8352-91B6-482E-BAED-319C28C38929}" type="presParOf" srcId="{19FA511F-0F11-42F5-AB57-1BB3C4F19454}" destId="{06FC4BAA-74D5-421F-9748-A3C5CAE19A50}" srcOrd="0" destOrd="0" presId="urn:microsoft.com/office/officeart/2005/8/layout/hierarchy1"/>
    <dgm:cxn modelId="{22AC229B-C9CD-4D8B-9EEF-341623E6468A}" type="presParOf" srcId="{19FA511F-0F11-42F5-AB57-1BB3C4F19454}" destId="{711947A9-2883-4B1C-BEDC-401F22CFCC88}" srcOrd="1" destOrd="0" presId="urn:microsoft.com/office/officeart/2005/8/layout/hierarchy1"/>
    <dgm:cxn modelId="{A986FF5B-7A0B-45FF-8F07-4AFC64F3726C}" type="presParOf" srcId="{6EA1B649-B346-447C-A66F-3BAFFA53AD67}" destId="{48BF45BF-653C-4A6B-90F6-88E8F3A953BF}" srcOrd="1" destOrd="0" presId="urn:microsoft.com/office/officeart/2005/8/layout/hierarchy1"/>
    <dgm:cxn modelId="{C77C2775-8E62-4E2B-8D44-33F5C3B50983}" type="presParOf" srcId="{78C23449-EB4E-47BB-9477-BAC1CF2F1B74}" destId="{60D7130D-29D3-4892-91E4-88AFC8198837}" srcOrd="2" destOrd="0" presId="urn:microsoft.com/office/officeart/2005/8/layout/hierarchy1"/>
    <dgm:cxn modelId="{271CA5C3-30FB-4874-A1A6-92FCFB618807}" type="presParOf" srcId="{78C23449-EB4E-47BB-9477-BAC1CF2F1B74}" destId="{B796E018-EBA0-4943-A256-5EB0021659A6}" srcOrd="3" destOrd="0" presId="urn:microsoft.com/office/officeart/2005/8/layout/hierarchy1"/>
    <dgm:cxn modelId="{24C7D56F-BA98-4BAA-9B82-8488C8BCA304}" type="presParOf" srcId="{B796E018-EBA0-4943-A256-5EB0021659A6}" destId="{DB395FD1-174B-4454-9446-C37F02B850E4}" srcOrd="0" destOrd="0" presId="urn:microsoft.com/office/officeart/2005/8/layout/hierarchy1"/>
    <dgm:cxn modelId="{0CEF4BFB-2088-41BF-B9EA-0179C2B0B431}" type="presParOf" srcId="{DB395FD1-174B-4454-9446-C37F02B850E4}" destId="{AD68B8B3-D71C-4DEC-931B-CD8957C2F404}" srcOrd="0" destOrd="0" presId="urn:microsoft.com/office/officeart/2005/8/layout/hierarchy1"/>
    <dgm:cxn modelId="{119D63BE-CA61-499D-8CB1-FD7169915EEA}" type="presParOf" srcId="{DB395FD1-174B-4454-9446-C37F02B850E4}" destId="{07A69343-1052-479D-95D8-44A6E112E612}" srcOrd="1" destOrd="0" presId="urn:microsoft.com/office/officeart/2005/8/layout/hierarchy1"/>
    <dgm:cxn modelId="{55EAA137-A283-42CE-8CA2-F165A9F3B2FC}" type="presParOf" srcId="{B796E018-EBA0-4943-A256-5EB0021659A6}" destId="{9D42EF3F-E732-410F-BA84-AF7E10D636C2}" srcOrd="1" destOrd="0" presId="urn:microsoft.com/office/officeart/2005/8/layout/hierarchy1"/>
    <dgm:cxn modelId="{E1B61A6C-3886-4100-ABEA-FF78CDE2C222}" type="presParOf" srcId="{78C23449-EB4E-47BB-9477-BAC1CF2F1B74}" destId="{85B6F3A3-A2C5-4846-830B-E18889636200}" srcOrd="4" destOrd="0" presId="urn:microsoft.com/office/officeart/2005/8/layout/hierarchy1"/>
    <dgm:cxn modelId="{33AB5BE6-0362-4BD9-8F0D-C68EF455FE18}" type="presParOf" srcId="{78C23449-EB4E-47BB-9477-BAC1CF2F1B74}" destId="{467687D4-BC94-4F54-9379-1943FAC94E12}" srcOrd="5" destOrd="0" presId="urn:microsoft.com/office/officeart/2005/8/layout/hierarchy1"/>
    <dgm:cxn modelId="{A99F8958-5F94-44A8-85FF-1611AB3EEA04}" type="presParOf" srcId="{467687D4-BC94-4F54-9379-1943FAC94E12}" destId="{F38F62F4-8D6D-4131-90E2-98832FD5F4A5}" srcOrd="0" destOrd="0" presId="urn:microsoft.com/office/officeart/2005/8/layout/hierarchy1"/>
    <dgm:cxn modelId="{52908C7E-E9BB-45EC-A108-26F1CA200D2C}" type="presParOf" srcId="{F38F62F4-8D6D-4131-90E2-98832FD5F4A5}" destId="{C4A58939-C747-4F34-A1DB-60CF401C38A7}" srcOrd="0" destOrd="0" presId="urn:microsoft.com/office/officeart/2005/8/layout/hierarchy1"/>
    <dgm:cxn modelId="{B9A980EA-FEBC-47E3-B9C3-B3231792F76B}" type="presParOf" srcId="{F38F62F4-8D6D-4131-90E2-98832FD5F4A5}" destId="{43DDD8BF-35C9-44D5-9A16-F50C5217EDD6}" srcOrd="1" destOrd="0" presId="urn:microsoft.com/office/officeart/2005/8/layout/hierarchy1"/>
    <dgm:cxn modelId="{40A7AC59-88C7-4811-8BCE-27BB9844BD89}" type="presParOf" srcId="{467687D4-BC94-4F54-9379-1943FAC94E12}" destId="{D04411EB-F3CB-487C-B03F-859B714967E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0B8F7ED-7CCD-4703-90BF-EF382EB6247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3A155AA-9A62-4506-AB15-5359AF423BAA}">
      <dgm:prSet phldrT="[Text]" custT="1"/>
      <dgm:spPr/>
      <dgm:t>
        <a:bodyPr/>
        <a:lstStyle/>
        <a:p>
          <a:r>
            <a:rPr lang="en-US" sz="3200" b="1" smtClean="0">
              <a:latin typeface="Times New Roman" pitchFamily="18" charset="0"/>
              <a:cs typeface="Times New Roman" pitchFamily="18" charset="0"/>
            </a:rPr>
            <a:t>Biện pháp tư pháp đối với PNTM phạm tội</a:t>
          </a:r>
          <a:endParaRPr lang="en-US" sz="3200" b="1">
            <a:latin typeface="Times New Roman" pitchFamily="18" charset="0"/>
            <a:cs typeface="Times New Roman" pitchFamily="18" charset="0"/>
          </a:endParaRPr>
        </a:p>
      </dgm:t>
    </dgm:pt>
    <dgm:pt modelId="{250B69EA-6396-4967-9890-2B187C6D91DE}" type="parTrans" cxnId="{5E9EF42A-C292-455C-82DA-9598DCB24EA3}">
      <dgm:prSet/>
      <dgm:spPr/>
      <dgm:t>
        <a:bodyPr/>
        <a:lstStyle/>
        <a:p>
          <a:endParaRPr lang="en-US" sz="1400" b="1">
            <a:latin typeface="Times New Roman" pitchFamily="18" charset="0"/>
            <a:cs typeface="Times New Roman" pitchFamily="18" charset="0"/>
          </a:endParaRPr>
        </a:p>
      </dgm:t>
    </dgm:pt>
    <dgm:pt modelId="{D78B54EB-C39C-49D2-B885-F8BB74AD5306}" type="sibTrans" cxnId="{5E9EF42A-C292-455C-82DA-9598DCB24EA3}">
      <dgm:prSet/>
      <dgm:spPr/>
      <dgm:t>
        <a:bodyPr/>
        <a:lstStyle/>
        <a:p>
          <a:endParaRPr lang="en-US" sz="1400" b="1">
            <a:latin typeface="Times New Roman" pitchFamily="18" charset="0"/>
            <a:cs typeface="Times New Roman" pitchFamily="18" charset="0"/>
          </a:endParaRPr>
        </a:p>
      </dgm:t>
    </dgm:pt>
    <dgm:pt modelId="{882B79CB-E563-41A6-BA0B-2E73192A437C}">
      <dgm:prSet phldrT="[Text]" custT="1"/>
      <dgm:spPr/>
      <dgm:t>
        <a:bodyPr/>
        <a:lstStyle/>
        <a:p>
          <a:r>
            <a:rPr lang="en-US" sz="2400" b="1" smtClean="0">
              <a:latin typeface="Times New Roman" pitchFamily="18" charset="0"/>
              <a:cs typeface="Times New Roman" pitchFamily="18" charset="0"/>
            </a:rPr>
            <a:t>Tịch thu vật, tiền trực tiếp liên quan đến tội phạm</a:t>
          </a:r>
          <a:endParaRPr lang="en-US" sz="2400" b="1">
            <a:latin typeface="Times New Roman" pitchFamily="18" charset="0"/>
            <a:cs typeface="Times New Roman" pitchFamily="18" charset="0"/>
          </a:endParaRPr>
        </a:p>
      </dgm:t>
    </dgm:pt>
    <dgm:pt modelId="{5AAC9EA8-D5D2-40E9-A215-9F2356B695AF}" type="parTrans" cxnId="{FBE32EC8-83A4-4867-B5DE-7E3816BB2357}">
      <dgm:prSet/>
      <dgm:spPr/>
      <dgm:t>
        <a:bodyPr/>
        <a:lstStyle/>
        <a:p>
          <a:endParaRPr lang="en-US" sz="1400" b="1">
            <a:latin typeface="Times New Roman" pitchFamily="18" charset="0"/>
            <a:cs typeface="Times New Roman" pitchFamily="18" charset="0"/>
          </a:endParaRPr>
        </a:p>
      </dgm:t>
    </dgm:pt>
    <dgm:pt modelId="{41D3F621-AF95-4A6A-ACEA-6E584FA23E8D}" type="sibTrans" cxnId="{FBE32EC8-83A4-4867-B5DE-7E3816BB2357}">
      <dgm:prSet/>
      <dgm:spPr/>
      <dgm:t>
        <a:bodyPr/>
        <a:lstStyle/>
        <a:p>
          <a:endParaRPr lang="en-US" sz="1400" b="1">
            <a:latin typeface="Times New Roman" pitchFamily="18" charset="0"/>
            <a:cs typeface="Times New Roman" pitchFamily="18" charset="0"/>
          </a:endParaRPr>
        </a:p>
      </dgm:t>
    </dgm:pt>
    <dgm:pt modelId="{AD8B93FC-130D-4DAC-825A-09E2BA56359B}">
      <dgm:prSet phldrT="[Text]" custT="1"/>
      <dgm:spPr/>
      <dgm:t>
        <a:bodyPr/>
        <a:lstStyle/>
        <a:p>
          <a:r>
            <a:rPr lang="en-US" sz="2400" b="1" smtClean="0">
              <a:latin typeface="Times New Roman" pitchFamily="18" charset="0"/>
              <a:cs typeface="Times New Roman" pitchFamily="18" charset="0"/>
            </a:rPr>
            <a:t>Trả lại tài sản, sửa chữa hoặc bồi thường thiệt hại; buộc công khai xin lỗi</a:t>
          </a:r>
          <a:endParaRPr lang="en-US" sz="2400" b="1">
            <a:latin typeface="Times New Roman" pitchFamily="18" charset="0"/>
            <a:cs typeface="Times New Roman" pitchFamily="18" charset="0"/>
          </a:endParaRPr>
        </a:p>
      </dgm:t>
    </dgm:pt>
    <dgm:pt modelId="{95B54BF7-BEC8-4CA1-8323-78BEDAE57DC2}" type="parTrans" cxnId="{9FCF1D39-97CA-4D72-ADEE-CEAEF567F86B}">
      <dgm:prSet/>
      <dgm:spPr/>
      <dgm:t>
        <a:bodyPr/>
        <a:lstStyle/>
        <a:p>
          <a:endParaRPr lang="en-US" sz="1400"/>
        </a:p>
      </dgm:t>
    </dgm:pt>
    <dgm:pt modelId="{5D81D480-4766-4041-AE47-E95DC791DA93}" type="sibTrans" cxnId="{9FCF1D39-97CA-4D72-ADEE-CEAEF567F86B}">
      <dgm:prSet/>
      <dgm:spPr/>
      <dgm:t>
        <a:bodyPr/>
        <a:lstStyle/>
        <a:p>
          <a:endParaRPr lang="en-US" sz="1400"/>
        </a:p>
      </dgm:t>
    </dgm:pt>
    <dgm:pt modelId="{7E5363DB-864C-4D38-BA31-67CE45575B80}">
      <dgm:prSet phldrT="[Text]" custT="1"/>
      <dgm:spPr/>
      <dgm:t>
        <a:bodyPr/>
        <a:lstStyle/>
        <a:p>
          <a:r>
            <a:rPr lang="en-US" sz="2400" b="1" smtClean="0">
              <a:latin typeface="Times New Roman" pitchFamily="18" charset="0"/>
              <a:cs typeface="Times New Roman" pitchFamily="18" charset="0"/>
            </a:rPr>
            <a:t>Khôi phục lại tình trạng ban đầu</a:t>
          </a:r>
          <a:endParaRPr lang="en-US" sz="2400" b="1">
            <a:latin typeface="Times New Roman" pitchFamily="18" charset="0"/>
            <a:cs typeface="Times New Roman" pitchFamily="18" charset="0"/>
          </a:endParaRPr>
        </a:p>
      </dgm:t>
    </dgm:pt>
    <dgm:pt modelId="{A147C305-F0C8-4992-9082-88EBB6C80915}" type="parTrans" cxnId="{4CE41C7E-CCFC-40AB-A931-F7D83956A67F}">
      <dgm:prSet/>
      <dgm:spPr/>
      <dgm:t>
        <a:bodyPr/>
        <a:lstStyle/>
        <a:p>
          <a:endParaRPr lang="en-US" sz="1400"/>
        </a:p>
      </dgm:t>
    </dgm:pt>
    <dgm:pt modelId="{803FACC0-BC87-40D1-AE98-26C5480C7A99}" type="sibTrans" cxnId="{4CE41C7E-CCFC-40AB-A931-F7D83956A67F}">
      <dgm:prSet/>
      <dgm:spPr/>
      <dgm:t>
        <a:bodyPr/>
        <a:lstStyle/>
        <a:p>
          <a:endParaRPr lang="en-US" sz="1400"/>
        </a:p>
      </dgm:t>
    </dgm:pt>
    <dgm:pt modelId="{2E22209F-D1CD-4DA1-B0E4-DD52A577559A}">
      <dgm:prSet phldrT="[Text]" custT="1"/>
      <dgm:spPr/>
      <dgm:t>
        <a:bodyPr/>
        <a:lstStyle/>
        <a:p>
          <a:r>
            <a:rPr lang="en-US" sz="2400" b="1" smtClean="0">
              <a:latin typeface="Times New Roman" pitchFamily="18" charset="0"/>
              <a:cs typeface="Times New Roman" pitchFamily="18" charset="0"/>
            </a:rPr>
            <a:t>Thực hiện một số biện pháp nhằm khắc phục, ngăn chặn hậu quả tiếp  tục xảy ra</a:t>
          </a:r>
          <a:endParaRPr lang="en-US" sz="2400" b="1">
            <a:latin typeface="Times New Roman" pitchFamily="18" charset="0"/>
            <a:cs typeface="Times New Roman" pitchFamily="18" charset="0"/>
          </a:endParaRPr>
        </a:p>
      </dgm:t>
    </dgm:pt>
    <dgm:pt modelId="{516DBDE6-5562-4BD4-A13E-04B5BF77746A}" type="parTrans" cxnId="{DC7FC2CF-E3FA-447F-8145-F114FC3B7D53}">
      <dgm:prSet/>
      <dgm:spPr/>
      <dgm:t>
        <a:bodyPr/>
        <a:lstStyle/>
        <a:p>
          <a:endParaRPr lang="en-US"/>
        </a:p>
      </dgm:t>
    </dgm:pt>
    <dgm:pt modelId="{AA0C13CA-5D11-448B-ACA8-752DFA9C3730}" type="sibTrans" cxnId="{DC7FC2CF-E3FA-447F-8145-F114FC3B7D53}">
      <dgm:prSet/>
      <dgm:spPr/>
      <dgm:t>
        <a:bodyPr/>
        <a:lstStyle/>
        <a:p>
          <a:endParaRPr lang="en-US"/>
        </a:p>
      </dgm:t>
    </dgm:pt>
    <dgm:pt modelId="{793AAF6A-7C86-48BA-A093-D0C7B85EC3B9}" type="pres">
      <dgm:prSet presAssocID="{B0B8F7ED-7CCD-4703-90BF-EF382EB6247F}" presName="hierChild1" presStyleCnt="0">
        <dgm:presLayoutVars>
          <dgm:chPref val="1"/>
          <dgm:dir/>
          <dgm:animOne val="branch"/>
          <dgm:animLvl val="lvl"/>
          <dgm:resizeHandles/>
        </dgm:presLayoutVars>
      </dgm:prSet>
      <dgm:spPr/>
      <dgm:t>
        <a:bodyPr/>
        <a:lstStyle/>
        <a:p>
          <a:endParaRPr lang="en-US"/>
        </a:p>
      </dgm:t>
    </dgm:pt>
    <dgm:pt modelId="{EAA6BFC6-9AFC-48EE-98C2-A20F8C066961}" type="pres">
      <dgm:prSet presAssocID="{23A155AA-9A62-4506-AB15-5359AF423BAA}" presName="hierRoot1" presStyleCnt="0"/>
      <dgm:spPr/>
    </dgm:pt>
    <dgm:pt modelId="{941CD99F-5867-4555-B6F7-1FDEB2F6DA47}" type="pres">
      <dgm:prSet presAssocID="{23A155AA-9A62-4506-AB15-5359AF423BAA}" presName="composite" presStyleCnt="0"/>
      <dgm:spPr/>
    </dgm:pt>
    <dgm:pt modelId="{7C7BF8A2-5B27-405B-B947-DAFB29C62DE1}" type="pres">
      <dgm:prSet presAssocID="{23A155AA-9A62-4506-AB15-5359AF423BAA}" presName="background" presStyleLbl="node0" presStyleIdx="0" presStyleCnt="1"/>
      <dgm:spPr/>
    </dgm:pt>
    <dgm:pt modelId="{4F9C2E3C-CD22-4001-A153-EE4FD4D187F9}" type="pres">
      <dgm:prSet presAssocID="{23A155AA-9A62-4506-AB15-5359AF423BAA}" presName="text" presStyleLbl="fgAcc0" presStyleIdx="0" presStyleCnt="1" custScaleX="393504" custScaleY="103862">
        <dgm:presLayoutVars>
          <dgm:chPref val="3"/>
        </dgm:presLayoutVars>
      </dgm:prSet>
      <dgm:spPr/>
      <dgm:t>
        <a:bodyPr/>
        <a:lstStyle/>
        <a:p>
          <a:endParaRPr lang="en-US"/>
        </a:p>
      </dgm:t>
    </dgm:pt>
    <dgm:pt modelId="{78C23449-EB4E-47BB-9477-BAC1CF2F1B74}" type="pres">
      <dgm:prSet presAssocID="{23A155AA-9A62-4506-AB15-5359AF423BAA}" presName="hierChild2" presStyleCnt="0"/>
      <dgm:spPr/>
    </dgm:pt>
    <dgm:pt modelId="{B8A7D072-C4FF-45C7-84EA-C00DE2DBD817}" type="pres">
      <dgm:prSet presAssocID="{5AAC9EA8-D5D2-40E9-A215-9F2356B695AF}" presName="Name10" presStyleLbl="parChTrans1D2" presStyleIdx="0" presStyleCnt="4"/>
      <dgm:spPr/>
      <dgm:t>
        <a:bodyPr/>
        <a:lstStyle/>
        <a:p>
          <a:endParaRPr lang="en-US"/>
        </a:p>
      </dgm:t>
    </dgm:pt>
    <dgm:pt modelId="{6EA1B649-B346-447C-A66F-3BAFFA53AD67}" type="pres">
      <dgm:prSet presAssocID="{882B79CB-E563-41A6-BA0B-2E73192A437C}" presName="hierRoot2" presStyleCnt="0"/>
      <dgm:spPr/>
    </dgm:pt>
    <dgm:pt modelId="{19FA511F-0F11-42F5-AB57-1BB3C4F19454}" type="pres">
      <dgm:prSet presAssocID="{882B79CB-E563-41A6-BA0B-2E73192A437C}" presName="composite2" presStyleCnt="0"/>
      <dgm:spPr/>
    </dgm:pt>
    <dgm:pt modelId="{06FC4BAA-74D5-421F-9748-A3C5CAE19A50}" type="pres">
      <dgm:prSet presAssocID="{882B79CB-E563-41A6-BA0B-2E73192A437C}" presName="background2" presStyleLbl="node2" presStyleIdx="0" presStyleCnt="4"/>
      <dgm:spPr/>
    </dgm:pt>
    <dgm:pt modelId="{711947A9-2883-4B1C-BEDC-401F22CFCC88}" type="pres">
      <dgm:prSet presAssocID="{882B79CB-E563-41A6-BA0B-2E73192A437C}" presName="text2" presStyleLbl="fgAcc2" presStyleIdx="0" presStyleCnt="4" custScaleX="119357" custScaleY="317640">
        <dgm:presLayoutVars>
          <dgm:chPref val="3"/>
        </dgm:presLayoutVars>
      </dgm:prSet>
      <dgm:spPr/>
      <dgm:t>
        <a:bodyPr/>
        <a:lstStyle/>
        <a:p>
          <a:endParaRPr lang="en-US"/>
        </a:p>
      </dgm:t>
    </dgm:pt>
    <dgm:pt modelId="{48BF45BF-653C-4A6B-90F6-88E8F3A953BF}" type="pres">
      <dgm:prSet presAssocID="{882B79CB-E563-41A6-BA0B-2E73192A437C}" presName="hierChild3" presStyleCnt="0"/>
      <dgm:spPr/>
    </dgm:pt>
    <dgm:pt modelId="{60D7130D-29D3-4892-91E4-88AFC8198837}" type="pres">
      <dgm:prSet presAssocID="{95B54BF7-BEC8-4CA1-8323-78BEDAE57DC2}" presName="Name10" presStyleLbl="parChTrans1D2" presStyleIdx="1" presStyleCnt="4"/>
      <dgm:spPr/>
      <dgm:t>
        <a:bodyPr/>
        <a:lstStyle/>
        <a:p>
          <a:endParaRPr lang="en-US"/>
        </a:p>
      </dgm:t>
    </dgm:pt>
    <dgm:pt modelId="{B796E018-EBA0-4943-A256-5EB0021659A6}" type="pres">
      <dgm:prSet presAssocID="{AD8B93FC-130D-4DAC-825A-09E2BA56359B}" presName="hierRoot2" presStyleCnt="0"/>
      <dgm:spPr/>
    </dgm:pt>
    <dgm:pt modelId="{DB395FD1-174B-4454-9446-C37F02B850E4}" type="pres">
      <dgm:prSet presAssocID="{AD8B93FC-130D-4DAC-825A-09E2BA56359B}" presName="composite2" presStyleCnt="0"/>
      <dgm:spPr/>
    </dgm:pt>
    <dgm:pt modelId="{AD68B8B3-D71C-4DEC-931B-CD8957C2F404}" type="pres">
      <dgm:prSet presAssocID="{AD8B93FC-130D-4DAC-825A-09E2BA56359B}" presName="background2" presStyleLbl="node2" presStyleIdx="1" presStyleCnt="4"/>
      <dgm:spPr/>
    </dgm:pt>
    <dgm:pt modelId="{07A69343-1052-479D-95D8-44A6E112E612}" type="pres">
      <dgm:prSet presAssocID="{AD8B93FC-130D-4DAC-825A-09E2BA56359B}" presName="text2" presStyleLbl="fgAcc2" presStyleIdx="1" presStyleCnt="4" custScaleX="119357" custScaleY="317640">
        <dgm:presLayoutVars>
          <dgm:chPref val="3"/>
        </dgm:presLayoutVars>
      </dgm:prSet>
      <dgm:spPr/>
      <dgm:t>
        <a:bodyPr/>
        <a:lstStyle/>
        <a:p>
          <a:endParaRPr lang="en-US"/>
        </a:p>
      </dgm:t>
    </dgm:pt>
    <dgm:pt modelId="{9D42EF3F-E732-410F-BA84-AF7E10D636C2}" type="pres">
      <dgm:prSet presAssocID="{AD8B93FC-130D-4DAC-825A-09E2BA56359B}" presName="hierChild3" presStyleCnt="0"/>
      <dgm:spPr/>
    </dgm:pt>
    <dgm:pt modelId="{85B6F3A3-A2C5-4846-830B-E18889636200}" type="pres">
      <dgm:prSet presAssocID="{A147C305-F0C8-4992-9082-88EBB6C80915}" presName="Name10" presStyleLbl="parChTrans1D2" presStyleIdx="2" presStyleCnt="4"/>
      <dgm:spPr/>
      <dgm:t>
        <a:bodyPr/>
        <a:lstStyle/>
        <a:p>
          <a:endParaRPr lang="en-US"/>
        </a:p>
      </dgm:t>
    </dgm:pt>
    <dgm:pt modelId="{467687D4-BC94-4F54-9379-1943FAC94E12}" type="pres">
      <dgm:prSet presAssocID="{7E5363DB-864C-4D38-BA31-67CE45575B80}" presName="hierRoot2" presStyleCnt="0"/>
      <dgm:spPr/>
    </dgm:pt>
    <dgm:pt modelId="{F38F62F4-8D6D-4131-90E2-98832FD5F4A5}" type="pres">
      <dgm:prSet presAssocID="{7E5363DB-864C-4D38-BA31-67CE45575B80}" presName="composite2" presStyleCnt="0"/>
      <dgm:spPr/>
    </dgm:pt>
    <dgm:pt modelId="{C4A58939-C747-4F34-A1DB-60CF401C38A7}" type="pres">
      <dgm:prSet presAssocID="{7E5363DB-864C-4D38-BA31-67CE45575B80}" presName="background2" presStyleLbl="node2" presStyleIdx="2" presStyleCnt="4"/>
      <dgm:spPr/>
    </dgm:pt>
    <dgm:pt modelId="{43DDD8BF-35C9-44D5-9A16-F50C5217EDD6}" type="pres">
      <dgm:prSet presAssocID="{7E5363DB-864C-4D38-BA31-67CE45575B80}" presName="text2" presStyleLbl="fgAcc2" presStyleIdx="2" presStyleCnt="4" custScaleX="119357" custScaleY="317640">
        <dgm:presLayoutVars>
          <dgm:chPref val="3"/>
        </dgm:presLayoutVars>
      </dgm:prSet>
      <dgm:spPr/>
      <dgm:t>
        <a:bodyPr/>
        <a:lstStyle/>
        <a:p>
          <a:endParaRPr lang="en-US"/>
        </a:p>
      </dgm:t>
    </dgm:pt>
    <dgm:pt modelId="{D04411EB-F3CB-487C-B03F-859B714967E5}" type="pres">
      <dgm:prSet presAssocID="{7E5363DB-864C-4D38-BA31-67CE45575B80}" presName="hierChild3" presStyleCnt="0"/>
      <dgm:spPr/>
    </dgm:pt>
    <dgm:pt modelId="{C9731B61-8443-43C9-A8C1-4BAB65B48286}" type="pres">
      <dgm:prSet presAssocID="{516DBDE6-5562-4BD4-A13E-04B5BF77746A}" presName="Name10" presStyleLbl="parChTrans1D2" presStyleIdx="3" presStyleCnt="4"/>
      <dgm:spPr/>
      <dgm:t>
        <a:bodyPr/>
        <a:lstStyle/>
        <a:p>
          <a:endParaRPr lang="en-US"/>
        </a:p>
      </dgm:t>
    </dgm:pt>
    <dgm:pt modelId="{325A47D4-F1CD-483D-9E94-28A439FE4F91}" type="pres">
      <dgm:prSet presAssocID="{2E22209F-D1CD-4DA1-B0E4-DD52A577559A}" presName="hierRoot2" presStyleCnt="0"/>
      <dgm:spPr/>
    </dgm:pt>
    <dgm:pt modelId="{E44AA598-475C-43B5-8F70-0188A1AF0607}" type="pres">
      <dgm:prSet presAssocID="{2E22209F-D1CD-4DA1-B0E4-DD52A577559A}" presName="composite2" presStyleCnt="0"/>
      <dgm:spPr/>
    </dgm:pt>
    <dgm:pt modelId="{D7DE8898-A6C3-4525-8C6F-288140254113}" type="pres">
      <dgm:prSet presAssocID="{2E22209F-D1CD-4DA1-B0E4-DD52A577559A}" presName="background2" presStyleLbl="node2" presStyleIdx="3" presStyleCnt="4"/>
      <dgm:spPr/>
    </dgm:pt>
    <dgm:pt modelId="{A9F8D2CA-9023-45E1-915D-2214BA8DE1C1}" type="pres">
      <dgm:prSet presAssocID="{2E22209F-D1CD-4DA1-B0E4-DD52A577559A}" presName="text2" presStyleLbl="fgAcc2" presStyleIdx="3" presStyleCnt="4" custScaleX="125095" custScaleY="326819" custLinFactNeighborY="-2069">
        <dgm:presLayoutVars>
          <dgm:chPref val="3"/>
        </dgm:presLayoutVars>
      </dgm:prSet>
      <dgm:spPr/>
      <dgm:t>
        <a:bodyPr/>
        <a:lstStyle/>
        <a:p>
          <a:endParaRPr lang="en-US"/>
        </a:p>
      </dgm:t>
    </dgm:pt>
    <dgm:pt modelId="{3CBCAA1B-1318-4084-B3DE-BCF2B80E2865}" type="pres">
      <dgm:prSet presAssocID="{2E22209F-D1CD-4DA1-B0E4-DD52A577559A}" presName="hierChild3" presStyleCnt="0"/>
      <dgm:spPr/>
    </dgm:pt>
  </dgm:ptLst>
  <dgm:cxnLst>
    <dgm:cxn modelId="{9FCF1D39-97CA-4D72-ADEE-CEAEF567F86B}" srcId="{23A155AA-9A62-4506-AB15-5359AF423BAA}" destId="{AD8B93FC-130D-4DAC-825A-09E2BA56359B}" srcOrd="1" destOrd="0" parTransId="{95B54BF7-BEC8-4CA1-8323-78BEDAE57DC2}" sibTransId="{5D81D480-4766-4041-AE47-E95DC791DA93}"/>
    <dgm:cxn modelId="{1559F76F-3301-4914-8D02-455504839F27}" type="presOf" srcId="{A147C305-F0C8-4992-9082-88EBB6C80915}" destId="{85B6F3A3-A2C5-4846-830B-E18889636200}" srcOrd="0" destOrd="0" presId="urn:microsoft.com/office/officeart/2005/8/layout/hierarchy1"/>
    <dgm:cxn modelId="{4E3D4A4D-0C6F-47D4-AA2D-DD4DDF81448D}" type="presOf" srcId="{2E22209F-D1CD-4DA1-B0E4-DD52A577559A}" destId="{A9F8D2CA-9023-45E1-915D-2214BA8DE1C1}" srcOrd="0" destOrd="0" presId="urn:microsoft.com/office/officeart/2005/8/layout/hierarchy1"/>
    <dgm:cxn modelId="{73942F6E-42A8-411A-AB57-45CC2048D0C3}" type="presOf" srcId="{7E5363DB-864C-4D38-BA31-67CE45575B80}" destId="{43DDD8BF-35C9-44D5-9A16-F50C5217EDD6}" srcOrd="0" destOrd="0" presId="urn:microsoft.com/office/officeart/2005/8/layout/hierarchy1"/>
    <dgm:cxn modelId="{118AD335-D86E-4CDA-B495-4FEF67DBA91C}" type="presOf" srcId="{882B79CB-E563-41A6-BA0B-2E73192A437C}" destId="{711947A9-2883-4B1C-BEDC-401F22CFCC88}" srcOrd="0" destOrd="0" presId="urn:microsoft.com/office/officeart/2005/8/layout/hierarchy1"/>
    <dgm:cxn modelId="{FBE32EC8-83A4-4867-B5DE-7E3816BB2357}" srcId="{23A155AA-9A62-4506-AB15-5359AF423BAA}" destId="{882B79CB-E563-41A6-BA0B-2E73192A437C}" srcOrd="0" destOrd="0" parTransId="{5AAC9EA8-D5D2-40E9-A215-9F2356B695AF}" sibTransId="{41D3F621-AF95-4A6A-ACEA-6E584FA23E8D}"/>
    <dgm:cxn modelId="{25DFB92C-B92C-4A27-A08A-F3F6E3B8AE36}" type="presOf" srcId="{23A155AA-9A62-4506-AB15-5359AF423BAA}" destId="{4F9C2E3C-CD22-4001-A153-EE4FD4D187F9}" srcOrd="0" destOrd="0" presId="urn:microsoft.com/office/officeart/2005/8/layout/hierarchy1"/>
    <dgm:cxn modelId="{385ED2AC-1538-420C-B3EE-F80C24F0E387}" type="presOf" srcId="{AD8B93FC-130D-4DAC-825A-09E2BA56359B}" destId="{07A69343-1052-479D-95D8-44A6E112E612}" srcOrd="0" destOrd="0" presId="urn:microsoft.com/office/officeart/2005/8/layout/hierarchy1"/>
    <dgm:cxn modelId="{4CE41C7E-CCFC-40AB-A931-F7D83956A67F}" srcId="{23A155AA-9A62-4506-AB15-5359AF423BAA}" destId="{7E5363DB-864C-4D38-BA31-67CE45575B80}" srcOrd="2" destOrd="0" parTransId="{A147C305-F0C8-4992-9082-88EBB6C80915}" sibTransId="{803FACC0-BC87-40D1-AE98-26C5480C7A99}"/>
    <dgm:cxn modelId="{DC7FC2CF-E3FA-447F-8145-F114FC3B7D53}" srcId="{23A155AA-9A62-4506-AB15-5359AF423BAA}" destId="{2E22209F-D1CD-4DA1-B0E4-DD52A577559A}" srcOrd="3" destOrd="0" parTransId="{516DBDE6-5562-4BD4-A13E-04B5BF77746A}" sibTransId="{AA0C13CA-5D11-448B-ACA8-752DFA9C3730}"/>
    <dgm:cxn modelId="{6E87934F-F018-4200-AA03-5BA6EB6BD1AE}" type="presOf" srcId="{B0B8F7ED-7CCD-4703-90BF-EF382EB6247F}" destId="{793AAF6A-7C86-48BA-A093-D0C7B85EC3B9}" srcOrd="0" destOrd="0" presId="urn:microsoft.com/office/officeart/2005/8/layout/hierarchy1"/>
    <dgm:cxn modelId="{0E5FF9AE-7E73-4CCE-AA90-EC201976119F}" type="presOf" srcId="{95B54BF7-BEC8-4CA1-8323-78BEDAE57DC2}" destId="{60D7130D-29D3-4892-91E4-88AFC8198837}" srcOrd="0" destOrd="0" presId="urn:microsoft.com/office/officeart/2005/8/layout/hierarchy1"/>
    <dgm:cxn modelId="{F77BDD45-9A5B-4C10-A47D-8C68A4B50F50}" type="presOf" srcId="{5AAC9EA8-D5D2-40E9-A215-9F2356B695AF}" destId="{B8A7D072-C4FF-45C7-84EA-C00DE2DBD817}" srcOrd="0" destOrd="0" presId="urn:microsoft.com/office/officeart/2005/8/layout/hierarchy1"/>
    <dgm:cxn modelId="{CBC363C5-CB8F-40E2-8537-A56C022DE71D}" type="presOf" srcId="{516DBDE6-5562-4BD4-A13E-04B5BF77746A}" destId="{C9731B61-8443-43C9-A8C1-4BAB65B48286}" srcOrd="0" destOrd="0" presId="urn:microsoft.com/office/officeart/2005/8/layout/hierarchy1"/>
    <dgm:cxn modelId="{5E9EF42A-C292-455C-82DA-9598DCB24EA3}" srcId="{B0B8F7ED-7CCD-4703-90BF-EF382EB6247F}" destId="{23A155AA-9A62-4506-AB15-5359AF423BAA}" srcOrd="0" destOrd="0" parTransId="{250B69EA-6396-4967-9890-2B187C6D91DE}" sibTransId="{D78B54EB-C39C-49D2-B885-F8BB74AD5306}"/>
    <dgm:cxn modelId="{74F9B7A5-EE2D-47B0-ACAC-2A6BF64D1F6F}" type="presParOf" srcId="{793AAF6A-7C86-48BA-A093-D0C7B85EC3B9}" destId="{EAA6BFC6-9AFC-48EE-98C2-A20F8C066961}" srcOrd="0" destOrd="0" presId="urn:microsoft.com/office/officeart/2005/8/layout/hierarchy1"/>
    <dgm:cxn modelId="{3B449CCD-BAF2-4265-BF6E-BBC0F0144DD8}" type="presParOf" srcId="{EAA6BFC6-9AFC-48EE-98C2-A20F8C066961}" destId="{941CD99F-5867-4555-B6F7-1FDEB2F6DA47}" srcOrd="0" destOrd="0" presId="urn:microsoft.com/office/officeart/2005/8/layout/hierarchy1"/>
    <dgm:cxn modelId="{E24C6479-AE07-4F87-A658-D2BC61B33E54}" type="presParOf" srcId="{941CD99F-5867-4555-B6F7-1FDEB2F6DA47}" destId="{7C7BF8A2-5B27-405B-B947-DAFB29C62DE1}" srcOrd="0" destOrd="0" presId="urn:microsoft.com/office/officeart/2005/8/layout/hierarchy1"/>
    <dgm:cxn modelId="{1EC1B2CB-7037-4575-8E94-84D9C03A1F6D}" type="presParOf" srcId="{941CD99F-5867-4555-B6F7-1FDEB2F6DA47}" destId="{4F9C2E3C-CD22-4001-A153-EE4FD4D187F9}" srcOrd="1" destOrd="0" presId="urn:microsoft.com/office/officeart/2005/8/layout/hierarchy1"/>
    <dgm:cxn modelId="{961EEA20-327A-4ADD-8C01-C865597A022C}" type="presParOf" srcId="{EAA6BFC6-9AFC-48EE-98C2-A20F8C066961}" destId="{78C23449-EB4E-47BB-9477-BAC1CF2F1B74}" srcOrd="1" destOrd="0" presId="urn:microsoft.com/office/officeart/2005/8/layout/hierarchy1"/>
    <dgm:cxn modelId="{25108D6D-6F73-4AB0-B9FC-2F94647FB528}" type="presParOf" srcId="{78C23449-EB4E-47BB-9477-BAC1CF2F1B74}" destId="{B8A7D072-C4FF-45C7-84EA-C00DE2DBD817}" srcOrd="0" destOrd="0" presId="urn:microsoft.com/office/officeart/2005/8/layout/hierarchy1"/>
    <dgm:cxn modelId="{95ED1325-95E0-46A8-AE43-475CB33A84C7}" type="presParOf" srcId="{78C23449-EB4E-47BB-9477-BAC1CF2F1B74}" destId="{6EA1B649-B346-447C-A66F-3BAFFA53AD67}" srcOrd="1" destOrd="0" presId="urn:microsoft.com/office/officeart/2005/8/layout/hierarchy1"/>
    <dgm:cxn modelId="{3EADCFF2-9633-46D2-AE0F-676C0C6D8921}" type="presParOf" srcId="{6EA1B649-B346-447C-A66F-3BAFFA53AD67}" destId="{19FA511F-0F11-42F5-AB57-1BB3C4F19454}" srcOrd="0" destOrd="0" presId="urn:microsoft.com/office/officeart/2005/8/layout/hierarchy1"/>
    <dgm:cxn modelId="{5C5BFD94-3519-4D6E-A83D-20F068168EDC}" type="presParOf" srcId="{19FA511F-0F11-42F5-AB57-1BB3C4F19454}" destId="{06FC4BAA-74D5-421F-9748-A3C5CAE19A50}" srcOrd="0" destOrd="0" presId="urn:microsoft.com/office/officeart/2005/8/layout/hierarchy1"/>
    <dgm:cxn modelId="{51FB4FAB-90D6-4664-BAA9-177CF289C836}" type="presParOf" srcId="{19FA511F-0F11-42F5-AB57-1BB3C4F19454}" destId="{711947A9-2883-4B1C-BEDC-401F22CFCC88}" srcOrd="1" destOrd="0" presId="urn:microsoft.com/office/officeart/2005/8/layout/hierarchy1"/>
    <dgm:cxn modelId="{0DFD0CBC-EB71-4A64-94AE-3911C0CC2FBB}" type="presParOf" srcId="{6EA1B649-B346-447C-A66F-3BAFFA53AD67}" destId="{48BF45BF-653C-4A6B-90F6-88E8F3A953BF}" srcOrd="1" destOrd="0" presId="urn:microsoft.com/office/officeart/2005/8/layout/hierarchy1"/>
    <dgm:cxn modelId="{CD7F1EB8-7CB1-407C-97BA-641C3E593001}" type="presParOf" srcId="{78C23449-EB4E-47BB-9477-BAC1CF2F1B74}" destId="{60D7130D-29D3-4892-91E4-88AFC8198837}" srcOrd="2" destOrd="0" presId="urn:microsoft.com/office/officeart/2005/8/layout/hierarchy1"/>
    <dgm:cxn modelId="{1BC0D112-F5BB-4124-8EBB-AE13CA040C29}" type="presParOf" srcId="{78C23449-EB4E-47BB-9477-BAC1CF2F1B74}" destId="{B796E018-EBA0-4943-A256-5EB0021659A6}" srcOrd="3" destOrd="0" presId="urn:microsoft.com/office/officeart/2005/8/layout/hierarchy1"/>
    <dgm:cxn modelId="{0EDA388B-011D-4BB7-9F9B-9268D695A9CA}" type="presParOf" srcId="{B796E018-EBA0-4943-A256-5EB0021659A6}" destId="{DB395FD1-174B-4454-9446-C37F02B850E4}" srcOrd="0" destOrd="0" presId="urn:microsoft.com/office/officeart/2005/8/layout/hierarchy1"/>
    <dgm:cxn modelId="{F5C76084-08C4-49AC-931F-009F6C8EAEF4}" type="presParOf" srcId="{DB395FD1-174B-4454-9446-C37F02B850E4}" destId="{AD68B8B3-D71C-4DEC-931B-CD8957C2F404}" srcOrd="0" destOrd="0" presId="urn:microsoft.com/office/officeart/2005/8/layout/hierarchy1"/>
    <dgm:cxn modelId="{223F4600-3937-40CF-BDBE-0D2E00E8F028}" type="presParOf" srcId="{DB395FD1-174B-4454-9446-C37F02B850E4}" destId="{07A69343-1052-479D-95D8-44A6E112E612}" srcOrd="1" destOrd="0" presId="urn:microsoft.com/office/officeart/2005/8/layout/hierarchy1"/>
    <dgm:cxn modelId="{24441376-16B3-4485-B67B-15B8BA4CE78C}" type="presParOf" srcId="{B796E018-EBA0-4943-A256-5EB0021659A6}" destId="{9D42EF3F-E732-410F-BA84-AF7E10D636C2}" srcOrd="1" destOrd="0" presId="urn:microsoft.com/office/officeart/2005/8/layout/hierarchy1"/>
    <dgm:cxn modelId="{03DCCBE1-77BC-4E80-B3FD-267C90DC9305}" type="presParOf" srcId="{78C23449-EB4E-47BB-9477-BAC1CF2F1B74}" destId="{85B6F3A3-A2C5-4846-830B-E18889636200}" srcOrd="4" destOrd="0" presId="urn:microsoft.com/office/officeart/2005/8/layout/hierarchy1"/>
    <dgm:cxn modelId="{F574B9D5-CB90-403A-879D-C8356433385E}" type="presParOf" srcId="{78C23449-EB4E-47BB-9477-BAC1CF2F1B74}" destId="{467687D4-BC94-4F54-9379-1943FAC94E12}" srcOrd="5" destOrd="0" presId="urn:microsoft.com/office/officeart/2005/8/layout/hierarchy1"/>
    <dgm:cxn modelId="{3F1C9833-F8A0-43BA-A985-EDD8F9794D6F}" type="presParOf" srcId="{467687D4-BC94-4F54-9379-1943FAC94E12}" destId="{F38F62F4-8D6D-4131-90E2-98832FD5F4A5}" srcOrd="0" destOrd="0" presId="urn:microsoft.com/office/officeart/2005/8/layout/hierarchy1"/>
    <dgm:cxn modelId="{AD927257-2F09-4A85-B606-8E105ABFD59F}" type="presParOf" srcId="{F38F62F4-8D6D-4131-90E2-98832FD5F4A5}" destId="{C4A58939-C747-4F34-A1DB-60CF401C38A7}" srcOrd="0" destOrd="0" presId="urn:microsoft.com/office/officeart/2005/8/layout/hierarchy1"/>
    <dgm:cxn modelId="{7DCA430D-0D50-4038-93D8-EF625EFA8389}" type="presParOf" srcId="{F38F62F4-8D6D-4131-90E2-98832FD5F4A5}" destId="{43DDD8BF-35C9-44D5-9A16-F50C5217EDD6}" srcOrd="1" destOrd="0" presId="urn:microsoft.com/office/officeart/2005/8/layout/hierarchy1"/>
    <dgm:cxn modelId="{F017DDA3-7AE4-4E38-ABCF-87D1C7677A64}" type="presParOf" srcId="{467687D4-BC94-4F54-9379-1943FAC94E12}" destId="{D04411EB-F3CB-487C-B03F-859B714967E5}" srcOrd="1" destOrd="0" presId="urn:microsoft.com/office/officeart/2005/8/layout/hierarchy1"/>
    <dgm:cxn modelId="{DD6C5AEB-BB8C-47AD-9EF2-FE3A5ECE9DF2}" type="presParOf" srcId="{78C23449-EB4E-47BB-9477-BAC1CF2F1B74}" destId="{C9731B61-8443-43C9-A8C1-4BAB65B48286}" srcOrd="6" destOrd="0" presId="urn:microsoft.com/office/officeart/2005/8/layout/hierarchy1"/>
    <dgm:cxn modelId="{8B4C4C19-80A2-42F4-B8E2-5E885E5229C6}" type="presParOf" srcId="{78C23449-EB4E-47BB-9477-BAC1CF2F1B74}" destId="{325A47D4-F1CD-483D-9E94-28A439FE4F91}" srcOrd="7" destOrd="0" presId="urn:microsoft.com/office/officeart/2005/8/layout/hierarchy1"/>
    <dgm:cxn modelId="{FD2705E3-737E-47BF-A64C-519DD5B1A528}" type="presParOf" srcId="{325A47D4-F1CD-483D-9E94-28A439FE4F91}" destId="{E44AA598-475C-43B5-8F70-0188A1AF0607}" srcOrd="0" destOrd="0" presId="urn:microsoft.com/office/officeart/2005/8/layout/hierarchy1"/>
    <dgm:cxn modelId="{8FE8A3DF-6BD6-4A93-B375-4695AC51C131}" type="presParOf" srcId="{E44AA598-475C-43B5-8F70-0188A1AF0607}" destId="{D7DE8898-A6C3-4525-8C6F-288140254113}" srcOrd="0" destOrd="0" presId="urn:microsoft.com/office/officeart/2005/8/layout/hierarchy1"/>
    <dgm:cxn modelId="{93071E70-4829-4F5D-A2CA-7E173B27C44E}" type="presParOf" srcId="{E44AA598-475C-43B5-8F70-0188A1AF0607}" destId="{A9F8D2CA-9023-45E1-915D-2214BA8DE1C1}" srcOrd="1" destOrd="0" presId="urn:microsoft.com/office/officeart/2005/8/layout/hierarchy1"/>
    <dgm:cxn modelId="{B877CA0F-92D4-4F16-99D6-9AB6F5E5987D}" type="presParOf" srcId="{325A47D4-F1CD-483D-9E94-28A439FE4F91}" destId="{3CBCAA1B-1318-4084-B3DE-BCF2B80E286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556D73E-0C4D-43D0-8EE0-B4B745CAF23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DE5A276-43FF-4DF5-8C13-89BCC7B91703}">
      <dgm:prSet phldrT="[Text]" custT="1"/>
      <dgm:spPr/>
      <dgm:t>
        <a:bodyPr/>
        <a:lstStyle/>
        <a:p>
          <a:r>
            <a:rPr lang="en-US" sz="2400" b="1" smtClean="0">
              <a:latin typeface="Times New Roman" pitchFamily="18" charset="0"/>
              <a:cs typeface="Times New Roman" pitchFamily="18" charset="0"/>
            </a:rPr>
            <a:t>Căn cứ QĐ hình phạt</a:t>
          </a:r>
          <a:endParaRPr lang="en-US" sz="2400" b="1">
            <a:latin typeface="Times New Roman" pitchFamily="18" charset="0"/>
            <a:cs typeface="Times New Roman" pitchFamily="18" charset="0"/>
          </a:endParaRPr>
        </a:p>
      </dgm:t>
    </dgm:pt>
    <dgm:pt modelId="{B55D6F2D-8097-41C4-8236-F487EBA28E28}" type="parTrans" cxnId="{89747139-581D-4BA8-91EC-72029A3B374E}">
      <dgm:prSet/>
      <dgm:spPr/>
      <dgm:t>
        <a:bodyPr/>
        <a:lstStyle/>
        <a:p>
          <a:endParaRPr lang="en-US" sz="1800">
            <a:latin typeface="Times New Roman" pitchFamily="18" charset="0"/>
            <a:cs typeface="Times New Roman" pitchFamily="18" charset="0"/>
          </a:endParaRPr>
        </a:p>
      </dgm:t>
    </dgm:pt>
    <dgm:pt modelId="{948936D7-D98B-44D3-8DBA-0EC62F92DCC9}" type="sibTrans" cxnId="{89747139-581D-4BA8-91EC-72029A3B374E}">
      <dgm:prSet/>
      <dgm:spPr/>
      <dgm:t>
        <a:bodyPr/>
        <a:lstStyle/>
        <a:p>
          <a:endParaRPr lang="en-US" sz="1800">
            <a:latin typeface="Times New Roman" pitchFamily="18" charset="0"/>
            <a:cs typeface="Times New Roman" pitchFamily="18" charset="0"/>
          </a:endParaRPr>
        </a:p>
      </dgm:t>
    </dgm:pt>
    <dgm:pt modelId="{EFF92F71-2E6A-4DCA-A2A9-0338652F2195}">
      <dgm:prSet phldrT="[Text]" custT="1"/>
      <dgm:spPr/>
      <dgm:t>
        <a:bodyPr/>
        <a:lstStyle/>
        <a:p>
          <a:r>
            <a:rPr lang="en-US" sz="2000" b="1" smtClean="0">
              <a:latin typeface="Times New Roman" pitchFamily="18" charset="0"/>
              <a:cs typeface="Times New Roman" pitchFamily="18" charset="0"/>
            </a:rPr>
            <a:t>Quy định của BLHS</a:t>
          </a:r>
          <a:endParaRPr lang="en-US" sz="2000" b="1">
            <a:latin typeface="Times New Roman" pitchFamily="18" charset="0"/>
            <a:cs typeface="Times New Roman" pitchFamily="18" charset="0"/>
          </a:endParaRPr>
        </a:p>
      </dgm:t>
    </dgm:pt>
    <dgm:pt modelId="{8BD3B5A5-77F5-4775-A228-CD76D2B7865D}" type="parTrans" cxnId="{42B60F78-911F-4A46-9005-58E6AD8AD9F3}">
      <dgm:prSet/>
      <dgm:spPr/>
      <dgm:t>
        <a:bodyPr/>
        <a:lstStyle/>
        <a:p>
          <a:endParaRPr lang="en-US" sz="1800">
            <a:latin typeface="Times New Roman" pitchFamily="18" charset="0"/>
            <a:cs typeface="Times New Roman" pitchFamily="18" charset="0"/>
          </a:endParaRPr>
        </a:p>
      </dgm:t>
    </dgm:pt>
    <dgm:pt modelId="{9FDC88B4-385B-4E15-88F6-F7576A1BE4E1}" type="sibTrans" cxnId="{42B60F78-911F-4A46-9005-58E6AD8AD9F3}">
      <dgm:prSet/>
      <dgm:spPr/>
      <dgm:t>
        <a:bodyPr/>
        <a:lstStyle/>
        <a:p>
          <a:endParaRPr lang="en-US" sz="1800">
            <a:latin typeface="Times New Roman" pitchFamily="18" charset="0"/>
            <a:cs typeface="Times New Roman" pitchFamily="18" charset="0"/>
          </a:endParaRPr>
        </a:p>
      </dgm:t>
    </dgm:pt>
    <dgm:pt modelId="{A551FFFF-1C20-4230-87D5-31C2AF50522F}">
      <dgm:prSet phldrT="[Text]" custT="1"/>
      <dgm:spPr/>
      <dgm:t>
        <a:bodyPr/>
        <a:lstStyle/>
        <a:p>
          <a:r>
            <a:rPr lang="en-US" sz="2000" b="1" smtClean="0">
              <a:latin typeface="Times New Roman" pitchFamily="18" charset="0"/>
              <a:cs typeface="Times New Roman" pitchFamily="18" charset="0"/>
            </a:rPr>
            <a:t>Tính chất, mức độ nguy hiểm cho XH</a:t>
          </a:r>
          <a:endParaRPr lang="en-US" sz="2000" b="1">
            <a:latin typeface="Times New Roman" pitchFamily="18" charset="0"/>
            <a:cs typeface="Times New Roman" pitchFamily="18" charset="0"/>
          </a:endParaRPr>
        </a:p>
      </dgm:t>
    </dgm:pt>
    <dgm:pt modelId="{FD159293-8CD5-4938-87DB-B77B21587BBB}" type="parTrans" cxnId="{DB111A4D-D3B5-460C-956F-CFF482756DD0}">
      <dgm:prSet/>
      <dgm:spPr/>
      <dgm:t>
        <a:bodyPr/>
        <a:lstStyle/>
        <a:p>
          <a:endParaRPr lang="en-US" sz="1800">
            <a:latin typeface="Times New Roman" pitchFamily="18" charset="0"/>
            <a:cs typeface="Times New Roman" pitchFamily="18" charset="0"/>
          </a:endParaRPr>
        </a:p>
      </dgm:t>
    </dgm:pt>
    <dgm:pt modelId="{9183816C-FC98-406F-8EF0-172107BAEE06}" type="sibTrans" cxnId="{DB111A4D-D3B5-460C-956F-CFF482756DD0}">
      <dgm:prSet/>
      <dgm:spPr/>
      <dgm:t>
        <a:bodyPr/>
        <a:lstStyle/>
        <a:p>
          <a:endParaRPr lang="en-US" sz="1800">
            <a:latin typeface="Times New Roman" pitchFamily="18" charset="0"/>
            <a:cs typeface="Times New Roman" pitchFamily="18" charset="0"/>
          </a:endParaRPr>
        </a:p>
      </dgm:t>
    </dgm:pt>
    <dgm:pt modelId="{1B258AF5-C83B-490D-BADD-52A5431BB7CC}">
      <dgm:prSet phldrT="[Text]" custT="1"/>
      <dgm:spPr/>
      <dgm:t>
        <a:bodyPr/>
        <a:lstStyle/>
        <a:p>
          <a:r>
            <a:rPr lang="en-US" sz="2000" b="1" smtClean="0">
              <a:latin typeface="Times New Roman" pitchFamily="18" charset="0"/>
              <a:cs typeface="Times New Roman" pitchFamily="18" charset="0"/>
            </a:rPr>
            <a:t>Nhân thân người phạm tội</a:t>
          </a:r>
          <a:endParaRPr lang="en-US" sz="2000" b="1">
            <a:latin typeface="Times New Roman" pitchFamily="18" charset="0"/>
            <a:cs typeface="Times New Roman" pitchFamily="18" charset="0"/>
          </a:endParaRPr>
        </a:p>
      </dgm:t>
    </dgm:pt>
    <dgm:pt modelId="{7F86375F-E550-4894-A236-C080292E0457}" type="parTrans" cxnId="{93066B85-4878-4C76-9120-599D38331A75}">
      <dgm:prSet/>
      <dgm:spPr/>
      <dgm:t>
        <a:bodyPr/>
        <a:lstStyle/>
        <a:p>
          <a:endParaRPr lang="en-US" sz="1800">
            <a:latin typeface="Times New Roman" pitchFamily="18" charset="0"/>
            <a:cs typeface="Times New Roman" pitchFamily="18" charset="0"/>
          </a:endParaRPr>
        </a:p>
      </dgm:t>
    </dgm:pt>
    <dgm:pt modelId="{62BED7C5-9B51-4EC8-AD8B-4F8DB1FFFDF5}" type="sibTrans" cxnId="{93066B85-4878-4C76-9120-599D38331A75}">
      <dgm:prSet/>
      <dgm:spPr/>
      <dgm:t>
        <a:bodyPr/>
        <a:lstStyle/>
        <a:p>
          <a:endParaRPr lang="en-US" sz="1800">
            <a:latin typeface="Times New Roman" pitchFamily="18" charset="0"/>
            <a:cs typeface="Times New Roman" pitchFamily="18" charset="0"/>
          </a:endParaRPr>
        </a:p>
      </dgm:t>
    </dgm:pt>
    <dgm:pt modelId="{49B67C3F-2FE7-4E2D-AF7B-C69DB062145F}">
      <dgm:prSet phldrT="[Text]" custT="1"/>
      <dgm:spPr/>
      <dgm:t>
        <a:bodyPr/>
        <a:lstStyle/>
        <a:p>
          <a:r>
            <a:rPr lang="en-US" sz="2000" b="1" smtClean="0">
              <a:solidFill>
                <a:srgbClr val="FF0000"/>
              </a:solidFill>
              <a:latin typeface="Times New Roman" pitchFamily="18" charset="0"/>
              <a:cs typeface="Times New Roman" pitchFamily="18" charset="0"/>
            </a:rPr>
            <a:t>Tình tiết giảm nhẹ TNHS</a:t>
          </a:r>
          <a:endParaRPr lang="en-US" sz="2000" b="1">
            <a:solidFill>
              <a:srgbClr val="FF0000"/>
            </a:solidFill>
            <a:latin typeface="Times New Roman" pitchFamily="18" charset="0"/>
            <a:cs typeface="Times New Roman" pitchFamily="18" charset="0"/>
          </a:endParaRPr>
        </a:p>
      </dgm:t>
    </dgm:pt>
    <dgm:pt modelId="{DA28B13A-A896-47A7-BF30-40AEBA6A97E5}" type="parTrans" cxnId="{C221CC47-B4EA-456E-9D1E-1EF3AC2EB5A4}">
      <dgm:prSet/>
      <dgm:spPr/>
      <dgm:t>
        <a:bodyPr/>
        <a:lstStyle/>
        <a:p>
          <a:endParaRPr lang="en-US" sz="1800">
            <a:latin typeface="Times New Roman" pitchFamily="18" charset="0"/>
            <a:cs typeface="Times New Roman" pitchFamily="18" charset="0"/>
          </a:endParaRPr>
        </a:p>
      </dgm:t>
    </dgm:pt>
    <dgm:pt modelId="{04B31D24-41C3-4DAD-A91F-EBD113090B15}" type="sibTrans" cxnId="{C221CC47-B4EA-456E-9D1E-1EF3AC2EB5A4}">
      <dgm:prSet/>
      <dgm:spPr/>
      <dgm:t>
        <a:bodyPr/>
        <a:lstStyle/>
        <a:p>
          <a:endParaRPr lang="en-US" sz="1800">
            <a:latin typeface="Times New Roman" pitchFamily="18" charset="0"/>
            <a:cs typeface="Times New Roman" pitchFamily="18" charset="0"/>
          </a:endParaRPr>
        </a:p>
      </dgm:t>
    </dgm:pt>
    <dgm:pt modelId="{83A10C17-8F79-4C78-A393-9D57172E2F59}">
      <dgm:prSet phldrT="[Text]" custT="1"/>
      <dgm:spPr/>
      <dgm:t>
        <a:bodyPr/>
        <a:lstStyle/>
        <a:p>
          <a:r>
            <a:rPr lang="en-US" sz="2000" b="1" smtClean="0">
              <a:solidFill>
                <a:srgbClr val="FF0000"/>
              </a:solidFill>
              <a:latin typeface="Times New Roman" pitchFamily="18" charset="0"/>
              <a:cs typeface="Times New Roman" pitchFamily="18" charset="0"/>
            </a:rPr>
            <a:t>Tình tiết tăng nặng TNHS</a:t>
          </a:r>
          <a:endParaRPr lang="en-US" sz="2000" b="1">
            <a:solidFill>
              <a:srgbClr val="FF0000"/>
            </a:solidFill>
            <a:latin typeface="Times New Roman" pitchFamily="18" charset="0"/>
            <a:cs typeface="Times New Roman" pitchFamily="18" charset="0"/>
          </a:endParaRPr>
        </a:p>
      </dgm:t>
    </dgm:pt>
    <dgm:pt modelId="{820C8434-0397-467B-8EB1-8C7B014B53DF}" type="parTrans" cxnId="{FEB48A25-D8F9-47F1-9CCD-D427158D715E}">
      <dgm:prSet/>
      <dgm:spPr/>
      <dgm:t>
        <a:bodyPr/>
        <a:lstStyle/>
        <a:p>
          <a:endParaRPr lang="en-US" sz="1800">
            <a:latin typeface="Times New Roman" pitchFamily="18" charset="0"/>
            <a:cs typeface="Times New Roman" pitchFamily="18" charset="0"/>
          </a:endParaRPr>
        </a:p>
      </dgm:t>
    </dgm:pt>
    <dgm:pt modelId="{A98EECE2-8070-4EFC-B933-90ACD466CBBC}" type="sibTrans" cxnId="{FEB48A25-D8F9-47F1-9CCD-D427158D715E}">
      <dgm:prSet/>
      <dgm:spPr/>
      <dgm:t>
        <a:bodyPr/>
        <a:lstStyle/>
        <a:p>
          <a:endParaRPr lang="en-US" sz="1800">
            <a:latin typeface="Times New Roman" pitchFamily="18" charset="0"/>
            <a:cs typeface="Times New Roman" pitchFamily="18" charset="0"/>
          </a:endParaRPr>
        </a:p>
      </dgm:t>
    </dgm:pt>
    <dgm:pt modelId="{3FB91908-46CC-430B-A99F-F6899A60C616}" type="pres">
      <dgm:prSet presAssocID="{F556D73E-0C4D-43D0-8EE0-B4B745CAF23A}" presName="hierChild1" presStyleCnt="0">
        <dgm:presLayoutVars>
          <dgm:chPref val="1"/>
          <dgm:dir/>
          <dgm:animOne val="branch"/>
          <dgm:animLvl val="lvl"/>
          <dgm:resizeHandles/>
        </dgm:presLayoutVars>
      </dgm:prSet>
      <dgm:spPr/>
      <dgm:t>
        <a:bodyPr/>
        <a:lstStyle/>
        <a:p>
          <a:endParaRPr lang="en-US"/>
        </a:p>
      </dgm:t>
    </dgm:pt>
    <dgm:pt modelId="{E660C6CD-E65D-4182-93E0-408501EA99EB}" type="pres">
      <dgm:prSet presAssocID="{EDE5A276-43FF-4DF5-8C13-89BCC7B91703}" presName="hierRoot1" presStyleCnt="0"/>
      <dgm:spPr/>
    </dgm:pt>
    <dgm:pt modelId="{66A35800-8E91-4A3B-8B4D-706D9F7867F9}" type="pres">
      <dgm:prSet presAssocID="{EDE5A276-43FF-4DF5-8C13-89BCC7B91703}" presName="composite" presStyleCnt="0"/>
      <dgm:spPr/>
    </dgm:pt>
    <dgm:pt modelId="{B2ADEED7-6B21-4AA5-80A6-B8875EAFB25C}" type="pres">
      <dgm:prSet presAssocID="{EDE5A276-43FF-4DF5-8C13-89BCC7B91703}" presName="background" presStyleLbl="node0" presStyleIdx="0" presStyleCnt="1"/>
      <dgm:spPr/>
    </dgm:pt>
    <dgm:pt modelId="{4AFA9879-ACE9-4745-B3E4-06B9057E81AD}" type="pres">
      <dgm:prSet presAssocID="{EDE5A276-43FF-4DF5-8C13-89BCC7B91703}" presName="text" presStyleLbl="fgAcc0" presStyleIdx="0" presStyleCnt="1" custScaleX="269010">
        <dgm:presLayoutVars>
          <dgm:chPref val="3"/>
        </dgm:presLayoutVars>
      </dgm:prSet>
      <dgm:spPr/>
      <dgm:t>
        <a:bodyPr/>
        <a:lstStyle/>
        <a:p>
          <a:endParaRPr lang="en-US"/>
        </a:p>
      </dgm:t>
    </dgm:pt>
    <dgm:pt modelId="{1F25831A-36FE-4221-8BAE-3E0B3F5DCECA}" type="pres">
      <dgm:prSet presAssocID="{EDE5A276-43FF-4DF5-8C13-89BCC7B91703}" presName="hierChild2" presStyleCnt="0"/>
      <dgm:spPr/>
    </dgm:pt>
    <dgm:pt modelId="{DD6E23EC-5DF4-4774-9147-B1403CDE3397}" type="pres">
      <dgm:prSet presAssocID="{8BD3B5A5-77F5-4775-A228-CD76D2B7865D}" presName="Name10" presStyleLbl="parChTrans1D2" presStyleIdx="0" presStyleCnt="5"/>
      <dgm:spPr/>
      <dgm:t>
        <a:bodyPr/>
        <a:lstStyle/>
        <a:p>
          <a:endParaRPr lang="en-US"/>
        </a:p>
      </dgm:t>
    </dgm:pt>
    <dgm:pt modelId="{636DCF61-6CAA-4136-8DCD-569765EE674C}" type="pres">
      <dgm:prSet presAssocID="{EFF92F71-2E6A-4DCA-A2A9-0338652F2195}" presName="hierRoot2" presStyleCnt="0"/>
      <dgm:spPr/>
    </dgm:pt>
    <dgm:pt modelId="{CAF14B88-13F0-4885-BEBA-3165E04706CF}" type="pres">
      <dgm:prSet presAssocID="{EFF92F71-2E6A-4DCA-A2A9-0338652F2195}" presName="composite2" presStyleCnt="0"/>
      <dgm:spPr/>
    </dgm:pt>
    <dgm:pt modelId="{59C1D1B7-91E7-4055-B77D-627B5AFDC31E}" type="pres">
      <dgm:prSet presAssocID="{EFF92F71-2E6A-4DCA-A2A9-0338652F2195}" presName="background2" presStyleLbl="node2" presStyleIdx="0" presStyleCnt="5"/>
      <dgm:spPr/>
    </dgm:pt>
    <dgm:pt modelId="{C376252C-BF75-43AB-B0D5-5CC999321C0A}" type="pres">
      <dgm:prSet presAssocID="{EFF92F71-2E6A-4DCA-A2A9-0338652F2195}" presName="text2" presStyleLbl="fgAcc2" presStyleIdx="0" presStyleCnt="5" custScaleX="111362" custScaleY="214779">
        <dgm:presLayoutVars>
          <dgm:chPref val="3"/>
        </dgm:presLayoutVars>
      </dgm:prSet>
      <dgm:spPr/>
      <dgm:t>
        <a:bodyPr/>
        <a:lstStyle/>
        <a:p>
          <a:endParaRPr lang="en-US"/>
        </a:p>
      </dgm:t>
    </dgm:pt>
    <dgm:pt modelId="{3F705992-9886-4892-BDAD-F41A01BD2854}" type="pres">
      <dgm:prSet presAssocID="{EFF92F71-2E6A-4DCA-A2A9-0338652F2195}" presName="hierChild3" presStyleCnt="0"/>
      <dgm:spPr/>
    </dgm:pt>
    <dgm:pt modelId="{F493E8E6-EE4F-41E9-B59C-7B1F1829E09A}" type="pres">
      <dgm:prSet presAssocID="{FD159293-8CD5-4938-87DB-B77B21587BBB}" presName="Name10" presStyleLbl="parChTrans1D2" presStyleIdx="1" presStyleCnt="5"/>
      <dgm:spPr/>
      <dgm:t>
        <a:bodyPr/>
        <a:lstStyle/>
        <a:p>
          <a:endParaRPr lang="en-US"/>
        </a:p>
      </dgm:t>
    </dgm:pt>
    <dgm:pt modelId="{7D833D31-A009-4841-8BE1-8B7DB1DAB610}" type="pres">
      <dgm:prSet presAssocID="{A551FFFF-1C20-4230-87D5-31C2AF50522F}" presName="hierRoot2" presStyleCnt="0"/>
      <dgm:spPr/>
    </dgm:pt>
    <dgm:pt modelId="{95AB8E5C-C035-487A-ACEC-53D9180C2C40}" type="pres">
      <dgm:prSet presAssocID="{A551FFFF-1C20-4230-87D5-31C2AF50522F}" presName="composite2" presStyleCnt="0"/>
      <dgm:spPr/>
    </dgm:pt>
    <dgm:pt modelId="{B841690A-2F01-467C-B35D-6855CD320AEE}" type="pres">
      <dgm:prSet presAssocID="{A551FFFF-1C20-4230-87D5-31C2AF50522F}" presName="background2" presStyleLbl="node2" presStyleIdx="1" presStyleCnt="5"/>
      <dgm:spPr/>
    </dgm:pt>
    <dgm:pt modelId="{5CC42346-4179-4348-ACC3-F09037A10139}" type="pres">
      <dgm:prSet presAssocID="{A551FFFF-1C20-4230-87D5-31C2AF50522F}" presName="text2" presStyleLbl="fgAcc2" presStyleIdx="1" presStyleCnt="5" custScaleX="111362" custScaleY="214779">
        <dgm:presLayoutVars>
          <dgm:chPref val="3"/>
        </dgm:presLayoutVars>
      </dgm:prSet>
      <dgm:spPr/>
      <dgm:t>
        <a:bodyPr/>
        <a:lstStyle/>
        <a:p>
          <a:endParaRPr lang="en-US"/>
        </a:p>
      </dgm:t>
    </dgm:pt>
    <dgm:pt modelId="{2B4C6035-FBD5-4F08-B001-50CCB34FF4DA}" type="pres">
      <dgm:prSet presAssocID="{A551FFFF-1C20-4230-87D5-31C2AF50522F}" presName="hierChild3" presStyleCnt="0"/>
      <dgm:spPr/>
    </dgm:pt>
    <dgm:pt modelId="{9AB8F8AE-816E-4A1B-A4D2-497BC14AB226}" type="pres">
      <dgm:prSet presAssocID="{7F86375F-E550-4894-A236-C080292E0457}" presName="Name10" presStyleLbl="parChTrans1D2" presStyleIdx="2" presStyleCnt="5"/>
      <dgm:spPr/>
      <dgm:t>
        <a:bodyPr/>
        <a:lstStyle/>
        <a:p>
          <a:endParaRPr lang="en-US"/>
        </a:p>
      </dgm:t>
    </dgm:pt>
    <dgm:pt modelId="{84519073-46EB-4B2D-AA55-2B7BA59A00CA}" type="pres">
      <dgm:prSet presAssocID="{1B258AF5-C83B-490D-BADD-52A5431BB7CC}" presName="hierRoot2" presStyleCnt="0"/>
      <dgm:spPr/>
    </dgm:pt>
    <dgm:pt modelId="{9DC52E6C-497D-4854-A41F-55A8D5E70786}" type="pres">
      <dgm:prSet presAssocID="{1B258AF5-C83B-490D-BADD-52A5431BB7CC}" presName="composite2" presStyleCnt="0"/>
      <dgm:spPr/>
    </dgm:pt>
    <dgm:pt modelId="{5AB7D019-D55E-4F2C-9655-EFE9C8F07E9C}" type="pres">
      <dgm:prSet presAssocID="{1B258AF5-C83B-490D-BADD-52A5431BB7CC}" presName="background2" presStyleLbl="node2" presStyleIdx="2" presStyleCnt="5"/>
      <dgm:spPr/>
    </dgm:pt>
    <dgm:pt modelId="{637AA494-4B0E-4109-BA61-9AA0F5B88D6A}" type="pres">
      <dgm:prSet presAssocID="{1B258AF5-C83B-490D-BADD-52A5431BB7CC}" presName="text2" presStyleLbl="fgAcc2" presStyleIdx="2" presStyleCnt="5" custScaleX="111362" custScaleY="214779">
        <dgm:presLayoutVars>
          <dgm:chPref val="3"/>
        </dgm:presLayoutVars>
      </dgm:prSet>
      <dgm:spPr/>
      <dgm:t>
        <a:bodyPr/>
        <a:lstStyle/>
        <a:p>
          <a:endParaRPr lang="en-US"/>
        </a:p>
      </dgm:t>
    </dgm:pt>
    <dgm:pt modelId="{5496E74A-D005-402B-841C-DD9A371ABD2E}" type="pres">
      <dgm:prSet presAssocID="{1B258AF5-C83B-490D-BADD-52A5431BB7CC}" presName="hierChild3" presStyleCnt="0"/>
      <dgm:spPr/>
    </dgm:pt>
    <dgm:pt modelId="{CAA68C44-31DE-4CD1-9176-40CDE8B31CC6}" type="pres">
      <dgm:prSet presAssocID="{DA28B13A-A896-47A7-BF30-40AEBA6A97E5}" presName="Name10" presStyleLbl="parChTrans1D2" presStyleIdx="3" presStyleCnt="5"/>
      <dgm:spPr/>
      <dgm:t>
        <a:bodyPr/>
        <a:lstStyle/>
        <a:p>
          <a:endParaRPr lang="en-US"/>
        </a:p>
      </dgm:t>
    </dgm:pt>
    <dgm:pt modelId="{93FA8485-DB8E-4816-BD85-605CBD137EBE}" type="pres">
      <dgm:prSet presAssocID="{49B67C3F-2FE7-4E2D-AF7B-C69DB062145F}" presName="hierRoot2" presStyleCnt="0"/>
      <dgm:spPr/>
    </dgm:pt>
    <dgm:pt modelId="{446D28AC-F963-467A-BF9A-00BB1EC2B9CE}" type="pres">
      <dgm:prSet presAssocID="{49B67C3F-2FE7-4E2D-AF7B-C69DB062145F}" presName="composite2" presStyleCnt="0"/>
      <dgm:spPr/>
    </dgm:pt>
    <dgm:pt modelId="{63C12980-00FC-4973-83C1-63D92225B2A6}" type="pres">
      <dgm:prSet presAssocID="{49B67C3F-2FE7-4E2D-AF7B-C69DB062145F}" presName="background2" presStyleLbl="node2" presStyleIdx="3" presStyleCnt="5"/>
      <dgm:spPr/>
    </dgm:pt>
    <dgm:pt modelId="{4FA7F566-1E05-4E82-8210-ACCC03D30C7F}" type="pres">
      <dgm:prSet presAssocID="{49B67C3F-2FE7-4E2D-AF7B-C69DB062145F}" presName="text2" presStyleLbl="fgAcc2" presStyleIdx="3" presStyleCnt="5" custScaleX="111362" custScaleY="214779">
        <dgm:presLayoutVars>
          <dgm:chPref val="3"/>
        </dgm:presLayoutVars>
      </dgm:prSet>
      <dgm:spPr/>
      <dgm:t>
        <a:bodyPr/>
        <a:lstStyle/>
        <a:p>
          <a:endParaRPr lang="en-US"/>
        </a:p>
      </dgm:t>
    </dgm:pt>
    <dgm:pt modelId="{6638789C-3170-4FE7-AF02-2F7CC2AF3F48}" type="pres">
      <dgm:prSet presAssocID="{49B67C3F-2FE7-4E2D-AF7B-C69DB062145F}" presName="hierChild3" presStyleCnt="0"/>
      <dgm:spPr/>
    </dgm:pt>
    <dgm:pt modelId="{F638330A-B8C3-448B-A4DC-1D149570C3C6}" type="pres">
      <dgm:prSet presAssocID="{820C8434-0397-467B-8EB1-8C7B014B53DF}" presName="Name10" presStyleLbl="parChTrans1D2" presStyleIdx="4" presStyleCnt="5"/>
      <dgm:spPr/>
      <dgm:t>
        <a:bodyPr/>
        <a:lstStyle/>
        <a:p>
          <a:endParaRPr lang="en-US"/>
        </a:p>
      </dgm:t>
    </dgm:pt>
    <dgm:pt modelId="{DCD9DD85-01EC-408A-ADAB-55B37C7020AE}" type="pres">
      <dgm:prSet presAssocID="{83A10C17-8F79-4C78-A393-9D57172E2F59}" presName="hierRoot2" presStyleCnt="0"/>
      <dgm:spPr/>
    </dgm:pt>
    <dgm:pt modelId="{1A2279E2-20AE-4889-B3CF-6BC4F39B453C}" type="pres">
      <dgm:prSet presAssocID="{83A10C17-8F79-4C78-A393-9D57172E2F59}" presName="composite2" presStyleCnt="0"/>
      <dgm:spPr/>
    </dgm:pt>
    <dgm:pt modelId="{F66F4CCD-8A20-4E4B-B734-99D50DDF23C2}" type="pres">
      <dgm:prSet presAssocID="{83A10C17-8F79-4C78-A393-9D57172E2F59}" presName="background2" presStyleLbl="node2" presStyleIdx="4" presStyleCnt="5"/>
      <dgm:spPr/>
    </dgm:pt>
    <dgm:pt modelId="{15CC26A9-5BD8-4C39-9FD4-FFF820D0CD21}" type="pres">
      <dgm:prSet presAssocID="{83A10C17-8F79-4C78-A393-9D57172E2F59}" presName="text2" presStyleLbl="fgAcc2" presStyleIdx="4" presStyleCnt="5" custScaleX="111362" custScaleY="214779">
        <dgm:presLayoutVars>
          <dgm:chPref val="3"/>
        </dgm:presLayoutVars>
      </dgm:prSet>
      <dgm:spPr/>
      <dgm:t>
        <a:bodyPr/>
        <a:lstStyle/>
        <a:p>
          <a:endParaRPr lang="en-US"/>
        </a:p>
      </dgm:t>
    </dgm:pt>
    <dgm:pt modelId="{6AF15266-B6D3-492C-B8FC-2BECB9899C1A}" type="pres">
      <dgm:prSet presAssocID="{83A10C17-8F79-4C78-A393-9D57172E2F59}" presName="hierChild3" presStyleCnt="0"/>
      <dgm:spPr/>
    </dgm:pt>
  </dgm:ptLst>
  <dgm:cxnLst>
    <dgm:cxn modelId="{93066B85-4878-4C76-9120-599D38331A75}" srcId="{EDE5A276-43FF-4DF5-8C13-89BCC7B91703}" destId="{1B258AF5-C83B-490D-BADD-52A5431BB7CC}" srcOrd="2" destOrd="0" parTransId="{7F86375F-E550-4894-A236-C080292E0457}" sibTransId="{62BED7C5-9B51-4EC8-AD8B-4F8DB1FFFDF5}"/>
    <dgm:cxn modelId="{89747139-581D-4BA8-91EC-72029A3B374E}" srcId="{F556D73E-0C4D-43D0-8EE0-B4B745CAF23A}" destId="{EDE5A276-43FF-4DF5-8C13-89BCC7B91703}" srcOrd="0" destOrd="0" parTransId="{B55D6F2D-8097-41C4-8236-F487EBA28E28}" sibTransId="{948936D7-D98B-44D3-8DBA-0EC62F92DCC9}"/>
    <dgm:cxn modelId="{80A902E5-4009-4EC2-B911-4D80E8FC4B87}" type="presOf" srcId="{49B67C3F-2FE7-4E2D-AF7B-C69DB062145F}" destId="{4FA7F566-1E05-4E82-8210-ACCC03D30C7F}" srcOrd="0" destOrd="0" presId="urn:microsoft.com/office/officeart/2005/8/layout/hierarchy1"/>
    <dgm:cxn modelId="{DF32353A-7810-4B12-A2B1-AC8F936205A0}" type="presOf" srcId="{DA28B13A-A896-47A7-BF30-40AEBA6A97E5}" destId="{CAA68C44-31DE-4CD1-9176-40CDE8B31CC6}" srcOrd="0" destOrd="0" presId="urn:microsoft.com/office/officeart/2005/8/layout/hierarchy1"/>
    <dgm:cxn modelId="{FEB48A25-D8F9-47F1-9CCD-D427158D715E}" srcId="{EDE5A276-43FF-4DF5-8C13-89BCC7B91703}" destId="{83A10C17-8F79-4C78-A393-9D57172E2F59}" srcOrd="4" destOrd="0" parTransId="{820C8434-0397-467B-8EB1-8C7B014B53DF}" sibTransId="{A98EECE2-8070-4EFC-B933-90ACD466CBBC}"/>
    <dgm:cxn modelId="{57D04C5E-4224-434C-8F4F-49B04214130D}" type="presOf" srcId="{FD159293-8CD5-4938-87DB-B77B21587BBB}" destId="{F493E8E6-EE4F-41E9-B59C-7B1F1829E09A}" srcOrd="0" destOrd="0" presId="urn:microsoft.com/office/officeart/2005/8/layout/hierarchy1"/>
    <dgm:cxn modelId="{A16C23D2-DF44-4384-ADA4-E1A660AEB6C1}" type="presOf" srcId="{EFF92F71-2E6A-4DCA-A2A9-0338652F2195}" destId="{C376252C-BF75-43AB-B0D5-5CC999321C0A}" srcOrd="0" destOrd="0" presId="urn:microsoft.com/office/officeart/2005/8/layout/hierarchy1"/>
    <dgm:cxn modelId="{B561989E-7302-4C95-AFF8-8476C2258877}" type="presOf" srcId="{A551FFFF-1C20-4230-87D5-31C2AF50522F}" destId="{5CC42346-4179-4348-ACC3-F09037A10139}" srcOrd="0" destOrd="0" presId="urn:microsoft.com/office/officeart/2005/8/layout/hierarchy1"/>
    <dgm:cxn modelId="{3B7D13A1-F1E5-4AA0-A045-3F97FAA717F2}" type="presOf" srcId="{8BD3B5A5-77F5-4775-A228-CD76D2B7865D}" destId="{DD6E23EC-5DF4-4774-9147-B1403CDE3397}" srcOrd="0" destOrd="0" presId="urn:microsoft.com/office/officeart/2005/8/layout/hierarchy1"/>
    <dgm:cxn modelId="{D344CB50-4530-4A2C-B5B0-7D9F4F15F935}" type="presOf" srcId="{83A10C17-8F79-4C78-A393-9D57172E2F59}" destId="{15CC26A9-5BD8-4C39-9FD4-FFF820D0CD21}" srcOrd="0" destOrd="0" presId="urn:microsoft.com/office/officeart/2005/8/layout/hierarchy1"/>
    <dgm:cxn modelId="{42B60F78-911F-4A46-9005-58E6AD8AD9F3}" srcId="{EDE5A276-43FF-4DF5-8C13-89BCC7B91703}" destId="{EFF92F71-2E6A-4DCA-A2A9-0338652F2195}" srcOrd="0" destOrd="0" parTransId="{8BD3B5A5-77F5-4775-A228-CD76D2B7865D}" sibTransId="{9FDC88B4-385B-4E15-88F6-F7576A1BE4E1}"/>
    <dgm:cxn modelId="{C221CC47-B4EA-456E-9D1E-1EF3AC2EB5A4}" srcId="{EDE5A276-43FF-4DF5-8C13-89BCC7B91703}" destId="{49B67C3F-2FE7-4E2D-AF7B-C69DB062145F}" srcOrd="3" destOrd="0" parTransId="{DA28B13A-A896-47A7-BF30-40AEBA6A97E5}" sibTransId="{04B31D24-41C3-4DAD-A91F-EBD113090B15}"/>
    <dgm:cxn modelId="{DB111A4D-D3B5-460C-956F-CFF482756DD0}" srcId="{EDE5A276-43FF-4DF5-8C13-89BCC7B91703}" destId="{A551FFFF-1C20-4230-87D5-31C2AF50522F}" srcOrd="1" destOrd="0" parTransId="{FD159293-8CD5-4938-87DB-B77B21587BBB}" sibTransId="{9183816C-FC98-406F-8EF0-172107BAEE06}"/>
    <dgm:cxn modelId="{E204095B-C90F-49FD-9D48-8247CC93B1F7}" type="presOf" srcId="{1B258AF5-C83B-490D-BADD-52A5431BB7CC}" destId="{637AA494-4B0E-4109-BA61-9AA0F5B88D6A}" srcOrd="0" destOrd="0" presId="urn:microsoft.com/office/officeart/2005/8/layout/hierarchy1"/>
    <dgm:cxn modelId="{C1DD95AB-D4D0-47F2-9AF0-DDB7F8FBC65A}" type="presOf" srcId="{820C8434-0397-467B-8EB1-8C7B014B53DF}" destId="{F638330A-B8C3-448B-A4DC-1D149570C3C6}" srcOrd="0" destOrd="0" presId="urn:microsoft.com/office/officeart/2005/8/layout/hierarchy1"/>
    <dgm:cxn modelId="{A6F7566E-9725-46F5-B19B-9FD584407A70}" type="presOf" srcId="{EDE5A276-43FF-4DF5-8C13-89BCC7B91703}" destId="{4AFA9879-ACE9-4745-B3E4-06B9057E81AD}" srcOrd="0" destOrd="0" presId="urn:microsoft.com/office/officeart/2005/8/layout/hierarchy1"/>
    <dgm:cxn modelId="{533A22DA-3558-4B5C-AB58-48CDDAD10964}" type="presOf" srcId="{F556D73E-0C4D-43D0-8EE0-B4B745CAF23A}" destId="{3FB91908-46CC-430B-A99F-F6899A60C616}" srcOrd="0" destOrd="0" presId="urn:microsoft.com/office/officeart/2005/8/layout/hierarchy1"/>
    <dgm:cxn modelId="{7B5BE350-2DB6-4344-9E69-8B585943B485}" type="presOf" srcId="{7F86375F-E550-4894-A236-C080292E0457}" destId="{9AB8F8AE-816E-4A1B-A4D2-497BC14AB226}" srcOrd="0" destOrd="0" presId="urn:microsoft.com/office/officeart/2005/8/layout/hierarchy1"/>
    <dgm:cxn modelId="{0837B802-D283-4A86-840D-9CBF13254E98}" type="presParOf" srcId="{3FB91908-46CC-430B-A99F-F6899A60C616}" destId="{E660C6CD-E65D-4182-93E0-408501EA99EB}" srcOrd="0" destOrd="0" presId="urn:microsoft.com/office/officeart/2005/8/layout/hierarchy1"/>
    <dgm:cxn modelId="{81E0F511-24A7-4853-B43D-C031C4F5E8DF}" type="presParOf" srcId="{E660C6CD-E65D-4182-93E0-408501EA99EB}" destId="{66A35800-8E91-4A3B-8B4D-706D9F7867F9}" srcOrd="0" destOrd="0" presId="urn:microsoft.com/office/officeart/2005/8/layout/hierarchy1"/>
    <dgm:cxn modelId="{8DB69DDA-F455-4013-8160-792F62C712B6}" type="presParOf" srcId="{66A35800-8E91-4A3B-8B4D-706D9F7867F9}" destId="{B2ADEED7-6B21-4AA5-80A6-B8875EAFB25C}" srcOrd="0" destOrd="0" presId="urn:microsoft.com/office/officeart/2005/8/layout/hierarchy1"/>
    <dgm:cxn modelId="{753DBC63-7923-4444-8783-355E1D8E36A8}" type="presParOf" srcId="{66A35800-8E91-4A3B-8B4D-706D9F7867F9}" destId="{4AFA9879-ACE9-4745-B3E4-06B9057E81AD}" srcOrd="1" destOrd="0" presId="urn:microsoft.com/office/officeart/2005/8/layout/hierarchy1"/>
    <dgm:cxn modelId="{AD6D2F30-951C-4FEE-BF37-494555E257DA}" type="presParOf" srcId="{E660C6CD-E65D-4182-93E0-408501EA99EB}" destId="{1F25831A-36FE-4221-8BAE-3E0B3F5DCECA}" srcOrd="1" destOrd="0" presId="urn:microsoft.com/office/officeart/2005/8/layout/hierarchy1"/>
    <dgm:cxn modelId="{EA5B1768-DBDB-468D-89EC-81C9D702A413}" type="presParOf" srcId="{1F25831A-36FE-4221-8BAE-3E0B3F5DCECA}" destId="{DD6E23EC-5DF4-4774-9147-B1403CDE3397}" srcOrd="0" destOrd="0" presId="urn:microsoft.com/office/officeart/2005/8/layout/hierarchy1"/>
    <dgm:cxn modelId="{A36747D0-A1EF-4C5F-BC0C-021E467D16E2}" type="presParOf" srcId="{1F25831A-36FE-4221-8BAE-3E0B3F5DCECA}" destId="{636DCF61-6CAA-4136-8DCD-569765EE674C}" srcOrd="1" destOrd="0" presId="urn:microsoft.com/office/officeart/2005/8/layout/hierarchy1"/>
    <dgm:cxn modelId="{E4B4741A-58D9-4450-89FA-020A0D467F60}" type="presParOf" srcId="{636DCF61-6CAA-4136-8DCD-569765EE674C}" destId="{CAF14B88-13F0-4885-BEBA-3165E04706CF}" srcOrd="0" destOrd="0" presId="urn:microsoft.com/office/officeart/2005/8/layout/hierarchy1"/>
    <dgm:cxn modelId="{576337B1-D058-4A3D-9452-7B8622BBB3FC}" type="presParOf" srcId="{CAF14B88-13F0-4885-BEBA-3165E04706CF}" destId="{59C1D1B7-91E7-4055-B77D-627B5AFDC31E}" srcOrd="0" destOrd="0" presId="urn:microsoft.com/office/officeart/2005/8/layout/hierarchy1"/>
    <dgm:cxn modelId="{B624F2F6-4440-43DE-A12D-12195558FCBE}" type="presParOf" srcId="{CAF14B88-13F0-4885-BEBA-3165E04706CF}" destId="{C376252C-BF75-43AB-B0D5-5CC999321C0A}" srcOrd="1" destOrd="0" presId="urn:microsoft.com/office/officeart/2005/8/layout/hierarchy1"/>
    <dgm:cxn modelId="{0106477C-941F-4067-AD1E-6EE3E23F11F4}" type="presParOf" srcId="{636DCF61-6CAA-4136-8DCD-569765EE674C}" destId="{3F705992-9886-4892-BDAD-F41A01BD2854}" srcOrd="1" destOrd="0" presId="urn:microsoft.com/office/officeart/2005/8/layout/hierarchy1"/>
    <dgm:cxn modelId="{1F55F3BA-EE91-4763-BDBA-0D787AE354DF}" type="presParOf" srcId="{1F25831A-36FE-4221-8BAE-3E0B3F5DCECA}" destId="{F493E8E6-EE4F-41E9-B59C-7B1F1829E09A}" srcOrd="2" destOrd="0" presId="urn:microsoft.com/office/officeart/2005/8/layout/hierarchy1"/>
    <dgm:cxn modelId="{06724EB3-6F74-4B8D-82E8-8AB147120AD5}" type="presParOf" srcId="{1F25831A-36FE-4221-8BAE-3E0B3F5DCECA}" destId="{7D833D31-A009-4841-8BE1-8B7DB1DAB610}" srcOrd="3" destOrd="0" presId="urn:microsoft.com/office/officeart/2005/8/layout/hierarchy1"/>
    <dgm:cxn modelId="{7004911B-2F67-4F21-8455-11154FCEEB65}" type="presParOf" srcId="{7D833D31-A009-4841-8BE1-8B7DB1DAB610}" destId="{95AB8E5C-C035-487A-ACEC-53D9180C2C40}" srcOrd="0" destOrd="0" presId="urn:microsoft.com/office/officeart/2005/8/layout/hierarchy1"/>
    <dgm:cxn modelId="{1C40A74A-E618-4A5C-ACA3-ADB9F4DC6C04}" type="presParOf" srcId="{95AB8E5C-C035-487A-ACEC-53D9180C2C40}" destId="{B841690A-2F01-467C-B35D-6855CD320AEE}" srcOrd="0" destOrd="0" presId="urn:microsoft.com/office/officeart/2005/8/layout/hierarchy1"/>
    <dgm:cxn modelId="{FB95F387-B7E7-47FF-882B-FE588C8B50BB}" type="presParOf" srcId="{95AB8E5C-C035-487A-ACEC-53D9180C2C40}" destId="{5CC42346-4179-4348-ACC3-F09037A10139}" srcOrd="1" destOrd="0" presId="urn:microsoft.com/office/officeart/2005/8/layout/hierarchy1"/>
    <dgm:cxn modelId="{3997A910-51B3-49CB-B11C-500765E86B06}" type="presParOf" srcId="{7D833D31-A009-4841-8BE1-8B7DB1DAB610}" destId="{2B4C6035-FBD5-4F08-B001-50CCB34FF4DA}" srcOrd="1" destOrd="0" presId="urn:microsoft.com/office/officeart/2005/8/layout/hierarchy1"/>
    <dgm:cxn modelId="{B40017CC-8612-4AA9-BF99-969ADA2847C6}" type="presParOf" srcId="{1F25831A-36FE-4221-8BAE-3E0B3F5DCECA}" destId="{9AB8F8AE-816E-4A1B-A4D2-497BC14AB226}" srcOrd="4" destOrd="0" presId="urn:microsoft.com/office/officeart/2005/8/layout/hierarchy1"/>
    <dgm:cxn modelId="{800942B1-C47C-4487-A2B5-FA71E3155B2A}" type="presParOf" srcId="{1F25831A-36FE-4221-8BAE-3E0B3F5DCECA}" destId="{84519073-46EB-4B2D-AA55-2B7BA59A00CA}" srcOrd="5" destOrd="0" presId="urn:microsoft.com/office/officeart/2005/8/layout/hierarchy1"/>
    <dgm:cxn modelId="{2B286C03-B001-4006-AD68-91714EC30ED1}" type="presParOf" srcId="{84519073-46EB-4B2D-AA55-2B7BA59A00CA}" destId="{9DC52E6C-497D-4854-A41F-55A8D5E70786}" srcOrd="0" destOrd="0" presId="urn:microsoft.com/office/officeart/2005/8/layout/hierarchy1"/>
    <dgm:cxn modelId="{20F37BF2-91FC-4176-9486-77CA3304D2A6}" type="presParOf" srcId="{9DC52E6C-497D-4854-A41F-55A8D5E70786}" destId="{5AB7D019-D55E-4F2C-9655-EFE9C8F07E9C}" srcOrd="0" destOrd="0" presId="urn:microsoft.com/office/officeart/2005/8/layout/hierarchy1"/>
    <dgm:cxn modelId="{0DFF7813-7F1D-4C06-AEEC-362477BE3B15}" type="presParOf" srcId="{9DC52E6C-497D-4854-A41F-55A8D5E70786}" destId="{637AA494-4B0E-4109-BA61-9AA0F5B88D6A}" srcOrd="1" destOrd="0" presId="urn:microsoft.com/office/officeart/2005/8/layout/hierarchy1"/>
    <dgm:cxn modelId="{54DDEA43-1F26-4949-877A-9BA1344B3763}" type="presParOf" srcId="{84519073-46EB-4B2D-AA55-2B7BA59A00CA}" destId="{5496E74A-D005-402B-841C-DD9A371ABD2E}" srcOrd="1" destOrd="0" presId="urn:microsoft.com/office/officeart/2005/8/layout/hierarchy1"/>
    <dgm:cxn modelId="{7BD412EB-7054-4179-8C0D-0744F30280D8}" type="presParOf" srcId="{1F25831A-36FE-4221-8BAE-3E0B3F5DCECA}" destId="{CAA68C44-31DE-4CD1-9176-40CDE8B31CC6}" srcOrd="6" destOrd="0" presId="urn:microsoft.com/office/officeart/2005/8/layout/hierarchy1"/>
    <dgm:cxn modelId="{940E5DB1-91F9-4B94-BD55-9814455A9221}" type="presParOf" srcId="{1F25831A-36FE-4221-8BAE-3E0B3F5DCECA}" destId="{93FA8485-DB8E-4816-BD85-605CBD137EBE}" srcOrd="7" destOrd="0" presId="urn:microsoft.com/office/officeart/2005/8/layout/hierarchy1"/>
    <dgm:cxn modelId="{D03D4CE3-643B-40D6-B64A-2045B08C7205}" type="presParOf" srcId="{93FA8485-DB8E-4816-BD85-605CBD137EBE}" destId="{446D28AC-F963-467A-BF9A-00BB1EC2B9CE}" srcOrd="0" destOrd="0" presId="urn:microsoft.com/office/officeart/2005/8/layout/hierarchy1"/>
    <dgm:cxn modelId="{79C5039E-99BB-45A1-83B7-16E745F279B0}" type="presParOf" srcId="{446D28AC-F963-467A-BF9A-00BB1EC2B9CE}" destId="{63C12980-00FC-4973-83C1-63D92225B2A6}" srcOrd="0" destOrd="0" presId="urn:microsoft.com/office/officeart/2005/8/layout/hierarchy1"/>
    <dgm:cxn modelId="{E7812414-5681-4537-803F-AC137524561B}" type="presParOf" srcId="{446D28AC-F963-467A-BF9A-00BB1EC2B9CE}" destId="{4FA7F566-1E05-4E82-8210-ACCC03D30C7F}" srcOrd="1" destOrd="0" presId="urn:microsoft.com/office/officeart/2005/8/layout/hierarchy1"/>
    <dgm:cxn modelId="{8AE93184-9917-4E2F-B7B6-D5FA11065AEB}" type="presParOf" srcId="{93FA8485-DB8E-4816-BD85-605CBD137EBE}" destId="{6638789C-3170-4FE7-AF02-2F7CC2AF3F48}" srcOrd="1" destOrd="0" presId="urn:microsoft.com/office/officeart/2005/8/layout/hierarchy1"/>
    <dgm:cxn modelId="{FC20E7B4-E13B-4527-8733-825724D70231}" type="presParOf" srcId="{1F25831A-36FE-4221-8BAE-3E0B3F5DCECA}" destId="{F638330A-B8C3-448B-A4DC-1D149570C3C6}" srcOrd="8" destOrd="0" presId="urn:microsoft.com/office/officeart/2005/8/layout/hierarchy1"/>
    <dgm:cxn modelId="{EB8F5F59-4A1A-48E1-88EC-FAF680216D36}" type="presParOf" srcId="{1F25831A-36FE-4221-8BAE-3E0B3F5DCECA}" destId="{DCD9DD85-01EC-408A-ADAB-55B37C7020AE}" srcOrd="9" destOrd="0" presId="urn:microsoft.com/office/officeart/2005/8/layout/hierarchy1"/>
    <dgm:cxn modelId="{38F60F7D-A795-46C3-A3FA-5C7E455C3A0E}" type="presParOf" srcId="{DCD9DD85-01EC-408A-ADAB-55B37C7020AE}" destId="{1A2279E2-20AE-4889-B3CF-6BC4F39B453C}" srcOrd="0" destOrd="0" presId="urn:microsoft.com/office/officeart/2005/8/layout/hierarchy1"/>
    <dgm:cxn modelId="{A5BD5042-0C94-4F97-9B35-B75AC2E38CFE}" type="presParOf" srcId="{1A2279E2-20AE-4889-B3CF-6BC4F39B453C}" destId="{F66F4CCD-8A20-4E4B-B734-99D50DDF23C2}" srcOrd="0" destOrd="0" presId="urn:microsoft.com/office/officeart/2005/8/layout/hierarchy1"/>
    <dgm:cxn modelId="{66A4E334-BB66-4112-8F88-798ABDCCCCA6}" type="presParOf" srcId="{1A2279E2-20AE-4889-B3CF-6BC4F39B453C}" destId="{15CC26A9-5BD8-4C39-9FD4-FFF820D0CD21}" srcOrd="1" destOrd="0" presId="urn:microsoft.com/office/officeart/2005/8/layout/hierarchy1"/>
    <dgm:cxn modelId="{5C96A487-0B62-4D4B-8826-C3AD6A68C3AC}" type="presParOf" srcId="{DCD9DD85-01EC-408A-ADAB-55B37C7020AE}" destId="{6AF15266-B6D3-492C-B8FC-2BECB9899C1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357B6D2-76DC-400C-ACA3-F691E9180921}"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5FE87051-96BD-4AF6-BC2C-A5B9391BD522}">
      <dgm:prSet phldrT="[Text]"/>
      <dgm:spPr/>
      <dgm:t>
        <a:bodyPr/>
        <a:lstStyle/>
        <a:p>
          <a:r>
            <a:rPr lang="en-US" b="1" smtClean="0">
              <a:solidFill>
                <a:schemeClr val="tx1"/>
              </a:solidFill>
              <a:latin typeface="Times New Roman" pitchFamily="18" charset="0"/>
              <a:cs typeface="Times New Roman" pitchFamily="18" charset="0"/>
            </a:rPr>
            <a:t>QĐHP dưới mức thấp nhất của khung hình phạt được áp dụng</a:t>
          </a:r>
          <a:endParaRPr lang="en-US" b="1">
            <a:solidFill>
              <a:schemeClr val="tx1"/>
            </a:solidFill>
            <a:latin typeface="Times New Roman" pitchFamily="18" charset="0"/>
            <a:cs typeface="Times New Roman" pitchFamily="18" charset="0"/>
          </a:endParaRPr>
        </a:p>
      </dgm:t>
    </dgm:pt>
    <dgm:pt modelId="{75FDF8A5-A7D1-4D7F-944A-5A7468106DDB}" type="parTrans" cxnId="{4EE87B62-D3A4-4B3B-9890-1523F1AC136C}">
      <dgm:prSet/>
      <dgm:spPr/>
      <dgm:t>
        <a:bodyPr/>
        <a:lstStyle/>
        <a:p>
          <a:endParaRPr lang="en-US">
            <a:solidFill>
              <a:schemeClr val="tx1"/>
            </a:solidFill>
            <a:latin typeface="Times New Roman" pitchFamily="18" charset="0"/>
            <a:cs typeface="Times New Roman" pitchFamily="18" charset="0"/>
          </a:endParaRPr>
        </a:p>
      </dgm:t>
    </dgm:pt>
    <dgm:pt modelId="{28F77DE6-89B2-435E-A468-BB17A5C3A232}" type="sibTrans" cxnId="{4EE87B62-D3A4-4B3B-9890-1523F1AC136C}">
      <dgm:prSet/>
      <dgm:spPr/>
      <dgm:t>
        <a:bodyPr/>
        <a:lstStyle/>
        <a:p>
          <a:endParaRPr lang="en-US">
            <a:solidFill>
              <a:schemeClr val="tx1"/>
            </a:solidFill>
            <a:latin typeface="Times New Roman" pitchFamily="18" charset="0"/>
            <a:cs typeface="Times New Roman" pitchFamily="18" charset="0"/>
          </a:endParaRPr>
        </a:p>
      </dgm:t>
    </dgm:pt>
    <dgm:pt modelId="{16241C22-CE28-4C8E-AFA0-2872CEC342EC}">
      <dgm:prSet phldrT="[Text]"/>
      <dgm:spPr/>
      <dgm:t>
        <a:bodyPr/>
        <a:lstStyle/>
        <a:p>
          <a:r>
            <a:rPr lang="en-US" b="1" smtClean="0">
              <a:solidFill>
                <a:schemeClr val="tx1"/>
              </a:solidFill>
              <a:latin typeface="Times New Roman" pitchFamily="18" charset="0"/>
              <a:cs typeface="Times New Roman" pitchFamily="18" charset="0"/>
            </a:rPr>
            <a:t>QĐHP trong trường hợp phạm nhiều tội</a:t>
          </a:r>
          <a:endParaRPr lang="en-US" b="1">
            <a:solidFill>
              <a:schemeClr val="tx1"/>
            </a:solidFill>
            <a:latin typeface="Times New Roman" pitchFamily="18" charset="0"/>
            <a:cs typeface="Times New Roman" pitchFamily="18" charset="0"/>
          </a:endParaRPr>
        </a:p>
      </dgm:t>
    </dgm:pt>
    <dgm:pt modelId="{A0847881-526B-455A-97EB-7F46420DFC39}" type="parTrans" cxnId="{C9E93D75-49EA-473B-8148-3D610188EDE8}">
      <dgm:prSet/>
      <dgm:spPr/>
      <dgm:t>
        <a:bodyPr/>
        <a:lstStyle/>
        <a:p>
          <a:endParaRPr lang="en-US">
            <a:solidFill>
              <a:schemeClr val="tx1"/>
            </a:solidFill>
            <a:latin typeface="Times New Roman" pitchFamily="18" charset="0"/>
            <a:cs typeface="Times New Roman" pitchFamily="18" charset="0"/>
          </a:endParaRPr>
        </a:p>
      </dgm:t>
    </dgm:pt>
    <dgm:pt modelId="{0AFAF4AC-752D-4D7B-A1AC-993A73BDCC38}" type="sibTrans" cxnId="{C9E93D75-49EA-473B-8148-3D610188EDE8}">
      <dgm:prSet/>
      <dgm:spPr/>
      <dgm:t>
        <a:bodyPr/>
        <a:lstStyle/>
        <a:p>
          <a:endParaRPr lang="en-US">
            <a:solidFill>
              <a:schemeClr val="tx1"/>
            </a:solidFill>
            <a:latin typeface="Times New Roman" pitchFamily="18" charset="0"/>
            <a:cs typeface="Times New Roman" pitchFamily="18" charset="0"/>
          </a:endParaRPr>
        </a:p>
      </dgm:t>
    </dgm:pt>
    <dgm:pt modelId="{BF4C134C-1D0B-4328-95C6-3F235D9E7269}">
      <dgm:prSet phldrT="[Text]"/>
      <dgm:spPr/>
      <dgm:t>
        <a:bodyPr/>
        <a:lstStyle/>
        <a:p>
          <a:r>
            <a:rPr lang="en-US" b="1" smtClean="0">
              <a:solidFill>
                <a:schemeClr val="tx1"/>
              </a:solidFill>
              <a:latin typeface="Times New Roman" pitchFamily="18" charset="0"/>
              <a:cs typeface="Times New Roman" pitchFamily="18" charset="0"/>
            </a:rPr>
            <a:t>Tổng hợp hình phạt của nhiều bản án</a:t>
          </a:r>
          <a:endParaRPr lang="en-US" b="1">
            <a:solidFill>
              <a:schemeClr val="tx1"/>
            </a:solidFill>
            <a:latin typeface="Times New Roman" pitchFamily="18" charset="0"/>
            <a:cs typeface="Times New Roman" pitchFamily="18" charset="0"/>
          </a:endParaRPr>
        </a:p>
      </dgm:t>
    </dgm:pt>
    <dgm:pt modelId="{25281825-8FBC-4C38-A561-733895260574}" type="parTrans" cxnId="{AA0D56C0-7DAA-46D6-9101-17E15F30D939}">
      <dgm:prSet/>
      <dgm:spPr/>
      <dgm:t>
        <a:bodyPr/>
        <a:lstStyle/>
        <a:p>
          <a:endParaRPr lang="en-US">
            <a:solidFill>
              <a:schemeClr val="tx1"/>
            </a:solidFill>
            <a:latin typeface="Times New Roman" pitchFamily="18" charset="0"/>
            <a:cs typeface="Times New Roman" pitchFamily="18" charset="0"/>
          </a:endParaRPr>
        </a:p>
      </dgm:t>
    </dgm:pt>
    <dgm:pt modelId="{B7BF180B-1299-413F-A437-414DA8B12406}" type="sibTrans" cxnId="{AA0D56C0-7DAA-46D6-9101-17E15F30D939}">
      <dgm:prSet/>
      <dgm:spPr/>
      <dgm:t>
        <a:bodyPr/>
        <a:lstStyle/>
        <a:p>
          <a:endParaRPr lang="en-US">
            <a:solidFill>
              <a:schemeClr val="tx1"/>
            </a:solidFill>
            <a:latin typeface="Times New Roman" pitchFamily="18" charset="0"/>
            <a:cs typeface="Times New Roman" pitchFamily="18" charset="0"/>
          </a:endParaRPr>
        </a:p>
      </dgm:t>
    </dgm:pt>
    <dgm:pt modelId="{8E949E07-EA70-4409-A798-3552E6961ABC}">
      <dgm:prSet phldrT="[Text]"/>
      <dgm:spPr/>
      <dgm:t>
        <a:bodyPr/>
        <a:lstStyle/>
        <a:p>
          <a:r>
            <a:rPr lang="en-US" b="1" smtClean="0">
              <a:solidFill>
                <a:schemeClr val="tx1"/>
              </a:solidFill>
              <a:latin typeface="Times New Roman" pitchFamily="18" charset="0"/>
              <a:cs typeface="Times New Roman" pitchFamily="18" charset="0"/>
            </a:rPr>
            <a:t>QĐHP trong trường hợp chuẩn bị phạm tội, phạm tội chưa đạt</a:t>
          </a:r>
          <a:endParaRPr lang="en-US" b="1">
            <a:solidFill>
              <a:schemeClr val="tx1"/>
            </a:solidFill>
            <a:latin typeface="Times New Roman" pitchFamily="18" charset="0"/>
            <a:cs typeface="Times New Roman" pitchFamily="18" charset="0"/>
          </a:endParaRPr>
        </a:p>
      </dgm:t>
    </dgm:pt>
    <dgm:pt modelId="{5C7428A5-534C-4BFD-AA76-E0A365C98A2D}" type="parTrans" cxnId="{9B3E1B30-B740-44BB-AF37-7B00C60CF8C5}">
      <dgm:prSet/>
      <dgm:spPr/>
      <dgm:t>
        <a:bodyPr/>
        <a:lstStyle/>
        <a:p>
          <a:endParaRPr lang="en-US">
            <a:solidFill>
              <a:schemeClr val="tx1"/>
            </a:solidFill>
          </a:endParaRPr>
        </a:p>
      </dgm:t>
    </dgm:pt>
    <dgm:pt modelId="{5FF5C227-F7D1-41DB-837E-F95C4BE432F9}" type="sibTrans" cxnId="{9B3E1B30-B740-44BB-AF37-7B00C60CF8C5}">
      <dgm:prSet/>
      <dgm:spPr/>
      <dgm:t>
        <a:bodyPr/>
        <a:lstStyle/>
        <a:p>
          <a:endParaRPr lang="en-US">
            <a:solidFill>
              <a:schemeClr val="tx1"/>
            </a:solidFill>
          </a:endParaRPr>
        </a:p>
      </dgm:t>
    </dgm:pt>
    <dgm:pt modelId="{BEC7759C-267A-447F-A7AF-683626970179}">
      <dgm:prSet phldrT="[Text]"/>
      <dgm:spPr/>
      <dgm:t>
        <a:bodyPr/>
        <a:lstStyle/>
        <a:p>
          <a:r>
            <a:rPr lang="en-US" b="1" smtClean="0">
              <a:solidFill>
                <a:schemeClr val="tx1"/>
              </a:solidFill>
              <a:latin typeface="Times New Roman" pitchFamily="18" charset="0"/>
              <a:cs typeface="Times New Roman" pitchFamily="18" charset="0"/>
            </a:rPr>
            <a:t>QĐHP trong trường hợp đồng phạm</a:t>
          </a:r>
          <a:endParaRPr lang="en-US" b="1">
            <a:solidFill>
              <a:schemeClr val="tx1"/>
            </a:solidFill>
            <a:latin typeface="Times New Roman" pitchFamily="18" charset="0"/>
            <a:cs typeface="Times New Roman" pitchFamily="18" charset="0"/>
          </a:endParaRPr>
        </a:p>
      </dgm:t>
    </dgm:pt>
    <dgm:pt modelId="{FFD55B27-A0D1-4E85-B480-B6D67DFDA391}" type="parTrans" cxnId="{E46B0389-C408-48BA-802F-26043B66731E}">
      <dgm:prSet/>
      <dgm:spPr/>
      <dgm:t>
        <a:bodyPr/>
        <a:lstStyle/>
        <a:p>
          <a:endParaRPr lang="en-US">
            <a:solidFill>
              <a:schemeClr val="tx1"/>
            </a:solidFill>
          </a:endParaRPr>
        </a:p>
      </dgm:t>
    </dgm:pt>
    <dgm:pt modelId="{42F821BD-015B-4D41-8AB8-7524F6360C17}" type="sibTrans" cxnId="{E46B0389-C408-48BA-802F-26043B66731E}">
      <dgm:prSet/>
      <dgm:spPr/>
      <dgm:t>
        <a:bodyPr/>
        <a:lstStyle/>
        <a:p>
          <a:endParaRPr lang="en-US">
            <a:solidFill>
              <a:schemeClr val="tx1"/>
            </a:solidFill>
          </a:endParaRPr>
        </a:p>
      </dgm:t>
    </dgm:pt>
    <dgm:pt modelId="{F95F2057-0C77-4DF3-A4C8-2ED4DF1F597D}" type="pres">
      <dgm:prSet presAssocID="{5357B6D2-76DC-400C-ACA3-F691E9180921}" presName="linear" presStyleCnt="0">
        <dgm:presLayoutVars>
          <dgm:dir/>
          <dgm:animLvl val="lvl"/>
          <dgm:resizeHandles val="exact"/>
        </dgm:presLayoutVars>
      </dgm:prSet>
      <dgm:spPr/>
      <dgm:t>
        <a:bodyPr/>
        <a:lstStyle/>
        <a:p>
          <a:endParaRPr lang="en-US"/>
        </a:p>
      </dgm:t>
    </dgm:pt>
    <dgm:pt modelId="{BC455DE4-66A5-4516-B07B-C76B2A282B83}" type="pres">
      <dgm:prSet presAssocID="{5FE87051-96BD-4AF6-BC2C-A5B9391BD522}" presName="parentLin" presStyleCnt="0"/>
      <dgm:spPr/>
    </dgm:pt>
    <dgm:pt modelId="{81572343-CD45-4E2C-8486-E6BAC91B3D0D}" type="pres">
      <dgm:prSet presAssocID="{5FE87051-96BD-4AF6-BC2C-A5B9391BD522}" presName="parentLeftMargin" presStyleLbl="node1" presStyleIdx="0" presStyleCnt="5"/>
      <dgm:spPr/>
      <dgm:t>
        <a:bodyPr/>
        <a:lstStyle/>
        <a:p>
          <a:endParaRPr lang="en-US"/>
        </a:p>
      </dgm:t>
    </dgm:pt>
    <dgm:pt modelId="{04097FAF-13FF-4861-BE25-8B9B0B8E544C}" type="pres">
      <dgm:prSet presAssocID="{5FE87051-96BD-4AF6-BC2C-A5B9391BD522}" presName="parentText" presStyleLbl="node1" presStyleIdx="0" presStyleCnt="5" custScaleX="142857">
        <dgm:presLayoutVars>
          <dgm:chMax val="0"/>
          <dgm:bulletEnabled val="1"/>
        </dgm:presLayoutVars>
      </dgm:prSet>
      <dgm:spPr/>
      <dgm:t>
        <a:bodyPr/>
        <a:lstStyle/>
        <a:p>
          <a:endParaRPr lang="en-US"/>
        </a:p>
      </dgm:t>
    </dgm:pt>
    <dgm:pt modelId="{03E2C0F3-BC21-42E2-A03B-5080E3D84EF8}" type="pres">
      <dgm:prSet presAssocID="{5FE87051-96BD-4AF6-BC2C-A5B9391BD522}" presName="negativeSpace" presStyleCnt="0"/>
      <dgm:spPr/>
    </dgm:pt>
    <dgm:pt modelId="{01D1DF21-1344-4AD7-AE12-4E272ABAA458}" type="pres">
      <dgm:prSet presAssocID="{5FE87051-96BD-4AF6-BC2C-A5B9391BD522}" presName="childText" presStyleLbl="conFgAcc1" presStyleIdx="0" presStyleCnt="5">
        <dgm:presLayoutVars>
          <dgm:bulletEnabled val="1"/>
        </dgm:presLayoutVars>
      </dgm:prSet>
      <dgm:spPr/>
    </dgm:pt>
    <dgm:pt modelId="{5535AEDA-5900-424F-81A1-FCB83F1BF103}" type="pres">
      <dgm:prSet presAssocID="{28F77DE6-89B2-435E-A468-BB17A5C3A232}" presName="spaceBetweenRectangles" presStyleCnt="0"/>
      <dgm:spPr/>
    </dgm:pt>
    <dgm:pt modelId="{74E2D0A7-56EA-4D6D-B0E2-B3CE3D24A799}" type="pres">
      <dgm:prSet presAssocID="{16241C22-CE28-4C8E-AFA0-2872CEC342EC}" presName="parentLin" presStyleCnt="0"/>
      <dgm:spPr/>
    </dgm:pt>
    <dgm:pt modelId="{10B97CE5-AA02-4231-95B8-4DD94D1C3DBF}" type="pres">
      <dgm:prSet presAssocID="{16241C22-CE28-4C8E-AFA0-2872CEC342EC}" presName="parentLeftMargin" presStyleLbl="node1" presStyleIdx="0" presStyleCnt="5"/>
      <dgm:spPr/>
      <dgm:t>
        <a:bodyPr/>
        <a:lstStyle/>
        <a:p>
          <a:endParaRPr lang="en-US"/>
        </a:p>
      </dgm:t>
    </dgm:pt>
    <dgm:pt modelId="{036802BA-3C10-49CF-959F-EEFAFA48CA29}" type="pres">
      <dgm:prSet presAssocID="{16241C22-CE28-4C8E-AFA0-2872CEC342EC}" presName="parentText" presStyleLbl="node1" presStyleIdx="1" presStyleCnt="5" custScaleX="142857">
        <dgm:presLayoutVars>
          <dgm:chMax val="0"/>
          <dgm:bulletEnabled val="1"/>
        </dgm:presLayoutVars>
      </dgm:prSet>
      <dgm:spPr/>
      <dgm:t>
        <a:bodyPr/>
        <a:lstStyle/>
        <a:p>
          <a:endParaRPr lang="en-US"/>
        </a:p>
      </dgm:t>
    </dgm:pt>
    <dgm:pt modelId="{9A89D14F-2E90-4346-9C5F-7633D81B4E7B}" type="pres">
      <dgm:prSet presAssocID="{16241C22-CE28-4C8E-AFA0-2872CEC342EC}" presName="negativeSpace" presStyleCnt="0"/>
      <dgm:spPr/>
    </dgm:pt>
    <dgm:pt modelId="{B9998CCB-362F-44C9-980E-4B5D01C32010}" type="pres">
      <dgm:prSet presAssocID="{16241C22-CE28-4C8E-AFA0-2872CEC342EC}" presName="childText" presStyleLbl="conFgAcc1" presStyleIdx="1" presStyleCnt="5">
        <dgm:presLayoutVars>
          <dgm:bulletEnabled val="1"/>
        </dgm:presLayoutVars>
      </dgm:prSet>
      <dgm:spPr/>
    </dgm:pt>
    <dgm:pt modelId="{0EC7550D-1269-47D2-B77E-702E79030BFA}" type="pres">
      <dgm:prSet presAssocID="{0AFAF4AC-752D-4D7B-A1AC-993A73BDCC38}" presName="spaceBetweenRectangles" presStyleCnt="0"/>
      <dgm:spPr/>
    </dgm:pt>
    <dgm:pt modelId="{468BEE99-99E6-4F8C-B67C-2760BF985DC0}" type="pres">
      <dgm:prSet presAssocID="{BF4C134C-1D0B-4328-95C6-3F235D9E7269}" presName="parentLin" presStyleCnt="0"/>
      <dgm:spPr/>
    </dgm:pt>
    <dgm:pt modelId="{F44DC408-0987-48E8-ACCE-6A43E6214406}" type="pres">
      <dgm:prSet presAssocID="{BF4C134C-1D0B-4328-95C6-3F235D9E7269}" presName="parentLeftMargin" presStyleLbl="node1" presStyleIdx="1" presStyleCnt="5"/>
      <dgm:spPr/>
      <dgm:t>
        <a:bodyPr/>
        <a:lstStyle/>
        <a:p>
          <a:endParaRPr lang="en-US"/>
        </a:p>
      </dgm:t>
    </dgm:pt>
    <dgm:pt modelId="{13A3315D-EA0F-4EAA-AF8F-283BD437B270}" type="pres">
      <dgm:prSet presAssocID="{BF4C134C-1D0B-4328-95C6-3F235D9E7269}" presName="parentText" presStyleLbl="node1" presStyleIdx="2" presStyleCnt="5" custScaleX="142857">
        <dgm:presLayoutVars>
          <dgm:chMax val="0"/>
          <dgm:bulletEnabled val="1"/>
        </dgm:presLayoutVars>
      </dgm:prSet>
      <dgm:spPr/>
      <dgm:t>
        <a:bodyPr/>
        <a:lstStyle/>
        <a:p>
          <a:endParaRPr lang="en-US"/>
        </a:p>
      </dgm:t>
    </dgm:pt>
    <dgm:pt modelId="{F3D3AF46-246B-4717-8F23-A8C30DB96F46}" type="pres">
      <dgm:prSet presAssocID="{BF4C134C-1D0B-4328-95C6-3F235D9E7269}" presName="negativeSpace" presStyleCnt="0"/>
      <dgm:spPr/>
    </dgm:pt>
    <dgm:pt modelId="{5CE1ED0E-4BE4-4BEA-A67F-5DE434A3F0EE}" type="pres">
      <dgm:prSet presAssocID="{BF4C134C-1D0B-4328-95C6-3F235D9E7269}" presName="childText" presStyleLbl="conFgAcc1" presStyleIdx="2" presStyleCnt="5">
        <dgm:presLayoutVars>
          <dgm:bulletEnabled val="1"/>
        </dgm:presLayoutVars>
      </dgm:prSet>
      <dgm:spPr/>
    </dgm:pt>
    <dgm:pt modelId="{9774161F-8C5F-4A02-8B71-2AA11801219F}" type="pres">
      <dgm:prSet presAssocID="{B7BF180B-1299-413F-A437-414DA8B12406}" presName="spaceBetweenRectangles" presStyleCnt="0"/>
      <dgm:spPr/>
    </dgm:pt>
    <dgm:pt modelId="{54DEAF81-1E27-4026-A394-F1EC73551674}" type="pres">
      <dgm:prSet presAssocID="{8E949E07-EA70-4409-A798-3552E6961ABC}" presName="parentLin" presStyleCnt="0"/>
      <dgm:spPr/>
    </dgm:pt>
    <dgm:pt modelId="{B5F393FD-803C-4511-88CD-1B2F30F0D26B}" type="pres">
      <dgm:prSet presAssocID="{8E949E07-EA70-4409-A798-3552E6961ABC}" presName="parentLeftMargin" presStyleLbl="node1" presStyleIdx="2" presStyleCnt="5"/>
      <dgm:spPr/>
      <dgm:t>
        <a:bodyPr/>
        <a:lstStyle/>
        <a:p>
          <a:endParaRPr lang="en-US"/>
        </a:p>
      </dgm:t>
    </dgm:pt>
    <dgm:pt modelId="{330A4B2B-7BD6-4CAE-8902-F7F0943F0C44}" type="pres">
      <dgm:prSet presAssocID="{8E949E07-EA70-4409-A798-3552E6961ABC}" presName="parentText" presStyleLbl="node1" presStyleIdx="3" presStyleCnt="5" custScaleX="142857">
        <dgm:presLayoutVars>
          <dgm:chMax val="0"/>
          <dgm:bulletEnabled val="1"/>
        </dgm:presLayoutVars>
      </dgm:prSet>
      <dgm:spPr/>
      <dgm:t>
        <a:bodyPr/>
        <a:lstStyle/>
        <a:p>
          <a:endParaRPr lang="en-US"/>
        </a:p>
      </dgm:t>
    </dgm:pt>
    <dgm:pt modelId="{21136522-9699-4606-BB60-470434DA1F3C}" type="pres">
      <dgm:prSet presAssocID="{8E949E07-EA70-4409-A798-3552E6961ABC}" presName="negativeSpace" presStyleCnt="0"/>
      <dgm:spPr/>
    </dgm:pt>
    <dgm:pt modelId="{08651AE1-67E0-4AA5-8FBC-E017B6F77236}" type="pres">
      <dgm:prSet presAssocID="{8E949E07-EA70-4409-A798-3552E6961ABC}" presName="childText" presStyleLbl="conFgAcc1" presStyleIdx="3" presStyleCnt="5">
        <dgm:presLayoutVars>
          <dgm:bulletEnabled val="1"/>
        </dgm:presLayoutVars>
      </dgm:prSet>
      <dgm:spPr/>
    </dgm:pt>
    <dgm:pt modelId="{C7853649-1140-43A2-A188-351DF4F89D0B}" type="pres">
      <dgm:prSet presAssocID="{5FF5C227-F7D1-41DB-837E-F95C4BE432F9}" presName="spaceBetweenRectangles" presStyleCnt="0"/>
      <dgm:spPr/>
    </dgm:pt>
    <dgm:pt modelId="{A7CE469F-C418-4CFE-B686-2C624A8411A0}" type="pres">
      <dgm:prSet presAssocID="{BEC7759C-267A-447F-A7AF-683626970179}" presName="parentLin" presStyleCnt="0"/>
      <dgm:spPr/>
    </dgm:pt>
    <dgm:pt modelId="{C5A837D0-53D1-4334-A4F2-7DF9E6713702}" type="pres">
      <dgm:prSet presAssocID="{BEC7759C-267A-447F-A7AF-683626970179}" presName="parentLeftMargin" presStyleLbl="node1" presStyleIdx="3" presStyleCnt="5"/>
      <dgm:spPr/>
      <dgm:t>
        <a:bodyPr/>
        <a:lstStyle/>
        <a:p>
          <a:endParaRPr lang="en-US"/>
        </a:p>
      </dgm:t>
    </dgm:pt>
    <dgm:pt modelId="{9D4DC3D9-6181-46FC-BD4E-73EE6ED0A131}" type="pres">
      <dgm:prSet presAssocID="{BEC7759C-267A-447F-A7AF-683626970179}" presName="parentText" presStyleLbl="node1" presStyleIdx="4" presStyleCnt="5">
        <dgm:presLayoutVars>
          <dgm:chMax val="0"/>
          <dgm:bulletEnabled val="1"/>
        </dgm:presLayoutVars>
      </dgm:prSet>
      <dgm:spPr/>
      <dgm:t>
        <a:bodyPr/>
        <a:lstStyle/>
        <a:p>
          <a:endParaRPr lang="en-US"/>
        </a:p>
      </dgm:t>
    </dgm:pt>
    <dgm:pt modelId="{5138F10F-1A94-4827-85D1-06F0FB4A2211}" type="pres">
      <dgm:prSet presAssocID="{BEC7759C-267A-447F-A7AF-683626970179}" presName="negativeSpace" presStyleCnt="0"/>
      <dgm:spPr/>
    </dgm:pt>
    <dgm:pt modelId="{C7F0D17B-C191-4909-B5DF-9D56CDCB631E}" type="pres">
      <dgm:prSet presAssocID="{BEC7759C-267A-447F-A7AF-683626970179}" presName="childText" presStyleLbl="conFgAcc1" presStyleIdx="4" presStyleCnt="5">
        <dgm:presLayoutVars>
          <dgm:bulletEnabled val="1"/>
        </dgm:presLayoutVars>
      </dgm:prSet>
      <dgm:spPr/>
    </dgm:pt>
  </dgm:ptLst>
  <dgm:cxnLst>
    <dgm:cxn modelId="{E46B0389-C408-48BA-802F-26043B66731E}" srcId="{5357B6D2-76DC-400C-ACA3-F691E9180921}" destId="{BEC7759C-267A-447F-A7AF-683626970179}" srcOrd="4" destOrd="0" parTransId="{FFD55B27-A0D1-4E85-B480-B6D67DFDA391}" sibTransId="{42F821BD-015B-4D41-8AB8-7524F6360C17}"/>
    <dgm:cxn modelId="{1882EE05-B37F-4DF1-9EE5-D136D0A3F322}" type="presOf" srcId="{BF4C134C-1D0B-4328-95C6-3F235D9E7269}" destId="{13A3315D-EA0F-4EAA-AF8F-283BD437B270}" srcOrd="1" destOrd="0" presId="urn:microsoft.com/office/officeart/2005/8/layout/list1"/>
    <dgm:cxn modelId="{F42ABC14-BA66-4551-B166-0D86C8FCEF54}" type="presOf" srcId="{16241C22-CE28-4C8E-AFA0-2872CEC342EC}" destId="{10B97CE5-AA02-4231-95B8-4DD94D1C3DBF}" srcOrd="0" destOrd="0" presId="urn:microsoft.com/office/officeart/2005/8/layout/list1"/>
    <dgm:cxn modelId="{D09DB101-BC44-4DE0-AF11-829D4E4B81DE}" type="presOf" srcId="{5FE87051-96BD-4AF6-BC2C-A5B9391BD522}" destId="{81572343-CD45-4E2C-8486-E6BAC91B3D0D}" srcOrd="0" destOrd="0" presId="urn:microsoft.com/office/officeart/2005/8/layout/list1"/>
    <dgm:cxn modelId="{4EE87B62-D3A4-4B3B-9890-1523F1AC136C}" srcId="{5357B6D2-76DC-400C-ACA3-F691E9180921}" destId="{5FE87051-96BD-4AF6-BC2C-A5B9391BD522}" srcOrd="0" destOrd="0" parTransId="{75FDF8A5-A7D1-4D7F-944A-5A7468106DDB}" sibTransId="{28F77DE6-89B2-435E-A468-BB17A5C3A232}"/>
    <dgm:cxn modelId="{1E3F9C58-6513-4257-99AB-6390B6E9821F}" type="presOf" srcId="{5FE87051-96BD-4AF6-BC2C-A5B9391BD522}" destId="{04097FAF-13FF-4861-BE25-8B9B0B8E544C}" srcOrd="1" destOrd="0" presId="urn:microsoft.com/office/officeart/2005/8/layout/list1"/>
    <dgm:cxn modelId="{3D42C1EE-E69C-4F39-9B67-3DAA7570EA92}" type="presOf" srcId="{8E949E07-EA70-4409-A798-3552E6961ABC}" destId="{330A4B2B-7BD6-4CAE-8902-F7F0943F0C44}" srcOrd="1" destOrd="0" presId="urn:microsoft.com/office/officeart/2005/8/layout/list1"/>
    <dgm:cxn modelId="{C9E93D75-49EA-473B-8148-3D610188EDE8}" srcId="{5357B6D2-76DC-400C-ACA3-F691E9180921}" destId="{16241C22-CE28-4C8E-AFA0-2872CEC342EC}" srcOrd="1" destOrd="0" parTransId="{A0847881-526B-455A-97EB-7F46420DFC39}" sibTransId="{0AFAF4AC-752D-4D7B-A1AC-993A73BDCC38}"/>
    <dgm:cxn modelId="{B4EB40A1-39C9-4DB4-A2A4-DE5E0AC36B74}" type="presOf" srcId="{BF4C134C-1D0B-4328-95C6-3F235D9E7269}" destId="{F44DC408-0987-48E8-ACCE-6A43E6214406}" srcOrd="0" destOrd="0" presId="urn:microsoft.com/office/officeart/2005/8/layout/list1"/>
    <dgm:cxn modelId="{AA0D56C0-7DAA-46D6-9101-17E15F30D939}" srcId="{5357B6D2-76DC-400C-ACA3-F691E9180921}" destId="{BF4C134C-1D0B-4328-95C6-3F235D9E7269}" srcOrd="2" destOrd="0" parTransId="{25281825-8FBC-4C38-A561-733895260574}" sibTransId="{B7BF180B-1299-413F-A437-414DA8B12406}"/>
    <dgm:cxn modelId="{4057509D-0202-462A-AE84-9445D686E62B}" type="presOf" srcId="{BEC7759C-267A-447F-A7AF-683626970179}" destId="{C5A837D0-53D1-4334-A4F2-7DF9E6713702}" srcOrd="0" destOrd="0" presId="urn:microsoft.com/office/officeart/2005/8/layout/list1"/>
    <dgm:cxn modelId="{57CF3CD1-1278-4354-BB07-8FE0E8C0BA9E}" type="presOf" srcId="{BEC7759C-267A-447F-A7AF-683626970179}" destId="{9D4DC3D9-6181-46FC-BD4E-73EE6ED0A131}" srcOrd="1" destOrd="0" presId="urn:microsoft.com/office/officeart/2005/8/layout/list1"/>
    <dgm:cxn modelId="{6CCDEF2E-959B-4EAE-B0CC-A9CED32B2A66}" type="presOf" srcId="{8E949E07-EA70-4409-A798-3552E6961ABC}" destId="{B5F393FD-803C-4511-88CD-1B2F30F0D26B}" srcOrd="0" destOrd="0" presId="urn:microsoft.com/office/officeart/2005/8/layout/list1"/>
    <dgm:cxn modelId="{77AC96EB-C6BD-4083-B7BE-AEF8208C8D5D}" type="presOf" srcId="{5357B6D2-76DC-400C-ACA3-F691E9180921}" destId="{F95F2057-0C77-4DF3-A4C8-2ED4DF1F597D}" srcOrd="0" destOrd="0" presId="urn:microsoft.com/office/officeart/2005/8/layout/list1"/>
    <dgm:cxn modelId="{9B3E1B30-B740-44BB-AF37-7B00C60CF8C5}" srcId="{5357B6D2-76DC-400C-ACA3-F691E9180921}" destId="{8E949E07-EA70-4409-A798-3552E6961ABC}" srcOrd="3" destOrd="0" parTransId="{5C7428A5-534C-4BFD-AA76-E0A365C98A2D}" sibTransId="{5FF5C227-F7D1-41DB-837E-F95C4BE432F9}"/>
    <dgm:cxn modelId="{2B417BEB-B004-4B6A-B7CF-E60AD489CA4A}" type="presOf" srcId="{16241C22-CE28-4C8E-AFA0-2872CEC342EC}" destId="{036802BA-3C10-49CF-959F-EEFAFA48CA29}" srcOrd="1" destOrd="0" presId="urn:microsoft.com/office/officeart/2005/8/layout/list1"/>
    <dgm:cxn modelId="{97F4B3C3-268E-4F3B-8DA2-97F111CDB6D6}" type="presParOf" srcId="{F95F2057-0C77-4DF3-A4C8-2ED4DF1F597D}" destId="{BC455DE4-66A5-4516-B07B-C76B2A282B83}" srcOrd="0" destOrd="0" presId="urn:microsoft.com/office/officeart/2005/8/layout/list1"/>
    <dgm:cxn modelId="{41DE55BA-4F8A-4087-A622-6F72F9E77A2B}" type="presParOf" srcId="{BC455DE4-66A5-4516-B07B-C76B2A282B83}" destId="{81572343-CD45-4E2C-8486-E6BAC91B3D0D}" srcOrd="0" destOrd="0" presId="urn:microsoft.com/office/officeart/2005/8/layout/list1"/>
    <dgm:cxn modelId="{162A00E2-DC4E-499D-99F4-EBDF35210B11}" type="presParOf" srcId="{BC455DE4-66A5-4516-B07B-C76B2A282B83}" destId="{04097FAF-13FF-4861-BE25-8B9B0B8E544C}" srcOrd="1" destOrd="0" presId="urn:microsoft.com/office/officeart/2005/8/layout/list1"/>
    <dgm:cxn modelId="{A2F39023-05E5-4E04-B4EC-04A9B84E59FA}" type="presParOf" srcId="{F95F2057-0C77-4DF3-A4C8-2ED4DF1F597D}" destId="{03E2C0F3-BC21-42E2-A03B-5080E3D84EF8}" srcOrd="1" destOrd="0" presId="urn:microsoft.com/office/officeart/2005/8/layout/list1"/>
    <dgm:cxn modelId="{F9B5A44B-1A51-40FB-99ED-F0DD28487215}" type="presParOf" srcId="{F95F2057-0C77-4DF3-A4C8-2ED4DF1F597D}" destId="{01D1DF21-1344-4AD7-AE12-4E272ABAA458}" srcOrd="2" destOrd="0" presId="urn:microsoft.com/office/officeart/2005/8/layout/list1"/>
    <dgm:cxn modelId="{0787274C-0966-4C02-B2A0-51F6E7E7B760}" type="presParOf" srcId="{F95F2057-0C77-4DF3-A4C8-2ED4DF1F597D}" destId="{5535AEDA-5900-424F-81A1-FCB83F1BF103}" srcOrd="3" destOrd="0" presId="urn:microsoft.com/office/officeart/2005/8/layout/list1"/>
    <dgm:cxn modelId="{2FFD262A-7F90-46B6-B68D-06491822A624}" type="presParOf" srcId="{F95F2057-0C77-4DF3-A4C8-2ED4DF1F597D}" destId="{74E2D0A7-56EA-4D6D-B0E2-B3CE3D24A799}" srcOrd="4" destOrd="0" presId="urn:microsoft.com/office/officeart/2005/8/layout/list1"/>
    <dgm:cxn modelId="{7498040A-0E56-48BB-8D7C-71AFD140D322}" type="presParOf" srcId="{74E2D0A7-56EA-4D6D-B0E2-B3CE3D24A799}" destId="{10B97CE5-AA02-4231-95B8-4DD94D1C3DBF}" srcOrd="0" destOrd="0" presId="urn:microsoft.com/office/officeart/2005/8/layout/list1"/>
    <dgm:cxn modelId="{3BC1B2BD-FED6-4E16-91E3-53048CDEDFCE}" type="presParOf" srcId="{74E2D0A7-56EA-4D6D-B0E2-B3CE3D24A799}" destId="{036802BA-3C10-49CF-959F-EEFAFA48CA29}" srcOrd="1" destOrd="0" presId="urn:microsoft.com/office/officeart/2005/8/layout/list1"/>
    <dgm:cxn modelId="{66D63EDD-9CFE-4F25-99A1-8D756B8F490E}" type="presParOf" srcId="{F95F2057-0C77-4DF3-A4C8-2ED4DF1F597D}" destId="{9A89D14F-2E90-4346-9C5F-7633D81B4E7B}" srcOrd="5" destOrd="0" presId="urn:microsoft.com/office/officeart/2005/8/layout/list1"/>
    <dgm:cxn modelId="{4B6063B7-A308-4574-9EC5-D21D64AE957A}" type="presParOf" srcId="{F95F2057-0C77-4DF3-A4C8-2ED4DF1F597D}" destId="{B9998CCB-362F-44C9-980E-4B5D01C32010}" srcOrd="6" destOrd="0" presId="urn:microsoft.com/office/officeart/2005/8/layout/list1"/>
    <dgm:cxn modelId="{6A989979-80B4-4C07-9795-4B06AC87798A}" type="presParOf" srcId="{F95F2057-0C77-4DF3-A4C8-2ED4DF1F597D}" destId="{0EC7550D-1269-47D2-B77E-702E79030BFA}" srcOrd="7" destOrd="0" presId="urn:microsoft.com/office/officeart/2005/8/layout/list1"/>
    <dgm:cxn modelId="{1A19D54C-448E-43FD-AAD3-843400984301}" type="presParOf" srcId="{F95F2057-0C77-4DF3-A4C8-2ED4DF1F597D}" destId="{468BEE99-99E6-4F8C-B67C-2760BF985DC0}" srcOrd="8" destOrd="0" presId="urn:microsoft.com/office/officeart/2005/8/layout/list1"/>
    <dgm:cxn modelId="{85ED96A3-E6CA-40D5-9579-3EFBB38FC559}" type="presParOf" srcId="{468BEE99-99E6-4F8C-B67C-2760BF985DC0}" destId="{F44DC408-0987-48E8-ACCE-6A43E6214406}" srcOrd="0" destOrd="0" presId="urn:microsoft.com/office/officeart/2005/8/layout/list1"/>
    <dgm:cxn modelId="{4B3E24B8-1209-498A-87D9-5166DBC21FA2}" type="presParOf" srcId="{468BEE99-99E6-4F8C-B67C-2760BF985DC0}" destId="{13A3315D-EA0F-4EAA-AF8F-283BD437B270}" srcOrd="1" destOrd="0" presId="urn:microsoft.com/office/officeart/2005/8/layout/list1"/>
    <dgm:cxn modelId="{76EDAF5F-567B-435F-ADCE-59202DC14640}" type="presParOf" srcId="{F95F2057-0C77-4DF3-A4C8-2ED4DF1F597D}" destId="{F3D3AF46-246B-4717-8F23-A8C30DB96F46}" srcOrd="9" destOrd="0" presId="urn:microsoft.com/office/officeart/2005/8/layout/list1"/>
    <dgm:cxn modelId="{1F006EA8-1E04-4492-BD56-F01949AA7BAB}" type="presParOf" srcId="{F95F2057-0C77-4DF3-A4C8-2ED4DF1F597D}" destId="{5CE1ED0E-4BE4-4BEA-A67F-5DE434A3F0EE}" srcOrd="10" destOrd="0" presId="urn:microsoft.com/office/officeart/2005/8/layout/list1"/>
    <dgm:cxn modelId="{ED740079-98D1-431D-9952-ECD133B6138D}" type="presParOf" srcId="{F95F2057-0C77-4DF3-A4C8-2ED4DF1F597D}" destId="{9774161F-8C5F-4A02-8B71-2AA11801219F}" srcOrd="11" destOrd="0" presId="urn:microsoft.com/office/officeart/2005/8/layout/list1"/>
    <dgm:cxn modelId="{84256B01-8EF2-443F-AB90-11D3B4FE9ECA}" type="presParOf" srcId="{F95F2057-0C77-4DF3-A4C8-2ED4DF1F597D}" destId="{54DEAF81-1E27-4026-A394-F1EC73551674}" srcOrd="12" destOrd="0" presId="urn:microsoft.com/office/officeart/2005/8/layout/list1"/>
    <dgm:cxn modelId="{EF838A98-6283-426E-A9BE-8BB25EE1E92E}" type="presParOf" srcId="{54DEAF81-1E27-4026-A394-F1EC73551674}" destId="{B5F393FD-803C-4511-88CD-1B2F30F0D26B}" srcOrd="0" destOrd="0" presId="urn:microsoft.com/office/officeart/2005/8/layout/list1"/>
    <dgm:cxn modelId="{297128DF-4CF8-48F7-96B7-435898E0AC71}" type="presParOf" srcId="{54DEAF81-1E27-4026-A394-F1EC73551674}" destId="{330A4B2B-7BD6-4CAE-8902-F7F0943F0C44}" srcOrd="1" destOrd="0" presId="urn:microsoft.com/office/officeart/2005/8/layout/list1"/>
    <dgm:cxn modelId="{46A0C69F-B43A-4918-BFC9-397EEB9BF2EE}" type="presParOf" srcId="{F95F2057-0C77-4DF3-A4C8-2ED4DF1F597D}" destId="{21136522-9699-4606-BB60-470434DA1F3C}" srcOrd="13" destOrd="0" presId="urn:microsoft.com/office/officeart/2005/8/layout/list1"/>
    <dgm:cxn modelId="{1E74BEFB-738D-42B3-BC25-8B45101EB7F6}" type="presParOf" srcId="{F95F2057-0C77-4DF3-A4C8-2ED4DF1F597D}" destId="{08651AE1-67E0-4AA5-8FBC-E017B6F77236}" srcOrd="14" destOrd="0" presId="urn:microsoft.com/office/officeart/2005/8/layout/list1"/>
    <dgm:cxn modelId="{5AB7B5AA-EB9C-4EE7-8F7D-4BD7AB0C57B6}" type="presParOf" srcId="{F95F2057-0C77-4DF3-A4C8-2ED4DF1F597D}" destId="{C7853649-1140-43A2-A188-351DF4F89D0B}" srcOrd="15" destOrd="0" presId="urn:microsoft.com/office/officeart/2005/8/layout/list1"/>
    <dgm:cxn modelId="{DFDF2C7B-8E1B-4E6A-9795-170772DFAB3F}" type="presParOf" srcId="{F95F2057-0C77-4DF3-A4C8-2ED4DF1F597D}" destId="{A7CE469F-C418-4CFE-B686-2C624A8411A0}" srcOrd="16" destOrd="0" presId="urn:microsoft.com/office/officeart/2005/8/layout/list1"/>
    <dgm:cxn modelId="{2499CB31-B48E-47A0-A624-6F6A4A65358E}" type="presParOf" srcId="{A7CE469F-C418-4CFE-B686-2C624A8411A0}" destId="{C5A837D0-53D1-4334-A4F2-7DF9E6713702}" srcOrd="0" destOrd="0" presId="urn:microsoft.com/office/officeart/2005/8/layout/list1"/>
    <dgm:cxn modelId="{777D46EE-0C14-4506-8ABB-7DE55869D360}" type="presParOf" srcId="{A7CE469F-C418-4CFE-B686-2C624A8411A0}" destId="{9D4DC3D9-6181-46FC-BD4E-73EE6ED0A131}" srcOrd="1" destOrd="0" presId="urn:microsoft.com/office/officeart/2005/8/layout/list1"/>
    <dgm:cxn modelId="{8F7BACD6-DD74-4693-AA25-54C0B7DC9E45}" type="presParOf" srcId="{F95F2057-0C77-4DF3-A4C8-2ED4DF1F597D}" destId="{5138F10F-1A94-4827-85D1-06F0FB4A2211}" srcOrd="17" destOrd="0" presId="urn:microsoft.com/office/officeart/2005/8/layout/list1"/>
    <dgm:cxn modelId="{A4F3C8CF-F064-42C3-89FA-CCAF4CC94315}" type="presParOf" srcId="{F95F2057-0C77-4DF3-A4C8-2ED4DF1F597D}" destId="{C7F0D17B-C191-4909-B5DF-9D56CDCB631E}"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D53FB4-E982-47CA-ADCD-C8708378800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3B27392-3A22-4EBF-BC84-05C9191269BE}">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2400" b="1" smtClean="0">
              <a:solidFill>
                <a:schemeClr val="tx1"/>
              </a:solidFill>
              <a:latin typeface="Times New Roman" pitchFamily="18" charset="0"/>
              <a:cs typeface="Times New Roman" pitchFamily="18" charset="0"/>
            </a:rPr>
            <a:t>Tội phạm ít nghiêm trọng  </a:t>
          </a:r>
          <a:r>
            <a:rPr lang="en-US" sz="1400" b="1" smtClean="0">
              <a:solidFill>
                <a:schemeClr val="tx1"/>
              </a:solidFill>
              <a:latin typeface="Times New Roman" pitchFamily="18" charset="0"/>
              <a:cs typeface="Times New Roman" pitchFamily="18" charset="0"/>
            </a:rPr>
            <a:t>(Less serious crimes) </a:t>
          </a:r>
          <a:endParaRPr lang="en-US" sz="1400" b="1">
            <a:solidFill>
              <a:schemeClr val="tx1"/>
            </a:solidFill>
            <a:latin typeface="Times New Roman" pitchFamily="18" charset="0"/>
            <a:cs typeface="Times New Roman" pitchFamily="18" charset="0"/>
          </a:endParaRPr>
        </a:p>
      </dgm:t>
    </dgm:pt>
    <dgm:pt modelId="{446D6136-A9FB-4965-87BC-6E7CCC7C010F}" type="parTrans" cxnId="{C44A9586-4D7A-4B81-9635-F49AEFD5DF0E}">
      <dgm:prSet/>
      <dgm:spPr/>
      <dgm:t>
        <a:bodyPr/>
        <a:lstStyle/>
        <a:p>
          <a:endParaRPr lang="en-US" sz="2400" b="1">
            <a:latin typeface="Times New Roman" pitchFamily="18" charset="0"/>
            <a:cs typeface="Times New Roman" pitchFamily="18" charset="0"/>
          </a:endParaRPr>
        </a:p>
      </dgm:t>
    </dgm:pt>
    <dgm:pt modelId="{A2907085-C503-45E3-86B0-CEF86182B7AE}" type="sibTrans" cxnId="{C44A9586-4D7A-4B81-9635-F49AEFD5DF0E}">
      <dgm:prSet/>
      <dgm:spPr/>
      <dgm:t>
        <a:bodyPr/>
        <a:lstStyle/>
        <a:p>
          <a:endParaRPr lang="en-US" sz="2400" b="1">
            <a:latin typeface="Times New Roman" pitchFamily="18" charset="0"/>
            <a:cs typeface="Times New Roman" pitchFamily="18" charset="0"/>
          </a:endParaRPr>
        </a:p>
      </dgm:t>
    </dgm:pt>
    <dgm:pt modelId="{9792AD52-2246-416B-BE7F-459F1658A325}">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2400" b="1" smtClean="0">
              <a:solidFill>
                <a:schemeClr val="tx1"/>
              </a:solidFill>
              <a:latin typeface="Times New Roman" pitchFamily="18" charset="0"/>
              <a:cs typeface="Times New Roman" pitchFamily="18" charset="0"/>
            </a:rPr>
            <a:t>Tội phạm nghiêm trọng </a:t>
          </a:r>
          <a:r>
            <a:rPr lang="en-US" sz="1400" b="1" smtClean="0">
              <a:solidFill>
                <a:schemeClr val="tx1"/>
              </a:solidFill>
              <a:latin typeface="Times New Roman" pitchFamily="18" charset="0"/>
              <a:cs typeface="Times New Roman" pitchFamily="18" charset="0"/>
            </a:rPr>
            <a:t>(Serious crimes) </a:t>
          </a:r>
          <a:endParaRPr lang="en-US" sz="1400" b="1">
            <a:solidFill>
              <a:schemeClr val="tx1"/>
            </a:solidFill>
            <a:latin typeface="Times New Roman" pitchFamily="18" charset="0"/>
            <a:cs typeface="Times New Roman" pitchFamily="18" charset="0"/>
          </a:endParaRPr>
        </a:p>
      </dgm:t>
    </dgm:pt>
    <dgm:pt modelId="{2D3509A3-B6DC-4730-85F0-6BD022614A7B}" type="parTrans" cxnId="{363BEA01-7EC4-4670-92C0-1EDE331E7D35}">
      <dgm:prSet/>
      <dgm:spPr/>
      <dgm:t>
        <a:bodyPr/>
        <a:lstStyle/>
        <a:p>
          <a:endParaRPr lang="en-US" sz="2400" b="1">
            <a:latin typeface="Times New Roman" pitchFamily="18" charset="0"/>
            <a:cs typeface="Times New Roman" pitchFamily="18" charset="0"/>
          </a:endParaRPr>
        </a:p>
      </dgm:t>
    </dgm:pt>
    <dgm:pt modelId="{3B1A69C6-5A06-4560-9B71-42E01EA0BE3A}" type="sibTrans" cxnId="{363BEA01-7EC4-4670-92C0-1EDE331E7D35}">
      <dgm:prSet/>
      <dgm:spPr/>
      <dgm:t>
        <a:bodyPr/>
        <a:lstStyle/>
        <a:p>
          <a:endParaRPr lang="en-US" sz="2400" b="1">
            <a:latin typeface="Times New Roman" pitchFamily="18" charset="0"/>
            <a:cs typeface="Times New Roman" pitchFamily="18" charset="0"/>
          </a:endParaRPr>
        </a:p>
      </dgm:t>
    </dgm:pt>
    <dgm:pt modelId="{030F2AB0-9999-4D4E-B9B7-42C59B37BE45}">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2400" b="1" smtClean="0">
              <a:solidFill>
                <a:schemeClr val="tx1"/>
              </a:solidFill>
              <a:latin typeface="Times New Roman" pitchFamily="18" charset="0"/>
              <a:cs typeface="Times New Roman" pitchFamily="18" charset="0"/>
            </a:rPr>
            <a:t>Tội phạm rất nghiêm trọng </a:t>
          </a:r>
          <a:r>
            <a:rPr lang="en-US" sz="1400" b="1" smtClean="0">
              <a:solidFill>
                <a:schemeClr val="tx1"/>
              </a:solidFill>
              <a:latin typeface="Times New Roman" pitchFamily="18" charset="0"/>
              <a:cs typeface="Times New Roman" pitchFamily="18" charset="0"/>
            </a:rPr>
            <a:t>(Very serious crimes)</a:t>
          </a:r>
          <a:endParaRPr lang="en-US" sz="1400" b="1">
            <a:solidFill>
              <a:schemeClr val="tx1"/>
            </a:solidFill>
            <a:latin typeface="Times New Roman" pitchFamily="18" charset="0"/>
            <a:cs typeface="Times New Roman" pitchFamily="18" charset="0"/>
          </a:endParaRPr>
        </a:p>
      </dgm:t>
    </dgm:pt>
    <dgm:pt modelId="{EE307944-427B-4447-9C3B-163247529B71}" type="parTrans" cxnId="{300305E6-84C6-442C-9F9A-6E85E3CFB675}">
      <dgm:prSet/>
      <dgm:spPr/>
      <dgm:t>
        <a:bodyPr/>
        <a:lstStyle/>
        <a:p>
          <a:endParaRPr lang="en-US" sz="2400" b="1">
            <a:latin typeface="Times New Roman" pitchFamily="18" charset="0"/>
            <a:cs typeface="Times New Roman" pitchFamily="18" charset="0"/>
          </a:endParaRPr>
        </a:p>
      </dgm:t>
    </dgm:pt>
    <dgm:pt modelId="{2FC83951-19E9-4166-B139-4522CC526EB5}" type="sibTrans" cxnId="{300305E6-84C6-442C-9F9A-6E85E3CFB675}">
      <dgm:prSet/>
      <dgm:spPr/>
      <dgm:t>
        <a:bodyPr/>
        <a:lstStyle/>
        <a:p>
          <a:endParaRPr lang="en-US" sz="2400" b="1">
            <a:latin typeface="Times New Roman" pitchFamily="18" charset="0"/>
            <a:cs typeface="Times New Roman" pitchFamily="18" charset="0"/>
          </a:endParaRPr>
        </a:p>
      </dgm:t>
    </dgm:pt>
    <dgm:pt modelId="{8BEF24AD-4639-48D9-A02F-AF95C96FFAFC}">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2400" b="1" smtClean="0">
              <a:solidFill>
                <a:schemeClr val="tx1"/>
              </a:solidFill>
              <a:latin typeface="Times New Roman" pitchFamily="18" charset="0"/>
              <a:cs typeface="Times New Roman" pitchFamily="18" charset="0"/>
            </a:rPr>
            <a:t>Tội phạm đặc biệt nghiêm trọng </a:t>
          </a:r>
          <a:r>
            <a:rPr lang="en-US" sz="1400" b="1" smtClean="0">
              <a:solidFill>
                <a:schemeClr val="tx1"/>
              </a:solidFill>
              <a:latin typeface="Times New Roman" pitchFamily="18" charset="0"/>
              <a:cs typeface="Times New Roman" pitchFamily="18" charset="0"/>
            </a:rPr>
            <a:t>(Particularly serious crimes) </a:t>
          </a:r>
          <a:endParaRPr lang="en-US" sz="1400" b="1">
            <a:solidFill>
              <a:schemeClr val="tx1"/>
            </a:solidFill>
            <a:latin typeface="Times New Roman" pitchFamily="18" charset="0"/>
            <a:cs typeface="Times New Roman" pitchFamily="18" charset="0"/>
          </a:endParaRPr>
        </a:p>
      </dgm:t>
    </dgm:pt>
    <dgm:pt modelId="{2488FCD5-265B-4C26-9619-EC81FBEDE1EB}" type="parTrans" cxnId="{DA8C1963-4453-49CC-8109-7734C91BEE8A}">
      <dgm:prSet/>
      <dgm:spPr/>
      <dgm:t>
        <a:bodyPr/>
        <a:lstStyle/>
        <a:p>
          <a:endParaRPr lang="en-US" sz="2400" b="1">
            <a:latin typeface="Times New Roman" pitchFamily="18" charset="0"/>
            <a:cs typeface="Times New Roman" pitchFamily="18" charset="0"/>
          </a:endParaRPr>
        </a:p>
      </dgm:t>
    </dgm:pt>
    <dgm:pt modelId="{5DE02DDE-FAFD-4851-877E-A22417B4B2B3}" type="sibTrans" cxnId="{DA8C1963-4453-49CC-8109-7734C91BEE8A}">
      <dgm:prSet/>
      <dgm:spPr/>
      <dgm:t>
        <a:bodyPr/>
        <a:lstStyle/>
        <a:p>
          <a:endParaRPr lang="en-US" sz="2400" b="1">
            <a:latin typeface="Times New Roman" pitchFamily="18" charset="0"/>
            <a:cs typeface="Times New Roman" pitchFamily="18" charset="0"/>
          </a:endParaRPr>
        </a:p>
      </dgm:t>
    </dgm:pt>
    <dgm:pt modelId="{DE0DB60C-5D7E-42CA-8E25-56B1B9826527}">
      <dgm:prSet custT="1"/>
      <dgm:spPr/>
      <dgm:t>
        <a:bodyPr/>
        <a:lstStyle/>
        <a:p>
          <a:pPr marL="0" indent="0"/>
          <a:r>
            <a:rPr lang="en-US" sz="1800" smtClean="0">
              <a:solidFill>
                <a:srgbClr val="FF0000"/>
              </a:solidFill>
              <a:latin typeface="Times New Roman" pitchFamily="18" charset="0"/>
              <a:cs typeface="Times New Roman" pitchFamily="18" charset="0"/>
            </a:rPr>
            <a:t>Mức cao nhất là phạt tiền, phạt cải tạo không giam giữ hoặc phạt tù  đến 3 năm tù</a:t>
          </a:r>
          <a:endParaRPr lang="en-US" sz="1800">
            <a:solidFill>
              <a:srgbClr val="FF0000"/>
            </a:solidFill>
            <a:latin typeface="Times New Roman" pitchFamily="18" charset="0"/>
            <a:cs typeface="Times New Roman" pitchFamily="18" charset="0"/>
          </a:endParaRPr>
        </a:p>
      </dgm:t>
    </dgm:pt>
    <dgm:pt modelId="{EBEEEFE2-4B4B-42E0-869F-432E6947FC83}" type="parTrans" cxnId="{2AA66A28-1FCC-4ED5-96B2-2146BE110A28}">
      <dgm:prSet/>
      <dgm:spPr/>
      <dgm:t>
        <a:bodyPr/>
        <a:lstStyle/>
        <a:p>
          <a:endParaRPr lang="en-US"/>
        </a:p>
      </dgm:t>
    </dgm:pt>
    <dgm:pt modelId="{3EAD6506-9ED3-461A-9F9E-46AC0EA2AB78}" type="sibTrans" cxnId="{2AA66A28-1FCC-4ED5-96B2-2146BE110A28}">
      <dgm:prSet/>
      <dgm:spPr/>
      <dgm:t>
        <a:bodyPr/>
        <a:lstStyle/>
        <a:p>
          <a:endParaRPr lang="en-US"/>
        </a:p>
      </dgm:t>
    </dgm:pt>
    <dgm:pt modelId="{C462CD59-50C3-4B21-9FD4-24EC70170916}">
      <dgm:prSet custT="1"/>
      <dgm:spPr/>
      <dgm:t>
        <a:bodyPr/>
        <a:lstStyle/>
        <a:p>
          <a:r>
            <a:rPr lang="en-US" sz="1800" smtClean="0">
              <a:solidFill>
                <a:srgbClr val="FF0000"/>
              </a:solidFill>
              <a:latin typeface="Times New Roman" pitchFamily="18" charset="0"/>
              <a:cs typeface="Times New Roman" pitchFamily="18" charset="0"/>
            </a:rPr>
            <a:t>Mức cao nhất từ trên 3 năm đến 7 năm tù</a:t>
          </a:r>
          <a:endParaRPr lang="en-US" sz="1800">
            <a:solidFill>
              <a:srgbClr val="FF0000"/>
            </a:solidFill>
            <a:latin typeface="Times New Roman" pitchFamily="18" charset="0"/>
            <a:cs typeface="Times New Roman" pitchFamily="18" charset="0"/>
          </a:endParaRPr>
        </a:p>
      </dgm:t>
    </dgm:pt>
    <dgm:pt modelId="{00C81DC1-F712-4FC2-AB8A-4833383E46D5}" type="parTrans" cxnId="{48E5D6AC-2B99-4EE1-B73B-2033A65D7EE0}">
      <dgm:prSet/>
      <dgm:spPr/>
      <dgm:t>
        <a:bodyPr/>
        <a:lstStyle/>
        <a:p>
          <a:endParaRPr lang="en-US"/>
        </a:p>
      </dgm:t>
    </dgm:pt>
    <dgm:pt modelId="{1202E22B-D850-4694-9E22-4A227A81EDB8}" type="sibTrans" cxnId="{48E5D6AC-2B99-4EE1-B73B-2033A65D7EE0}">
      <dgm:prSet/>
      <dgm:spPr/>
      <dgm:t>
        <a:bodyPr/>
        <a:lstStyle/>
        <a:p>
          <a:endParaRPr lang="en-US"/>
        </a:p>
      </dgm:t>
    </dgm:pt>
    <dgm:pt modelId="{94487A88-11D3-4925-A285-E43570FAE6F1}">
      <dgm:prSet custT="1"/>
      <dgm:spPr/>
      <dgm:t>
        <a:bodyPr/>
        <a:lstStyle/>
        <a:p>
          <a:r>
            <a:rPr lang="en-US" sz="1800" smtClean="0">
              <a:solidFill>
                <a:srgbClr val="FF0000"/>
              </a:solidFill>
              <a:latin typeface="Times New Roman" pitchFamily="18" charset="0"/>
              <a:cs typeface="Times New Roman" pitchFamily="18" charset="0"/>
            </a:rPr>
            <a:t>Mức cao nhất từ trên 7 năm đến 15 năm tù</a:t>
          </a:r>
          <a:endParaRPr lang="en-US" sz="1800">
            <a:solidFill>
              <a:srgbClr val="FF0000"/>
            </a:solidFill>
            <a:latin typeface="Times New Roman" pitchFamily="18" charset="0"/>
            <a:cs typeface="Times New Roman" pitchFamily="18" charset="0"/>
          </a:endParaRPr>
        </a:p>
      </dgm:t>
    </dgm:pt>
    <dgm:pt modelId="{821586D5-589F-4BC7-8321-2C1939756DF7}" type="parTrans" cxnId="{AA8B6B92-7EA7-4EC2-B57E-E4FEE09F64C8}">
      <dgm:prSet/>
      <dgm:spPr/>
      <dgm:t>
        <a:bodyPr/>
        <a:lstStyle/>
        <a:p>
          <a:endParaRPr lang="en-US"/>
        </a:p>
      </dgm:t>
    </dgm:pt>
    <dgm:pt modelId="{CAA946AF-6497-4F89-8C55-E5CDD448136E}" type="sibTrans" cxnId="{AA8B6B92-7EA7-4EC2-B57E-E4FEE09F64C8}">
      <dgm:prSet/>
      <dgm:spPr/>
      <dgm:t>
        <a:bodyPr/>
        <a:lstStyle/>
        <a:p>
          <a:endParaRPr lang="en-US"/>
        </a:p>
      </dgm:t>
    </dgm:pt>
    <dgm:pt modelId="{8D9E29CC-532A-4021-94F4-B1656083725E}">
      <dgm:prSet custT="1"/>
      <dgm:spPr/>
      <dgm:t>
        <a:bodyPr/>
        <a:lstStyle/>
        <a:p>
          <a:pPr>
            <a:tabLst/>
          </a:pPr>
          <a:r>
            <a:rPr lang="en-US" sz="1800" smtClean="0">
              <a:solidFill>
                <a:srgbClr val="FF0000"/>
              </a:solidFill>
              <a:latin typeface="Times New Roman" pitchFamily="18" charset="0"/>
              <a:cs typeface="Times New Roman" pitchFamily="18" charset="0"/>
            </a:rPr>
            <a:t>Mức cao nhất trên 15 năm đến 20 năm tù, tù chung thân hoặc tử hình</a:t>
          </a:r>
          <a:endParaRPr lang="en-US" sz="1800">
            <a:solidFill>
              <a:srgbClr val="FF0000"/>
            </a:solidFill>
            <a:latin typeface="Times New Roman" pitchFamily="18" charset="0"/>
            <a:cs typeface="Times New Roman" pitchFamily="18" charset="0"/>
          </a:endParaRPr>
        </a:p>
      </dgm:t>
    </dgm:pt>
    <dgm:pt modelId="{9B1F0511-153A-4616-9418-7F1A6C1C442D}" type="parTrans" cxnId="{2F7B4E98-B094-4CEE-A94D-00A2A4984422}">
      <dgm:prSet/>
      <dgm:spPr/>
      <dgm:t>
        <a:bodyPr/>
        <a:lstStyle/>
        <a:p>
          <a:endParaRPr lang="en-US"/>
        </a:p>
      </dgm:t>
    </dgm:pt>
    <dgm:pt modelId="{07106E4B-CB34-483C-965D-3AD637A0ABCE}" type="sibTrans" cxnId="{2F7B4E98-B094-4CEE-A94D-00A2A4984422}">
      <dgm:prSet/>
      <dgm:spPr/>
      <dgm:t>
        <a:bodyPr/>
        <a:lstStyle/>
        <a:p>
          <a:endParaRPr lang="en-US"/>
        </a:p>
      </dgm:t>
    </dgm:pt>
    <dgm:pt modelId="{D85AB158-D1AD-4686-9328-AB02F5B3575B}" type="pres">
      <dgm:prSet presAssocID="{07D53FB4-E982-47CA-ADCD-C8708378800B}" presName="linear" presStyleCnt="0">
        <dgm:presLayoutVars>
          <dgm:dir/>
          <dgm:animLvl val="lvl"/>
          <dgm:resizeHandles val="exact"/>
        </dgm:presLayoutVars>
      </dgm:prSet>
      <dgm:spPr/>
      <dgm:t>
        <a:bodyPr/>
        <a:lstStyle/>
        <a:p>
          <a:endParaRPr lang="en-US"/>
        </a:p>
      </dgm:t>
    </dgm:pt>
    <dgm:pt modelId="{64DFCE9E-CB5B-4674-A2D2-864D3AAFC0D8}" type="pres">
      <dgm:prSet presAssocID="{23B27392-3A22-4EBF-BC84-05C9191269BE}" presName="parentLin" presStyleCnt="0"/>
      <dgm:spPr/>
    </dgm:pt>
    <dgm:pt modelId="{F4B3E951-11C7-4291-B283-BF25357122F3}" type="pres">
      <dgm:prSet presAssocID="{23B27392-3A22-4EBF-BC84-05C9191269BE}" presName="parentLeftMargin" presStyleLbl="node1" presStyleIdx="0" presStyleCnt="4"/>
      <dgm:spPr/>
      <dgm:t>
        <a:bodyPr/>
        <a:lstStyle/>
        <a:p>
          <a:endParaRPr lang="en-US"/>
        </a:p>
      </dgm:t>
    </dgm:pt>
    <dgm:pt modelId="{4681E202-A10A-4375-9BC4-4209A43411C4}" type="pres">
      <dgm:prSet presAssocID="{23B27392-3A22-4EBF-BC84-05C9191269BE}" presName="parentText" presStyleLbl="node1" presStyleIdx="0" presStyleCnt="4">
        <dgm:presLayoutVars>
          <dgm:chMax val="0"/>
          <dgm:bulletEnabled val="1"/>
        </dgm:presLayoutVars>
      </dgm:prSet>
      <dgm:spPr/>
      <dgm:t>
        <a:bodyPr/>
        <a:lstStyle/>
        <a:p>
          <a:endParaRPr lang="en-US"/>
        </a:p>
      </dgm:t>
    </dgm:pt>
    <dgm:pt modelId="{64041FAF-FA65-4887-A1AE-50B1327F48EC}" type="pres">
      <dgm:prSet presAssocID="{23B27392-3A22-4EBF-BC84-05C9191269BE}" presName="negativeSpace" presStyleCnt="0"/>
      <dgm:spPr/>
    </dgm:pt>
    <dgm:pt modelId="{DB9FF0FB-6972-4997-82FE-8A3AC72866F6}" type="pres">
      <dgm:prSet presAssocID="{23B27392-3A22-4EBF-BC84-05C9191269BE}" presName="childText" presStyleLbl="conFgAcc1" presStyleIdx="0" presStyleCnt="4">
        <dgm:presLayoutVars>
          <dgm:bulletEnabled val="1"/>
        </dgm:presLayoutVars>
      </dgm:prSet>
      <dgm:spPr/>
      <dgm:t>
        <a:bodyPr/>
        <a:lstStyle/>
        <a:p>
          <a:endParaRPr lang="en-US"/>
        </a:p>
      </dgm:t>
    </dgm:pt>
    <dgm:pt modelId="{9634A482-B1CB-4E66-9CF1-160744FA7B8D}" type="pres">
      <dgm:prSet presAssocID="{A2907085-C503-45E3-86B0-CEF86182B7AE}" presName="spaceBetweenRectangles" presStyleCnt="0"/>
      <dgm:spPr/>
    </dgm:pt>
    <dgm:pt modelId="{0D61B241-3942-44FF-913E-D79392A07933}" type="pres">
      <dgm:prSet presAssocID="{9792AD52-2246-416B-BE7F-459F1658A325}" presName="parentLin" presStyleCnt="0"/>
      <dgm:spPr/>
    </dgm:pt>
    <dgm:pt modelId="{8F0CC848-53F8-4E2E-8DEB-CBC44C79B1D6}" type="pres">
      <dgm:prSet presAssocID="{9792AD52-2246-416B-BE7F-459F1658A325}" presName="parentLeftMargin" presStyleLbl="node1" presStyleIdx="0" presStyleCnt="4"/>
      <dgm:spPr/>
      <dgm:t>
        <a:bodyPr/>
        <a:lstStyle/>
        <a:p>
          <a:endParaRPr lang="en-US"/>
        </a:p>
      </dgm:t>
    </dgm:pt>
    <dgm:pt modelId="{AE75531A-BC66-4403-86D8-BDCA48129780}" type="pres">
      <dgm:prSet presAssocID="{9792AD52-2246-416B-BE7F-459F1658A325}" presName="parentText" presStyleLbl="node1" presStyleIdx="1" presStyleCnt="4">
        <dgm:presLayoutVars>
          <dgm:chMax val="0"/>
          <dgm:bulletEnabled val="1"/>
        </dgm:presLayoutVars>
      </dgm:prSet>
      <dgm:spPr/>
      <dgm:t>
        <a:bodyPr/>
        <a:lstStyle/>
        <a:p>
          <a:endParaRPr lang="en-US"/>
        </a:p>
      </dgm:t>
    </dgm:pt>
    <dgm:pt modelId="{38AEF92E-41AF-442A-B221-F5129D3ACC56}" type="pres">
      <dgm:prSet presAssocID="{9792AD52-2246-416B-BE7F-459F1658A325}" presName="negativeSpace" presStyleCnt="0"/>
      <dgm:spPr/>
    </dgm:pt>
    <dgm:pt modelId="{55331D2B-4FB4-4D4E-A2D0-E026ACD33CD9}" type="pres">
      <dgm:prSet presAssocID="{9792AD52-2246-416B-BE7F-459F1658A325}" presName="childText" presStyleLbl="conFgAcc1" presStyleIdx="1" presStyleCnt="4">
        <dgm:presLayoutVars>
          <dgm:bulletEnabled val="1"/>
        </dgm:presLayoutVars>
      </dgm:prSet>
      <dgm:spPr/>
      <dgm:t>
        <a:bodyPr/>
        <a:lstStyle/>
        <a:p>
          <a:endParaRPr lang="en-US"/>
        </a:p>
      </dgm:t>
    </dgm:pt>
    <dgm:pt modelId="{E7B8076A-4456-4712-8AC7-BA21D1970F74}" type="pres">
      <dgm:prSet presAssocID="{3B1A69C6-5A06-4560-9B71-42E01EA0BE3A}" presName="spaceBetweenRectangles" presStyleCnt="0"/>
      <dgm:spPr/>
    </dgm:pt>
    <dgm:pt modelId="{EAECB7A3-55BE-4AC3-8C49-01A23A1DBC27}" type="pres">
      <dgm:prSet presAssocID="{030F2AB0-9999-4D4E-B9B7-42C59B37BE45}" presName="parentLin" presStyleCnt="0"/>
      <dgm:spPr/>
    </dgm:pt>
    <dgm:pt modelId="{A9659B26-A461-4ED5-BD21-99001B0F943A}" type="pres">
      <dgm:prSet presAssocID="{030F2AB0-9999-4D4E-B9B7-42C59B37BE45}" presName="parentLeftMargin" presStyleLbl="node1" presStyleIdx="1" presStyleCnt="4"/>
      <dgm:spPr/>
      <dgm:t>
        <a:bodyPr/>
        <a:lstStyle/>
        <a:p>
          <a:endParaRPr lang="en-US"/>
        </a:p>
      </dgm:t>
    </dgm:pt>
    <dgm:pt modelId="{1FABDA35-DB55-438B-BF90-D2DA9C158B59}" type="pres">
      <dgm:prSet presAssocID="{030F2AB0-9999-4D4E-B9B7-42C59B37BE45}" presName="parentText" presStyleLbl="node1" presStyleIdx="2" presStyleCnt="4">
        <dgm:presLayoutVars>
          <dgm:chMax val="0"/>
          <dgm:bulletEnabled val="1"/>
        </dgm:presLayoutVars>
      </dgm:prSet>
      <dgm:spPr/>
      <dgm:t>
        <a:bodyPr/>
        <a:lstStyle/>
        <a:p>
          <a:endParaRPr lang="en-US"/>
        </a:p>
      </dgm:t>
    </dgm:pt>
    <dgm:pt modelId="{0B1D4233-0881-4068-A0ED-64E80DE86F75}" type="pres">
      <dgm:prSet presAssocID="{030F2AB0-9999-4D4E-B9B7-42C59B37BE45}" presName="negativeSpace" presStyleCnt="0"/>
      <dgm:spPr/>
    </dgm:pt>
    <dgm:pt modelId="{43AF4492-F1E2-4C06-A0D5-4394676390E6}" type="pres">
      <dgm:prSet presAssocID="{030F2AB0-9999-4D4E-B9B7-42C59B37BE45}" presName="childText" presStyleLbl="conFgAcc1" presStyleIdx="2" presStyleCnt="4">
        <dgm:presLayoutVars>
          <dgm:bulletEnabled val="1"/>
        </dgm:presLayoutVars>
      </dgm:prSet>
      <dgm:spPr/>
      <dgm:t>
        <a:bodyPr/>
        <a:lstStyle/>
        <a:p>
          <a:endParaRPr lang="en-US"/>
        </a:p>
      </dgm:t>
    </dgm:pt>
    <dgm:pt modelId="{5A06D54A-DE7B-44FB-B5DD-B07A37B5D8FB}" type="pres">
      <dgm:prSet presAssocID="{2FC83951-19E9-4166-B139-4522CC526EB5}" presName="spaceBetweenRectangles" presStyleCnt="0"/>
      <dgm:spPr/>
    </dgm:pt>
    <dgm:pt modelId="{369F7255-4F1F-46D2-9053-DD9253D1AF2B}" type="pres">
      <dgm:prSet presAssocID="{8BEF24AD-4639-48D9-A02F-AF95C96FFAFC}" presName="parentLin" presStyleCnt="0"/>
      <dgm:spPr/>
    </dgm:pt>
    <dgm:pt modelId="{79692129-E5C6-42FA-BE32-38ED73FD1939}" type="pres">
      <dgm:prSet presAssocID="{8BEF24AD-4639-48D9-A02F-AF95C96FFAFC}" presName="parentLeftMargin" presStyleLbl="node1" presStyleIdx="2" presStyleCnt="4"/>
      <dgm:spPr/>
      <dgm:t>
        <a:bodyPr/>
        <a:lstStyle/>
        <a:p>
          <a:endParaRPr lang="en-US"/>
        </a:p>
      </dgm:t>
    </dgm:pt>
    <dgm:pt modelId="{FC665F7E-BD19-4D59-9332-2E9A3A949838}" type="pres">
      <dgm:prSet presAssocID="{8BEF24AD-4639-48D9-A02F-AF95C96FFAFC}" presName="parentText" presStyleLbl="node1" presStyleIdx="3" presStyleCnt="4" custScaleX="121101">
        <dgm:presLayoutVars>
          <dgm:chMax val="0"/>
          <dgm:bulletEnabled val="1"/>
        </dgm:presLayoutVars>
      </dgm:prSet>
      <dgm:spPr/>
      <dgm:t>
        <a:bodyPr/>
        <a:lstStyle/>
        <a:p>
          <a:endParaRPr lang="en-US"/>
        </a:p>
      </dgm:t>
    </dgm:pt>
    <dgm:pt modelId="{0ABCC508-1990-44A3-B60B-A0FC62A56D58}" type="pres">
      <dgm:prSet presAssocID="{8BEF24AD-4639-48D9-A02F-AF95C96FFAFC}" presName="negativeSpace" presStyleCnt="0"/>
      <dgm:spPr/>
    </dgm:pt>
    <dgm:pt modelId="{40485A16-EEBD-49A9-9A54-65301F21843B}" type="pres">
      <dgm:prSet presAssocID="{8BEF24AD-4639-48D9-A02F-AF95C96FFAFC}" presName="childText" presStyleLbl="conFgAcc1" presStyleIdx="3" presStyleCnt="4">
        <dgm:presLayoutVars>
          <dgm:bulletEnabled val="1"/>
        </dgm:presLayoutVars>
      </dgm:prSet>
      <dgm:spPr/>
      <dgm:t>
        <a:bodyPr/>
        <a:lstStyle/>
        <a:p>
          <a:endParaRPr lang="en-US"/>
        </a:p>
      </dgm:t>
    </dgm:pt>
  </dgm:ptLst>
  <dgm:cxnLst>
    <dgm:cxn modelId="{882B9B9D-385E-417D-9BDE-9542DEC21BD3}" type="presOf" srcId="{9792AD52-2246-416B-BE7F-459F1658A325}" destId="{AE75531A-BC66-4403-86D8-BDCA48129780}" srcOrd="1" destOrd="0" presId="urn:microsoft.com/office/officeart/2005/8/layout/list1"/>
    <dgm:cxn modelId="{32337053-5F05-4EF0-906A-0B557328EDF9}" type="presOf" srcId="{030F2AB0-9999-4D4E-B9B7-42C59B37BE45}" destId="{A9659B26-A461-4ED5-BD21-99001B0F943A}" srcOrd="0" destOrd="0" presId="urn:microsoft.com/office/officeart/2005/8/layout/list1"/>
    <dgm:cxn modelId="{2AA66A28-1FCC-4ED5-96B2-2146BE110A28}" srcId="{23B27392-3A22-4EBF-BC84-05C9191269BE}" destId="{DE0DB60C-5D7E-42CA-8E25-56B1B9826527}" srcOrd="0" destOrd="0" parTransId="{EBEEEFE2-4B4B-42E0-869F-432E6947FC83}" sibTransId="{3EAD6506-9ED3-461A-9F9E-46AC0EA2AB78}"/>
    <dgm:cxn modelId="{B974BA65-9E84-44BA-8F9D-381790B5C25F}" type="presOf" srcId="{C462CD59-50C3-4B21-9FD4-24EC70170916}" destId="{55331D2B-4FB4-4D4E-A2D0-E026ACD33CD9}" srcOrd="0" destOrd="0" presId="urn:microsoft.com/office/officeart/2005/8/layout/list1"/>
    <dgm:cxn modelId="{6B27C7B3-0EC4-4448-91D7-8EA84AD8B4FF}" type="presOf" srcId="{23B27392-3A22-4EBF-BC84-05C9191269BE}" destId="{4681E202-A10A-4375-9BC4-4209A43411C4}" srcOrd="1" destOrd="0" presId="urn:microsoft.com/office/officeart/2005/8/layout/list1"/>
    <dgm:cxn modelId="{EE751F04-ADE7-4686-BFBE-D8776920392A}" type="presOf" srcId="{030F2AB0-9999-4D4E-B9B7-42C59B37BE45}" destId="{1FABDA35-DB55-438B-BF90-D2DA9C158B59}" srcOrd="1" destOrd="0" presId="urn:microsoft.com/office/officeart/2005/8/layout/list1"/>
    <dgm:cxn modelId="{6DB83324-4263-4200-829A-2A7A17EFF4D3}" type="presOf" srcId="{07D53FB4-E982-47CA-ADCD-C8708378800B}" destId="{D85AB158-D1AD-4686-9328-AB02F5B3575B}" srcOrd="0" destOrd="0" presId="urn:microsoft.com/office/officeart/2005/8/layout/list1"/>
    <dgm:cxn modelId="{1F8CA6F9-2BBF-491E-9EC1-9BB5DA14948C}" type="presOf" srcId="{94487A88-11D3-4925-A285-E43570FAE6F1}" destId="{43AF4492-F1E2-4C06-A0D5-4394676390E6}" srcOrd="0" destOrd="0" presId="urn:microsoft.com/office/officeart/2005/8/layout/list1"/>
    <dgm:cxn modelId="{363BEA01-7EC4-4670-92C0-1EDE331E7D35}" srcId="{07D53FB4-E982-47CA-ADCD-C8708378800B}" destId="{9792AD52-2246-416B-BE7F-459F1658A325}" srcOrd="1" destOrd="0" parTransId="{2D3509A3-B6DC-4730-85F0-6BD022614A7B}" sibTransId="{3B1A69C6-5A06-4560-9B71-42E01EA0BE3A}"/>
    <dgm:cxn modelId="{C44A9586-4D7A-4B81-9635-F49AEFD5DF0E}" srcId="{07D53FB4-E982-47CA-ADCD-C8708378800B}" destId="{23B27392-3A22-4EBF-BC84-05C9191269BE}" srcOrd="0" destOrd="0" parTransId="{446D6136-A9FB-4965-87BC-6E7CCC7C010F}" sibTransId="{A2907085-C503-45E3-86B0-CEF86182B7AE}"/>
    <dgm:cxn modelId="{E8DF8851-E3C0-4EE6-82E8-1F7BEC3C5167}" type="presOf" srcId="{9792AD52-2246-416B-BE7F-459F1658A325}" destId="{8F0CC848-53F8-4E2E-8DEB-CBC44C79B1D6}" srcOrd="0" destOrd="0" presId="urn:microsoft.com/office/officeart/2005/8/layout/list1"/>
    <dgm:cxn modelId="{48E5D6AC-2B99-4EE1-B73B-2033A65D7EE0}" srcId="{9792AD52-2246-416B-BE7F-459F1658A325}" destId="{C462CD59-50C3-4B21-9FD4-24EC70170916}" srcOrd="0" destOrd="0" parTransId="{00C81DC1-F712-4FC2-AB8A-4833383E46D5}" sibTransId="{1202E22B-D850-4694-9E22-4A227A81EDB8}"/>
    <dgm:cxn modelId="{DA8C1963-4453-49CC-8109-7734C91BEE8A}" srcId="{07D53FB4-E982-47CA-ADCD-C8708378800B}" destId="{8BEF24AD-4639-48D9-A02F-AF95C96FFAFC}" srcOrd="3" destOrd="0" parTransId="{2488FCD5-265B-4C26-9619-EC81FBEDE1EB}" sibTransId="{5DE02DDE-FAFD-4851-877E-A22417B4B2B3}"/>
    <dgm:cxn modelId="{300305E6-84C6-442C-9F9A-6E85E3CFB675}" srcId="{07D53FB4-E982-47CA-ADCD-C8708378800B}" destId="{030F2AB0-9999-4D4E-B9B7-42C59B37BE45}" srcOrd="2" destOrd="0" parTransId="{EE307944-427B-4447-9C3B-163247529B71}" sibTransId="{2FC83951-19E9-4166-B139-4522CC526EB5}"/>
    <dgm:cxn modelId="{AA8B6B92-7EA7-4EC2-B57E-E4FEE09F64C8}" srcId="{030F2AB0-9999-4D4E-B9B7-42C59B37BE45}" destId="{94487A88-11D3-4925-A285-E43570FAE6F1}" srcOrd="0" destOrd="0" parTransId="{821586D5-589F-4BC7-8321-2C1939756DF7}" sibTransId="{CAA946AF-6497-4F89-8C55-E5CDD448136E}"/>
    <dgm:cxn modelId="{4BC7CF70-9DBF-4BDC-8952-EA3E58112419}" type="presOf" srcId="{8BEF24AD-4639-48D9-A02F-AF95C96FFAFC}" destId="{79692129-E5C6-42FA-BE32-38ED73FD1939}" srcOrd="0" destOrd="0" presId="urn:microsoft.com/office/officeart/2005/8/layout/list1"/>
    <dgm:cxn modelId="{E507BC64-ACBA-46B8-B3D0-47E62A9DCCC6}" type="presOf" srcId="{DE0DB60C-5D7E-42CA-8E25-56B1B9826527}" destId="{DB9FF0FB-6972-4997-82FE-8A3AC72866F6}" srcOrd="0" destOrd="0" presId="urn:microsoft.com/office/officeart/2005/8/layout/list1"/>
    <dgm:cxn modelId="{B4CA36F7-8E66-49CA-88A3-90F70100A44D}" type="presOf" srcId="{8D9E29CC-532A-4021-94F4-B1656083725E}" destId="{40485A16-EEBD-49A9-9A54-65301F21843B}" srcOrd="0" destOrd="0" presId="urn:microsoft.com/office/officeart/2005/8/layout/list1"/>
    <dgm:cxn modelId="{4C44C877-B7FF-4D55-A0F5-E65221EFCC17}" type="presOf" srcId="{23B27392-3A22-4EBF-BC84-05C9191269BE}" destId="{F4B3E951-11C7-4291-B283-BF25357122F3}" srcOrd="0" destOrd="0" presId="urn:microsoft.com/office/officeart/2005/8/layout/list1"/>
    <dgm:cxn modelId="{09E472C4-4728-47D2-AE92-B7829D6CB97F}" type="presOf" srcId="{8BEF24AD-4639-48D9-A02F-AF95C96FFAFC}" destId="{FC665F7E-BD19-4D59-9332-2E9A3A949838}" srcOrd="1" destOrd="0" presId="urn:microsoft.com/office/officeart/2005/8/layout/list1"/>
    <dgm:cxn modelId="{2F7B4E98-B094-4CEE-A94D-00A2A4984422}" srcId="{8BEF24AD-4639-48D9-A02F-AF95C96FFAFC}" destId="{8D9E29CC-532A-4021-94F4-B1656083725E}" srcOrd="0" destOrd="0" parTransId="{9B1F0511-153A-4616-9418-7F1A6C1C442D}" sibTransId="{07106E4B-CB34-483C-965D-3AD637A0ABCE}"/>
    <dgm:cxn modelId="{3B6BD837-191E-4D34-B369-ABBA44221994}" type="presParOf" srcId="{D85AB158-D1AD-4686-9328-AB02F5B3575B}" destId="{64DFCE9E-CB5B-4674-A2D2-864D3AAFC0D8}" srcOrd="0" destOrd="0" presId="urn:microsoft.com/office/officeart/2005/8/layout/list1"/>
    <dgm:cxn modelId="{01A9669E-785D-4EFC-B776-8885945658FD}" type="presParOf" srcId="{64DFCE9E-CB5B-4674-A2D2-864D3AAFC0D8}" destId="{F4B3E951-11C7-4291-B283-BF25357122F3}" srcOrd="0" destOrd="0" presId="urn:microsoft.com/office/officeart/2005/8/layout/list1"/>
    <dgm:cxn modelId="{96D76A84-CB75-4285-8B78-7D7693CE2439}" type="presParOf" srcId="{64DFCE9E-CB5B-4674-A2D2-864D3AAFC0D8}" destId="{4681E202-A10A-4375-9BC4-4209A43411C4}" srcOrd="1" destOrd="0" presId="urn:microsoft.com/office/officeart/2005/8/layout/list1"/>
    <dgm:cxn modelId="{947A2873-08FF-4CD8-AD4F-4425959270D6}" type="presParOf" srcId="{D85AB158-D1AD-4686-9328-AB02F5B3575B}" destId="{64041FAF-FA65-4887-A1AE-50B1327F48EC}" srcOrd="1" destOrd="0" presId="urn:microsoft.com/office/officeart/2005/8/layout/list1"/>
    <dgm:cxn modelId="{98B1262D-7B6C-4C75-873A-FA3E630B854E}" type="presParOf" srcId="{D85AB158-D1AD-4686-9328-AB02F5B3575B}" destId="{DB9FF0FB-6972-4997-82FE-8A3AC72866F6}" srcOrd="2" destOrd="0" presId="urn:microsoft.com/office/officeart/2005/8/layout/list1"/>
    <dgm:cxn modelId="{4987B120-BAA6-4DF1-872B-2964765BB7E5}" type="presParOf" srcId="{D85AB158-D1AD-4686-9328-AB02F5B3575B}" destId="{9634A482-B1CB-4E66-9CF1-160744FA7B8D}" srcOrd="3" destOrd="0" presId="urn:microsoft.com/office/officeart/2005/8/layout/list1"/>
    <dgm:cxn modelId="{2EA1797D-3322-435E-85E4-AB08B04B7B53}" type="presParOf" srcId="{D85AB158-D1AD-4686-9328-AB02F5B3575B}" destId="{0D61B241-3942-44FF-913E-D79392A07933}" srcOrd="4" destOrd="0" presId="urn:microsoft.com/office/officeart/2005/8/layout/list1"/>
    <dgm:cxn modelId="{8344E9F6-D5F5-4465-A7AF-EF1F94111648}" type="presParOf" srcId="{0D61B241-3942-44FF-913E-D79392A07933}" destId="{8F0CC848-53F8-4E2E-8DEB-CBC44C79B1D6}" srcOrd="0" destOrd="0" presId="urn:microsoft.com/office/officeart/2005/8/layout/list1"/>
    <dgm:cxn modelId="{193028E2-ABEE-4741-999E-A84AA39871A3}" type="presParOf" srcId="{0D61B241-3942-44FF-913E-D79392A07933}" destId="{AE75531A-BC66-4403-86D8-BDCA48129780}" srcOrd="1" destOrd="0" presId="urn:microsoft.com/office/officeart/2005/8/layout/list1"/>
    <dgm:cxn modelId="{A444E285-36CE-4D6F-96FA-4679FED5AE19}" type="presParOf" srcId="{D85AB158-D1AD-4686-9328-AB02F5B3575B}" destId="{38AEF92E-41AF-442A-B221-F5129D3ACC56}" srcOrd="5" destOrd="0" presId="urn:microsoft.com/office/officeart/2005/8/layout/list1"/>
    <dgm:cxn modelId="{E2737C4B-EF1A-4B7F-9A57-A0874DE08B5A}" type="presParOf" srcId="{D85AB158-D1AD-4686-9328-AB02F5B3575B}" destId="{55331D2B-4FB4-4D4E-A2D0-E026ACD33CD9}" srcOrd="6" destOrd="0" presId="urn:microsoft.com/office/officeart/2005/8/layout/list1"/>
    <dgm:cxn modelId="{2806A034-4E59-4DDB-9EF3-63BE4F488FC1}" type="presParOf" srcId="{D85AB158-D1AD-4686-9328-AB02F5B3575B}" destId="{E7B8076A-4456-4712-8AC7-BA21D1970F74}" srcOrd="7" destOrd="0" presId="urn:microsoft.com/office/officeart/2005/8/layout/list1"/>
    <dgm:cxn modelId="{9EFEF0E1-E4FC-4417-A53F-5FBC74C5611A}" type="presParOf" srcId="{D85AB158-D1AD-4686-9328-AB02F5B3575B}" destId="{EAECB7A3-55BE-4AC3-8C49-01A23A1DBC27}" srcOrd="8" destOrd="0" presId="urn:microsoft.com/office/officeart/2005/8/layout/list1"/>
    <dgm:cxn modelId="{51108B58-9709-4D28-9EE0-30D83E9E2703}" type="presParOf" srcId="{EAECB7A3-55BE-4AC3-8C49-01A23A1DBC27}" destId="{A9659B26-A461-4ED5-BD21-99001B0F943A}" srcOrd="0" destOrd="0" presId="urn:microsoft.com/office/officeart/2005/8/layout/list1"/>
    <dgm:cxn modelId="{E4F678B4-D79A-4B54-8C74-3171771DA1C9}" type="presParOf" srcId="{EAECB7A3-55BE-4AC3-8C49-01A23A1DBC27}" destId="{1FABDA35-DB55-438B-BF90-D2DA9C158B59}" srcOrd="1" destOrd="0" presId="urn:microsoft.com/office/officeart/2005/8/layout/list1"/>
    <dgm:cxn modelId="{75C45FD7-6ECC-4AE2-AD93-D2CE993A864A}" type="presParOf" srcId="{D85AB158-D1AD-4686-9328-AB02F5B3575B}" destId="{0B1D4233-0881-4068-A0ED-64E80DE86F75}" srcOrd="9" destOrd="0" presId="urn:microsoft.com/office/officeart/2005/8/layout/list1"/>
    <dgm:cxn modelId="{43AB6144-B6DF-4755-9E2A-A329454EC1F6}" type="presParOf" srcId="{D85AB158-D1AD-4686-9328-AB02F5B3575B}" destId="{43AF4492-F1E2-4C06-A0D5-4394676390E6}" srcOrd="10" destOrd="0" presId="urn:microsoft.com/office/officeart/2005/8/layout/list1"/>
    <dgm:cxn modelId="{14E0FA58-71DF-4D5E-A783-CF2A57ECFB1B}" type="presParOf" srcId="{D85AB158-D1AD-4686-9328-AB02F5B3575B}" destId="{5A06D54A-DE7B-44FB-B5DD-B07A37B5D8FB}" srcOrd="11" destOrd="0" presId="urn:microsoft.com/office/officeart/2005/8/layout/list1"/>
    <dgm:cxn modelId="{BDF53AF0-2EAC-462D-912A-4D67D59C6043}" type="presParOf" srcId="{D85AB158-D1AD-4686-9328-AB02F5B3575B}" destId="{369F7255-4F1F-46D2-9053-DD9253D1AF2B}" srcOrd="12" destOrd="0" presId="urn:microsoft.com/office/officeart/2005/8/layout/list1"/>
    <dgm:cxn modelId="{C9A9651C-451C-406B-B3BF-E0D83E782491}" type="presParOf" srcId="{369F7255-4F1F-46D2-9053-DD9253D1AF2B}" destId="{79692129-E5C6-42FA-BE32-38ED73FD1939}" srcOrd="0" destOrd="0" presId="urn:microsoft.com/office/officeart/2005/8/layout/list1"/>
    <dgm:cxn modelId="{C02A2190-A0AB-4111-A32F-5756640270C0}" type="presParOf" srcId="{369F7255-4F1F-46D2-9053-DD9253D1AF2B}" destId="{FC665F7E-BD19-4D59-9332-2E9A3A949838}" srcOrd="1" destOrd="0" presId="urn:microsoft.com/office/officeart/2005/8/layout/list1"/>
    <dgm:cxn modelId="{519DA2C3-8C66-4B8A-8EC9-7528FE548CA7}" type="presParOf" srcId="{D85AB158-D1AD-4686-9328-AB02F5B3575B}" destId="{0ABCC508-1990-44A3-B60B-A0FC62A56D58}" srcOrd="13" destOrd="0" presId="urn:microsoft.com/office/officeart/2005/8/layout/list1"/>
    <dgm:cxn modelId="{4B6C1E34-9A96-4653-834F-F80812EA2C09}" type="presParOf" srcId="{D85AB158-D1AD-4686-9328-AB02F5B3575B}" destId="{40485A16-EEBD-49A9-9A54-65301F21843B}"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79C248E-DC4B-4AC1-B064-8E35B3187AA3}"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C2CDA011-CE77-4D5A-8353-F26F304D1B64}">
      <dgm:prSet phldrT="[Text]"/>
      <dgm:spPr/>
      <dgm:t>
        <a:bodyPr/>
        <a:lstStyle/>
        <a:p>
          <a:r>
            <a:rPr lang="en-US" smtClean="0">
              <a:latin typeface="Times New Roman" pitchFamily="18" charset="0"/>
              <a:cs typeface="Times New Roman" pitchFamily="18" charset="0"/>
            </a:rPr>
            <a:t>Đối tượng</a:t>
          </a:r>
          <a:endParaRPr lang="en-US">
            <a:latin typeface="Times New Roman" pitchFamily="18" charset="0"/>
            <a:cs typeface="Times New Roman" pitchFamily="18" charset="0"/>
          </a:endParaRPr>
        </a:p>
      </dgm:t>
    </dgm:pt>
    <dgm:pt modelId="{4CB7049E-762F-493A-8B66-9498F4828BB2}" type="parTrans" cxnId="{1100E3A0-552B-4B59-9D39-C1184162548F}">
      <dgm:prSet/>
      <dgm:spPr/>
      <dgm:t>
        <a:bodyPr/>
        <a:lstStyle/>
        <a:p>
          <a:endParaRPr lang="en-US">
            <a:latin typeface="Times New Roman" pitchFamily="18" charset="0"/>
            <a:cs typeface="Times New Roman" pitchFamily="18" charset="0"/>
          </a:endParaRPr>
        </a:p>
      </dgm:t>
    </dgm:pt>
    <dgm:pt modelId="{B509F091-1123-4442-9A76-8F438A5759C9}" type="sibTrans" cxnId="{1100E3A0-552B-4B59-9D39-C1184162548F}">
      <dgm:prSet/>
      <dgm:spPr/>
      <dgm:t>
        <a:bodyPr/>
        <a:lstStyle/>
        <a:p>
          <a:endParaRPr lang="en-US">
            <a:latin typeface="Times New Roman" pitchFamily="18" charset="0"/>
            <a:cs typeface="Times New Roman" pitchFamily="18" charset="0"/>
          </a:endParaRPr>
        </a:p>
      </dgm:t>
    </dgm:pt>
    <dgm:pt modelId="{773B8203-360F-4CA3-BC7C-E54F3FB150E4}">
      <dgm:prSet phldrT="[Text]"/>
      <dgm:spPr/>
      <dgm:t>
        <a:bodyPr/>
        <a:lstStyle/>
        <a:p>
          <a:r>
            <a:rPr lang="en-US" smtClean="0">
              <a:latin typeface="Times New Roman" pitchFamily="18" charset="0"/>
              <a:cs typeface="Times New Roman" pitchFamily="18" charset="0"/>
            </a:rPr>
            <a:t>Người đang chấp hành án phạt tù</a:t>
          </a:r>
          <a:endParaRPr lang="en-US">
            <a:latin typeface="Times New Roman" pitchFamily="18" charset="0"/>
            <a:cs typeface="Times New Roman" pitchFamily="18" charset="0"/>
          </a:endParaRPr>
        </a:p>
      </dgm:t>
    </dgm:pt>
    <dgm:pt modelId="{857D7936-0074-407C-8D26-2A52C9C119BE}" type="parTrans" cxnId="{E15757EE-01A2-4F69-8094-B1A2DDB79816}">
      <dgm:prSet/>
      <dgm:spPr/>
      <dgm:t>
        <a:bodyPr/>
        <a:lstStyle/>
        <a:p>
          <a:endParaRPr lang="en-US">
            <a:latin typeface="Times New Roman" pitchFamily="18" charset="0"/>
            <a:cs typeface="Times New Roman" pitchFamily="18" charset="0"/>
          </a:endParaRPr>
        </a:p>
      </dgm:t>
    </dgm:pt>
    <dgm:pt modelId="{00E6FC86-09FB-4C0E-9DA4-1E41595F7440}" type="sibTrans" cxnId="{E15757EE-01A2-4F69-8094-B1A2DDB79816}">
      <dgm:prSet/>
      <dgm:spPr/>
      <dgm:t>
        <a:bodyPr/>
        <a:lstStyle/>
        <a:p>
          <a:endParaRPr lang="en-US">
            <a:latin typeface="Times New Roman" pitchFamily="18" charset="0"/>
            <a:cs typeface="Times New Roman" pitchFamily="18" charset="0"/>
          </a:endParaRPr>
        </a:p>
      </dgm:t>
    </dgm:pt>
    <dgm:pt modelId="{60DA4F13-9856-4838-83DA-14DBB7ED65C5}">
      <dgm:prSet phldrT="[Text]"/>
      <dgm:spPr/>
      <dgm:t>
        <a:bodyPr/>
        <a:lstStyle/>
        <a:p>
          <a:r>
            <a:rPr lang="en-US" smtClean="0">
              <a:latin typeface="Times New Roman" pitchFamily="18" charset="0"/>
              <a:cs typeface="Times New Roman" pitchFamily="18" charset="0"/>
            </a:rPr>
            <a:t>Điều kiện</a:t>
          </a:r>
          <a:endParaRPr lang="en-US">
            <a:latin typeface="Times New Roman" pitchFamily="18" charset="0"/>
            <a:cs typeface="Times New Roman" pitchFamily="18" charset="0"/>
          </a:endParaRPr>
        </a:p>
      </dgm:t>
    </dgm:pt>
    <dgm:pt modelId="{C58CF67B-810F-4002-A59C-D2F1B9A6673F}" type="parTrans" cxnId="{87FE865D-9D09-4FCD-86F4-47720BC327C7}">
      <dgm:prSet/>
      <dgm:spPr/>
      <dgm:t>
        <a:bodyPr/>
        <a:lstStyle/>
        <a:p>
          <a:endParaRPr lang="en-US">
            <a:latin typeface="Times New Roman" pitchFamily="18" charset="0"/>
            <a:cs typeface="Times New Roman" pitchFamily="18" charset="0"/>
          </a:endParaRPr>
        </a:p>
      </dgm:t>
    </dgm:pt>
    <dgm:pt modelId="{18733A61-8933-472E-AAEB-1DAF9EB93032}" type="sibTrans" cxnId="{87FE865D-9D09-4FCD-86F4-47720BC327C7}">
      <dgm:prSet/>
      <dgm:spPr/>
      <dgm:t>
        <a:bodyPr/>
        <a:lstStyle/>
        <a:p>
          <a:endParaRPr lang="en-US">
            <a:latin typeface="Times New Roman" pitchFamily="18" charset="0"/>
            <a:cs typeface="Times New Roman" pitchFamily="18" charset="0"/>
          </a:endParaRPr>
        </a:p>
      </dgm:t>
    </dgm:pt>
    <dgm:pt modelId="{C7AAAD2B-63A7-4D56-9AD3-3F17EAC41E71}">
      <dgm:prSet phldrT="[Text]"/>
      <dgm:spPr/>
      <dgm:t>
        <a:bodyPr/>
        <a:lstStyle/>
        <a:p>
          <a:r>
            <a:rPr lang="en-US" smtClean="0">
              <a:latin typeface="Times New Roman" pitchFamily="18" charset="0"/>
              <a:cs typeface="Times New Roman" pitchFamily="18" charset="0"/>
            </a:rPr>
            <a:t>Khoản 1, Điều 66, BLHS 2015</a:t>
          </a:r>
          <a:endParaRPr lang="en-US">
            <a:latin typeface="Times New Roman" pitchFamily="18" charset="0"/>
            <a:cs typeface="Times New Roman" pitchFamily="18" charset="0"/>
          </a:endParaRPr>
        </a:p>
      </dgm:t>
    </dgm:pt>
    <dgm:pt modelId="{172F55BC-406F-47A6-B3D7-D94A25FC5EBE}" type="parTrans" cxnId="{8A387A26-CAFA-420E-A0CC-B080F7917B4E}">
      <dgm:prSet/>
      <dgm:spPr/>
      <dgm:t>
        <a:bodyPr/>
        <a:lstStyle/>
        <a:p>
          <a:endParaRPr lang="en-US">
            <a:latin typeface="Times New Roman" pitchFamily="18" charset="0"/>
            <a:cs typeface="Times New Roman" pitchFamily="18" charset="0"/>
          </a:endParaRPr>
        </a:p>
      </dgm:t>
    </dgm:pt>
    <dgm:pt modelId="{CFE631F1-4B3E-4B8A-8A38-74EBA3EF23A9}" type="sibTrans" cxnId="{8A387A26-CAFA-420E-A0CC-B080F7917B4E}">
      <dgm:prSet/>
      <dgm:spPr/>
      <dgm:t>
        <a:bodyPr/>
        <a:lstStyle/>
        <a:p>
          <a:endParaRPr lang="en-US">
            <a:latin typeface="Times New Roman" pitchFamily="18" charset="0"/>
            <a:cs typeface="Times New Roman" pitchFamily="18" charset="0"/>
          </a:endParaRPr>
        </a:p>
      </dgm:t>
    </dgm:pt>
    <dgm:pt modelId="{32FE635C-FC05-4B51-A46D-956D8BC9708C}">
      <dgm:prSet phldrT="[Text]"/>
      <dgm:spPr/>
      <dgm:t>
        <a:bodyPr/>
        <a:lstStyle/>
        <a:p>
          <a:r>
            <a:rPr lang="en-US" smtClean="0">
              <a:latin typeface="Times New Roman" pitchFamily="18" charset="0"/>
              <a:cs typeface="Times New Roman" pitchFamily="18" charset="0"/>
            </a:rPr>
            <a:t>Thẩm quyền</a:t>
          </a:r>
          <a:endParaRPr lang="en-US">
            <a:latin typeface="Times New Roman" pitchFamily="18" charset="0"/>
            <a:cs typeface="Times New Roman" pitchFamily="18" charset="0"/>
          </a:endParaRPr>
        </a:p>
      </dgm:t>
    </dgm:pt>
    <dgm:pt modelId="{EE04A5B8-C722-4672-A29B-1B7CF0747292}" type="parTrans" cxnId="{2381D874-1AD1-4387-B6F4-6F9ACD1F79B0}">
      <dgm:prSet/>
      <dgm:spPr/>
      <dgm:t>
        <a:bodyPr/>
        <a:lstStyle/>
        <a:p>
          <a:endParaRPr lang="en-US">
            <a:latin typeface="Times New Roman" pitchFamily="18" charset="0"/>
            <a:cs typeface="Times New Roman" pitchFamily="18" charset="0"/>
          </a:endParaRPr>
        </a:p>
      </dgm:t>
    </dgm:pt>
    <dgm:pt modelId="{1B75C96F-6E5C-44EE-8BA3-D5CC25120596}" type="sibTrans" cxnId="{2381D874-1AD1-4387-B6F4-6F9ACD1F79B0}">
      <dgm:prSet/>
      <dgm:spPr/>
      <dgm:t>
        <a:bodyPr/>
        <a:lstStyle/>
        <a:p>
          <a:endParaRPr lang="en-US">
            <a:latin typeface="Times New Roman" pitchFamily="18" charset="0"/>
            <a:cs typeface="Times New Roman" pitchFamily="18" charset="0"/>
          </a:endParaRPr>
        </a:p>
      </dgm:t>
    </dgm:pt>
    <dgm:pt modelId="{7761BBBD-5910-4DF4-8039-6B42B12FB0BE}">
      <dgm:prSet phldrT="[Text]"/>
      <dgm:spPr/>
      <dgm:t>
        <a:bodyPr/>
        <a:lstStyle/>
        <a:p>
          <a:r>
            <a:rPr lang="en-US" smtClean="0">
              <a:latin typeface="Times New Roman" pitchFamily="18" charset="0"/>
              <a:cs typeface="Times New Roman" pitchFamily="18" charset="0"/>
            </a:rPr>
            <a:t>Tòa án</a:t>
          </a:r>
          <a:endParaRPr lang="en-US">
            <a:latin typeface="Times New Roman" pitchFamily="18" charset="0"/>
            <a:cs typeface="Times New Roman" pitchFamily="18" charset="0"/>
          </a:endParaRPr>
        </a:p>
      </dgm:t>
    </dgm:pt>
    <dgm:pt modelId="{C1C421DC-E458-4C36-B09B-3BEC6D3BC643}" type="parTrans" cxnId="{1159EE3E-5028-499D-BC31-423C2D515222}">
      <dgm:prSet/>
      <dgm:spPr/>
      <dgm:t>
        <a:bodyPr/>
        <a:lstStyle/>
        <a:p>
          <a:endParaRPr lang="en-US">
            <a:latin typeface="Times New Roman" pitchFamily="18" charset="0"/>
            <a:cs typeface="Times New Roman" pitchFamily="18" charset="0"/>
          </a:endParaRPr>
        </a:p>
      </dgm:t>
    </dgm:pt>
    <dgm:pt modelId="{285AA855-DE58-4830-ACB2-9FB000B2643C}" type="sibTrans" cxnId="{1159EE3E-5028-499D-BC31-423C2D515222}">
      <dgm:prSet/>
      <dgm:spPr/>
      <dgm:t>
        <a:bodyPr/>
        <a:lstStyle/>
        <a:p>
          <a:endParaRPr lang="en-US">
            <a:latin typeface="Times New Roman" pitchFamily="18" charset="0"/>
            <a:cs typeface="Times New Roman" pitchFamily="18" charset="0"/>
          </a:endParaRPr>
        </a:p>
      </dgm:t>
    </dgm:pt>
    <dgm:pt modelId="{82570EB4-BB0F-437A-A28D-D786ECF8BD43}">
      <dgm:prSet phldrT="[Text]"/>
      <dgm:spPr/>
      <dgm:t>
        <a:bodyPr/>
        <a:lstStyle/>
        <a:p>
          <a:r>
            <a:rPr lang="en-US" smtClean="0">
              <a:latin typeface="Times New Roman" pitchFamily="18" charset="0"/>
              <a:cs typeface="Times New Roman" pitchFamily="18" charset="0"/>
            </a:rPr>
            <a:t>Loại trừ</a:t>
          </a:r>
          <a:endParaRPr lang="en-US">
            <a:latin typeface="Times New Roman" pitchFamily="18" charset="0"/>
            <a:cs typeface="Times New Roman" pitchFamily="18" charset="0"/>
          </a:endParaRPr>
        </a:p>
      </dgm:t>
    </dgm:pt>
    <dgm:pt modelId="{45AA6B57-BEE8-433F-9138-C3A7C02E2C62}" type="parTrans" cxnId="{1F20A1B6-4314-43E0-A939-BC63F3F6C2D4}">
      <dgm:prSet/>
      <dgm:spPr/>
      <dgm:t>
        <a:bodyPr/>
        <a:lstStyle/>
        <a:p>
          <a:endParaRPr lang="en-US"/>
        </a:p>
      </dgm:t>
    </dgm:pt>
    <dgm:pt modelId="{B41784A0-5E80-430B-A41F-7139330880A6}" type="sibTrans" cxnId="{1F20A1B6-4314-43E0-A939-BC63F3F6C2D4}">
      <dgm:prSet/>
      <dgm:spPr/>
      <dgm:t>
        <a:bodyPr/>
        <a:lstStyle/>
        <a:p>
          <a:endParaRPr lang="en-US"/>
        </a:p>
      </dgm:t>
    </dgm:pt>
    <dgm:pt modelId="{B0B77474-DDFA-4866-B9E3-37044173F805}">
      <dgm:prSet phldrT="[Text]"/>
      <dgm:spPr/>
      <dgm:t>
        <a:bodyPr/>
        <a:lstStyle/>
        <a:p>
          <a:r>
            <a:rPr lang="en-US" smtClean="0">
              <a:latin typeface="Times New Roman" pitchFamily="18" charset="0"/>
              <a:cs typeface="Times New Roman" pitchFamily="18" charset="0"/>
            </a:rPr>
            <a:t>Khoản 2, Điều 66, BLHS 2015</a:t>
          </a:r>
          <a:endParaRPr lang="en-US">
            <a:latin typeface="Times New Roman" pitchFamily="18" charset="0"/>
            <a:cs typeface="Times New Roman" pitchFamily="18" charset="0"/>
          </a:endParaRPr>
        </a:p>
      </dgm:t>
    </dgm:pt>
    <dgm:pt modelId="{13C73C7F-295B-4AD7-B607-2DB7A46C32E8}" type="parTrans" cxnId="{24CFC754-D24F-4997-B793-D511991C78AC}">
      <dgm:prSet/>
      <dgm:spPr/>
      <dgm:t>
        <a:bodyPr/>
        <a:lstStyle/>
        <a:p>
          <a:endParaRPr lang="en-US"/>
        </a:p>
      </dgm:t>
    </dgm:pt>
    <dgm:pt modelId="{6934370C-6A1C-4A4E-AFD7-4368736A49B6}" type="sibTrans" cxnId="{24CFC754-D24F-4997-B793-D511991C78AC}">
      <dgm:prSet/>
      <dgm:spPr/>
      <dgm:t>
        <a:bodyPr/>
        <a:lstStyle/>
        <a:p>
          <a:endParaRPr lang="en-US"/>
        </a:p>
      </dgm:t>
    </dgm:pt>
    <dgm:pt modelId="{8C4EC874-23D8-4F54-A4A0-E3647279D957}" type="pres">
      <dgm:prSet presAssocID="{779C248E-DC4B-4AC1-B064-8E35B3187AA3}" presName="Name0" presStyleCnt="0">
        <dgm:presLayoutVars>
          <dgm:dir/>
          <dgm:animLvl val="lvl"/>
          <dgm:resizeHandles val="exact"/>
        </dgm:presLayoutVars>
      </dgm:prSet>
      <dgm:spPr/>
      <dgm:t>
        <a:bodyPr/>
        <a:lstStyle/>
        <a:p>
          <a:endParaRPr lang="en-US"/>
        </a:p>
      </dgm:t>
    </dgm:pt>
    <dgm:pt modelId="{4B42F0D0-6236-4C55-B2D2-3637BC40CF8E}" type="pres">
      <dgm:prSet presAssocID="{C2CDA011-CE77-4D5A-8353-F26F304D1B64}" presName="linNode" presStyleCnt="0"/>
      <dgm:spPr/>
    </dgm:pt>
    <dgm:pt modelId="{624A802D-3C95-4EAF-B34A-04560E8CDE3B}" type="pres">
      <dgm:prSet presAssocID="{C2CDA011-CE77-4D5A-8353-F26F304D1B64}" presName="parentText" presStyleLbl="node1" presStyleIdx="0" presStyleCnt="4">
        <dgm:presLayoutVars>
          <dgm:chMax val="1"/>
          <dgm:bulletEnabled val="1"/>
        </dgm:presLayoutVars>
      </dgm:prSet>
      <dgm:spPr/>
      <dgm:t>
        <a:bodyPr/>
        <a:lstStyle/>
        <a:p>
          <a:endParaRPr lang="en-US"/>
        </a:p>
      </dgm:t>
    </dgm:pt>
    <dgm:pt modelId="{A5734971-830D-4486-9313-2C18F3977D54}" type="pres">
      <dgm:prSet presAssocID="{C2CDA011-CE77-4D5A-8353-F26F304D1B64}" presName="descendantText" presStyleLbl="alignAccFollowNode1" presStyleIdx="0" presStyleCnt="4">
        <dgm:presLayoutVars>
          <dgm:bulletEnabled val="1"/>
        </dgm:presLayoutVars>
      </dgm:prSet>
      <dgm:spPr/>
      <dgm:t>
        <a:bodyPr/>
        <a:lstStyle/>
        <a:p>
          <a:endParaRPr lang="en-US"/>
        </a:p>
      </dgm:t>
    </dgm:pt>
    <dgm:pt modelId="{B27260EE-DD86-4299-84CF-5062463149C0}" type="pres">
      <dgm:prSet presAssocID="{B509F091-1123-4442-9A76-8F438A5759C9}" presName="sp" presStyleCnt="0"/>
      <dgm:spPr/>
    </dgm:pt>
    <dgm:pt modelId="{41D0782B-89E2-476B-8CB9-22E398ABF051}" type="pres">
      <dgm:prSet presAssocID="{60DA4F13-9856-4838-83DA-14DBB7ED65C5}" presName="linNode" presStyleCnt="0"/>
      <dgm:spPr/>
    </dgm:pt>
    <dgm:pt modelId="{49A5B9CF-9C62-4E3B-82F3-56966CA0619C}" type="pres">
      <dgm:prSet presAssocID="{60DA4F13-9856-4838-83DA-14DBB7ED65C5}" presName="parentText" presStyleLbl="node1" presStyleIdx="1" presStyleCnt="4">
        <dgm:presLayoutVars>
          <dgm:chMax val="1"/>
          <dgm:bulletEnabled val="1"/>
        </dgm:presLayoutVars>
      </dgm:prSet>
      <dgm:spPr/>
      <dgm:t>
        <a:bodyPr/>
        <a:lstStyle/>
        <a:p>
          <a:endParaRPr lang="en-US"/>
        </a:p>
      </dgm:t>
    </dgm:pt>
    <dgm:pt modelId="{E9AFEF85-3FD1-45A4-A0AA-4D7951E99DFC}" type="pres">
      <dgm:prSet presAssocID="{60DA4F13-9856-4838-83DA-14DBB7ED65C5}" presName="descendantText" presStyleLbl="alignAccFollowNode1" presStyleIdx="1" presStyleCnt="4">
        <dgm:presLayoutVars>
          <dgm:bulletEnabled val="1"/>
        </dgm:presLayoutVars>
      </dgm:prSet>
      <dgm:spPr/>
      <dgm:t>
        <a:bodyPr/>
        <a:lstStyle/>
        <a:p>
          <a:endParaRPr lang="en-US"/>
        </a:p>
      </dgm:t>
    </dgm:pt>
    <dgm:pt modelId="{0177A521-05B0-4A24-A507-67C2BBAE31D6}" type="pres">
      <dgm:prSet presAssocID="{18733A61-8933-472E-AAEB-1DAF9EB93032}" presName="sp" presStyleCnt="0"/>
      <dgm:spPr/>
    </dgm:pt>
    <dgm:pt modelId="{FAA6BD3F-47CF-4A33-8723-197E8A86AF7B}" type="pres">
      <dgm:prSet presAssocID="{32FE635C-FC05-4B51-A46D-956D8BC9708C}" presName="linNode" presStyleCnt="0"/>
      <dgm:spPr/>
    </dgm:pt>
    <dgm:pt modelId="{5A4A50F7-2B03-4D90-8F2A-486F665611AE}" type="pres">
      <dgm:prSet presAssocID="{32FE635C-FC05-4B51-A46D-956D8BC9708C}" presName="parentText" presStyleLbl="node1" presStyleIdx="2" presStyleCnt="4">
        <dgm:presLayoutVars>
          <dgm:chMax val="1"/>
          <dgm:bulletEnabled val="1"/>
        </dgm:presLayoutVars>
      </dgm:prSet>
      <dgm:spPr/>
      <dgm:t>
        <a:bodyPr/>
        <a:lstStyle/>
        <a:p>
          <a:endParaRPr lang="en-US"/>
        </a:p>
      </dgm:t>
    </dgm:pt>
    <dgm:pt modelId="{D1F3A119-50A0-4FC2-BD46-F0BC01902486}" type="pres">
      <dgm:prSet presAssocID="{32FE635C-FC05-4B51-A46D-956D8BC9708C}" presName="descendantText" presStyleLbl="alignAccFollowNode1" presStyleIdx="2" presStyleCnt="4">
        <dgm:presLayoutVars>
          <dgm:bulletEnabled val="1"/>
        </dgm:presLayoutVars>
      </dgm:prSet>
      <dgm:spPr/>
      <dgm:t>
        <a:bodyPr/>
        <a:lstStyle/>
        <a:p>
          <a:endParaRPr lang="en-US"/>
        </a:p>
      </dgm:t>
    </dgm:pt>
    <dgm:pt modelId="{31F6542C-EE23-40C2-857C-23CE6E97A1D8}" type="pres">
      <dgm:prSet presAssocID="{1B75C96F-6E5C-44EE-8BA3-D5CC25120596}" presName="sp" presStyleCnt="0"/>
      <dgm:spPr/>
    </dgm:pt>
    <dgm:pt modelId="{CAC29BCA-E495-49F4-8490-0261691EEC24}" type="pres">
      <dgm:prSet presAssocID="{82570EB4-BB0F-437A-A28D-D786ECF8BD43}" presName="linNode" presStyleCnt="0"/>
      <dgm:spPr/>
    </dgm:pt>
    <dgm:pt modelId="{D75CFC62-9E43-4986-A2B4-FC9739B8EB08}" type="pres">
      <dgm:prSet presAssocID="{82570EB4-BB0F-437A-A28D-D786ECF8BD43}" presName="parentText" presStyleLbl="node1" presStyleIdx="3" presStyleCnt="4">
        <dgm:presLayoutVars>
          <dgm:chMax val="1"/>
          <dgm:bulletEnabled val="1"/>
        </dgm:presLayoutVars>
      </dgm:prSet>
      <dgm:spPr/>
      <dgm:t>
        <a:bodyPr/>
        <a:lstStyle/>
        <a:p>
          <a:endParaRPr lang="en-US"/>
        </a:p>
      </dgm:t>
    </dgm:pt>
    <dgm:pt modelId="{5DBBD94A-8F9F-4B5E-9E8D-746C09F83E1F}" type="pres">
      <dgm:prSet presAssocID="{82570EB4-BB0F-437A-A28D-D786ECF8BD43}" presName="descendantText" presStyleLbl="alignAccFollowNode1" presStyleIdx="3" presStyleCnt="4">
        <dgm:presLayoutVars>
          <dgm:bulletEnabled val="1"/>
        </dgm:presLayoutVars>
      </dgm:prSet>
      <dgm:spPr/>
      <dgm:t>
        <a:bodyPr/>
        <a:lstStyle/>
        <a:p>
          <a:endParaRPr lang="en-US"/>
        </a:p>
      </dgm:t>
    </dgm:pt>
  </dgm:ptLst>
  <dgm:cxnLst>
    <dgm:cxn modelId="{1100E3A0-552B-4B59-9D39-C1184162548F}" srcId="{779C248E-DC4B-4AC1-B064-8E35B3187AA3}" destId="{C2CDA011-CE77-4D5A-8353-F26F304D1B64}" srcOrd="0" destOrd="0" parTransId="{4CB7049E-762F-493A-8B66-9498F4828BB2}" sibTransId="{B509F091-1123-4442-9A76-8F438A5759C9}"/>
    <dgm:cxn modelId="{6347F5E4-0360-40DA-9D53-E2A78CB99AD1}" type="presOf" srcId="{7761BBBD-5910-4DF4-8039-6B42B12FB0BE}" destId="{D1F3A119-50A0-4FC2-BD46-F0BC01902486}" srcOrd="0" destOrd="0" presId="urn:microsoft.com/office/officeart/2005/8/layout/vList5"/>
    <dgm:cxn modelId="{2381D874-1AD1-4387-B6F4-6F9ACD1F79B0}" srcId="{779C248E-DC4B-4AC1-B064-8E35B3187AA3}" destId="{32FE635C-FC05-4B51-A46D-956D8BC9708C}" srcOrd="2" destOrd="0" parTransId="{EE04A5B8-C722-4672-A29B-1B7CF0747292}" sibTransId="{1B75C96F-6E5C-44EE-8BA3-D5CC25120596}"/>
    <dgm:cxn modelId="{0F3A4423-953C-4891-889C-49093267784E}" type="presOf" srcId="{C7AAAD2B-63A7-4D56-9AD3-3F17EAC41E71}" destId="{E9AFEF85-3FD1-45A4-A0AA-4D7951E99DFC}" srcOrd="0" destOrd="0" presId="urn:microsoft.com/office/officeart/2005/8/layout/vList5"/>
    <dgm:cxn modelId="{24CFC754-D24F-4997-B793-D511991C78AC}" srcId="{82570EB4-BB0F-437A-A28D-D786ECF8BD43}" destId="{B0B77474-DDFA-4866-B9E3-37044173F805}" srcOrd="0" destOrd="0" parTransId="{13C73C7F-295B-4AD7-B607-2DB7A46C32E8}" sibTransId="{6934370C-6A1C-4A4E-AFD7-4368736A49B6}"/>
    <dgm:cxn modelId="{931B9C3D-A9E3-469B-95F6-7DB28172189D}" type="presOf" srcId="{60DA4F13-9856-4838-83DA-14DBB7ED65C5}" destId="{49A5B9CF-9C62-4E3B-82F3-56966CA0619C}" srcOrd="0" destOrd="0" presId="urn:microsoft.com/office/officeart/2005/8/layout/vList5"/>
    <dgm:cxn modelId="{87FE865D-9D09-4FCD-86F4-47720BC327C7}" srcId="{779C248E-DC4B-4AC1-B064-8E35B3187AA3}" destId="{60DA4F13-9856-4838-83DA-14DBB7ED65C5}" srcOrd="1" destOrd="0" parTransId="{C58CF67B-810F-4002-A59C-D2F1B9A6673F}" sibTransId="{18733A61-8933-472E-AAEB-1DAF9EB93032}"/>
    <dgm:cxn modelId="{1159EE3E-5028-499D-BC31-423C2D515222}" srcId="{32FE635C-FC05-4B51-A46D-956D8BC9708C}" destId="{7761BBBD-5910-4DF4-8039-6B42B12FB0BE}" srcOrd="0" destOrd="0" parTransId="{C1C421DC-E458-4C36-B09B-3BEC6D3BC643}" sibTransId="{285AA855-DE58-4830-ACB2-9FB000B2643C}"/>
    <dgm:cxn modelId="{C5496DC1-4D97-4CB5-9BCB-2BBCAC845A82}" type="presOf" srcId="{779C248E-DC4B-4AC1-B064-8E35B3187AA3}" destId="{8C4EC874-23D8-4F54-A4A0-E3647279D957}" srcOrd="0" destOrd="0" presId="urn:microsoft.com/office/officeart/2005/8/layout/vList5"/>
    <dgm:cxn modelId="{D23CAE06-0668-4432-B535-7741B967D706}" type="presOf" srcId="{C2CDA011-CE77-4D5A-8353-F26F304D1B64}" destId="{624A802D-3C95-4EAF-B34A-04560E8CDE3B}" srcOrd="0" destOrd="0" presId="urn:microsoft.com/office/officeart/2005/8/layout/vList5"/>
    <dgm:cxn modelId="{7D120CF7-B1F6-485A-AEF7-02ED6F2E5C53}" type="presOf" srcId="{773B8203-360F-4CA3-BC7C-E54F3FB150E4}" destId="{A5734971-830D-4486-9313-2C18F3977D54}" srcOrd="0" destOrd="0" presId="urn:microsoft.com/office/officeart/2005/8/layout/vList5"/>
    <dgm:cxn modelId="{86284A91-7A64-4305-9450-32885FEB14B2}" type="presOf" srcId="{B0B77474-DDFA-4866-B9E3-37044173F805}" destId="{5DBBD94A-8F9F-4B5E-9E8D-746C09F83E1F}" srcOrd="0" destOrd="0" presId="urn:microsoft.com/office/officeart/2005/8/layout/vList5"/>
    <dgm:cxn modelId="{E15757EE-01A2-4F69-8094-B1A2DDB79816}" srcId="{C2CDA011-CE77-4D5A-8353-F26F304D1B64}" destId="{773B8203-360F-4CA3-BC7C-E54F3FB150E4}" srcOrd="0" destOrd="0" parTransId="{857D7936-0074-407C-8D26-2A52C9C119BE}" sibTransId="{00E6FC86-09FB-4C0E-9DA4-1E41595F7440}"/>
    <dgm:cxn modelId="{84E640D2-9E45-4E15-A43D-208556DFF0F4}" type="presOf" srcId="{32FE635C-FC05-4B51-A46D-956D8BC9708C}" destId="{5A4A50F7-2B03-4D90-8F2A-486F665611AE}" srcOrd="0" destOrd="0" presId="urn:microsoft.com/office/officeart/2005/8/layout/vList5"/>
    <dgm:cxn modelId="{8A387A26-CAFA-420E-A0CC-B080F7917B4E}" srcId="{60DA4F13-9856-4838-83DA-14DBB7ED65C5}" destId="{C7AAAD2B-63A7-4D56-9AD3-3F17EAC41E71}" srcOrd="0" destOrd="0" parTransId="{172F55BC-406F-47A6-B3D7-D94A25FC5EBE}" sibTransId="{CFE631F1-4B3E-4B8A-8A38-74EBA3EF23A9}"/>
    <dgm:cxn modelId="{F6718D46-C97E-4B9C-A06A-D33116E1C8FB}" type="presOf" srcId="{82570EB4-BB0F-437A-A28D-D786ECF8BD43}" destId="{D75CFC62-9E43-4986-A2B4-FC9739B8EB08}" srcOrd="0" destOrd="0" presId="urn:microsoft.com/office/officeart/2005/8/layout/vList5"/>
    <dgm:cxn modelId="{1F20A1B6-4314-43E0-A939-BC63F3F6C2D4}" srcId="{779C248E-DC4B-4AC1-B064-8E35B3187AA3}" destId="{82570EB4-BB0F-437A-A28D-D786ECF8BD43}" srcOrd="3" destOrd="0" parTransId="{45AA6B57-BEE8-433F-9138-C3A7C02E2C62}" sibTransId="{B41784A0-5E80-430B-A41F-7139330880A6}"/>
    <dgm:cxn modelId="{06619688-A642-404A-939E-E3308B15A065}" type="presParOf" srcId="{8C4EC874-23D8-4F54-A4A0-E3647279D957}" destId="{4B42F0D0-6236-4C55-B2D2-3637BC40CF8E}" srcOrd="0" destOrd="0" presId="urn:microsoft.com/office/officeart/2005/8/layout/vList5"/>
    <dgm:cxn modelId="{300ECCBE-A458-4D4A-9511-919874D3F211}" type="presParOf" srcId="{4B42F0D0-6236-4C55-B2D2-3637BC40CF8E}" destId="{624A802D-3C95-4EAF-B34A-04560E8CDE3B}" srcOrd="0" destOrd="0" presId="urn:microsoft.com/office/officeart/2005/8/layout/vList5"/>
    <dgm:cxn modelId="{F18B720A-8A3F-4F80-B884-F980CE8F4651}" type="presParOf" srcId="{4B42F0D0-6236-4C55-B2D2-3637BC40CF8E}" destId="{A5734971-830D-4486-9313-2C18F3977D54}" srcOrd="1" destOrd="0" presId="urn:microsoft.com/office/officeart/2005/8/layout/vList5"/>
    <dgm:cxn modelId="{CD002164-D17B-4782-8883-B30265C667C4}" type="presParOf" srcId="{8C4EC874-23D8-4F54-A4A0-E3647279D957}" destId="{B27260EE-DD86-4299-84CF-5062463149C0}" srcOrd="1" destOrd="0" presId="urn:microsoft.com/office/officeart/2005/8/layout/vList5"/>
    <dgm:cxn modelId="{4BCF3E7C-EC14-4F06-81F1-1F72D9E71273}" type="presParOf" srcId="{8C4EC874-23D8-4F54-A4A0-E3647279D957}" destId="{41D0782B-89E2-476B-8CB9-22E398ABF051}" srcOrd="2" destOrd="0" presId="urn:microsoft.com/office/officeart/2005/8/layout/vList5"/>
    <dgm:cxn modelId="{5F660FDC-BF08-4ABB-AEF5-991448C57A5D}" type="presParOf" srcId="{41D0782B-89E2-476B-8CB9-22E398ABF051}" destId="{49A5B9CF-9C62-4E3B-82F3-56966CA0619C}" srcOrd="0" destOrd="0" presId="urn:microsoft.com/office/officeart/2005/8/layout/vList5"/>
    <dgm:cxn modelId="{0B046039-5BBE-44DE-8F50-3CE030388DB8}" type="presParOf" srcId="{41D0782B-89E2-476B-8CB9-22E398ABF051}" destId="{E9AFEF85-3FD1-45A4-A0AA-4D7951E99DFC}" srcOrd="1" destOrd="0" presId="urn:microsoft.com/office/officeart/2005/8/layout/vList5"/>
    <dgm:cxn modelId="{54FAED8D-6E52-4B9D-B8F7-E3496E71D39F}" type="presParOf" srcId="{8C4EC874-23D8-4F54-A4A0-E3647279D957}" destId="{0177A521-05B0-4A24-A507-67C2BBAE31D6}" srcOrd="3" destOrd="0" presId="urn:microsoft.com/office/officeart/2005/8/layout/vList5"/>
    <dgm:cxn modelId="{1334C85A-5F85-4542-AEB9-079599639BFE}" type="presParOf" srcId="{8C4EC874-23D8-4F54-A4A0-E3647279D957}" destId="{FAA6BD3F-47CF-4A33-8723-197E8A86AF7B}" srcOrd="4" destOrd="0" presId="urn:microsoft.com/office/officeart/2005/8/layout/vList5"/>
    <dgm:cxn modelId="{F2C4650F-9B95-427C-BC46-4EE5745E2E2F}" type="presParOf" srcId="{FAA6BD3F-47CF-4A33-8723-197E8A86AF7B}" destId="{5A4A50F7-2B03-4D90-8F2A-486F665611AE}" srcOrd="0" destOrd="0" presId="urn:microsoft.com/office/officeart/2005/8/layout/vList5"/>
    <dgm:cxn modelId="{65CAFACA-D6F8-4505-9E4D-D9EFF5D3AFC2}" type="presParOf" srcId="{FAA6BD3F-47CF-4A33-8723-197E8A86AF7B}" destId="{D1F3A119-50A0-4FC2-BD46-F0BC01902486}" srcOrd="1" destOrd="0" presId="urn:microsoft.com/office/officeart/2005/8/layout/vList5"/>
    <dgm:cxn modelId="{D609F3A3-DC78-41BD-A52E-808672C68A4B}" type="presParOf" srcId="{8C4EC874-23D8-4F54-A4A0-E3647279D957}" destId="{31F6542C-EE23-40C2-857C-23CE6E97A1D8}" srcOrd="5" destOrd="0" presId="urn:microsoft.com/office/officeart/2005/8/layout/vList5"/>
    <dgm:cxn modelId="{C908A7C9-A1C8-400E-8770-25B300470ACE}" type="presParOf" srcId="{8C4EC874-23D8-4F54-A4A0-E3647279D957}" destId="{CAC29BCA-E495-49F4-8490-0261691EEC24}" srcOrd="6" destOrd="0" presId="urn:microsoft.com/office/officeart/2005/8/layout/vList5"/>
    <dgm:cxn modelId="{4473094E-9666-42FB-8A3B-70D859DFE719}" type="presParOf" srcId="{CAC29BCA-E495-49F4-8490-0261691EEC24}" destId="{D75CFC62-9E43-4986-A2B4-FC9739B8EB08}" srcOrd="0" destOrd="0" presId="urn:microsoft.com/office/officeart/2005/8/layout/vList5"/>
    <dgm:cxn modelId="{BE7143B4-9CF0-42D8-80FE-EDBBCA5A5C49}" type="presParOf" srcId="{CAC29BCA-E495-49F4-8490-0261691EEC24}" destId="{5DBBD94A-8F9F-4B5E-9E8D-746C09F83E1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C0254B0-3B8D-478D-BB6E-E37F012E29E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B172735-C518-4D2E-89A6-A80898537FC8}">
      <dgm:prSet phldrT="[Text]" custT="1"/>
      <dgm:spPr/>
      <dgm:t>
        <a:bodyPr/>
        <a:lstStyle/>
        <a:p>
          <a:r>
            <a:rPr lang="en-US" sz="2400" smtClean="0">
              <a:latin typeface="Times New Roman" pitchFamily="18" charset="0"/>
              <a:cs typeface="Times New Roman" pitchFamily="18" charset="0"/>
            </a:rPr>
            <a:t>Ý nghĩa</a:t>
          </a:r>
          <a:endParaRPr lang="en-US" sz="2400">
            <a:latin typeface="Times New Roman" pitchFamily="18" charset="0"/>
            <a:cs typeface="Times New Roman" pitchFamily="18" charset="0"/>
          </a:endParaRPr>
        </a:p>
      </dgm:t>
    </dgm:pt>
    <dgm:pt modelId="{F260F12C-E337-4E36-AF4B-5F19F7A13542}" type="parTrans" cxnId="{194D1163-E37E-445F-BF19-4E2FDF6F125E}">
      <dgm:prSet/>
      <dgm:spPr/>
      <dgm:t>
        <a:bodyPr/>
        <a:lstStyle/>
        <a:p>
          <a:endParaRPr lang="en-US" sz="2400">
            <a:latin typeface="Times New Roman" pitchFamily="18" charset="0"/>
            <a:cs typeface="Times New Roman" pitchFamily="18" charset="0"/>
          </a:endParaRPr>
        </a:p>
      </dgm:t>
    </dgm:pt>
    <dgm:pt modelId="{FBEFC563-06E8-4EAD-A56F-985FEA7D5B9E}" type="sibTrans" cxnId="{194D1163-E37E-445F-BF19-4E2FDF6F125E}">
      <dgm:prSet/>
      <dgm:spPr/>
      <dgm:t>
        <a:bodyPr/>
        <a:lstStyle/>
        <a:p>
          <a:endParaRPr lang="en-US" sz="2400">
            <a:latin typeface="Times New Roman" pitchFamily="18" charset="0"/>
            <a:cs typeface="Times New Roman" pitchFamily="18" charset="0"/>
          </a:endParaRPr>
        </a:p>
      </dgm:t>
    </dgm:pt>
    <dgm:pt modelId="{141FC0A9-D701-4007-AFF0-12DA83EA4343}">
      <dgm:prSet phldrT="[Text]" custT="1"/>
      <dgm:spPr/>
      <dgm:t>
        <a:bodyPr/>
        <a:lstStyle/>
        <a:p>
          <a:r>
            <a:rPr lang="en-US" sz="2400" smtClean="0">
              <a:latin typeface="Times New Roman" pitchFamily="18" charset="0"/>
              <a:cs typeface="Times New Roman" pitchFamily="18" charset="0"/>
            </a:rPr>
            <a:t>Người được xóa án tích coi như chưa bị kết án</a:t>
          </a:r>
          <a:endParaRPr lang="en-US" sz="2400">
            <a:latin typeface="Times New Roman" pitchFamily="18" charset="0"/>
            <a:cs typeface="Times New Roman" pitchFamily="18" charset="0"/>
          </a:endParaRPr>
        </a:p>
      </dgm:t>
    </dgm:pt>
    <dgm:pt modelId="{E81C2C41-3AA8-4A6B-9FDC-8C174884D09B}" type="parTrans" cxnId="{8ECF55E4-E8FC-4F86-BAF1-60F5594A7433}">
      <dgm:prSet/>
      <dgm:spPr/>
      <dgm:t>
        <a:bodyPr/>
        <a:lstStyle/>
        <a:p>
          <a:endParaRPr lang="en-US" sz="2400">
            <a:latin typeface="Times New Roman" pitchFamily="18" charset="0"/>
            <a:cs typeface="Times New Roman" pitchFamily="18" charset="0"/>
          </a:endParaRPr>
        </a:p>
      </dgm:t>
    </dgm:pt>
    <dgm:pt modelId="{6EACD956-B0F4-4598-991A-E86727AA7AD1}" type="sibTrans" cxnId="{8ECF55E4-E8FC-4F86-BAF1-60F5594A7433}">
      <dgm:prSet/>
      <dgm:spPr/>
      <dgm:t>
        <a:bodyPr/>
        <a:lstStyle/>
        <a:p>
          <a:endParaRPr lang="en-US" sz="2400">
            <a:latin typeface="Times New Roman" pitchFamily="18" charset="0"/>
            <a:cs typeface="Times New Roman" pitchFamily="18" charset="0"/>
          </a:endParaRPr>
        </a:p>
      </dgm:t>
    </dgm:pt>
    <dgm:pt modelId="{FE52A3F9-AE4F-402B-AF97-92FAC3FB42C4}">
      <dgm:prSet phldrT="[Text]" custT="1"/>
      <dgm:spPr/>
      <dgm:t>
        <a:bodyPr/>
        <a:lstStyle/>
        <a:p>
          <a:r>
            <a:rPr lang="en-US" sz="2400" smtClean="0">
              <a:latin typeface="Times New Roman" pitchFamily="18" charset="0"/>
              <a:cs typeface="Times New Roman" pitchFamily="18" charset="0"/>
            </a:rPr>
            <a:t>Đương nhiên xóa án tích</a:t>
          </a:r>
          <a:endParaRPr lang="en-US" sz="2400">
            <a:latin typeface="Times New Roman" pitchFamily="18" charset="0"/>
            <a:cs typeface="Times New Roman" pitchFamily="18" charset="0"/>
          </a:endParaRPr>
        </a:p>
      </dgm:t>
    </dgm:pt>
    <dgm:pt modelId="{7A9DCCF2-BEBB-4FC1-99DF-C111091A61F5}" type="parTrans" cxnId="{8D169CA5-B94B-48E5-B9DD-79A3E373EE04}">
      <dgm:prSet/>
      <dgm:spPr/>
      <dgm:t>
        <a:bodyPr/>
        <a:lstStyle/>
        <a:p>
          <a:endParaRPr lang="en-US" sz="2400">
            <a:latin typeface="Times New Roman" pitchFamily="18" charset="0"/>
            <a:cs typeface="Times New Roman" pitchFamily="18" charset="0"/>
          </a:endParaRPr>
        </a:p>
      </dgm:t>
    </dgm:pt>
    <dgm:pt modelId="{7DC0AB6E-7D32-4BDD-8DE1-31B36816F97C}" type="sibTrans" cxnId="{8D169CA5-B94B-48E5-B9DD-79A3E373EE04}">
      <dgm:prSet/>
      <dgm:spPr/>
      <dgm:t>
        <a:bodyPr/>
        <a:lstStyle/>
        <a:p>
          <a:endParaRPr lang="en-US" sz="2400">
            <a:latin typeface="Times New Roman" pitchFamily="18" charset="0"/>
            <a:cs typeface="Times New Roman" pitchFamily="18" charset="0"/>
          </a:endParaRPr>
        </a:p>
      </dgm:t>
    </dgm:pt>
    <dgm:pt modelId="{CB49851F-E481-491E-872A-C7C1C2357FCF}">
      <dgm:prSet phldrT="[Text]" custT="1"/>
      <dgm:spPr/>
      <dgm:t>
        <a:bodyPr/>
        <a:lstStyle/>
        <a:p>
          <a:r>
            <a:rPr lang="en-US" sz="2400" smtClean="0">
              <a:latin typeface="Times New Roman" pitchFamily="18" charset="0"/>
              <a:cs typeface="Times New Roman" pitchFamily="18" charset="0"/>
            </a:rPr>
            <a:t>Điều 70, BLHS 2015</a:t>
          </a:r>
          <a:endParaRPr lang="en-US" sz="2400">
            <a:latin typeface="Times New Roman" pitchFamily="18" charset="0"/>
            <a:cs typeface="Times New Roman" pitchFamily="18" charset="0"/>
          </a:endParaRPr>
        </a:p>
      </dgm:t>
    </dgm:pt>
    <dgm:pt modelId="{495DB7E4-B832-4F99-BB92-721F249CCB71}" type="parTrans" cxnId="{7EE20856-7E37-4EAE-8BB5-1E42D6B96ECD}">
      <dgm:prSet/>
      <dgm:spPr/>
      <dgm:t>
        <a:bodyPr/>
        <a:lstStyle/>
        <a:p>
          <a:endParaRPr lang="en-US" sz="2400">
            <a:latin typeface="Times New Roman" pitchFamily="18" charset="0"/>
            <a:cs typeface="Times New Roman" pitchFamily="18" charset="0"/>
          </a:endParaRPr>
        </a:p>
      </dgm:t>
    </dgm:pt>
    <dgm:pt modelId="{E46CEF7B-5EF3-4A9C-84A9-F8AC3E02DCF7}" type="sibTrans" cxnId="{7EE20856-7E37-4EAE-8BB5-1E42D6B96ECD}">
      <dgm:prSet/>
      <dgm:spPr/>
      <dgm:t>
        <a:bodyPr/>
        <a:lstStyle/>
        <a:p>
          <a:endParaRPr lang="en-US" sz="2400">
            <a:latin typeface="Times New Roman" pitchFamily="18" charset="0"/>
            <a:cs typeface="Times New Roman" pitchFamily="18" charset="0"/>
          </a:endParaRPr>
        </a:p>
      </dgm:t>
    </dgm:pt>
    <dgm:pt modelId="{F0EDD55E-F889-4C05-9985-934DCFC4B487}">
      <dgm:prSet phldrT="[Text]" custT="1"/>
      <dgm:spPr/>
      <dgm:t>
        <a:bodyPr/>
        <a:lstStyle/>
        <a:p>
          <a:r>
            <a:rPr lang="en-US" sz="2400" smtClean="0">
              <a:latin typeface="Times New Roman" pitchFamily="18" charset="0"/>
              <a:cs typeface="Times New Roman" pitchFamily="18" charset="0"/>
            </a:rPr>
            <a:t>Xóa án tích theo QĐ của Tòa án</a:t>
          </a:r>
          <a:endParaRPr lang="en-US" sz="2400">
            <a:latin typeface="Times New Roman" pitchFamily="18" charset="0"/>
            <a:cs typeface="Times New Roman" pitchFamily="18" charset="0"/>
          </a:endParaRPr>
        </a:p>
      </dgm:t>
    </dgm:pt>
    <dgm:pt modelId="{3F754386-1A22-4956-903D-EC1B5AE4FA22}" type="parTrans" cxnId="{F19050C7-743D-4EC7-8D06-127CF9B8AAD1}">
      <dgm:prSet/>
      <dgm:spPr/>
      <dgm:t>
        <a:bodyPr/>
        <a:lstStyle/>
        <a:p>
          <a:endParaRPr lang="en-US" sz="2400">
            <a:latin typeface="Times New Roman" pitchFamily="18" charset="0"/>
            <a:cs typeface="Times New Roman" pitchFamily="18" charset="0"/>
          </a:endParaRPr>
        </a:p>
      </dgm:t>
    </dgm:pt>
    <dgm:pt modelId="{279EF503-512E-4D08-B31D-D8A46F977202}" type="sibTrans" cxnId="{F19050C7-743D-4EC7-8D06-127CF9B8AAD1}">
      <dgm:prSet/>
      <dgm:spPr/>
      <dgm:t>
        <a:bodyPr/>
        <a:lstStyle/>
        <a:p>
          <a:endParaRPr lang="en-US" sz="2400">
            <a:latin typeface="Times New Roman" pitchFamily="18" charset="0"/>
            <a:cs typeface="Times New Roman" pitchFamily="18" charset="0"/>
          </a:endParaRPr>
        </a:p>
      </dgm:t>
    </dgm:pt>
    <dgm:pt modelId="{46F6D86C-01D6-4DE6-9DD3-75FA183E507D}">
      <dgm:prSet phldrT="[Text]" custT="1"/>
      <dgm:spPr/>
      <dgm:t>
        <a:bodyPr/>
        <a:lstStyle/>
        <a:p>
          <a:r>
            <a:rPr lang="en-US" sz="2400" smtClean="0">
              <a:latin typeface="Times New Roman" pitchFamily="18" charset="0"/>
              <a:cs typeface="Times New Roman" pitchFamily="18" charset="0"/>
            </a:rPr>
            <a:t>Điều 71, BLHS 2015</a:t>
          </a:r>
          <a:endParaRPr lang="en-US" sz="2400">
            <a:latin typeface="Times New Roman" pitchFamily="18" charset="0"/>
            <a:cs typeface="Times New Roman" pitchFamily="18" charset="0"/>
          </a:endParaRPr>
        </a:p>
      </dgm:t>
    </dgm:pt>
    <dgm:pt modelId="{CE83FB2C-DDB7-4792-ADE8-CFFF367CC4F0}" type="parTrans" cxnId="{7D5B4621-26CE-49A8-A2DB-BFBEF7453D62}">
      <dgm:prSet/>
      <dgm:spPr/>
      <dgm:t>
        <a:bodyPr/>
        <a:lstStyle/>
        <a:p>
          <a:endParaRPr lang="en-US" sz="2400">
            <a:latin typeface="Times New Roman" pitchFamily="18" charset="0"/>
            <a:cs typeface="Times New Roman" pitchFamily="18" charset="0"/>
          </a:endParaRPr>
        </a:p>
      </dgm:t>
    </dgm:pt>
    <dgm:pt modelId="{3027D79C-114D-429F-BBD8-5E42878240A5}" type="sibTrans" cxnId="{7D5B4621-26CE-49A8-A2DB-BFBEF7453D62}">
      <dgm:prSet/>
      <dgm:spPr/>
      <dgm:t>
        <a:bodyPr/>
        <a:lstStyle/>
        <a:p>
          <a:endParaRPr lang="en-US" sz="2400">
            <a:latin typeface="Times New Roman" pitchFamily="18" charset="0"/>
            <a:cs typeface="Times New Roman" pitchFamily="18" charset="0"/>
          </a:endParaRPr>
        </a:p>
      </dgm:t>
    </dgm:pt>
    <dgm:pt modelId="{082381D8-1D6A-4E80-BB56-6BD5DAA86BF3}">
      <dgm:prSet phldrT="[Text]" custT="1"/>
      <dgm:spPr/>
      <dgm:t>
        <a:bodyPr/>
        <a:lstStyle/>
        <a:p>
          <a:r>
            <a:rPr lang="en-US" sz="2400" smtClean="0">
              <a:latin typeface="Times New Roman" pitchFamily="18" charset="0"/>
              <a:cs typeface="Times New Roman" pitchFamily="18" charset="0"/>
            </a:rPr>
            <a:t>Xóa án tích trong trường hợp đặc biệt</a:t>
          </a:r>
          <a:endParaRPr lang="en-US" sz="2400">
            <a:latin typeface="Times New Roman" pitchFamily="18" charset="0"/>
            <a:cs typeface="Times New Roman" pitchFamily="18" charset="0"/>
          </a:endParaRPr>
        </a:p>
      </dgm:t>
    </dgm:pt>
    <dgm:pt modelId="{3F28CFB7-4617-473E-AF81-108C877E69D5}" type="parTrans" cxnId="{CEA3FCFA-2111-4351-9024-36D26FDC558C}">
      <dgm:prSet/>
      <dgm:spPr/>
      <dgm:t>
        <a:bodyPr/>
        <a:lstStyle/>
        <a:p>
          <a:endParaRPr lang="en-US" sz="2400">
            <a:latin typeface="Times New Roman" pitchFamily="18" charset="0"/>
            <a:cs typeface="Times New Roman" pitchFamily="18" charset="0"/>
          </a:endParaRPr>
        </a:p>
      </dgm:t>
    </dgm:pt>
    <dgm:pt modelId="{33F71E76-E521-48C4-9D79-BC738D250621}" type="sibTrans" cxnId="{CEA3FCFA-2111-4351-9024-36D26FDC558C}">
      <dgm:prSet/>
      <dgm:spPr/>
      <dgm:t>
        <a:bodyPr/>
        <a:lstStyle/>
        <a:p>
          <a:endParaRPr lang="en-US" sz="2400">
            <a:latin typeface="Times New Roman" pitchFamily="18" charset="0"/>
            <a:cs typeface="Times New Roman" pitchFamily="18" charset="0"/>
          </a:endParaRPr>
        </a:p>
      </dgm:t>
    </dgm:pt>
    <dgm:pt modelId="{8C277330-1A83-4C21-8D96-E88DDE882605}">
      <dgm:prSet phldrT="[Text]" custT="1"/>
      <dgm:spPr/>
      <dgm:t>
        <a:bodyPr/>
        <a:lstStyle/>
        <a:p>
          <a:r>
            <a:rPr lang="en-US" sz="2400" smtClean="0">
              <a:latin typeface="Times New Roman" pitchFamily="18" charset="0"/>
              <a:cs typeface="Times New Roman" pitchFamily="18" charset="0"/>
            </a:rPr>
            <a:t>Điều 72, BLHS 2015</a:t>
          </a:r>
          <a:endParaRPr lang="en-US" sz="2400">
            <a:latin typeface="Times New Roman" pitchFamily="18" charset="0"/>
            <a:cs typeface="Times New Roman" pitchFamily="18" charset="0"/>
          </a:endParaRPr>
        </a:p>
      </dgm:t>
    </dgm:pt>
    <dgm:pt modelId="{68DE5940-54EA-4FCF-AB4A-7692ADF8F8CB}" type="parTrans" cxnId="{4DD3F629-E10F-40BD-93DC-E8BA36371E4F}">
      <dgm:prSet/>
      <dgm:spPr/>
      <dgm:t>
        <a:bodyPr/>
        <a:lstStyle/>
        <a:p>
          <a:endParaRPr lang="en-US"/>
        </a:p>
      </dgm:t>
    </dgm:pt>
    <dgm:pt modelId="{EF6FF1C9-6DCA-446C-AB23-4D777BBF9086}" type="sibTrans" cxnId="{4DD3F629-E10F-40BD-93DC-E8BA36371E4F}">
      <dgm:prSet/>
      <dgm:spPr/>
      <dgm:t>
        <a:bodyPr/>
        <a:lstStyle/>
        <a:p>
          <a:endParaRPr lang="en-US"/>
        </a:p>
      </dgm:t>
    </dgm:pt>
    <dgm:pt modelId="{FE6D6C57-5D06-45BD-B282-0C411826EAEF}" type="pres">
      <dgm:prSet presAssocID="{9C0254B0-3B8D-478D-BB6E-E37F012E29E7}" presName="Name0" presStyleCnt="0">
        <dgm:presLayoutVars>
          <dgm:dir/>
          <dgm:animLvl val="lvl"/>
          <dgm:resizeHandles val="exact"/>
        </dgm:presLayoutVars>
      </dgm:prSet>
      <dgm:spPr/>
      <dgm:t>
        <a:bodyPr/>
        <a:lstStyle/>
        <a:p>
          <a:endParaRPr lang="en-US"/>
        </a:p>
      </dgm:t>
    </dgm:pt>
    <dgm:pt modelId="{BF820411-67B5-47E6-BF7C-03A50AB002E6}" type="pres">
      <dgm:prSet presAssocID="{8B172735-C518-4D2E-89A6-A80898537FC8}" presName="linNode" presStyleCnt="0"/>
      <dgm:spPr/>
    </dgm:pt>
    <dgm:pt modelId="{BCFAD39A-36F6-49FA-8D22-96E16E27DC69}" type="pres">
      <dgm:prSet presAssocID="{8B172735-C518-4D2E-89A6-A80898537FC8}" presName="parentText" presStyleLbl="node1" presStyleIdx="0" presStyleCnt="4">
        <dgm:presLayoutVars>
          <dgm:chMax val="1"/>
          <dgm:bulletEnabled val="1"/>
        </dgm:presLayoutVars>
      </dgm:prSet>
      <dgm:spPr/>
      <dgm:t>
        <a:bodyPr/>
        <a:lstStyle/>
        <a:p>
          <a:endParaRPr lang="en-US"/>
        </a:p>
      </dgm:t>
    </dgm:pt>
    <dgm:pt modelId="{E419023E-9423-4204-A632-82A4E508D870}" type="pres">
      <dgm:prSet presAssocID="{8B172735-C518-4D2E-89A6-A80898537FC8}" presName="descendantText" presStyleLbl="alignAccFollowNode1" presStyleIdx="0" presStyleCnt="4">
        <dgm:presLayoutVars>
          <dgm:bulletEnabled val="1"/>
        </dgm:presLayoutVars>
      </dgm:prSet>
      <dgm:spPr/>
      <dgm:t>
        <a:bodyPr/>
        <a:lstStyle/>
        <a:p>
          <a:endParaRPr lang="en-US"/>
        </a:p>
      </dgm:t>
    </dgm:pt>
    <dgm:pt modelId="{F3240095-F165-4B6E-9967-23A2F66A8EA7}" type="pres">
      <dgm:prSet presAssocID="{FBEFC563-06E8-4EAD-A56F-985FEA7D5B9E}" presName="sp" presStyleCnt="0"/>
      <dgm:spPr/>
    </dgm:pt>
    <dgm:pt modelId="{3A0DAD24-E95A-4582-BF10-03CE34688262}" type="pres">
      <dgm:prSet presAssocID="{FE52A3F9-AE4F-402B-AF97-92FAC3FB42C4}" presName="linNode" presStyleCnt="0"/>
      <dgm:spPr/>
    </dgm:pt>
    <dgm:pt modelId="{13062FA4-B5F6-4347-AD90-0E21DE738D1F}" type="pres">
      <dgm:prSet presAssocID="{FE52A3F9-AE4F-402B-AF97-92FAC3FB42C4}" presName="parentText" presStyleLbl="node1" presStyleIdx="1" presStyleCnt="4">
        <dgm:presLayoutVars>
          <dgm:chMax val="1"/>
          <dgm:bulletEnabled val="1"/>
        </dgm:presLayoutVars>
      </dgm:prSet>
      <dgm:spPr/>
      <dgm:t>
        <a:bodyPr/>
        <a:lstStyle/>
        <a:p>
          <a:endParaRPr lang="en-US"/>
        </a:p>
      </dgm:t>
    </dgm:pt>
    <dgm:pt modelId="{29E00AE3-E159-4EF8-B330-8EB5F6F82651}" type="pres">
      <dgm:prSet presAssocID="{FE52A3F9-AE4F-402B-AF97-92FAC3FB42C4}" presName="descendantText" presStyleLbl="alignAccFollowNode1" presStyleIdx="1" presStyleCnt="4">
        <dgm:presLayoutVars>
          <dgm:bulletEnabled val="1"/>
        </dgm:presLayoutVars>
      </dgm:prSet>
      <dgm:spPr/>
      <dgm:t>
        <a:bodyPr/>
        <a:lstStyle/>
        <a:p>
          <a:endParaRPr lang="en-US"/>
        </a:p>
      </dgm:t>
    </dgm:pt>
    <dgm:pt modelId="{ED15EC41-1E21-4BDC-8B7C-F86F846FF386}" type="pres">
      <dgm:prSet presAssocID="{7DC0AB6E-7D32-4BDD-8DE1-31B36816F97C}" presName="sp" presStyleCnt="0"/>
      <dgm:spPr/>
    </dgm:pt>
    <dgm:pt modelId="{A6FE7DC7-ED59-442C-AB9B-36A9A3BF8424}" type="pres">
      <dgm:prSet presAssocID="{F0EDD55E-F889-4C05-9985-934DCFC4B487}" presName="linNode" presStyleCnt="0"/>
      <dgm:spPr/>
    </dgm:pt>
    <dgm:pt modelId="{0AB60411-B42D-4ED7-9A5D-99B98190A16A}" type="pres">
      <dgm:prSet presAssocID="{F0EDD55E-F889-4C05-9985-934DCFC4B487}" presName="parentText" presStyleLbl="node1" presStyleIdx="2" presStyleCnt="4">
        <dgm:presLayoutVars>
          <dgm:chMax val="1"/>
          <dgm:bulletEnabled val="1"/>
        </dgm:presLayoutVars>
      </dgm:prSet>
      <dgm:spPr/>
      <dgm:t>
        <a:bodyPr/>
        <a:lstStyle/>
        <a:p>
          <a:endParaRPr lang="en-US"/>
        </a:p>
      </dgm:t>
    </dgm:pt>
    <dgm:pt modelId="{1D0BE1C3-A24E-43C4-A30D-1FEA4EF456F9}" type="pres">
      <dgm:prSet presAssocID="{F0EDD55E-F889-4C05-9985-934DCFC4B487}" presName="descendantText" presStyleLbl="alignAccFollowNode1" presStyleIdx="2" presStyleCnt="4">
        <dgm:presLayoutVars>
          <dgm:bulletEnabled val="1"/>
        </dgm:presLayoutVars>
      </dgm:prSet>
      <dgm:spPr/>
      <dgm:t>
        <a:bodyPr/>
        <a:lstStyle/>
        <a:p>
          <a:endParaRPr lang="en-US"/>
        </a:p>
      </dgm:t>
    </dgm:pt>
    <dgm:pt modelId="{C5C03D35-6D30-4429-B223-19886975AD4D}" type="pres">
      <dgm:prSet presAssocID="{279EF503-512E-4D08-B31D-D8A46F977202}" presName="sp" presStyleCnt="0"/>
      <dgm:spPr/>
    </dgm:pt>
    <dgm:pt modelId="{91165609-F3AA-469F-9AD1-D735D949CE9D}" type="pres">
      <dgm:prSet presAssocID="{082381D8-1D6A-4E80-BB56-6BD5DAA86BF3}" presName="linNode" presStyleCnt="0"/>
      <dgm:spPr/>
    </dgm:pt>
    <dgm:pt modelId="{01011BD1-FC0B-412E-8D34-84642848F760}" type="pres">
      <dgm:prSet presAssocID="{082381D8-1D6A-4E80-BB56-6BD5DAA86BF3}" presName="parentText" presStyleLbl="node1" presStyleIdx="3" presStyleCnt="4">
        <dgm:presLayoutVars>
          <dgm:chMax val="1"/>
          <dgm:bulletEnabled val="1"/>
        </dgm:presLayoutVars>
      </dgm:prSet>
      <dgm:spPr/>
      <dgm:t>
        <a:bodyPr/>
        <a:lstStyle/>
        <a:p>
          <a:endParaRPr lang="en-US"/>
        </a:p>
      </dgm:t>
    </dgm:pt>
    <dgm:pt modelId="{7D88C3A5-21AF-40D3-96E9-4BFBED522308}" type="pres">
      <dgm:prSet presAssocID="{082381D8-1D6A-4E80-BB56-6BD5DAA86BF3}" presName="descendantText" presStyleLbl="alignAccFollowNode1" presStyleIdx="3" presStyleCnt="4">
        <dgm:presLayoutVars>
          <dgm:bulletEnabled val="1"/>
        </dgm:presLayoutVars>
      </dgm:prSet>
      <dgm:spPr/>
      <dgm:t>
        <a:bodyPr/>
        <a:lstStyle/>
        <a:p>
          <a:endParaRPr lang="en-US"/>
        </a:p>
      </dgm:t>
    </dgm:pt>
  </dgm:ptLst>
  <dgm:cxnLst>
    <dgm:cxn modelId="{194D1163-E37E-445F-BF19-4E2FDF6F125E}" srcId="{9C0254B0-3B8D-478D-BB6E-E37F012E29E7}" destId="{8B172735-C518-4D2E-89A6-A80898537FC8}" srcOrd="0" destOrd="0" parTransId="{F260F12C-E337-4E36-AF4B-5F19F7A13542}" sibTransId="{FBEFC563-06E8-4EAD-A56F-985FEA7D5B9E}"/>
    <dgm:cxn modelId="{FAB250A4-6DEB-4755-A1CD-AF739C93FC42}" type="presOf" srcId="{FE52A3F9-AE4F-402B-AF97-92FAC3FB42C4}" destId="{13062FA4-B5F6-4347-AD90-0E21DE738D1F}" srcOrd="0" destOrd="0" presId="urn:microsoft.com/office/officeart/2005/8/layout/vList5"/>
    <dgm:cxn modelId="{8ECF55E4-E8FC-4F86-BAF1-60F5594A7433}" srcId="{8B172735-C518-4D2E-89A6-A80898537FC8}" destId="{141FC0A9-D701-4007-AFF0-12DA83EA4343}" srcOrd="0" destOrd="0" parTransId="{E81C2C41-3AA8-4A6B-9FDC-8C174884D09B}" sibTransId="{6EACD956-B0F4-4598-991A-E86727AA7AD1}"/>
    <dgm:cxn modelId="{7EE20856-7E37-4EAE-8BB5-1E42D6B96ECD}" srcId="{FE52A3F9-AE4F-402B-AF97-92FAC3FB42C4}" destId="{CB49851F-E481-491E-872A-C7C1C2357FCF}" srcOrd="0" destOrd="0" parTransId="{495DB7E4-B832-4F99-BB92-721F249CCB71}" sibTransId="{E46CEF7B-5EF3-4A9C-84A9-F8AC3E02DCF7}"/>
    <dgm:cxn modelId="{BBBAD8F8-9710-4149-9156-D7A9734D18A2}" type="presOf" srcId="{46F6D86C-01D6-4DE6-9DD3-75FA183E507D}" destId="{1D0BE1C3-A24E-43C4-A30D-1FEA4EF456F9}" srcOrd="0" destOrd="0" presId="urn:microsoft.com/office/officeart/2005/8/layout/vList5"/>
    <dgm:cxn modelId="{46C2CAF3-C540-4C4D-B689-67D92453E32C}" type="presOf" srcId="{141FC0A9-D701-4007-AFF0-12DA83EA4343}" destId="{E419023E-9423-4204-A632-82A4E508D870}" srcOrd="0" destOrd="0" presId="urn:microsoft.com/office/officeart/2005/8/layout/vList5"/>
    <dgm:cxn modelId="{69941706-3185-47E0-9D6B-6FD93B9C560B}" type="presOf" srcId="{082381D8-1D6A-4E80-BB56-6BD5DAA86BF3}" destId="{01011BD1-FC0B-412E-8D34-84642848F760}" srcOrd="0" destOrd="0" presId="urn:microsoft.com/office/officeart/2005/8/layout/vList5"/>
    <dgm:cxn modelId="{28B9C8A6-8184-4454-B9C6-DCDA4477116B}" type="presOf" srcId="{8B172735-C518-4D2E-89A6-A80898537FC8}" destId="{BCFAD39A-36F6-49FA-8D22-96E16E27DC69}" srcOrd="0" destOrd="0" presId="urn:microsoft.com/office/officeart/2005/8/layout/vList5"/>
    <dgm:cxn modelId="{0E9FA3A2-A80B-4750-A22D-246EFAE65CC0}" type="presOf" srcId="{F0EDD55E-F889-4C05-9985-934DCFC4B487}" destId="{0AB60411-B42D-4ED7-9A5D-99B98190A16A}" srcOrd="0" destOrd="0" presId="urn:microsoft.com/office/officeart/2005/8/layout/vList5"/>
    <dgm:cxn modelId="{8D169CA5-B94B-48E5-B9DD-79A3E373EE04}" srcId="{9C0254B0-3B8D-478D-BB6E-E37F012E29E7}" destId="{FE52A3F9-AE4F-402B-AF97-92FAC3FB42C4}" srcOrd="1" destOrd="0" parTransId="{7A9DCCF2-BEBB-4FC1-99DF-C111091A61F5}" sibTransId="{7DC0AB6E-7D32-4BDD-8DE1-31B36816F97C}"/>
    <dgm:cxn modelId="{F19050C7-743D-4EC7-8D06-127CF9B8AAD1}" srcId="{9C0254B0-3B8D-478D-BB6E-E37F012E29E7}" destId="{F0EDD55E-F889-4C05-9985-934DCFC4B487}" srcOrd="2" destOrd="0" parTransId="{3F754386-1A22-4956-903D-EC1B5AE4FA22}" sibTransId="{279EF503-512E-4D08-B31D-D8A46F977202}"/>
    <dgm:cxn modelId="{E0772248-37D4-4882-87AE-C8A3967E1957}" type="presOf" srcId="{9C0254B0-3B8D-478D-BB6E-E37F012E29E7}" destId="{FE6D6C57-5D06-45BD-B282-0C411826EAEF}" srcOrd="0" destOrd="0" presId="urn:microsoft.com/office/officeart/2005/8/layout/vList5"/>
    <dgm:cxn modelId="{CE40E64D-1E51-48D4-9747-00F585059273}" type="presOf" srcId="{8C277330-1A83-4C21-8D96-E88DDE882605}" destId="{7D88C3A5-21AF-40D3-96E9-4BFBED522308}" srcOrd="0" destOrd="0" presId="urn:microsoft.com/office/officeart/2005/8/layout/vList5"/>
    <dgm:cxn modelId="{7D5B4621-26CE-49A8-A2DB-BFBEF7453D62}" srcId="{F0EDD55E-F889-4C05-9985-934DCFC4B487}" destId="{46F6D86C-01D6-4DE6-9DD3-75FA183E507D}" srcOrd="0" destOrd="0" parTransId="{CE83FB2C-DDB7-4792-ADE8-CFFF367CC4F0}" sibTransId="{3027D79C-114D-429F-BBD8-5E42878240A5}"/>
    <dgm:cxn modelId="{4DD3F629-E10F-40BD-93DC-E8BA36371E4F}" srcId="{082381D8-1D6A-4E80-BB56-6BD5DAA86BF3}" destId="{8C277330-1A83-4C21-8D96-E88DDE882605}" srcOrd="0" destOrd="0" parTransId="{68DE5940-54EA-4FCF-AB4A-7692ADF8F8CB}" sibTransId="{EF6FF1C9-6DCA-446C-AB23-4D777BBF9086}"/>
    <dgm:cxn modelId="{3F5E0A0B-7E18-48E7-BD6B-A57C518AFACC}" type="presOf" srcId="{CB49851F-E481-491E-872A-C7C1C2357FCF}" destId="{29E00AE3-E159-4EF8-B330-8EB5F6F82651}" srcOrd="0" destOrd="0" presId="urn:microsoft.com/office/officeart/2005/8/layout/vList5"/>
    <dgm:cxn modelId="{CEA3FCFA-2111-4351-9024-36D26FDC558C}" srcId="{9C0254B0-3B8D-478D-BB6E-E37F012E29E7}" destId="{082381D8-1D6A-4E80-BB56-6BD5DAA86BF3}" srcOrd="3" destOrd="0" parTransId="{3F28CFB7-4617-473E-AF81-108C877E69D5}" sibTransId="{33F71E76-E521-48C4-9D79-BC738D250621}"/>
    <dgm:cxn modelId="{A6B25855-5F60-42B8-B8A9-9C4E5F0D55FB}" type="presParOf" srcId="{FE6D6C57-5D06-45BD-B282-0C411826EAEF}" destId="{BF820411-67B5-47E6-BF7C-03A50AB002E6}" srcOrd="0" destOrd="0" presId="urn:microsoft.com/office/officeart/2005/8/layout/vList5"/>
    <dgm:cxn modelId="{5D2C083A-A5F3-454C-A8E3-C6AA24D443F5}" type="presParOf" srcId="{BF820411-67B5-47E6-BF7C-03A50AB002E6}" destId="{BCFAD39A-36F6-49FA-8D22-96E16E27DC69}" srcOrd="0" destOrd="0" presId="urn:microsoft.com/office/officeart/2005/8/layout/vList5"/>
    <dgm:cxn modelId="{DE46DCD5-5CD1-4E6B-B73C-386F3FB4D8D5}" type="presParOf" srcId="{BF820411-67B5-47E6-BF7C-03A50AB002E6}" destId="{E419023E-9423-4204-A632-82A4E508D870}" srcOrd="1" destOrd="0" presId="urn:microsoft.com/office/officeart/2005/8/layout/vList5"/>
    <dgm:cxn modelId="{8925E639-E67F-4502-AB46-D9DDBEA91A77}" type="presParOf" srcId="{FE6D6C57-5D06-45BD-B282-0C411826EAEF}" destId="{F3240095-F165-4B6E-9967-23A2F66A8EA7}" srcOrd="1" destOrd="0" presId="urn:microsoft.com/office/officeart/2005/8/layout/vList5"/>
    <dgm:cxn modelId="{C4BA294E-C898-485A-938F-8E3CB57D6456}" type="presParOf" srcId="{FE6D6C57-5D06-45BD-B282-0C411826EAEF}" destId="{3A0DAD24-E95A-4582-BF10-03CE34688262}" srcOrd="2" destOrd="0" presId="urn:microsoft.com/office/officeart/2005/8/layout/vList5"/>
    <dgm:cxn modelId="{25277BE7-0575-4B28-8EC9-13F396E14923}" type="presParOf" srcId="{3A0DAD24-E95A-4582-BF10-03CE34688262}" destId="{13062FA4-B5F6-4347-AD90-0E21DE738D1F}" srcOrd="0" destOrd="0" presId="urn:microsoft.com/office/officeart/2005/8/layout/vList5"/>
    <dgm:cxn modelId="{B1CC012F-CEA8-4F9E-BD75-C083333104E6}" type="presParOf" srcId="{3A0DAD24-E95A-4582-BF10-03CE34688262}" destId="{29E00AE3-E159-4EF8-B330-8EB5F6F82651}" srcOrd="1" destOrd="0" presId="urn:microsoft.com/office/officeart/2005/8/layout/vList5"/>
    <dgm:cxn modelId="{E41E5FC8-F5C5-4D93-B110-AD18B699A2B2}" type="presParOf" srcId="{FE6D6C57-5D06-45BD-B282-0C411826EAEF}" destId="{ED15EC41-1E21-4BDC-8B7C-F86F846FF386}" srcOrd="3" destOrd="0" presId="urn:microsoft.com/office/officeart/2005/8/layout/vList5"/>
    <dgm:cxn modelId="{9C0F23B2-2943-43C6-950E-55D129F1DE3B}" type="presParOf" srcId="{FE6D6C57-5D06-45BD-B282-0C411826EAEF}" destId="{A6FE7DC7-ED59-442C-AB9B-36A9A3BF8424}" srcOrd="4" destOrd="0" presId="urn:microsoft.com/office/officeart/2005/8/layout/vList5"/>
    <dgm:cxn modelId="{74187EC4-FE4D-4C01-9C38-EDD03EEA61F5}" type="presParOf" srcId="{A6FE7DC7-ED59-442C-AB9B-36A9A3BF8424}" destId="{0AB60411-B42D-4ED7-9A5D-99B98190A16A}" srcOrd="0" destOrd="0" presId="urn:microsoft.com/office/officeart/2005/8/layout/vList5"/>
    <dgm:cxn modelId="{429CE3C0-E5AE-4592-A55E-2BE121E0E827}" type="presParOf" srcId="{A6FE7DC7-ED59-442C-AB9B-36A9A3BF8424}" destId="{1D0BE1C3-A24E-43C4-A30D-1FEA4EF456F9}" srcOrd="1" destOrd="0" presId="urn:microsoft.com/office/officeart/2005/8/layout/vList5"/>
    <dgm:cxn modelId="{9E47828C-01D2-44CE-8832-C449F5B81C6F}" type="presParOf" srcId="{FE6D6C57-5D06-45BD-B282-0C411826EAEF}" destId="{C5C03D35-6D30-4429-B223-19886975AD4D}" srcOrd="5" destOrd="0" presId="urn:microsoft.com/office/officeart/2005/8/layout/vList5"/>
    <dgm:cxn modelId="{43358B2A-5F95-42B7-B885-C7D71F385D80}" type="presParOf" srcId="{FE6D6C57-5D06-45BD-B282-0C411826EAEF}" destId="{91165609-F3AA-469F-9AD1-D735D949CE9D}" srcOrd="6" destOrd="0" presId="urn:microsoft.com/office/officeart/2005/8/layout/vList5"/>
    <dgm:cxn modelId="{D074B32C-F483-4F21-A89D-6A460168ABE1}" type="presParOf" srcId="{91165609-F3AA-469F-9AD1-D735D949CE9D}" destId="{01011BD1-FC0B-412E-8D34-84642848F760}" srcOrd="0" destOrd="0" presId="urn:microsoft.com/office/officeart/2005/8/layout/vList5"/>
    <dgm:cxn modelId="{B6B0AD98-FCAA-4FFA-BDF3-77E1632F7973}" type="presParOf" srcId="{91165609-F3AA-469F-9AD1-D735D949CE9D}" destId="{7D88C3A5-21AF-40D3-96E9-4BFBED52230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2259E13-F47F-4671-997F-0E12C04DBF3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6F2F26A-9016-475D-A75D-5F2871C6D1A9}">
      <dgm:prSet phldrT="[Text]"/>
      <dgm:spPr/>
      <dgm:t>
        <a:bodyPr/>
        <a:lstStyle/>
        <a:p>
          <a:r>
            <a:rPr lang="en-US" b="1" smtClean="0">
              <a:latin typeface="Times New Roman" pitchFamily="18" charset="0"/>
              <a:cs typeface="Times New Roman" pitchFamily="18" charset="0"/>
            </a:rPr>
            <a:t>CHƯƠNG XIII</a:t>
          </a:r>
          <a:endParaRPr lang="en-US" b="1">
            <a:latin typeface="Times New Roman" pitchFamily="18" charset="0"/>
            <a:cs typeface="Times New Roman" pitchFamily="18" charset="0"/>
          </a:endParaRPr>
        </a:p>
      </dgm:t>
    </dgm:pt>
    <dgm:pt modelId="{D2A03168-5716-449E-9B98-B878A4ED2FF7}" type="parTrans" cxnId="{BBC865AA-ECF7-4EA7-B18F-D5A274294A18}">
      <dgm:prSet/>
      <dgm:spPr/>
      <dgm:t>
        <a:bodyPr/>
        <a:lstStyle/>
        <a:p>
          <a:endParaRPr lang="en-US" b="1">
            <a:latin typeface="Times New Roman" pitchFamily="18" charset="0"/>
            <a:cs typeface="Times New Roman" pitchFamily="18" charset="0"/>
          </a:endParaRPr>
        </a:p>
      </dgm:t>
    </dgm:pt>
    <dgm:pt modelId="{0DF22046-7838-4907-9C4F-C6DFA4D86FB6}" type="sibTrans" cxnId="{BBC865AA-ECF7-4EA7-B18F-D5A274294A18}">
      <dgm:prSet/>
      <dgm:spPr/>
      <dgm:t>
        <a:bodyPr/>
        <a:lstStyle/>
        <a:p>
          <a:endParaRPr lang="en-US" b="1">
            <a:latin typeface="Times New Roman" pitchFamily="18" charset="0"/>
            <a:cs typeface="Times New Roman" pitchFamily="18" charset="0"/>
          </a:endParaRPr>
        </a:p>
      </dgm:t>
    </dgm:pt>
    <dgm:pt modelId="{C1E19E02-3FEB-4A42-AE6A-2B3D49831C15}">
      <dgm:prSet phldrT="[Text]"/>
      <dgm:spPr/>
      <dgm:t>
        <a:bodyPr/>
        <a:lstStyle/>
        <a:p>
          <a:r>
            <a:rPr lang="en-US" b="1" smtClean="0">
              <a:latin typeface="Times New Roman" pitchFamily="18" charset="0"/>
              <a:cs typeface="Times New Roman" pitchFamily="18" charset="0"/>
            </a:rPr>
            <a:t>Các tội xâm phạm an ninh QG</a:t>
          </a:r>
          <a:endParaRPr lang="en-US" b="1">
            <a:latin typeface="Times New Roman" pitchFamily="18" charset="0"/>
            <a:cs typeface="Times New Roman" pitchFamily="18" charset="0"/>
          </a:endParaRPr>
        </a:p>
      </dgm:t>
    </dgm:pt>
    <dgm:pt modelId="{46971A7D-390F-459E-9823-7DF41294FFB0}" type="parTrans" cxnId="{2EC61DF5-123C-4815-8F43-FFA95D2DCC1D}">
      <dgm:prSet/>
      <dgm:spPr/>
      <dgm:t>
        <a:bodyPr/>
        <a:lstStyle/>
        <a:p>
          <a:endParaRPr lang="en-US" b="1">
            <a:latin typeface="Times New Roman" pitchFamily="18" charset="0"/>
            <a:cs typeface="Times New Roman" pitchFamily="18" charset="0"/>
          </a:endParaRPr>
        </a:p>
      </dgm:t>
    </dgm:pt>
    <dgm:pt modelId="{57DE261A-5412-4BE8-9C84-47AB15E5DB36}" type="sibTrans" cxnId="{2EC61DF5-123C-4815-8F43-FFA95D2DCC1D}">
      <dgm:prSet/>
      <dgm:spPr/>
      <dgm:t>
        <a:bodyPr/>
        <a:lstStyle/>
        <a:p>
          <a:endParaRPr lang="en-US" b="1">
            <a:latin typeface="Times New Roman" pitchFamily="18" charset="0"/>
            <a:cs typeface="Times New Roman" pitchFamily="18" charset="0"/>
          </a:endParaRPr>
        </a:p>
      </dgm:t>
    </dgm:pt>
    <dgm:pt modelId="{ABB297F4-8658-4ABA-9053-799C880A4379}">
      <dgm:prSet phldrT="[Text]"/>
      <dgm:spPr/>
      <dgm:t>
        <a:bodyPr/>
        <a:lstStyle/>
        <a:p>
          <a:r>
            <a:rPr lang="en-US" b="1" smtClean="0">
              <a:latin typeface="Times New Roman" pitchFamily="18" charset="0"/>
              <a:cs typeface="Times New Roman" pitchFamily="18" charset="0"/>
            </a:rPr>
            <a:t>CHƯƠNG XIV</a:t>
          </a:r>
          <a:endParaRPr lang="en-US" b="1">
            <a:latin typeface="Times New Roman" pitchFamily="18" charset="0"/>
            <a:cs typeface="Times New Roman" pitchFamily="18" charset="0"/>
          </a:endParaRPr>
        </a:p>
      </dgm:t>
    </dgm:pt>
    <dgm:pt modelId="{360D9081-66A1-44AA-87E9-A297C91F4D24}" type="parTrans" cxnId="{39E376F8-E945-4C99-82B6-28C4CBD7CD6E}">
      <dgm:prSet/>
      <dgm:spPr/>
      <dgm:t>
        <a:bodyPr/>
        <a:lstStyle/>
        <a:p>
          <a:endParaRPr lang="en-US" b="1">
            <a:latin typeface="Times New Roman" pitchFamily="18" charset="0"/>
            <a:cs typeface="Times New Roman" pitchFamily="18" charset="0"/>
          </a:endParaRPr>
        </a:p>
      </dgm:t>
    </dgm:pt>
    <dgm:pt modelId="{3B53CD26-40FB-460B-8434-1DD640E8A428}" type="sibTrans" cxnId="{39E376F8-E945-4C99-82B6-28C4CBD7CD6E}">
      <dgm:prSet/>
      <dgm:spPr/>
      <dgm:t>
        <a:bodyPr/>
        <a:lstStyle/>
        <a:p>
          <a:endParaRPr lang="en-US" b="1">
            <a:latin typeface="Times New Roman" pitchFamily="18" charset="0"/>
            <a:cs typeface="Times New Roman" pitchFamily="18" charset="0"/>
          </a:endParaRPr>
        </a:p>
      </dgm:t>
    </dgm:pt>
    <dgm:pt modelId="{0B31433E-8DB3-469A-8DAB-2594173DB435}">
      <dgm:prSet phldrT="[Text]"/>
      <dgm:spPr/>
      <dgm:t>
        <a:bodyPr/>
        <a:lstStyle/>
        <a:p>
          <a:r>
            <a:rPr lang="en-US" b="1" smtClean="0">
              <a:latin typeface="Times New Roman" pitchFamily="18" charset="0"/>
              <a:cs typeface="Times New Roman" pitchFamily="18" charset="0"/>
            </a:rPr>
            <a:t>Các tội xâm phạm TM, SK, NP, DD của con người</a:t>
          </a:r>
          <a:endParaRPr lang="en-US" b="1">
            <a:latin typeface="Times New Roman" pitchFamily="18" charset="0"/>
            <a:cs typeface="Times New Roman" pitchFamily="18" charset="0"/>
          </a:endParaRPr>
        </a:p>
      </dgm:t>
    </dgm:pt>
    <dgm:pt modelId="{53DFD381-6866-43FE-87D8-6EEE6E90C853}" type="parTrans" cxnId="{861FD992-6E0F-47B4-AAE5-A7E6AA858F8B}">
      <dgm:prSet/>
      <dgm:spPr/>
      <dgm:t>
        <a:bodyPr/>
        <a:lstStyle/>
        <a:p>
          <a:endParaRPr lang="en-US" b="1">
            <a:latin typeface="Times New Roman" pitchFamily="18" charset="0"/>
            <a:cs typeface="Times New Roman" pitchFamily="18" charset="0"/>
          </a:endParaRPr>
        </a:p>
      </dgm:t>
    </dgm:pt>
    <dgm:pt modelId="{56493EE0-8DD3-48BC-BA85-7D750D5D9378}" type="sibTrans" cxnId="{861FD992-6E0F-47B4-AAE5-A7E6AA858F8B}">
      <dgm:prSet/>
      <dgm:spPr/>
      <dgm:t>
        <a:bodyPr/>
        <a:lstStyle/>
        <a:p>
          <a:endParaRPr lang="en-US" b="1">
            <a:latin typeface="Times New Roman" pitchFamily="18" charset="0"/>
            <a:cs typeface="Times New Roman" pitchFamily="18" charset="0"/>
          </a:endParaRPr>
        </a:p>
      </dgm:t>
    </dgm:pt>
    <dgm:pt modelId="{7123A677-32A4-4F44-BDA6-E1F865F1C871}">
      <dgm:prSet phldrT="[Text]"/>
      <dgm:spPr/>
      <dgm:t>
        <a:bodyPr/>
        <a:lstStyle/>
        <a:p>
          <a:r>
            <a:rPr lang="en-US" b="1" smtClean="0">
              <a:latin typeface="Times New Roman" pitchFamily="18" charset="0"/>
              <a:cs typeface="Times New Roman" pitchFamily="18" charset="0"/>
            </a:rPr>
            <a:t>CHƯƠNG XV</a:t>
          </a:r>
          <a:endParaRPr lang="en-US" b="1">
            <a:latin typeface="Times New Roman" pitchFamily="18" charset="0"/>
            <a:cs typeface="Times New Roman" pitchFamily="18" charset="0"/>
          </a:endParaRPr>
        </a:p>
      </dgm:t>
    </dgm:pt>
    <dgm:pt modelId="{70E7E7E1-BA1D-4DCD-9753-905CA08278B1}" type="parTrans" cxnId="{E140EE2A-93D5-44ED-B17D-328791310D29}">
      <dgm:prSet/>
      <dgm:spPr/>
      <dgm:t>
        <a:bodyPr/>
        <a:lstStyle/>
        <a:p>
          <a:endParaRPr lang="en-US" b="1">
            <a:latin typeface="Times New Roman" pitchFamily="18" charset="0"/>
            <a:cs typeface="Times New Roman" pitchFamily="18" charset="0"/>
          </a:endParaRPr>
        </a:p>
      </dgm:t>
    </dgm:pt>
    <dgm:pt modelId="{7F090D71-C970-4E6A-9D7C-BB5155BBEDF6}" type="sibTrans" cxnId="{E140EE2A-93D5-44ED-B17D-328791310D29}">
      <dgm:prSet/>
      <dgm:spPr/>
      <dgm:t>
        <a:bodyPr/>
        <a:lstStyle/>
        <a:p>
          <a:endParaRPr lang="en-US" b="1">
            <a:latin typeface="Times New Roman" pitchFamily="18" charset="0"/>
            <a:cs typeface="Times New Roman" pitchFamily="18" charset="0"/>
          </a:endParaRPr>
        </a:p>
      </dgm:t>
    </dgm:pt>
    <dgm:pt modelId="{52FC4B03-BF48-4395-AD03-66C52A78BC5D}">
      <dgm:prSet phldrT="[Text]"/>
      <dgm:spPr/>
      <dgm:t>
        <a:bodyPr/>
        <a:lstStyle/>
        <a:p>
          <a:r>
            <a:rPr lang="en-US" b="1" smtClean="0">
              <a:latin typeface="Times New Roman" pitchFamily="18" charset="0"/>
              <a:cs typeface="Times New Roman" pitchFamily="18" charset="0"/>
            </a:rPr>
            <a:t>Các tội xâm phạm quyền tự do của con người, quyền tự do dân chủ của công dân</a:t>
          </a:r>
          <a:endParaRPr lang="en-US" b="1">
            <a:latin typeface="Times New Roman" pitchFamily="18" charset="0"/>
            <a:cs typeface="Times New Roman" pitchFamily="18" charset="0"/>
          </a:endParaRPr>
        </a:p>
      </dgm:t>
    </dgm:pt>
    <dgm:pt modelId="{4354C19B-A858-4C37-8DAF-316F0F4C3104}" type="parTrans" cxnId="{146F6F77-2119-45A7-A9F2-86023A867317}">
      <dgm:prSet/>
      <dgm:spPr/>
      <dgm:t>
        <a:bodyPr/>
        <a:lstStyle/>
        <a:p>
          <a:endParaRPr lang="en-US" b="1">
            <a:latin typeface="Times New Roman" pitchFamily="18" charset="0"/>
            <a:cs typeface="Times New Roman" pitchFamily="18" charset="0"/>
          </a:endParaRPr>
        </a:p>
      </dgm:t>
    </dgm:pt>
    <dgm:pt modelId="{940C2C7F-F296-4978-97FB-95119BD80612}" type="sibTrans" cxnId="{146F6F77-2119-45A7-A9F2-86023A867317}">
      <dgm:prSet/>
      <dgm:spPr/>
      <dgm:t>
        <a:bodyPr/>
        <a:lstStyle/>
        <a:p>
          <a:endParaRPr lang="en-US" b="1">
            <a:latin typeface="Times New Roman" pitchFamily="18" charset="0"/>
            <a:cs typeface="Times New Roman" pitchFamily="18" charset="0"/>
          </a:endParaRPr>
        </a:p>
      </dgm:t>
    </dgm:pt>
    <dgm:pt modelId="{05BE07B3-4A8D-40C5-8ABD-63A7D1269220}">
      <dgm:prSet phldrT="[Text]"/>
      <dgm:spPr/>
      <dgm:t>
        <a:bodyPr/>
        <a:lstStyle/>
        <a:p>
          <a:r>
            <a:rPr lang="en-US" b="1" smtClean="0">
              <a:latin typeface="Times New Roman" pitchFamily="18" charset="0"/>
              <a:cs typeface="Times New Roman" pitchFamily="18" charset="0"/>
            </a:rPr>
            <a:t>CHƯƠNG XVI</a:t>
          </a:r>
          <a:endParaRPr lang="en-US" b="1">
            <a:latin typeface="Times New Roman" pitchFamily="18" charset="0"/>
            <a:cs typeface="Times New Roman" pitchFamily="18" charset="0"/>
          </a:endParaRPr>
        </a:p>
      </dgm:t>
    </dgm:pt>
    <dgm:pt modelId="{885B472B-5463-4824-B58F-DF7FE21A70C7}" type="parTrans" cxnId="{43D624BF-47C5-47E8-9059-403E3DE41EFF}">
      <dgm:prSet/>
      <dgm:spPr/>
      <dgm:t>
        <a:bodyPr/>
        <a:lstStyle/>
        <a:p>
          <a:endParaRPr lang="en-US" b="1">
            <a:latin typeface="Times New Roman" pitchFamily="18" charset="0"/>
            <a:cs typeface="Times New Roman" pitchFamily="18" charset="0"/>
          </a:endParaRPr>
        </a:p>
      </dgm:t>
    </dgm:pt>
    <dgm:pt modelId="{E914352F-9B0B-401E-B7E5-715F968F61A1}" type="sibTrans" cxnId="{43D624BF-47C5-47E8-9059-403E3DE41EFF}">
      <dgm:prSet/>
      <dgm:spPr/>
      <dgm:t>
        <a:bodyPr/>
        <a:lstStyle/>
        <a:p>
          <a:endParaRPr lang="en-US" b="1">
            <a:latin typeface="Times New Roman" pitchFamily="18" charset="0"/>
            <a:cs typeface="Times New Roman" pitchFamily="18" charset="0"/>
          </a:endParaRPr>
        </a:p>
      </dgm:t>
    </dgm:pt>
    <dgm:pt modelId="{8DDFB659-04D8-4D67-9823-5BCD9C081ABA}">
      <dgm:prSet phldrT="[Text]"/>
      <dgm:spPr/>
      <dgm:t>
        <a:bodyPr/>
        <a:lstStyle/>
        <a:p>
          <a:r>
            <a:rPr lang="en-US" b="1" smtClean="0">
              <a:latin typeface="Times New Roman" pitchFamily="18" charset="0"/>
              <a:cs typeface="Times New Roman" pitchFamily="18" charset="0"/>
            </a:rPr>
            <a:t>Các tội xâm phạm sở hữu</a:t>
          </a:r>
          <a:endParaRPr lang="en-US" b="1">
            <a:latin typeface="Times New Roman" pitchFamily="18" charset="0"/>
            <a:cs typeface="Times New Roman" pitchFamily="18" charset="0"/>
          </a:endParaRPr>
        </a:p>
      </dgm:t>
    </dgm:pt>
    <dgm:pt modelId="{F66C6AFB-9838-48AB-8A31-899658DAA325}" type="parTrans" cxnId="{96D9FC4E-5438-4274-8A51-C766225A7E77}">
      <dgm:prSet/>
      <dgm:spPr/>
      <dgm:t>
        <a:bodyPr/>
        <a:lstStyle/>
        <a:p>
          <a:endParaRPr lang="en-US" b="1">
            <a:latin typeface="Times New Roman" pitchFamily="18" charset="0"/>
            <a:cs typeface="Times New Roman" pitchFamily="18" charset="0"/>
          </a:endParaRPr>
        </a:p>
      </dgm:t>
    </dgm:pt>
    <dgm:pt modelId="{F936059D-4DD5-4B9D-835D-09D05691D02A}" type="sibTrans" cxnId="{96D9FC4E-5438-4274-8A51-C766225A7E77}">
      <dgm:prSet/>
      <dgm:spPr/>
      <dgm:t>
        <a:bodyPr/>
        <a:lstStyle/>
        <a:p>
          <a:endParaRPr lang="en-US" b="1">
            <a:latin typeface="Times New Roman" pitchFamily="18" charset="0"/>
            <a:cs typeface="Times New Roman" pitchFamily="18" charset="0"/>
          </a:endParaRPr>
        </a:p>
      </dgm:t>
    </dgm:pt>
    <dgm:pt modelId="{0B31A061-41DC-4279-86F4-A39857CF6AC4}">
      <dgm:prSet phldrT="[Text]"/>
      <dgm:spPr/>
      <dgm:t>
        <a:bodyPr/>
        <a:lstStyle/>
        <a:p>
          <a:r>
            <a:rPr lang="en-US" b="1" smtClean="0">
              <a:latin typeface="Times New Roman" pitchFamily="18" charset="0"/>
              <a:cs typeface="Times New Roman" pitchFamily="18" charset="0"/>
            </a:rPr>
            <a:t>Các tội xâm phạm trật tự quản lý kinh tế</a:t>
          </a:r>
          <a:endParaRPr lang="en-US" b="1">
            <a:latin typeface="Times New Roman" pitchFamily="18" charset="0"/>
            <a:cs typeface="Times New Roman" pitchFamily="18" charset="0"/>
          </a:endParaRPr>
        </a:p>
      </dgm:t>
    </dgm:pt>
    <dgm:pt modelId="{F8EF9752-15C0-49FA-B965-E41642DC3C68}" type="parTrans" cxnId="{5B413507-1FF9-4147-9A3F-6860CC7DCFF0}">
      <dgm:prSet/>
      <dgm:spPr/>
      <dgm:t>
        <a:bodyPr/>
        <a:lstStyle/>
        <a:p>
          <a:endParaRPr lang="en-US" b="1">
            <a:latin typeface="Times New Roman" pitchFamily="18" charset="0"/>
            <a:cs typeface="Times New Roman" pitchFamily="18" charset="0"/>
          </a:endParaRPr>
        </a:p>
      </dgm:t>
    </dgm:pt>
    <dgm:pt modelId="{79343862-24C5-4E5C-86AE-F811617B1874}" type="sibTrans" cxnId="{5B413507-1FF9-4147-9A3F-6860CC7DCFF0}">
      <dgm:prSet/>
      <dgm:spPr/>
      <dgm:t>
        <a:bodyPr/>
        <a:lstStyle/>
        <a:p>
          <a:endParaRPr lang="en-US" b="1">
            <a:latin typeface="Times New Roman" pitchFamily="18" charset="0"/>
            <a:cs typeface="Times New Roman" pitchFamily="18" charset="0"/>
          </a:endParaRPr>
        </a:p>
      </dgm:t>
    </dgm:pt>
    <dgm:pt modelId="{C1035BD0-E1A9-491B-9E19-D6AF4D89D65E}">
      <dgm:prSet phldrT="[Text]"/>
      <dgm:spPr/>
      <dgm:t>
        <a:bodyPr/>
        <a:lstStyle/>
        <a:p>
          <a:r>
            <a:rPr lang="en-US" b="1" smtClean="0">
              <a:latin typeface="Times New Roman" pitchFamily="18" charset="0"/>
              <a:cs typeface="Times New Roman" pitchFamily="18" charset="0"/>
            </a:rPr>
            <a:t>CHƯƠNG XVII</a:t>
          </a:r>
          <a:endParaRPr lang="en-US" b="1">
            <a:latin typeface="Times New Roman" pitchFamily="18" charset="0"/>
            <a:cs typeface="Times New Roman" pitchFamily="18" charset="0"/>
          </a:endParaRPr>
        </a:p>
      </dgm:t>
    </dgm:pt>
    <dgm:pt modelId="{B0D7398F-4446-4905-8778-9629BB3A22BB}" type="parTrans" cxnId="{AA1C58AC-AFF5-4A15-9570-F4E12CFEF8C4}">
      <dgm:prSet/>
      <dgm:spPr/>
      <dgm:t>
        <a:bodyPr/>
        <a:lstStyle/>
        <a:p>
          <a:endParaRPr lang="en-US" b="1">
            <a:latin typeface="Times New Roman" pitchFamily="18" charset="0"/>
            <a:cs typeface="Times New Roman" pitchFamily="18" charset="0"/>
          </a:endParaRPr>
        </a:p>
      </dgm:t>
    </dgm:pt>
    <dgm:pt modelId="{8E755544-7113-4700-9C5E-026BAA94B518}" type="sibTrans" cxnId="{AA1C58AC-AFF5-4A15-9570-F4E12CFEF8C4}">
      <dgm:prSet/>
      <dgm:spPr/>
      <dgm:t>
        <a:bodyPr/>
        <a:lstStyle/>
        <a:p>
          <a:endParaRPr lang="en-US" b="1">
            <a:latin typeface="Times New Roman" pitchFamily="18" charset="0"/>
            <a:cs typeface="Times New Roman" pitchFamily="18" charset="0"/>
          </a:endParaRPr>
        </a:p>
      </dgm:t>
    </dgm:pt>
    <dgm:pt modelId="{BDAED7C5-4A3B-48BB-A75C-DCD3C8ECBCC5}">
      <dgm:prSet phldrT="[Text]"/>
      <dgm:spPr/>
      <dgm:t>
        <a:bodyPr/>
        <a:lstStyle/>
        <a:p>
          <a:r>
            <a:rPr lang="en-US" b="1" smtClean="0">
              <a:latin typeface="Times New Roman" pitchFamily="18" charset="0"/>
              <a:cs typeface="Times New Roman" pitchFamily="18" charset="0"/>
            </a:rPr>
            <a:t>Các tội xâm phạm chế độ hôn nhân gia đình</a:t>
          </a:r>
          <a:endParaRPr lang="en-US" b="1">
            <a:latin typeface="Times New Roman" pitchFamily="18" charset="0"/>
            <a:cs typeface="Times New Roman" pitchFamily="18" charset="0"/>
          </a:endParaRPr>
        </a:p>
      </dgm:t>
    </dgm:pt>
    <dgm:pt modelId="{4BABE272-518D-47CF-9B23-99E256265484}" type="parTrans" cxnId="{36F3E162-E17E-409D-B5DC-BB42BC9D0526}">
      <dgm:prSet/>
      <dgm:spPr/>
      <dgm:t>
        <a:bodyPr/>
        <a:lstStyle/>
        <a:p>
          <a:endParaRPr lang="en-US" b="1">
            <a:latin typeface="Times New Roman" pitchFamily="18" charset="0"/>
            <a:cs typeface="Times New Roman" pitchFamily="18" charset="0"/>
          </a:endParaRPr>
        </a:p>
      </dgm:t>
    </dgm:pt>
    <dgm:pt modelId="{002F711A-3881-457D-849D-7849D4A23560}" type="sibTrans" cxnId="{36F3E162-E17E-409D-B5DC-BB42BC9D0526}">
      <dgm:prSet/>
      <dgm:spPr/>
      <dgm:t>
        <a:bodyPr/>
        <a:lstStyle/>
        <a:p>
          <a:endParaRPr lang="en-US" b="1">
            <a:latin typeface="Times New Roman" pitchFamily="18" charset="0"/>
            <a:cs typeface="Times New Roman" pitchFamily="18" charset="0"/>
          </a:endParaRPr>
        </a:p>
      </dgm:t>
    </dgm:pt>
    <dgm:pt modelId="{7FFA65BE-801F-42F1-ACAC-0A92EE36A98C}">
      <dgm:prSet phldrT="[Text]"/>
      <dgm:spPr/>
      <dgm:t>
        <a:bodyPr/>
        <a:lstStyle/>
        <a:p>
          <a:r>
            <a:rPr lang="en-US" b="1" smtClean="0">
              <a:latin typeface="Times New Roman" pitchFamily="18" charset="0"/>
              <a:cs typeface="Times New Roman" pitchFamily="18" charset="0"/>
            </a:rPr>
            <a:t>CHƯƠNG XVIII</a:t>
          </a:r>
          <a:endParaRPr lang="en-US" b="1">
            <a:latin typeface="Times New Roman" pitchFamily="18" charset="0"/>
            <a:cs typeface="Times New Roman" pitchFamily="18" charset="0"/>
          </a:endParaRPr>
        </a:p>
      </dgm:t>
    </dgm:pt>
    <dgm:pt modelId="{E0C57512-EB9D-413A-96CB-ABD56507E1A0}" type="parTrans" cxnId="{8AFF929B-F6DE-4BC1-A236-D9547FC77D70}">
      <dgm:prSet/>
      <dgm:spPr/>
      <dgm:t>
        <a:bodyPr/>
        <a:lstStyle/>
        <a:p>
          <a:endParaRPr lang="en-US" b="1">
            <a:latin typeface="Times New Roman" pitchFamily="18" charset="0"/>
            <a:cs typeface="Times New Roman" pitchFamily="18" charset="0"/>
          </a:endParaRPr>
        </a:p>
      </dgm:t>
    </dgm:pt>
    <dgm:pt modelId="{C34A0278-15C0-42D3-9938-75A97748BB76}" type="sibTrans" cxnId="{8AFF929B-F6DE-4BC1-A236-D9547FC77D70}">
      <dgm:prSet/>
      <dgm:spPr/>
      <dgm:t>
        <a:bodyPr/>
        <a:lstStyle/>
        <a:p>
          <a:endParaRPr lang="en-US" b="1">
            <a:latin typeface="Times New Roman" pitchFamily="18" charset="0"/>
            <a:cs typeface="Times New Roman" pitchFamily="18" charset="0"/>
          </a:endParaRPr>
        </a:p>
      </dgm:t>
    </dgm:pt>
    <dgm:pt modelId="{7C3C410E-D3C4-4EDD-8962-90762A2F35B8}">
      <dgm:prSet phldrT="[Text]"/>
      <dgm:spPr/>
      <dgm:t>
        <a:bodyPr/>
        <a:lstStyle/>
        <a:p>
          <a:r>
            <a:rPr lang="en-US" b="1" smtClean="0">
              <a:latin typeface="Times New Roman" pitchFamily="18" charset="0"/>
              <a:cs typeface="Times New Roman" pitchFamily="18" charset="0"/>
            </a:rPr>
            <a:t>Các tội phạm về môi trường</a:t>
          </a:r>
          <a:endParaRPr lang="en-US" b="1">
            <a:latin typeface="Times New Roman" pitchFamily="18" charset="0"/>
            <a:cs typeface="Times New Roman" pitchFamily="18" charset="0"/>
          </a:endParaRPr>
        </a:p>
      </dgm:t>
    </dgm:pt>
    <dgm:pt modelId="{C7F1BA4B-3703-4B48-B5D7-440205BE1429}" type="parTrans" cxnId="{BDC5712F-EA84-41B9-BD4B-30BAB69D8381}">
      <dgm:prSet/>
      <dgm:spPr/>
      <dgm:t>
        <a:bodyPr/>
        <a:lstStyle/>
        <a:p>
          <a:endParaRPr lang="en-US" b="1"/>
        </a:p>
      </dgm:t>
    </dgm:pt>
    <dgm:pt modelId="{2DFEF526-8BC2-4CDC-A0FF-24C19B377FA7}" type="sibTrans" cxnId="{BDC5712F-EA84-41B9-BD4B-30BAB69D8381}">
      <dgm:prSet/>
      <dgm:spPr/>
      <dgm:t>
        <a:bodyPr/>
        <a:lstStyle/>
        <a:p>
          <a:endParaRPr lang="en-US" b="1"/>
        </a:p>
      </dgm:t>
    </dgm:pt>
    <dgm:pt modelId="{E466C870-C242-4E5E-B002-5B3AFC9A8BCE}">
      <dgm:prSet phldrT="[Text]"/>
      <dgm:spPr/>
      <dgm:t>
        <a:bodyPr/>
        <a:lstStyle/>
        <a:p>
          <a:r>
            <a:rPr lang="en-US" b="1" smtClean="0">
              <a:latin typeface="Times New Roman" pitchFamily="18" charset="0"/>
              <a:cs typeface="Times New Roman" pitchFamily="18" charset="0"/>
            </a:rPr>
            <a:t>CHƯƠNG XIX</a:t>
          </a:r>
          <a:endParaRPr lang="en-US" b="1">
            <a:latin typeface="Times New Roman" pitchFamily="18" charset="0"/>
            <a:cs typeface="Times New Roman" pitchFamily="18" charset="0"/>
          </a:endParaRPr>
        </a:p>
      </dgm:t>
    </dgm:pt>
    <dgm:pt modelId="{2CB59A21-04E0-4579-B6EC-E1920142FFF3}" type="parTrans" cxnId="{D59C6F5B-974D-4577-9964-254631202E6E}">
      <dgm:prSet/>
      <dgm:spPr/>
      <dgm:t>
        <a:bodyPr/>
        <a:lstStyle/>
        <a:p>
          <a:endParaRPr lang="en-US" b="1"/>
        </a:p>
      </dgm:t>
    </dgm:pt>
    <dgm:pt modelId="{2A9B382A-60EF-4290-B78A-6B5B4B21A334}" type="sibTrans" cxnId="{D59C6F5B-974D-4577-9964-254631202E6E}">
      <dgm:prSet/>
      <dgm:spPr/>
      <dgm:t>
        <a:bodyPr/>
        <a:lstStyle/>
        <a:p>
          <a:endParaRPr lang="en-US" b="1"/>
        </a:p>
      </dgm:t>
    </dgm:pt>
    <dgm:pt modelId="{AA11B557-1B81-4DCD-B969-96828ABD93D3}" type="pres">
      <dgm:prSet presAssocID="{82259E13-F47F-4671-997F-0E12C04DBF3E}" presName="Name0" presStyleCnt="0">
        <dgm:presLayoutVars>
          <dgm:dir/>
          <dgm:animLvl val="lvl"/>
          <dgm:resizeHandles val="exact"/>
        </dgm:presLayoutVars>
      </dgm:prSet>
      <dgm:spPr/>
      <dgm:t>
        <a:bodyPr/>
        <a:lstStyle/>
        <a:p>
          <a:endParaRPr lang="en-US"/>
        </a:p>
      </dgm:t>
    </dgm:pt>
    <dgm:pt modelId="{5B61B431-2D51-493C-9151-FABF10CC373F}" type="pres">
      <dgm:prSet presAssocID="{46F2F26A-9016-475D-A75D-5F2871C6D1A9}" presName="linNode" presStyleCnt="0"/>
      <dgm:spPr/>
    </dgm:pt>
    <dgm:pt modelId="{F992A2BC-3219-466E-B8E5-90438AFE9D81}" type="pres">
      <dgm:prSet presAssocID="{46F2F26A-9016-475D-A75D-5F2871C6D1A9}" presName="parentText" presStyleLbl="node1" presStyleIdx="0" presStyleCnt="7" custScaleX="57325">
        <dgm:presLayoutVars>
          <dgm:chMax val="1"/>
          <dgm:bulletEnabled val="1"/>
        </dgm:presLayoutVars>
      </dgm:prSet>
      <dgm:spPr/>
      <dgm:t>
        <a:bodyPr/>
        <a:lstStyle/>
        <a:p>
          <a:endParaRPr lang="en-US"/>
        </a:p>
      </dgm:t>
    </dgm:pt>
    <dgm:pt modelId="{CD3AAF68-9EDD-469F-8C39-DC8D767C03B4}" type="pres">
      <dgm:prSet presAssocID="{46F2F26A-9016-475D-A75D-5F2871C6D1A9}" presName="descendantText" presStyleLbl="alignAccFollowNode1" presStyleIdx="0" presStyleCnt="7" custScaleX="118474">
        <dgm:presLayoutVars>
          <dgm:bulletEnabled val="1"/>
        </dgm:presLayoutVars>
      </dgm:prSet>
      <dgm:spPr/>
      <dgm:t>
        <a:bodyPr/>
        <a:lstStyle/>
        <a:p>
          <a:endParaRPr lang="en-US"/>
        </a:p>
      </dgm:t>
    </dgm:pt>
    <dgm:pt modelId="{0B40A30D-4D6D-46BB-A1DA-188CEB5F4EA4}" type="pres">
      <dgm:prSet presAssocID="{0DF22046-7838-4907-9C4F-C6DFA4D86FB6}" presName="sp" presStyleCnt="0"/>
      <dgm:spPr/>
    </dgm:pt>
    <dgm:pt modelId="{F3B01653-CA72-4D2A-A7D1-CB8741CE61B3}" type="pres">
      <dgm:prSet presAssocID="{ABB297F4-8658-4ABA-9053-799C880A4379}" presName="linNode" presStyleCnt="0"/>
      <dgm:spPr/>
    </dgm:pt>
    <dgm:pt modelId="{20E83341-AB33-44DF-9DFA-C32F37195662}" type="pres">
      <dgm:prSet presAssocID="{ABB297F4-8658-4ABA-9053-799C880A4379}" presName="parentText" presStyleLbl="node1" presStyleIdx="1" presStyleCnt="7" custScaleX="57325">
        <dgm:presLayoutVars>
          <dgm:chMax val="1"/>
          <dgm:bulletEnabled val="1"/>
        </dgm:presLayoutVars>
      </dgm:prSet>
      <dgm:spPr/>
      <dgm:t>
        <a:bodyPr/>
        <a:lstStyle/>
        <a:p>
          <a:endParaRPr lang="en-US"/>
        </a:p>
      </dgm:t>
    </dgm:pt>
    <dgm:pt modelId="{5B9EAB84-8B02-4FD5-9861-3521AF72D07E}" type="pres">
      <dgm:prSet presAssocID="{ABB297F4-8658-4ABA-9053-799C880A4379}" presName="descendantText" presStyleLbl="alignAccFollowNode1" presStyleIdx="1" presStyleCnt="7" custScaleX="118474">
        <dgm:presLayoutVars>
          <dgm:bulletEnabled val="1"/>
        </dgm:presLayoutVars>
      </dgm:prSet>
      <dgm:spPr/>
      <dgm:t>
        <a:bodyPr/>
        <a:lstStyle/>
        <a:p>
          <a:endParaRPr lang="en-US"/>
        </a:p>
      </dgm:t>
    </dgm:pt>
    <dgm:pt modelId="{F728F428-B3FD-48E9-902D-3CF326886A1D}" type="pres">
      <dgm:prSet presAssocID="{3B53CD26-40FB-460B-8434-1DD640E8A428}" presName="sp" presStyleCnt="0"/>
      <dgm:spPr/>
    </dgm:pt>
    <dgm:pt modelId="{6AB3C565-5C6A-4442-96DB-9C6922F36BD5}" type="pres">
      <dgm:prSet presAssocID="{7123A677-32A4-4F44-BDA6-E1F865F1C871}" presName="linNode" presStyleCnt="0"/>
      <dgm:spPr/>
    </dgm:pt>
    <dgm:pt modelId="{26D64974-3658-48A1-8CF8-F916502AB650}" type="pres">
      <dgm:prSet presAssocID="{7123A677-32A4-4F44-BDA6-E1F865F1C871}" presName="parentText" presStyleLbl="node1" presStyleIdx="2" presStyleCnt="7" custScaleX="57325">
        <dgm:presLayoutVars>
          <dgm:chMax val="1"/>
          <dgm:bulletEnabled val="1"/>
        </dgm:presLayoutVars>
      </dgm:prSet>
      <dgm:spPr/>
      <dgm:t>
        <a:bodyPr/>
        <a:lstStyle/>
        <a:p>
          <a:endParaRPr lang="en-US"/>
        </a:p>
      </dgm:t>
    </dgm:pt>
    <dgm:pt modelId="{3DD6A56F-6EEA-4EFC-911A-94F5EFFEABA3}" type="pres">
      <dgm:prSet presAssocID="{7123A677-32A4-4F44-BDA6-E1F865F1C871}" presName="descendantText" presStyleLbl="alignAccFollowNode1" presStyleIdx="2" presStyleCnt="7" custScaleX="118474">
        <dgm:presLayoutVars>
          <dgm:bulletEnabled val="1"/>
        </dgm:presLayoutVars>
      </dgm:prSet>
      <dgm:spPr/>
      <dgm:t>
        <a:bodyPr/>
        <a:lstStyle/>
        <a:p>
          <a:endParaRPr lang="en-US"/>
        </a:p>
      </dgm:t>
    </dgm:pt>
    <dgm:pt modelId="{44BE54A2-8401-4EE7-B6DD-02B4A187F744}" type="pres">
      <dgm:prSet presAssocID="{7F090D71-C970-4E6A-9D7C-BB5155BBEDF6}" presName="sp" presStyleCnt="0"/>
      <dgm:spPr/>
    </dgm:pt>
    <dgm:pt modelId="{15E9A100-9BCD-4B8B-8AAA-C8F6544828A8}" type="pres">
      <dgm:prSet presAssocID="{05BE07B3-4A8D-40C5-8ABD-63A7D1269220}" presName="linNode" presStyleCnt="0"/>
      <dgm:spPr/>
    </dgm:pt>
    <dgm:pt modelId="{86D54A29-28BA-4815-9D0D-E51489FBC923}" type="pres">
      <dgm:prSet presAssocID="{05BE07B3-4A8D-40C5-8ABD-63A7D1269220}" presName="parentText" presStyleLbl="node1" presStyleIdx="3" presStyleCnt="7" custScaleX="57325">
        <dgm:presLayoutVars>
          <dgm:chMax val="1"/>
          <dgm:bulletEnabled val="1"/>
        </dgm:presLayoutVars>
      </dgm:prSet>
      <dgm:spPr/>
      <dgm:t>
        <a:bodyPr/>
        <a:lstStyle/>
        <a:p>
          <a:endParaRPr lang="en-US"/>
        </a:p>
      </dgm:t>
    </dgm:pt>
    <dgm:pt modelId="{222D1681-714E-4209-BF7D-F37032D3E5DC}" type="pres">
      <dgm:prSet presAssocID="{05BE07B3-4A8D-40C5-8ABD-63A7D1269220}" presName="descendantText" presStyleLbl="alignAccFollowNode1" presStyleIdx="3" presStyleCnt="7" custScaleX="118474">
        <dgm:presLayoutVars>
          <dgm:bulletEnabled val="1"/>
        </dgm:presLayoutVars>
      </dgm:prSet>
      <dgm:spPr/>
      <dgm:t>
        <a:bodyPr/>
        <a:lstStyle/>
        <a:p>
          <a:endParaRPr lang="en-US"/>
        </a:p>
      </dgm:t>
    </dgm:pt>
    <dgm:pt modelId="{7CF3438A-D222-4CAD-A6CD-1EEB14C39C21}" type="pres">
      <dgm:prSet presAssocID="{E914352F-9B0B-401E-B7E5-715F968F61A1}" presName="sp" presStyleCnt="0"/>
      <dgm:spPr/>
    </dgm:pt>
    <dgm:pt modelId="{CF23F53F-E6CF-48DB-B24F-4C175B1040D0}" type="pres">
      <dgm:prSet presAssocID="{C1035BD0-E1A9-491B-9E19-D6AF4D89D65E}" presName="linNode" presStyleCnt="0"/>
      <dgm:spPr/>
    </dgm:pt>
    <dgm:pt modelId="{33A75209-8144-4E2F-B710-B366A8B583B9}" type="pres">
      <dgm:prSet presAssocID="{C1035BD0-E1A9-491B-9E19-D6AF4D89D65E}" presName="parentText" presStyleLbl="node1" presStyleIdx="4" presStyleCnt="7" custScaleX="57325">
        <dgm:presLayoutVars>
          <dgm:chMax val="1"/>
          <dgm:bulletEnabled val="1"/>
        </dgm:presLayoutVars>
      </dgm:prSet>
      <dgm:spPr/>
      <dgm:t>
        <a:bodyPr/>
        <a:lstStyle/>
        <a:p>
          <a:endParaRPr lang="en-US"/>
        </a:p>
      </dgm:t>
    </dgm:pt>
    <dgm:pt modelId="{E73A32E4-216C-48A0-BF19-02E593314B0D}" type="pres">
      <dgm:prSet presAssocID="{C1035BD0-E1A9-491B-9E19-D6AF4D89D65E}" presName="descendantText" presStyleLbl="alignAccFollowNode1" presStyleIdx="4" presStyleCnt="7" custScaleX="118474">
        <dgm:presLayoutVars>
          <dgm:bulletEnabled val="1"/>
        </dgm:presLayoutVars>
      </dgm:prSet>
      <dgm:spPr/>
      <dgm:t>
        <a:bodyPr/>
        <a:lstStyle/>
        <a:p>
          <a:endParaRPr lang="en-US"/>
        </a:p>
      </dgm:t>
    </dgm:pt>
    <dgm:pt modelId="{9B5AE0FE-28B8-4F82-8BAE-8D4A6DE4ECA2}" type="pres">
      <dgm:prSet presAssocID="{8E755544-7113-4700-9C5E-026BAA94B518}" presName="sp" presStyleCnt="0"/>
      <dgm:spPr/>
    </dgm:pt>
    <dgm:pt modelId="{AEAAE808-748A-48D9-B106-7AC787E0A6B0}" type="pres">
      <dgm:prSet presAssocID="{7FFA65BE-801F-42F1-ACAC-0A92EE36A98C}" presName="linNode" presStyleCnt="0"/>
      <dgm:spPr/>
    </dgm:pt>
    <dgm:pt modelId="{9F65A009-41D1-4A19-AA2E-7346A7E6C911}" type="pres">
      <dgm:prSet presAssocID="{7FFA65BE-801F-42F1-ACAC-0A92EE36A98C}" presName="parentText" presStyleLbl="node1" presStyleIdx="5" presStyleCnt="7" custScaleX="57325">
        <dgm:presLayoutVars>
          <dgm:chMax val="1"/>
          <dgm:bulletEnabled val="1"/>
        </dgm:presLayoutVars>
      </dgm:prSet>
      <dgm:spPr/>
      <dgm:t>
        <a:bodyPr/>
        <a:lstStyle/>
        <a:p>
          <a:endParaRPr lang="en-US"/>
        </a:p>
      </dgm:t>
    </dgm:pt>
    <dgm:pt modelId="{8781EFB1-DA40-45A1-BF9F-718B6B4937C8}" type="pres">
      <dgm:prSet presAssocID="{7FFA65BE-801F-42F1-ACAC-0A92EE36A98C}" presName="descendantText" presStyleLbl="alignAccFollowNode1" presStyleIdx="5" presStyleCnt="7" custScaleX="118474">
        <dgm:presLayoutVars>
          <dgm:bulletEnabled val="1"/>
        </dgm:presLayoutVars>
      </dgm:prSet>
      <dgm:spPr/>
      <dgm:t>
        <a:bodyPr/>
        <a:lstStyle/>
        <a:p>
          <a:endParaRPr lang="en-US"/>
        </a:p>
      </dgm:t>
    </dgm:pt>
    <dgm:pt modelId="{43B2EF0B-F07E-403E-9D92-9CFFBECDC494}" type="pres">
      <dgm:prSet presAssocID="{C34A0278-15C0-42D3-9938-75A97748BB76}" presName="sp" presStyleCnt="0"/>
      <dgm:spPr/>
    </dgm:pt>
    <dgm:pt modelId="{2B5E0278-EBA6-4352-B3B6-7362ECF8FA5B}" type="pres">
      <dgm:prSet presAssocID="{E466C870-C242-4E5E-B002-5B3AFC9A8BCE}" presName="linNode" presStyleCnt="0"/>
      <dgm:spPr/>
    </dgm:pt>
    <dgm:pt modelId="{B9083CA2-2E31-4FA2-A566-ED69344A3D5C}" type="pres">
      <dgm:prSet presAssocID="{E466C870-C242-4E5E-B002-5B3AFC9A8BCE}" presName="parentText" presStyleLbl="node1" presStyleIdx="6" presStyleCnt="7" custScaleX="56024">
        <dgm:presLayoutVars>
          <dgm:chMax val="1"/>
          <dgm:bulletEnabled val="1"/>
        </dgm:presLayoutVars>
      </dgm:prSet>
      <dgm:spPr/>
      <dgm:t>
        <a:bodyPr/>
        <a:lstStyle/>
        <a:p>
          <a:endParaRPr lang="en-US"/>
        </a:p>
      </dgm:t>
    </dgm:pt>
    <dgm:pt modelId="{D2865C21-5BDA-4AC3-B8D2-BBA647A1CF2A}" type="pres">
      <dgm:prSet presAssocID="{E466C870-C242-4E5E-B002-5B3AFC9A8BCE}" presName="descendantText" presStyleLbl="alignAccFollowNode1" presStyleIdx="6" presStyleCnt="7" custScaleX="119205">
        <dgm:presLayoutVars>
          <dgm:bulletEnabled val="1"/>
        </dgm:presLayoutVars>
      </dgm:prSet>
      <dgm:spPr/>
      <dgm:t>
        <a:bodyPr/>
        <a:lstStyle/>
        <a:p>
          <a:endParaRPr lang="en-US"/>
        </a:p>
      </dgm:t>
    </dgm:pt>
  </dgm:ptLst>
  <dgm:cxnLst>
    <dgm:cxn modelId="{D05E8FF9-7E37-4A4F-8CF5-F7F11876C88F}" type="presOf" srcId="{8DDFB659-04D8-4D67-9823-5BCD9C081ABA}" destId="{222D1681-714E-4209-BF7D-F37032D3E5DC}" srcOrd="0" destOrd="0" presId="urn:microsoft.com/office/officeart/2005/8/layout/vList5"/>
    <dgm:cxn modelId="{A57945A6-FBB2-4C81-9C2A-7E0F04DF7388}" type="presOf" srcId="{7123A677-32A4-4F44-BDA6-E1F865F1C871}" destId="{26D64974-3658-48A1-8CF8-F916502AB650}" srcOrd="0" destOrd="0" presId="urn:microsoft.com/office/officeart/2005/8/layout/vList5"/>
    <dgm:cxn modelId="{36F3E162-E17E-409D-B5DC-BB42BC9D0526}" srcId="{C1035BD0-E1A9-491B-9E19-D6AF4D89D65E}" destId="{BDAED7C5-4A3B-48BB-A75C-DCD3C8ECBCC5}" srcOrd="0" destOrd="0" parTransId="{4BABE272-518D-47CF-9B23-99E256265484}" sibTransId="{002F711A-3881-457D-849D-7849D4A23560}"/>
    <dgm:cxn modelId="{D59C6F5B-974D-4577-9964-254631202E6E}" srcId="{82259E13-F47F-4671-997F-0E12C04DBF3E}" destId="{E466C870-C242-4E5E-B002-5B3AFC9A8BCE}" srcOrd="6" destOrd="0" parTransId="{2CB59A21-04E0-4579-B6EC-E1920142FFF3}" sibTransId="{2A9B382A-60EF-4290-B78A-6B5B4B21A334}"/>
    <dgm:cxn modelId="{39E376F8-E945-4C99-82B6-28C4CBD7CD6E}" srcId="{82259E13-F47F-4671-997F-0E12C04DBF3E}" destId="{ABB297F4-8658-4ABA-9053-799C880A4379}" srcOrd="1" destOrd="0" parTransId="{360D9081-66A1-44AA-87E9-A297C91F4D24}" sibTransId="{3B53CD26-40FB-460B-8434-1DD640E8A428}"/>
    <dgm:cxn modelId="{8AFF929B-F6DE-4BC1-A236-D9547FC77D70}" srcId="{82259E13-F47F-4671-997F-0E12C04DBF3E}" destId="{7FFA65BE-801F-42F1-ACAC-0A92EE36A98C}" srcOrd="5" destOrd="0" parTransId="{E0C57512-EB9D-413A-96CB-ABD56507E1A0}" sibTransId="{C34A0278-15C0-42D3-9938-75A97748BB76}"/>
    <dgm:cxn modelId="{809F197F-C15E-418E-BCCF-408D4F24F133}" type="presOf" srcId="{BDAED7C5-4A3B-48BB-A75C-DCD3C8ECBCC5}" destId="{E73A32E4-216C-48A0-BF19-02E593314B0D}" srcOrd="0" destOrd="0" presId="urn:microsoft.com/office/officeart/2005/8/layout/vList5"/>
    <dgm:cxn modelId="{D65D3637-DAA0-4B9F-B874-F852B56EADC3}" type="presOf" srcId="{C1035BD0-E1A9-491B-9E19-D6AF4D89D65E}" destId="{33A75209-8144-4E2F-B710-B366A8B583B9}" srcOrd="0" destOrd="0" presId="urn:microsoft.com/office/officeart/2005/8/layout/vList5"/>
    <dgm:cxn modelId="{E140EE2A-93D5-44ED-B17D-328791310D29}" srcId="{82259E13-F47F-4671-997F-0E12C04DBF3E}" destId="{7123A677-32A4-4F44-BDA6-E1F865F1C871}" srcOrd="2" destOrd="0" parTransId="{70E7E7E1-BA1D-4DCD-9753-905CA08278B1}" sibTransId="{7F090D71-C970-4E6A-9D7C-BB5155BBEDF6}"/>
    <dgm:cxn modelId="{05DB7C80-023A-45F4-BBBD-C00FF9C3CE03}" type="presOf" srcId="{ABB297F4-8658-4ABA-9053-799C880A4379}" destId="{20E83341-AB33-44DF-9DFA-C32F37195662}" srcOrd="0" destOrd="0" presId="urn:microsoft.com/office/officeart/2005/8/layout/vList5"/>
    <dgm:cxn modelId="{9CDBD834-EF79-4B49-8C76-6F45179B3014}" type="presOf" srcId="{05BE07B3-4A8D-40C5-8ABD-63A7D1269220}" destId="{86D54A29-28BA-4815-9D0D-E51489FBC923}" srcOrd="0" destOrd="0" presId="urn:microsoft.com/office/officeart/2005/8/layout/vList5"/>
    <dgm:cxn modelId="{861FD992-6E0F-47B4-AAE5-A7E6AA858F8B}" srcId="{ABB297F4-8658-4ABA-9053-799C880A4379}" destId="{0B31433E-8DB3-469A-8DAB-2594173DB435}" srcOrd="0" destOrd="0" parTransId="{53DFD381-6866-43FE-87D8-6EEE6E90C853}" sibTransId="{56493EE0-8DD3-48BC-BA85-7D750D5D9378}"/>
    <dgm:cxn modelId="{43D624BF-47C5-47E8-9059-403E3DE41EFF}" srcId="{82259E13-F47F-4671-997F-0E12C04DBF3E}" destId="{05BE07B3-4A8D-40C5-8ABD-63A7D1269220}" srcOrd="3" destOrd="0" parTransId="{885B472B-5463-4824-B58F-DF7FE21A70C7}" sibTransId="{E914352F-9B0B-401E-B7E5-715F968F61A1}"/>
    <dgm:cxn modelId="{5B413507-1FF9-4147-9A3F-6860CC7DCFF0}" srcId="{7FFA65BE-801F-42F1-ACAC-0A92EE36A98C}" destId="{0B31A061-41DC-4279-86F4-A39857CF6AC4}" srcOrd="0" destOrd="0" parTransId="{F8EF9752-15C0-49FA-B965-E41642DC3C68}" sibTransId="{79343862-24C5-4E5C-86AE-F811617B1874}"/>
    <dgm:cxn modelId="{602CC4EC-2141-4630-9ED6-3BDF70C7818B}" type="presOf" srcId="{52FC4B03-BF48-4395-AD03-66C52A78BC5D}" destId="{3DD6A56F-6EEA-4EFC-911A-94F5EFFEABA3}" srcOrd="0" destOrd="0" presId="urn:microsoft.com/office/officeart/2005/8/layout/vList5"/>
    <dgm:cxn modelId="{96D9FC4E-5438-4274-8A51-C766225A7E77}" srcId="{05BE07B3-4A8D-40C5-8ABD-63A7D1269220}" destId="{8DDFB659-04D8-4D67-9823-5BCD9C081ABA}" srcOrd="0" destOrd="0" parTransId="{F66C6AFB-9838-48AB-8A31-899658DAA325}" sibTransId="{F936059D-4DD5-4B9D-835D-09D05691D02A}"/>
    <dgm:cxn modelId="{81EF7EBC-3A2F-43A1-835D-B5FC319128AC}" type="presOf" srcId="{46F2F26A-9016-475D-A75D-5F2871C6D1A9}" destId="{F992A2BC-3219-466E-B8E5-90438AFE9D81}" srcOrd="0" destOrd="0" presId="urn:microsoft.com/office/officeart/2005/8/layout/vList5"/>
    <dgm:cxn modelId="{1736678F-B500-4B67-86E8-CC866DD9C346}" type="presOf" srcId="{E466C870-C242-4E5E-B002-5B3AFC9A8BCE}" destId="{B9083CA2-2E31-4FA2-A566-ED69344A3D5C}" srcOrd="0" destOrd="0" presId="urn:microsoft.com/office/officeart/2005/8/layout/vList5"/>
    <dgm:cxn modelId="{0ED25722-2224-4015-A320-52E2B75E18C0}" type="presOf" srcId="{82259E13-F47F-4671-997F-0E12C04DBF3E}" destId="{AA11B557-1B81-4DCD-B969-96828ABD93D3}" srcOrd="0" destOrd="0" presId="urn:microsoft.com/office/officeart/2005/8/layout/vList5"/>
    <dgm:cxn modelId="{BBC865AA-ECF7-4EA7-B18F-D5A274294A18}" srcId="{82259E13-F47F-4671-997F-0E12C04DBF3E}" destId="{46F2F26A-9016-475D-A75D-5F2871C6D1A9}" srcOrd="0" destOrd="0" parTransId="{D2A03168-5716-449E-9B98-B878A4ED2FF7}" sibTransId="{0DF22046-7838-4907-9C4F-C6DFA4D86FB6}"/>
    <dgm:cxn modelId="{AA1C58AC-AFF5-4A15-9570-F4E12CFEF8C4}" srcId="{82259E13-F47F-4671-997F-0E12C04DBF3E}" destId="{C1035BD0-E1A9-491B-9E19-D6AF4D89D65E}" srcOrd="4" destOrd="0" parTransId="{B0D7398F-4446-4905-8778-9629BB3A22BB}" sibTransId="{8E755544-7113-4700-9C5E-026BAA94B518}"/>
    <dgm:cxn modelId="{8B790A94-1650-44B4-914C-D7F651892CF1}" type="presOf" srcId="{0B31A061-41DC-4279-86F4-A39857CF6AC4}" destId="{8781EFB1-DA40-45A1-BF9F-718B6B4937C8}" srcOrd="0" destOrd="0" presId="urn:microsoft.com/office/officeart/2005/8/layout/vList5"/>
    <dgm:cxn modelId="{BDC5712F-EA84-41B9-BD4B-30BAB69D8381}" srcId="{E466C870-C242-4E5E-B002-5B3AFC9A8BCE}" destId="{7C3C410E-D3C4-4EDD-8962-90762A2F35B8}" srcOrd="0" destOrd="0" parTransId="{C7F1BA4B-3703-4B48-B5D7-440205BE1429}" sibTransId="{2DFEF526-8BC2-4CDC-A0FF-24C19B377FA7}"/>
    <dgm:cxn modelId="{697BA925-DB0C-4709-A26B-902FE0224A23}" type="presOf" srcId="{7C3C410E-D3C4-4EDD-8962-90762A2F35B8}" destId="{D2865C21-5BDA-4AC3-B8D2-BBA647A1CF2A}" srcOrd="0" destOrd="0" presId="urn:microsoft.com/office/officeart/2005/8/layout/vList5"/>
    <dgm:cxn modelId="{7378213D-6495-4031-BA7B-F334A9741619}" type="presOf" srcId="{C1E19E02-3FEB-4A42-AE6A-2B3D49831C15}" destId="{CD3AAF68-9EDD-469F-8C39-DC8D767C03B4}" srcOrd="0" destOrd="0" presId="urn:microsoft.com/office/officeart/2005/8/layout/vList5"/>
    <dgm:cxn modelId="{84C36C1C-6750-4D07-9038-F55AB8EC4AAB}" type="presOf" srcId="{0B31433E-8DB3-469A-8DAB-2594173DB435}" destId="{5B9EAB84-8B02-4FD5-9861-3521AF72D07E}" srcOrd="0" destOrd="0" presId="urn:microsoft.com/office/officeart/2005/8/layout/vList5"/>
    <dgm:cxn modelId="{F64B918A-4D97-4C42-A171-AECBE6D6E770}" type="presOf" srcId="{7FFA65BE-801F-42F1-ACAC-0A92EE36A98C}" destId="{9F65A009-41D1-4A19-AA2E-7346A7E6C911}" srcOrd="0" destOrd="0" presId="urn:microsoft.com/office/officeart/2005/8/layout/vList5"/>
    <dgm:cxn modelId="{146F6F77-2119-45A7-A9F2-86023A867317}" srcId="{7123A677-32A4-4F44-BDA6-E1F865F1C871}" destId="{52FC4B03-BF48-4395-AD03-66C52A78BC5D}" srcOrd="0" destOrd="0" parTransId="{4354C19B-A858-4C37-8DAF-316F0F4C3104}" sibTransId="{940C2C7F-F296-4978-97FB-95119BD80612}"/>
    <dgm:cxn modelId="{2EC61DF5-123C-4815-8F43-FFA95D2DCC1D}" srcId="{46F2F26A-9016-475D-A75D-5F2871C6D1A9}" destId="{C1E19E02-3FEB-4A42-AE6A-2B3D49831C15}" srcOrd="0" destOrd="0" parTransId="{46971A7D-390F-459E-9823-7DF41294FFB0}" sibTransId="{57DE261A-5412-4BE8-9C84-47AB15E5DB36}"/>
    <dgm:cxn modelId="{6C2A9BA9-50A4-41CC-8B4B-EF359936D235}" type="presParOf" srcId="{AA11B557-1B81-4DCD-B969-96828ABD93D3}" destId="{5B61B431-2D51-493C-9151-FABF10CC373F}" srcOrd="0" destOrd="0" presId="urn:microsoft.com/office/officeart/2005/8/layout/vList5"/>
    <dgm:cxn modelId="{B2C01F9F-C11B-4F6A-AC3A-5C1AA1010645}" type="presParOf" srcId="{5B61B431-2D51-493C-9151-FABF10CC373F}" destId="{F992A2BC-3219-466E-B8E5-90438AFE9D81}" srcOrd="0" destOrd="0" presId="urn:microsoft.com/office/officeart/2005/8/layout/vList5"/>
    <dgm:cxn modelId="{1145C665-7131-40EB-A567-C4A7CD146DC1}" type="presParOf" srcId="{5B61B431-2D51-493C-9151-FABF10CC373F}" destId="{CD3AAF68-9EDD-469F-8C39-DC8D767C03B4}" srcOrd="1" destOrd="0" presId="urn:microsoft.com/office/officeart/2005/8/layout/vList5"/>
    <dgm:cxn modelId="{402B91EE-BA4D-46A1-B74F-BA7A15DBF455}" type="presParOf" srcId="{AA11B557-1B81-4DCD-B969-96828ABD93D3}" destId="{0B40A30D-4D6D-46BB-A1DA-188CEB5F4EA4}" srcOrd="1" destOrd="0" presId="urn:microsoft.com/office/officeart/2005/8/layout/vList5"/>
    <dgm:cxn modelId="{2F937C92-01A3-4240-835C-6A3B9F015C64}" type="presParOf" srcId="{AA11B557-1B81-4DCD-B969-96828ABD93D3}" destId="{F3B01653-CA72-4D2A-A7D1-CB8741CE61B3}" srcOrd="2" destOrd="0" presId="urn:microsoft.com/office/officeart/2005/8/layout/vList5"/>
    <dgm:cxn modelId="{58DA810F-4A10-4BC4-AA3C-F139E816AF38}" type="presParOf" srcId="{F3B01653-CA72-4D2A-A7D1-CB8741CE61B3}" destId="{20E83341-AB33-44DF-9DFA-C32F37195662}" srcOrd="0" destOrd="0" presId="urn:microsoft.com/office/officeart/2005/8/layout/vList5"/>
    <dgm:cxn modelId="{8E9077A0-6A7A-4A02-9643-4CA199393245}" type="presParOf" srcId="{F3B01653-CA72-4D2A-A7D1-CB8741CE61B3}" destId="{5B9EAB84-8B02-4FD5-9861-3521AF72D07E}" srcOrd="1" destOrd="0" presId="urn:microsoft.com/office/officeart/2005/8/layout/vList5"/>
    <dgm:cxn modelId="{060D76AA-C01C-4FF3-9A66-15D272611468}" type="presParOf" srcId="{AA11B557-1B81-4DCD-B969-96828ABD93D3}" destId="{F728F428-B3FD-48E9-902D-3CF326886A1D}" srcOrd="3" destOrd="0" presId="urn:microsoft.com/office/officeart/2005/8/layout/vList5"/>
    <dgm:cxn modelId="{0BD6A09E-5AF2-4D58-BF5C-5C70887A9E26}" type="presParOf" srcId="{AA11B557-1B81-4DCD-B969-96828ABD93D3}" destId="{6AB3C565-5C6A-4442-96DB-9C6922F36BD5}" srcOrd="4" destOrd="0" presId="urn:microsoft.com/office/officeart/2005/8/layout/vList5"/>
    <dgm:cxn modelId="{CC4E4445-B3F5-4A5C-861D-C1E9369710EE}" type="presParOf" srcId="{6AB3C565-5C6A-4442-96DB-9C6922F36BD5}" destId="{26D64974-3658-48A1-8CF8-F916502AB650}" srcOrd="0" destOrd="0" presId="urn:microsoft.com/office/officeart/2005/8/layout/vList5"/>
    <dgm:cxn modelId="{E75304C3-C447-404F-9152-29CAF7FEA9E2}" type="presParOf" srcId="{6AB3C565-5C6A-4442-96DB-9C6922F36BD5}" destId="{3DD6A56F-6EEA-4EFC-911A-94F5EFFEABA3}" srcOrd="1" destOrd="0" presId="urn:microsoft.com/office/officeart/2005/8/layout/vList5"/>
    <dgm:cxn modelId="{3ED95DDB-FBB9-4573-BC7C-83C28BCC0E29}" type="presParOf" srcId="{AA11B557-1B81-4DCD-B969-96828ABD93D3}" destId="{44BE54A2-8401-4EE7-B6DD-02B4A187F744}" srcOrd="5" destOrd="0" presId="urn:microsoft.com/office/officeart/2005/8/layout/vList5"/>
    <dgm:cxn modelId="{9EE2EBCD-C058-4F7D-9443-B926ED5755C1}" type="presParOf" srcId="{AA11B557-1B81-4DCD-B969-96828ABD93D3}" destId="{15E9A100-9BCD-4B8B-8AAA-C8F6544828A8}" srcOrd="6" destOrd="0" presId="urn:microsoft.com/office/officeart/2005/8/layout/vList5"/>
    <dgm:cxn modelId="{8FA60F2C-55B0-475F-81FE-01FFFDFA4F06}" type="presParOf" srcId="{15E9A100-9BCD-4B8B-8AAA-C8F6544828A8}" destId="{86D54A29-28BA-4815-9D0D-E51489FBC923}" srcOrd="0" destOrd="0" presId="urn:microsoft.com/office/officeart/2005/8/layout/vList5"/>
    <dgm:cxn modelId="{F261AE50-D9D6-4980-B271-11EDCFA3E1C4}" type="presParOf" srcId="{15E9A100-9BCD-4B8B-8AAA-C8F6544828A8}" destId="{222D1681-714E-4209-BF7D-F37032D3E5DC}" srcOrd="1" destOrd="0" presId="urn:microsoft.com/office/officeart/2005/8/layout/vList5"/>
    <dgm:cxn modelId="{BF737D50-13EB-4B2C-8292-E33A991F55AF}" type="presParOf" srcId="{AA11B557-1B81-4DCD-B969-96828ABD93D3}" destId="{7CF3438A-D222-4CAD-A6CD-1EEB14C39C21}" srcOrd="7" destOrd="0" presId="urn:microsoft.com/office/officeart/2005/8/layout/vList5"/>
    <dgm:cxn modelId="{4B781FA8-35B0-42F0-ABD4-3278F15F4B00}" type="presParOf" srcId="{AA11B557-1B81-4DCD-B969-96828ABD93D3}" destId="{CF23F53F-E6CF-48DB-B24F-4C175B1040D0}" srcOrd="8" destOrd="0" presId="urn:microsoft.com/office/officeart/2005/8/layout/vList5"/>
    <dgm:cxn modelId="{FA0D7E3E-36D4-4479-BE72-18AF22C94AA8}" type="presParOf" srcId="{CF23F53F-E6CF-48DB-B24F-4C175B1040D0}" destId="{33A75209-8144-4E2F-B710-B366A8B583B9}" srcOrd="0" destOrd="0" presId="urn:microsoft.com/office/officeart/2005/8/layout/vList5"/>
    <dgm:cxn modelId="{BB32BD64-51FA-4000-90AD-169E90DACE22}" type="presParOf" srcId="{CF23F53F-E6CF-48DB-B24F-4C175B1040D0}" destId="{E73A32E4-216C-48A0-BF19-02E593314B0D}" srcOrd="1" destOrd="0" presId="urn:microsoft.com/office/officeart/2005/8/layout/vList5"/>
    <dgm:cxn modelId="{1715DD42-C2BC-44D7-916D-8280AEDA56B6}" type="presParOf" srcId="{AA11B557-1B81-4DCD-B969-96828ABD93D3}" destId="{9B5AE0FE-28B8-4F82-8BAE-8D4A6DE4ECA2}" srcOrd="9" destOrd="0" presId="urn:microsoft.com/office/officeart/2005/8/layout/vList5"/>
    <dgm:cxn modelId="{F932426C-FC6C-462D-8D3A-4153A9145A66}" type="presParOf" srcId="{AA11B557-1B81-4DCD-B969-96828ABD93D3}" destId="{AEAAE808-748A-48D9-B106-7AC787E0A6B0}" srcOrd="10" destOrd="0" presId="urn:microsoft.com/office/officeart/2005/8/layout/vList5"/>
    <dgm:cxn modelId="{6633BAB5-C9B5-40A6-B907-DF76FD6C99A7}" type="presParOf" srcId="{AEAAE808-748A-48D9-B106-7AC787E0A6B0}" destId="{9F65A009-41D1-4A19-AA2E-7346A7E6C911}" srcOrd="0" destOrd="0" presId="urn:microsoft.com/office/officeart/2005/8/layout/vList5"/>
    <dgm:cxn modelId="{D14E95BD-99D2-4B58-9C5C-85A2B5B99F13}" type="presParOf" srcId="{AEAAE808-748A-48D9-B106-7AC787E0A6B0}" destId="{8781EFB1-DA40-45A1-BF9F-718B6B4937C8}" srcOrd="1" destOrd="0" presId="urn:microsoft.com/office/officeart/2005/8/layout/vList5"/>
    <dgm:cxn modelId="{A1FC7407-0A9B-43D0-B11C-E60CC90DBE4C}" type="presParOf" srcId="{AA11B557-1B81-4DCD-B969-96828ABD93D3}" destId="{43B2EF0B-F07E-403E-9D92-9CFFBECDC494}" srcOrd="11" destOrd="0" presId="urn:microsoft.com/office/officeart/2005/8/layout/vList5"/>
    <dgm:cxn modelId="{EE4ADDC8-0146-47C7-9BF0-8576E2E46386}" type="presParOf" srcId="{AA11B557-1B81-4DCD-B969-96828ABD93D3}" destId="{2B5E0278-EBA6-4352-B3B6-7362ECF8FA5B}" srcOrd="12" destOrd="0" presId="urn:microsoft.com/office/officeart/2005/8/layout/vList5"/>
    <dgm:cxn modelId="{315D7511-20BF-478D-89A0-9375BD74DE3B}" type="presParOf" srcId="{2B5E0278-EBA6-4352-B3B6-7362ECF8FA5B}" destId="{B9083CA2-2E31-4FA2-A566-ED69344A3D5C}" srcOrd="0" destOrd="0" presId="urn:microsoft.com/office/officeart/2005/8/layout/vList5"/>
    <dgm:cxn modelId="{127BE41A-02AE-4C85-89F9-237295EE4886}" type="presParOf" srcId="{2B5E0278-EBA6-4352-B3B6-7362ECF8FA5B}" destId="{D2865C21-5BDA-4AC3-B8D2-BBA647A1CF2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2259E13-F47F-4671-997F-0E12C04DBF3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6F2F26A-9016-475D-A75D-5F2871C6D1A9}">
      <dgm:prSet phldrT="[Text]"/>
      <dgm:spPr/>
      <dgm:t>
        <a:bodyPr/>
        <a:lstStyle/>
        <a:p>
          <a:r>
            <a:rPr lang="en-US" b="1" smtClean="0">
              <a:latin typeface="Times New Roman" pitchFamily="18" charset="0"/>
              <a:cs typeface="Times New Roman" pitchFamily="18" charset="0"/>
            </a:rPr>
            <a:t>CHƯƠNG XX </a:t>
          </a:r>
          <a:endParaRPr lang="en-US" b="1">
            <a:latin typeface="Times New Roman" pitchFamily="18" charset="0"/>
            <a:cs typeface="Times New Roman" pitchFamily="18" charset="0"/>
          </a:endParaRPr>
        </a:p>
      </dgm:t>
    </dgm:pt>
    <dgm:pt modelId="{D2A03168-5716-449E-9B98-B878A4ED2FF7}" type="parTrans" cxnId="{BBC865AA-ECF7-4EA7-B18F-D5A274294A18}">
      <dgm:prSet/>
      <dgm:spPr/>
      <dgm:t>
        <a:bodyPr/>
        <a:lstStyle/>
        <a:p>
          <a:endParaRPr lang="en-US" b="1">
            <a:latin typeface="Times New Roman" pitchFamily="18" charset="0"/>
            <a:cs typeface="Times New Roman" pitchFamily="18" charset="0"/>
          </a:endParaRPr>
        </a:p>
      </dgm:t>
    </dgm:pt>
    <dgm:pt modelId="{0DF22046-7838-4907-9C4F-C6DFA4D86FB6}" type="sibTrans" cxnId="{BBC865AA-ECF7-4EA7-B18F-D5A274294A18}">
      <dgm:prSet/>
      <dgm:spPr/>
      <dgm:t>
        <a:bodyPr/>
        <a:lstStyle/>
        <a:p>
          <a:endParaRPr lang="en-US" b="1">
            <a:latin typeface="Times New Roman" pitchFamily="18" charset="0"/>
            <a:cs typeface="Times New Roman" pitchFamily="18" charset="0"/>
          </a:endParaRPr>
        </a:p>
      </dgm:t>
    </dgm:pt>
    <dgm:pt modelId="{C1E19E02-3FEB-4A42-AE6A-2B3D49831C15}">
      <dgm:prSet phldrT="[Text]"/>
      <dgm:spPr/>
      <dgm:t>
        <a:bodyPr/>
        <a:lstStyle/>
        <a:p>
          <a:r>
            <a:rPr lang="en-US" b="1" smtClean="0">
              <a:latin typeface="Times New Roman" pitchFamily="18" charset="0"/>
              <a:cs typeface="Times New Roman" pitchFamily="18" charset="0"/>
            </a:rPr>
            <a:t>Các tội phạm về ma túy</a:t>
          </a:r>
          <a:endParaRPr lang="en-US" b="1">
            <a:latin typeface="Times New Roman" pitchFamily="18" charset="0"/>
            <a:cs typeface="Times New Roman" pitchFamily="18" charset="0"/>
          </a:endParaRPr>
        </a:p>
      </dgm:t>
    </dgm:pt>
    <dgm:pt modelId="{46971A7D-390F-459E-9823-7DF41294FFB0}" type="parTrans" cxnId="{2EC61DF5-123C-4815-8F43-FFA95D2DCC1D}">
      <dgm:prSet/>
      <dgm:spPr/>
      <dgm:t>
        <a:bodyPr/>
        <a:lstStyle/>
        <a:p>
          <a:endParaRPr lang="en-US" b="1">
            <a:latin typeface="Times New Roman" pitchFamily="18" charset="0"/>
            <a:cs typeface="Times New Roman" pitchFamily="18" charset="0"/>
          </a:endParaRPr>
        </a:p>
      </dgm:t>
    </dgm:pt>
    <dgm:pt modelId="{57DE261A-5412-4BE8-9C84-47AB15E5DB36}" type="sibTrans" cxnId="{2EC61DF5-123C-4815-8F43-FFA95D2DCC1D}">
      <dgm:prSet/>
      <dgm:spPr/>
      <dgm:t>
        <a:bodyPr/>
        <a:lstStyle/>
        <a:p>
          <a:endParaRPr lang="en-US" b="1">
            <a:latin typeface="Times New Roman" pitchFamily="18" charset="0"/>
            <a:cs typeface="Times New Roman" pitchFamily="18" charset="0"/>
          </a:endParaRPr>
        </a:p>
      </dgm:t>
    </dgm:pt>
    <dgm:pt modelId="{ABB297F4-8658-4ABA-9053-799C880A4379}">
      <dgm:prSet phldrT="[Text]"/>
      <dgm:spPr/>
      <dgm:t>
        <a:bodyPr/>
        <a:lstStyle/>
        <a:p>
          <a:r>
            <a:rPr lang="en-US" b="1" smtClean="0">
              <a:latin typeface="Times New Roman" pitchFamily="18" charset="0"/>
              <a:cs typeface="Times New Roman" pitchFamily="18" charset="0"/>
            </a:rPr>
            <a:t>CHƯƠNG XXI</a:t>
          </a:r>
          <a:endParaRPr lang="en-US" b="1">
            <a:latin typeface="Times New Roman" pitchFamily="18" charset="0"/>
            <a:cs typeface="Times New Roman" pitchFamily="18" charset="0"/>
          </a:endParaRPr>
        </a:p>
      </dgm:t>
    </dgm:pt>
    <dgm:pt modelId="{360D9081-66A1-44AA-87E9-A297C91F4D24}" type="parTrans" cxnId="{39E376F8-E945-4C99-82B6-28C4CBD7CD6E}">
      <dgm:prSet/>
      <dgm:spPr/>
      <dgm:t>
        <a:bodyPr/>
        <a:lstStyle/>
        <a:p>
          <a:endParaRPr lang="en-US" b="1">
            <a:latin typeface="Times New Roman" pitchFamily="18" charset="0"/>
            <a:cs typeface="Times New Roman" pitchFamily="18" charset="0"/>
          </a:endParaRPr>
        </a:p>
      </dgm:t>
    </dgm:pt>
    <dgm:pt modelId="{3B53CD26-40FB-460B-8434-1DD640E8A428}" type="sibTrans" cxnId="{39E376F8-E945-4C99-82B6-28C4CBD7CD6E}">
      <dgm:prSet/>
      <dgm:spPr/>
      <dgm:t>
        <a:bodyPr/>
        <a:lstStyle/>
        <a:p>
          <a:endParaRPr lang="en-US" b="1">
            <a:latin typeface="Times New Roman" pitchFamily="18" charset="0"/>
            <a:cs typeface="Times New Roman" pitchFamily="18" charset="0"/>
          </a:endParaRPr>
        </a:p>
      </dgm:t>
    </dgm:pt>
    <dgm:pt modelId="{0B31433E-8DB3-469A-8DAB-2594173DB435}">
      <dgm:prSet phldrT="[Text]"/>
      <dgm:spPr/>
      <dgm:t>
        <a:bodyPr/>
        <a:lstStyle/>
        <a:p>
          <a:r>
            <a:rPr lang="en-US" b="1" smtClean="0">
              <a:latin typeface="Times New Roman" pitchFamily="18" charset="0"/>
              <a:cs typeface="Times New Roman" pitchFamily="18" charset="0"/>
            </a:rPr>
            <a:t>Các tội xâm phạm an toàn công cộng, trật tự công cộng</a:t>
          </a:r>
          <a:endParaRPr lang="en-US" b="1">
            <a:latin typeface="Times New Roman" pitchFamily="18" charset="0"/>
            <a:cs typeface="Times New Roman" pitchFamily="18" charset="0"/>
          </a:endParaRPr>
        </a:p>
      </dgm:t>
    </dgm:pt>
    <dgm:pt modelId="{53DFD381-6866-43FE-87D8-6EEE6E90C853}" type="parTrans" cxnId="{861FD992-6E0F-47B4-AAE5-A7E6AA858F8B}">
      <dgm:prSet/>
      <dgm:spPr/>
      <dgm:t>
        <a:bodyPr/>
        <a:lstStyle/>
        <a:p>
          <a:endParaRPr lang="en-US" b="1">
            <a:latin typeface="Times New Roman" pitchFamily="18" charset="0"/>
            <a:cs typeface="Times New Roman" pitchFamily="18" charset="0"/>
          </a:endParaRPr>
        </a:p>
      </dgm:t>
    </dgm:pt>
    <dgm:pt modelId="{56493EE0-8DD3-48BC-BA85-7D750D5D9378}" type="sibTrans" cxnId="{861FD992-6E0F-47B4-AAE5-A7E6AA858F8B}">
      <dgm:prSet/>
      <dgm:spPr/>
      <dgm:t>
        <a:bodyPr/>
        <a:lstStyle/>
        <a:p>
          <a:endParaRPr lang="en-US" b="1">
            <a:latin typeface="Times New Roman" pitchFamily="18" charset="0"/>
            <a:cs typeface="Times New Roman" pitchFamily="18" charset="0"/>
          </a:endParaRPr>
        </a:p>
      </dgm:t>
    </dgm:pt>
    <dgm:pt modelId="{7123A677-32A4-4F44-BDA6-E1F865F1C871}">
      <dgm:prSet phldrT="[Text]"/>
      <dgm:spPr/>
      <dgm:t>
        <a:bodyPr/>
        <a:lstStyle/>
        <a:p>
          <a:r>
            <a:rPr lang="en-US" b="1" smtClean="0">
              <a:latin typeface="Times New Roman" pitchFamily="18" charset="0"/>
              <a:cs typeface="Times New Roman" pitchFamily="18" charset="0"/>
            </a:rPr>
            <a:t>CHƯƠNG XXII</a:t>
          </a:r>
          <a:endParaRPr lang="en-US" b="1">
            <a:latin typeface="Times New Roman" pitchFamily="18" charset="0"/>
            <a:cs typeface="Times New Roman" pitchFamily="18" charset="0"/>
          </a:endParaRPr>
        </a:p>
      </dgm:t>
    </dgm:pt>
    <dgm:pt modelId="{70E7E7E1-BA1D-4DCD-9753-905CA08278B1}" type="parTrans" cxnId="{E140EE2A-93D5-44ED-B17D-328791310D29}">
      <dgm:prSet/>
      <dgm:spPr/>
      <dgm:t>
        <a:bodyPr/>
        <a:lstStyle/>
        <a:p>
          <a:endParaRPr lang="en-US" b="1">
            <a:latin typeface="Times New Roman" pitchFamily="18" charset="0"/>
            <a:cs typeface="Times New Roman" pitchFamily="18" charset="0"/>
          </a:endParaRPr>
        </a:p>
      </dgm:t>
    </dgm:pt>
    <dgm:pt modelId="{7F090D71-C970-4E6A-9D7C-BB5155BBEDF6}" type="sibTrans" cxnId="{E140EE2A-93D5-44ED-B17D-328791310D29}">
      <dgm:prSet/>
      <dgm:spPr/>
      <dgm:t>
        <a:bodyPr/>
        <a:lstStyle/>
        <a:p>
          <a:endParaRPr lang="en-US" b="1">
            <a:latin typeface="Times New Roman" pitchFamily="18" charset="0"/>
            <a:cs typeface="Times New Roman" pitchFamily="18" charset="0"/>
          </a:endParaRPr>
        </a:p>
      </dgm:t>
    </dgm:pt>
    <dgm:pt modelId="{52FC4B03-BF48-4395-AD03-66C52A78BC5D}">
      <dgm:prSet phldrT="[Text]"/>
      <dgm:spPr/>
      <dgm:t>
        <a:bodyPr/>
        <a:lstStyle/>
        <a:p>
          <a:r>
            <a:rPr lang="en-US" b="1" smtClean="0">
              <a:latin typeface="Times New Roman" pitchFamily="18" charset="0"/>
              <a:cs typeface="Times New Roman" pitchFamily="18" charset="0"/>
            </a:rPr>
            <a:t>Các tội xâm phạm trật tự quản lý hành chính</a:t>
          </a:r>
          <a:endParaRPr lang="en-US" b="1">
            <a:latin typeface="Times New Roman" pitchFamily="18" charset="0"/>
            <a:cs typeface="Times New Roman" pitchFamily="18" charset="0"/>
          </a:endParaRPr>
        </a:p>
      </dgm:t>
    </dgm:pt>
    <dgm:pt modelId="{4354C19B-A858-4C37-8DAF-316F0F4C3104}" type="parTrans" cxnId="{146F6F77-2119-45A7-A9F2-86023A867317}">
      <dgm:prSet/>
      <dgm:spPr/>
      <dgm:t>
        <a:bodyPr/>
        <a:lstStyle/>
        <a:p>
          <a:endParaRPr lang="en-US" b="1">
            <a:latin typeface="Times New Roman" pitchFamily="18" charset="0"/>
            <a:cs typeface="Times New Roman" pitchFamily="18" charset="0"/>
          </a:endParaRPr>
        </a:p>
      </dgm:t>
    </dgm:pt>
    <dgm:pt modelId="{940C2C7F-F296-4978-97FB-95119BD80612}" type="sibTrans" cxnId="{146F6F77-2119-45A7-A9F2-86023A867317}">
      <dgm:prSet/>
      <dgm:spPr/>
      <dgm:t>
        <a:bodyPr/>
        <a:lstStyle/>
        <a:p>
          <a:endParaRPr lang="en-US" b="1">
            <a:latin typeface="Times New Roman" pitchFamily="18" charset="0"/>
            <a:cs typeface="Times New Roman" pitchFamily="18" charset="0"/>
          </a:endParaRPr>
        </a:p>
      </dgm:t>
    </dgm:pt>
    <dgm:pt modelId="{05BE07B3-4A8D-40C5-8ABD-63A7D1269220}">
      <dgm:prSet phldrT="[Text]"/>
      <dgm:spPr/>
      <dgm:t>
        <a:bodyPr/>
        <a:lstStyle/>
        <a:p>
          <a:r>
            <a:rPr lang="en-US" b="1" smtClean="0">
              <a:latin typeface="Times New Roman" pitchFamily="18" charset="0"/>
              <a:cs typeface="Times New Roman" pitchFamily="18" charset="0"/>
            </a:rPr>
            <a:t>CHƯƠNG XXIII</a:t>
          </a:r>
          <a:endParaRPr lang="en-US" b="1">
            <a:latin typeface="Times New Roman" pitchFamily="18" charset="0"/>
            <a:cs typeface="Times New Roman" pitchFamily="18" charset="0"/>
          </a:endParaRPr>
        </a:p>
      </dgm:t>
    </dgm:pt>
    <dgm:pt modelId="{885B472B-5463-4824-B58F-DF7FE21A70C7}" type="parTrans" cxnId="{43D624BF-47C5-47E8-9059-403E3DE41EFF}">
      <dgm:prSet/>
      <dgm:spPr/>
      <dgm:t>
        <a:bodyPr/>
        <a:lstStyle/>
        <a:p>
          <a:endParaRPr lang="en-US" b="1">
            <a:latin typeface="Times New Roman" pitchFamily="18" charset="0"/>
            <a:cs typeface="Times New Roman" pitchFamily="18" charset="0"/>
          </a:endParaRPr>
        </a:p>
      </dgm:t>
    </dgm:pt>
    <dgm:pt modelId="{E914352F-9B0B-401E-B7E5-715F968F61A1}" type="sibTrans" cxnId="{43D624BF-47C5-47E8-9059-403E3DE41EFF}">
      <dgm:prSet/>
      <dgm:spPr/>
      <dgm:t>
        <a:bodyPr/>
        <a:lstStyle/>
        <a:p>
          <a:endParaRPr lang="en-US" b="1">
            <a:latin typeface="Times New Roman" pitchFamily="18" charset="0"/>
            <a:cs typeface="Times New Roman" pitchFamily="18" charset="0"/>
          </a:endParaRPr>
        </a:p>
      </dgm:t>
    </dgm:pt>
    <dgm:pt modelId="{8DDFB659-04D8-4D67-9823-5BCD9C081ABA}">
      <dgm:prSet phldrT="[Text]"/>
      <dgm:spPr/>
      <dgm:t>
        <a:bodyPr/>
        <a:lstStyle/>
        <a:p>
          <a:r>
            <a:rPr lang="en-US" b="1" smtClean="0">
              <a:latin typeface="Times New Roman" pitchFamily="18" charset="0"/>
              <a:cs typeface="Times New Roman" pitchFamily="18" charset="0"/>
            </a:rPr>
            <a:t>Các tội phạm về chức vụ</a:t>
          </a:r>
          <a:endParaRPr lang="en-US" b="1">
            <a:latin typeface="Times New Roman" pitchFamily="18" charset="0"/>
            <a:cs typeface="Times New Roman" pitchFamily="18" charset="0"/>
          </a:endParaRPr>
        </a:p>
      </dgm:t>
    </dgm:pt>
    <dgm:pt modelId="{F66C6AFB-9838-48AB-8A31-899658DAA325}" type="parTrans" cxnId="{96D9FC4E-5438-4274-8A51-C766225A7E77}">
      <dgm:prSet/>
      <dgm:spPr/>
      <dgm:t>
        <a:bodyPr/>
        <a:lstStyle/>
        <a:p>
          <a:endParaRPr lang="en-US" b="1">
            <a:latin typeface="Times New Roman" pitchFamily="18" charset="0"/>
            <a:cs typeface="Times New Roman" pitchFamily="18" charset="0"/>
          </a:endParaRPr>
        </a:p>
      </dgm:t>
    </dgm:pt>
    <dgm:pt modelId="{F936059D-4DD5-4B9D-835D-09D05691D02A}" type="sibTrans" cxnId="{96D9FC4E-5438-4274-8A51-C766225A7E77}">
      <dgm:prSet/>
      <dgm:spPr/>
      <dgm:t>
        <a:bodyPr/>
        <a:lstStyle/>
        <a:p>
          <a:endParaRPr lang="en-US" b="1">
            <a:latin typeface="Times New Roman" pitchFamily="18" charset="0"/>
            <a:cs typeface="Times New Roman" pitchFamily="18" charset="0"/>
          </a:endParaRPr>
        </a:p>
      </dgm:t>
    </dgm:pt>
    <dgm:pt modelId="{0B31A061-41DC-4279-86F4-A39857CF6AC4}">
      <dgm:prSet phldrT="[Text]"/>
      <dgm:spPr/>
      <dgm:t>
        <a:bodyPr/>
        <a:lstStyle/>
        <a:p>
          <a:r>
            <a:rPr lang="en-US" b="1" smtClean="0">
              <a:latin typeface="Times New Roman" pitchFamily="18" charset="0"/>
              <a:cs typeface="Times New Roman" pitchFamily="18" charset="0"/>
            </a:rPr>
            <a:t>Các tội xâm phạm NV, TN của quân nhân và trách nhiệm của người phối thuộc với quan đội trong chiến đấu, phụ vụ chiến đấu</a:t>
          </a:r>
          <a:endParaRPr lang="en-US" b="1">
            <a:latin typeface="Times New Roman" pitchFamily="18" charset="0"/>
            <a:cs typeface="Times New Roman" pitchFamily="18" charset="0"/>
          </a:endParaRPr>
        </a:p>
      </dgm:t>
    </dgm:pt>
    <dgm:pt modelId="{F8EF9752-15C0-49FA-B965-E41642DC3C68}" type="parTrans" cxnId="{5B413507-1FF9-4147-9A3F-6860CC7DCFF0}">
      <dgm:prSet/>
      <dgm:spPr/>
      <dgm:t>
        <a:bodyPr/>
        <a:lstStyle/>
        <a:p>
          <a:endParaRPr lang="en-US" b="1">
            <a:latin typeface="Times New Roman" pitchFamily="18" charset="0"/>
            <a:cs typeface="Times New Roman" pitchFamily="18" charset="0"/>
          </a:endParaRPr>
        </a:p>
      </dgm:t>
    </dgm:pt>
    <dgm:pt modelId="{79343862-24C5-4E5C-86AE-F811617B1874}" type="sibTrans" cxnId="{5B413507-1FF9-4147-9A3F-6860CC7DCFF0}">
      <dgm:prSet/>
      <dgm:spPr/>
      <dgm:t>
        <a:bodyPr/>
        <a:lstStyle/>
        <a:p>
          <a:endParaRPr lang="en-US" b="1">
            <a:latin typeface="Times New Roman" pitchFamily="18" charset="0"/>
            <a:cs typeface="Times New Roman" pitchFamily="18" charset="0"/>
          </a:endParaRPr>
        </a:p>
      </dgm:t>
    </dgm:pt>
    <dgm:pt modelId="{C1035BD0-E1A9-491B-9E19-D6AF4D89D65E}">
      <dgm:prSet phldrT="[Text]"/>
      <dgm:spPr/>
      <dgm:t>
        <a:bodyPr/>
        <a:lstStyle/>
        <a:p>
          <a:r>
            <a:rPr lang="en-US" b="1" smtClean="0">
              <a:latin typeface="Times New Roman" pitchFamily="18" charset="0"/>
              <a:cs typeface="Times New Roman" pitchFamily="18" charset="0"/>
            </a:rPr>
            <a:t>CHƯƠNG XXIV</a:t>
          </a:r>
          <a:endParaRPr lang="en-US" b="1">
            <a:latin typeface="Times New Roman" pitchFamily="18" charset="0"/>
            <a:cs typeface="Times New Roman" pitchFamily="18" charset="0"/>
          </a:endParaRPr>
        </a:p>
      </dgm:t>
    </dgm:pt>
    <dgm:pt modelId="{B0D7398F-4446-4905-8778-9629BB3A22BB}" type="parTrans" cxnId="{AA1C58AC-AFF5-4A15-9570-F4E12CFEF8C4}">
      <dgm:prSet/>
      <dgm:spPr/>
      <dgm:t>
        <a:bodyPr/>
        <a:lstStyle/>
        <a:p>
          <a:endParaRPr lang="en-US" b="1">
            <a:latin typeface="Times New Roman" pitchFamily="18" charset="0"/>
            <a:cs typeface="Times New Roman" pitchFamily="18" charset="0"/>
          </a:endParaRPr>
        </a:p>
      </dgm:t>
    </dgm:pt>
    <dgm:pt modelId="{8E755544-7113-4700-9C5E-026BAA94B518}" type="sibTrans" cxnId="{AA1C58AC-AFF5-4A15-9570-F4E12CFEF8C4}">
      <dgm:prSet/>
      <dgm:spPr/>
      <dgm:t>
        <a:bodyPr/>
        <a:lstStyle/>
        <a:p>
          <a:endParaRPr lang="en-US" b="1">
            <a:latin typeface="Times New Roman" pitchFamily="18" charset="0"/>
            <a:cs typeface="Times New Roman" pitchFamily="18" charset="0"/>
          </a:endParaRPr>
        </a:p>
      </dgm:t>
    </dgm:pt>
    <dgm:pt modelId="{BDAED7C5-4A3B-48BB-A75C-DCD3C8ECBCC5}">
      <dgm:prSet phldrT="[Text]"/>
      <dgm:spPr/>
      <dgm:t>
        <a:bodyPr/>
        <a:lstStyle/>
        <a:p>
          <a:r>
            <a:rPr lang="en-US" b="1" smtClean="0">
              <a:latin typeface="Times New Roman" pitchFamily="18" charset="0"/>
              <a:cs typeface="Times New Roman" pitchFamily="18" charset="0"/>
            </a:rPr>
            <a:t>Các tội xâm phạm hoạt động tư pháp</a:t>
          </a:r>
          <a:endParaRPr lang="en-US" b="1">
            <a:latin typeface="Times New Roman" pitchFamily="18" charset="0"/>
            <a:cs typeface="Times New Roman" pitchFamily="18" charset="0"/>
          </a:endParaRPr>
        </a:p>
      </dgm:t>
    </dgm:pt>
    <dgm:pt modelId="{4BABE272-518D-47CF-9B23-99E256265484}" type="parTrans" cxnId="{36F3E162-E17E-409D-B5DC-BB42BC9D0526}">
      <dgm:prSet/>
      <dgm:spPr/>
      <dgm:t>
        <a:bodyPr/>
        <a:lstStyle/>
        <a:p>
          <a:endParaRPr lang="en-US" b="1">
            <a:latin typeface="Times New Roman" pitchFamily="18" charset="0"/>
            <a:cs typeface="Times New Roman" pitchFamily="18" charset="0"/>
          </a:endParaRPr>
        </a:p>
      </dgm:t>
    </dgm:pt>
    <dgm:pt modelId="{002F711A-3881-457D-849D-7849D4A23560}" type="sibTrans" cxnId="{36F3E162-E17E-409D-B5DC-BB42BC9D0526}">
      <dgm:prSet/>
      <dgm:spPr/>
      <dgm:t>
        <a:bodyPr/>
        <a:lstStyle/>
        <a:p>
          <a:endParaRPr lang="en-US" b="1">
            <a:latin typeface="Times New Roman" pitchFamily="18" charset="0"/>
            <a:cs typeface="Times New Roman" pitchFamily="18" charset="0"/>
          </a:endParaRPr>
        </a:p>
      </dgm:t>
    </dgm:pt>
    <dgm:pt modelId="{7FFA65BE-801F-42F1-ACAC-0A92EE36A98C}">
      <dgm:prSet phldrT="[Text]"/>
      <dgm:spPr/>
      <dgm:t>
        <a:bodyPr/>
        <a:lstStyle/>
        <a:p>
          <a:r>
            <a:rPr lang="en-US" b="1" smtClean="0">
              <a:latin typeface="Times New Roman" pitchFamily="18" charset="0"/>
              <a:cs typeface="Times New Roman" pitchFamily="18" charset="0"/>
            </a:rPr>
            <a:t>CHƯƠNG XV</a:t>
          </a:r>
          <a:endParaRPr lang="en-US" b="1">
            <a:latin typeface="Times New Roman" pitchFamily="18" charset="0"/>
            <a:cs typeface="Times New Roman" pitchFamily="18" charset="0"/>
          </a:endParaRPr>
        </a:p>
      </dgm:t>
    </dgm:pt>
    <dgm:pt modelId="{E0C57512-EB9D-413A-96CB-ABD56507E1A0}" type="parTrans" cxnId="{8AFF929B-F6DE-4BC1-A236-D9547FC77D70}">
      <dgm:prSet/>
      <dgm:spPr/>
      <dgm:t>
        <a:bodyPr/>
        <a:lstStyle/>
        <a:p>
          <a:endParaRPr lang="en-US" b="1">
            <a:latin typeface="Times New Roman" pitchFamily="18" charset="0"/>
            <a:cs typeface="Times New Roman" pitchFamily="18" charset="0"/>
          </a:endParaRPr>
        </a:p>
      </dgm:t>
    </dgm:pt>
    <dgm:pt modelId="{C34A0278-15C0-42D3-9938-75A97748BB76}" type="sibTrans" cxnId="{8AFF929B-F6DE-4BC1-A236-D9547FC77D70}">
      <dgm:prSet/>
      <dgm:spPr/>
      <dgm:t>
        <a:bodyPr/>
        <a:lstStyle/>
        <a:p>
          <a:endParaRPr lang="en-US" b="1">
            <a:latin typeface="Times New Roman" pitchFamily="18" charset="0"/>
            <a:cs typeface="Times New Roman" pitchFamily="18" charset="0"/>
          </a:endParaRPr>
        </a:p>
      </dgm:t>
    </dgm:pt>
    <dgm:pt modelId="{7C3C410E-D3C4-4EDD-8962-90762A2F35B8}">
      <dgm:prSet phldrT="[Text]"/>
      <dgm:spPr/>
      <dgm:t>
        <a:bodyPr/>
        <a:lstStyle/>
        <a:p>
          <a:r>
            <a:rPr lang="en-US" b="1" smtClean="0">
              <a:latin typeface="Times New Roman" pitchFamily="18" charset="0"/>
              <a:cs typeface="Times New Roman" pitchFamily="18" charset="0"/>
            </a:rPr>
            <a:t>Các tội phá hoại hòa bình, chống loài người và tội phạm chiến tranh</a:t>
          </a:r>
          <a:endParaRPr lang="en-US" b="1">
            <a:latin typeface="Times New Roman" pitchFamily="18" charset="0"/>
            <a:cs typeface="Times New Roman" pitchFamily="18" charset="0"/>
          </a:endParaRPr>
        </a:p>
      </dgm:t>
    </dgm:pt>
    <dgm:pt modelId="{C7F1BA4B-3703-4B48-B5D7-440205BE1429}" type="parTrans" cxnId="{BDC5712F-EA84-41B9-BD4B-30BAB69D8381}">
      <dgm:prSet/>
      <dgm:spPr/>
      <dgm:t>
        <a:bodyPr/>
        <a:lstStyle/>
        <a:p>
          <a:endParaRPr lang="en-US" b="1"/>
        </a:p>
      </dgm:t>
    </dgm:pt>
    <dgm:pt modelId="{2DFEF526-8BC2-4CDC-A0FF-24C19B377FA7}" type="sibTrans" cxnId="{BDC5712F-EA84-41B9-BD4B-30BAB69D8381}">
      <dgm:prSet/>
      <dgm:spPr/>
      <dgm:t>
        <a:bodyPr/>
        <a:lstStyle/>
        <a:p>
          <a:endParaRPr lang="en-US" b="1"/>
        </a:p>
      </dgm:t>
    </dgm:pt>
    <dgm:pt modelId="{E466C870-C242-4E5E-B002-5B3AFC9A8BCE}">
      <dgm:prSet phldrT="[Text]"/>
      <dgm:spPr/>
      <dgm:t>
        <a:bodyPr/>
        <a:lstStyle/>
        <a:p>
          <a:r>
            <a:rPr lang="en-US" b="1" smtClean="0">
              <a:latin typeface="Times New Roman" pitchFamily="18" charset="0"/>
              <a:cs typeface="Times New Roman" pitchFamily="18" charset="0"/>
            </a:rPr>
            <a:t>CHƯƠNG XXVI</a:t>
          </a:r>
          <a:endParaRPr lang="en-US" b="1">
            <a:latin typeface="Times New Roman" pitchFamily="18" charset="0"/>
            <a:cs typeface="Times New Roman" pitchFamily="18" charset="0"/>
          </a:endParaRPr>
        </a:p>
      </dgm:t>
    </dgm:pt>
    <dgm:pt modelId="{2CB59A21-04E0-4579-B6EC-E1920142FFF3}" type="parTrans" cxnId="{D59C6F5B-974D-4577-9964-254631202E6E}">
      <dgm:prSet/>
      <dgm:spPr/>
      <dgm:t>
        <a:bodyPr/>
        <a:lstStyle/>
        <a:p>
          <a:endParaRPr lang="en-US" b="1"/>
        </a:p>
      </dgm:t>
    </dgm:pt>
    <dgm:pt modelId="{2A9B382A-60EF-4290-B78A-6B5B4B21A334}" type="sibTrans" cxnId="{D59C6F5B-974D-4577-9964-254631202E6E}">
      <dgm:prSet/>
      <dgm:spPr/>
      <dgm:t>
        <a:bodyPr/>
        <a:lstStyle/>
        <a:p>
          <a:endParaRPr lang="en-US" b="1"/>
        </a:p>
      </dgm:t>
    </dgm:pt>
    <dgm:pt modelId="{AA11B557-1B81-4DCD-B969-96828ABD93D3}" type="pres">
      <dgm:prSet presAssocID="{82259E13-F47F-4671-997F-0E12C04DBF3E}" presName="Name0" presStyleCnt="0">
        <dgm:presLayoutVars>
          <dgm:dir/>
          <dgm:animLvl val="lvl"/>
          <dgm:resizeHandles val="exact"/>
        </dgm:presLayoutVars>
      </dgm:prSet>
      <dgm:spPr/>
      <dgm:t>
        <a:bodyPr/>
        <a:lstStyle/>
        <a:p>
          <a:endParaRPr lang="en-US"/>
        </a:p>
      </dgm:t>
    </dgm:pt>
    <dgm:pt modelId="{5B61B431-2D51-493C-9151-FABF10CC373F}" type="pres">
      <dgm:prSet presAssocID="{46F2F26A-9016-475D-A75D-5F2871C6D1A9}" presName="linNode" presStyleCnt="0"/>
      <dgm:spPr/>
    </dgm:pt>
    <dgm:pt modelId="{F992A2BC-3219-466E-B8E5-90438AFE9D81}" type="pres">
      <dgm:prSet presAssocID="{46F2F26A-9016-475D-A75D-5F2871C6D1A9}" presName="parentText" presStyleLbl="node1" presStyleIdx="0" presStyleCnt="7" custScaleX="57325">
        <dgm:presLayoutVars>
          <dgm:chMax val="1"/>
          <dgm:bulletEnabled val="1"/>
        </dgm:presLayoutVars>
      </dgm:prSet>
      <dgm:spPr/>
      <dgm:t>
        <a:bodyPr/>
        <a:lstStyle/>
        <a:p>
          <a:endParaRPr lang="en-US"/>
        </a:p>
      </dgm:t>
    </dgm:pt>
    <dgm:pt modelId="{CD3AAF68-9EDD-469F-8C39-DC8D767C03B4}" type="pres">
      <dgm:prSet presAssocID="{46F2F26A-9016-475D-A75D-5F2871C6D1A9}" presName="descendantText" presStyleLbl="alignAccFollowNode1" presStyleIdx="0" presStyleCnt="7" custScaleX="118474">
        <dgm:presLayoutVars>
          <dgm:bulletEnabled val="1"/>
        </dgm:presLayoutVars>
      </dgm:prSet>
      <dgm:spPr/>
      <dgm:t>
        <a:bodyPr/>
        <a:lstStyle/>
        <a:p>
          <a:endParaRPr lang="en-US"/>
        </a:p>
      </dgm:t>
    </dgm:pt>
    <dgm:pt modelId="{0B40A30D-4D6D-46BB-A1DA-188CEB5F4EA4}" type="pres">
      <dgm:prSet presAssocID="{0DF22046-7838-4907-9C4F-C6DFA4D86FB6}" presName="sp" presStyleCnt="0"/>
      <dgm:spPr/>
    </dgm:pt>
    <dgm:pt modelId="{F3B01653-CA72-4D2A-A7D1-CB8741CE61B3}" type="pres">
      <dgm:prSet presAssocID="{ABB297F4-8658-4ABA-9053-799C880A4379}" presName="linNode" presStyleCnt="0"/>
      <dgm:spPr/>
    </dgm:pt>
    <dgm:pt modelId="{20E83341-AB33-44DF-9DFA-C32F37195662}" type="pres">
      <dgm:prSet presAssocID="{ABB297F4-8658-4ABA-9053-799C880A4379}" presName="parentText" presStyleLbl="node1" presStyleIdx="1" presStyleCnt="7" custScaleX="57325">
        <dgm:presLayoutVars>
          <dgm:chMax val="1"/>
          <dgm:bulletEnabled val="1"/>
        </dgm:presLayoutVars>
      </dgm:prSet>
      <dgm:spPr/>
      <dgm:t>
        <a:bodyPr/>
        <a:lstStyle/>
        <a:p>
          <a:endParaRPr lang="en-US"/>
        </a:p>
      </dgm:t>
    </dgm:pt>
    <dgm:pt modelId="{5B9EAB84-8B02-4FD5-9861-3521AF72D07E}" type="pres">
      <dgm:prSet presAssocID="{ABB297F4-8658-4ABA-9053-799C880A4379}" presName="descendantText" presStyleLbl="alignAccFollowNode1" presStyleIdx="1" presStyleCnt="7" custScaleX="118474">
        <dgm:presLayoutVars>
          <dgm:bulletEnabled val="1"/>
        </dgm:presLayoutVars>
      </dgm:prSet>
      <dgm:spPr/>
      <dgm:t>
        <a:bodyPr/>
        <a:lstStyle/>
        <a:p>
          <a:endParaRPr lang="en-US"/>
        </a:p>
      </dgm:t>
    </dgm:pt>
    <dgm:pt modelId="{F728F428-B3FD-48E9-902D-3CF326886A1D}" type="pres">
      <dgm:prSet presAssocID="{3B53CD26-40FB-460B-8434-1DD640E8A428}" presName="sp" presStyleCnt="0"/>
      <dgm:spPr/>
    </dgm:pt>
    <dgm:pt modelId="{6AB3C565-5C6A-4442-96DB-9C6922F36BD5}" type="pres">
      <dgm:prSet presAssocID="{7123A677-32A4-4F44-BDA6-E1F865F1C871}" presName="linNode" presStyleCnt="0"/>
      <dgm:spPr/>
    </dgm:pt>
    <dgm:pt modelId="{26D64974-3658-48A1-8CF8-F916502AB650}" type="pres">
      <dgm:prSet presAssocID="{7123A677-32A4-4F44-BDA6-E1F865F1C871}" presName="parentText" presStyleLbl="node1" presStyleIdx="2" presStyleCnt="7" custScaleX="57325">
        <dgm:presLayoutVars>
          <dgm:chMax val="1"/>
          <dgm:bulletEnabled val="1"/>
        </dgm:presLayoutVars>
      </dgm:prSet>
      <dgm:spPr/>
      <dgm:t>
        <a:bodyPr/>
        <a:lstStyle/>
        <a:p>
          <a:endParaRPr lang="en-US"/>
        </a:p>
      </dgm:t>
    </dgm:pt>
    <dgm:pt modelId="{3DD6A56F-6EEA-4EFC-911A-94F5EFFEABA3}" type="pres">
      <dgm:prSet presAssocID="{7123A677-32A4-4F44-BDA6-E1F865F1C871}" presName="descendantText" presStyleLbl="alignAccFollowNode1" presStyleIdx="2" presStyleCnt="7" custScaleX="118474">
        <dgm:presLayoutVars>
          <dgm:bulletEnabled val="1"/>
        </dgm:presLayoutVars>
      </dgm:prSet>
      <dgm:spPr/>
      <dgm:t>
        <a:bodyPr/>
        <a:lstStyle/>
        <a:p>
          <a:endParaRPr lang="en-US"/>
        </a:p>
      </dgm:t>
    </dgm:pt>
    <dgm:pt modelId="{44BE54A2-8401-4EE7-B6DD-02B4A187F744}" type="pres">
      <dgm:prSet presAssocID="{7F090D71-C970-4E6A-9D7C-BB5155BBEDF6}" presName="sp" presStyleCnt="0"/>
      <dgm:spPr/>
    </dgm:pt>
    <dgm:pt modelId="{15E9A100-9BCD-4B8B-8AAA-C8F6544828A8}" type="pres">
      <dgm:prSet presAssocID="{05BE07B3-4A8D-40C5-8ABD-63A7D1269220}" presName="linNode" presStyleCnt="0"/>
      <dgm:spPr/>
    </dgm:pt>
    <dgm:pt modelId="{86D54A29-28BA-4815-9D0D-E51489FBC923}" type="pres">
      <dgm:prSet presAssocID="{05BE07B3-4A8D-40C5-8ABD-63A7D1269220}" presName="parentText" presStyleLbl="node1" presStyleIdx="3" presStyleCnt="7" custScaleX="57325">
        <dgm:presLayoutVars>
          <dgm:chMax val="1"/>
          <dgm:bulletEnabled val="1"/>
        </dgm:presLayoutVars>
      </dgm:prSet>
      <dgm:spPr/>
      <dgm:t>
        <a:bodyPr/>
        <a:lstStyle/>
        <a:p>
          <a:endParaRPr lang="en-US"/>
        </a:p>
      </dgm:t>
    </dgm:pt>
    <dgm:pt modelId="{222D1681-714E-4209-BF7D-F37032D3E5DC}" type="pres">
      <dgm:prSet presAssocID="{05BE07B3-4A8D-40C5-8ABD-63A7D1269220}" presName="descendantText" presStyleLbl="alignAccFollowNode1" presStyleIdx="3" presStyleCnt="7" custScaleX="118474">
        <dgm:presLayoutVars>
          <dgm:bulletEnabled val="1"/>
        </dgm:presLayoutVars>
      </dgm:prSet>
      <dgm:spPr/>
      <dgm:t>
        <a:bodyPr/>
        <a:lstStyle/>
        <a:p>
          <a:endParaRPr lang="en-US"/>
        </a:p>
      </dgm:t>
    </dgm:pt>
    <dgm:pt modelId="{7CF3438A-D222-4CAD-A6CD-1EEB14C39C21}" type="pres">
      <dgm:prSet presAssocID="{E914352F-9B0B-401E-B7E5-715F968F61A1}" presName="sp" presStyleCnt="0"/>
      <dgm:spPr/>
    </dgm:pt>
    <dgm:pt modelId="{CF23F53F-E6CF-48DB-B24F-4C175B1040D0}" type="pres">
      <dgm:prSet presAssocID="{C1035BD0-E1A9-491B-9E19-D6AF4D89D65E}" presName="linNode" presStyleCnt="0"/>
      <dgm:spPr/>
    </dgm:pt>
    <dgm:pt modelId="{33A75209-8144-4E2F-B710-B366A8B583B9}" type="pres">
      <dgm:prSet presAssocID="{C1035BD0-E1A9-491B-9E19-D6AF4D89D65E}" presName="parentText" presStyleLbl="node1" presStyleIdx="4" presStyleCnt="7" custScaleX="57325">
        <dgm:presLayoutVars>
          <dgm:chMax val="1"/>
          <dgm:bulletEnabled val="1"/>
        </dgm:presLayoutVars>
      </dgm:prSet>
      <dgm:spPr/>
      <dgm:t>
        <a:bodyPr/>
        <a:lstStyle/>
        <a:p>
          <a:endParaRPr lang="en-US"/>
        </a:p>
      </dgm:t>
    </dgm:pt>
    <dgm:pt modelId="{E73A32E4-216C-48A0-BF19-02E593314B0D}" type="pres">
      <dgm:prSet presAssocID="{C1035BD0-E1A9-491B-9E19-D6AF4D89D65E}" presName="descendantText" presStyleLbl="alignAccFollowNode1" presStyleIdx="4" presStyleCnt="7" custScaleX="118474">
        <dgm:presLayoutVars>
          <dgm:bulletEnabled val="1"/>
        </dgm:presLayoutVars>
      </dgm:prSet>
      <dgm:spPr/>
      <dgm:t>
        <a:bodyPr/>
        <a:lstStyle/>
        <a:p>
          <a:endParaRPr lang="en-US"/>
        </a:p>
      </dgm:t>
    </dgm:pt>
    <dgm:pt modelId="{9B5AE0FE-28B8-4F82-8BAE-8D4A6DE4ECA2}" type="pres">
      <dgm:prSet presAssocID="{8E755544-7113-4700-9C5E-026BAA94B518}" presName="sp" presStyleCnt="0"/>
      <dgm:spPr/>
    </dgm:pt>
    <dgm:pt modelId="{AEAAE808-748A-48D9-B106-7AC787E0A6B0}" type="pres">
      <dgm:prSet presAssocID="{7FFA65BE-801F-42F1-ACAC-0A92EE36A98C}" presName="linNode" presStyleCnt="0"/>
      <dgm:spPr/>
    </dgm:pt>
    <dgm:pt modelId="{9F65A009-41D1-4A19-AA2E-7346A7E6C911}" type="pres">
      <dgm:prSet presAssocID="{7FFA65BE-801F-42F1-ACAC-0A92EE36A98C}" presName="parentText" presStyleLbl="node1" presStyleIdx="5" presStyleCnt="7" custScaleX="57325">
        <dgm:presLayoutVars>
          <dgm:chMax val="1"/>
          <dgm:bulletEnabled val="1"/>
        </dgm:presLayoutVars>
      </dgm:prSet>
      <dgm:spPr/>
      <dgm:t>
        <a:bodyPr/>
        <a:lstStyle/>
        <a:p>
          <a:endParaRPr lang="en-US"/>
        </a:p>
      </dgm:t>
    </dgm:pt>
    <dgm:pt modelId="{8781EFB1-DA40-45A1-BF9F-718B6B4937C8}" type="pres">
      <dgm:prSet presAssocID="{7FFA65BE-801F-42F1-ACAC-0A92EE36A98C}" presName="descendantText" presStyleLbl="alignAccFollowNode1" presStyleIdx="5" presStyleCnt="7" custScaleX="118474">
        <dgm:presLayoutVars>
          <dgm:bulletEnabled val="1"/>
        </dgm:presLayoutVars>
      </dgm:prSet>
      <dgm:spPr/>
      <dgm:t>
        <a:bodyPr/>
        <a:lstStyle/>
        <a:p>
          <a:endParaRPr lang="en-US"/>
        </a:p>
      </dgm:t>
    </dgm:pt>
    <dgm:pt modelId="{43B2EF0B-F07E-403E-9D92-9CFFBECDC494}" type="pres">
      <dgm:prSet presAssocID="{C34A0278-15C0-42D3-9938-75A97748BB76}" presName="sp" presStyleCnt="0"/>
      <dgm:spPr/>
    </dgm:pt>
    <dgm:pt modelId="{2B5E0278-EBA6-4352-B3B6-7362ECF8FA5B}" type="pres">
      <dgm:prSet presAssocID="{E466C870-C242-4E5E-B002-5B3AFC9A8BCE}" presName="linNode" presStyleCnt="0"/>
      <dgm:spPr/>
    </dgm:pt>
    <dgm:pt modelId="{B9083CA2-2E31-4FA2-A566-ED69344A3D5C}" type="pres">
      <dgm:prSet presAssocID="{E466C870-C242-4E5E-B002-5B3AFC9A8BCE}" presName="parentText" presStyleLbl="node1" presStyleIdx="6" presStyleCnt="7" custScaleX="56024">
        <dgm:presLayoutVars>
          <dgm:chMax val="1"/>
          <dgm:bulletEnabled val="1"/>
        </dgm:presLayoutVars>
      </dgm:prSet>
      <dgm:spPr/>
      <dgm:t>
        <a:bodyPr/>
        <a:lstStyle/>
        <a:p>
          <a:endParaRPr lang="en-US"/>
        </a:p>
      </dgm:t>
    </dgm:pt>
    <dgm:pt modelId="{D2865C21-5BDA-4AC3-B8D2-BBA647A1CF2A}" type="pres">
      <dgm:prSet presAssocID="{E466C870-C242-4E5E-B002-5B3AFC9A8BCE}" presName="descendantText" presStyleLbl="alignAccFollowNode1" presStyleIdx="6" presStyleCnt="7" custScaleX="119205">
        <dgm:presLayoutVars>
          <dgm:bulletEnabled val="1"/>
        </dgm:presLayoutVars>
      </dgm:prSet>
      <dgm:spPr/>
      <dgm:t>
        <a:bodyPr/>
        <a:lstStyle/>
        <a:p>
          <a:endParaRPr lang="en-US"/>
        </a:p>
      </dgm:t>
    </dgm:pt>
  </dgm:ptLst>
  <dgm:cxnLst>
    <dgm:cxn modelId="{9E0F9B15-D0C2-4595-AC71-98A9A78A3177}" type="presOf" srcId="{C1E19E02-3FEB-4A42-AE6A-2B3D49831C15}" destId="{CD3AAF68-9EDD-469F-8C39-DC8D767C03B4}" srcOrd="0" destOrd="0" presId="urn:microsoft.com/office/officeart/2005/8/layout/vList5"/>
    <dgm:cxn modelId="{43D624BF-47C5-47E8-9059-403E3DE41EFF}" srcId="{82259E13-F47F-4671-997F-0E12C04DBF3E}" destId="{05BE07B3-4A8D-40C5-8ABD-63A7D1269220}" srcOrd="3" destOrd="0" parTransId="{885B472B-5463-4824-B58F-DF7FE21A70C7}" sibTransId="{E914352F-9B0B-401E-B7E5-715F968F61A1}"/>
    <dgm:cxn modelId="{AA1C58AC-AFF5-4A15-9570-F4E12CFEF8C4}" srcId="{82259E13-F47F-4671-997F-0E12C04DBF3E}" destId="{C1035BD0-E1A9-491B-9E19-D6AF4D89D65E}" srcOrd="4" destOrd="0" parTransId="{B0D7398F-4446-4905-8778-9629BB3A22BB}" sibTransId="{8E755544-7113-4700-9C5E-026BAA94B518}"/>
    <dgm:cxn modelId="{AB4FCCC0-35A7-4883-98AC-9E84BD9B0391}" type="presOf" srcId="{46F2F26A-9016-475D-A75D-5F2871C6D1A9}" destId="{F992A2BC-3219-466E-B8E5-90438AFE9D81}" srcOrd="0" destOrd="0" presId="urn:microsoft.com/office/officeart/2005/8/layout/vList5"/>
    <dgm:cxn modelId="{36F3E162-E17E-409D-B5DC-BB42BC9D0526}" srcId="{C1035BD0-E1A9-491B-9E19-D6AF4D89D65E}" destId="{BDAED7C5-4A3B-48BB-A75C-DCD3C8ECBCC5}" srcOrd="0" destOrd="0" parTransId="{4BABE272-518D-47CF-9B23-99E256265484}" sibTransId="{002F711A-3881-457D-849D-7849D4A23560}"/>
    <dgm:cxn modelId="{BBC865AA-ECF7-4EA7-B18F-D5A274294A18}" srcId="{82259E13-F47F-4671-997F-0E12C04DBF3E}" destId="{46F2F26A-9016-475D-A75D-5F2871C6D1A9}" srcOrd="0" destOrd="0" parTransId="{D2A03168-5716-449E-9B98-B878A4ED2FF7}" sibTransId="{0DF22046-7838-4907-9C4F-C6DFA4D86FB6}"/>
    <dgm:cxn modelId="{965544A4-238E-42B0-A168-F8969944FCC5}" type="presOf" srcId="{0B31433E-8DB3-469A-8DAB-2594173DB435}" destId="{5B9EAB84-8B02-4FD5-9861-3521AF72D07E}" srcOrd="0" destOrd="0" presId="urn:microsoft.com/office/officeart/2005/8/layout/vList5"/>
    <dgm:cxn modelId="{0022C758-ADD7-4E94-AFC9-F18D0FEBA320}" type="presOf" srcId="{ABB297F4-8658-4ABA-9053-799C880A4379}" destId="{20E83341-AB33-44DF-9DFA-C32F37195662}" srcOrd="0" destOrd="0" presId="urn:microsoft.com/office/officeart/2005/8/layout/vList5"/>
    <dgm:cxn modelId="{E140EE2A-93D5-44ED-B17D-328791310D29}" srcId="{82259E13-F47F-4671-997F-0E12C04DBF3E}" destId="{7123A677-32A4-4F44-BDA6-E1F865F1C871}" srcOrd="2" destOrd="0" parTransId="{70E7E7E1-BA1D-4DCD-9753-905CA08278B1}" sibTransId="{7F090D71-C970-4E6A-9D7C-BB5155BBEDF6}"/>
    <dgm:cxn modelId="{6F4B9579-B8F4-4DAA-9FF0-1E892C95CE8C}" type="presOf" srcId="{BDAED7C5-4A3B-48BB-A75C-DCD3C8ECBCC5}" destId="{E73A32E4-216C-48A0-BF19-02E593314B0D}" srcOrd="0" destOrd="0" presId="urn:microsoft.com/office/officeart/2005/8/layout/vList5"/>
    <dgm:cxn modelId="{BDC5712F-EA84-41B9-BD4B-30BAB69D8381}" srcId="{E466C870-C242-4E5E-B002-5B3AFC9A8BCE}" destId="{7C3C410E-D3C4-4EDD-8962-90762A2F35B8}" srcOrd="0" destOrd="0" parTransId="{C7F1BA4B-3703-4B48-B5D7-440205BE1429}" sibTransId="{2DFEF526-8BC2-4CDC-A0FF-24C19B377FA7}"/>
    <dgm:cxn modelId="{357427C0-4120-44BC-8F95-1A1C16D30D9B}" type="presOf" srcId="{0B31A061-41DC-4279-86F4-A39857CF6AC4}" destId="{8781EFB1-DA40-45A1-BF9F-718B6B4937C8}" srcOrd="0" destOrd="0" presId="urn:microsoft.com/office/officeart/2005/8/layout/vList5"/>
    <dgm:cxn modelId="{DCCAC0B2-1A54-43BC-97C9-D5FDD642F3DD}" type="presOf" srcId="{8DDFB659-04D8-4D67-9823-5BCD9C081ABA}" destId="{222D1681-714E-4209-BF7D-F37032D3E5DC}" srcOrd="0" destOrd="0" presId="urn:microsoft.com/office/officeart/2005/8/layout/vList5"/>
    <dgm:cxn modelId="{D6CC81B0-CE20-49B2-AFA8-DF40B1AA8D96}" type="presOf" srcId="{E466C870-C242-4E5E-B002-5B3AFC9A8BCE}" destId="{B9083CA2-2E31-4FA2-A566-ED69344A3D5C}" srcOrd="0" destOrd="0" presId="urn:microsoft.com/office/officeart/2005/8/layout/vList5"/>
    <dgm:cxn modelId="{C77E9FE1-F99E-4717-ABAC-BDCCF52958B7}" type="presOf" srcId="{7123A677-32A4-4F44-BDA6-E1F865F1C871}" destId="{26D64974-3658-48A1-8CF8-F916502AB650}" srcOrd="0" destOrd="0" presId="urn:microsoft.com/office/officeart/2005/8/layout/vList5"/>
    <dgm:cxn modelId="{96D9FC4E-5438-4274-8A51-C766225A7E77}" srcId="{05BE07B3-4A8D-40C5-8ABD-63A7D1269220}" destId="{8DDFB659-04D8-4D67-9823-5BCD9C081ABA}" srcOrd="0" destOrd="0" parTransId="{F66C6AFB-9838-48AB-8A31-899658DAA325}" sibTransId="{F936059D-4DD5-4B9D-835D-09D05691D02A}"/>
    <dgm:cxn modelId="{360B4B96-353E-4E74-9450-BFD6D094D4CF}" type="presOf" srcId="{C1035BD0-E1A9-491B-9E19-D6AF4D89D65E}" destId="{33A75209-8144-4E2F-B710-B366A8B583B9}" srcOrd="0" destOrd="0" presId="urn:microsoft.com/office/officeart/2005/8/layout/vList5"/>
    <dgm:cxn modelId="{2EC61DF5-123C-4815-8F43-FFA95D2DCC1D}" srcId="{46F2F26A-9016-475D-A75D-5F2871C6D1A9}" destId="{C1E19E02-3FEB-4A42-AE6A-2B3D49831C15}" srcOrd="0" destOrd="0" parTransId="{46971A7D-390F-459E-9823-7DF41294FFB0}" sibTransId="{57DE261A-5412-4BE8-9C84-47AB15E5DB36}"/>
    <dgm:cxn modelId="{39E376F8-E945-4C99-82B6-28C4CBD7CD6E}" srcId="{82259E13-F47F-4671-997F-0E12C04DBF3E}" destId="{ABB297F4-8658-4ABA-9053-799C880A4379}" srcOrd="1" destOrd="0" parTransId="{360D9081-66A1-44AA-87E9-A297C91F4D24}" sibTransId="{3B53CD26-40FB-460B-8434-1DD640E8A428}"/>
    <dgm:cxn modelId="{5B413507-1FF9-4147-9A3F-6860CC7DCFF0}" srcId="{7FFA65BE-801F-42F1-ACAC-0A92EE36A98C}" destId="{0B31A061-41DC-4279-86F4-A39857CF6AC4}" srcOrd="0" destOrd="0" parTransId="{F8EF9752-15C0-49FA-B965-E41642DC3C68}" sibTransId="{79343862-24C5-4E5C-86AE-F811617B1874}"/>
    <dgm:cxn modelId="{21F8D5A8-5B29-400C-9008-0D96D2F51D0D}" type="presOf" srcId="{7FFA65BE-801F-42F1-ACAC-0A92EE36A98C}" destId="{9F65A009-41D1-4A19-AA2E-7346A7E6C911}" srcOrd="0" destOrd="0" presId="urn:microsoft.com/office/officeart/2005/8/layout/vList5"/>
    <dgm:cxn modelId="{1080A378-26AA-4320-A893-EAD03EF44181}" type="presOf" srcId="{7C3C410E-D3C4-4EDD-8962-90762A2F35B8}" destId="{D2865C21-5BDA-4AC3-B8D2-BBA647A1CF2A}" srcOrd="0" destOrd="0" presId="urn:microsoft.com/office/officeart/2005/8/layout/vList5"/>
    <dgm:cxn modelId="{2F571F5E-ABBA-4053-9B6C-7CE2B7D15029}" type="presOf" srcId="{05BE07B3-4A8D-40C5-8ABD-63A7D1269220}" destId="{86D54A29-28BA-4815-9D0D-E51489FBC923}" srcOrd="0" destOrd="0" presId="urn:microsoft.com/office/officeart/2005/8/layout/vList5"/>
    <dgm:cxn modelId="{8AFF929B-F6DE-4BC1-A236-D9547FC77D70}" srcId="{82259E13-F47F-4671-997F-0E12C04DBF3E}" destId="{7FFA65BE-801F-42F1-ACAC-0A92EE36A98C}" srcOrd="5" destOrd="0" parTransId="{E0C57512-EB9D-413A-96CB-ABD56507E1A0}" sibTransId="{C34A0278-15C0-42D3-9938-75A97748BB76}"/>
    <dgm:cxn modelId="{146F6F77-2119-45A7-A9F2-86023A867317}" srcId="{7123A677-32A4-4F44-BDA6-E1F865F1C871}" destId="{52FC4B03-BF48-4395-AD03-66C52A78BC5D}" srcOrd="0" destOrd="0" parTransId="{4354C19B-A858-4C37-8DAF-316F0F4C3104}" sibTransId="{940C2C7F-F296-4978-97FB-95119BD80612}"/>
    <dgm:cxn modelId="{A2D61DDA-FF44-44F4-9AEB-DFF0F3B84EF8}" type="presOf" srcId="{52FC4B03-BF48-4395-AD03-66C52A78BC5D}" destId="{3DD6A56F-6EEA-4EFC-911A-94F5EFFEABA3}" srcOrd="0" destOrd="0" presId="urn:microsoft.com/office/officeart/2005/8/layout/vList5"/>
    <dgm:cxn modelId="{861FD992-6E0F-47B4-AAE5-A7E6AA858F8B}" srcId="{ABB297F4-8658-4ABA-9053-799C880A4379}" destId="{0B31433E-8DB3-469A-8DAB-2594173DB435}" srcOrd="0" destOrd="0" parTransId="{53DFD381-6866-43FE-87D8-6EEE6E90C853}" sibTransId="{56493EE0-8DD3-48BC-BA85-7D750D5D9378}"/>
    <dgm:cxn modelId="{D59C6F5B-974D-4577-9964-254631202E6E}" srcId="{82259E13-F47F-4671-997F-0E12C04DBF3E}" destId="{E466C870-C242-4E5E-B002-5B3AFC9A8BCE}" srcOrd="6" destOrd="0" parTransId="{2CB59A21-04E0-4579-B6EC-E1920142FFF3}" sibTransId="{2A9B382A-60EF-4290-B78A-6B5B4B21A334}"/>
    <dgm:cxn modelId="{FEE05C16-05AA-4C8E-B619-0F63874387EC}" type="presOf" srcId="{82259E13-F47F-4671-997F-0E12C04DBF3E}" destId="{AA11B557-1B81-4DCD-B969-96828ABD93D3}" srcOrd="0" destOrd="0" presId="urn:microsoft.com/office/officeart/2005/8/layout/vList5"/>
    <dgm:cxn modelId="{62E93925-2562-474A-9E1B-0F51960F0014}" type="presParOf" srcId="{AA11B557-1B81-4DCD-B969-96828ABD93D3}" destId="{5B61B431-2D51-493C-9151-FABF10CC373F}" srcOrd="0" destOrd="0" presId="urn:microsoft.com/office/officeart/2005/8/layout/vList5"/>
    <dgm:cxn modelId="{9B08B24B-CB92-40C3-8599-9BD532B7C6EC}" type="presParOf" srcId="{5B61B431-2D51-493C-9151-FABF10CC373F}" destId="{F992A2BC-3219-466E-B8E5-90438AFE9D81}" srcOrd="0" destOrd="0" presId="urn:microsoft.com/office/officeart/2005/8/layout/vList5"/>
    <dgm:cxn modelId="{909BECBA-782D-4C9E-A1D6-BB39DECE78DB}" type="presParOf" srcId="{5B61B431-2D51-493C-9151-FABF10CC373F}" destId="{CD3AAF68-9EDD-469F-8C39-DC8D767C03B4}" srcOrd="1" destOrd="0" presId="urn:microsoft.com/office/officeart/2005/8/layout/vList5"/>
    <dgm:cxn modelId="{DD1D231D-57AB-48F9-873B-623DA3331234}" type="presParOf" srcId="{AA11B557-1B81-4DCD-B969-96828ABD93D3}" destId="{0B40A30D-4D6D-46BB-A1DA-188CEB5F4EA4}" srcOrd="1" destOrd="0" presId="urn:microsoft.com/office/officeart/2005/8/layout/vList5"/>
    <dgm:cxn modelId="{391584F5-D12B-4D52-B8C0-3D3DDFC418E7}" type="presParOf" srcId="{AA11B557-1B81-4DCD-B969-96828ABD93D3}" destId="{F3B01653-CA72-4D2A-A7D1-CB8741CE61B3}" srcOrd="2" destOrd="0" presId="urn:microsoft.com/office/officeart/2005/8/layout/vList5"/>
    <dgm:cxn modelId="{4DA5BCDC-AE0B-4A8D-968C-0489F18C2DEF}" type="presParOf" srcId="{F3B01653-CA72-4D2A-A7D1-CB8741CE61B3}" destId="{20E83341-AB33-44DF-9DFA-C32F37195662}" srcOrd="0" destOrd="0" presId="urn:microsoft.com/office/officeart/2005/8/layout/vList5"/>
    <dgm:cxn modelId="{04022619-89B4-419E-8D30-B4A3BA4673E1}" type="presParOf" srcId="{F3B01653-CA72-4D2A-A7D1-CB8741CE61B3}" destId="{5B9EAB84-8B02-4FD5-9861-3521AF72D07E}" srcOrd="1" destOrd="0" presId="urn:microsoft.com/office/officeart/2005/8/layout/vList5"/>
    <dgm:cxn modelId="{9A9A6632-B88F-4BAD-8444-6047209AD2E8}" type="presParOf" srcId="{AA11B557-1B81-4DCD-B969-96828ABD93D3}" destId="{F728F428-B3FD-48E9-902D-3CF326886A1D}" srcOrd="3" destOrd="0" presId="urn:microsoft.com/office/officeart/2005/8/layout/vList5"/>
    <dgm:cxn modelId="{AE4B5A0F-35FA-4FF5-8BCC-93B121FB34E0}" type="presParOf" srcId="{AA11B557-1B81-4DCD-B969-96828ABD93D3}" destId="{6AB3C565-5C6A-4442-96DB-9C6922F36BD5}" srcOrd="4" destOrd="0" presId="urn:microsoft.com/office/officeart/2005/8/layout/vList5"/>
    <dgm:cxn modelId="{8B1A7F63-15B7-43C5-B4DA-9E0916F74515}" type="presParOf" srcId="{6AB3C565-5C6A-4442-96DB-9C6922F36BD5}" destId="{26D64974-3658-48A1-8CF8-F916502AB650}" srcOrd="0" destOrd="0" presId="urn:microsoft.com/office/officeart/2005/8/layout/vList5"/>
    <dgm:cxn modelId="{E5BCCD8E-BA46-4932-828C-2D97276EE099}" type="presParOf" srcId="{6AB3C565-5C6A-4442-96DB-9C6922F36BD5}" destId="{3DD6A56F-6EEA-4EFC-911A-94F5EFFEABA3}" srcOrd="1" destOrd="0" presId="urn:microsoft.com/office/officeart/2005/8/layout/vList5"/>
    <dgm:cxn modelId="{BF1D0903-E738-4F38-B5CE-AFE6D45D2BB8}" type="presParOf" srcId="{AA11B557-1B81-4DCD-B969-96828ABD93D3}" destId="{44BE54A2-8401-4EE7-B6DD-02B4A187F744}" srcOrd="5" destOrd="0" presId="urn:microsoft.com/office/officeart/2005/8/layout/vList5"/>
    <dgm:cxn modelId="{11E480D5-8DF4-44FD-AF80-54624B0B9FE5}" type="presParOf" srcId="{AA11B557-1B81-4DCD-B969-96828ABD93D3}" destId="{15E9A100-9BCD-4B8B-8AAA-C8F6544828A8}" srcOrd="6" destOrd="0" presId="urn:microsoft.com/office/officeart/2005/8/layout/vList5"/>
    <dgm:cxn modelId="{8140E554-EF3D-49B2-9AD6-15FF50AFF4B4}" type="presParOf" srcId="{15E9A100-9BCD-4B8B-8AAA-C8F6544828A8}" destId="{86D54A29-28BA-4815-9D0D-E51489FBC923}" srcOrd="0" destOrd="0" presId="urn:microsoft.com/office/officeart/2005/8/layout/vList5"/>
    <dgm:cxn modelId="{411F2367-A825-446C-88E7-F6E32D42ED0B}" type="presParOf" srcId="{15E9A100-9BCD-4B8B-8AAA-C8F6544828A8}" destId="{222D1681-714E-4209-BF7D-F37032D3E5DC}" srcOrd="1" destOrd="0" presId="urn:microsoft.com/office/officeart/2005/8/layout/vList5"/>
    <dgm:cxn modelId="{53E763EC-C4A2-49EB-903D-FBFF801D1B4B}" type="presParOf" srcId="{AA11B557-1B81-4DCD-B969-96828ABD93D3}" destId="{7CF3438A-D222-4CAD-A6CD-1EEB14C39C21}" srcOrd="7" destOrd="0" presId="urn:microsoft.com/office/officeart/2005/8/layout/vList5"/>
    <dgm:cxn modelId="{2977B5F0-C486-4216-9A8D-DD60BFFAA857}" type="presParOf" srcId="{AA11B557-1B81-4DCD-B969-96828ABD93D3}" destId="{CF23F53F-E6CF-48DB-B24F-4C175B1040D0}" srcOrd="8" destOrd="0" presId="urn:microsoft.com/office/officeart/2005/8/layout/vList5"/>
    <dgm:cxn modelId="{E61BB623-DB0D-402A-B341-20A46C53FDBA}" type="presParOf" srcId="{CF23F53F-E6CF-48DB-B24F-4C175B1040D0}" destId="{33A75209-8144-4E2F-B710-B366A8B583B9}" srcOrd="0" destOrd="0" presId="urn:microsoft.com/office/officeart/2005/8/layout/vList5"/>
    <dgm:cxn modelId="{A464BF21-C534-47A6-8FAA-6CAA6DE01A20}" type="presParOf" srcId="{CF23F53F-E6CF-48DB-B24F-4C175B1040D0}" destId="{E73A32E4-216C-48A0-BF19-02E593314B0D}" srcOrd="1" destOrd="0" presId="urn:microsoft.com/office/officeart/2005/8/layout/vList5"/>
    <dgm:cxn modelId="{861915F0-AE29-4F4C-BBD1-F97B4DC5FDE0}" type="presParOf" srcId="{AA11B557-1B81-4DCD-B969-96828ABD93D3}" destId="{9B5AE0FE-28B8-4F82-8BAE-8D4A6DE4ECA2}" srcOrd="9" destOrd="0" presId="urn:microsoft.com/office/officeart/2005/8/layout/vList5"/>
    <dgm:cxn modelId="{5D7D3D38-DF58-489F-8FD0-BCFFB90A47DE}" type="presParOf" srcId="{AA11B557-1B81-4DCD-B969-96828ABD93D3}" destId="{AEAAE808-748A-48D9-B106-7AC787E0A6B0}" srcOrd="10" destOrd="0" presId="urn:microsoft.com/office/officeart/2005/8/layout/vList5"/>
    <dgm:cxn modelId="{CC99B1E8-18CC-4040-8B20-6421D5F643C2}" type="presParOf" srcId="{AEAAE808-748A-48D9-B106-7AC787E0A6B0}" destId="{9F65A009-41D1-4A19-AA2E-7346A7E6C911}" srcOrd="0" destOrd="0" presId="urn:microsoft.com/office/officeart/2005/8/layout/vList5"/>
    <dgm:cxn modelId="{37A291D1-C663-46AD-A0B5-CBB9C8F8A568}" type="presParOf" srcId="{AEAAE808-748A-48D9-B106-7AC787E0A6B0}" destId="{8781EFB1-DA40-45A1-BF9F-718B6B4937C8}" srcOrd="1" destOrd="0" presId="urn:microsoft.com/office/officeart/2005/8/layout/vList5"/>
    <dgm:cxn modelId="{3D481E71-2902-4F3D-9C92-CA153E3DAC6F}" type="presParOf" srcId="{AA11B557-1B81-4DCD-B969-96828ABD93D3}" destId="{43B2EF0B-F07E-403E-9D92-9CFFBECDC494}" srcOrd="11" destOrd="0" presId="urn:microsoft.com/office/officeart/2005/8/layout/vList5"/>
    <dgm:cxn modelId="{E9972898-DCFA-4F8E-B54B-46176C717E45}" type="presParOf" srcId="{AA11B557-1B81-4DCD-B969-96828ABD93D3}" destId="{2B5E0278-EBA6-4352-B3B6-7362ECF8FA5B}" srcOrd="12" destOrd="0" presId="urn:microsoft.com/office/officeart/2005/8/layout/vList5"/>
    <dgm:cxn modelId="{19CAA780-5981-4303-BE89-474A5A4DF5E9}" type="presParOf" srcId="{2B5E0278-EBA6-4352-B3B6-7362ECF8FA5B}" destId="{B9083CA2-2E31-4FA2-A566-ED69344A3D5C}" srcOrd="0" destOrd="0" presId="urn:microsoft.com/office/officeart/2005/8/layout/vList5"/>
    <dgm:cxn modelId="{26A5F1E4-EB92-4094-BBD5-259ECB243C96}" type="presParOf" srcId="{2B5E0278-EBA6-4352-B3B6-7362ECF8FA5B}" destId="{D2865C21-5BDA-4AC3-B8D2-BBA647A1CF2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B0F5E7D-A822-4CEC-A4CC-5F9692E15F14}" type="doc">
      <dgm:prSet loTypeId="urn:microsoft.com/office/officeart/2005/8/layout/vList4#1" loCatId="list" qsTypeId="urn:microsoft.com/office/officeart/2005/8/quickstyle/simple1" qsCatId="simple" csTypeId="urn:microsoft.com/office/officeart/2005/8/colors/colorful1#2" csCatId="colorful" phldr="1"/>
      <dgm:spPr/>
      <dgm:t>
        <a:bodyPr/>
        <a:lstStyle/>
        <a:p>
          <a:endParaRPr lang="en-US"/>
        </a:p>
      </dgm:t>
    </dgm:pt>
    <dgm:pt modelId="{6D56731D-E1EA-414F-A698-BA3D9BD1C725}">
      <dgm:prSet phldrT="[Text]" custT="1"/>
      <dgm:spPr/>
      <dgm:t>
        <a:bodyPr/>
        <a:lstStyle/>
        <a:p>
          <a:r>
            <a:rPr lang="en-US" sz="2400" b="1" smtClean="0">
              <a:latin typeface="Times New Roman" pitchFamily="18" charset="0"/>
              <a:cs typeface="Times New Roman" pitchFamily="18" charset="0"/>
            </a:rPr>
            <a:t>Chương XIII. Các tội xâm phạm ANQG</a:t>
          </a:r>
          <a:endParaRPr lang="en-US" sz="2400" b="1">
            <a:latin typeface="Times New Roman" pitchFamily="18" charset="0"/>
            <a:cs typeface="Times New Roman" pitchFamily="18" charset="0"/>
          </a:endParaRPr>
        </a:p>
      </dgm:t>
    </dgm:pt>
    <dgm:pt modelId="{82EE8255-0102-40BE-8CC5-5C2C0C95CA62}" type="parTrans" cxnId="{63FF89F5-BC9B-4B92-BEBA-730827E8F579}">
      <dgm:prSet/>
      <dgm:spPr/>
      <dgm:t>
        <a:bodyPr/>
        <a:lstStyle/>
        <a:p>
          <a:endParaRPr lang="en-US" sz="2400" b="1">
            <a:solidFill>
              <a:schemeClr val="tx1">
                <a:lumMod val="95000"/>
                <a:lumOff val="5000"/>
              </a:schemeClr>
            </a:solidFill>
            <a:latin typeface="Times New Roman" pitchFamily="18" charset="0"/>
            <a:cs typeface="Times New Roman" pitchFamily="18" charset="0"/>
          </a:endParaRPr>
        </a:p>
      </dgm:t>
    </dgm:pt>
    <dgm:pt modelId="{D2359EEE-D161-4BE0-B9B8-AFB63885DB96}" type="sibTrans" cxnId="{63FF89F5-BC9B-4B92-BEBA-730827E8F579}">
      <dgm:prSet/>
      <dgm:spPr/>
      <dgm:t>
        <a:bodyPr/>
        <a:lstStyle/>
        <a:p>
          <a:endParaRPr lang="en-US" sz="2400" b="1">
            <a:solidFill>
              <a:schemeClr val="tx1">
                <a:lumMod val="95000"/>
                <a:lumOff val="5000"/>
              </a:schemeClr>
            </a:solidFill>
            <a:latin typeface="Times New Roman" pitchFamily="18" charset="0"/>
            <a:cs typeface="Times New Roman" pitchFamily="18" charset="0"/>
          </a:endParaRPr>
        </a:p>
      </dgm:t>
    </dgm:pt>
    <dgm:pt modelId="{3C9AC3E8-11C2-477B-9BA6-6AF36E80517C}">
      <dgm:prSet phldrT="[Text]" custT="1"/>
      <dgm:spPr/>
      <dgm:t>
        <a:bodyPr/>
        <a:lstStyle/>
        <a:p>
          <a:r>
            <a:rPr lang="en-US" sz="2400" b="1" smtClean="0">
              <a:latin typeface="Times New Roman" pitchFamily="18" charset="0"/>
              <a:cs typeface="Times New Roman" pitchFamily="18" charset="0"/>
            </a:rPr>
            <a:t>Chương XIV. Các tội xâm phạm tính mạng, sức khỏe, nhân phẩm, danh dự của con người</a:t>
          </a:r>
          <a:endParaRPr lang="en-US" sz="2400" b="1">
            <a:latin typeface="Times New Roman" pitchFamily="18" charset="0"/>
            <a:cs typeface="Times New Roman" pitchFamily="18" charset="0"/>
          </a:endParaRPr>
        </a:p>
      </dgm:t>
    </dgm:pt>
    <dgm:pt modelId="{4A5848D1-B56E-454A-A690-D6C168BA3985}" type="parTrans" cxnId="{6D9119EA-E826-4CA3-8D51-CB0885ADC924}">
      <dgm:prSet/>
      <dgm:spPr/>
      <dgm:t>
        <a:bodyPr/>
        <a:lstStyle/>
        <a:p>
          <a:endParaRPr lang="en-US" sz="2400" b="1">
            <a:solidFill>
              <a:schemeClr val="tx1">
                <a:lumMod val="95000"/>
                <a:lumOff val="5000"/>
              </a:schemeClr>
            </a:solidFill>
            <a:latin typeface="Times New Roman" pitchFamily="18" charset="0"/>
            <a:cs typeface="Times New Roman" pitchFamily="18" charset="0"/>
          </a:endParaRPr>
        </a:p>
      </dgm:t>
    </dgm:pt>
    <dgm:pt modelId="{08ADA10E-D803-4F5E-A5A8-38C48559FEC9}" type="sibTrans" cxnId="{6D9119EA-E826-4CA3-8D51-CB0885ADC924}">
      <dgm:prSet/>
      <dgm:spPr/>
      <dgm:t>
        <a:bodyPr/>
        <a:lstStyle/>
        <a:p>
          <a:endParaRPr lang="en-US" sz="2400" b="1">
            <a:solidFill>
              <a:schemeClr val="tx1">
                <a:lumMod val="95000"/>
                <a:lumOff val="5000"/>
              </a:schemeClr>
            </a:solidFill>
            <a:latin typeface="Times New Roman" pitchFamily="18" charset="0"/>
            <a:cs typeface="Times New Roman" pitchFamily="18" charset="0"/>
          </a:endParaRPr>
        </a:p>
      </dgm:t>
    </dgm:pt>
    <dgm:pt modelId="{B90DCC56-1D6A-4769-9E9C-1772028ABE88}">
      <dgm:prSet phldrT="[Text]" custT="1"/>
      <dgm:spPr/>
      <dgm:t>
        <a:bodyPr/>
        <a:lstStyle/>
        <a:p>
          <a:r>
            <a:rPr lang="en-US" sz="2400" b="1" smtClean="0">
              <a:latin typeface="Times New Roman" pitchFamily="18" charset="0"/>
              <a:cs typeface="Times New Roman" pitchFamily="18" charset="0"/>
            </a:rPr>
            <a:t>Chương XV. Các tội xâm phạm quyền tự do của con người, quyền tự do, dân chủ của công dân</a:t>
          </a:r>
          <a:endParaRPr lang="en-US" sz="2400" b="1">
            <a:latin typeface="Times New Roman" pitchFamily="18" charset="0"/>
            <a:cs typeface="Times New Roman" pitchFamily="18" charset="0"/>
          </a:endParaRPr>
        </a:p>
      </dgm:t>
    </dgm:pt>
    <dgm:pt modelId="{07DB7570-ABAE-4237-A63C-F1140F09C4F3}" type="parTrans" cxnId="{B2E6308B-D7E0-4433-9D2B-5D0642C6BE91}">
      <dgm:prSet/>
      <dgm:spPr/>
      <dgm:t>
        <a:bodyPr/>
        <a:lstStyle/>
        <a:p>
          <a:endParaRPr lang="en-US" sz="2400" b="1">
            <a:solidFill>
              <a:schemeClr val="tx1">
                <a:lumMod val="95000"/>
                <a:lumOff val="5000"/>
              </a:schemeClr>
            </a:solidFill>
            <a:latin typeface="Times New Roman" pitchFamily="18" charset="0"/>
            <a:cs typeface="Times New Roman" pitchFamily="18" charset="0"/>
          </a:endParaRPr>
        </a:p>
      </dgm:t>
    </dgm:pt>
    <dgm:pt modelId="{758A959D-6E7A-430F-9E76-5B0E371FD969}" type="sibTrans" cxnId="{B2E6308B-D7E0-4433-9D2B-5D0642C6BE91}">
      <dgm:prSet/>
      <dgm:spPr/>
      <dgm:t>
        <a:bodyPr/>
        <a:lstStyle/>
        <a:p>
          <a:endParaRPr lang="en-US" sz="2400" b="1">
            <a:solidFill>
              <a:schemeClr val="tx1">
                <a:lumMod val="95000"/>
                <a:lumOff val="5000"/>
              </a:schemeClr>
            </a:solidFill>
            <a:latin typeface="Times New Roman" pitchFamily="18" charset="0"/>
            <a:cs typeface="Times New Roman" pitchFamily="18" charset="0"/>
          </a:endParaRPr>
        </a:p>
      </dgm:t>
    </dgm:pt>
    <dgm:pt modelId="{51A7CC86-A018-4F21-B7CF-B16628B2FBDD}">
      <dgm:prSet phldrT="[Text]" custT="1"/>
      <dgm:spPr/>
      <dgm:t>
        <a:bodyPr/>
        <a:lstStyle/>
        <a:p>
          <a:r>
            <a:rPr lang="en-US" sz="2400" b="1" smtClean="0">
              <a:latin typeface="Times New Roman" pitchFamily="18" charset="0"/>
              <a:cs typeface="Times New Roman" pitchFamily="18" charset="0"/>
            </a:rPr>
            <a:t>Chương XVI. Các tội xâm phạm sở hữu</a:t>
          </a:r>
          <a:endParaRPr lang="en-US" sz="2400" b="1">
            <a:latin typeface="Times New Roman" pitchFamily="18" charset="0"/>
            <a:cs typeface="Times New Roman" pitchFamily="18" charset="0"/>
          </a:endParaRPr>
        </a:p>
      </dgm:t>
    </dgm:pt>
    <dgm:pt modelId="{99C9923D-996C-4517-B908-9F3751604DD9}" type="parTrans" cxnId="{A2A805A4-1315-4797-82E3-D0705DC9156D}">
      <dgm:prSet/>
      <dgm:spPr/>
      <dgm:t>
        <a:bodyPr/>
        <a:lstStyle/>
        <a:p>
          <a:endParaRPr lang="en-US" sz="2400" b="1">
            <a:solidFill>
              <a:schemeClr val="tx1">
                <a:lumMod val="95000"/>
                <a:lumOff val="5000"/>
              </a:schemeClr>
            </a:solidFill>
            <a:latin typeface="Times New Roman" pitchFamily="18" charset="0"/>
            <a:cs typeface="Times New Roman" pitchFamily="18" charset="0"/>
          </a:endParaRPr>
        </a:p>
      </dgm:t>
    </dgm:pt>
    <dgm:pt modelId="{A67E85EB-D407-40B6-82A0-EECC91BE5199}" type="sibTrans" cxnId="{A2A805A4-1315-4797-82E3-D0705DC9156D}">
      <dgm:prSet/>
      <dgm:spPr/>
      <dgm:t>
        <a:bodyPr/>
        <a:lstStyle/>
        <a:p>
          <a:endParaRPr lang="en-US" sz="2400" b="1">
            <a:solidFill>
              <a:schemeClr val="tx1">
                <a:lumMod val="95000"/>
                <a:lumOff val="5000"/>
              </a:schemeClr>
            </a:solidFill>
            <a:latin typeface="Times New Roman" pitchFamily="18" charset="0"/>
            <a:cs typeface="Times New Roman" pitchFamily="18" charset="0"/>
          </a:endParaRPr>
        </a:p>
      </dgm:t>
    </dgm:pt>
    <dgm:pt modelId="{9F27393C-7D8C-498A-A444-57F40014B6BE}">
      <dgm:prSet phldrT="[Text]" custT="1"/>
      <dgm:spPr/>
      <dgm:t>
        <a:bodyPr/>
        <a:lstStyle/>
        <a:p>
          <a:r>
            <a:rPr lang="en-US" sz="2400" b="1" smtClean="0">
              <a:latin typeface="Times New Roman" pitchFamily="18" charset="0"/>
              <a:cs typeface="Times New Roman" pitchFamily="18" charset="0"/>
            </a:rPr>
            <a:t>Chương XVII. Các tội xâm phạm chế độ HNGĐ</a:t>
          </a:r>
          <a:endParaRPr lang="en-US" sz="2400" b="1">
            <a:latin typeface="Times New Roman" pitchFamily="18" charset="0"/>
            <a:cs typeface="Times New Roman" pitchFamily="18" charset="0"/>
          </a:endParaRPr>
        </a:p>
      </dgm:t>
    </dgm:pt>
    <dgm:pt modelId="{54BC4F16-697D-4F86-8BB3-FA93A747808B}" type="parTrans" cxnId="{46C88349-3768-41A5-BE9A-E9FBB3F82E78}">
      <dgm:prSet/>
      <dgm:spPr/>
      <dgm:t>
        <a:bodyPr/>
        <a:lstStyle/>
        <a:p>
          <a:endParaRPr lang="en-US" sz="2400" b="1">
            <a:solidFill>
              <a:schemeClr val="tx1">
                <a:lumMod val="95000"/>
                <a:lumOff val="5000"/>
              </a:schemeClr>
            </a:solidFill>
            <a:latin typeface="Times New Roman" pitchFamily="18" charset="0"/>
            <a:cs typeface="Times New Roman" pitchFamily="18" charset="0"/>
          </a:endParaRPr>
        </a:p>
      </dgm:t>
    </dgm:pt>
    <dgm:pt modelId="{93BB81AA-3FEE-41CB-BA35-8BB877687F97}" type="sibTrans" cxnId="{46C88349-3768-41A5-BE9A-E9FBB3F82E78}">
      <dgm:prSet/>
      <dgm:spPr/>
      <dgm:t>
        <a:bodyPr/>
        <a:lstStyle/>
        <a:p>
          <a:endParaRPr lang="en-US" sz="2400" b="1">
            <a:solidFill>
              <a:schemeClr val="tx1">
                <a:lumMod val="95000"/>
                <a:lumOff val="5000"/>
              </a:schemeClr>
            </a:solidFill>
            <a:latin typeface="Times New Roman" pitchFamily="18" charset="0"/>
            <a:cs typeface="Times New Roman" pitchFamily="18" charset="0"/>
          </a:endParaRPr>
        </a:p>
      </dgm:t>
    </dgm:pt>
    <dgm:pt modelId="{FD863675-5624-4B10-9923-485735D6F3BD}">
      <dgm:prSet phldrT="[Text]" custT="1"/>
      <dgm:spPr/>
      <dgm:t>
        <a:bodyPr/>
        <a:lstStyle/>
        <a:p>
          <a:r>
            <a:rPr lang="en-US" sz="2400" b="1" smtClean="0">
              <a:latin typeface="Times New Roman" pitchFamily="18" charset="0"/>
              <a:cs typeface="Times New Roman" pitchFamily="18" charset="0"/>
            </a:rPr>
            <a:t>Chương XX. Các tội phạm về ma túy</a:t>
          </a:r>
          <a:endParaRPr lang="en-US" sz="2400" b="1">
            <a:latin typeface="Times New Roman" pitchFamily="18" charset="0"/>
            <a:cs typeface="Times New Roman" pitchFamily="18" charset="0"/>
          </a:endParaRPr>
        </a:p>
      </dgm:t>
    </dgm:pt>
    <dgm:pt modelId="{E987687E-C9BD-4D0B-9DAB-BE339AC84C21}" type="parTrans" cxnId="{CD847699-21F9-4C79-BBBB-155654274995}">
      <dgm:prSet/>
      <dgm:spPr/>
      <dgm:t>
        <a:bodyPr/>
        <a:lstStyle/>
        <a:p>
          <a:endParaRPr lang="en-US" sz="2400" b="1">
            <a:solidFill>
              <a:schemeClr val="tx1">
                <a:lumMod val="95000"/>
                <a:lumOff val="5000"/>
              </a:schemeClr>
            </a:solidFill>
            <a:latin typeface="Times New Roman" pitchFamily="18" charset="0"/>
            <a:cs typeface="Times New Roman" pitchFamily="18" charset="0"/>
          </a:endParaRPr>
        </a:p>
      </dgm:t>
    </dgm:pt>
    <dgm:pt modelId="{0BA9F0DB-2BA0-420D-8A40-354520C6841C}" type="sibTrans" cxnId="{CD847699-21F9-4C79-BBBB-155654274995}">
      <dgm:prSet/>
      <dgm:spPr/>
      <dgm:t>
        <a:bodyPr/>
        <a:lstStyle/>
        <a:p>
          <a:endParaRPr lang="en-US" sz="2400" b="1">
            <a:solidFill>
              <a:schemeClr val="tx1">
                <a:lumMod val="95000"/>
                <a:lumOff val="5000"/>
              </a:schemeClr>
            </a:solidFill>
            <a:latin typeface="Times New Roman" pitchFamily="18" charset="0"/>
            <a:cs typeface="Times New Roman" pitchFamily="18" charset="0"/>
          </a:endParaRPr>
        </a:p>
      </dgm:t>
    </dgm:pt>
    <dgm:pt modelId="{9B3F5C02-BD58-42D8-9ABC-D32CF418BEF4}" type="pres">
      <dgm:prSet presAssocID="{4B0F5E7D-A822-4CEC-A4CC-5F9692E15F14}" presName="linear" presStyleCnt="0">
        <dgm:presLayoutVars>
          <dgm:dir/>
          <dgm:resizeHandles val="exact"/>
        </dgm:presLayoutVars>
      </dgm:prSet>
      <dgm:spPr/>
      <dgm:t>
        <a:bodyPr/>
        <a:lstStyle/>
        <a:p>
          <a:endParaRPr lang="en-US"/>
        </a:p>
      </dgm:t>
    </dgm:pt>
    <dgm:pt modelId="{524C8B7E-6A66-4538-974E-FDFA0DE10679}" type="pres">
      <dgm:prSet presAssocID="{6D56731D-E1EA-414F-A698-BA3D9BD1C725}" presName="comp" presStyleCnt="0"/>
      <dgm:spPr/>
    </dgm:pt>
    <dgm:pt modelId="{AB403ED4-12E9-4B5B-8D29-F3FE25B3D823}" type="pres">
      <dgm:prSet presAssocID="{6D56731D-E1EA-414F-A698-BA3D9BD1C725}" presName="box" presStyleLbl="node1" presStyleIdx="0" presStyleCnt="6" custLinFactNeighborX="-10000" custLinFactNeighborY="-16254"/>
      <dgm:spPr/>
      <dgm:t>
        <a:bodyPr/>
        <a:lstStyle/>
        <a:p>
          <a:endParaRPr lang="en-US"/>
        </a:p>
      </dgm:t>
    </dgm:pt>
    <dgm:pt modelId="{D568545E-8455-4DF9-A3B9-FF9B2210C4FE}" type="pres">
      <dgm:prSet presAssocID="{6D56731D-E1EA-414F-A698-BA3D9BD1C725}" presName="img" presStyleLbl="fgImgPlace1" presStyleIdx="0" presStyleCnt="6"/>
      <dgm:spPr/>
    </dgm:pt>
    <dgm:pt modelId="{A54C2C54-D106-485F-B306-7E826907DE2D}" type="pres">
      <dgm:prSet presAssocID="{6D56731D-E1EA-414F-A698-BA3D9BD1C725}" presName="text" presStyleLbl="node1" presStyleIdx="0" presStyleCnt="6">
        <dgm:presLayoutVars>
          <dgm:bulletEnabled val="1"/>
        </dgm:presLayoutVars>
      </dgm:prSet>
      <dgm:spPr/>
      <dgm:t>
        <a:bodyPr/>
        <a:lstStyle/>
        <a:p>
          <a:endParaRPr lang="en-US"/>
        </a:p>
      </dgm:t>
    </dgm:pt>
    <dgm:pt modelId="{632A3536-113E-4DD7-BB2C-65B61DA5D02F}" type="pres">
      <dgm:prSet presAssocID="{D2359EEE-D161-4BE0-B9B8-AFB63885DB96}" presName="spacer" presStyleCnt="0"/>
      <dgm:spPr/>
    </dgm:pt>
    <dgm:pt modelId="{A8CE3526-4AB8-46C5-88B4-4B0B235BA7E6}" type="pres">
      <dgm:prSet presAssocID="{3C9AC3E8-11C2-477B-9BA6-6AF36E80517C}" presName="comp" presStyleCnt="0"/>
      <dgm:spPr/>
    </dgm:pt>
    <dgm:pt modelId="{1CBF31A9-9072-476D-A47F-B99816053067}" type="pres">
      <dgm:prSet presAssocID="{3C9AC3E8-11C2-477B-9BA6-6AF36E80517C}" presName="box" presStyleLbl="node1" presStyleIdx="1" presStyleCnt="6"/>
      <dgm:spPr/>
      <dgm:t>
        <a:bodyPr/>
        <a:lstStyle/>
        <a:p>
          <a:endParaRPr lang="en-US"/>
        </a:p>
      </dgm:t>
    </dgm:pt>
    <dgm:pt modelId="{D8DB1372-709E-48E8-AE9A-2B9B01EE84FF}" type="pres">
      <dgm:prSet presAssocID="{3C9AC3E8-11C2-477B-9BA6-6AF36E80517C}" presName="img" presStyleLbl="fgImgPlace1" presStyleIdx="1" presStyleCnt="6"/>
      <dgm:spPr>
        <a:blipFill rotWithShape="0">
          <a:blip xmlns:r="http://schemas.openxmlformats.org/officeDocument/2006/relationships" r:embed="rId1"/>
          <a:stretch>
            <a:fillRect/>
          </a:stretch>
        </a:blipFill>
      </dgm:spPr>
    </dgm:pt>
    <dgm:pt modelId="{11444139-E531-47E3-AFB1-9F363D0F1D97}" type="pres">
      <dgm:prSet presAssocID="{3C9AC3E8-11C2-477B-9BA6-6AF36E80517C}" presName="text" presStyleLbl="node1" presStyleIdx="1" presStyleCnt="6">
        <dgm:presLayoutVars>
          <dgm:bulletEnabled val="1"/>
        </dgm:presLayoutVars>
      </dgm:prSet>
      <dgm:spPr/>
      <dgm:t>
        <a:bodyPr/>
        <a:lstStyle/>
        <a:p>
          <a:endParaRPr lang="en-US"/>
        </a:p>
      </dgm:t>
    </dgm:pt>
    <dgm:pt modelId="{6BCC40A2-EC7B-4633-8D69-832573CABD5B}" type="pres">
      <dgm:prSet presAssocID="{08ADA10E-D803-4F5E-A5A8-38C48559FEC9}" presName="spacer" presStyleCnt="0"/>
      <dgm:spPr/>
    </dgm:pt>
    <dgm:pt modelId="{B8E175C1-0413-4274-999C-BC06219D46EC}" type="pres">
      <dgm:prSet presAssocID="{B90DCC56-1D6A-4769-9E9C-1772028ABE88}" presName="comp" presStyleCnt="0"/>
      <dgm:spPr/>
    </dgm:pt>
    <dgm:pt modelId="{CC6D0738-299A-4D18-B933-C44F8370DB9A}" type="pres">
      <dgm:prSet presAssocID="{B90DCC56-1D6A-4769-9E9C-1772028ABE88}" presName="box" presStyleLbl="node1" presStyleIdx="2" presStyleCnt="6"/>
      <dgm:spPr/>
      <dgm:t>
        <a:bodyPr/>
        <a:lstStyle/>
        <a:p>
          <a:endParaRPr lang="en-US"/>
        </a:p>
      </dgm:t>
    </dgm:pt>
    <dgm:pt modelId="{145D3D86-68E6-49DC-9A8A-CBAC0B50573C}" type="pres">
      <dgm:prSet presAssocID="{B90DCC56-1D6A-4769-9E9C-1772028ABE88}" presName="img" presStyleLbl="fgImgPlace1" presStyleIdx="2" presStyleCnt="6"/>
      <dgm:spPr>
        <a:blipFill rotWithShape="0">
          <a:blip xmlns:r="http://schemas.openxmlformats.org/officeDocument/2006/relationships" r:embed="rId2"/>
          <a:stretch>
            <a:fillRect/>
          </a:stretch>
        </a:blipFill>
      </dgm:spPr>
    </dgm:pt>
    <dgm:pt modelId="{DBFCAD04-B18D-452E-8A45-0A3B4667F046}" type="pres">
      <dgm:prSet presAssocID="{B90DCC56-1D6A-4769-9E9C-1772028ABE88}" presName="text" presStyleLbl="node1" presStyleIdx="2" presStyleCnt="6">
        <dgm:presLayoutVars>
          <dgm:bulletEnabled val="1"/>
        </dgm:presLayoutVars>
      </dgm:prSet>
      <dgm:spPr/>
      <dgm:t>
        <a:bodyPr/>
        <a:lstStyle/>
        <a:p>
          <a:endParaRPr lang="en-US"/>
        </a:p>
      </dgm:t>
    </dgm:pt>
    <dgm:pt modelId="{D7BAF5D4-D4CC-48AB-9B31-FFC7D1589B21}" type="pres">
      <dgm:prSet presAssocID="{758A959D-6E7A-430F-9E76-5B0E371FD969}" presName="spacer" presStyleCnt="0"/>
      <dgm:spPr/>
    </dgm:pt>
    <dgm:pt modelId="{B70D60CB-62E1-49B4-A68C-8FCEAA6722F5}" type="pres">
      <dgm:prSet presAssocID="{51A7CC86-A018-4F21-B7CF-B16628B2FBDD}" presName="comp" presStyleCnt="0"/>
      <dgm:spPr/>
    </dgm:pt>
    <dgm:pt modelId="{BC548AAD-EECF-47A3-8595-50CBFD89F766}" type="pres">
      <dgm:prSet presAssocID="{51A7CC86-A018-4F21-B7CF-B16628B2FBDD}" presName="box" presStyleLbl="node1" presStyleIdx="3" presStyleCnt="6"/>
      <dgm:spPr/>
      <dgm:t>
        <a:bodyPr/>
        <a:lstStyle/>
        <a:p>
          <a:endParaRPr lang="en-US"/>
        </a:p>
      </dgm:t>
    </dgm:pt>
    <dgm:pt modelId="{AF5F5DB4-31F2-424B-A7D8-16A7A19CF650}" type="pres">
      <dgm:prSet presAssocID="{51A7CC86-A018-4F21-B7CF-B16628B2FBDD}" presName="img" presStyleLbl="fgImgPlace1" presStyleIdx="3" presStyleCnt="6"/>
      <dgm:spPr>
        <a:blipFill rotWithShape="0">
          <a:blip xmlns:r="http://schemas.openxmlformats.org/officeDocument/2006/relationships" r:embed="rId3"/>
          <a:stretch>
            <a:fillRect/>
          </a:stretch>
        </a:blipFill>
      </dgm:spPr>
    </dgm:pt>
    <dgm:pt modelId="{1E5FA365-1DEB-4106-BDD9-1A4BDA1EB355}" type="pres">
      <dgm:prSet presAssocID="{51A7CC86-A018-4F21-B7CF-B16628B2FBDD}" presName="text" presStyleLbl="node1" presStyleIdx="3" presStyleCnt="6">
        <dgm:presLayoutVars>
          <dgm:bulletEnabled val="1"/>
        </dgm:presLayoutVars>
      </dgm:prSet>
      <dgm:spPr/>
      <dgm:t>
        <a:bodyPr/>
        <a:lstStyle/>
        <a:p>
          <a:endParaRPr lang="en-US"/>
        </a:p>
      </dgm:t>
    </dgm:pt>
    <dgm:pt modelId="{92AF7898-A635-41F8-9AF6-7515CF033070}" type="pres">
      <dgm:prSet presAssocID="{A67E85EB-D407-40B6-82A0-EECC91BE5199}" presName="spacer" presStyleCnt="0"/>
      <dgm:spPr/>
    </dgm:pt>
    <dgm:pt modelId="{344A4D49-FBE9-4AB6-B9E3-F94DA6BB0C0D}" type="pres">
      <dgm:prSet presAssocID="{9F27393C-7D8C-498A-A444-57F40014B6BE}" presName="comp" presStyleCnt="0"/>
      <dgm:spPr/>
    </dgm:pt>
    <dgm:pt modelId="{2ED222CE-CF6D-4E4E-A7A0-E68D20C5F4EE}" type="pres">
      <dgm:prSet presAssocID="{9F27393C-7D8C-498A-A444-57F40014B6BE}" presName="box" presStyleLbl="node1" presStyleIdx="4" presStyleCnt="6"/>
      <dgm:spPr/>
      <dgm:t>
        <a:bodyPr/>
        <a:lstStyle/>
        <a:p>
          <a:endParaRPr lang="en-US"/>
        </a:p>
      </dgm:t>
    </dgm:pt>
    <dgm:pt modelId="{E3DDC001-5E2E-4DC2-B7EE-C7A4EE655530}" type="pres">
      <dgm:prSet presAssocID="{9F27393C-7D8C-498A-A444-57F40014B6BE}" presName="img" presStyleLbl="fgImgPlace1" presStyleIdx="4" presStyleCnt="6"/>
      <dgm:spPr>
        <a:blipFill rotWithShape="0">
          <a:blip xmlns:r="http://schemas.openxmlformats.org/officeDocument/2006/relationships" r:embed="rId4"/>
          <a:stretch>
            <a:fillRect/>
          </a:stretch>
        </a:blipFill>
      </dgm:spPr>
    </dgm:pt>
    <dgm:pt modelId="{A6EF861C-A490-46BA-8E4C-0B795D585B6A}" type="pres">
      <dgm:prSet presAssocID="{9F27393C-7D8C-498A-A444-57F40014B6BE}" presName="text" presStyleLbl="node1" presStyleIdx="4" presStyleCnt="6">
        <dgm:presLayoutVars>
          <dgm:bulletEnabled val="1"/>
        </dgm:presLayoutVars>
      </dgm:prSet>
      <dgm:spPr/>
      <dgm:t>
        <a:bodyPr/>
        <a:lstStyle/>
        <a:p>
          <a:endParaRPr lang="en-US"/>
        </a:p>
      </dgm:t>
    </dgm:pt>
    <dgm:pt modelId="{2A2DEA4A-FD8A-4FDB-8EF9-041191A17172}" type="pres">
      <dgm:prSet presAssocID="{93BB81AA-3FEE-41CB-BA35-8BB877687F97}" presName="spacer" presStyleCnt="0"/>
      <dgm:spPr/>
    </dgm:pt>
    <dgm:pt modelId="{24C88DCF-8ADE-40BC-9446-70ABF4913EA8}" type="pres">
      <dgm:prSet presAssocID="{FD863675-5624-4B10-9923-485735D6F3BD}" presName="comp" presStyleCnt="0"/>
      <dgm:spPr/>
    </dgm:pt>
    <dgm:pt modelId="{B1B511E7-1F2B-4E33-86FE-AF430E73CDF3}" type="pres">
      <dgm:prSet presAssocID="{FD863675-5624-4B10-9923-485735D6F3BD}" presName="box" presStyleLbl="node1" presStyleIdx="5" presStyleCnt="6"/>
      <dgm:spPr/>
      <dgm:t>
        <a:bodyPr/>
        <a:lstStyle/>
        <a:p>
          <a:endParaRPr lang="en-US"/>
        </a:p>
      </dgm:t>
    </dgm:pt>
    <dgm:pt modelId="{36EDB1E4-C645-4E1F-B938-6BDFB5B2B49C}" type="pres">
      <dgm:prSet presAssocID="{FD863675-5624-4B10-9923-485735D6F3BD}" presName="img" presStyleLbl="fgImgPlace1" presStyleIdx="5" presStyleCnt="6"/>
      <dgm:spPr>
        <a:blipFill rotWithShape="0">
          <a:blip xmlns:r="http://schemas.openxmlformats.org/officeDocument/2006/relationships" r:embed="rId5"/>
          <a:stretch>
            <a:fillRect/>
          </a:stretch>
        </a:blipFill>
      </dgm:spPr>
    </dgm:pt>
    <dgm:pt modelId="{D97816E0-E6DF-4583-A3F2-4CB822AFF8B1}" type="pres">
      <dgm:prSet presAssocID="{FD863675-5624-4B10-9923-485735D6F3BD}" presName="text" presStyleLbl="node1" presStyleIdx="5" presStyleCnt="6">
        <dgm:presLayoutVars>
          <dgm:bulletEnabled val="1"/>
        </dgm:presLayoutVars>
      </dgm:prSet>
      <dgm:spPr/>
      <dgm:t>
        <a:bodyPr/>
        <a:lstStyle/>
        <a:p>
          <a:endParaRPr lang="en-US"/>
        </a:p>
      </dgm:t>
    </dgm:pt>
  </dgm:ptLst>
  <dgm:cxnLst>
    <dgm:cxn modelId="{46C88349-3768-41A5-BE9A-E9FBB3F82E78}" srcId="{4B0F5E7D-A822-4CEC-A4CC-5F9692E15F14}" destId="{9F27393C-7D8C-498A-A444-57F40014B6BE}" srcOrd="4" destOrd="0" parTransId="{54BC4F16-697D-4F86-8BB3-FA93A747808B}" sibTransId="{93BB81AA-3FEE-41CB-BA35-8BB877687F97}"/>
    <dgm:cxn modelId="{63FF89F5-BC9B-4B92-BEBA-730827E8F579}" srcId="{4B0F5E7D-A822-4CEC-A4CC-5F9692E15F14}" destId="{6D56731D-E1EA-414F-A698-BA3D9BD1C725}" srcOrd="0" destOrd="0" parTransId="{82EE8255-0102-40BE-8CC5-5C2C0C95CA62}" sibTransId="{D2359EEE-D161-4BE0-B9B8-AFB63885DB96}"/>
    <dgm:cxn modelId="{B2E6308B-D7E0-4433-9D2B-5D0642C6BE91}" srcId="{4B0F5E7D-A822-4CEC-A4CC-5F9692E15F14}" destId="{B90DCC56-1D6A-4769-9E9C-1772028ABE88}" srcOrd="2" destOrd="0" parTransId="{07DB7570-ABAE-4237-A63C-F1140F09C4F3}" sibTransId="{758A959D-6E7A-430F-9E76-5B0E371FD969}"/>
    <dgm:cxn modelId="{62647479-3C1D-487C-94F5-1DA7983571A6}" type="presOf" srcId="{51A7CC86-A018-4F21-B7CF-B16628B2FBDD}" destId="{1E5FA365-1DEB-4106-BDD9-1A4BDA1EB355}" srcOrd="1" destOrd="0" presId="urn:microsoft.com/office/officeart/2005/8/layout/vList4#1"/>
    <dgm:cxn modelId="{CA1DF387-14C3-48D4-B03F-4FDF3528433D}" type="presOf" srcId="{3C9AC3E8-11C2-477B-9BA6-6AF36E80517C}" destId="{1CBF31A9-9072-476D-A47F-B99816053067}" srcOrd="0" destOrd="0" presId="urn:microsoft.com/office/officeart/2005/8/layout/vList4#1"/>
    <dgm:cxn modelId="{2C1A7D2F-C05D-4176-B336-B3FE3D68387A}" type="presOf" srcId="{FD863675-5624-4B10-9923-485735D6F3BD}" destId="{B1B511E7-1F2B-4E33-86FE-AF430E73CDF3}" srcOrd="0" destOrd="0" presId="urn:microsoft.com/office/officeart/2005/8/layout/vList4#1"/>
    <dgm:cxn modelId="{4E58518B-1B8E-4FFA-B0F6-4B95DF5BA38C}" type="presOf" srcId="{FD863675-5624-4B10-9923-485735D6F3BD}" destId="{D97816E0-E6DF-4583-A3F2-4CB822AFF8B1}" srcOrd="1" destOrd="0" presId="urn:microsoft.com/office/officeart/2005/8/layout/vList4#1"/>
    <dgm:cxn modelId="{7F31108F-856E-4966-9B7A-8625A0FA6698}" type="presOf" srcId="{51A7CC86-A018-4F21-B7CF-B16628B2FBDD}" destId="{BC548AAD-EECF-47A3-8595-50CBFD89F766}" srcOrd="0" destOrd="0" presId="urn:microsoft.com/office/officeart/2005/8/layout/vList4#1"/>
    <dgm:cxn modelId="{58548997-8EB0-46E0-AEDB-7B0A1D72757D}" type="presOf" srcId="{6D56731D-E1EA-414F-A698-BA3D9BD1C725}" destId="{A54C2C54-D106-485F-B306-7E826907DE2D}" srcOrd="1" destOrd="0" presId="urn:microsoft.com/office/officeart/2005/8/layout/vList4#1"/>
    <dgm:cxn modelId="{545A3167-9AD6-4C0E-9DE6-346AA59BBA5F}" type="presOf" srcId="{B90DCC56-1D6A-4769-9E9C-1772028ABE88}" destId="{CC6D0738-299A-4D18-B933-C44F8370DB9A}" srcOrd="0" destOrd="0" presId="urn:microsoft.com/office/officeart/2005/8/layout/vList4#1"/>
    <dgm:cxn modelId="{6D9119EA-E826-4CA3-8D51-CB0885ADC924}" srcId="{4B0F5E7D-A822-4CEC-A4CC-5F9692E15F14}" destId="{3C9AC3E8-11C2-477B-9BA6-6AF36E80517C}" srcOrd="1" destOrd="0" parTransId="{4A5848D1-B56E-454A-A690-D6C168BA3985}" sibTransId="{08ADA10E-D803-4F5E-A5A8-38C48559FEC9}"/>
    <dgm:cxn modelId="{F76FA62B-209F-4F94-A285-844A4E4F5113}" type="presOf" srcId="{3C9AC3E8-11C2-477B-9BA6-6AF36E80517C}" destId="{11444139-E531-47E3-AFB1-9F363D0F1D97}" srcOrd="1" destOrd="0" presId="urn:microsoft.com/office/officeart/2005/8/layout/vList4#1"/>
    <dgm:cxn modelId="{30619D59-5231-4793-9202-AEADE52FA2E7}" type="presOf" srcId="{9F27393C-7D8C-498A-A444-57F40014B6BE}" destId="{A6EF861C-A490-46BA-8E4C-0B795D585B6A}" srcOrd="1" destOrd="0" presId="urn:microsoft.com/office/officeart/2005/8/layout/vList4#1"/>
    <dgm:cxn modelId="{CD847699-21F9-4C79-BBBB-155654274995}" srcId="{4B0F5E7D-A822-4CEC-A4CC-5F9692E15F14}" destId="{FD863675-5624-4B10-9923-485735D6F3BD}" srcOrd="5" destOrd="0" parTransId="{E987687E-C9BD-4D0B-9DAB-BE339AC84C21}" sibTransId="{0BA9F0DB-2BA0-420D-8A40-354520C6841C}"/>
    <dgm:cxn modelId="{8DCCFA68-4F24-4BD8-B191-FF60D8B49B1D}" type="presOf" srcId="{B90DCC56-1D6A-4769-9E9C-1772028ABE88}" destId="{DBFCAD04-B18D-452E-8A45-0A3B4667F046}" srcOrd="1" destOrd="0" presId="urn:microsoft.com/office/officeart/2005/8/layout/vList4#1"/>
    <dgm:cxn modelId="{6E27A487-B981-4DE1-8F19-B5F489E6DA0F}" type="presOf" srcId="{6D56731D-E1EA-414F-A698-BA3D9BD1C725}" destId="{AB403ED4-12E9-4B5B-8D29-F3FE25B3D823}" srcOrd="0" destOrd="0" presId="urn:microsoft.com/office/officeart/2005/8/layout/vList4#1"/>
    <dgm:cxn modelId="{A2A805A4-1315-4797-82E3-D0705DC9156D}" srcId="{4B0F5E7D-A822-4CEC-A4CC-5F9692E15F14}" destId="{51A7CC86-A018-4F21-B7CF-B16628B2FBDD}" srcOrd="3" destOrd="0" parTransId="{99C9923D-996C-4517-B908-9F3751604DD9}" sibTransId="{A67E85EB-D407-40B6-82A0-EECC91BE5199}"/>
    <dgm:cxn modelId="{E3539DC3-C64C-41DB-A9CE-910AED5C387D}" type="presOf" srcId="{9F27393C-7D8C-498A-A444-57F40014B6BE}" destId="{2ED222CE-CF6D-4E4E-A7A0-E68D20C5F4EE}" srcOrd="0" destOrd="0" presId="urn:microsoft.com/office/officeart/2005/8/layout/vList4#1"/>
    <dgm:cxn modelId="{25FAB496-E374-45A0-9FA5-725BB04F25B3}" type="presOf" srcId="{4B0F5E7D-A822-4CEC-A4CC-5F9692E15F14}" destId="{9B3F5C02-BD58-42D8-9ABC-D32CF418BEF4}" srcOrd="0" destOrd="0" presId="urn:microsoft.com/office/officeart/2005/8/layout/vList4#1"/>
    <dgm:cxn modelId="{254CF138-E111-4092-B19A-ED9D9003423B}" type="presParOf" srcId="{9B3F5C02-BD58-42D8-9ABC-D32CF418BEF4}" destId="{524C8B7E-6A66-4538-974E-FDFA0DE10679}" srcOrd="0" destOrd="0" presId="urn:microsoft.com/office/officeart/2005/8/layout/vList4#1"/>
    <dgm:cxn modelId="{79C8F039-180A-4577-8801-8CA7479E104F}" type="presParOf" srcId="{524C8B7E-6A66-4538-974E-FDFA0DE10679}" destId="{AB403ED4-12E9-4B5B-8D29-F3FE25B3D823}" srcOrd="0" destOrd="0" presId="urn:microsoft.com/office/officeart/2005/8/layout/vList4#1"/>
    <dgm:cxn modelId="{6322978C-4D5C-4D0C-8A05-E7393B99A691}" type="presParOf" srcId="{524C8B7E-6A66-4538-974E-FDFA0DE10679}" destId="{D568545E-8455-4DF9-A3B9-FF9B2210C4FE}" srcOrd="1" destOrd="0" presId="urn:microsoft.com/office/officeart/2005/8/layout/vList4#1"/>
    <dgm:cxn modelId="{A06FCEB6-93E1-45FD-8173-340207D10BC1}" type="presParOf" srcId="{524C8B7E-6A66-4538-974E-FDFA0DE10679}" destId="{A54C2C54-D106-485F-B306-7E826907DE2D}" srcOrd="2" destOrd="0" presId="urn:microsoft.com/office/officeart/2005/8/layout/vList4#1"/>
    <dgm:cxn modelId="{7929BE15-70DC-4BC5-8FD5-16C89D2AA73D}" type="presParOf" srcId="{9B3F5C02-BD58-42D8-9ABC-D32CF418BEF4}" destId="{632A3536-113E-4DD7-BB2C-65B61DA5D02F}" srcOrd="1" destOrd="0" presId="urn:microsoft.com/office/officeart/2005/8/layout/vList4#1"/>
    <dgm:cxn modelId="{01F17F11-2650-497A-9697-024A79ABCBFA}" type="presParOf" srcId="{9B3F5C02-BD58-42D8-9ABC-D32CF418BEF4}" destId="{A8CE3526-4AB8-46C5-88B4-4B0B235BA7E6}" srcOrd="2" destOrd="0" presId="urn:microsoft.com/office/officeart/2005/8/layout/vList4#1"/>
    <dgm:cxn modelId="{B3A329E7-0B4A-44F4-8E75-3895B0033972}" type="presParOf" srcId="{A8CE3526-4AB8-46C5-88B4-4B0B235BA7E6}" destId="{1CBF31A9-9072-476D-A47F-B99816053067}" srcOrd="0" destOrd="0" presId="urn:microsoft.com/office/officeart/2005/8/layout/vList4#1"/>
    <dgm:cxn modelId="{4CE40E6B-04EA-4BF3-9B76-7512B4E1AD7B}" type="presParOf" srcId="{A8CE3526-4AB8-46C5-88B4-4B0B235BA7E6}" destId="{D8DB1372-709E-48E8-AE9A-2B9B01EE84FF}" srcOrd="1" destOrd="0" presId="urn:microsoft.com/office/officeart/2005/8/layout/vList4#1"/>
    <dgm:cxn modelId="{9B18B6B7-8985-4891-A6CE-669685330E3E}" type="presParOf" srcId="{A8CE3526-4AB8-46C5-88B4-4B0B235BA7E6}" destId="{11444139-E531-47E3-AFB1-9F363D0F1D97}" srcOrd="2" destOrd="0" presId="urn:microsoft.com/office/officeart/2005/8/layout/vList4#1"/>
    <dgm:cxn modelId="{564BF9B2-B281-44C2-BA81-F722565F6245}" type="presParOf" srcId="{9B3F5C02-BD58-42D8-9ABC-D32CF418BEF4}" destId="{6BCC40A2-EC7B-4633-8D69-832573CABD5B}" srcOrd="3" destOrd="0" presId="urn:microsoft.com/office/officeart/2005/8/layout/vList4#1"/>
    <dgm:cxn modelId="{EEDF80D2-468F-460C-92C6-B0EAF0514995}" type="presParOf" srcId="{9B3F5C02-BD58-42D8-9ABC-D32CF418BEF4}" destId="{B8E175C1-0413-4274-999C-BC06219D46EC}" srcOrd="4" destOrd="0" presId="urn:microsoft.com/office/officeart/2005/8/layout/vList4#1"/>
    <dgm:cxn modelId="{4ECC950D-7C99-49BF-9D31-FF885C195808}" type="presParOf" srcId="{B8E175C1-0413-4274-999C-BC06219D46EC}" destId="{CC6D0738-299A-4D18-B933-C44F8370DB9A}" srcOrd="0" destOrd="0" presId="urn:microsoft.com/office/officeart/2005/8/layout/vList4#1"/>
    <dgm:cxn modelId="{876A8A2C-EDC4-4C16-B213-48F332D99E6F}" type="presParOf" srcId="{B8E175C1-0413-4274-999C-BC06219D46EC}" destId="{145D3D86-68E6-49DC-9A8A-CBAC0B50573C}" srcOrd="1" destOrd="0" presId="urn:microsoft.com/office/officeart/2005/8/layout/vList4#1"/>
    <dgm:cxn modelId="{42179BDE-DC3B-4BB3-B1A5-B4FCB50A3B44}" type="presParOf" srcId="{B8E175C1-0413-4274-999C-BC06219D46EC}" destId="{DBFCAD04-B18D-452E-8A45-0A3B4667F046}" srcOrd="2" destOrd="0" presId="urn:microsoft.com/office/officeart/2005/8/layout/vList4#1"/>
    <dgm:cxn modelId="{5963C206-4F5D-4667-8D09-E29C072F382E}" type="presParOf" srcId="{9B3F5C02-BD58-42D8-9ABC-D32CF418BEF4}" destId="{D7BAF5D4-D4CC-48AB-9B31-FFC7D1589B21}" srcOrd="5" destOrd="0" presId="urn:microsoft.com/office/officeart/2005/8/layout/vList4#1"/>
    <dgm:cxn modelId="{3A7113A0-AECD-4804-9BA5-E3DBA4C9807D}" type="presParOf" srcId="{9B3F5C02-BD58-42D8-9ABC-D32CF418BEF4}" destId="{B70D60CB-62E1-49B4-A68C-8FCEAA6722F5}" srcOrd="6" destOrd="0" presId="urn:microsoft.com/office/officeart/2005/8/layout/vList4#1"/>
    <dgm:cxn modelId="{995CADCF-D69E-421E-A26D-2E1FF199F088}" type="presParOf" srcId="{B70D60CB-62E1-49B4-A68C-8FCEAA6722F5}" destId="{BC548AAD-EECF-47A3-8595-50CBFD89F766}" srcOrd="0" destOrd="0" presId="urn:microsoft.com/office/officeart/2005/8/layout/vList4#1"/>
    <dgm:cxn modelId="{1082ADE1-B45E-4BE8-ADC7-E9EA8E3E944D}" type="presParOf" srcId="{B70D60CB-62E1-49B4-A68C-8FCEAA6722F5}" destId="{AF5F5DB4-31F2-424B-A7D8-16A7A19CF650}" srcOrd="1" destOrd="0" presId="urn:microsoft.com/office/officeart/2005/8/layout/vList4#1"/>
    <dgm:cxn modelId="{C92C1496-2A87-49C6-B97D-3D9FA1F12041}" type="presParOf" srcId="{B70D60CB-62E1-49B4-A68C-8FCEAA6722F5}" destId="{1E5FA365-1DEB-4106-BDD9-1A4BDA1EB355}" srcOrd="2" destOrd="0" presId="urn:microsoft.com/office/officeart/2005/8/layout/vList4#1"/>
    <dgm:cxn modelId="{13A03C6E-6001-4B01-9D48-024D404BC965}" type="presParOf" srcId="{9B3F5C02-BD58-42D8-9ABC-D32CF418BEF4}" destId="{92AF7898-A635-41F8-9AF6-7515CF033070}" srcOrd="7" destOrd="0" presId="urn:microsoft.com/office/officeart/2005/8/layout/vList4#1"/>
    <dgm:cxn modelId="{14C07724-D58B-4ECA-A837-B3986852B530}" type="presParOf" srcId="{9B3F5C02-BD58-42D8-9ABC-D32CF418BEF4}" destId="{344A4D49-FBE9-4AB6-B9E3-F94DA6BB0C0D}" srcOrd="8" destOrd="0" presId="urn:microsoft.com/office/officeart/2005/8/layout/vList4#1"/>
    <dgm:cxn modelId="{B97F7024-CD7A-4A11-8637-B31C4FFE5B00}" type="presParOf" srcId="{344A4D49-FBE9-4AB6-B9E3-F94DA6BB0C0D}" destId="{2ED222CE-CF6D-4E4E-A7A0-E68D20C5F4EE}" srcOrd="0" destOrd="0" presId="urn:microsoft.com/office/officeart/2005/8/layout/vList4#1"/>
    <dgm:cxn modelId="{CF13B37E-5962-4D9A-961A-211054E4E5A5}" type="presParOf" srcId="{344A4D49-FBE9-4AB6-B9E3-F94DA6BB0C0D}" destId="{E3DDC001-5E2E-4DC2-B7EE-C7A4EE655530}" srcOrd="1" destOrd="0" presId="urn:microsoft.com/office/officeart/2005/8/layout/vList4#1"/>
    <dgm:cxn modelId="{F07565DE-527B-49FA-B094-9FF3A70C9639}" type="presParOf" srcId="{344A4D49-FBE9-4AB6-B9E3-F94DA6BB0C0D}" destId="{A6EF861C-A490-46BA-8E4C-0B795D585B6A}" srcOrd="2" destOrd="0" presId="urn:microsoft.com/office/officeart/2005/8/layout/vList4#1"/>
    <dgm:cxn modelId="{93C63EEA-3470-4965-9311-76BEF42E6C73}" type="presParOf" srcId="{9B3F5C02-BD58-42D8-9ABC-D32CF418BEF4}" destId="{2A2DEA4A-FD8A-4FDB-8EF9-041191A17172}" srcOrd="9" destOrd="0" presId="urn:microsoft.com/office/officeart/2005/8/layout/vList4#1"/>
    <dgm:cxn modelId="{A4226D40-5212-45DD-A8B0-9548FAA74B42}" type="presParOf" srcId="{9B3F5C02-BD58-42D8-9ABC-D32CF418BEF4}" destId="{24C88DCF-8ADE-40BC-9446-70ABF4913EA8}" srcOrd="10" destOrd="0" presId="urn:microsoft.com/office/officeart/2005/8/layout/vList4#1"/>
    <dgm:cxn modelId="{250F41AF-2841-4BA3-9E1C-7DC9F731EF79}" type="presParOf" srcId="{24C88DCF-8ADE-40BC-9446-70ABF4913EA8}" destId="{B1B511E7-1F2B-4E33-86FE-AF430E73CDF3}" srcOrd="0" destOrd="0" presId="urn:microsoft.com/office/officeart/2005/8/layout/vList4#1"/>
    <dgm:cxn modelId="{13D5B713-B7C0-451E-AF60-83DC5DFD5FC2}" type="presParOf" srcId="{24C88DCF-8ADE-40BC-9446-70ABF4913EA8}" destId="{36EDB1E4-C645-4E1F-B938-6BDFB5B2B49C}" srcOrd="1" destOrd="0" presId="urn:microsoft.com/office/officeart/2005/8/layout/vList4#1"/>
    <dgm:cxn modelId="{477CE706-BC0B-4483-8164-C1254EAC6144}" type="presParOf" srcId="{24C88DCF-8ADE-40BC-9446-70ABF4913EA8}" destId="{D97816E0-E6DF-4583-A3F2-4CB822AFF8B1}" srcOrd="2" destOrd="0" presId="urn:microsoft.com/office/officeart/2005/8/layout/vList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770B543-EEAA-4B17-AAA8-461AB494FA3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3DC8006-3C1D-457A-B1A7-2D97DFAB5AAF}">
      <dgm:prSet phldrT="[Text]"/>
      <dgm:spPr/>
      <dgm:t>
        <a:bodyPr/>
        <a:lstStyle/>
        <a:p>
          <a:r>
            <a:rPr lang="en-US" b="1" smtClean="0">
              <a:latin typeface="Times New Roman" pitchFamily="18" charset="0"/>
              <a:cs typeface="Times New Roman" pitchFamily="18" charset="0"/>
            </a:rPr>
            <a:t>Khác thể của tội phạm</a:t>
          </a:r>
          <a:endParaRPr lang="en-US" b="1">
            <a:latin typeface="Times New Roman" pitchFamily="18" charset="0"/>
            <a:cs typeface="Times New Roman" pitchFamily="18" charset="0"/>
          </a:endParaRPr>
        </a:p>
      </dgm:t>
    </dgm:pt>
    <dgm:pt modelId="{482026EF-9AD9-4619-85A8-7E824F37F8AF}" type="parTrans" cxnId="{131B7AD5-CC5F-4399-B727-465C0C23D74F}">
      <dgm:prSet/>
      <dgm:spPr/>
      <dgm:t>
        <a:bodyPr/>
        <a:lstStyle/>
        <a:p>
          <a:endParaRPr lang="en-US" b="1">
            <a:latin typeface="Times New Roman" pitchFamily="18" charset="0"/>
            <a:cs typeface="Times New Roman" pitchFamily="18" charset="0"/>
          </a:endParaRPr>
        </a:p>
      </dgm:t>
    </dgm:pt>
    <dgm:pt modelId="{055BA519-49D5-4843-9AED-E62837161F12}" type="sibTrans" cxnId="{131B7AD5-CC5F-4399-B727-465C0C23D74F}">
      <dgm:prSet/>
      <dgm:spPr/>
      <dgm:t>
        <a:bodyPr/>
        <a:lstStyle/>
        <a:p>
          <a:endParaRPr lang="en-US" b="1">
            <a:latin typeface="Times New Roman" pitchFamily="18" charset="0"/>
            <a:cs typeface="Times New Roman" pitchFamily="18" charset="0"/>
          </a:endParaRPr>
        </a:p>
      </dgm:t>
    </dgm:pt>
    <dgm:pt modelId="{6F80BFA9-E102-4CB3-A299-2CEC9FAABC4A}">
      <dgm:prSet phldrT="[Text]"/>
      <dgm:spPr/>
      <dgm:t>
        <a:bodyPr/>
        <a:lstStyle/>
        <a:p>
          <a:r>
            <a:rPr lang="en-US" b="1" smtClean="0">
              <a:latin typeface="Times New Roman" pitchFamily="18" charset="0"/>
              <a:cs typeface="Times New Roman" pitchFamily="18" charset="0"/>
            </a:rPr>
            <a:t>Chủ thể của tội phạm</a:t>
          </a:r>
          <a:endParaRPr lang="en-US" b="1">
            <a:latin typeface="Times New Roman" pitchFamily="18" charset="0"/>
            <a:cs typeface="Times New Roman" pitchFamily="18" charset="0"/>
          </a:endParaRPr>
        </a:p>
      </dgm:t>
    </dgm:pt>
    <dgm:pt modelId="{CC9B7394-492A-434C-AF57-0D1028C2A0DA}" type="parTrans" cxnId="{10FFE0D9-BC66-449E-A47A-4C4FB6EFB6A0}">
      <dgm:prSet/>
      <dgm:spPr/>
      <dgm:t>
        <a:bodyPr/>
        <a:lstStyle/>
        <a:p>
          <a:endParaRPr lang="en-US" b="1">
            <a:latin typeface="Times New Roman" pitchFamily="18" charset="0"/>
            <a:cs typeface="Times New Roman" pitchFamily="18" charset="0"/>
          </a:endParaRPr>
        </a:p>
      </dgm:t>
    </dgm:pt>
    <dgm:pt modelId="{D5289F5F-F09F-4E7A-8E47-20FA61771058}" type="sibTrans" cxnId="{10FFE0D9-BC66-449E-A47A-4C4FB6EFB6A0}">
      <dgm:prSet/>
      <dgm:spPr/>
      <dgm:t>
        <a:bodyPr/>
        <a:lstStyle/>
        <a:p>
          <a:endParaRPr lang="en-US" b="1">
            <a:latin typeface="Times New Roman" pitchFamily="18" charset="0"/>
            <a:cs typeface="Times New Roman" pitchFamily="18" charset="0"/>
          </a:endParaRPr>
        </a:p>
      </dgm:t>
    </dgm:pt>
    <dgm:pt modelId="{B0805868-EB11-4789-A563-7FB419216F29}">
      <dgm:prSet phldrT="[Text]"/>
      <dgm:spPr/>
      <dgm:t>
        <a:bodyPr/>
        <a:lstStyle/>
        <a:p>
          <a:r>
            <a:rPr lang="en-US" b="1" smtClean="0">
              <a:latin typeface="Times New Roman" pitchFamily="18" charset="0"/>
              <a:cs typeface="Times New Roman" pitchFamily="18" charset="0"/>
            </a:rPr>
            <a:t>Yếu tố khách quan của tội phạm</a:t>
          </a:r>
          <a:endParaRPr lang="en-US" b="1">
            <a:latin typeface="Times New Roman" pitchFamily="18" charset="0"/>
            <a:cs typeface="Times New Roman" pitchFamily="18" charset="0"/>
          </a:endParaRPr>
        </a:p>
      </dgm:t>
    </dgm:pt>
    <dgm:pt modelId="{1901D66A-3974-4DB1-9AE0-DFA5AA4BFDF9}" type="parTrans" cxnId="{172BE727-62CF-4A6B-8FE1-4428E9374076}">
      <dgm:prSet/>
      <dgm:spPr/>
      <dgm:t>
        <a:bodyPr/>
        <a:lstStyle/>
        <a:p>
          <a:endParaRPr lang="en-US" b="1">
            <a:latin typeface="Times New Roman" pitchFamily="18" charset="0"/>
            <a:cs typeface="Times New Roman" pitchFamily="18" charset="0"/>
          </a:endParaRPr>
        </a:p>
      </dgm:t>
    </dgm:pt>
    <dgm:pt modelId="{497EEEC2-64D1-472C-A025-5063EBD1D292}" type="sibTrans" cxnId="{172BE727-62CF-4A6B-8FE1-4428E9374076}">
      <dgm:prSet/>
      <dgm:spPr/>
      <dgm:t>
        <a:bodyPr/>
        <a:lstStyle/>
        <a:p>
          <a:endParaRPr lang="en-US" b="1">
            <a:latin typeface="Times New Roman" pitchFamily="18" charset="0"/>
            <a:cs typeface="Times New Roman" pitchFamily="18" charset="0"/>
          </a:endParaRPr>
        </a:p>
      </dgm:t>
    </dgm:pt>
    <dgm:pt modelId="{1C83EC22-885D-4F08-907B-277BAC57705D}">
      <dgm:prSet phldrT="[Text]"/>
      <dgm:spPr/>
      <dgm:t>
        <a:bodyPr/>
        <a:lstStyle/>
        <a:p>
          <a:r>
            <a:rPr lang="en-US" b="1" smtClean="0">
              <a:latin typeface="Times New Roman" pitchFamily="18" charset="0"/>
              <a:cs typeface="Times New Roman" pitchFamily="18" charset="0"/>
            </a:rPr>
            <a:t>Yếu tố chủ quan của tội phạm</a:t>
          </a:r>
          <a:endParaRPr lang="en-US" b="1">
            <a:latin typeface="Times New Roman" pitchFamily="18" charset="0"/>
            <a:cs typeface="Times New Roman" pitchFamily="18" charset="0"/>
          </a:endParaRPr>
        </a:p>
      </dgm:t>
    </dgm:pt>
    <dgm:pt modelId="{645F8E2F-985C-47F2-BE22-6FC82F1A8D28}" type="parTrans" cxnId="{98A07C6A-2E99-45F0-95E0-F5EB07A7EB41}">
      <dgm:prSet/>
      <dgm:spPr/>
      <dgm:t>
        <a:bodyPr/>
        <a:lstStyle/>
        <a:p>
          <a:endParaRPr lang="en-US" b="1">
            <a:latin typeface="Times New Roman" pitchFamily="18" charset="0"/>
            <a:cs typeface="Times New Roman" pitchFamily="18" charset="0"/>
          </a:endParaRPr>
        </a:p>
      </dgm:t>
    </dgm:pt>
    <dgm:pt modelId="{8008568F-1F22-425F-B88C-6CA4BD2DECE8}" type="sibTrans" cxnId="{98A07C6A-2E99-45F0-95E0-F5EB07A7EB41}">
      <dgm:prSet/>
      <dgm:spPr/>
      <dgm:t>
        <a:bodyPr/>
        <a:lstStyle/>
        <a:p>
          <a:endParaRPr lang="en-US" b="1">
            <a:latin typeface="Times New Roman" pitchFamily="18" charset="0"/>
            <a:cs typeface="Times New Roman" pitchFamily="18" charset="0"/>
          </a:endParaRPr>
        </a:p>
      </dgm:t>
    </dgm:pt>
    <dgm:pt modelId="{876E570A-DC6D-4CA3-B1A2-3FE5AD5BF59F}">
      <dgm:prSet custT="1"/>
      <dgm:spPr/>
      <dgm:t>
        <a:bodyPr/>
        <a:lstStyle/>
        <a:p>
          <a:r>
            <a:rPr lang="en-US" sz="1600" b="1" smtClean="0">
              <a:latin typeface="Times New Roman" pitchFamily="18" charset="0"/>
              <a:cs typeface="Times New Roman" pitchFamily="18" charset="0"/>
            </a:rPr>
            <a:t>Là quan hệ xã hội được PLSH bảo vệ</a:t>
          </a:r>
          <a:endParaRPr lang="en-US" sz="1600" b="1">
            <a:latin typeface="Times New Roman" pitchFamily="18" charset="0"/>
            <a:cs typeface="Times New Roman" pitchFamily="18" charset="0"/>
          </a:endParaRPr>
        </a:p>
      </dgm:t>
    </dgm:pt>
    <dgm:pt modelId="{DD6C6E7A-4E67-4CFC-B7A2-EB1D278B2C03}" type="parTrans" cxnId="{5CDA95D3-569F-47BF-AA1B-F7BB7CE97AF0}">
      <dgm:prSet/>
      <dgm:spPr/>
      <dgm:t>
        <a:bodyPr/>
        <a:lstStyle/>
        <a:p>
          <a:endParaRPr lang="en-US" b="1"/>
        </a:p>
      </dgm:t>
    </dgm:pt>
    <dgm:pt modelId="{B1512CF5-D402-4F58-B451-F297E7A0F360}" type="sibTrans" cxnId="{5CDA95D3-569F-47BF-AA1B-F7BB7CE97AF0}">
      <dgm:prSet/>
      <dgm:spPr/>
      <dgm:t>
        <a:bodyPr/>
        <a:lstStyle/>
        <a:p>
          <a:endParaRPr lang="en-US" b="1"/>
        </a:p>
      </dgm:t>
    </dgm:pt>
    <dgm:pt modelId="{BBD41C04-C807-4EB4-8986-6A9C481FE622}">
      <dgm:prSet custT="1"/>
      <dgm:spPr/>
      <dgm:t>
        <a:bodyPr/>
        <a:lstStyle/>
        <a:p>
          <a:r>
            <a:rPr lang="en-US" sz="1600" b="1" smtClean="0">
              <a:latin typeface="Times New Roman" pitchFamily="18" charset="0"/>
              <a:cs typeface="Times New Roman" pitchFamily="18" charset="0"/>
            </a:rPr>
            <a:t>Là cá nhân/pháp nhân thương mại có đủ năng lực trách nhiệm hình sự</a:t>
          </a:r>
          <a:endParaRPr lang="en-US" sz="1600" b="1">
            <a:latin typeface="Times New Roman" pitchFamily="18" charset="0"/>
            <a:cs typeface="Times New Roman" pitchFamily="18" charset="0"/>
          </a:endParaRPr>
        </a:p>
      </dgm:t>
    </dgm:pt>
    <dgm:pt modelId="{9942CD64-77DC-4599-9140-5D6DBD0D2E7C}" type="parTrans" cxnId="{0A1EB663-3F60-4B76-9309-CE13FA3D6D89}">
      <dgm:prSet/>
      <dgm:spPr/>
      <dgm:t>
        <a:bodyPr/>
        <a:lstStyle/>
        <a:p>
          <a:endParaRPr lang="en-US" b="1"/>
        </a:p>
      </dgm:t>
    </dgm:pt>
    <dgm:pt modelId="{406B01CB-504B-46DC-8F44-C8E635B3E0FF}" type="sibTrans" cxnId="{0A1EB663-3F60-4B76-9309-CE13FA3D6D89}">
      <dgm:prSet/>
      <dgm:spPr/>
      <dgm:t>
        <a:bodyPr/>
        <a:lstStyle/>
        <a:p>
          <a:endParaRPr lang="en-US" b="1"/>
        </a:p>
      </dgm:t>
    </dgm:pt>
    <dgm:pt modelId="{15F61067-32E4-47E4-8F4F-E4D8A6984485}">
      <dgm:prSet custT="1"/>
      <dgm:spPr/>
      <dgm:t>
        <a:bodyPr/>
        <a:lstStyle/>
        <a:p>
          <a:r>
            <a:rPr lang="en-US" sz="1600" b="1" smtClean="0">
              <a:latin typeface="Times New Roman" pitchFamily="18" charset="0"/>
              <a:cs typeface="Times New Roman" pitchFamily="18" charset="0"/>
            </a:rPr>
            <a:t>Biểu hiện bên ngoài: hành vi, hậu quả, mối quan hệ nhân quả giữa hành vi và hậu quả: thời gian, địa điểm, công cụ, phương tiện phạm tội</a:t>
          </a:r>
          <a:endParaRPr lang="en-US" sz="1600" b="1">
            <a:latin typeface="Times New Roman" pitchFamily="18" charset="0"/>
            <a:cs typeface="Times New Roman" pitchFamily="18" charset="0"/>
          </a:endParaRPr>
        </a:p>
      </dgm:t>
    </dgm:pt>
    <dgm:pt modelId="{CB34E870-B2A1-4055-96C1-F1B5B535835F}" type="parTrans" cxnId="{75FF6DD7-F30D-431E-BBAA-745B8AB7B3E6}">
      <dgm:prSet/>
      <dgm:spPr/>
      <dgm:t>
        <a:bodyPr/>
        <a:lstStyle/>
        <a:p>
          <a:endParaRPr lang="en-US" b="1"/>
        </a:p>
      </dgm:t>
    </dgm:pt>
    <dgm:pt modelId="{022B7ED7-86C8-47B1-A0ED-EADBF112A754}" type="sibTrans" cxnId="{75FF6DD7-F30D-431E-BBAA-745B8AB7B3E6}">
      <dgm:prSet/>
      <dgm:spPr/>
      <dgm:t>
        <a:bodyPr/>
        <a:lstStyle/>
        <a:p>
          <a:endParaRPr lang="en-US" b="1"/>
        </a:p>
      </dgm:t>
    </dgm:pt>
    <dgm:pt modelId="{6B838FC6-3438-414D-8AAC-0777750A4947}">
      <dgm:prSet custT="1"/>
      <dgm:spPr/>
      <dgm:t>
        <a:bodyPr/>
        <a:lstStyle/>
        <a:p>
          <a:r>
            <a:rPr lang="en-US" sz="1600" b="1" smtClean="0">
              <a:latin typeface="Times New Roman" pitchFamily="18" charset="0"/>
              <a:cs typeface="Times New Roman" pitchFamily="18" charset="0"/>
            </a:rPr>
            <a:t>Thái độ tâm lý của người phạm tội: lỗi, động cơ, mục đích của tội phạm</a:t>
          </a:r>
          <a:endParaRPr lang="en-US" sz="1600" b="1">
            <a:latin typeface="Times New Roman" pitchFamily="18" charset="0"/>
            <a:cs typeface="Times New Roman" pitchFamily="18" charset="0"/>
          </a:endParaRPr>
        </a:p>
      </dgm:t>
    </dgm:pt>
    <dgm:pt modelId="{5DCA7DB1-65FA-43FF-AF67-D090F0DD8FCB}" type="parTrans" cxnId="{6890E1C1-2B64-450E-BF4E-1FB622E5A807}">
      <dgm:prSet/>
      <dgm:spPr/>
      <dgm:t>
        <a:bodyPr/>
        <a:lstStyle/>
        <a:p>
          <a:endParaRPr lang="en-US" b="1"/>
        </a:p>
      </dgm:t>
    </dgm:pt>
    <dgm:pt modelId="{18719BD0-C7EE-48D6-9FE6-2DF070B6D46A}" type="sibTrans" cxnId="{6890E1C1-2B64-450E-BF4E-1FB622E5A807}">
      <dgm:prSet/>
      <dgm:spPr/>
      <dgm:t>
        <a:bodyPr/>
        <a:lstStyle/>
        <a:p>
          <a:endParaRPr lang="en-US" b="1"/>
        </a:p>
      </dgm:t>
    </dgm:pt>
    <dgm:pt modelId="{28018824-554F-4961-AE3E-8510F636CB01}" type="pres">
      <dgm:prSet presAssocID="{D770B543-EEAA-4B17-AAA8-461AB494FA3B}" presName="linear" presStyleCnt="0">
        <dgm:presLayoutVars>
          <dgm:dir/>
          <dgm:animLvl val="lvl"/>
          <dgm:resizeHandles val="exact"/>
        </dgm:presLayoutVars>
      </dgm:prSet>
      <dgm:spPr/>
      <dgm:t>
        <a:bodyPr/>
        <a:lstStyle/>
        <a:p>
          <a:endParaRPr lang="en-US"/>
        </a:p>
      </dgm:t>
    </dgm:pt>
    <dgm:pt modelId="{E0A88F86-0AA3-4465-B665-F34D2192C1FA}" type="pres">
      <dgm:prSet presAssocID="{23DC8006-3C1D-457A-B1A7-2D97DFAB5AAF}" presName="parentLin" presStyleCnt="0"/>
      <dgm:spPr/>
    </dgm:pt>
    <dgm:pt modelId="{B6BD35F9-3CC5-44C8-8219-FB4CFF6821EC}" type="pres">
      <dgm:prSet presAssocID="{23DC8006-3C1D-457A-B1A7-2D97DFAB5AAF}" presName="parentLeftMargin" presStyleLbl="node1" presStyleIdx="0" presStyleCnt="4"/>
      <dgm:spPr/>
      <dgm:t>
        <a:bodyPr/>
        <a:lstStyle/>
        <a:p>
          <a:endParaRPr lang="en-US"/>
        </a:p>
      </dgm:t>
    </dgm:pt>
    <dgm:pt modelId="{8732665B-60B1-4D9A-8032-58ABDF226368}" type="pres">
      <dgm:prSet presAssocID="{23DC8006-3C1D-457A-B1A7-2D97DFAB5AAF}" presName="parentText" presStyleLbl="node1" presStyleIdx="0" presStyleCnt="4">
        <dgm:presLayoutVars>
          <dgm:chMax val="0"/>
          <dgm:bulletEnabled val="1"/>
        </dgm:presLayoutVars>
      </dgm:prSet>
      <dgm:spPr/>
      <dgm:t>
        <a:bodyPr/>
        <a:lstStyle/>
        <a:p>
          <a:endParaRPr lang="en-US"/>
        </a:p>
      </dgm:t>
    </dgm:pt>
    <dgm:pt modelId="{328996B3-A137-4BAA-8225-ECD19337B927}" type="pres">
      <dgm:prSet presAssocID="{23DC8006-3C1D-457A-B1A7-2D97DFAB5AAF}" presName="negativeSpace" presStyleCnt="0"/>
      <dgm:spPr/>
    </dgm:pt>
    <dgm:pt modelId="{04A951A1-D7B9-4E34-89FF-383066BBFD9D}" type="pres">
      <dgm:prSet presAssocID="{23DC8006-3C1D-457A-B1A7-2D97DFAB5AAF}" presName="childText" presStyleLbl="conFgAcc1" presStyleIdx="0" presStyleCnt="4">
        <dgm:presLayoutVars>
          <dgm:bulletEnabled val="1"/>
        </dgm:presLayoutVars>
      </dgm:prSet>
      <dgm:spPr/>
      <dgm:t>
        <a:bodyPr/>
        <a:lstStyle/>
        <a:p>
          <a:endParaRPr lang="en-US"/>
        </a:p>
      </dgm:t>
    </dgm:pt>
    <dgm:pt modelId="{BCAAAB78-1BE8-4496-8919-AF6D9AC0EE69}" type="pres">
      <dgm:prSet presAssocID="{055BA519-49D5-4843-9AED-E62837161F12}" presName="spaceBetweenRectangles" presStyleCnt="0"/>
      <dgm:spPr/>
    </dgm:pt>
    <dgm:pt modelId="{03CCA479-2E6A-4DE5-8C42-33A43C023C09}" type="pres">
      <dgm:prSet presAssocID="{6F80BFA9-E102-4CB3-A299-2CEC9FAABC4A}" presName="parentLin" presStyleCnt="0"/>
      <dgm:spPr/>
    </dgm:pt>
    <dgm:pt modelId="{C6E08053-0548-408F-A9F7-0B15E26B498A}" type="pres">
      <dgm:prSet presAssocID="{6F80BFA9-E102-4CB3-A299-2CEC9FAABC4A}" presName="parentLeftMargin" presStyleLbl="node1" presStyleIdx="0" presStyleCnt="4"/>
      <dgm:spPr/>
      <dgm:t>
        <a:bodyPr/>
        <a:lstStyle/>
        <a:p>
          <a:endParaRPr lang="en-US"/>
        </a:p>
      </dgm:t>
    </dgm:pt>
    <dgm:pt modelId="{3A72B41A-7B06-4318-BE40-11CC5AB48F0A}" type="pres">
      <dgm:prSet presAssocID="{6F80BFA9-E102-4CB3-A299-2CEC9FAABC4A}" presName="parentText" presStyleLbl="node1" presStyleIdx="1" presStyleCnt="4">
        <dgm:presLayoutVars>
          <dgm:chMax val="0"/>
          <dgm:bulletEnabled val="1"/>
        </dgm:presLayoutVars>
      </dgm:prSet>
      <dgm:spPr/>
      <dgm:t>
        <a:bodyPr/>
        <a:lstStyle/>
        <a:p>
          <a:endParaRPr lang="en-US"/>
        </a:p>
      </dgm:t>
    </dgm:pt>
    <dgm:pt modelId="{3AE9FC41-8B44-49A6-AFD3-6AA4AC739F65}" type="pres">
      <dgm:prSet presAssocID="{6F80BFA9-E102-4CB3-A299-2CEC9FAABC4A}" presName="negativeSpace" presStyleCnt="0"/>
      <dgm:spPr/>
    </dgm:pt>
    <dgm:pt modelId="{A7B8438E-1E23-48CD-AF60-0CF868EBED67}" type="pres">
      <dgm:prSet presAssocID="{6F80BFA9-E102-4CB3-A299-2CEC9FAABC4A}" presName="childText" presStyleLbl="conFgAcc1" presStyleIdx="1" presStyleCnt="4">
        <dgm:presLayoutVars>
          <dgm:bulletEnabled val="1"/>
        </dgm:presLayoutVars>
      </dgm:prSet>
      <dgm:spPr/>
      <dgm:t>
        <a:bodyPr/>
        <a:lstStyle/>
        <a:p>
          <a:endParaRPr lang="en-US"/>
        </a:p>
      </dgm:t>
    </dgm:pt>
    <dgm:pt modelId="{CAF4383F-1DA0-44DC-A214-38825DE4234B}" type="pres">
      <dgm:prSet presAssocID="{D5289F5F-F09F-4E7A-8E47-20FA61771058}" presName="spaceBetweenRectangles" presStyleCnt="0"/>
      <dgm:spPr/>
    </dgm:pt>
    <dgm:pt modelId="{0866DEF3-76BE-4373-933C-25BE7FDAE1D6}" type="pres">
      <dgm:prSet presAssocID="{B0805868-EB11-4789-A563-7FB419216F29}" presName="parentLin" presStyleCnt="0"/>
      <dgm:spPr/>
    </dgm:pt>
    <dgm:pt modelId="{2A1649F7-E62C-4F73-9BA9-1143F9978C09}" type="pres">
      <dgm:prSet presAssocID="{B0805868-EB11-4789-A563-7FB419216F29}" presName="parentLeftMargin" presStyleLbl="node1" presStyleIdx="1" presStyleCnt="4"/>
      <dgm:spPr/>
      <dgm:t>
        <a:bodyPr/>
        <a:lstStyle/>
        <a:p>
          <a:endParaRPr lang="en-US"/>
        </a:p>
      </dgm:t>
    </dgm:pt>
    <dgm:pt modelId="{9669B17B-0D6D-482A-95FC-226097B7C6D3}" type="pres">
      <dgm:prSet presAssocID="{B0805868-EB11-4789-A563-7FB419216F29}" presName="parentText" presStyleLbl="node1" presStyleIdx="2" presStyleCnt="4">
        <dgm:presLayoutVars>
          <dgm:chMax val="0"/>
          <dgm:bulletEnabled val="1"/>
        </dgm:presLayoutVars>
      </dgm:prSet>
      <dgm:spPr/>
      <dgm:t>
        <a:bodyPr/>
        <a:lstStyle/>
        <a:p>
          <a:endParaRPr lang="en-US"/>
        </a:p>
      </dgm:t>
    </dgm:pt>
    <dgm:pt modelId="{31BD2605-CDB4-45AD-8BB8-8EE82B82CD91}" type="pres">
      <dgm:prSet presAssocID="{B0805868-EB11-4789-A563-7FB419216F29}" presName="negativeSpace" presStyleCnt="0"/>
      <dgm:spPr/>
    </dgm:pt>
    <dgm:pt modelId="{F327C375-BF6A-44B3-8A43-1FA7A238BF56}" type="pres">
      <dgm:prSet presAssocID="{B0805868-EB11-4789-A563-7FB419216F29}" presName="childText" presStyleLbl="conFgAcc1" presStyleIdx="2" presStyleCnt="4">
        <dgm:presLayoutVars>
          <dgm:bulletEnabled val="1"/>
        </dgm:presLayoutVars>
      </dgm:prSet>
      <dgm:spPr/>
      <dgm:t>
        <a:bodyPr/>
        <a:lstStyle/>
        <a:p>
          <a:endParaRPr lang="en-US"/>
        </a:p>
      </dgm:t>
    </dgm:pt>
    <dgm:pt modelId="{1F5C9122-C31B-42B4-AC93-EEF5F0B4D01C}" type="pres">
      <dgm:prSet presAssocID="{497EEEC2-64D1-472C-A025-5063EBD1D292}" presName="spaceBetweenRectangles" presStyleCnt="0"/>
      <dgm:spPr/>
    </dgm:pt>
    <dgm:pt modelId="{5FAC7964-32C7-4097-B655-D49E1A7E5E24}" type="pres">
      <dgm:prSet presAssocID="{1C83EC22-885D-4F08-907B-277BAC57705D}" presName="parentLin" presStyleCnt="0"/>
      <dgm:spPr/>
    </dgm:pt>
    <dgm:pt modelId="{03AF1F93-BB2A-410F-9BBD-A56D421A86D3}" type="pres">
      <dgm:prSet presAssocID="{1C83EC22-885D-4F08-907B-277BAC57705D}" presName="parentLeftMargin" presStyleLbl="node1" presStyleIdx="2" presStyleCnt="4"/>
      <dgm:spPr/>
      <dgm:t>
        <a:bodyPr/>
        <a:lstStyle/>
        <a:p>
          <a:endParaRPr lang="en-US"/>
        </a:p>
      </dgm:t>
    </dgm:pt>
    <dgm:pt modelId="{94D3DDD7-BD47-4B62-8F10-582077D8F3EA}" type="pres">
      <dgm:prSet presAssocID="{1C83EC22-885D-4F08-907B-277BAC57705D}" presName="parentText" presStyleLbl="node1" presStyleIdx="3" presStyleCnt="4">
        <dgm:presLayoutVars>
          <dgm:chMax val="0"/>
          <dgm:bulletEnabled val="1"/>
        </dgm:presLayoutVars>
      </dgm:prSet>
      <dgm:spPr/>
      <dgm:t>
        <a:bodyPr/>
        <a:lstStyle/>
        <a:p>
          <a:endParaRPr lang="en-US"/>
        </a:p>
      </dgm:t>
    </dgm:pt>
    <dgm:pt modelId="{8791E2BB-91E3-487C-BE79-ECEE92151B96}" type="pres">
      <dgm:prSet presAssocID="{1C83EC22-885D-4F08-907B-277BAC57705D}" presName="negativeSpace" presStyleCnt="0"/>
      <dgm:spPr/>
    </dgm:pt>
    <dgm:pt modelId="{FDE68A12-1244-4F51-9646-CFBF96F2BA4B}" type="pres">
      <dgm:prSet presAssocID="{1C83EC22-885D-4F08-907B-277BAC57705D}" presName="childText" presStyleLbl="conFgAcc1" presStyleIdx="3" presStyleCnt="4">
        <dgm:presLayoutVars>
          <dgm:bulletEnabled val="1"/>
        </dgm:presLayoutVars>
      </dgm:prSet>
      <dgm:spPr/>
      <dgm:t>
        <a:bodyPr/>
        <a:lstStyle/>
        <a:p>
          <a:endParaRPr lang="en-US"/>
        </a:p>
      </dgm:t>
    </dgm:pt>
  </dgm:ptLst>
  <dgm:cxnLst>
    <dgm:cxn modelId="{CFF78542-5C7D-4B3C-9E25-DD24055829E9}" type="presOf" srcId="{BBD41C04-C807-4EB4-8986-6A9C481FE622}" destId="{A7B8438E-1E23-48CD-AF60-0CF868EBED67}" srcOrd="0" destOrd="0" presId="urn:microsoft.com/office/officeart/2005/8/layout/list1"/>
    <dgm:cxn modelId="{6890E1C1-2B64-450E-BF4E-1FB622E5A807}" srcId="{1C83EC22-885D-4F08-907B-277BAC57705D}" destId="{6B838FC6-3438-414D-8AAC-0777750A4947}" srcOrd="0" destOrd="0" parTransId="{5DCA7DB1-65FA-43FF-AF67-D090F0DD8FCB}" sibTransId="{18719BD0-C7EE-48D6-9FE6-2DF070B6D46A}"/>
    <dgm:cxn modelId="{172BE727-62CF-4A6B-8FE1-4428E9374076}" srcId="{D770B543-EEAA-4B17-AAA8-461AB494FA3B}" destId="{B0805868-EB11-4789-A563-7FB419216F29}" srcOrd="2" destOrd="0" parTransId="{1901D66A-3974-4DB1-9AE0-DFA5AA4BFDF9}" sibTransId="{497EEEC2-64D1-472C-A025-5063EBD1D292}"/>
    <dgm:cxn modelId="{0A1EB663-3F60-4B76-9309-CE13FA3D6D89}" srcId="{6F80BFA9-E102-4CB3-A299-2CEC9FAABC4A}" destId="{BBD41C04-C807-4EB4-8986-6A9C481FE622}" srcOrd="0" destOrd="0" parTransId="{9942CD64-77DC-4599-9140-5D6DBD0D2E7C}" sibTransId="{406B01CB-504B-46DC-8F44-C8E635B3E0FF}"/>
    <dgm:cxn modelId="{702A8827-FEA4-4FA5-A595-E8970E4B641D}" type="presOf" srcId="{1C83EC22-885D-4F08-907B-277BAC57705D}" destId="{94D3DDD7-BD47-4B62-8F10-582077D8F3EA}" srcOrd="1" destOrd="0" presId="urn:microsoft.com/office/officeart/2005/8/layout/list1"/>
    <dgm:cxn modelId="{053F3753-4713-4B18-860D-36A87B6FAD1E}" type="presOf" srcId="{15F61067-32E4-47E4-8F4F-E4D8A6984485}" destId="{F327C375-BF6A-44B3-8A43-1FA7A238BF56}" srcOrd="0" destOrd="0" presId="urn:microsoft.com/office/officeart/2005/8/layout/list1"/>
    <dgm:cxn modelId="{A3915640-E12F-4BC2-A384-FE689EF6211F}" type="presOf" srcId="{23DC8006-3C1D-457A-B1A7-2D97DFAB5AAF}" destId="{B6BD35F9-3CC5-44C8-8219-FB4CFF6821EC}" srcOrd="0" destOrd="0" presId="urn:microsoft.com/office/officeart/2005/8/layout/list1"/>
    <dgm:cxn modelId="{00C73300-FCDA-4F6C-86D3-C88083FCB384}" type="presOf" srcId="{23DC8006-3C1D-457A-B1A7-2D97DFAB5AAF}" destId="{8732665B-60B1-4D9A-8032-58ABDF226368}" srcOrd="1" destOrd="0" presId="urn:microsoft.com/office/officeart/2005/8/layout/list1"/>
    <dgm:cxn modelId="{1D41EC8D-5789-4C43-B8A0-42F34457195F}" type="presOf" srcId="{6F80BFA9-E102-4CB3-A299-2CEC9FAABC4A}" destId="{C6E08053-0548-408F-A9F7-0B15E26B498A}" srcOrd="0" destOrd="0" presId="urn:microsoft.com/office/officeart/2005/8/layout/list1"/>
    <dgm:cxn modelId="{75FF6DD7-F30D-431E-BBAA-745B8AB7B3E6}" srcId="{B0805868-EB11-4789-A563-7FB419216F29}" destId="{15F61067-32E4-47E4-8F4F-E4D8A6984485}" srcOrd="0" destOrd="0" parTransId="{CB34E870-B2A1-4055-96C1-F1B5B535835F}" sibTransId="{022B7ED7-86C8-47B1-A0ED-EADBF112A754}"/>
    <dgm:cxn modelId="{6307284C-DCE7-4F3D-8645-36B5EDF16B7B}" type="presOf" srcId="{6F80BFA9-E102-4CB3-A299-2CEC9FAABC4A}" destId="{3A72B41A-7B06-4318-BE40-11CC5AB48F0A}" srcOrd="1" destOrd="0" presId="urn:microsoft.com/office/officeart/2005/8/layout/list1"/>
    <dgm:cxn modelId="{FB05EDC0-D03D-4593-8A43-986250591435}" type="presOf" srcId="{B0805868-EB11-4789-A563-7FB419216F29}" destId="{2A1649F7-E62C-4F73-9BA9-1143F9978C09}" srcOrd="0" destOrd="0" presId="urn:microsoft.com/office/officeart/2005/8/layout/list1"/>
    <dgm:cxn modelId="{98A07C6A-2E99-45F0-95E0-F5EB07A7EB41}" srcId="{D770B543-EEAA-4B17-AAA8-461AB494FA3B}" destId="{1C83EC22-885D-4F08-907B-277BAC57705D}" srcOrd="3" destOrd="0" parTransId="{645F8E2F-985C-47F2-BE22-6FC82F1A8D28}" sibTransId="{8008568F-1F22-425F-B88C-6CA4BD2DECE8}"/>
    <dgm:cxn modelId="{131B7AD5-CC5F-4399-B727-465C0C23D74F}" srcId="{D770B543-EEAA-4B17-AAA8-461AB494FA3B}" destId="{23DC8006-3C1D-457A-B1A7-2D97DFAB5AAF}" srcOrd="0" destOrd="0" parTransId="{482026EF-9AD9-4619-85A8-7E824F37F8AF}" sibTransId="{055BA519-49D5-4843-9AED-E62837161F12}"/>
    <dgm:cxn modelId="{10FFE0D9-BC66-449E-A47A-4C4FB6EFB6A0}" srcId="{D770B543-EEAA-4B17-AAA8-461AB494FA3B}" destId="{6F80BFA9-E102-4CB3-A299-2CEC9FAABC4A}" srcOrd="1" destOrd="0" parTransId="{CC9B7394-492A-434C-AF57-0D1028C2A0DA}" sibTransId="{D5289F5F-F09F-4E7A-8E47-20FA61771058}"/>
    <dgm:cxn modelId="{5CDA95D3-569F-47BF-AA1B-F7BB7CE97AF0}" srcId="{23DC8006-3C1D-457A-B1A7-2D97DFAB5AAF}" destId="{876E570A-DC6D-4CA3-B1A2-3FE5AD5BF59F}" srcOrd="0" destOrd="0" parTransId="{DD6C6E7A-4E67-4CFC-B7A2-EB1D278B2C03}" sibTransId="{B1512CF5-D402-4F58-B451-F297E7A0F360}"/>
    <dgm:cxn modelId="{56CB57DA-034C-49CA-B52F-15C507FAA830}" type="presOf" srcId="{B0805868-EB11-4789-A563-7FB419216F29}" destId="{9669B17B-0D6D-482A-95FC-226097B7C6D3}" srcOrd="1" destOrd="0" presId="urn:microsoft.com/office/officeart/2005/8/layout/list1"/>
    <dgm:cxn modelId="{3D1F72AC-DF1D-4DEE-9F77-FF858914122A}" type="presOf" srcId="{876E570A-DC6D-4CA3-B1A2-3FE5AD5BF59F}" destId="{04A951A1-D7B9-4E34-89FF-383066BBFD9D}" srcOrd="0" destOrd="0" presId="urn:microsoft.com/office/officeart/2005/8/layout/list1"/>
    <dgm:cxn modelId="{C28C7AA6-BD33-4253-816F-01B853113C6C}" type="presOf" srcId="{1C83EC22-885D-4F08-907B-277BAC57705D}" destId="{03AF1F93-BB2A-410F-9BBD-A56D421A86D3}" srcOrd="0" destOrd="0" presId="urn:microsoft.com/office/officeart/2005/8/layout/list1"/>
    <dgm:cxn modelId="{AAE96B63-76EE-4A5B-8217-DD85DC220DE2}" type="presOf" srcId="{6B838FC6-3438-414D-8AAC-0777750A4947}" destId="{FDE68A12-1244-4F51-9646-CFBF96F2BA4B}" srcOrd="0" destOrd="0" presId="urn:microsoft.com/office/officeart/2005/8/layout/list1"/>
    <dgm:cxn modelId="{35E64A97-C957-41E9-9D55-F3B69A80119D}" type="presOf" srcId="{D770B543-EEAA-4B17-AAA8-461AB494FA3B}" destId="{28018824-554F-4961-AE3E-8510F636CB01}" srcOrd="0" destOrd="0" presId="urn:microsoft.com/office/officeart/2005/8/layout/list1"/>
    <dgm:cxn modelId="{3E83E987-08D5-47FE-A1CA-708EC4ECC0B2}" type="presParOf" srcId="{28018824-554F-4961-AE3E-8510F636CB01}" destId="{E0A88F86-0AA3-4465-B665-F34D2192C1FA}" srcOrd="0" destOrd="0" presId="urn:microsoft.com/office/officeart/2005/8/layout/list1"/>
    <dgm:cxn modelId="{200CF18C-C7F2-430F-AAD6-E407006B9FA9}" type="presParOf" srcId="{E0A88F86-0AA3-4465-B665-F34D2192C1FA}" destId="{B6BD35F9-3CC5-44C8-8219-FB4CFF6821EC}" srcOrd="0" destOrd="0" presId="urn:microsoft.com/office/officeart/2005/8/layout/list1"/>
    <dgm:cxn modelId="{EC03CDF3-116B-4EF9-B5E0-EE4A3FEFF9C3}" type="presParOf" srcId="{E0A88F86-0AA3-4465-B665-F34D2192C1FA}" destId="{8732665B-60B1-4D9A-8032-58ABDF226368}" srcOrd="1" destOrd="0" presId="urn:microsoft.com/office/officeart/2005/8/layout/list1"/>
    <dgm:cxn modelId="{76436261-FA42-4B67-BE9B-64BB909F4E6C}" type="presParOf" srcId="{28018824-554F-4961-AE3E-8510F636CB01}" destId="{328996B3-A137-4BAA-8225-ECD19337B927}" srcOrd="1" destOrd="0" presId="urn:microsoft.com/office/officeart/2005/8/layout/list1"/>
    <dgm:cxn modelId="{785A5B03-485C-4C62-8B92-A29380DF14E2}" type="presParOf" srcId="{28018824-554F-4961-AE3E-8510F636CB01}" destId="{04A951A1-D7B9-4E34-89FF-383066BBFD9D}" srcOrd="2" destOrd="0" presId="urn:microsoft.com/office/officeart/2005/8/layout/list1"/>
    <dgm:cxn modelId="{DE0C0BB2-6E8C-4704-9D88-FB9DC7E632E8}" type="presParOf" srcId="{28018824-554F-4961-AE3E-8510F636CB01}" destId="{BCAAAB78-1BE8-4496-8919-AF6D9AC0EE69}" srcOrd="3" destOrd="0" presId="urn:microsoft.com/office/officeart/2005/8/layout/list1"/>
    <dgm:cxn modelId="{E6D3D72C-FDFA-4635-8D18-111017D495DE}" type="presParOf" srcId="{28018824-554F-4961-AE3E-8510F636CB01}" destId="{03CCA479-2E6A-4DE5-8C42-33A43C023C09}" srcOrd="4" destOrd="0" presId="urn:microsoft.com/office/officeart/2005/8/layout/list1"/>
    <dgm:cxn modelId="{C9A54D41-A480-45A9-B837-53BC23F91AF4}" type="presParOf" srcId="{03CCA479-2E6A-4DE5-8C42-33A43C023C09}" destId="{C6E08053-0548-408F-A9F7-0B15E26B498A}" srcOrd="0" destOrd="0" presId="urn:microsoft.com/office/officeart/2005/8/layout/list1"/>
    <dgm:cxn modelId="{306596E1-9CA2-4DEE-BAE3-9A07AC6A1BD1}" type="presParOf" srcId="{03CCA479-2E6A-4DE5-8C42-33A43C023C09}" destId="{3A72B41A-7B06-4318-BE40-11CC5AB48F0A}" srcOrd="1" destOrd="0" presId="urn:microsoft.com/office/officeart/2005/8/layout/list1"/>
    <dgm:cxn modelId="{F4C9AAF4-62DD-4688-99FF-9B03966890C8}" type="presParOf" srcId="{28018824-554F-4961-AE3E-8510F636CB01}" destId="{3AE9FC41-8B44-49A6-AFD3-6AA4AC739F65}" srcOrd="5" destOrd="0" presId="urn:microsoft.com/office/officeart/2005/8/layout/list1"/>
    <dgm:cxn modelId="{3C854F83-6952-4BB2-AE67-FC2BDECE5B31}" type="presParOf" srcId="{28018824-554F-4961-AE3E-8510F636CB01}" destId="{A7B8438E-1E23-48CD-AF60-0CF868EBED67}" srcOrd="6" destOrd="0" presId="urn:microsoft.com/office/officeart/2005/8/layout/list1"/>
    <dgm:cxn modelId="{27A2C687-827B-4964-B0FF-F9BABCF79065}" type="presParOf" srcId="{28018824-554F-4961-AE3E-8510F636CB01}" destId="{CAF4383F-1DA0-44DC-A214-38825DE4234B}" srcOrd="7" destOrd="0" presId="urn:microsoft.com/office/officeart/2005/8/layout/list1"/>
    <dgm:cxn modelId="{7970A0E1-E9C7-467B-ACC5-87BDF44FDE5B}" type="presParOf" srcId="{28018824-554F-4961-AE3E-8510F636CB01}" destId="{0866DEF3-76BE-4373-933C-25BE7FDAE1D6}" srcOrd="8" destOrd="0" presId="urn:microsoft.com/office/officeart/2005/8/layout/list1"/>
    <dgm:cxn modelId="{7F61E847-8948-4B31-A5EB-2D34AF3F642D}" type="presParOf" srcId="{0866DEF3-76BE-4373-933C-25BE7FDAE1D6}" destId="{2A1649F7-E62C-4F73-9BA9-1143F9978C09}" srcOrd="0" destOrd="0" presId="urn:microsoft.com/office/officeart/2005/8/layout/list1"/>
    <dgm:cxn modelId="{80EE8756-0816-45AA-9C74-2F08F2ABD205}" type="presParOf" srcId="{0866DEF3-76BE-4373-933C-25BE7FDAE1D6}" destId="{9669B17B-0D6D-482A-95FC-226097B7C6D3}" srcOrd="1" destOrd="0" presId="urn:microsoft.com/office/officeart/2005/8/layout/list1"/>
    <dgm:cxn modelId="{872B86FA-9A53-41AE-8414-97301EBB2D0D}" type="presParOf" srcId="{28018824-554F-4961-AE3E-8510F636CB01}" destId="{31BD2605-CDB4-45AD-8BB8-8EE82B82CD91}" srcOrd="9" destOrd="0" presId="urn:microsoft.com/office/officeart/2005/8/layout/list1"/>
    <dgm:cxn modelId="{B9DC8002-B4EA-4701-B3C4-F5B794E00271}" type="presParOf" srcId="{28018824-554F-4961-AE3E-8510F636CB01}" destId="{F327C375-BF6A-44B3-8A43-1FA7A238BF56}" srcOrd="10" destOrd="0" presId="urn:microsoft.com/office/officeart/2005/8/layout/list1"/>
    <dgm:cxn modelId="{EC08CC7F-79A5-4169-96F7-987F619CCBF2}" type="presParOf" srcId="{28018824-554F-4961-AE3E-8510F636CB01}" destId="{1F5C9122-C31B-42B4-AC93-EEF5F0B4D01C}" srcOrd="11" destOrd="0" presId="urn:microsoft.com/office/officeart/2005/8/layout/list1"/>
    <dgm:cxn modelId="{3F9247F3-0001-49F1-985E-D59FD585AEA9}" type="presParOf" srcId="{28018824-554F-4961-AE3E-8510F636CB01}" destId="{5FAC7964-32C7-4097-B655-D49E1A7E5E24}" srcOrd="12" destOrd="0" presId="urn:microsoft.com/office/officeart/2005/8/layout/list1"/>
    <dgm:cxn modelId="{80F26CD8-710E-40C3-93BC-FE974209B50A}" type="presParOf" srcId="{5FAC7964-32C7-4097-B655-D49E1A7E5E24}" destId="{03AF1F93-BB2A-410F-9BBD-A56D421A86D3}" srcOrd="0" destOrd="0" presId="urn:microsoft.com/office/officeart/2005/8/layout/list1"/>
    <dgm:cxn modelId="{94E7A737-BC47-4A15-887C-CCCD2C06091C}" type="presParOf" srcId="{5FAC7964-32C7-4097-B655-D49E1A7E5E24}" destId="{94D3DDD7-BD47-4B62-8F10-582077D8F3EA}" srcOrd="1" destOrd="0" presId="urn:microsoft.com/office/officeart/2005/8/layout/list1"/>
    <dgm:cxn modelId="{402F5D66-1E46-4E71-86EA-1F8A655FCD44}" type="presParOf" srcId="{28018824-554F-4961-AE3E-8510F636CB01}" destId="{8791E2BB-91E3-487C-BE79-ECEE92151B96}" srcOrd="13" destOrd="0" presId="urn:microsoft.com/office/officeart/2005/8/layout/list1"/>
    <dgm:cxn modelId="{D7CF524B-EBC5-42F5-8ED6-71DA115B7CA0}" type="presParOf" srcId="{28018824-554F-4961-AE3E-8510F636CB01}" destId="{FDE68A12-1244-4F51-9646-CFBF96F2BA4B}"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ED0519-AD79-4A55-8C96-DB9619A2814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7CCEAFE-B412-480A-B821-BDF429A7FC11}">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2400" b="1" smtClean="0">
              <a:solidFill>
                <a:schemeClr val="tx1"/>
              </a:solidFill>
              <a:latin typeface="Times New Roman" pitchFamily="18" charset="0"/>
              <a:cs typeface="Times New Roman" pitchFamily="18" charset="0"/>
            </a:rPr>
            <a:t>Nhận thức rõ hành vi nguy hiểm, thấy trước hậu quả và mong muốn hậu quả xảy ra (lỗi cố ý trực tiếp)</a:t>
          </a:r>
          <a:endParaRPr lang="en-US" sz="2400" b="1">
            <a:solidFill>
              <a:schemeClr val="tx1"/>
            </a:solidFill>
            <a:latin typeface="Times New Roman" pitchFamily="18" charset="0"/>
            <a:cs typeface="Times New Roman" pitchFamily="18" charset="0"/>
          </a:endParaRPr>
        </a:p>
      </dgm:t>
    </dgm:pt>
    <dgm:pt modelId="{AAE3E250-06B4-4508-8F1C-B473D02D069F}" type="parTrans" cxnId="{B1C4D13F-0BE0-4228-B5DC-175EE02DF02D}">
      <dgm:prSet/>
      <dgm:spPr/>
      <dgm:t>
        <a:bodyPr/>
        <a:lstStyle/>
        <a:p>
          <a:endParaRPr lang="en-US" sz="1600">
            <a:latin typeface="Times New Roman" pitchFamily="18" charset="0"/>
            <a:cs typeface="Times New Roman" pitchFamily="18" charset="0"/>
          </a:endParaRPr>
        </a:p>
      </dgm:t>
    </dgm:pt>
    <dgm:pt modelId="{722C2E33-B9A2-46DD-8170-C3B440E2F0E7}" type="sibTrans" cxnId="{B1C4D13F-0BE0-4228-B5DC-175EE02DF02D}">
      <dgm:prSet/>
      <dgm:spPr/>
      <dgm:t>
        <a:bodyPr/>
        <a:lstStyle/>
        <a:p>
          <a:endParaRPr lang="en-US" sz="1600">
            <a:latin typeface="Times New Roman" pitchFamily="18" charset="0"/>
            <a:cs typeface="Times New Roman" pitchFamily="18" charset="0"/>
          </a:endParaRPr>
        </a:p>
      </dgm:t>
    </dgm:pt>
    <dgm:pt modelId="{F399276F-779F-48D5-9741-95D511E90585}">
      <dgm:prSet phldrT="[Text]" custT="1"/>
      <dgm:spPr/>
      <dgm:t>
        <a:bodyPr/>
        <a:lstStyle/>
        <a:p>
          <a:r>
            <a:rPr lang="en-US" sz="1600" b="1" smtClean="0">
              <a:latin typeface="Times New Roman" pitchFamily="18" charset="0"/>
              <a:cs typeface="Times New Roman" pitchFamily="18" charset="0"/>
            </a:rPr>
            <a:t>A thấy B chở người yêu của mình, vì ghen tuông nên A muốn giết B. A về nhà lấy dao, chặn đường và đâm liên tiếp vào cơ thể của B làm cho B chết.</a:t>
          </a:r>
          <a:endParaRPr lang="en-US" sz="1600" b="1">
            <a:latin typeface="Times New Roman" pitchFamily="18" charset="0"/>
            <a:cs typeface="Times New Roman" pitchFamily="18" charset="0"/>
          </a:endParaRPr>
        </a:p>
      </dgm:t>
    </dgm:pt>
    <dgm:pt modelId="{47C2D55F-9CBC-4459-836E-C51021CA396B}" type="parTrans" cxnId="{9CED919D-70BC-4D1E-A3BB-E956CAF9BBBC}">
      <dgm:prSet/>
      <dgm:spPr/>
      <dgm:t>
        <a:bodyPr/>
        <a:lstStyle/>
        <a:p>
          <a:endParaRPr lang="en-US" sz="1600">
            <a:latin typeface="Times New Roman" pitchFamily="18" charset="0"/>
            <a:cs typeface="Times New Roman" pitchFamily="18" charset="0"/>
          </a:endParaRPr>
        </a:p>
      </dgm:t>
    </dgm:pt>
    <dgm:pt modelId="{59B1A07D-E274-40CE-9692-A68853D5BA40}" type="sibTrans" cxnId="{9CED919D-70BC-4D1E-A3BB-E956CAF9BBBC}">
      <dgm:prSet/>
      <dgm:spPr/>
      <dgm:t>
        <a:bodyPr/>
        <a:lstStyle/>
        <a:p>
          <a:endParaRPr lang="en-US" sz="1600">
            <a:latin typeface="Times New Roman" pitchFamily="18" charset="0"/>
            <a:cs typeface="Times New Roman" pitchFamily="18" charset="0"/>
          </a:endParaRPr>
        </a:p>
      </dgm:t>
    </dgm:pt>
    <dgm:pt modelId="{8ED026A9-9352-4156-A28C-1BB41188D4BE}">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2400" b="1" smtClean="0">
              <a:solidFill>
                <a:schemeClr val="tx1"/>
              </a:solidFill>
              <a:latin typeface="Times New Roman" pitchFamily="18" charset="0"/>
              <a:cs typeface="Times New Roman" pitchFamily="18" charset="0"/>
            </a:rPr>
            <a:t>Nhận thức rõ hành vi nguy hiểm, thấy trước hậu quả, tuy không mong muốn nhưng vẫn có ý thức để mặc cho hậu quả xảy ra (lỗi cố ý gián tiếp)</a:t>
          </a:r>
          <a:endParaRPr lang="en-US" sz="2400" b="1">
            <a:solidFill>
              <a:schemeClr val="tx1"/>
            </a:solidFill>
            <a:latin typeface="Times New Roman" pitchFamily="18" charset="0"/>
            <a:cs typeface="Times New Roman" pitchFamily="18" charset="0"/>
          </a:endParaRPr>
        </a:p>
      </dgm:t>
    </dgm:pt>
    <dgm:pt modelId="{15D540DD-3BAC-4F0A-BFAA-430AD35B3398}" type="parTrans" cxnId="{C29773AC-DF4F-419C-A49B-7CCAA4605724}">
      <dgm:prSet/>
      <dgm:spPr/>
      <dgm:t>
        <a:bodyPr/>
        <a:lstStyle/>
        <a:p>
          <a:endParaRPr lang="en-US" sz="1600">
            <a:latin typeface="Times New Roman" pitchFamily="18" charset="0"/>
            <a:cs typeface="Times New Roman" pitchFamily="18" charset="0"/>
          </a:endParaRPr>
        </a:p>
      </dgm:t>
    </dgm:pt>
    <dgm:pt modelId="{26A82B2D-4F53-4C19-A7BE-577D95932759}" type="sibTrans" cxnId="{C29773AC-DF4F-419C-A49B-7CCAA4605724}">
      <dgm:prSet/>
      <dgm:spPr/>
      <dgm:t>
        <a:bodyPr/>
        <a:lstStyle/>
        <a:p>
          <a:endParaRPr lang="en-US" sz="1600">
            <a:latin typeface="Times New Roman" pitchFamily="18" charset="0"/>
            <a:cs typeface="Times New Roman" pitchFamily="18" charset="0"/>
          </a:endParaRPr>
        </a:p>
      </dgm:t>
    </dgm:pt>
    <dgm:pt modelId="{8704AF5F-969B-4F91-82D5-1504D322B4E4}">
      <dgm:prSet phldrT="[Text]" custT="1"/>
      <dgm:spPr/>
      <dgm:t>
        <a:bodyPr/>
        <a:lstStyle/>
        <a:p>
          <a:r>
            <a:rPr lang="en-US" sz="1600" b="1" smtClean="0">
              <a:latin typeface="Times New Roman" pitchFamily="18" charset="0"/>
              <a:cs typeface="Times New Roman" pitchFamily="18" charset="0"/>
            </a:rPr>
            <a:t>A thấy B chở người yêu của mình, vì ghen tuông nên A muốn dằn mặt B. A về nhà lấy dao, chặn đường và xô xát với B, A lấy dao đâm vào bụng B, thấy B nằm gục A bỏ đi vì nghĩ B chỉ bị thương nhẹ. Kết quả B chết vì mất máu quá nhiều và không được cấp cứu kịp thời.</a:t>
          </a:r>
          <a:endParaRPr lang="en-US" sz="1600" b="1">
            <a:latin typeface="Times New Roman" pitchFamily="18" charset="0"/>
            <a:cs typeface="Times New Roman" pitchFamily="18" charset="0"/>
          </a:endParaRPr>
        </a:p>
      </dgm:t>
    </dgm:pt>
    <dgm:pt modelId="{CCE5A3E8-ACEA-43DE-8951-93B1D2632C8E}" type="parTrans" cxnId="{D6995044-981B-4A15-9B85-F5FFFC3108C6}">
      <dgm:prSet/>
      <dgm:spPr/>
      <dgm:t>
        <a:bodyPr/>
        <a:lstStyle/>
        <a:p>
          <a:endParaRPr lang="en-US" sz="1600">
            <a:latin typeface="Times New Roman" pitchFamily="18" charset="0"/>
            <a:cs typeface="Times New Roman" pitchFamily="18" charset="0"/>
          </a:endParaRPr>
        </a:p>
      </dgm:t>
    </dgm:pt>
    <dgm:pt modelId="{6386AD8B-B01A-4085-BE3C-4AB25D8A2FE0}" type="sibTrans" cxnId="{D6995044-981B-4A15-9B85-F5FFFC3108C6}">
      <dgm:prSet/>
      <dgm:spPr/>
      <dgm:t>
        <a:bodyPr/>
        <a:lstStyle/>
        <a:p>
          <a:endParaRPr lang="en-US" sz="1600">
            <a:latin typeface="Times New Roman" pitchFamily="18" charset="0"/>
            <a:cs typeface="Times New Roman" pitchFamily="18" charset="0"/>
          </a:endParaRPr>
        </a:p>
      </dgm:t>
    </dgm:pt>
    <dgm:pt modelId="{14FCCF0E-861C-49F6-8B87-8A506CDF2B9F}">
      <dgm:prSet phldrT="[Text]" custT="1"/>
      <dgm:spPr/>
      <dgm:t>
        <a:bodyPr/>
        <a:lstStyle/>
        <a:p>
          <a:endParaRPr lang="en-US" sz="1600" b="1">
            <a:latin typeface="Times New Roman" pitchFamily="18" charset="0"/>
            <a:cs typeface="Times New Roman" pitchFamily="18" charset="0"/>
          </a:endParaRPr>
        </a:p>
      </dgm:t>
    </dgm:pt>
    <dgm:pt modelId="{5162B421-370F-4427-99DD-094A3116F7E6}" type="parTrans" cxnId="{9AE13F00-B9A4-4D43-8858-8DCB2E97E225}">
      <dgm:prSet/>
      <dgm:spPr/>
      <dgm:t>
        <a:bodyPr/>
        <a:lstStyle/>
        <a:p>
          <a:endParaRPr lang="en-US"/>
        </a:p>
      </dgm:t>
    </dgm:pt>
    <dgm:pt modelId="{7FF6C2CE-8B0C-4000-A66F-5B5594257C5A}" type="sibTrans" cxnId="{9AE13F00-B9A4-4D43-8858-8DCB2E97E225}">
      <dgm:prSet/>
      <dgm:spPr/>
      <dgm:t>
        <a:bodyPr/>
        <a:lstStyle/>
        <a:p>
          <a:endParaRPr lang="en-US"/>
        </a:p>
      </dgm:t>
    </dgm:pt>
    <dgm:pt modelId="{F016F0F9-75B1-4AA3-81EA-DD7BF813453B}" type="pres">
      <dgm:prSet presAssocID="{DCED0519-AD79-4A55-8C96-DB9619A28144}" presName="linear" presStyleCnt="0">
        <dgm:presLayoutVars>
          <dgm:animLvl val="lvl"/>
          <dgm:resizeHandles val="exact"/>
        </dgm:presLayoutVars>
      </dgm:prSet>
      <dgm:spPr/>
      <dgm:t>
        <a:bodyPr/>
        <a:lstStyle/>
        <a:p>
          <a:endParaRPr lang="en-US"/>
        </a:p>
      </dgm:t>
    </dgm:pt>
    <dgm:pt modelId="{EE3D7764-6058-42B0-B1DC-1E0AF6B293BA}" type="pres">
      <dgm:prSet presAssocID="{97CCEAFE-B412-480A-B821-BDF429A7FC11}" presName="parentText" presStyleLbl="node1" presStyleIdx="0" presStyleCnt="2" custScaleY="70993" custLinFactNeighborX="-926" custLinFactNeighborY="4883">
        <dgm:presLayoutVars>
          <dgm:chMax val="0"/>
          <dgm:bulletEnabled val="1"/>
        </dgm:presLayoutVars>
      </dgm:prSet>
      <dgm:spPr/>
      <dgm:t>
        <a:bodyPr/>
        <a:lstStyle/>
        <a:p>
          <a:endParaRPr lang="en-US"/>
        </a:p>
      </dgm:t>
    </dgm:pt>
    <dgm:pt modelId="{A304E307-2F6D-49A5-A6D4-5BF6001146FF}" type="pres">
      <dgm:prSet presAssocID="{97CCEAFE-B412-480A-B821-BDF429A7FC11}" presName="childText" presStyleLbl="revTx" presStyleIdx="0" presStyleCnt="2">
        <dgm:presLayoutVars>
          <dgm:bulletEnabled val="1"/>
        </dgm:presLayoutVars>
      </dgm:prSet>
      <dgm:spPr/>
      <dgm:t>
        <a:bodyPr/>
        <a:lstStyle/>
        <a:p>
          <a:endParaRPr lang="en-US"/>
        </a:p>
      </dgm:t>
    </dgm:pt>
    <dgm:pt modelId="{7CB92E3B-1914-484A-9BA7-FCB8D33C9A5F}" type="pres">
      <dgm:prSet presAssocID="{8ED026A9-9352-4156-A28C-1BB41188D4BE}" presName="parentText" presStyleLbl="node1" presStyleIdx="1" presStyleCnt="2">
        <dgm:presLayoutVars>
          <dgm:chMax val="0"/>
          <dgm:bulletEnabled val="1"/>
        </dgm:presLayoutVars>
      </dgm:prSet>
      <dgm:spPr/>
      <dgm:t>
        <a:bodyPr/>
        <a:lstStyle/>
        <a:p>
          <a:endParaRPr lang="en-US"/>
        </a:p>
      </dgm:t>
    </dgm:pt>
    <dgm:pt modelId="{7FA9958B-D5B7-43D1-98C5-E8D057DBA824}" type="pres">
      <dgm:prSet presAssocID="{8ED026A9-9352-4156-A28C-1BB41188D4BE}" presName="childText" presStyleLbl="revTx" presStyleIdx="1" presStyleCnt="2">
        <dgm:presLayoutVars>
          <dgm:bulletEnabled val="1"/>
        </dgm:presLayoutVars>
      </dgm:prSet>
      <dgm:spPr/>
      <dgm:t>
        <a:bodyPr/>
        <a:lstStyle/>
        <a:p>
          <a:endParaRPr lang="en-US"/>
        </a:p>
      </dgm:t>
    </dgm:pt>
  </dgm:ptLst>
  <dgm:cxnLst>
    <dgm:cxn modelId="{D6995044-981B-4A15-9B85-F5FFFC3108C6}" srcId="{8ED026A9-9352-4156-A28C-1BB41188D4BE}" destId="{8704AF5F-969B-4F91-82D5-1504D322B4E4}" srcOrd="0" destOrd="0" parTransId="{CCE5A3E8-ACEA-43DE-8951-93B1D2632C8E}" sibTransId="{6386AD8B-B01A-4085-BE3C-4AB25D8A2FE0}"/>
    <dgm:cxn modelId="{C29773AC-DF4F-419C-A49B-7CCAA4605724}" srcId="{DCED0519-AD79-4A55-8C96-DB9619A28144}" destId="{8ED026A9-9352-4156-A28C-1BB41188D4BE}" srcOrd="1" destOrd="0" parTransId="{15D540DD-3BAC-4F0A-BFAA-430AD35B3398}" sibTransId="{26A82B2D-4F53-4C19-A7BE-577D95932759}"/>
    <dgm:cxn modelId="{B063C959-85B5-4912-BC5F-B8F89D8D0E7D}" type="presOf" srcId="{8704AF5F-969B-4F91-82D5-1504D322B4E4}" destId="{7FA9958B-D5B7-43D1-98C5-E8D057DBA824}" srcOrd="0" destOrd="0" presId="urn:microsoft.com/office/officeart/2005/8/layout/vList2"/>
    <dgm:cxn modelId="{B1C4D13F-0BE0-4228-B5DC-175EE02DF02D}" srcId="{DCED0519-AD79-4A55-8C96-DB9619A28144}" destId="{97CCEAFE-B412-480A-B821-BDF429A7FC11}" srcOrd="0" destOrd="0" parTransId="{AAE3E250-06B4-4508-8F1C-B473D02D069F}" sibTransId="{722C2E33-B9A2-46DD-8170-C3B440E2F0E7}"/>
    <dgm:cxn modelId="{AAE19C71-F2A7-4962-99CB-B9B65DDB4C84}" type="presOf" srcId="{97CCEAFE-B412-480A-B821-BDF429A7FC11}" destId="{EE3D7764-6058-42B0-B1DC-1E0AF6B293BA}" srcOrd="0" destOrd="0" presId="urn:microsoft.com/office/officeart/2005/8/layout/vList2"/>
    <dgm:cxn modelId="{9AE13F00-B9A4-4D43-8858-8DCB2E97E225}" srcId="{97CCEAFE-B412-480A-B821-BDF429A7FC11}" destId="{14FCCF0E-861C-49F6-8B87-8A506CDF2B9F}" srcOrd="0" destOrd="0" parTransId="{5162B421-370F-4427-99DD-094A3116F7E6}" sibTransId="{7FF6C2CE-8B0C-4000-A66F-5B5594257C5A}"/>
    <dgm:cxn modelId="{9CED919D-70BC-4D1E-A3BB-E956CAF9BBBC}" srcId="{97CCEAFE-B412-480A-B821-BDF429A7FC11}" destId="{F399276F-779F-48D5-9741-95D511E90585}" srcOrd="1" destOrd="0" parTransId="{47C2D55F-9CBC-4459-836E-C51021CA396B}" sibTransId="{59B1A07D-E274-40CE-9692-A68853D5BA40}"/>
    <dgm:cxn modelId="{4D022864-F97E-4B23-A434-F01DC732BA21}" type="presOf" srcId="{14FCCF0E-861C-49F6-8B87-8A506CDF2B9F}" destId="{A304E307-2F6D-49A5-A6D4-5BF6001146FF}" srcOrd="0" destOrd="0" presId="urn:microsoft.com/office/officeart/2005/8/layout/vList2"/>
    <dgm:cxn modelId="{545C37E3-5AFF-4572-B360-57748E2AEAA0}" type="presOf" srcId="{F399276F-779F-48D5-9741-95D511E90585}" destId="{A304E307-2F6D-49A5-A6D4-5BF6001146FF}" srcOrd="0" destOrd="1" presId="urn:microsoft.com/office/officeart/2005/8/layout/vList2"/>
    <dgm:cxn modelId="{43A04EAF-596C-43B8-94E7-DFA492AD0F40}" type="presOf" srcId="{DCED0519-AD79-4A55-8C96-DB9619A28144}" destId="{F016F0F9-75B1-4AA3-81EA-DD7BF813453B}" srcOrd="0" destOrd="0" presId="urn:microsoft.com/office/officeart/2005/8/layout/vList2"/>
    <dgm:cxn modelId="{83137F02-12E5-4CF7-8B71-F3C488B08536}" type="presOf" srcId="{8ED026A9-9352-4156-A28C-1BB41188D4BE}" destId="{7CB92E3B-1914-484A-9BA7-FCB8D33C9A5F}" srcOrd="0" destOrd="0" presId="urn:microsoft.com/office/officeart/2005/8/layout/vList2"/>
    <dgm:cxn modelId="{CC9B0CEC-887B-4AF4-9E92-EDC17DB46CD6}" type="presParOf" srcId="{F016F0F9-75B1-4AA3-81EA-DD7BF813453B}" destId="{EE3D7764-6058-42B0-B1DC-1E0AF6B293BA}" srcOrd="0" destOrd="0" presId="urn:microsoft.com/office/officeart/2005/8/layout/vList2"/>
    <dgm:cxn modelId="{8D468413-85CA-4023-B2C4-4E9DC5A4F5E4}" type="presParOf" srcId="{F016F0F9-75B1-4AA3-81EA-DD7BF813453B}" destId="{A304E307-2F6D-49A5-A6D4-5BF6001146FF}" srcOrd="1" destOrd="0" presId="urn:microsoft.com/office/officeart/2005/8/layout/vList2"/>
    <dgm:cxn modelId="{1CFFACFF-06AB-4C99-A92A-ADB9E209A5FB}" type="presParOf" srcId="{F016F0F9-75B1-4AA3-81EA-DD7BF813453B}" destId="{7CB92E3B-1914-484A-9BA7-FCB8D33C9A5F}" srcOrd="2" destOrd="0" presId="urn:microsoft.com/office/officeart/2005/8/layout/vList2"/>
    <dgm:cxn modelId="{3E1DB0AF-6E27-4AEE-82EE-B8C255A6CE58}" type="presParOf" srcId="{F016F0F9-75B1-4AA3-81EA-DD7BF813453B}" destId="{7FA9958B-D5B7-43D1-98C5-E8D057DBA82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ED0519-AD79-4A55-8C96-DB9619A2814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7CCEAFE-B412-480A-B821-BDF429A7FC11}">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b="1" smtClean="0">
              <a:solidFill>
                <a:schemeClr val="tx1"/>
              </a:solidFill>
              <a:latin typeface="Times New Roman" pitchFamily="18" charset="0"/>
              <a:cs typeface="Times New Roman" pitchFamily="18" charset="0"/>
            </a:rPr>
            <a:t>Thấy trước hành vi có thể gây ra hậu quả nhưng cho rằng hậu quả đó sẽ không xảy ra hoặc có thể ngăn ngừa được (vô ý vì quá tự tin)</a:t>
          </a:r>
          <a:endParaRPr lang="en-US" sz="2400" b="1">
            <a:solidFill>
              <a:schemeClr val="tx1"/>
            </a:solidFill>
            <a:latin typeface="Times New Roman" pitchFamily="18" charset="0"/>
            <a:cs typeface="Times New Roman" pitchFamily="18" charset="0"/>
          </a:endParaRPr>
        </a:p>
      </dgm:t>
    </dgm:pt>
    <dgm:pt modelId="{AAE3E250-06B4-4508-8F1C-B473D02D069F}" type="parTrans" cxnId="{B1C4D13F-0BE0-4228-B5DC-175EE02DF02D}">
      <dgm:prSet/>
      <dgm:spPr/>
      <dgm:t>
        <a:bodyPr/>
        <a:lstStyle/>
        <a:p>
          <a:endParaRPr lang="en-US" sz="1600">
            <a:latin typeface="Times New Roman" pitchFamily="18" charset="0"/>
            <a:cs typeface="Times New Roman" pitchFamily="18" charset="0"/>
          </a:endParaRPr>
        </a:p>
      </dgm:t>
    </dgm:pt>
    <dgm:pt modelId="{722C2E33-B9A2-46DD-8170-C3B440E2F0E7}" type="sibTrans" cxnId="{B1C4D13F-0BE0-4228-B5DC-175EE02DF02D}">
      <dgm:prSet/>
      <dgm:spPr/>
      <dgm:t>
        <a:bodyPr/>
        <a:lstStyle/>
        <a:p>
          <a:endParaRPr lang="en-US" sz="1600">
            <a:latin typeface="Times New Roman" pitchFamily="18" charset="0"/>
            <a:cs typeface="Times New Roman" pitchFamily="18" charset="0"/>
          </a:endParaRPr>
        </a:p>
      </dgm:t>
    </dgm:pt>
    <dgm:pt modelId="{F399276F-779F-48D5-9741-95D511E90585}">
      <dgm:prSet phldrT="[Text]" custT="1"/>
      <dgm:spPr/>
      <dgm:t>
        <a:bodyPr/>
        <a:lstStyle/>
        <a:p>
          <a:r>
            <a:rPr lang="en-US" sz="1600" b="1" smtClean="0">
              <a:latin typeface="Times New Roman" pitchFamily="18" charset="0"/>
              <a:cs typeface="Times New Roman" pitchFamily="18" charset="0"/>
            </a:rPr>
            <a:t>A phóng xe với tốc độ 90km/h trong khu vực đông dân cư, vì tự tin vào tay lái lụa của mình. Hậu quả đâm vào B làm B bị thương và thiệt hại tài sản.</a:t>
          </a:r>
          <a:endParaRPr lang="en-US" sz="1600" b="1">
            <a:latin typeface="Times New Roman" pitchFamily="18" charset="0"/>
            <a:cs typeface="Times New Roman" pitchFamily="18" charset="0"/>
          </a:endParaRPr>
        </a:p>
      </dgm:t>
    </dgm:pt>
    <dgm:pt modelId="{47C2D55F-9CBC-4459-836E-C51021CA396B}" type="parTrans" cxnId="{9CED919D-70BC-4D1E-A3BB-E956CAF9BBBC}">
      <dgm:prSet/>
      <dgm:spPr/>
      <dgm:t>
        <a:bodyPr/>
        <a:lstStyle/>
        <a:p>
          <a:endParaRPr lang="en-US" sz="1600">
            <a:latin typeface="Times New Roman" pitchFamily="18" charset="0"/>
            <a:cs typeface="Times New Roman" pitchFamily="18" charset="0"/>
          </a:endParaRPr>
        </a:p>
      </dgm:t>
    </dgm:pt>
    <dgm:pt modelId="{59B1A07D-E274-40CE-9692-A68853D5BA40}" type="sibTrans" cxnId="{9CED919D-70BC-4D1E-A3BB-E956CAF9BBBC}">
      <dgm:prSet/>
      <dgm:spPr/>
      <dgm:t>
        <a:bodyPr/>
        <a:lstStyle/>
        <a:p>
          <a:endParaRPr lang="en-US" sz="1600">
            <a:latin typeface="Times New Roman" pitchFamily="18" charset="0"/>
            <a:cs typeface="Times New Roman" pitchFamily="18" charset="0"/>
          </a:endParaRPr>
        </a:p>
      </dgm:t>
    </dgm:pt>
    <dgm:pt modelId="{8ED026A9-9352-4156-A28C-1BB41188D4BE}">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b="1" smtClean="0">
              <a:solidFill>
                <a:schemeClr val="tx1"/>
              </a:solidFill>
              <a:latin typeface="Times New Roman" pitchFamily="18" charset="0"/>
              <a:cs typeface="Times New Roman" pitchFamily="18" charset="0"/>
            </a:rPr>
            <a:t>Không thấy trước hành vi có thể gây ra hậu quả mặc dù phải thấy trước và có thể thấy trước (vô ý vì cẩu thả)</a:t>
          </a:r>
          <a:endParaRPr lang="en-US" sz="2400" b="1">
            <a:solidFill>
              <a:schemeClr val="tx1"/>
            </a:solidFill>
            <a:latin typeface="Times New Roman" pitchFamily="18" charset="0"/>
            <a:cs typeface="Times New Roman" pitchFamily="18" charset="0"/>
          </a:endParaRPr>
        </a:p>
      </dgm:t>
    </dgm:pt>
    <dgm:pt modelId="{15D540DD-3BAC-4F0A-BFAA-430AD35B3398}" type="parTrans" cxnId="{C29773AC-DF4F-419C-A49B-7CCAA4605724}">
      <dgm:prSet/>
      <dgm:spPr/>
      <dgm:t>
        <a:bodyPr/>
        <a:lstStyle/>
        <a:p>
          <a:endParaRPr lang="en-US" sz="1600">
            <a:latin typeface="Times New Roman" pitchFamily="18" charset="0"/>
            <a:cs typeface="Times New Roman" pitchFamily="18" charset="0"/>
          </a:endParaRPr>
        </a:p>
      </dgm:t>
    </dgm:pt>
    <dgm:pt modelId="{26A82B2D-4F53-4C19-A7BE-577D95932759}" type="sibTrans" cxnId="{C29773AC-DF4F-419C-A49B-7CCAA4605724}">
      <dgm:prSet/>
      <dgm:spPr/>
      <dgm:t>
        <a:bodyPr/>
        <a:lstStyle/>
        <a:p>
          <a:endParaRPr lang="en-US" sz="1600">
            <a:latin typeface="Times New Roman" pitchFamily="18" charset="0"/>
            <a:cs typeface="Times New Roman" pitchFamily="18" charset="0"/>
          </a:endParaRPr>
        </a:p>
      </dgm:t>
    </dgm:pt>
    <dgm:pt modelId="{8704AF5F-969B-4F91-82D5-1504D322B4E4}">
      <dgm:prSet phldrT="[Text]" custT="1"/>
      <dgm:spPr/>
      <dgm:t>
        <a:bodyPr/>
        <a:lstStyle/>
        <a:p>
          <a:r>
            <a:rPr lang="en-US" sz="1600" b="1" smtClean="0">
              <a:latin typeface="Times New Roman" pitchFamily="18" charset="0"/>
              <a:cs typeface="Times New Roman" pitchFamily="18" charset="0"/>
            </a:rPr>
            <a:t>A phẫu thuật cho B, trong khi phẫu thuật đã để quên dụng cụ phẫu thuật trong khoang bụng của B mà không phát hiện dẫn đến hậu quả B tử vong.</a:t>
          </a:r>
          <a:endParaRPr lang="en-US" sz="1600" b="1">
            <a:latin typeface="Times New Roman" pitchFamily="18" charset="0"/>
            <a:cs typeface="Times New Roman" pitchFamily="18" charset="0"/>
          </a:endParaRPr>
        </a:p>
      </dgm:t>
    </dgm:pt>
    <dgm:pt modelId="{CCE5A3E8-ACEA-43DE-8951-93B1D2632C8E}" type="parTrans" cxnId="{D6995044-981B-4A15-9B85-F5FFFC3108C6}">
      <dgm:prSet/>
      <dgm:spPr/>
      <dgm:t>
        <a:bodyPr/>
        <a:lstStyle/>
        <a:p>
          <a:endParaRPr lang="en-US" sz="1600">
            <a:latin typeface="Times New Roman" pitchFamily="18" charset="0"/>
            <a:cs typeface="Times New Roman" pitchFamily="18" charset="0"/>
          </a:endParaRPr>
        </a:p>
      </dgm:t>
    </dgm:pt>
    <dgm:pt modelId="{6386AD8B-B01A-4085-BE3C-4AB25D8A2FE0}" type="sibTrans" cxnId="{D6995044-981B-4A15-9B85-F5FFFC3108C6}">
      <dgm:prSet/>
      <dgm:spPr/>
      <dgm:t>
        <a:bodyPr/>
        <a:lstStyle/>
        <a:p>
          <a:endParaRPr lang="en-US" sz="1600">
            <a:latin typeface="Times New Roman" pitchFamily="18" charset="0"/>
            <a:cs typeface="Times New Roman" pitchFamily="18" charset="0"/>
          </a:endParaRPr>
        </a:p>
      </dgm:t>
    </dgm:pt>
    <dgm:pt modelId="{7D2A1673-21BF-4F05-9308-D20638F42B7C}">
      <dgm:prSet phldrT="[Text]" custT="1"/>
      <dgm:spPr/>
      <dgm:t>
        <a:bodyPr/>
        <a:lstStyle/>
        <a:p>
          <a:endParaRPr lang="en-US" sz="1600" b="1">
            <a:latin typeface="Times New Roman" pitchFamily="18" charset="0"/>
            <a:cs typeface="Times New Roman" pitchFamily="18" charset="0"/>
          </a:endParaRPr>
        </a:p>
      </dgm:t>
    </dgm:pt>
    <dgm:pt modelId="{EA30D910-E627-4B5F-A731-1842468DB576}" type="parTrans" cxnId="{82BA58D8-8F98-4F42-BA1F-B342313B929D}">
      <dgm:prSet/>
      <dgm:spPr/>
      <dgm:t>
        <a:bodyPr/>
        <a:lstStyle/>
        <a:p>
          <a:endParaRPr lang="en-US"/>
        </a:p>
      </dgm:t>
    </dgm:pt>
    <dgm:pt modelId="{CC55FBA8-D3B1-4279-AA87-06966704F361}" type="sibTrans" cxnId="{82BA58D8-8F98-4F42-BA1F-B342313B929D}">
      <dgm:prSet/>
      <dgm:spPr/>
      <dgm:t>
        <a:bodyPr/>
        <a:lstStyle/>
        <a:p>
          <a:endParaRPr lang="en-US"/>
        </a:p>
      </dgm:t>
    </dgm:pt>
    <dgm:pt modelId="{5DC23ECD-C645-4787-B3D5-0D38E83A21B3}">
      <dgm:prSet phldrT="[Text]" custT="1"/>
      <dgm:spPr/>
      <dgm:t>
        <a:bodyPr/>
        <a:lstStyle/>
        <a:p>
          <a:endParaRPr lang="en-US" sz="1600" b="1">
            <a:latin typeface="Times New Roman" pitchFamily="18" charset="0"/>
            <a:cs typeface="Times New Roman" pitchFamily="18" charset="0"/>
          </a:endParaRPr>
        </a:p>
      </dgm:t>
    </dgm:pt>
    <dgm:pt modelId="{5C5D6BF0-9FD8-40C3-B970-504EC2717CF3}" type="parTrans" cxnId="{2FF81910-6743-4F7E-A92C-70C9AB60B6F5}">
      <dgm:prSet/>
      <dgm:spPr/>
      <dgm:t>
        <a:bodyPr/>
        <a:lstStyle/>
        <a:p>
          <a:endParaRPr lang="en-US"/>
        </a:p>
      </dgm:t>
    </dgm:pt>
    <dgm:pt modelId="{6021D85F-60AF-4319-8459-A5F43129025E}" type="sibTrans" cxnId="{2FF81910-6743-4F7E-A92C-70C9AB60B6F5}">
      <dgm:prSet/>
      <dgm:spPr/>
      <dgm:t>
        <a:bodyPr/>
        <a:lstStyle/>
        <a:p>
          <a:endParaRPr lang="en-US"/>
        </a:p>
      </dgm:t>
    </dgm:pt>
    <dgm:pt modelId="{EF4D8E33-7C64-414D-B14B-2FCC75230E9E}">
      <dgm:prSet phldrT="[Text]" custT="1"/>
      <dgm:spPr/>
      <dgm:t>
        <a:bodyPr/>
        <a:lstStyle/>
        <a:p>
          <a:endParaRPr lang="en-US" sz="1600" b="1">
            <a:latin typeface="Times New Roman" pitchFamily="18" charset="0"/>
            <a:cs typeface="Times New Roman" pitchFamily="18" charset="0"/>
          </a:endParaRPr>
        </a:p>
      </dgm:t>
    </dgm:pt>
    <dgm:pt modelId="{99506AA9-A3B5-4258-8AFC-CA70D5220601}" type="parTrans" cxnId="{D1B5FA77-9EB0-46D6-8BF7-759005D517F8}">
      <dgm:prSet/>
      <dgm:spPr/>
      <dgm:t>
        <a:bodyPr/>
        <a:lstStyle/>
        <a:p>
          <a:endParaRPr lang="en-US"/>
        </a:p>
      </dgm:t>
    </dgm:pt>
    <dgm:pt modelId="{EEB55FE1-B466-4631-8DB1-9E686F31FC49}" type="sibTrans" cxnId="{D1B5FA77-9EB0-46D6-8BF7-759005D517F8}">
      <dgm:prSet/>
      <dgm:spPr/>
      <dgm:t>
        <a:bodyPr/>
        <a:lstStyle/>
        <a:p>
          <a:endParaRPr lang="en-US"/>
        </a:p>
      </dgm:t>
    </dgm:pt>
    <dgm:pt modelId="{F016F0F9-75B1-4AA3-81EA-DD7BF813453B}" type="pres">
      <dgm:prSet presAssocID="{DCED0519-AD79-4A55-8C96-DB9619A28144}" presName="linear" presStyleCnt="0">
        <dgm:presLayoutVars>
          <dgm:animLvl val="lvl"/>
          <dgm:resizeHandles val="exact"/>
        </dgm:presLayoutVars>
      </dgm:prSet>
      <dgm:spPr/>
      <dgm:t>
        <a:bodyPr/>
        <a:lstStyle/>
        <a:p>
          <a:endParaRPr lang="en-US"/>
        </a:p>
      </dgm:t>
    </dgm:pt>
    <dgm:pt modelId="{EE3D7764-6058-42B0-B1DC-1E0AF6B293BA}" type="pres">
      <dgm:prSet presAssocID="{97CCEAFE-B412-480A-B821-BDF429A7FC11}" presName="parentText" presStyleLbl="node1" presStyleIdx="0" presStyleCnt="2" custLinFactNeighborX="-926" custLinFactNeighborY="4883">
        <dgm:presLayoutVars>
          <dgm:chMax val="0"/>
          <dgm:bulletEnabled val="1"/>
        </dgm:presLayoutVars>
      </dgm:prSet>
      <dgm:spPr/>
      <dgm:t>
        <a:bodyPr/>
        <a:lstStyle/>
        <a:p>
          <a:endParaRPr lang="en-US"/>
        </a:p>
      </dgm:t>
    </dgm:pt>
    <dgm:pt modelId="{A304E307-2F6D-49A5-A6D4-5BF6001146FF}" type="pres">
      <dgm:prSet presAssocID="{97CCEAFE-B412-480A-B821-BDF429A7FC11}" presName="childText" presStyleLbl="revTx" presStyleIdx="0" presStyleCnt="2">
        <dgm:presLayoutVars>
          <dgm:bulletEnabled val="1"/>
        </dgm:presLayoutVars>
      </dgm:prSet>
      <dgm:spPr/>
      <dgm:t>
        <a:bodyPr/>
        <a:lstStyle/>
        <a:p>
          <a:endParaRPr lang="en-US"/>
        </a:p>
      </dgm:t>
    </dgm:pt>
    <dgm:pt modelId="{7CB92E3B-1914-484A-9BA7-FCB8D33C9A5F}" type="pres">
      <dgm:prSet presAssocID="{8ED026A9-9352-4156-A28C-1BB41188D4BE}" presName="parentText" presStyleLbl="node1" presStyleIdx="1" presStyleCnt="2">
        <dgm:presLayoutVars>
          <dgm:chMax val="0"/>
          <dgm:bulletEnabled val="1"/>
        </dgm:presLayoutVars>
      </dgm:prSet>
      <dgm:spPr/>
      <dgm:t>
        <a:bodyPr/>
        <a:lstStyle/>
        <a:p>
          <a:endParaRPr lang="en-US"/>
        </a:p>
      </dgm:t>
    </dgm:pt>
    <dgm:pt modelId="{7FA9958B-D5B7-43D1-98C5-E8D057DBA824}" type="pres">
      <dgm:prSet presAssocID="{8ED026A9-9352-4156-A28C-1BB41188D4BE}" presName="childText" presStyleLbl="revTx" presStyleIdx="1" presStyleCnt="2">
        <dgm:presLayoutVars>
          <dgm:bulletEnabled val="1"/>
        </dgm:presLayoutVars>
      </dgm:prSet>
      <dgm:spPr/>
      <dgm:t>
        <a:bodyPr/>
        <a:lstStyle/>
        <a:p>
          <a:endParaRPr lang="en-US"/>
        </a:p>
      </dgm:t>
    </dgm:pt>
  </dgm:ptLst>
  <dgm:cxnLst>
    <dgm:cxn modelId="{B1C4D13F-0BE0-4228-B5DC-175EE02DF02D}" srcId="{DCED0519-AD79-4A55-8C96-DB9619A28144}" destId="{97CCEAFE-B412-480A-B821-BDF429A7FC11}" srcOrd="0" destOrd="0" parTransId="{AAE3E250-06B4-4508-8F1C-B473D02D069F}" sibTransId="{722C2E33-B9A2-46DD-8170-C3B440E2F0E7}"/>
    <dgm:cxn modelId="{82BA58D8-8F98-4F42-BA1F-B342313B929D}" srcId="{97CCEAFE-B412-480A-B821-BDF429A7FC11}" destId="{7D2A1673-21BF-4F05-9308-D20638F42B7C}" srcOrd="0" destOrd="0" parTransId="{EA30D910-E627-4B5F-A731-1842468DB576}" sibTransId="{CC55FBA8-D3B1-4279-AA87-06966704F361}"/>
    <dgm:cxn modelId="{D1B5FA77-9EB0-46D6-8BF7-759005D517F8}" srcId="{8ED026A9-9352-4156-A28C-1BB41188D4BE}" destId="{EF4D8E33-7C64-414D-B14B-2FCC75230E9E}" srcOrd="0" destOrd="0" parTransId="{99506AA9-A3B5-4258-8AFC-CA70D5220601}" sibTransId="{EEB55FE1-B466-4631-8DB1-9E686F31FC49}"/>
    <dgm:cxn modelId="{A6A40FC3-8462-4BF9-AD56-FB161BE69501}" type="presOf" srcId="{F399276F-779F-48D5-9741-95D511E90585}" destId="{A304E307-2F6D-49A5-A6D4-5BF6001146FF}" srcOrd="0" destOrd="1" presId="urn:microsoft.com/office/officeart/2005/8/layout/vList2"/>
    <dgm:cxn modelId="{D6995044-981B-4A15-9B85-F5FFFC3108C6}" srcId="{8ED026A9-9352-4156-A28C-1BB41188D4BE}" destId="{8704AF5F-969B-4F91-82D5-1504D322B4E4}" srcOrd="1" destOrd="0" parTransId="{CCE5A3E8-ACEA-43DE-8951-93B1D2632C8E}" sibTransId="{6386AD8B-B01A-4085-BE3C-4AB25D8A2FE0}"/>
    <dgm:cxn modelId="{661CA2E8-3016-409E-94B2-75D94F63FE74}" type="presOf" srcId="{8ED026A9-9352-4156-A28C-1BB41188D4BE}" destId="{7CB92E3B-1914-484A-9BA7-FCB8D33C9A5F}" srcOrd="0" destOrd="0" presId="urn:microsoft.com/office/officeart/2005/8/layout/vList2"/>
    <dgm:cxn modelId="{AD77D23C-56FD-462B-9851-0C842239BADB}" type="presOf" srcId="{8704AF5F-969B-4F91-82D5-1504D322B4E4}" destId="{7FA9958B-D5B7-43D1-98C5-E8D057DBA824}" srcOrd="0" destOrd="1" presId="urn:microsoft.com/office/officeart/2005/8/layout/vList2"/>
    <dgm:cxn modelId="{2FF81910-6743-4F7E-A92C-70C9AB60B6F5}" srcId="{97CCEAFE-B412-480A-B821-BDF429A7FC11}" destId="{5DC23ECD-C645-4787-B3D5-0D38E83A21B3}" srcOrd="2" destOrd="0" parTransId="{5C5D6BF0-9FD8-40C3-B970-504EC2717CF3}" sibTransId="{6021D85F-60AF-4319-8459-A5F43129025E}"/>
    <dgm:cxn modelId="{A224D388-F403-48A1-AD59-9D95528B51B7}" type="presOf" srcId="{DCED0519-AD79-4A55-8C96-DB9619A28144}" destId="{F016F0F9-75B1-4AA3-81EA-DD7BF813453B}" srcOrd="0" destOrd="0" presId="urn:microsoft.com/office/officeart/2005/8/layout/vList2"/>
    <dgm:cxn modelId="{C29773AC-DF4F-419C-A49B-7CCAA4605724}" srcId="{DCED0519-AD79-4A55-8C96-DB9619A28144}" destId="{8ED026A9-9352-4156-A28C-1BB41188D4BE}" srcOrd="1" destOrd="0" parTransId="{15D540DD-3BAC-4F0A-BFAA-430AD35B3398}" sibTransId="{26A82B2D-4F53-4C19-A7BE-577D95932759}"/>
    <dgm:cxn modelId="{50D2330E-4820-4765-831C-86F29653481D}" type="presOf" srcId="{EF4D8E33-7C64-414D-B14B-2FCC75230E9E}" destId="{7FA9958B-D5B7-43D1-98C5-E8D057DBA824}" srcOrd="0" destOrd="0" presId="urn:microsoft.com/office/officeart/2005/8/layout/vList2"/>
    <dgm:cxn modelId="{BA7D05FF-421B-4FD9-B353-539C7269C34E}" type="presOf" srcId="{5DC23ECD-C645-4787-B3D5-0D38E83A21B3}" destId="{A304E307-2F6D-49A5-A6D4-5BF6001146FF}" srcOrd="0" destOrd="2" presId="urn:microsoft.com/office/officeart/2005/8/layout/vList2"/>
    <dgm:cxn modelId="{22D4FD05-11FA-497B-8C5B-E5B4FF5A2D9A}" type="presOf" srcId="{97CCEAFE-B412-480A-B821-BDF429A7FC11}" destId="{EE3D7764-6058-42B0-B1DC-1E0AF6B293BA}" srcOrd="0" destOrd="0" presId="urn:microsoft.com/office/officeart/2005/8/layout/vList2"/>
    <dgm:cxn modelId="{5686A27B-24DC-4DB1-9A15-11BD35DD6AF0}" type="presOf" srcId="{7D2A1673-21BF-4F05-9308-D20638F42B7C}" destId="{A304E307-2F6D-49A5-A6D4-5BF6001146FF}" srcOrd="0" destOrd="0" presId="urn:microsoft.com/office/officeart/2005/8/layout/vList2"/>
    <dgm:cxn modelId="{9CED919D-70BC-4D1E-A3BB-E956CAF9BBBC}" srcId="{97CCEAFE-B412-480A-B821-BDF429A7FC11}" destId="{F399276F-779F-48D5-9741-95D511E90585}" srcOrd="1" destOrd="0" parTransId="{47C2D55F-9CBC-4459-836E-C51021CA396B}" sibTransId="{59B1A07D-E274-40CE-9692-A68853D5BA40}"/>
    <dgm:cxn modelId="{C3556066-A796-49DA-BB0C-3C84F695709E}" type="presParOf" srcId="{F016F0F9-75B1-4AA3-81EA-DD7BF813453B}" destId="{EE3D7764-6058-42B0-B1DC-1E0AF6B293BA}" srcOrd="0" destOrd="0" presId="urn:microsoft.com/office/officeart/2005/8/layout/vList2"/>
    <dgm:cxn modelId="{0D8880D4-2E8F-4E4F-8BEE-A20FDC6DC285}" type="presParOf" srcId="{F016F0F9-75B1-4AA3-81EA-DD7BF813453B}" destId="{A304E307-2F6D-49A5-A6D4-5BF6001146FF}" srcOrd="1" destOrd="0" presId="urn:microsoft.com/office/officeart/2005/8/layout/vList2"/>
    <dgm:cxn modelId="{65EF1435-D586-48AF-A290-24873E005CC3}" type="presParOf" srcId="{F016F0F9-75B1-4AA3-81EA-DD7BF813453B}" destId="{7CB92E3B-1914-484A-9BA7-FCB8D33C9A5F}" srcOrd="2" destOrd="0" presId="urn:microsoft.com/office/officeart/2005/8/layout/vList2"/>
    <dgm:cxn modelId="{57D84B4C-EE8B-4FA6-A23B-B183B2268E02}" type="presParOf" srcId="{F016F0F9-75B1-4AA3-81EA-DD7BF813453B}" destId="{7FA9958B-D5B7-43D1-98C5-E8D057DBA82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D53FB4-E982-47CA-ADCD-C8708378800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3B27392-3A22-4EBF-BC84-05C9191269BE}">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2400" b="1" smtClean="0">
              <a:solidFill>
                <a:schemeClr val="tx1"/>
              </a:solidFill>
              <a:latin typeface="Times New Roman" pitchFamily="18" charset="0"/>
              <a:cs typeface="Times New Roman" pitchFamily="18" charset="0"/>
            </a:rPr>
            <a:t>Chuẩn bị phạm tội</a:t>
          </a:r>
          <a:endParaRPr lang="en-US" sz="2400" b="1">
            <a:solidFill>
              <a:schemeClr val="tx1"/>
            </a:solidFill>
            <a:latin typeface="Times New Roman" pitchFamily="18" charset="0"/>
            <a:cs typeface="Times New Roman" pitchFamily="18" charset="0"/>
          </a:endParaRPr>
        </a:p>
      </dgm:t>
    </dgm:pt>
    <dgm:pt modelId="{446D6136-A9FB-4965-87BC-6E7CCC7C010F}" type="parTrans" cxnId="{C44A9586-4D7A-4B81-9635-F49AEFD5DF0E}">
      <dgm:prSet/>
      <dgm:spPr/>
      <dgm:t>
        <a:bodyPr/>
        <a:lstStyle/>
        <a:p>
          <a:endParaRPr lang="en-US" sz="2400" b="1">
            <a:latin typeface="Times New Roman" pitchFamily="18" charset="0"/>
            <a:cs typeface="Times New Roman" pitchFamily="18" charset="0"/>
          </a:endParaRPr>
        </a:p>
      </dgm:t>
    </dgm:pt>
    <dgm:pt modelId="{A2907085-C503-45E3-86B0-CEF86182B7AE}" type="sibTrans" cxnId="{C44A9586-4D7A-4B81-9635-F49AEFD5DF0E}">
      <dgm:prSet/>
      <dgm:spPr/>
      <dgm:t>
        <a:bodyPr/>
        <a:lstStyle/>
        <a:p>
          <a:endParaRPr lang="en-US" sz="2400" b="1">
            <a:latin typeface="Times New Roman" pitchFamily="18" charset="0"/>
            <a:cs typeface="Times New Roman" pitchFamily="18" charset="0"/>
          </a:endParaRPr>
        </a:p>
      </dgm:t>
    </dgm:pt>
    <dgm:pt modelId="{9792AD52-2246-416B-BE7F-459F1658A325}">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2400" b="1" smtClean="0">
              <a:solidFill>
                <a:schemeClr val="tx1"/>
              </a:solidFill>
              <a:latin typeface="Times New Roman" pitchFamily="18" charset="0"/>
              <a:cs typeface="Times New Roman" pitchFamily="18" charset="0"/>
            </a:rPr>
            <a:t>Phạm tội chưa đạt</a:t>
          </a:r>
          <a:endParaRPr lang="en-US" sz="2400" b="1">
            <a:solidFill>
              <a:schemeClr val="tx1"/>
            </a:solidFill>
            <a:latin typeface="Times New Roman" pitchFamily="18" charset="0"/>
            <a:cs typeface="Times New Roman" pitchFamily="18" charset="0"/>
          </a:endParaRPr>
        </a:p>
      </dgm:t>
    </dgm:pt>
    <dgm:pt modelId="{2D3509A3-B6DC-4730-85F0-6BD022614A7B}" type="parTrans" cxnId="{363BEA01-7EC4-4670-92C0-1EDE331E7D35}">
      <dgm:prSet/>
      <dgm:spPr/>
      <dgm:t>
        <a:bodyPr/>
        <a:lstStyle/>
        <a:p>
          <a:endParaRPr lang="en-US" sz="2400" b="1">
            <a:latin typeface="Times New Roman" pitchFamily="18" charset="0"/>
            <a:cs typeface="Times New Roman" pitchFamily="18" charset="0"/>
          </a:endParaRPr>
        </a:p>
      </dgm:t>
    </dgm:pt>
    <dgm:pt modelId="{3B1A69C6-5A06-4560-9B71-42E01EA0BE3A}" type="sibTrans" cxnId="{363BEA01-7EC4-4670-92C0-1EDE331E7D35}">
      <dgm:prSet/>
      <dgm:spPr/>
      <dgm:t>
        <a:bodyPr/>
        <a:lstStyle/>
        <a:p>
          <a:endParaRPr lang="en-US" sz="2400" b="1">
            <a:latin typeface="Times New Roman" pitchFamily="18" charset="0"/>
            <a:cs typeface="Times New Roman" pitchFamily="18" charset="0"/>
          </a:endParaRPr>
        </a:p>
      </dgm:t>
    </dgm:pt>
    <dgm:pt modelId="{030F2AB0-9999-4D4E-B9B7-42C59B37BE45}">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2400" b="1" smtClean="0">
              <a:solidFill>
                <a:schemeClr val="tx1"/>
              </a:solidFill>
              <a:latin typeface="Times New Roman" pitchFamily="18" charset="0"/>
              <a:cs typeface="Times New Roman" pitchFamily="18" charset="0"/>
            </a:rPr>
            <a:t>Tội phạm hoàn thành</a:t>
          </a:r>
          <a:endParaRPr lang="en-US" sz="2400" b="1">
            <a:solidFill>
              <a:schemeClr val="tx1"/>
            </a:solidFill>
            <a:latin typeface="Times New Roman" pitchFamily="18" charset="0"/>
            <a:cs typeface="Times New Roman" pitchFamily="18" charset="0"/>
          </a:endParaRPr>
        </a:p>
      </dgm:t>
    </dgm:pt>
    <dgm:pt modelId="{EE307944-427B-4447-9C3B-163247529B71}" type="parTrans" cxnId="{300305E6-84C6-442C-9F9A-6E85E3CFB675}">
      <dgm:prSet/>
      <dgm:spPr/>
      <dgm:t>
        <a:bodyPr/>
        <a:lstStyle/>
        <a:p>
          <a:endParaRPr lang="en-US" sz="2400" b="1">
            <a:latin typeface="Times New Roman" pitchFamily="18" charset="0"/>
            <a:cs typeface="Times New Roman" pitchFamily="18" charset="0"/>
          </a:endParaRPr>
        </a:p>
      </dgm:t>
    </dgm:pt>
    <dgm:pt modelId="{2FC83951-19E9-4166-B139-4522CC526EB5}" type="sibTrans" cxnId="{300305E6-84C6-442C-9F9A-6E85E3CFB675}">
      <dgm:prSet/>
      <dgm:spPr/>
      <dgm:t>
        <a:bodyPr/>
        <a:lstStyle/>
        <a:p>
          <a:endParaRPr lang="en-US" sz="2400" b="1">
            <a:latin typeface="Times New Roman" pitchFamily="18" charset="0"/>
            <a:cs typeface="Times New Roman" pitchFamily="18" charset="0"/>
          </a:endParaRPr>
        </a:p>
      </dgm:t>
    </dgm:pt>
    <dgm:pt modelId="{DE0DB60C-5D7E-42CA-8E25-56B1B9826527}">
      <dgm:prSet custT="1"/>
      <dgm:spPr/>
      <dgm:t>
        <a:bodyPr/>
        <a:lstStyle/>
        <a:p>
          <a:pPr marL="0" indent="0" algn="just"/>
          <a:r>
            <a:rPr lang="en-US" sz="1600" b="1" smtClean="0">
              <a:latin typeface="Times New Roman" pitchFamily="18" charset="0"/>
              <a:cs typeface="Times New Roman" pitchFamily="18" charset="0"/>
            </a:rPr>
            <a:t>Tìm kiếm, sửa soạn công cụ, phương tiện hoặc tạo ra những điều kiện khác để thực hiện tội phạm hoặc thành lập, tham gia nhóm tội phạm (Điều 14, BLHS)</a:t>
          </a:r>
          <a:endParaRPr lang="en-US" sz="1600" b="1">
            <a:latin typeface="Times New Roman" pitchFamily="18" charset="0"/>
            <a:cs typeface="Times New Roman" pitchFamily="18" charset="0"/>
          </a:endParaRPr>
        </a:p>
      </dgm:t>
    </dgm:pt>
    <dgm:pt modelId="{3EAD6506-9ED3-461A-9F9E-46AC0EA2AB78}" type="sibTrans" cxnId="{2AA66A28-1FCC-4ED5-96B2-2146BE110A28}">
      <dgm:prSet/>
      <dgm:spPr/>
      <dgm:t>
        <a:bodyPr/>
        <a:lstStyle/>
        <a:p>
          <a:endParaRPr lang="en-US"/>
        </a:p>
      </dgm:t>
    </dgm:pt>
    <dgm:pt modelId="{EBEEEFE2-4B4B-42E0-869F-432E6947FC83}" type="parTrans" cxnId="{2AA66A28-1FCC-4ED5-96B2-2146BE110A28}">
      <dgm:prSet/>
      <dgm:spPr/>
      <dgm:t>
        <a:bodyPr/>
        <a:lstStyle/>
        <a:p>
          <a:endParaRPr lang="en-US"/>
        </a:p>
      </dgm:t>
    </dgm:pt>
    <dgm:pt modelId="{94487A88-11D3-4925-A285-E43570FAE6F1}">
      <dgm:prSet custT="1"/>
      <dgm:spPr/>
      <dgm:t>
        <a:bodyPr/>
        <a:lstStyle/>
        <a:p>
          <a:r>
            <a:rPr lang="en-US" sz="1600" b="1" smtClean="0">
              <a:latin typeface="Times New Roman" pitchFamily="18" charset="0"/>
              <a:cs typeface="Times New Roman" pitchFamily="18" charset="0"/>
            </a:rPr>
            <a:t>Hành vi phạm tội thỏa mãn các dấu hiệu của cấu thành tội phạm</a:t>
          </a:r>
          <a:endParaRPr lang="en-US" sz="1600" b="1">
            <a:latin typeface="Times New Roman" pitchFamily="18" charset="0"/>
            <a:cs typeface="Times New Roman" pitchFamily="18" charset="0"/>
          </a:endParaRPr>
        </a:p>
      </dgm:t>
    </dgm:pt>
    <dgm:pt modelId="{CAA946AF-6497-4F89-8C55-E5CDD448136E}" type="sibTrans" cxnId="{AA8B6B92-7EA7-4EC2-B57E-E4FEE09F64C8}">
      <dgm:prSet/>
      <dgm:spPr/>
      <dgm:t>
        <a:bodyPr/>
        <a:lstStyle/>
        <a:p>
          <a:endParaRPr lang="en-US"/>
        </a:p>
      </dgm:t>
    </dgm:pt>
    <dgm:pt modelId="{821586D5-589F-4BC7-8321-2C1939756DF7}" type="parTrans" cxnId="{AA8B6B92-7EA7-4EC2-B57E-E4FEE09F64C8}">
      <dgm:prSet/>
      <dgm:spPr/>
      <dgm:t>
        <a:bodyPr/>
        <a:lstStyle/>
        <a:p>
          <a:endParaRPr lang="en-US"/>
        </a:p>
      </dgm:t>
    </dgm:pt>
    <dgm:pt modelId="{C462CD59-50C3-4B21-9FD4-24EC70170916}">
      <dgm:prSet custT="1"/>
      <dgm:spPr/>
      <dgm:t>
        <a:bodyPr/>
        <a:lstStyle/>
        <a:p>
          <a:pPr algn="just"/>
          <a:r>
            <a:rPr lang="en-US" sz="1600" b="1" smtClean="0">
              <a:solidFill>
                <a:schemeClr val="tx1"/>
              </a:solidFill>
              <a:latin typeface="Times New Roman" pitchFamily="18" charset="0"/>
              <a:cs typeface="Times New Roman" pitchFamily="18" charset="0"/>
            </a:rPr>
            <a:t>Cố ý thực hiện tội phạm nhưng không thực hiện được đến cùng vì những nguyên nhân ngoài ý muốn của người phạm tội (Điều 15, BLHS)</a:t>
          </a:r>
          <a:endParaRPr lang="en-US" sz="1600" b="1">
            <a:solidFill>
              <a:schemeClr val="tx1"/>
            </a:solidFill>
            <a:latin typeface="Times New Roman" pitchFamily="18" charset="0"/>
            <a:cs typeface="Times New Roman" pitchFamily="18" charset="0"/>
          </a:endParaRPr>
        </a:p>
      </dgm:t>
    </dgm:pt>
    <dgm:pt modelId="{1202E22B-D850-4694-9E22-4A227A81EDB8}" type="sibTrans" cxnId="{48E5D6AC-2B99-4EE1-B73B-2033A65D7EE0}">
      <dgm:prSet/>
      <dgm:spPr/>
      <dgm:t>
        <a:bodyPr/>
        <a:lstStyle/>
        <a:p>
          <a:endParaRPr lang="en-US"/>
        </a:p>
      </dgm:t>
    </dgm:pt>
    <dgm:pt modelId="{00C81DC1-F712-4FC2-AB8A-4833383E46D5}" type="parTrans" cxnId="{48E5D6AC-2B99-4EE1-B73B-2033A65D7EE0}">
      <dgm:prSet/>
      <dgm:spPr/>
      <dgm:t>
        <a:bodyPr/>
        <a:lstStyle/>
        <a:p>
          <a:endParaRPr lang="en-US"/>
        </a:p>
      </dgm:t>
    </dgm:pt>
    <dgm:pt modelId="{F2FF01DA-3939-46D5-905F-A8E3D3D75586}">
      <dgm:prSet custT="1">
        <dgm:style>
          <a:lnRef idx="1">
            <a:schemeClr val="accent3"/>
          </a:lnRef>
          <a:fillRef idx="2">
            <a:schemeClr val="accent3"/>
          </a:fillRef>
          <a:effectRef idx="1">
            <a:schemeClr val="accent3"/>
          </a:effectRef>
          <a:fontRef idx="minor">
            <a:schemeClr val="dk1"/>
          </a:fontRef>
        </dgm:style>
      </dgm:prSet>
      <dgm:spPr/>
      <dgm:t>
        <a:bodyPr/>
        <a:lstStyle/>
        <a:p>
          <a:r>
            <a:rPr lang="en-US" sz="2400" b="1" smtClean="0">
              <a:solidFill>
                <a:schemeClr val="tx1"/>
              </a:solidFill>
              <a:latin typeface="Times New Roman" pitchFamily="18" charset="0"/>
              <a:cs typeface="Times New Roman" pitchFamily="18" charset="0"/>
            </a:rPr>
            <a:t>Tự ý nửa chừng chấm dứt việc phạm tội</a:t>
          </a:r>
          <a:endParaRPr lang="en-US" sz="2400" b="1">
            <a:solidFill>
              <a:schemeClr val="tx1"/>
            </a:solidFill>
            <a:latin typeface="Times New Roman" pitchFamily="18" charset="0"/>
            <a:cs typeface="Times New Roman" pitchFamily="18" charset="0"/>
          </a:endParaRPr>
        </a:p>
      </dgm:t>
    </dgm:pt>
    <dgm:pt modelId="{93F66B54-E2EE-4FA5-ABD9-C2295B650AC8}" type="parTrans" cxnId="{EF36224F-EF9E-4795-9D9A-2FFB836CD740}">
      <dgm:prSet/>
      <dgm:spPr/>
      <dgm:t>
        <a:bodyPr/>
        <a:lstStyle/>
        <a:p>
          <a:endParaRPr lang="en-US"/>
        </a:p>
      </dgm:t>
    </dgm:pt>
    <dgm:pt modelId="{205F45EC-42A6-4DEB-9DEA-5B1585DB1EA5}" type="sibTrans" cxnId="{EF36224F-EF9E-4795-9D9A-2FFB836CD740}">
      <dgm:prSet/>
      <dgm:spPr/>
      <dgm:t>
        <a:bodyPr/>
        <a:lstStyle/>
        <a:p>
          <a:endParaRPr lang="en-US"/>
        </a:p>
      </dgm:t>
    </dgm:pt>
    <dgm:pt modelId="{85A45E57-3D6E-4F38-9548-07B469A38FB9}">
      <dgm:prSet/>
      <dgm:spPr/>
      <dgm:t>
        <a:bodyPr/>
        <a:lstStyle/>
        <a:p>
          <a:pPr algn="just"/>
          <a:r>
            <a:rPr lang="en-US" b="1" smtClean="0">
              <a:latin typeface="Times New Roman" pitchFamily="18" charset="0"/>
              <a:cs typeface="Times New Roman" pitchFamily="18" charset="0"/>
            </a:rPr>
            <a:t>Tự mình không thực hiện tội phạm đến cùng tuy không có gì ngăn cản (Điều 16 BLHS)</a:t>
          </a:r>
          <a:endParaRPr lang="en-US" b="1">
            <a:latin typeface="Times New Roman" pitchFamily="18" charset="0"/>
            <a:cs typeface="Times New Roman" pitchFamily="18" charset="0"/>
          </a:endParaRPr>
        </a:p>
      </dgm:t>
    </dgm:pt>
    <dgm:pt modelId="{3C94609D-970E-4C45-A042-05ED9BD67867}" type="parTrans" cxnId="{9A12AE3D-E310-4E1A-879B-397B5EFBEDA8}">
      <dgm:prSet/>
      <dgm:spPr/>
      <dgm:t>
        <a:bodyPr/>
        <a:lstStyle/>
        <a:p>
          <a:endParaRPr lang="en-US"/>
        </a:p>
      </dgm:t>
    </dgm:pt>
    <dgm:pt modelId="{01151B06-278E-4B5C-93C1-EF877D86852D}" type="sibTrans" cxnId="{9A12AE3D-E310-4E1A-879B-397B5EFBEDA8}">
      <dgm:prSet/>
      <dgm:spPr/>
      <dgm:t>
        <a:bodyPr/>
        <a:lstStyle/>
        <a:p>
          <a:endParaRPr lang="en-US"/>
        </a:p>
      </dgm:t>
    </dgm:pt>
    <dgm:pt modelId="{D85AB158-D1AD-4686-9328-AB02F5B3575B}" type="pres">
      <dgm:prSet presAssocID="{07D53FB4-E982-47CA-ADCD-C8708378800B}" presName="linear" presStyleCnt="0">
        <dgm:presLayoutVars>
          <dgm:dir/>
          <dgm:animLvl val="lvl"/>
          <dgm:resizeHandles val="exact"/>
        </dgm:presLayoutVars>
      </dgm:prSet>
      <dgm:spPr/>
      <dgm:t>
        <a:bodyPr/>
        <a:lstStyle/>
        <a:p>
          <a:endParaRPr lang="en-US"/>
        </a:p>
      </dgm:t>
    </dgm:pt>
    <dgm:pt modelId="{64DFCE9E-CB5B-4674-A2D2-864D3AAFC0D8}" type="pres">
      <dgm:prSet presAssocID="{23B27392-3A22-4EBF-BC84-05C9191269BE}" presName="parentLin" presStyleCnt="0"/>
      <dgm:spPr/>
    </dgm:pt>
    <dgm:pt modelId="{F4B3E951-11C7-4291-B283-BF25357122F3}" type="pres">
      <dgm:prSet presAssocID="{23B27392-3A22-4EBF-BC84-05C9191269BE}" presName="parentLeftMargin" presStyleLbl="node1" presStyleIdx="0" presStyleCnt="4"/>
      <dgm:spPr/>
      <dgm:t>
        <a:bodyPr/>
        <a:lstStyle/>
        <a:p>
          <a:endParaRPr lang="en-US"/>
        </a:p>
      </dgm:t>
    </dgm:pt>
    <dgm:pt modelId="{4681E202-A10A-4375-9BC4-4209A43411C4}" type="pres">
      <dgm:prSet presAssocID="{23B27392-3A22-4EBF-BC84-05C9191269BE}" presName="parentText" presStyleLbl="node1" presStyleIdx="0" presStyleCnt="4">
        <dgm:presLayoutVars>
          <dgm:chMax val="0"/>
          <dgm:bulletEnabled val="1"/>
        </dgm:presLayoutVars>
      </dgm:prSet>
      <dgm:spPr/>
      <dgm:t>
        <a:bodyPr/>
        <a:lstStyle/>
        <a:p>
          <a:endParaRPr lang="en-US"/>
        </a:p>
      </dgm:t>
    </dgm:pt>
    <dgm:pt modelId="{64041FAF-FA65-4887-A1AE-50B1327F48EC}" type="pres">
      <dgm:prSet presAssocID="{23B27392-3A22-4EBF-BC84-05C9191269BE}" presName="negativeSpace" presStyleCnt="0"/>
      <dgm:spPr/>
    </dgm:pt>
    <dgm:pt modelId="{DB9FF0FB-6972-4997-82FE-8A3AC72866F6}" type="pres">
      <dgm:prSet presAssocID="{23B27392-3A22-4EBF-BC84-05C9191269BE}" presName="childText" presStyleLbl="conFgAcc1" presStyleIdx="0" presStyleCnt="4">
        <dgm:presLayoutVars>
          <dgm:bulletEnabled val="1"/>
        </dgm:presLayoutVars>
      </dgm:prSet>
      <dgm:spPr/>
      <dgm:t>
        <a:bodyPr/>
        <a:lstStyle/>
        <a:p>
          <a:endParaRPr lang="en-US"/>
        </a:p>
      </dgm:t>
    </dgm:pt>
    <dgm:pt modelId="{9634A482-B1CB-4E66-9CF1-160744FA7B8D}" type="pres">
      <dgm:prSet presAssocID="{A2907085-C503-45E3-86B0-CEF86182B7AE}" presName="spaceBetweenRectangles" presStyleCnt="0"/>
      <dgm:spPr/>
    </dgm:pt>
    <dgm:pt modelId="{0D61B241-3942-44FF-913E-D79392A07933}" type="pres">
      <dgm:prSet presAssocID="{9792AD52-2246-416B-BE7F-459F1658A325}" presName="parentLin" presStyleCnt="0"/>
      <dgm:spPr/>
    </dgm:pt>
    <dgm:pt modelId="{8F0CC848-53F8-4E2E-8DEB-CBC44C79B1D6}" type="pres">
      <dgm:prSet presAssocID="{9792AD52-2246-416B-BE7F-459F1658A325}" presName="parentLeftMargin" presStyleLbl="node1" presStyleIdx="0" presStyleCnt="4"/>
      <dgm:spPr/>
      <dgm:t>
        <a:bodyPr/>
        <a:lstStyle/>
        <a:p>
          <a:endParaRPr lang="en-US"/>
        </a:p>
      </dgm:t>
    </dgm:pt>
    <dgm:pt modelId="{AE75531A-BC66-4403-86D8-BDCA48129780}" type="pres">
      <dgm:prSet presAssocID="{9792AD52-2246-416B-BE7F-459F1658A325}" presName="parentText" presStyleLbl="node1" presStyleIdx="1" presStyleCnt="4">
        <dgm:presLayoutVars>
          <dgm:chMax val="0"/>
          <dgm:bulletEnabled val="1"/>
        </dgm:presLayoutVars>
      </dgm:prSet>
      <dgm:spPr/>
      <dgm:t>
        <a:bodyPr/>
        <a:lstStyle/>
        <a:p>
          <a:endParaRPr lang="en-US"/>
        </a:p>
      </dgm:t>
    </dgm:pt>
    <dgm:pt modelId="{38AEF92E-41AF-442A-B221-F5129D3ACC56}" type="pres">
      <dgm:prSet presAssocID="{9792AD52-2246-416B-BE7F-459F1658A325}" presName="negativeSpace" presStyleCnt="0"/>
      <dgm:spPr/>
    </dgm:pt>
    <dgm:pt modelId="{55331D2B-4FB4-4D4E-A2D0-E026ACD33CD9}" type="pres">
      <dgm:prSet presAssocID="{9792AD52-2246-416B-BE7F-459F1658A325}" presName="childText" presStyleLbl="conFgAcc1" presStyleIdx="1" presStyleCnt="4">
        <dgm:presLayoutVars>
          <dgm:bulletEnabled val="1"/>
        </dgm:presLayoutVars>
      </dgm:prSet>
      <dgm:spPr/>
      <dgm:t>
        <a:bodyPr/>
        <a:lstStyle/>
        <a:p>
          <a:endParaRPr lang="en-US"/>
        </a:p>
      </dgm:t>
    </dgm:pt>
    <dgm:pt modelId="{E7B8076A-4456-4712-8AC7-BA21D1970F74}" type="pres">
      <dgm:prSet presAssocID="{3B1A69C6-5A06-4560-9B71-42E01EA0BE3A}" presName="spaceBetweenRectangles" presStyleCnt="0"/>
      <dgm:spPr/>
    </dgm:pt>
    <dgm:pt modelId="{EAECB7A3-55BE-4AC3-8C49-01A23A1DBC27}" type="pres">
      <dgm:prSet presAssocID="{030F2AB0-9999-4D4E-B9B7-42C59B37BE45}" presName="parentLin" presStyleCnt="0"/>
      <dgm:spPr/>
    </dgm:pt>
    <dgm:pt modelId="{A9659B26-A461-4ED5-BD21-99001B0F943A}" type="pres">
      <dgm:prSet presAssocID="{030F2AB0-9999-4D4E-B9B7-42C59B37BE45}" presName="parentLeftMargin" presStyleLbl="node1" presStyleIdx="1" presStyleCnt="4"/>
      <dgm:spPr/>
      <dgm:t>
        <a:bodyPr/>
        <a:lstStyle/>
        <a:p>
          <a:endParaRPr lang="en-US"/>
        </a:p>
      </dgm:t>
    </dgm:pt>
    <dgm:pt modelId="{1FABDA35-DB55-438B-BF90-D2DA9C158B59}" type="pres">
      <dgm:prSet presAssocID="{030F2AB0-9999-4D4E-B9B7-42C59B37BE45}" presName="parentText" presStyleLbl="node1" presStyleIdx="2" presStyleCnt="4">
        <dgm:presLayoutVars>
          <dgm:chMax val="0"/>
          <dgm:bulletEnabled val="1"/>
        </dgm:presLayoutVars>
      </dgm:prSet>
      <dgm:spPr/>
      <dgm:t>
        <a:bodyPr/>
        <a:lstStyle/>
        <a:p>
          <a:endParaRPr lang="en-US"/>
        </a:p>
      </dgm:t>
    </dgm:pt>
    <dgm:pt modelId="{0B1D4233-0881-4068-A0ED-64E80DE86F75}" type="pres">
      <dgm:prSet presAssocID="{030F2AB0-9999-4D4E-B9B7-42C59B37BE45}" presName="negativeSpace" presStyleCnt="0"/>
      <dgm:spPr/>
    </dgm:pt>
    <dgm:pt modelId="{43AF4492-F1E2-4C06-A0D5-4394676390E6}" type="pres">
      <dgm:prSet presAssocID="{030F2AB0-9999-4D4E-B9B7-42C59B37BE45}" presName="childText" presStyleLbl="conFgAcc1" presStyleIdx="2" presStyleCnt="4">
        <dgm:presLayoutVars>
          <dgm:bulletEnabled val="1"/>
        </dgm:presLayoutVars>
      </dgm:prSet>
      <dgm:spPr/>
      <dgm:t>
        <a:bodyPr/>
        <a:lstStyle/>
        <a:p>
          <a:endParaRPr lang="en-US"/>
        </a:p>
      </dgm:t>
    </dgm:pt>
    <dgm:pt modelId="{5A06D54A-DE7B-44FB-B5DD-B07A37B5D8FB}" type="pres">
      <dgm:prSet presAssocID="{2FC83951-19E9-4166-B139-4522CC526EB5}" presName="spaceBetweenRectangles" presStyleCnt="0"/>
      <dgm:spPr/>
    </dgm:pt>
    <dgm:pt modelId="{542E4E30-1737-4FC1-AFA9-01EF75A0CC57}" type="pres">
      <dgm:prSet presAssocID="{F2FF01DA-3939-46D5-905F-A8E3D3D75586}" presName="parentLin" presStyleCnt="0"/>
      <dgm:spPr/>
    </dgm:pt>
    <dgm:pt modelId="{B0DECEB9-20C9-4748-8B56-7906C54203A6}" type="pres">
      <dgm:prSet presAssocID="{F2FF01DA-3939-46D5-905F-A8E3D3D75586}" presName="parentLeftMargin" presStyleLbl="node1" presStyleIdx="2" presStyleCnt="4"/>
      <dgm:spPr/>
      <dgm:t>
        <a:bodyPr/>
        <a:lstStyle/>
        <a:p>
          <a:endParaRPr lang="en-US"/>
        </a:p>
      </dgm:t>
    </dgm:pt>
    <dgm:pt modelId="{98B5EC70-3C1E-4108-960B-89CC7304C3DD}" type="pres">
      <dgm:prSet presAssocID="{F2FF01DA-3939-46D5-905F-A8E3D3D75586}" presName="parentText" presStyleLbl="node1" presStyleIdx="3" presStyleCnt="4">
        <dgm:presLayoutVars>
          <dgm:chMax val="0"/>
          <dgm:bulletEnabled val="1"/>
        </dgm:presLayoutVars>
      </dgm:prSet>
      <dgm:spPr/>
      <dgm:t>
        <a:bodyPr/>
        <a:lstStyle/>
        <a:p>
          <a:endParaRPr lang="en-US"/>
        </a:p>
      </dgm:t>
    </dgm:pt>
    <dgm:pt modelId="{5200BD41-6DAE-40ED-B14F-D28230F40C4F}" type="pres">
      <dgm:prSet presAssocID="{F2FF01DA-3939-46D5-905F-A8E3D3D75586}" presName="negativeSpace" presStyleCnt="0"/>
      <dgm:spPr/>
    </dgm:pt>
    <dgm:pt modelId="{F03B0604-F293-4195-9653-588E52D992DF}" type="pres">
      <dgm:prSet presAssocID="{F2FF01DA-3939-46D5-905F-A8E3D3D75586}" presName="childText" presStyleLbl="conFgAcc1" presStyleIdx="3" presStyleCnt="4">
        <dgm:presLayoutVars>
          <dgm:bulletEnabled val="1"/>
        </dgm:presLayoutVars>
      </dgm:prSet>
      <dgm:spPr/>
      <dgm:t>
        <a:bodyPr/>
        <a:lstStyle/>
        <a:p>
          <a:endParaRPr lang="en-US"/>
        </a:p>
      </dgm:t>
    </dgm:pt>
  </dgm:ptLst>
  <dgm:cxnLst>
    <dgm:cxn modelId="{017CCFFF-F21C-4744-8818-92B386C2E4A8}" type="presOf" srcId="{DE0DB60C-5D7E-42CA-8E25-56B1B9826527}" destId="{DB9FF0FB-6972-4997-82FE-8A3AC72866F6}" srcOrd="0" destOrd="0" presId="urn:microsoft.com/office/officeart/2005/8/layout/list1"/>
    <dgm:cxn modelId="{61CE2FB9-2158-4F37-8401-9DE8E83E8FF7}" type="presOf" srcId="{9792AD52-2246-416B-BE7F-459F1658A325}" destId="{AE75531A-BC66-4403-86D8-BDCA48129780}" srcOrd="1" destOrd="0" presId="urn:microsoft.com/office/officeart/2005/8/layout/list1"/>
    <dgm:cxn modelId="{EF316835-AA30-433D-9BEF-841ECDB0E314}" type="presOf" srcId="{F2FF01DA-3939-46D5-905F-A8E3D3D75586}" destId="{B0DECEB9-20C9-4748-8B56-7906C54203A6}" srcOrd="0" destOrd="0" presId="urn:microsoft.com/office/officeart/2005/8/layout/list1"/>
    <dgm:cxn modelId="{2AA66A28-1FCC-4ED5-96B2-2146BE110A28}" srcId="{23B27392-3A22-4EBF-BC84-05C9191269BE}" destId="{DE0DB60C-5D7E-42CA-8E25-56B1B9826527}" srcOrd="0" destOrd="0" parTransId="{EBEEEFE2-4B4B-42E0-869F-432E6947FC83}" sibTransId="{3EAD6506-9ED3-461A-9F9E-46AC0EA2AB78}"/>
    <dgm:cxn modelId="{88F6D0BB-C5CE-4B64-B8E5-27DE611126D9}" type="presOf" srcId="{030F2AB0-9999-4D4E-B9B7-42C59B37BE45}" destId="{A9659B26-A461-4ED5-BD21-99001B0F943A}" srcOrd="0" destOrd="0" presId="urn:microsoft.com/office/officeart/2005/8/layout/list1"/>
    <dgm:cxn modelId="{EF36224F-EF9E-4795-9D9A-2FFB836CD740}" srcId="{07D53FB4-E982-47CA-ADCD-C8708378800B}" destId="{F2FF01DA-3939-46D5-905F-A8E3D3D75586}" srcOrd="3" destOrd="0" parTransId="{93F66B54-E2EE-4FA5-ABD9-C2295B650AC8}" sibTransId="{205F45EC-42A6-4DEB-9DEA-5B1585DB1EA5}"/>
    <dgm:cxn modelId="{EEF2BBF0-1228-4717-BD63-EB0E6D33F3A7}" type="presOf" srcId="{9792AD52-2246-416B-BE7F-459F1658A325}" destId="{8F0CC848-53F8-4E2E-8DEB-CBC44C79B1D6}" srcOrd="0" destOrd="0" presId="urn:microsoft.com/office/officeart/2005/8/layout/list1"/>
    <dgm:cxn modelId="{F001B7EE-46CA-4539-AFE4-2231920BD017}" type="presOf" srcId="{23B27392-3A22-4EBF-BC84-05C9191269BE}" destId="{F4B3E951-11C7-4291-B283-BF25357122F3}" srcOrd="0" destOrd="0" presId="urn:microsoft.com/office/officeart/2005/8/layout/list1"/>
    <dgm:cxn modelId="{363BEA01-7EC4-4670-92C0-1EDE331E7D35}" srcId="{07D53FB4-E982-47CA-ADCD-C8708378800B}" destId="{9792AD52-2246-416B-BE7F-459F1658A325}" srcOrd="1" destOrd="0" parTransId="{2D3509A3-B6DC-4730-85F0-6BD022614A7B}" sibTransId="{3B1A69C6-5A06-4560-9B71-42E01EA0BE3A}"/>
    <dgm:cxn modelId="{CFE19F1F-793E-45C2-B20E-F3D8E1D56E58}" type="presOf" srcId="{85A45E57-3D6E-4F38-9548-07B469A38FB9}" destId="{F03B0604-F293-4195-9653-588E52D992DF}" srcOrd="0" destOrd="0" presId="urn:microsoft.com/office/officeart/2005/8/layout/list1"/>
    <dgm:cxn modelId="{C44A9586-4D7A-4B81-9635-F49AEFD5DF0E}" srcId="{07D53FB4-E982-47CA-ADCD-C8708378800B}" destId="{23B27392-3A22-4EBF-BC84-05C9191269BE}" srcOrd="0" destOrd="0" parTransId="{446D6136-A9FB-4965-87BC-6E7CCC7C010F}" sibTransId="{A2907085-C503-45E3-86B0-CEF86182B7AE}"/>
    <dgm:cxn modelId="{F9858A82-DE4F-4AC4-AACD-B9E2355FA625}" type="presOf" srcId="{030F2AB0-9999-4D4E-B9B7-42C59B37BE45}" destId="{1FABDA35-DB55-438B-BF90-D2DA9C158B59}" srcOrd="1" destOrd="0" presId="urn:microsoft.com/office/officeart/2005/8/layout/list1"/>
    <dgm:cxn modelId="{48E5D6AC-2B99-4EE1-B73B-2033A65D7EE0}" srcId="{9792AD52-2246-416B-BE7F-459F1658A325}" destId="{C462CD59-50C3-4B21-9FD4-24EC70170916}" srcOrd="0" destOrd="0" parTransId="{00C81DC1-F712-4FC2-AB8A-4833383E46D5}" sibTransId="{1202E22B-D850-4694-9E22-4A227A81EDB8}"/>
    <dgm:cxn modelId="{1AA5916B-35A0-4E21-8441-B7E94A784D1A}" type="presOf" srcId="{07D53FB4-E982-47CA-ADCD-C8708378800B}" destId="{D85AB158-D1AD-4686-9328-AB02F5B3575B}" srcOrd="0" destOrd="0" presId="urn:microsoft.com/office/officeart/2005/8/layout/list1"/>
    <dgm:cxn modelId="{300305E6-84C6-442C-9F9A-6E85E3CFB675}" srcId="{07D53FB4-E982-47CA-ADCD-C8708378800B}" destId="{030F2AB0-9999-4D4E-B9B7-42C59B37BE45}" srcOrd="2" destOrd="0" parTransId="{EE307944-427B-4447-9C3B-163247529B71}" sibTransId="{2FC83951-19E9-4166-B139-4522CC526EB5}"/>
    <dgm:cxn modelId="{AA8B6B92-7EA7-4EC2-B57E-E4FEE09F64C8}" srcId="{030F2AB0-9999-4D4E-B9B7-42C59B37BE45}" destId="{94487A88-11D3-4925-A285-E43570FAE6F1}" srcOrd="0" destOrd="0" parTransId="{821586D5-589F-4BC7-8321-2C1939756DF7}" sibTransId="{CAA946AF-6497-4F89-8C55-E5CDD448136E}"/>
    <dgm:cxn modelId="{9AF6070D-FE11-483E-A036-453D00FFAB3C}" type="presOf" srcId="{94487A88-11D3-4925-A285-E43570FAE6F1}" destId="{43AF4492-F1E2-4C06-A0D5-4394676390E6}" srcOrd="0" destOrd="0" presId="urn:microsoft.com/office/officeart/2005/8/layout/list1"/>
    <dgm:cxn modelId="{A30062E8-4B4C-4411-8700-5F7844442B6C}" type="presOf" srcId="{C462CD59-50C3-4B21-9FD4-24EC70170916}" destId="{55331D2B-4FB4-4D4E-A2D0-E026ACD33CD9}" srcOrd="0" destOrd="0" presId="urn:microsoft.com/office/officeart/2005/8/layout/list1"/>
    <dgm:cxn modelId="{9A12AE3D-E310-4E1A-879B-397B5EFBEDA8}" srcId="{F2FF01DA-3939-46D5-905F-A8E3D3D75586}" destId="{85A45E57-3D6E-4F38-9548-07B469A38FB9}" srcOrd="0" destOrd="0" parTransId="{3C94609D-970E-4C45-A042-05ED9BD67867}" sibTransId="{01151B06-278E-4B5C-93C1-EF877D86852D}"/>
    <dgm:cxn modelId="{C554B035-5C24-4FA9-94CD-97796EB52EA9}" type="presOf" srcId="{23B27392-3A22-4EBF-BC84-05C9191269BE}" destId="{4681E202-A10A-4375-9BC4-4209A43411C4}" srcOrd="1" destOrd="0" presId="urn:microsoft.com/office/officeart/2005/8/layout/list1"/>
    <dgm:cxn modelId="{ECD2C850-3258-451D-B525-EDA13E4BE2D9}" type="presOf" srcId="{F2FF01DA-3939-46D5-905F-A8E3D3D75586}" destId="{98B5EC70-3C1E-4108-960B-89CC7304C3DD}" srcOrd="1" destOrd="0" presId="urn:microsoft.com/office/officeart/2005/8/layout/list1"/>
    <dgm:cxn modelId="{B502803F-1E01-44AD-AC7A-475351140F3C}" type="presParOf" srcId="{D85AB158-D1AD-4686-9328-AB02F5B3575B}" destId="{64DFCE9E-CB5B-4674-A2D2-864D3AAFC0D8}" srcOrd="0" destOrd="0" presId="urn:microsoft.com/office/officeart/2005/8/layout/list1"/>
    <dgm:cxn modelId="{06DDD1A4-C422-4909-9C60-C9DBCF585BE4}" type="presParOf" srcId="{64DFCE9E-CB5B-4674-A2D2-864D3AAFC0D8}" destId="{F4B3E951-11C7-4291-B283-BF25357122F3}" srcOrd="0" destOrd="0" presId="urn:microsoft.com/office/officeart/2005/8/layout/list1"/>
    <dgm:cxn modelId="{4BFB0206-FCCD-4356-AC3E-2DDCC52682F9}" type="presParOf" srcId="{64DFCE9E-CB5B-4674-A2D2-864D3AAFC0D8}" destId="{4681E202-A10A-4375-9BC4-4209A43411C4}" srcOrd="1" destOrd="0" presId="urn:microsoft.com/office/officeart/2005/8/layout/list1"/>
    <dgm:cxn modelId="{2E0627FA-6C48-4C22-AE6F-40E52877C6CF}" type="presParOf" srcId="{D85AB158-D1AD-4686-9328-AB02F5B3575B}" destId="{64041FAF-FA65-4887-A1AE-50B1327F48EC}" srcOrd="1" destOrd="0" presId="urn:microsoft.com/office/officeart/2005/8/layout/list1"/>
    <dgm:cxn modelId="{EB948677-25E0-4F00-9BD0-533817FD2D20}" type="presParOf" srcId="{D85AB158-D1AD-4686-9328-AB02F5B3575B}" destId="{DB9FF0FB-6972-4997-82FE-8A3AC72866F6}" srcOrd="2" destOrd="0" presId="urn:microsoft.com/office/officeart/2005/8/layout/list1"/>
    <dgm:cxn modelId="{8450DE16-A955-4FB7-8DCA-81FC495AE739}" type="presParOf" srcId="{D85AB158-D1AD-4686-9328-AB02F5B3575B}" destId="{9634A482-B1CB-4E66-9CF1-160744FA7B8D}" srcOrd="3" destOrd="0" presId="urn:microsoft.com/office/officeart/2005/8/layout/list1"/>
    <dgm:cxn modelId="{83F94415-F094-485F-AE9F-99663DB5D85B}" type="presParOf" srcId="{D85AB158-D1AD-4686-9328-AB02F5B3575B}" destId="{0D61B241-3942-44FF-913E-D79392A07933}" srcOrd="4" destOrd="0" presId="urn:microsoft.com/office/officeart/2005/8/layout/list1"/>
    <dgm:cxn modelId="{CC0CC836-7475-4204-83D3-D4355B71F85B}" type="presParOf" srcId="{0D61B241-3942-44FF-913E-D79392A07933}" destId="{8F0CC848-53F8-4E2E-8DEB-CBC44C79B1D6}" srcOrd="0" destOrd="0" presId="urn:microsoft.com/office/officeart/2005/8/layout/list1"/>
    <dgm:cxn modelId="{EEB07532-559B-4615-BB97-647B815B12A4}" type="presParOf" srcId="{0D61B241-3942-44FF-913E-D79392A07933}" destId="{AE75531A-BC66-4403-86D8-BDCA48129780}" srcOrd="1" destOrd="0" presId="urn:microsoft.com/office/officeart/2005/8/layout/list1"/>
    <dgm:cxn modelId="{85CE1BA4-A214-410A-8AEB-D8D5957FF3B8}" type="presParOf" srcId="{D85AB158-D1AD-4686-9328-AB02F5B3575B}" destId="{38AEF92E-41AF-442A-B221-F5129D3ACC56}" srcOrd="5" destOrd="0" presId="urn:microsoft.com/office/officeart/2005/8/layout/list1"/>
    <dgm:cxn modelId="{8E502491-0363-494D-AA67-EB0DD4618C9C}" type="presParOf" srcId="{D85AB158-D1AD-4686-9328-AB02F5B3575B}" destId="{55331D2B-4FB4-4D4E-A2D0-E026ACD33CD9}" srcOrd="6" destOrd="0" presId="urn:microsoft.com/office/officeart/2005/8/layout/list1"/>
    <dgm:cxn modelId="{E00ACCCF-4DD6-4CE2-AA2D-A27289296B9D}" type="presParOf" srcId="{D85AB158-D1AD-4686-9328-AB02F5B3575B}" destId="{E7B8076A-4456-4712-8AC7-BA21D1970F74}" srcOrd="7" destOrd="0" presId="urn:microsoft.com/office/officeart/2005/8/layout/list1"/>
    <dgm:cxn modelId="{826ABB04-F337-4B11-931B-FF6A63A1F00D}" type="presParOf" srcId="{D85AB158-D1AD-4686-9328-AB02F5B3575B}" destId="{EAECB7A3-55BE-4AC3-8C49-01A23A1DBC27}" srcOrd="8" destOrd="0" presId="urn:microsoft.com/office/officeart/2005/8/layout/list1"/>
    <dgm:cxn modelId="{AB7D2139-CC8F-40D2-8491-69807F7FA681}" type="presParOf" srcId="{EAECB7A3-55BE-4AC3-8C49-01A23A1DBC27}" destId="{A9659B26-A461-4ED5-BD21-99001B0F943A}" srcOrd="0" destOrd="0" presId="urn:microsoft.com/office/officeart/2005/8/layout/list1"/>
    <dgm:cxn modelId="{EB3CB0AB-F310-41C6-A707-2EBCE7B58228}" type="presParOf" srcId="{EAECB7A3-55BE-4AC3-8C49-01A23A1DBC27}" destId="{1FABDA35-DB55-438B-BF90-D2DA9C158B59}" srcOrd="1" destOrd="0" presId="urn:microsoft.com/office/officeart/2005/8/layout/list1"/>
    <dgm:cxn modelId="{00065A99-A529-42DC-88F3-FD3A157C6D45}" type="presParOf" srcId="{D85AB158-D1AD-4686-9328-AB02F5B3575B}" destId="{0B1D4233-0881-4068-A0ED-64E80DE86F75}" srcOrd="9" destOrd="0" presId="urn:microsoft.com/office/officeart/2005/8/layout/list1"/>
    <dgm:cxn modelId="{9C82F304-F522-47EB-B738-27B1675BD743}" type="presParOf" srcId="{D85AB158-D1AD-4686-9328-AB02F5B3575B}" destId="{43AF4492-F1E2-4C06-A0D5-4394676390E6}" srcOrd="10" destOrd="0" presId="urn:microsoft.com/office/officeart/2005/8/layout/list1"/>
    <dgm:cxn modelId="{D9275D3C-F429-45B4-A013-0F70BDB2A359}" type="presParOf" srcId="{D85AB158-D1AD-4686-9328-AB02F5B3575B}" destId="{5A06D54A-DE7B-44FB-B5DD-B07A37B5D8FB}" srcOrd="11" destOrd="0" presId="urn:microsoft.com/office/officeart/2005/8/layout/list1"/>
    <dgm:cxn modelId="{5A082FFC-6B57-4BDE-937B-B99D4825E99F}" type="presParOf" srcId="{D85AB158-D1AD-4686-9328-AB02F5B3575B}" destId="{542E4E30-1737-4FC1-AFA9-01EF75A0CC57}" srcOrd="12" destOrd="0" presId="urn:microsoft.com/office/officeart/2005/8/layout/list1"/>
    <dgm:cxn modelId="{4FEF67F8-174A-4BB8-9695-F8EA7048AEF0}" type="presParOf" srcId="{542E4E30-1737-4FC1-AFA9-01EF75A0CC57}" destId="{B0DECEB9-20C9-4748-8B56-7906C54203A6}" srcOrd="0" destOrd="0" presId="urn:microsoft.com/office/officeart/2005/8/layout/list1"/>
    <dgm:cxn modelId="{A7933511-2C1E-400D-B936-AFBA2D9DF68E}" type="presParOf" srcId="{542E4E30-1737-4FC1-AFA9-01EF75A0CC57}" destId="{98B5EC70-3C1E-4108-960B-89CC7304C3DD}" srcOrd="1" destOrd="0" presId="urn:microsoft.com/office/officeart/2005/8/layout/list1"/>
    <dgm:cxn modelId="{BE13C2E0-BE31-453D-8706-01887D1222B6}" type="presParOf" srcId="{D85AB158-D1AD-4686-9328-AB02F5B3575B}" destId="{5200BD41-6DAE-40ED-B14F-D28230F40C4F}" srcOrd="13" destOrd="0" presId="urn:microsoft.com/office/officeart/2005/8/layout/list1"/>
    <dgm:cxn modelId="{0A969E2C-6A6A-459F-8883-6842334D7337}" type="presParOf" srcId="{D85AB158-D1AD-4686-9328-AB02F5B3575B}" destId="{F03B0604-F293-4195-9653-588E52D992D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EBADE29-F530-438C-9AE8-C690AF057B6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77FC1BE-2DE5-489F-9784-A96B08BE00AB}">
      <dgm:prSet phldrT="[Text]" custT="1"/>
      <dgm:spPr/>
      <dgm:t>
        <a:bodyPr/>
        <a:lstStyle/>
        <a:p>
          <a:r>
            <a:rPr lang="en-US" sz="2400" b="1" smtClean="0">
              <a:latin typeface="Times New Roman" pitchFamily="18" charset="0"/>
              <a:cs typeface="Times New Roman" pitchFamily="18" charset="0"/>
            </a:rPr>
            <a:t>Đồng phạm</a:t>
          </a:r>
          <a:endParaRPr lang="en-US" sz="2400" b="1">
            <a:latin typeface="Times New Roman" pitchFamily="18" charset="0"/>
            <a:cs typeface="Times New Roman" pitchFamily="18" charset="0"/>
          </a:endParaRPr>
        </a:p>
      </dgm:t>
    </dgm:pt>
    <dgm:pt modelId="{9EA819B5-FF7B-4152-850D-F28E8B875B05}" type="parTrans" cxnId="{728C449C-E1D0-4B3D-B463-7530AFBACC51}">
      <dgm:prSet/>
      <dgm:spPr/>
      <dgm:t>
        <a:bodyPr/>
        <a:lstStyle/>
        <a:p>
          <a:endParaRPr lang="en-US" sz="2400">
            <a:latin typeface="Times New Roman" pitchFamily="18" charset="0"/>
            <a:cs typeface="Times New Roman" pitchFamily="18" charset="0"/>
          </a:endParaRPr>
        </a:p>
      </dgm:t>
    </dgm:pt>
    <dgm:pt modelId="{136B1439-B35E-41AC-8DC4-DB4C00A91889}" type="sibTrans" cxnId="{728C449C-E1D0-4B3D-B463-7530AFBACC51}">
      <dgm:prSet/>
      <dgm:spPr/>
      <dgm:t>
        <a:bodyPr/>
        <a:lstStyle/>
        <a:p>
          <a:endParaRPr lang="en-US" sz="2400">
            <a:latin typeface="Times New Roman" pitchFamily="18" charset="0"/>
            <a:cs typeface="Times New Roman" pitchFamily="18" charset="0"/>
          </a:endParaRPr>
        </a:p>
      </dgm:t>
    </dgm:pt>
    <dgm:pt modelId="{084C5B8D-AD9F-4DF1-83ED-0850B4CF5F7E}">
      <dgm:prSet phldrT="[Text]" custT="1"/>
      <dgm:spPr/>
      <dgm:t>
        <a:bodyPr/>
        <a:lstStyle/>
        <a:p>
          <a:r>
            <a:rPr lang="en-US" sz="2400" smtClean="0">
              <a:latin typeface="Times New Roman" pitchFamily="18" charset="0"/>
              <a:cs typeface="Times New Roman" pitchFamily="18" charset="0"/>
            </a:rPr>
            <a:t>Người thực hành</a:t>
          </a:r>
          <a:endParaRPr lang="en-US" sz="2400">
            <a:latin typeface="Times New Roman" pitchFamily="18" charset="0"/>
            <a:cs typeface="Times New Roman" pitchFamily="18" charset="0"/>
          </a:endParaRPr>
        </a:p>
      </dgm:t>
    </dgm:pt>
    <dgm:pt modelId="{75151544-F503-4C86-A48E-7860BB89A74E}" type="parTrans" cxnId="{1A23D6E5-CBB2-4FAA-99C0-2B70231E4860}">
      <dgm:prSet/>
      <dgm:spPr/>
      <dgm:t>
        <a:bodyPr/>
        <a:lstStyle/>
        <a:p>
          <a:endParaRPr lang="en-US" sz="2400">
            <a:latin typeface="Times New Roman" pitchFamily="18" charset="0"/>
            <a:cs typeface="Times New Roman" pitchFamily="18" charset="0"/>
          </a:endParaRPr>
        </a:p>
      </dgm:t>
    </dgm:pt>
    <dgm:pt modelId="{A5780019-FD50-4B12-8E51-281512326D64}" type="sibTrans" cxnId="{1A23D6E5-CBB2-4FAA-99C0-2B70231E4860}">
      <dgm:prSet/>
      <dgm:spPr/>
      <dgm:t>
        <a:bodyPr/>
        <a:lstStyle/>
        <a:p>
          <a:endParaRPr lang="en-US" sz="2400">
            <a:latin typeface="Times New Roman" pitchFamily="18" charset="0"/>
            <a:cs typeface="Times New Roman" pitchFamily="18" charset="0"/>
          </a:endParaRPr>
        </a:p>
      </dgm:t>
    </dgm:pt>
    <dgm:pt modelId="{8AD74073-CC18-4189-BBF6-2477502B5453}">
      <dgm:prSet phldrT="[Text]" custT="1"/>
      <dgm:spPr/>
      <dgm:t>
        <a:bodyPr/>
        <a:lstStyle/>
        <a:p>
          <a:r>
            <a:rPr lang="en-US" sz="2400" smtClean="0">
              <a:latin typeface="Times New Roman" pitchFamily="18" charset="0"/>
              <a:cs typeface="Times New Roman" pitchFamily="18" charset="0"/>
            </a:rPr>
            <a:t>Người tổ chức</a:t>
          </a:r>
          <a:endParaRPr lang="en-US" sz="2400">
            <a:latin typeface="Times New Roman" pitchFamily="18" charset="0"/>
            <a:cs typeface="Times New Roman" pitchFamily="18" charset="0"/>
          </a:endParaRPr>
        </a:p>
      </dgm:t>
    </dgm:pt>
    <dgm:pt modelId="{D5D8E800-60E4-42B3-B5E2-2C28DDD676E6}" type="parTrans" cxnId="{CD4B75BF-73AE-412A-9BA3-AF53552CE8A2}">
      <dgm:prSet/>
      <dgm:spPr/>
      <dgm:t>
        <a:bodyPr/>
        <a:lstStyle/>
        <a:p>
          <a:endParaRPr lang="en-US" sz="2400">
            <a:latin typeface="Times New Roman" pitchFamily="18" charset="0"/>
            <a:cs typeface="Times New Roman" pitchFamily="18" charset="0"/>
          </a:endParaRPr>
        </a:p>
      </dgm:t>
    </dgm:pt>
    <dgm:pt modelId="{6AA5CA0D-7D84-49C0-A3FB-292465462E46}" type="sibTrans" cxnId="{CD4B75BF-73AE-412A-9BA3-AF53552CE8A2}">
      <dgm:prSet/>
      <dgm:spPr/>
      <dgm:t>
        <a:bodyPr/>
        <a:lstStyle/>
        <a:p>
          <a:endParaRPr lang="en-US" sz="2400">
            <a:latin typeface="Times New Roman" pitchFamily="18" charset="0"/>
            <a:cs typeface="Times New Roman" pitchFamily="18" charset="0"/>
          </a:endParaRPr>
        </a:p>
      </dgm:t>
    </dgm:pt>
    <dgm:pt modelId="{62CD9250-3DAF-4D7F-9EC8-B9D329D51FF0}">
      <dgm:prSet phldrT="[Text]" custT="1"/>
      <dgm:spPr/>
      <dgm:t>
        <a:bodyPr/>
        <a:lstStyle/>
        <a:p>
          <a:r>
            <a:rPr lang="en-US" sz="2400" smtClean="0">
              <a:latin typeface="Times New Roman" pitchFamily="18" charset="0"/>
              <a:cs typeface="Times New Roman" pitchFamily="18" charset="0"/>
            </a:rPr>
            <a:t>Người xúi giục</a:t>
          </a:r>
          <a:endParaRPr lang="en-US" sz="2400">
            <a:latin typeface="Times New Roman" pitchFamily="18" charset="0"/>
            <a:cs typeface="Times New Roman" pitchFamily="18" charset="0"/>
          </a:endParaRPr>
        </a:p>
      </dgm:t>
    </dgm:pt>
    <dgm:pt modelId="{923F5F34-BF17-4CF9-B805-16BCB84F0E86}" type="parTrans" cxnId="{9336FDF3-8E94-4EB8-AF9B-F85EBE6EE086}">
      <dgm:prSet/>
      <dgm:spPr/>
      <dgm:t>
        <a:bodyPr/>
        <a:lstStyle/>
        <a:p>
          <a:endParaRPr lang="en-US" sz="2400">
            <a:latin typeface="Times New Roman" pitchFamily="18" charset="0"/>
            <a:cs typeface="Times New Roman" pitchFamily="18" charset="0"/>
          </a:endParaRPr>
        </a:p>
      </dgm:t>
    </dgm:pt>
    <dgm:pt modelId="{C444680D-B196-4D3F-95AC-F6C3559B0BB7}" type="sibTrans" cxnId="{9336FDF3-8E94-4EB8-AF9B-F85EBE6EE086}">
      <dgm:prSet/>
      <dgm:spPr/>
      <dgm:t>
        <a:bodyPr/>
        <a:lstStyle/>
        <a:p>
          <a:endParaRPr lang="en-US" sz="2400">
            <a:latin typeface="Times New Roman" pitchFamily="18" charset="0"/>
            <a:cs typeface="Times New Roman" pitchFamily="18" charset="0"/>
          </a:endParaRPr>
        </a:p>
      </dgm:t>
    </dgm:pt>
    <dgm:pt modelId="{EA8BAA2A-B4CB-48D5-895B-A4AAC9D78AE9}">
      <dgm:prSet phldrT="[Text]" custT="1"/>
      <dgm:spPr/>
      <dgm:t>
        <a:bodyPr/>
        <a:lstStyle/>
        <a:p>
          <a:r>
            <a:rPr lang="en-US" sz="2400" smtClean="0">
              <a:latin typeface="Times New Roman" pitchFamily="18" charset="0"/>
              <a:cs typeface="Times New Roman" pitchFamily="18" charset="0"/>
            </a:rPr>
            <a:t>Người giúp sức</a:t>
          </a:r>
          <a:endParaRPr lang="en-US" sz="2400">
            <a:latin typeface="Times New Roman" pitchFamily="18" charset="0"/>
            <a:cs typeface="Times New Roman" pitchFamily="18" charset="0"/>
          </a:endParaRPr>
        </a:p>
      </dgm:t>
    </dgm:pt>
    <dgm:pt modelId="{2F6A1AF1-4C4A-445C-9E32-AD4680E03707}" type="parTrans" cxnId="{72B6ED59-41B7-4223-93E3-738697DE8B96}">
      <dgm:prSet/>
      <dgm:spPr/>
      <dgm:t>
        <a:bodyPr/>
        <a:lstStyle/>
        <a:p>
          <a:endParaRPr lang="en-US" sz="2400">
            <a:latin typeface="Times New Roman" pitchFamily="18" charset="0"/>
            <a:cs typeface="Times New Roman" pitchFamily="18" charset="0"/>
          </a:endParaRPr>
        </a:p>
      </dgm:t>
    </dgm:pt>
    <dgm:pt modelId="{80165648-1FE7-42C3-AE08-A10BF45AF20C}" type="sibTrans" cxnId="{72B6ED59-41B7-4223-93E3-738697DE8B96}">
      <dgm:prSet/>
      <dgm:spPr/>
      <dgm:t>
        <a:bodyPr/>
        <a:lstStyle/>
        <a:p>
          <a:endParaRPr lang="en-US" sz="2400">
            <a:latin typeface="Times New Roman" pitchFamily="18" charset="0"/>
            <a:cs typeface="Times New Roman" pitchFamily="18" charset="0"/>
          </a:endParaRPr>
        </a:p>
      </dgm:t>
    </dgm:pt>
    <dgm:pt modelId="{7C276D29-06FA-491F-9D10-B832D30C065D}" type="pres">
      <dgm:prSet presAssocID="{AEBADE29-F530-438C-9AE8-C690AF057B64}" presName="hierChild1" presStyleCnt="0">
        <dgm:presLayoutVars>
          <dgm:chPref val="1"/>
          <dgm:dir/>
          <dgm:animOne val="branch"/>
          <dgm:animLvl val="lvl"/>
          <dgm:resizeHandles/>
        </dgm:presLayoutVars>
      </dgm:prSet>
      <dgm:spPr/>
      <dgm:t>
        <a:bodyPr/>
        <a:lstStyle/>
        <a:p>
          <a:endParaRPr lang="en-US"/>
        </a:p>
      </dgm:t>
    </dgm:pt>
    <dgm:pt modelId="{D8E8B6F4-21C2-416E-AF6A-4A595B6B7A08}" type="pres">
      <dgm:prSet presAssocID="{477FC1BE-2DE5-489F-9784-A96B08BE00AB}" presName="hierRoot1" presStyleCnt="0"/>
      <dgm:spPr/>
    </dgm:pt>
    <dgm:pt modelId="{8B17DB9B-4E7D-4AC4-8BA0-6B5369131D42}" type="pres">
      <dgm:prSet presAssocID="{477FC1BE-2DE5-489F-9784-A96B08BE00AB}" presName="composite" presStyleCnt="0"/>
      <dgm:spPr/>
    </dgm:pt>
    <dgm:pt modelId="{C6997BBA-541E-43FF-96AC-A33DA80C34E1}" type="pres">
      <dgm:prSet presAssocID="{477FC1BE-2DE5-489F-9784-A96B08BE00AB}" presName="background" presStyleLbl="node0" presStyleIdx="0" presStyleCnt="1"/>
      <dgm:spPr/>
    </dgm:pt>
    <dgm:pt modelId="{32794DD8-8DBB-4174-8D4E-053351F11621}" type="pres">
      <dgm:prSet presAssocID="{477FC1BE-2DE5-489F-9784-A96B08BE00AB}" presName="text" presStyleLbl="fgAcc0" presStyleIdx="0" presStyleCnt="1">
        <dgm:presLayoutVars>
          <dgm:chPref val="3"/>
        </dgm:presLayoutVars>
      </dgm:prSet>
      <dgm:spPr/>
      <dgm:t>
        <a:bodyPr/>
        <a:lstStyle/>
        <a:p>
          <a:endParaRPr lang="en-US"/>
        </a:p>
      </dgm:t>
    </dgm:pt>
    <dgm:pt modelId="{ED8F1C11-70DF-490C-834C-2AE67322DAB4}" type="pres">
      <dgm:prSet presAssocID="{477FC1BE-2DE5-489F-9784-A96B08BE00AB}" presName="hierChild2" presStyleCnt="0"/>
      <dgm:spPr/>
    </dgm:pt>
    <dgm:pt modelId="{E041F13A-07CA-4A81-A04F-8D300A36AD8A}" type="pres">
      <dgm:prSet presAssocID="{75151544-F503-4C86-A48E-7860BB89A74E}" presName="Name10" presStyleLbl="parChTrans1D2" presStyleIdx="0" presStyleCnt="4"/>
      <dgm:spPr/>
      <dgm:t>
        <a:bodyPr/>
        <a:lstStyle/>
        <a:p>
          <a:endParaRPr lang="en-US"/>
        </a:p>
      </dgm:t>
    </dgm:pt>
    <dgm:pt modelId="{833D0BCE-3C20-4625-83DF-858F21E8E2CA}" type="pres">
      <dgm:prSet presAssocID="{084C5B8D-AD9F-4DF1-83ED-0850B4CF5F7E}" presName="hierRoot2" presStyleCnt="0"/>
      <dgm:spPr/>
    </dgm:pt>
    <dgm:pt modelId="{23F60A99-2BBC-4881-B2F4-77A11F58BBCA}" type="pres">
      <dgm:prSet presAssocID="{084C5B8D-AD9F-4DF1-83ED-0850B4CF5F7E}" presName="composite2" presStyleCnt="0"/>
      <dgm:spPr/>
    </dgm:pt>
    <dgm:pt modelId="{E17EAE5F-666E-4E1F-8830-BF857C7C13D6}" type="pres">
      <dgm:prSet presAssocID="{084C5B8D-AD9F-4DF1-83ED-0850B4CF5F7E}" presName="background2" presStyleLbl="node2" presStyleIdx="0" presStyleCnt="4"/>
      <dgm:spPr/>
    </dgm:pt>
    <dgm:pt modelId="{0A3BE33B-3C97-40A1-A061-24072353739B}" type="pres">
      <dgm:prSet presAssocID="{084C5B8D-AD9F-4DF1-83ED-0850B4CF5F7E}" presName="text2" presStyleLbl="fgAcc2" presStyleIdx="0" presStyleCnt="4">
        <dgm:presLayoutVars>
          <dgm:chPref val="3"/>
        </dgm:presLayoutVars>
      </dgm:prSet>
      <dgm:spPr/>
      <dgm:t>
        <a:bodyPr/>
        <a:lstStyle/>
        <a:p>
          <a:endParaRPr lang="en-US"/>
        </a:p>
      </dgm:t>
    </dgm:pt>
    <dgm:pt modelId="{0176BB4F-1E4A-44DA-AF13-B5F9379BEBF2}" type="pres">
      <dgm:prSet presAssocID="{084C5B8D-AD9F-4DF1-83ED-0850B4CF5F7E}" presName="hierChild3" presStyleCnt="0"/>
      <dgm:spPr/>
    </dgm:pt>
    <dgm:pt modelId="{1A16D6E4-D099-413B-9D3E-E9C3727103BD}" type="pres">
      <dgm:prSet presAssocID="{D5D8E800-60E4-42B3-B5E2-2C28DDD676E6}" presName="Name10" presStyleLbl="parChTrans1D2" presStyleIdx="1" presStyleCnt="4"/>
      <dgm:spPr/>
      <dgm:t>
        <a:bodyPr/>
        <a:lstStyle/>
        <a:p>
          <a:endParaRPr lang="en-US"/>
        </a:p>
      </dgm:t>
    </dgm:pt>
    <dgm:pt modelId="{72CB4022-31C9-4C6F-B9BD-4019EB852816}" type="pres">
      <dgm:prSet presAssocID="{8AD74073-CC18-4189-BBF6-2477502B5453}" presName="hierRoot2" presStyleCnt="0"/>
      <dgm:spPr/>
    </dgm:pt>
    <dgm:pt modelId="{76C72688-BE7F-48ED-BEED-4132BFD3E21F}" type="pres">
      <dgm:prSet presAssocID="{8AD74073-CC18-4189-BBF6-2477502B5453}" presName="composite2" presStyleCnt="0"/>
      <dgm:spPr/>
    </dgm:pt>
    <dgm:pt modelId="{49350323-DD3F-42E4-ACA0-7E248842F1DC}" type="pres">
      <dgm:prSet presAssocID="{8AD74073-CC18-4189-BBF6-2477502B5453}" presName="background2" presStyleLbl="node2" presStyleIdx="1" presStyleCnt="4"/>
      <dgm:spPr/>
    </dgm:pt>
    <dgm:pt modelId="{6163C21D-C0A2-4B04-883A-F4919E9EAFEE}" type="pres">
      <dgm:prSet presAssocID="{8AD74073-CC18-4189-BBF6-2477502B5453}" presName="text2" presStyleLbl="fgAcc2" presStyleIdx="1" presStyleCnt="4">
        <dgm:presLayoutVars>
          <dgm:chPref val="3"/>
        </dgm:presLayoutVars>
      </dgm:prSet>
      <dgm:spPr/>
      <dgm:t>
        <a:bodyPr/>
        <a:lstStyle/>
        <a:p>
          <a:endParaRPr lang="en-US"/>
        </a:p>
      </dgm:t>
    </dgm:pt>
    <dgm:pt modelId="{B032A00B-102A-4FC5-92B8-A526C8FE5C8D}" type="pres">
      <dgm:prSet presAssocID="{8AD74073-CC18-4189-BBF6-2477502B5453}" presName="hierChild3" presStyleCnt="0"/>
      <dgm:spPr/>
    </dgm:pt>
    <dgm:pt modelId="{7848ED98-EEF6-445B-9D82-61BF0B4E689D}" type="pres">
      <dgm:prSet presAssocID="{923F5F34-BF17-4CF9-B805-16BCB84F0E86}" presName="Name10" presStyleLbl="parChTrans1D2" presStyleIdx="2" presStyleCnt="4"/>
      <dgm:spPr/>
      <dgm:t>
        <a:bodyPr/>
        <a:lstStyle/>
        <a:p>
          <a:endParaRPr lang="en-US"/>
        </a:p>
      </dgm:t>
    </dgm:pt>
    <dgm:pt modelId="{8D63853C-C38B-4433-8B33-BC5F91EDCF06}" type="pres">
      <dgm:prSet presAssocID="{62CD9250-3DAF-4D7F-9EC8-B9D329D51FF0}" presName="hierRoot2" presStyleCnt="0"/>
      <dgm:spPr/>
    </dgm:pt>
    <dgm:pt modelId="{C7E5EA88-3D6F-4854-B898-A2719FA5FFE1}" type="pres">
      <dgm:prSet presAssocID="{62CD9250-3DAF-4D7F-9EC8-B9D329D51FF0}" presName="composite2" presStyleCnt="0"/>
      <dgm:spPr/>
    </dgm:pt>
    <dgm:pt modelId="{68B042EA-C50A-4094-9619-4403C195BC46}" type="pres">
      <dgm:prSet presAssocID="{62CD9250-3DAF-4D7F-9EC8-B9D329D51FF0}" presName="background2" presStyleLbl="node2" presStyleIdx="2" presStyleCnt="4"/>
      <dgm:spPr/>
    </dgm:pt>
    <dgm:pt modelId="{C3F824FD-14F7-4231-AD3F-05C250802AE3}" type="pres">
      <dgm:prSet presAssocID="{62CD9250-3DAF-4D7F-9EC8-B9D329D51FF0}" presName="text2" presStyleLbl="fgAcc2" presStyleIdx="2" presStyleCnt="4">
        <dgm:presLayoutVars>
          <dgm:chPref val="3"/>
        </dgm:presLayoutVars>
      </dgm:prSet>
      <dgm:spPr/>
      <dgm:t>
        <a:bodyPr/>
        <a:lstStyle/>
        <a:p>
          <a:endParaRPr lang="en-US"/>
        </a:p>
      </dgm:t>
    </dgm:pt>
    <dgm:pt modelId="{52B2F3E5-7272-4B8E-97FB-EC7B1366CD1D}" type="pres">
      <dgm:prSet presAssocID="{62CD9250-3DAF-4D7F-9EC8-B9D329D51FF0}" presName="hierChild3" presStyleCnt="0"/>
      <dgm:spPr/>
    </dgm:pt>
    <dgm:pt modelId="{DEF2F1DE-9CFF-49B8-B75E-33CA4061594F}" type="pres">
      <dgm:prSet presAssocID="{2F6A1AF1-4C4A-445C-9E32-AD4680E03707}" presName="Name10" presStyleLbl="parChTrans1D2" presStyleIdx="3" presStyleCnt="4"/>
      <dgm:spPr/>
      <dgm:t>
        <a:bodyPr/>
        <a:lstStyle/>
        <a:p>
          <a:endParaRPr lang="en-US"/>
        </a:p>
      </dgm:t>
    </dgm:pt>
    <dgm:pt modelId="{351D46DE-55DE-4A1A-8FB4-41C968008DEA}" type="pres">
      <dgm:prSet presAssocID="{EA8BAA2A-B4CB-48D5-895B-A4AAC9D78AE9}" presName="hierRoot2" presStyleCnt="0"/>
      <dgm:spPr/>
    </dgm:pt>
    <dgm:pt modelId="{EE37EEBC-0070-4FEF-9329-C580318629DD}" type="pres">
      <dgm:prSet presAssocID="{EA8BAA2A-B4CB-48D5-895B-A4AAC9D78AE9}" presName="composite2" presStyleCnt="0"/>
      <dgm:spPr/>
    </dgm:pt>
    <dgm:pt modelId="{FE0659CA-3F80-4F8F-BA2F-BAC9308B2633}" type="pres">
      <dgm:prSet presAssocID="{EA8BAA2A-B4CB-48D5-895B-A4AAC9D78AE9}" presName="background2" presStyleLbl="node2" presStyleIdx="3" presStyleCnt="4"/>
      <dgm:spPr/>
    </dgm:pt>
    <dgm:pt modelId="{1BC42255-5A58-4149-951A-694C153A5124}" type="pres">
      <dgm:prSet presAssocID="{EA8BAA2A-B4CB-48D5-895B-A4AAC9D78AE9}" presName="text2" presStyleLbl="fgAcc2" presStyleIdx="3" presStyleCnt="4">
        <dgm:presLayoutVars>
          <dgm:chPref val="3"/>
        </dgm:presLayoutVars>
      </dgm:prSet>
      <dgm:spPr/>
      <dgm:t>
        <a:bodyPr/>
        <a:lstStyle/>
        <a:p>
          <a:endParaRPr lang="en-US"/>
        </a:p>
      </dgm:t>
    </dgm:pt>
    <dgm:pt modelId="{5ACCB3D3-ECDF-4E54-B607-2181ABED29E2}" type="pres">
      <dgm:prSet presAssocID="{EA8BAA2A-B4CB-48D5-895B-A4AAC9D78AE9}" presName="hierChild3" presStyleCnt="0"/>
      <dgm:spPr/>
    </dgm:pt>
  </dgm:ptLst>
  <dgm:cxnLst>
    <dgm:cxn modelId="{C5231DAA-7984-462E-864F-B2E1CD565336}" type="presOf" srcId="{62CD9250-3DAF-4D7F-9EC8-B9D329D51FF0}" destId="{C3F824FD-14F7-4231-AD3F-05C250802AE3}" srcOrd="0" destOrd="0" presId="urn:microsoft.com/office/officeart/2005/8/layout/hierarchy1"/>
    <dgm:cxn modelId="{87EFF9FC-41EF-4B4F-9373-A52C64BCC991}" type="presOf" srcId="{75151544-F503-4C86-A48E-7860BB89A74E}" destId="{E041F13A-07CA-4A81-A04F-8D300A36AD8A}" srcOrd="0" destOrd="0" presId="urn:microsoft.com/office/officeart/2005/8/layout/hierarchy1"/>
    <dgm:cxn modelId="{F17FCEA8-C451-45F6-B450-77372D16434F}" type="presOf" srcId="{084C5B8D-AD9F-4DF1-83ED-0850B4CF5F7E}" destId="{0A3BE33B-3C97-40A1-A061-24072353739B}" srcOrd="0" destOrd="0" presId="urn:microsoft.com/office/officeart/2005/8/layout/hierarchy1"/>
    <dgm:cxn modelId="{CA9E7248-2A83-4949-830E-2712F8FAF1F2}" type="presOf" srcId="{D5D8E800-60E4-42B3-B5E2-2C28DDD676E6}" destId="{1A16D6E4-D099-413B-9D3E-E9C3727103BD}" srcOrd="0" destOrd="0" presId="urn:microsoft.com/office/officeart/2005/8/layout/hierarchy1"/>
    <dgm:cxn modelId="{72B6ED59-41B7-4223-93E3-738697DE8B96}" srcId="{477FC1BE-2DE5-489F-9784-A96B08BE00AB}" destId="{EA8BAA2A-B4CB-48D5-895B-A4AAC9D78AE9}" srcOrd="3" destOrd="0" parTransId="{2F6A1AF1-4C4A-445C-9E32-AD4680E03707}" sibTransId="{80165648-1FE7-42C3-AE08-A10BF45AF20C}"/>
    <dgm:cxn modelId="{A10C0B33-ACC6-43CD-8E72-6A3B805B408E}" type="presOf" srcId="{AEBADE29-F530-438C-9AE8-C690AF057B64}" destId="{7C276D29-06FA-491F-9D10-B832D30C065D}" srcOrd="0" destOrd="0" presId="urn:microsoft.com/office/officeart/2005/8/layout/hierarchy1"/>
    <dgm:cxn modelId="{9336FDF3-8E94-4EB8-AF9B-F85EBE6EE086}" srcId="{477FC1BE-2DE5-489F-9784-A96B08BE00AB}" destId="{62CD9250-3DAF-4D7F-9EC8-B9D329D51FF0}" srcOrd="2" destOrd="0" parTransId="{923F5F34-BF17-4CF9-B805-16BCB84F0E86}" sibTransId="{C444680D-B196-4D3F-95AC-F6C3559B0BB7}"/>
    <dgm:cxn modelId="{C0DA2042-7E64-4799-A69C-D43412B060F8}" type="presOf" srcId="{EA8BAA2A-B4CB-48D5-895B-A4AAC9D78AE9}" destId="{1BC42255-5A58-4149-951A-694C153A5124}" srcOrd="0" destOrd="0" presId="urn:microsoft.com/office/officeart/2005/8/layout/hierarchy1"/>
    <dgm:cxn modelId="{1A23D6E5-CBB2-4FAA-99C0-2B70231E4860}" srcId="{477FC1BE-2DE5-489F-9784-A96B08BE00AB}" destId="{084C5B8D-AD9F-4DF1-83ED-0850B4CF5F7E}" srcOrd="0" destOrd="0" parTransId="{75151544-F503-4C86-A48E-7860BB89A74E}" sibTransId="{A5780019-FD50-4B12-8E51-281512326D64}"/>
    <dgm:cxn modelId="{DA7499C3-44C0-484B-A3B4-10E5C56746EC}" type="presOf" srcId="{923F5F34-BF17-4CF9-B805-16BCB84F0E86}" destId="{7848ED98-EEF6-445B-9D82-61BF0B4E689D}" srcOrd="0" destOrd="0" presId="urn:microsoft.com/office/officeart/2005/8/layout/hierarchy1"/>
    <dgm:cxn modelId="{16ECF0C9-2E4F-4902-9141-25E8AB852368}" type="presOf" srcId="{8AD74073-CC18-4189-BBF6-2477502B5453}" destId="{6163C21D-C0A2-4B04-883A-F4919E9EAFEE}" srcOrd="0" destOrd="0" presId="urn:microsoft.com/office/officeart/2005/8/layout/hierarchy1"/>
    <dgm:cxn modelId="{F31F553F-243B-4337-8685-2E9688B4F2B6}" type="presOf" srcId="{477FC1BE-2DE5-489F-9784-A96B08BE00AB}" destId="{32794DD8-8DBB-4174-8D4E-053351F11621}" srcOrd="0" destOrd="0" presId="urn:microsoft.com/office/officeart/2005/8/layout/hierarchy1"/>
    <dgm:cxn modelId="{728C449C-E1D0-4B3D-B463-7530AFBACC51}" srcId="{AEBADE29-F530-438C-9AE8-C690AF057B64}" destId="{477FC1BE-2DE5-489F-9784-A96B08BE00AB}" srcOrd="0" destOrd="0" parTransId="{9EA819B5-FF7B-4152-850D-F28E8B875B05}" sibTransId="{136B1439-B35E-41AC-8DC4-DB4C00A91889}"/>
    <dgm:cxn modelId="{40E71DD7-E1F6-4ACF-840D-E31FE2DD5040}" type="presOf" srcId="{2F6A1AF1-4C4A-445C-9E32-AD4680E03707}" destId="{DEF2F1DE-9CFF-49B8-B75E-33CA4061594F}" srcOrd="0" destOrd="0" presId="urn:microsoft.com/office/officeart/2005/8/layout/hierarchy1"/>
    <dgm:cxn modelId="{CD4B75BF-73AE-412A-9BA3-AF53552CE8A2}" srcId="{477FC1BE-2DE5-489F-9784-A96B08BE00AB}" destId="{8AD74073-CC18-4189-BBF6-2477502B5453}" srcOrd="1" destOrd="0" parTransId="{D5D8E800-60E4-42B3-B5E2-2C28DDD676E6}" sibTransId="{6AA5CA0D-7D84-49C0-A3FB-292465462E46}"/>
    <dgm:cxn modelId="{9D253563-7922-4158-9B92-609F4C31CA90}" type="presParOf" srcId="{7C276D29-06FA-491F-9D10-B832D30C065D}" destId="{D8E8B6F4-21C2-416E-AF6A-4A595B6B7A08}" srcOrd="0" destOrd="0" presId="urn:microsoft.com/office/officeart/2005/8/layout/hierarchy1"/>
    <dgm:cxn modelId="{961CED98-4646-444F-AA79-8929DAC58CC3}" type="presParOf" srcId="{D8E8B6F4-21C2-416E-AF6A-4A595B6B7A08}" destId="{8B17DB9B-4E7D-4AC4-8BA0-6B5369131D42}" srcOrd="0" destOrd="0" presId="urn:microsoft.com/office/officeart/2005/8/layout/hierarchy1"/>
    <dgm:cxn modelId="{A14DA979-2D35-497A-B23B-E8017AB123D4}" type="presParOf" srcId="{8B17DB9B-4E7D-4AC4-8BA0-6B5369131D42}" destId="{C6997BBA-541E-43FF-96AC-A33DA80C34E1}" srcOrd="0" destOrd="0" presId="urn:microsoft.com/office/officeart/2005/8/layout/hierarchy1"/>
    <dgm:cxn modelId="{802E8FE5-1BC9-48B7-93D5-EBC96B6A3868}" type="presParOf" srcId="{8B17DB9B-4E7D-4AC4-8BA0-6B5369131D42}" destId="{32794DD8-8DBB-4174-8D4E-053351F11621}" srcOrd="1" destOrd="0" presId="urn:microsoft.com/office/officeart/2005/8/layout/hierarchy1"/>
    <dgm:cxn modelId="{7E768124-C4A6-4794-9924-256198217512}" type="presParOf" srcId="{D8E8B6F4-21C2-416E-AF6A-4A595B6B7A08}" destId="{ED8F1C11-70DF-490C-834C-2AE67322DAB4}" srcOrd="1" destOrd="0" presId="urn:microsoft.com/office/officeart/2005/8/layout/hierarchy1"/>
    <dgm:cxn modelId="{594A6BAA-6398-4890-8F0E-C57B143EAD5D}" type="presParOf" srcId="{ED8F1C11-70DF-490C-834C-2AE67322DAB4}" destId="{E041F13A-07CA-4A81-A04F-8D300A36AD8A}" srcOrd="0" destOrd="0" presId="urn:microsoft.com/office/officeart/2005/8/layout/hierarchy1"/>
    <dgm:cxn modelId="{D7B6B424-FEAC-4E97-A0BA-0B4E156E5FB6}" type="presParOf" srcId="{ED8F1C11-70DF-490C-834C-2AE67322DAB4}" destId="{833D0BCE-3C20-4625-83DF-858F21E8E2CA}" srcOrd="1" destOrd="0" presId="urn:microsoft.com/office/officeart/2005/8/layout/hierarchy1"/>
    <dgm:cxn modelId="{2D2E8B07-1FDF-408C-BAD6-BADB84013C2B}" type="presParOf" srcId="{833D0BCE-3C20-4625-83DF-858F21E8E2CA}" destId="{23F60A99-2BBC-4881-B2F4-77A11F58BBCA}" srcOrd="0" destOrd="0" presId="urn:microsoft.com/office/officeart/2005/8/layout/hierarchy1"/>
    <dgm:cxn modelId="{87682342-9381-4B3F-B115-35BCEB58AE5F}" type="presParOf" srcId="{23F60A99-2BBC-4881-B2F4-77A11F58BBCA}" destId="{E17EAE5F-666E-4E1F-8830-BF857C7C13D6}" srcOrd="0" destOrd="0" presId="urn:microsoft.com/office/officeart/2005/8/layout/hierarchy1"/>
    <dgm:cxn modelId="{810BA9E4-1763-4A24-8D99-EF6BE404B1B6}" type="presParOf" srcId="{23F60A99-2BBC-4881-B2F4-77A11F58BBCA}" destId="{0A3BE33B-3C97-40A1-A061-24072353739B}" srcOrd="1" destOrd="0" presId="urn:microsoft.com/office/officeart/2005/8/layout/hierarchy1"/>
    <dgm:cxn modelId="{EC3D600D-E4B5-4ACF-BAA3-11E8F09910F2}" type="presParOf" srcId="{833D0BCE-3C20-4625-83DF-858F21E8E2CA}" destId="{0176BB4F-1E4A-44DA-AF13-B5F9379BEBF2}" srcOrd="1" destOrd="0" presId="urn:microsoft.com/office/officeart/2005/8/layout/hierarchy1"/>
    <dgm:cxn modelId="{73E55E0D-612D-4012-9780-38F876B5A4D9}" type="presParOf" srcId="{ED8F1C11-70DF-490C-834C-2AE67322DAB4}" destId="{1A16D6E4-D099-413B-9D3E-E9C3727103BD}" srcOrd="2" destOrd="0" presId="urn:microsoft.com/office/officeart/2005/8/layout/hierarchy1"/>
    <dgm:cxn modelId="{A3B18A48-D6E8-4C6D-B3BD-9921FC11EF5E}" type="presParOf" srcId="{ED8F1C11-70DF-490C-834C-2AE67322DAB4}" destId="{72CB4022-31C9-4C6F-B9BD-4019EB852816}" srcOrd="3" destOrd="0" presId="urn:microsoft.com/office/officeart/2005/8/layout/hierarchy1"/>
    <dgm:cxn modelId="{67EACC63-2BF0-4CEE-A7FC-8D3603572650}" type="presParOf" srcId="{72CB4022-31C9-4C6F-B9BD-4019EB852816}" destId="{76C72688-BE7F-48ED-BEED-4132BFD3E21F}" srcOrd="0" destOrd="0" presId="urn:microsoft.com/office/officeart/2005/8/layout/hierarchy1"/>
    <dgm:cxn modelId="{C53CF83D-B07A-423E-A26C-36FBC76AF61A}" type="presParOf" srcId="{76C72688-BE7F-48ED-BEED-4132BFD3E21F}" destId="{49350323-DD3F-42E4-ACA0-7E248842F1DC}" srcOrd="0" destOrd="0" presId="urn:microsoft.com/office/officeart/2005/8/layout/hierarchy1"/>
    <dgm:cxn modelId="{FA44E5E4-181D-414B-B3C4-9AA06B55006F}" type="presParOf" srcId="{76C72688-BE7F-48ED-BEED-4132BFD3E21F}" destId="{6163C21D-C0A2-4B04-883A-F4919E9EAFEE}" srcOrd="1" destOrd="0" presId="urn:microsoft.com/office/officeart/2005/8/layout/hierarchy1"/>
    <dgm:cxn modelId="{CEECE542-F258-492F-A9DC-FE7AF36DDDD6}" type="presParOf" srcId="{72CB4022-31C9-4C6F-B9BD-4019EB852816}" destId="{B032A00B-102A-4FC5-92B8-A526C8FE5C8D}" srcOrd="1" destOrd="0" presId="urn:microsoft.com/office/officeart/2005/8/layout/hierarchy1"/>
    <dgm:cxn modelId="{C021C8E8-1574-4AA8-B21A-5B998E26B2D4}" type="presParOf" srcId="{ED8F1C11-70DF-490C-834C-2AE67322DAB4}" destId="{7848ED98-EEF6-445B-9D82-61BF0B4E689D}" srcOrd="4" destOrd="0" presId="urn:microsoft.com/office/officeart/2005/8/layout/hierarchy1"/>
    <dgm:cxn modelId="{AF67CDED-0148-4FA1-9C0B-409D1575061F}" type="presParOf" srcId="{ED8F1C11-70DF-490C-834C-2AE67322DAB4}" destId="{8D63853C-C38B-4433-8B33-BC5F91EDCF06}" srcOrd="5" destOrd="0" presId="urn:microsoft.com/office/officeart/2005/8/layout/hierarchy1"/>
    <dgm:cxn modelId="{68FFDBCF-E138-4491-8A29-7B1C9FDADB8B}" type="presParOf" srcId="{8D63853C-C38B-4433-8B33-BC5F91EDCF06}" destId="{C7E5EA88-3D6F-4854-B898-A2719FA5FFE1}" srcOrd="0" destOrd="0" presId="urn:microsoft.com/office/officeart/2005/8/layout/hierarchy1"/>
    <dgm:cxn modelId="{4DD56F58-4649-4FB7-A884-EC6F7A236A4F}" type="presParOf" srcId="{C7E5EA88-3D6F-4854-B898-A2719FA5FFE1}" destId="{68B042EA-C50A-4094-9619-4403C195BC46}" srcOrd="0" destOrd="0" presId="urn:microsoft.com/office/officeart/2005/8/layout/hierarchy1"/>
    <dgm:cxn modelId="{CCEBC940-A737-454F-BF0C-C0580495960C}" type="presParOf" srcId="{C7E5EA88-3D6F-4854-B898-A2719FA5FFE1}" destId="{C3F824FD-14F7-4231-AD3F-05C250802AE3}" srcOrd="1" destOrd="0" presId="urn:microsoft.com/office/officeart/2005/8/layout/hierarchy1"/>
    <dgm:cxn modelId="{285B2765-E93C-4DDE-ACFF-7A9C31316A2B}" type="presParOf" srcId="{8D63853C-C38B-4433-8B33-BC5F91EDCF06}" destId="{52B2F3E5-7272-4B8E-97FB-EC7B1366CD1D}" srcOrd="1" destOrd="0" presId="urn:microsoft.com/office/officeart/2005/8/layout/hierarchy1"/>
    <dgm:cxn modelId="{1CD673F7-8CA5-4567-92C2-26EEBFD0E3D9}" type="presParOf" srcId="{ED8F1C11-70DF-490C-834C-2AE67322DAB4}" destId="{DEF2F1DE-9CFF-49B8-B75E-33CA4061594F}" srcOrd="6" destOrd="0" presId="urn:microsoft.com/office/officeart/2005/8/layout/hierarchy1"/>
    <dgm:cxn modelId="{084883F0-F8A4-4312-9C3A-62CC5C8546C7}" type="presParOf" srcId="{ED8F1C11-70DF-490C-834C-2AE67322DAB4}" destId="{351D46DE-55DE-4A1A-8FB4-41C968008DEA}" srcOrd="7" destOrd="0" presId="urn:microsoft.com/office/officeart/2005/8/layout/hierarchy1"/>
    <dgm:cxn modelId="{A461CACE-EB12-4631-9FF8-BBF3212C83D5}" type="presParOf" srcId="{351D46DE-55DE-4A1A-8FB4-41C968008DEA}" destId="{EE37EEBC-0070-4FEF-9329-C580318629DD}" srcOrd="0" destOrd="0" presId="urn:microsoft.com/office/officeart/2005/8/layout/hierarchy1"/>
    <dgm:cxn modelId="{3BB34339-95CC-4FB0-8D1D-7A368C858143}" type="presParOf" srcId="{EE37EEBC-0070-4FEF-9329-C580318629DD}" destId="{FE0659CA-3F80-4F8F-BA2F-BAC9308B2633}" srcOrd="0" destOrd="0" presId="urn:microsoft.com/office/officeart/2005/8/layout/hierarchy1"/>
    <dgm:cxn modelId="{B249DBB8-808C-4D0E-AADF-A5786DD8C112}" type="presParOf" srcId="{EE37EEBC-0070-4FEF-9329-C580318629DD}" destId="{1BC42255-5A58-4149-951A-694C153A5124}" srcOrd="1" destOrd="0" presId="urn:microsoft.com/office/officeart/2005/8/layout/hierarchy1"/>
    <dgm:cxn modelId="{4A53651D-6526-4411-90BF-927F0CFD809E}" type="presParOf" srcId="{351D46DE-55DE-4A1A-8FB4-41C968008DEA}" destId="{5ACCB3D3-ECDF-4E54-B607-2181ABED29E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95EBB3-00C2-4735-A24C-C3BC8499EFEC}"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63BA123E-3972-48A4-B849-B37ACF8898CC}">
      <dgm:prSet phldrT="[Text]" custT="1"/>
      <dgm:spPr/>
      <dgm:t>
        <a:bodyPr/>
        <a:lstStyle/>
        <a:p>
          <a:r>
            <a:rPr lang="en-US" sz="2400" b="1" smtClean="0">
              <a:latin typeface="Times New Roman" pitchFamily="18" charset="0"/>
              <a:cs typeface="Times New Roman" pitchFamily="18" charset="0"/>
            </a:rPr>
            <a:t>Người tổ chức</a:t>
          </a:r>
          <a:endParaRPr lang="en-US" sz="2400" b="1">
            <a:latin typeface="Times New Roman" pitchFamily="18" charset="0"/>
            <a:cs typeface="Times New Roman" pitchFamily="18" charset="0"/>
          </a:endParaRPr>
        </a:p>
      </dgm:t>
    </dgm:pt>
    <dgm:pt modelId="{F3B07860-283C-4AE4-9B17-F420B9825525}" type="parTrans" cxnId="{969E116A-DCA8-4E05-846C-03EC28AFC9D0}">
      <dgm:prSet/>
      <dgm:spPr/>
      <dgm:t>
        <a:bodyPr/>
        <a:lstStyle/>
        <a:p>
          <a:endParaRPr lang="en-US" sz="2400">
            <a:latin typeface="Times New Roman" pitchFamily="18" charset="0"/>
            <a:cs typeface="Times New Roman" pitchFamily="18" charset="0"/>
          </a:endParaRPr>
        </a:p>
      </dgm:t>
    </dgm:pt>
    <dgm:pt modelId="{4AF68ACD-E7AA-41A5-8C05-B560431DCB11}" type="sibTrans" cxnId="{969E116A-DCA8-4E05-846C-03EC28AFC9D0}">
      <dgm:prSet/>
      <dgm:spPr/>
      <dgm:t>
        <a:bodyPr/>
        <a:lstStyle/>
        <a:p>
          <a:endParaRPr lang="en-US" sz="2400">
            <a:latin typeface="Times New Roman" pitchFamily="18" charset="0"/>
            <a:cs typeface="Times New Roman" pitchFamily="18" charset="0"/>
          </a:endParaRPr>
        </a:p>
      </dgm:t>
    </dgm:pt>
    <dgm:pt modelId="{BF3DC484-AF72-458F-BFF6-2B8D00E58161}">
      <dgm:prSet phldrT="[Text]" custT="1"/>
      <dgm:spPr/>
      <dgm:t>
        <a:bodyPr/>
        <a:lstStyle/>
        <a:p>
          <a:r>
            <a:rPr lang="en-US" sz="2400" smtClean="0">
              <a:latin typeface="Times New Roman" pitchFamily="18" charset="0"/>
              <a:cs typeface="Times New Roman" pitchFamily="18" charset="0"/>
            </a:rPr>
            <a:t>chủ mưu, cầm đầu, chỉ huy việc thực hiện tội phạm </a:t>
          </a:r>
          <a:r>
            <a:rPr lang="en-US" sz="1400" i="1" smtClean="0">
              <a:latin typeface="Times New Roman" pitchFamily="18" charset="0"/>
              <a:cs typeface="Times New Roman" pitchFamily="18" charset="0"/>
            </a:rPr>
            <a:t>(Khoản 3, Điều 17 BLHS)</a:t>
          </a:r>
          <a:endParaRPr lang="en-US" sz="1400" i="1">
            <a:latin typeface="Times New Roman" pitchFamily="18" charset="0"/>
            <a:cs typeface="Times New Roman" pitchFamily="18" charset="0"/>
          </a:endParaRPr>
        </a:p>
      </dgm:t>
    </dgm:pt>
    <dgm:pt modelId="{7E55B84B-474C-4B83-A53B-76D99422B27E}" type="parTrans" cxnId="{03B11F2E-F17B-484A-ADC0-0409E109DD90}">
      <dgm:prSet/>
      <dgm:spPr/>
      <dgm:t>
        <a:bodyPr/>
        <a:lstStyle/>
        <a:p>
          <a:endParaRPr lang="en-US" sz="2400">
            <a:latin typeface="Times New Roman" pitchFamily="18" charset="0"/>
            <a:cs typeface="Times New Roman" pitchFamily="18" charset="0"/>
          </a:endParaRPr>
        </a:p>
      </dgm:t>
    </dgm:pt>
    <dgm:pt modelId="{496BD58A-1962-4029-A0A6-5AD77D9E08C3}" type="sibTrans" cxnId="{03B11F2E-F17B-484A-ADC0-0409E109DD90}">
      <dgm:prSet/>
      <dgm:spPr/>
      <dgm:t>
        <a:bodyPr/>
        <a:lstStyle/>
        <a:p>
          <a:endParaRPr lang="en-US" sz="2400">
            <a:latin typeface="Times New Roman" pitchFamily="18" charset="0"/>
            <a:cs typeface="Times New Roman" pitchFamily="18" charset="0"/>
          </a:endParaRPr>
        </a:p>
      </dgm:t>
    </dgm:pt>
    <dgm:pt modelId="{F25FFB94-50D9-4A41-9905-36F2C6DDEA76}">
      <dgm:prSet phldrT="[Text]" custT="1"/>
      <dgm:spPr/>
      <dgm:t>
        <a:bodyPr/>
        <a:lstStyle/>
        <a:p>
          <a:r>
            <a:rPr lang="en-US" sz="2400" b="1" smtClean="0">
              <a:latin typeface="Times New Roman" pitchFamily="18" charset="0"/>
              <a:cs typeface="Times New Roman" pitchFamily="18" charset="0"/>
            </a:rPr>
            <a:t>Người thực hành</a:t>
          </a:r>
          <a:endParaRPr lang="en-US" sz="2400" b="1">
            <a:latin typeface="Times New Roman" pitchFamily="18" charset="0"/>
            <a:cs typeface="Times New Roman" pitchFamily="18" charset="0"/>
          </a:endParaRPr>
        </a:p>
      </dgm:t>
    </dgm:pt>
    <dgm:pt modelId="{40BEFFE9-AB10-43B9-8464-C99A7BED667B}" type="parTrans" cxnId="{8EA29679-A7CA-413E-9373-494850431DDD}">
      <dgm:prSet/>
      <dgm:spPr/>
      <dgm:t>
        <a:bodyPr/>
        <a:lstStyle/>
        <a:p>
          <a:endParaRPr lang="en-US" sz="2400">
            <a:latin typeface="Times New Roman" pitchFamily="18" charset="0"/>
            <a:cs typeface="Times New Roman" pitchFamily="18" charset="0"/>
          </a:endParaRPr>
        </a:p>
      </dgm:t>
    </dgm:pt>
    <dgm:pt modelId="{D3090B93-7799-4277-A55E-EC8D80457F11}" type="sibTrans" cxnId="{8EA29679-A7CA-413E-9373-494850431DDD}">
      <dgm:prSet/>
      <dgm:spPr/>
      <dgm:t>
        <a:bodyPr/>
        <a:lstStyle/>
        <a:p>
          <a:endParaRPr lang="en-US" sz="2400">
            <a:latin typeface="Times New Roman" pitchFamily="18" charset="0"/>
            <a:cs typeface="Times New Roman" pitchFamily="18" charset="0"/>
          </a:endParaRPr>
        </a:p>
      </dgm:t>
    </dgm:pt>
    <dgm:pt modelId="{50931E0A-5BB1-489A-A222-C5888BE03ABF}">
      <dgm:prSet phldrT="[Text]" custT="1"/>
      <dgm:spPr/>
      <dgm:t>
        <a:bodyPr/>
        <a:lstStyle/>
        <a:p>
          <a:r>
            <a:rPr lang="en-US" sz="2400" smtClean="0">
              <a:latin typeface="Times New Roman" pitchFamily="18" charset="0"/>
              <a:cs typeface="Times New Roman" pitchFamily="18" charset="0"/>
            </a:rPr>
            <a:t>trực tiếp thực hiện tội phạm </a:t>
          </a:r>
          <a:r>
            <a:rPr lang="en-US" sz="1400" i="1" smtClean="0">
              <a:latin typeface="Times New Roman" pitchFamily="18" charset="0"/>
              <a:cs typeface="Times New Roman" pitchFamily="18" charset="0"/>
            </a:rPr>
            <a:t>(Khoản 3, Điều 17 BLHS)</a:t>
          </a:r>
          <a:r>
            <a:rPr lang="en-US" sz="1400" smtClean="0">
              <a:latin typeface="Times New Roman" pitchFamily="18" charset="0"/>
              <a:cs typeface="Times New Roman" pitchFamily="18" charset="0"/>
            </a:rPr>
            <a:t> </a:t>
          </a:r>
          <a:endParaRPr lang="en-US" sz="1400">
            <a:latin typeface="Times New Roman" pitchFamily="18" charset="0"/>
            <a:cs typeface="Times New Roman" pitchFamily="18" charset="0"/>
          </a:endParaRPr>
        </a:p>
      </dgm:t>
    </dgm:pt>
    <dgm:pt modelId="{131117A5-8CAD-4D72-8E4F-2C47C89E4460}" type="parTrans" cxnId="{0DF99E45-3557-4121-B64A-E53A17496E2B}">
      <dgm:prSet/>
      <dgm:spPr/>
      <dgm:t>
        <a:bodyPr/>
        <a:lstStyle/>
        <a:p>
          <a:endParaRPr lang="en-US" sz="2400">
            <a:latin typeface="Times New Roman" pitchFamily="18" charset="0"/>
            <a:cs typeface="Times New Roman" pitchFamily="18" charset="0"/>
          </a:endParaRPr>
        </a:p>
      </dgm:t>
    </dgm:pt>
    <dgm:pt modelId="{8D0B0DE4-2970-46EE-86F5-57677D8D8222}" type="sibTrans" cxnId="{0DF99E45-3557-4121-B64A-E53A17496E2B}">
      <dgm:prSet/>
      <dgm:spPr/>
      <dgm:t>
        <a:bodyPr/>
        <a:lstStyle/>
        <a:p>
          <a:endParaRPr lang="en-US" sz="2400">
            <a:latin typeface="Times New Roman" pitchFamily="18" charset="0"/>
            <a:cs typeface="Times New Roman" pitchFamily="18" charset="0"/>
          </a:endParaRPr>
        </a:p>
      </dgm:t>
    </dgm:pt>
    <dgm:pt modelId="{D47121D6-56E1-4887-A10B-603585608FCA}">
      <dgm:prSet phldrT="[Text]" custT="1"/>
      <dgm:spPr/>
      <dgm:t>
        <a:bodyPr/>
        <a:lstStyle/>
        <a:p>
          <a:r>
            <a:rPr lang="en-US" sz="2400" b="1" smtClean="0">
              <a:latin typeface="Times New Roman" pitchFamily="18" charset="0"/>
              <a:cs typeface="Times New Roman" pitchFamily="18" charset="0"/>
            </a:rPr>
            <a:t>Người xúi giục</a:t>
          </a:r>
          <a:endParaRPr lang="en-US" sz="2400" b="1">
            <a:latin typeface="Times New Roman" pitchFamily="18" charset="0"/>
            <a:cs typeface="Times New Roman" pitchFamily="18" charset="0"/>
          </a:endParaRPr>
        </a:p>
      </dgm:t>
    </dgm:pt>
    <dgm:pt modelId="{339E90C6-82F6-4192-98FF-303E31EDA323}" type="parTrans" cxnId="{3BB6250F-C97A-4A22-84B1-24A7DA128120}">
      <dgm:prSet/>
      <dgm:spPr/>
      <dgm:t>
        <a:bodyPr/>
        <a:lstStyle/>
        <a:p>
          <a:endParaRPr lang="en-US" sz="2400">
            <a:latin typeface="Times New Roman" pitchFamily="18" charset="0"/>
            <a:cs typeface="Times New Roman" pitchFamily="18" charset="0"/>
          </a:endParaRPr>
        </a:p>
      </dgm:t>
    </dgm:pt>
    <dgm:pt modelId="{CC56E86A-3138-4D6D-85F0-B1D91046A47C}" type="sibTrans" cxnId="{3BB6250F-C97A-4A22-84B1-24A7DA128120}">
      <dgm:prSet/>
      <dgm:spPr/>
      <dgm:t>
        <a:bodyPr/>
        <a:lstStyle/>
        <a:p>
          <a:endParaRPr lang="en-US" sz="2400">
            <a:latin typeface="Times New Roman" pitchFamily="18" charset="0"/>
            <a:cs typeface="Times New Roman" pitchFamily="18" charset="0"/>
          </a:endParaRPr>
        </a:p>
      </dgm:t>
    </dgm:pt>
    <dgm:pt modelId="{68039522-679C-4519-9CDB-E330E5DA957B}">
      <dgm:prSet phldrT="[Text]" custT="1"/>
      <dgm:spPr/>
      <dgm:t>
        <a:bodyPr/>
        <a:lstStyle/>
        <a:p>
          <a:r>
            <a:rPr lang="en-US" sz="2400" smtClean="0">
              <a:latin typeface="Times New Roman" pitchFamily="18" charset="0"/>
              <a:cs typeface="Times New Roman" pitchFamily="18" charset="0"/>
            </a:rPr>
            <a:t>kích động, dụ dỗ, thúc đẩy người khác thực hiện tội phạm </a:t>
          </a:r>
          <a:r>
            <a:rPr lang="en-US" sz="1400" i="1" smtClean="0">
              <a:latin typeface="Times New Roman" pitchFamily="18" charset="0"/>
              <a:cs typeface="Times New Roman" pitchFamily="18" charset="0"/>
            </a:rPr>
            <a:t>(Khoản 3, Điều 17 BLHS)</a:t>
          </a:r>
          <a:endParaRPr lang="en-US" sz="1400">
            <a:latin typeface="Times New Roman" pitchFamily="18" charset="0"/>
            <a:cs typeface="Times New Roman" pitchFamily="18" charset="0"/>
          </a:endParaRPr>
        </a:p>
      </dgm:t>
    </dgm:pt>
    <dgm:pt modelId="{7779CF76-59C3-4877-B8A2-5DB429E70217}" type="parTrans" cxnId="{19A24489-9CE3-4185-9D74-99E75C398A82}">
      <dgm:prSet/>
      <dgm:spPr/>
      <dgm:t>
        <a:bodyPr/>
        <a:lstStyle/>
        <a:p>
          <a:endParaRPr lang="en-US" sz="2400">
            <a:latin typeface="Times New Roman" pitchFamily="18" charset="0"/>
            <a:cs typeface="Times New Roman" pitchFamily="18" charset="0"/>
          </a:endParaRPr>
        </a:p>
      </dgm:t>
    </dgm:pt>
    <dgm:pt modelId="{1479F75E-D375-4692-BB69-151F0E8032D2}" type="sibTrans" cxnId="{19A24489-9CE3-4185-9D74-99E75C398A82}">
      <dgm:prSet/>
      <dgm:spPr/>
      <dgm:t>
        <a:bodyPr/>
        <a:lstStyle/>
        <a:p>
          <a:endParaRPr lang="en-US" sz="2400">
            <a:latin typeface="Times New Roman" pitchFamily="18" charset="0"/>
            <a:cs typeface="Times New Roman" pitchFamily="18" charset="0"/>
          </a:endParaRPr>
        </a:p>
      </dgm:t>
    </dgm:pt>
    <dgm:pt modelId="{789113A3-8C82-43D8-8DDC-B6315ED236B7}">
      <dgm:prSet phldrT="[Text]" custT="1"/>
      <dgm:spPr/>
      <dgm:t>
        <a:bodyPr/>
        <a:lstStyle/>
        <a:p>
          <a:r>
            <a:rPr lang="en-US" sz="2400" b="1" smtClean="0">
              <a:latin typeface="Times New Roman" pitchFamily="18" charset="0"/>
              <a:cs typeface="Times New Roman" pitchFamily="18" charset="0"/>
            </a:rPr>
            <a:t>Người giúp sức</a:t>
          </a:r>
          <a:endParaRPr lang="en-US" sz="2400" b="1">
            <a:latin typeface="Times New Roman" pitchFamily="18" charset="0"/>
            <a:cs typeface="Times New Roman" pitchFamily="18" charset="0"/>
          </a:endParaRPr>
        </a:p>
      </dgm:t>
    </dgm:pt>
    <dgm:pt modelId="{64496E0F-8BD4-4033-BB5E-208A5D2FEC6D}" type="parTrans" cxnId="{C8A368EF-3AFB-4584-A7BF-7F19DA160950}">
      <dgm:prSet/>
      <dgm:spPr/>
      <dgm:t>
        <a:bodyPr/>
        <a:lstStyle/>
        <a:p>
          <a:endParaRPr lang="en-US" sz="2400">
            <a:latin typeface="Times New Roman" pitchFamily="18" charset="0"/>
            <a:cs typeface="Times New Roman" pitchFamily="18" charset="0"/>
          </a:endParaRPr>
        </a:p>
      </dgm:t>
    </dgm:pt>
    <dgm:pt modelId="{7B7FFF79-B73C-40D8-9112-C8D48C34FC51}" type="sibTrans" cxnId="{C8A368EF-3AFB-4584-A7BF-7F19DA160950}">
      <dgm:prSet/>
      <dgm:spPr/>
      <dgm:t>
        <a:bodyPr/>
        <a:lstStyle/>
        <a:p>
          <a:endParaRPr lang="en-US" sz="2400">
            <a:latin typeface="Times New Roman" pitchFamily="18" charset="0"/>
            <a:cs typeface="Times New Roman" pitchFamily="18" charset="0"/>
          </a:endParaRPr>
        </a:p>
      </dgm:t>
    </dgm:pt>
    <dgm:pt modelId="{5FEA453D-9C0E-4268-B63E-68ADCC542322}">
      <dgm:prSet custT="1"/>
      <dgm:spPr/>
      <dgm:t>
        <a:bodyPr/>
        <a:lstStyle/>
        <a:p>
          <a:r>
            <a:rPr lang="en-US" sz="2400" smtClean="0">
              <a:latin typeface="Times New Roman" pitchFamily="18" charset="0"/>
              <a:cs typeface="Times New Roman" pitchFamily="18" charset="0"/>
            </a:rPr>
            <a:t>tạo những điều kiện tinh thần hoặc vật chất cho việc thực hiện tội phạm </a:t>
          </a:r>
          <a:r>
            <a:rPr lang="en-US" sz="1400" i="1" smtClean="0">
              <a:latin typeface="Times New Roman" pitchFamily="18" charset="0"/>
              <a:cs typeface="Times New Roman" pitchFamily="18" charset="0"/>
            </a:rPr>
            <a:t>(Khoản 3, Điều 17 BLHS)</a:t>
          </a:r>
          <a:endParaRPr lang="en-US" sz="1400">
            <a:latin typeface="Times New Roman" pitchFamily="18" charset="0"/>
            <a:cs typeface="Times New Roman" pitchFamily="18" charset="0"/>
          </a:endParaRPr>
        </a:p>
      </dgm:t>
    </dgm:pt>
    <dgm:pt modelId="{77BF72BE-475B-45A8-A717-50FDEA00F4E0}" type="parTrans" cxnId="{73717925-A221-4AFE-8A45-2D0045E49C47}">
      <dgm:prSet/>
      <dgm:spPr/>
      <dgm:t>
        <a:bodyPr/>
        <a:lstStyle/>
        <a:p>
          <a:endParaRPr lang="en-US" sz="2400">
            <a:latin typeface="Times New Roman" pitchFamily="18" charset="0"/>
            <a:cs typeface="Times New Roman" pitchFamily="18" charset="0"/>
          </a:endParaRPr>
        </a:p>
      </dgm:t>
    </dgm:pt>
    <dgm:pt modelId="{2E76A53C-709B-430A-ADC6-24FE51B3616F}" type="sibTrans" cxnId="{73717925-A221-4AFE-8A45-2D0045E49C47}">
      <dgm:prSet/>
      <dgm:spPr/>
      <dgm:t>
        <a:bodyPr/>
        <a:lstStyle/>
        <a:p>
          <a:endParaRPr lang="en-US" sz="2400">
            <a:latin typeface="Times New Roman" pitchFamily="18" charset="0"/>
            <a:cs typeface="Times New Roman" pitchFamily="18" charset="0"/>
          </a:endParaRPr>
        </a:p>
      </dgm:t>
    </dgm:pt>
    <dgm:pt modelId="{2EDDF951-0C41-498D-99BD-CABCB5AD43FB}" type="pres">
      <dgm:prSet presAssocID="{D695EBB3-00C2-4735-A24C-C3BC8499EFEC}" presName="linearFlow" presStyleCnt="0">
        <dgm:presLayoutVars>
          <dgm:dir/>
          <dgm:animLvl val="lvl"/>
          <dgm:resizeHandles val="exact"/>
        </dgm:presLayoutVars>
      </dgm:prSet>
      <dgm:spPr/>
      <dgm:t>
        <a:bodyPr/>
        <a:lstStyle/>
        <a:p>
          <a:endParaRPr lang="en-US"/>
        </a:p>
      </dgm:t>
    </dgm:pt>
    <dgm:pt modelId="{253562E9-894A-4FC2-AA21-FF9B22E8E156}" type="pres">
      <dgm:prSet presAssocID="{63BA123E-3972-48A4-B849-B37ACF8898CC}" presName="composite" presStyleCnt="0"/>
      <dgm:spPr/>
    </dgm:pt>
    <dgm:pt modelId="{9B7B000B-5471-4825-971E-62B4CED992FC}" type="pres">
      <dgm:prSet presAssocID="{63BA123E-3972-48A4-B849-B37ACF8898CC}" presName="parentText" presStyleLbl="alignNode1" presStyleIdx="0" presStyleCnt="4" custScaleY="116661">
        <dgm:presLayoutVars>
          <dgm:chMax val="1"/>
          <dgm:bulletEnabled val="1"/>
        </dgm:presLayoutVars>
      </dgm:prSet>
      <dgm:spPr/>
      <dgm:t>
        <a:bodyPr/>
        <a:lstStyle/>
        <a:p>
          <a:endParaRPr lang="en-US"/>
        </a:p>
      </dgm:t>
    </dgm:pt>
    <dgm:pt modelId="{2950FCA7-51B2-4B7A-A6D9-BEC7C2A0BD93}" type="pres">
      <dgm:prSet presAssocID="{63BA123E-3972-48A4-B849-B37ACF8898CC}" presName="descendantText" presStyleLbl="alignAcc1" presStyleIdx="0" presStyleCnt="4" custScaleX="98385" custLinFactNeighborX="-2" custLinFactNeighborY="8797">
        <dgm:presLayoutVars>
          <dgm:bulletEnabled val="1"/>
        </dgm:presLayoutVars>
      </dgm:prSet>
      <dgm:spPr/>
      <dgm:t>
        <a:bodyPr/>
        <a:lstStyle/>
        <a:p>
          <a:endParaRPr lang="en-US"/>
        </a:p>
      </dgm:t>
    </dgm:pt>
    <dgm:pt modelId="{6E33DDD0-4F50-43AF-B85D-095FDBB854FF}" type="pres">
      <dgm:prSet presAssocID="{4AF68ACD-E7AA-41A5-8C05-B560431DCB11}" presName="sp" presStyleCnt="0"/>
      <dgm:spPr/>
    </dgm:pt>
    <dgm:pt modelId="{3DE104F8-9616-4481-83C4-71A64073A478}" type="pres">
      <dgm:prSet presAssocID="{F25FFB94-50D9-4A41-9905-36F2C6DDEA76}" presName="composite" presStyleCnt="0"/>
      <dgm:spPr/>
    </dgm:pt>
    <dgm:pt modelId="{BA901191-63C1-4C57-8184-FACFA6C02719}" type="pres">
      <dgm:prSet presAssocID="{F25FFB94-50D9-4A41-9905-36F2C6DDEA76}" presName="parentText" presStyleLbl="alignNode1" presStyleIdx="1" presStyleCnt="4">
        <dgm:presLayoutVars>
          <dgm:chMax val="1"/>
          <dgm:bulletEnabled val="1"/>
        </dgm:presLayoutVars>
      </dgm:prSet>
      <dgm:spPr/>
      <dgm:t>
        <a:bodyPr/>
        <a:lstStyle/>
        <a:p>
          <a:endParaRPr lang="en-US"/>
        </a:p>
      </dgm:t>
    </dgm:pt>
    <dgm:pt modelId="{40C7E94C-3981-4412-839A-3688F740F420}" type="pres">
      <dgm:prSet presAssocID="{F25FFB94-50D9-4A41-9905-36F2C6DDEA76}" presName="descendantText" presStyleLbl="alignAcc1" presStyleIdx="1" presStyleCnt="4" custScaleX="98437" custScaleY="108339" custLinFactNeighborX="-89" custLinFactNeighborY="8482">
        <dgm:presLayoutVars>
          <dgm:bulletEnabled val="1"/>
        </dgm:presLayoutVars>
      </dgm:prSet>
      <dgm:spPr/>
      <dgm:t>
        <a:bodyPr/>
        <a:lstStyle/>
        <a:p>
          <a:endParaRPr lang="en-US"/>
        </a:p>
      </dgm:t>
    </dgm:pt>
    <dgm:pt modelId="{264F5065-DD51-4150-9827-8BFD66E2BC6B}" type="pres">
      <dgm:prSet presAssocID="{D3090B93-7799-4277-A55E-EC8D80457F11}" presName="sp" presStyleCnt="0"/>
      <dgm:spPr/>
    </dgm:pt>
    <dgm:pt modelId="{4871973C-C4D4-4A2E-9271-7498751EAE44}" type="pres">
      <dgm:prSet presAssocID="{D47121D6-56E1-4887-A10B-603585608FCA}" presName="composite" presStyleCnt="0"/>
      <dgm:spPr/>
    </dgm:pt>
    <dgm:pt modelId="{A5EAFE8B-B995-462F-BD31-A5460230475A}" type="pres">
      <dgm:prSet presAssocID="{D47121D6-56E1-4887-A10B-603585608FCA}" presName="parentText" presStyleLbl="alignNode1" presStyleIdx="2" presStyleCnt="4">
        <dgm:presLayoutVars>
          <dgm:chMax val="1"/>
          <dgm:bulletEnabled val="1"/>
        </dgm:presLayoutVars>
      </dgm:prSet>
      <dgm:spPr/>
      <dgm:t>
        <a:bodyPr/>
        <a:lstStyle/>
        <a:p>
          <a:endParaRPr lang="en-US"/>
        </a:p>
      </dgm:t>
    </dgm:pt>
    <dgm:pt modelId="{99DEC54A-87F1-44D6-9073-8802F3342921}" type="pres">
      <dgm:prSet presAssocID="{D47121D6-56E1-4887-A10B-603585608FCA}" presName="descendantText" presStyleLbl="alignAcc1" presStyleIdx="2" presStyleCnt="4">
        <dgm:presLayoutVars>
          <dgm:bulletEnabled val="1"/>
        </dgm:presLayoutVars>
      </dgm:prSet>
      <dgm:spPr/>
      <dgm:t>
        <a:bodyPr/>
        <a:lstStyle/>
        <a:p>
          <a:endParaRPr lang="en-US"/>
        </a:p>
      </dgm:t>
    </dgm:pt>
    <dgm:pt modelId="{E8EA0FFF-3D64-47B1-A54B-1411C88865B3}" type="pres">
      <dgm:prSet presAssocID="{CC56E86A-3138-4D6D-85F0-B1D91046A47C}" presName="sp" presStyleCnt="0"/>
      <dgm:spPr/>
    </dgm:pt>
    <dgm:pt modelId="{19FEB8E7-B068-43AD-A56D-E8D3A5D617DD}" type="pres">
      <dgm:prSet presAssocID="{789113A3-8C82-43D8-8DDC-B6315ED236B7}" presName="composite" presStyleCnt="0"/>
      <dgm:spPr/>
    </dgm:pt>
    <dgm:pt modelId="{BB0DFF4C-F090-4F78-9211-4B3BE388DBD0}" type="pres">
      <dgm:prSet presAssocID="{789113A3-8C82-43D8-8DDC-B6315ED236B7}" presName="parentText" presStyleLbl="alignNode1" presStyleIdx="3" presStyleCnt="4">
        <dgm:presLayoutVars>
          <dgm:chMax val="1"/>
          <dgm:bulletEnabled val="1"/>
        </dgm:presLayoutVars>
      </dgm:prSet>
      <dgm:spPr/>
      <dgm:t>
        <a:bodyPr/>
        <a:lstStyle/>
        <a:p>
          <a:endParaRPr lang="en-US"/>
        </a:p>
      </dgm:t>
    </dgm:pt>
    <dgm:pt modelId="{C7832D8C-8C9D-41D7-B089-D77E9F338545}" type="pres">
      <dgm:prSet presAssocID="{789113A3-8C82-43D8-8DDC-B6315ED236B7}" presName="descendantText" presStyleLbl="alignAcc1" presStyleIdx="3" presStyleCnt="4">
        <dgm:presLayoutVars>
          <dgm:bulletEnabled val="1"/>
        </dgm:presLayoutVars>
      </dgm:prSet>
      <dgm:spPr/>
      <dgm:t>
        <a:bodyPr/>
        <a:lstStyle/>
        <a:p>
          <a:endParaRPr lang="en-US"/>
        </a:p>
      </dgm:t>
    </dgm:pt>
  </dgm:ptLst>
  <dgm:cxnLst>
    <dgm:cxn modelId="{C8A368EF-3AFB-4584-A7BF-7F19DA160950}" srcId="{D695EBB3-00C2-4735-A24C-C3BC8499EFEC}" destId="{789113A3-8C82-43D8-8DDC-B6315ED236B7}" srcOrd="3" destOrd="0" parTransId="{64496E0F-8BD4-4033-BB5E-208A5D2FEC6D}" sibTransId="{7B7FFF79-B73C-40D8-9112-C8D48C34FC51}"/>
    <dgm:cxn modelId="{73717925-A221-4AFE-8A45-2D0045E49C47}" srcId="{789113A3-8C82-43D8-8DDC-B6315ED236B7}" destId="{5FEA453D-9C0E-4268-B63E-68ADCC542322}" srcOrd="0" destOrd="0" parTransId="{77BF72BE-475B-45A8-A717-50FDEA00F4E0}" sibTransId="{2E76A53C-709B-430A-ADC6-24FE51B3616F}"/>
    <dgm:cxn modelId="{E4796E67-50BF-4734-98C3-AC3A2FE3AE66}" type="presOf" srcId="{63BA123E-3972-48A4-B849-B37ACF8898CC}" destId="{9B7B000B-5471-4825-971E-62B4CED992FC}" srcOrd="0" destOrd="0" presId="urn:microsoft.com/office/officeart/2005/8/layout/chevron2"/>
    <dgm:cxn modelId="{0DF99E45-3557-4121-B64A-E53A17496E2B}" srcId="{F25FFB94-50D9-4A41-9905-36F2C6DDEA76}" destId="{50931E0A-5BB1-489A-A222-C5888BE03ABF}" srcOrd="0" destOrd="0" parTransId="{131117A5-8CAD-4D72-8E4F-2C47C89E4460}" sibTransId="{8D0B0DE4-2970-46EE-86F5-57677D8D8222}"/>
    <dgm:cxn modelId="{8EA29679-A7CA-413E-9373-494850431DDD}" srcId="{D695EBB3-00C2-4735-A24C-C3BC8499EFEC}" destId="{F25FFB94-50D9-4A41-9905-36F2C6DDEA76}" srcOrd="1" destOrd="0" parTransId="{40BEFFE9-AB10-43B9-8464-C99A7BED667B}" sibTransId="{D3090B93-7799-4277-A55E-EC8D80457F11}"/>
    <dgm:cxn modelId="{8AE16F16-4DFA-4178-847D-0E7F4B7BDCEB}" type="presOf" srcId="{D47121D6-56E1-4887-A10B-603585608FCA}" destId="{A5EAFE8B-B995-462F-BD31-A5460230475A}" srcOrd="0" destOrd="0" presId="urn:microsoft.com/office/officeart/2005/8/layout/chevron2"/>
    <dgm:cxn modelId="{34688CE8-5A6D-4D9C-975C-21C6FB56064A}" type="presOf" srcId="{50931E0A-5BB1-489A-A222-C5888BE03ABF}" destId="{40C7E94C-3981-4412-839A-3688F740F420}" srcOrd="0" destOrd="0" presId="urn:microsoft.com/office/officeart/2005/8/layout/chevron2"/>
    <dgm:cxn modelId="{334ACA6A-C3CA-4040-8EF6-7E7037B4F370}" type="presOf" srcId="{68039522-679C-4519-9CDB-E330E5DA957B}" destId="{99DEC54A-87F1-44D6-9073-8802F3342921}" srcOrd="0" destOrd="0" presId="urn:microsoft.com/office/officeart/2005/8/layout/chevron2"/>
    <dgm:cxn modelId="{969E116A-DCA8-4E05-846C-03EC28AFC9D0}" srcId="{D695EBB3-00C2-4735-A24C-C3BC8499EFEC}" destId="{63BA123E-3972-48A4-B849-B37ACF8898CC}" srcOrd="0" destOrd="0" parTransId="{F3B07860-283C-4AE4-9B17-F420B9825525}" sibTransId="{4AF68ACD-E7AA-41A5-8C05-B560431DCB11}"/>
    <dgm:cxn modelId="{6B6C1D0A-091D-452E-9D36-3F682341660D}" type="presOf" srcId="{D695EBB3-00C2-4735-A24C-C3BC8499EFEC}" destId="{2EDDF951-0C41-498D-99BD-CABCB5AD43FB}" srcOrd="0" destOrd="0" presId="urn:microsoft.com/office/officeart/2005/8/layout/chevron2"/>
    <dgm:cxn modelId="{3BB6250F-C97A-4A22-84B1-24A7DA128120}" srcId="{D695EBB3-00C2-4735-A24C-C3BC8499EFEC}" destId="{D47121D6-56E1-4887-A10B-603585608FCA}" srcOrd="2" destOrd="0" parTransId="{339E90C6-82F6-4192-98FF-303E31EDA323}" sibTransId="{CC56E86A-3138-4D6D-85F0-B1D91046A47C}"/>
    <dgm:cxn modelId="{811A6057-41FD-49E8-AFA5-80F530658F14}" type="presOf" srcId="{F25FFB94-50D9-4A41-9905-36F2C6DDEA76}" destId="{BA901191-63C1-4C57-8184-FACFA6C02719}" srcOrd="0" destOrd="0" presId="urn:microsoft.com/office/officeart/2005/8/layout/chevron2"/>
    <dgm:cxn modelId="{19A24489-9CE3-4185-9D74-99E75C398A82}" srcId="{D47121D6-56E1-4887-A10B-603585608FCA}" destId="{68039522-679C-4519-9CDB-E330E5DA957B}" srcOrd="0" destOrd="0" parTransId="{7779CF76-59C3-4877-B8A2-5DB429E70217}" sibTransId="{1479F75E-D375-4692-BB69-151F0E8032D2}"/>
    <dgm:cxn modelId="{25787F99-70CF-4209-9633-3CC867BCE5BB}" type="presOf" srcId="{BF3DC484-AF72-458F-BFF6-2B8D00E58161}" destId="{2950FCA7-51B2-4B7A-A6D9-BEC7C2A0BD93}" srcOrd="0" destOrd="0" presId="urn:microsoft.com/office/officeart/2005/8/layout/chevron2"/>
    <dgm:cxn modelId="{74DDB22D-DE10-407C-B2A4-C39F0408A921}" type="presOf" srcId="{5FEA453D-9C0E-4268-B63E-68ADCC542322}" destId="{C7832D8C-8C9D-41D7-B089-D77E9F338545}" srcOrd="0" destOrd="0" presId="urn:microsoft.com/office/officeart/2005/8/layout/chevron2"/>
    <dgm:cxn modelId="{03B11F2E-F17B-484A-ADC0-0409E109DD90}" srcId="{63BA123E-3972-48A4-B849-B37ACF8898CC}" destId="{BF3DC484-AF72-458F-BFF6-2B8D00E58161}" srcOrd="0" destOrd="0" parTransId="{7E55B84B-474C-4B83-A53B-76D99422B27E}" sibTransId="{496BD58A-1962-4029-A0A6-5AD77D9E08C3}"/>
    <dgm:cxn modelId="{2A6A94C7-38BF-4BA5-A901-9674E9E2A0D7}" type="presOf" srcId="{789113A3-8C82-43D8-8DDC-B6315ED236B7}" destId="{BB0DFF4C-F090-4F78-9211-4B3BE388DBD0}" srcOrd="0" destOrd="0" presId="urn:microsoft.com/office/officeart/2005/8/layout/chevron2"/>
    <dgm:cxn modelId="{8EB497F2-206B-4FE4-B34A-384F819DDB61}" type="presParOf" srcId="{2EDDF951-0C41-498D-99BD-CABCB5AD43FB}" destId="{253562E9-894A-4FC2-AA21-FF9B22E8E156}" srcOrd="0" destOrd="0" presId="urn:microsoft.com/office/officeart/2005/8/layout/chevron2"/>
    <dgm:cxn modelId="{C60B5727-8BFE-4CA9-8C03-A6656D0BE396}" type="presParOf" srcId="{253562E9-894A-4FC2-AA21-FF9B22E8E156}" destId="{9B7B000B-5471-4825-971E-62B4CED992FC}" srcOrd="0" destOrd="0" presId="urn:microsoft.com/office/officeart/2005/8/layout/chevron2"/>
    <dgm:cxn modelId="{DB51949C-B63E-4B6B-919D-57CC9063E5DB}" type="presParOf" srcId="{253562E9-894A-4FC2-AA21-FF9B22E8E156}" destId="{2950FCA7-51B2-4B7A-A6D9-BEC7C2A0BD93}" srcOrd="1" destOrd="0" presId="urn:microsoft.com/office/officeart/2005/8/layout/chevron2"/>
    <dgm:cxn modelId="{1527D40A-2AE2-4608-BCB3-600374B9C6AB}" type="presParOf" srcId="{2EDDF951-0C41-498D-99BD-CABCB5AD43FB}" destId="{6E33DDD0-4F50-43AF-B85D-095FDBB854FF}" srcOrd="1" destOrd="0" presId="urn:microsoft.com/office/officeart/2005/8/layout/chevron2"/>
    <dgm:cxn modelId="{04C58083-F57A-4AA0-977B-A3256781727D}" type="presParOf" srcId="{2EDDF951-0C41-498D-99BD-CABCB5AD43FB}" destId="{3DE104F8-9616-4481-83C4-71A64073A478}" srcOrd="2" destOrd="0" presId="urn:microsoft.com/office/officeart/2005/8/layout/chevron2"/>
    <dgm:cxn modelId="{B2B91211-48F9-4064-87A4-950CBD20C0BA}" type="presParOf" srcId="{3DE104F8-9616-4481-83C4-71A64073A478}" destId="{BA901191-63C1-4C57-8184-FACFA6C02719}" srcOrd="0" destOrd="0" presId="urn:microsoft.com/office/officeart/2005/8/layout/chevron2"/>
    <dgm:cxn modelId="{2E56E30E-6DB1-47A6-A8C8-F8F671320DDA}" type="presParOf" srcId="{3DE104F8-9616-4481-83C4-71A64073A478}" destId="{40C7E94C-3981-4412-839A-3688F740F420}" srcOrd="1" destOrd="0" presId="urn:microsoft.com/office/officeart/2005/8/layout/chevron2"/>
    <dgm:cxn modelId="{B53BAA14-2971-44F1-8326-E2098CA23BA4}" type="presParOf" srcId="{2EDDF951-0C41-498D-99BD-CABCB5AD43FB}" destId="{264F5065-DD51-4150-9827-8BFD66E2BC6B}" srcOrd="3" destOrd="0" presId="urn:microsoft.com/office/officeart/2005/8/layout/chevron2"/>
    <dgm:cxn modelId="{4BE18B8B-B8CF-478C-9521-27ED8FFEA0AA}" type="presParOf" srcId="{2EDDF951-0C41-498D-99BD-CABCB5AD43FB}" destId="{4871973C-C4D4-4A2E-9271-7498751EAE44}" srcOrd="4" destOrd="0" presId="urn:microsoft.com/office/officeart/2005/8/layout/chevron2"/>
    <dgm:cxn modelId="{5AA990FB-EB7B-4CD4-985A-70AF9569C7C5}" type="presParOf" srcId="{4871973C-C4D4-4A2E-9271-7498751EAE44}" destId="{A5EAFE8B-B995-462F-BD31-A5460230475A}" srcOrd="0" destOrd="0" presId="urn:microsoft.com/office/officeart/2005/8/layout/chevron2"/>
    <dgm:cxn modelId="{B7098BAA-0853-4A8F-902F-0C9B581E92DE}" type="presParOf" srcId="{4871973C-C4D4-4A2E-9271-7498751EAE44}" destId="{99DEC54A-87F1-44D6-9073-8802F3342921}" srcOrd="1" destOrd="0" presId="urn:microsoft.com/office/officeart/2005/8/layout/chevron2"/>
    <dgm:cxn modelId="{DEDC09B5-913D-415C-9ED4-161F48C70338}" type="presParOf" srcId="{2EDDF951-0C41-498D-99BD-CABCB5AD43FB}" destId="{E8EA0FFF-3D64-47B1-A54B-1411C88865B3}" srcOrd="5" destOrd="0" presId="urn:microsoft.com/office/officeart/2005/8/layout/chevron2"/>
    <dgm:cxn modelId="{A9C7EF00-7F5D-4BD8-B89E-CF19A86BE82F}" type="presParOf" srcId="{2EDDF951-0C41-498D-99BD-CABCB5AD43FB}" destId="{19FEB8E7-B068-43AD-A56D-E8D3A5D617DD}" srcOrd="6" destOrd="0" presId="urn:microsoft.com/office/officeart/2005/8/layout/chevron2"/>
    <dgm:cxn modelId="{E379DD6B-88CF-4CE4-8619-961F9199C488}" type="presParOf" srcId="{19FEB8E7-B068-43AD-A56D-E8D3A5D617DD}" destId="{BB0DFF4C-F090-4F78-9211-4B3BE388DBD0}" srcOrd="0" destOrd="0" presId="urn:microsoft.com/office/officeart/2005/8/layout/chevron2"/>
    <dgm:cxn modelId="{87716D22-480D-4A1B-85D1-D5356499D380}" type="presParOf" srcId="{19FEB8E7-B068-43AD-A56D-E8D3A5D617DD}" destId="{C7832D8C-8C9D-41D7-B089-D77E9F33854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7D53FB4-E982-47CA-ADCD-C8708378800B}" type="doc">
      <dgm:prSet loTypeId="urn:microsoft.com/office/officeart/2005/8/layout/list1" loCatId="list" qsTypeId="urn:microsoft.com/office/officeart/2005/8/quickstyle/simple3" qsCatId="simple" csTypeId="urn:microsoft.com/office/officeart/2005/8/colors/colorful2" csCatId="colorful" phldr="1"/>
      <dgm:spPr/>
      <dgm:t>
        <a:bodyPr/>
        <a:lstStyle/>
        <a:p>
          <a:endParaRPr lang="en-US"/>
        </a:p>
      </dgm:t>
    </dgm:pt>
    <dgm:pt modelId="{23B27392-3A22-4EBF-BC84-05C9191269BE}">
      <dgm:prSet phldrT="[Text]" custT="1"/>
      <dgm:spPr/>
      <dgm:t>
        <a:bodyPr/>
        <a:lstStyle/>
        <a:p>
          <a:pPr algn="just"/>
          <a:r>
            <a:rPr lang="en-US" sz="2400" b="1" smtClean="0">
              <a:latin typeface="Times New Roman" pitchFamily="18" charset="0"/>
              <a:cs typeface="Times New Roman" pitchFamily="18" charset="0"/>
            </a:rPr>
            <a:t>Sự kiện bất ngờ</a:t>
          </a:r>
          <a:endParaRPr lang="en-US" sz="2400" b="1">
            <a:latin typeface="Times New Roman" pitchFamily="18" charset="0"/>
            <a:cs typeface="Times New Roman" pitchFamily="18" charset="0"/>
          </a:endParaRPr>
        </a:p>
      </dgm:t>
    </dgm:pt>
    <dgm:pt modelId="{446D6136-A9FB-4965-87BC-6E7CCC7C010F}" type="parTrans" cxnId="{C44A9586-4D7A-4B81-9635-F49AEFD5DF0E}">
      <dgm:prSet/>
      <dgm:spPr/>
      <dgm:t>
        <a:bodyPr/>
        <a:lstStyle/>
        <a:p>
          <a:pPr algn="just"/>
          <a:endParaRPr lang="en-US" sz="2400" b="1">
            <a:solidFill>
              <a:schemeClr val="tx1"/>
            </a:solidFill>
            <a:latin typeface="Times New Roman" pitchFamily="18" charset="0"/>
            <a:cs typeface="Times New Roman" pitchFamily="18" charset="0"/>
          </a:endParaRPr>
        </a:p>
      </dgm:t>
    </dgm:pt>
    <dgm:pt modelId="{A2907085-C503-45E3-86B0-CEF86182B7AE}" type="sibTrans" cxnId="{C44A9586-4D7A-4B81-9635-F49AEFD5DF0E}">
      <dgm:prSet/>
      <dgm:spPr/>
      <dgm:t>
        <a:bodyPr/>
        <a:lstStyle/>
        <a:p>
          <a:pPr algn="just"/>
          <a:endParaRPr lang="en-US" sz="2400" b="1">
            <a:solidFill>
              <a:schemeClr val="tx1"/>
            </a:solidFill>
            <a:latin typeface="Times New Roman" pitchFamily="18" charset="0"/>
            <a:cs typeface="Times New Roman" pitchFamily="18" charset="0"/>
          </a:endParaRPr>
        </a:p>
      </dgm:t>
    </dgm:pt>
    <dgm:pt modelId="{9792AD52-2246-416B-BE7F-459F1658A325}">
      <dgm:prSet phldrT="[Text]" custT="1"/>
      <dgm:spPr/>
      <dgm:t>
        <a:bodyPr/>
        <a:lstStyle/>
        <a:p>
          <a:pPr algn="just"/>
          <a:r>
            <a:rPr lang="en-US" sz="2400" b="1" smtClean="0">
              <a:latin typeface="Times New Roman" pitchFamily="18" charset="0"/>
              <a:cs typeface="Times New Roman" pitchFamily="18" charset="0"/>
            </a:rPr>
            <a:t>Tình trạng không có TNHS</a:t>
          </a:r>
          <a:endParaRPr lang="en-US" sz="2400" b="1">
            <a:latin typeface="Times New Roman" pitchFamily="18" charset="0"/>
            <a:cs typeface="Times New Roman" pitchFamily="18" charset="0"/>
          </a:endParaRPr>
        </a:p>
      </dgm:t>
    </dgm:pt>
    <dgm:pt modelId="{2D3509A3-B6DC-4730-85F0-6BD022614A7B}" type="parTrans" cxnId="{363BEA01-7EC4-4670-92C0-1EDE331E7D35}">
      <dgm:prSet/>
      <dgm:spPr/>
      <dgm:t>
        <a:bodyPr/>
        <a:lstStyle/>
        <a:p>
          <a:pPr algn="just"/>
          <a:endParaRPr lang="en-US" sz="2400" b="1">
            <a:solidFill>
              <a:schemeClr val="tx1"/>
            </a:solidFill>
            <a:latin typeface="Times New Roman" pitchFamily="18" charset="0"/>
            <a:cs typeface="Times New Roman" pitchFamily="18" charset="0"/>
          </a:endParaRPr>
        </a:p>
      </dgm:t>
    </dgm:pt>
    <dgm:pt modelId="{3B1A69C6-5A06-4560-9B71-42E01EA0BE3A}" type="sibTrans" cxnId="{363BEA01-7EC4-4670-92C0-1EDE331E7D35}">
      <dgm:prSet/>
      <dgm:spPr/>
      <dgm:t>
        <a:bodyPr/>
        <a:lstStyle/>
        <a:p>
          <a:pPr algn="just"/>
          <a:endParaRPr lang="en-US" sz="2400" b="1">
            <a:solidFill>
              <a:schemeClr val="tx1"/>
            </a:solidFill>
            <a:latin typeface="Times New Roman" pitchFamily="18" charset="0"/>
            <a:cs typeface="Times New Roman" pitchFamily="18" charset="0"/>
          </a:endParaRPr>
        </a:p>
      </dgm:t>
    </dgm:pt>
    <dgm:pt modelId="{030F2AB0-9999-4D4E-B9B7-42C59B37BE45}">
      <dgm:prSet phldrT="[Text]" custT="1"/>
      <dgm:spPr/>
      <dgm:t>
        <a:bodyPr/>
        <a:lstStyle/>
        <a:p>
          <a:pPr algn="just"/>
          <a:r>
            <a:rPr lang="en-US" sz="2400" b="1" smtClean="0">
              <a:latin typeface="Times New Roman" pitchFamily="18" charset="0"/>
              <a:cs typeface="Times New Roman" pitchFamily="18" charset="0"/>
            </a:rPr>
            <a:t>Phòng vệ chính đáng</a:t>
          </a:r>
          <a:endParaRPr lang="en-US" sz="2400" b="1">
            <a:latin typeface="Times New Roman" pitchFamily="18" charset="0"/>
            <a:cs typeface="Times New Roman" pitchFamily="18" charset="0"/>
          </a:endParaRPr>
        </a:p>
      </dgm:t>
    </dgm:pt>
    <dgm:pt modelId="{EE307944-427B-4447-9C3B-163247529B71}" type="parTrans" cxnId="{300305E6-84C6-442C-9F9A-6E85E3CFB675}">
      <dgm:prSet/>
      <dgm:spPr/>
      <dgm:t>
        <a:bodyPr/>
        <a:lstStyle/>
        <a:p>
          <a:pPr algn="just"/>
          <a:endParaRPr lang="en-US" sz="2400" b="1">
            <a:solidFill>
              <a:schemeClr val="tx1"/>
            </a:solidFill>
            <a:latin typeface="Times New Roman" pitchFamily="18" charset="0"/>
            <a:cs typeface="Times New Roman" pitchFamily="18" charset="0"/>
          </a:endParaRPr>
        </a:p>
      </dgm:t>
    </dgm:pt>
    <dgm:pt modelId="{2FC83951-19E9-4166-B139-4522CC526EB5}" type="sibTrans" cxnId="{300305E6-84C6-442C-9F9A-6E85E3CFB675}">
      <dgm:prSet/>
      <dgm:spPr/>
      <dgm:t>
        <a:bodyPr/>
        <a:lstStyle/>
        <a:p>
          <a:pPr algn="just"/>
          <a:endParaRPr lang="en-US" sz="2400" b="1">
            <a:solidFill>
              <a:schemeClr val="tx1"/>
            </a:solidFill>
            <a:latin typeface="Times New Roman" pitchFamily="18" charset="0"/>
            <a:cs typeface="Times New Roman" pitchFamily="18" charset="0"/>
          </a:endParaRPr>
        </a:p>
      </dgm:t>
    </dgm:pt>
    <dgm:pt modelId="{8BEF24AD-4639-48D9-A02F-AF95C96FFAFC}">
      <dgm:prSet phldrT="[Text]" custT="1"/>
      <dgm:spPr/>
      <dgm:t>
        <a:bodyPr/>
        <a:lstStyle/>
        <a:p>
          <a:pPr algn="just"/>
          <a:r>
            <a:rPr lang="en-US" sz="2400" b="1" smtClean="0">
              <a:latin typeface="Times New Roman" pitchFamily="18" charset="0"/>
              <a:cs typeface="Times New Roman" pitchFamily="18" charset="0"/>
            </a:rPr>
            <a:t>Tình thế cấp thiết</a:t>
          </a:r>
          <a:endParaRPr lang="en-US" sz="2400" b="1">
            <a:latin typeface="Times New Roman" pitchFamily="18" charset="0"/>
            <a:cs typeface="Times New Roman" pitchFamily="18" charset="0"/>
          </a:endParaRPr>
        </a:p>
      </dgm:t>
    </dgm:pt>
    <dgm:pt modelId="{2488FCD5-265B-4C26-9619-EC81FBEDE1EB}" type="parTrans" cxnId="{DA8C1963-4453-49CC-8109-7734C91BEE8A}">
      <dgm:prSet/>
      <dgm:spPr/>
      <dgm:t>
        <a:bodyPr/>
        <a:lstStyle/>
        <a:p>
          <a:pPr algn="just"/>
          <a:endParaRPr lang="en-US" sz="2400" b="1">
            <a:solidFill>
              <a:schemeClr val="tx1"/>
            </a:solidFill>
            <a:latin typeface="Times New Roman" pitchFamily="18" charset="0"/>
            <a:cs typeface="Times New Roman" pitchFamily="18" charset="0"/>
          </a:endParaRPr>
        </a:p>
      </dgm:t>
    </dgm:pt>
    <dgm:pt modelId="{5DE02DDE-FAFD-4851-877E-A22417B4B2B3}" type="sibTrans" cxnId="{DA8C1963-4453-49CC-8109-7734C91BEE8A}">
      <dgm:prSet/>
      <dgm:spPr/>
      <dgm:t>
        <a:bodyPr/>
        <a:lstStyle/>
        <a:p>
          <a:pPr algn="just"/>
          <a:endParaRPr lang="en-US" sz="2400" b="1">
            <a:solidFill>
              <a:schemeClr val="tx1"/>
            </a:solidFill>
            <a:latin typeface="Times New Roman" pitchFamily="18" charset="0"/>
            <a:cs typeface="Times New Roman" pitchFamily="18" charset="0"/>
          </a:endParaRPr>
        </a:p>
      </dgm:t>
    </dgm:pt>
    <dgm:pt modelId="{C462CD59-50C3-4B21-9FD4-24EC70170916}">
      <dgm:prSet custT="1"/>
      <dgm:spPr/>
      <dgm:t>
        <a:bodyPr/>
        <a:lstStyle/>
        <a:p>
          <a:pPr algn="just"/>
          <a:endParaRPr lang="en-US" sz="1800">
            <a:solidFill>
              <a:schemeClr val="tx1"/>
            </a:solidFill>
            <a:latin typeface="Times New Roman" pitchFamily="18" charset="0"/>
            <a:cs typeface="Times New Roman" pitchFamily="18" charset="0"/>
          </a:endParaRPr>
        </a:p>
      </dgm:t>
    </dgm:pt>
    <dgm:pt modelId="{00C81DC1-F712-4FC2-AB8A-4833383E46D5}" type="parTrans" cxnId="{48E5D6AC-2B99-4EE1-B73B-2033A65D7EE0}">
      <dgm:prSet/>
      <dgm:spPr/>
      <dgm:t>
        <a:bodyPr/>
        <a:lstStyle/>
        <a:p>
          <a:pPr algn="just"/>
          <a:endParaRPr lang="en-US">
            <a:solidFill>
              <a:schemeClr val="tx1"/>
            </a:solidFill>
          </a:endParaRPr>
        </a:p>
      </dgm:t>
    </dgm:pt>
    <dgm:pt modelId="{1202E22B-D850-4694-9E22-4A227A81EDB8}" type="sibTrans" cxnId="{48E5D6AC-2B99-4EE1-B73B-2033A65D7EE0}">
      <dgm:prSet/>
      <dgm:spPr/>
      <dgm:t>
        <a:bodyPr/>
        <a:lstStyle/>
        <a:p>
          <a:pPr algn="just"/>
          <a:endParaRPr lang="en-US">
            <a:solidFill>
              <a:schemeClr val="tx1"/>
            </a:solidFill>
          </a:endParaRPr>
        </a:p>
      </dgm:t>
    </dgm:pt>
    <dgm:pt modelId="{8D9E29CC-532A-4021-94F4-B1656083725E}">
      <dgm:prSet custT="1"/>
      <dgm:spPr/>
      <dgm:t>
        <a:bodyPr/>
        <a:lstStyle/>
        <a:p>
          <a:pPr algn="just">
            <a:tabLst/>
          </a:pPr>
          <a:endParaRPr lang="en-US" sz="1800">
            <a:solidFill>
              <a:schemeClr val="tx1"/>
            </a:solidFill>
            <a:latin typeface="Times New Roman" pitchFamily="18" charset="0"/>
            <a:cs typeface="Times New Roman" pitchFamily="18" charset="0"/>
          </a:endParaRPr>
        </a:p>
      </dgm:t>
    </dgm:pt>
    <dgm:pt modelId="{9B1F0511-153A-4616-9418-7F1A6C1C442D}" type="parTrans" cxnId="{2F7B4E98-B094-4CEE-A94D-00A2A4984422}">
      <dgm:prSet/>
      <dgm:spPr/>
      <dgm:t>
        <a:bodyPr/>
        <a:lstStyle/>
        <a:p>
          <a:pPr algn="just"/>
          <a:endParaRPr lang="en-US">
            <a:solidFill>
              <a:schemeClr val="tx1"/>
            </a:solidFill>
          </a:endParaRPr>
        </a:p>
      </dgm:t>
    </dgm:pt>
    <dgm:pt modelId="{07106E4B-CB34-483C-965D-3AD637A0ABCE}" type="sibTrans" cxnId="{2F7B4E98-B094-4CEE-A94D-00A2A4984422}">
      <dgm:prSet/>
      <dgm:spPr/>
      <dgm:t>
        <a:bodyPr/>
        <a:lstStyle/>
        <a:p>
          <a:pPr algn="just"/>
          <a:endParaRPr lang="en-US">
            <a:solidFill>
              <a:schemeClr val="tx1"/>
            </a:solidFill>
          </a:endParaRPr>
        </a:p>
      </dgm:t>
    </dgm:pt>
    <dgm:pt modelId="{DE0DB60C-5D7E-42CA-8E25-56B1B9826527}">
      <dgm:prSet/>
      <dgm:spPr/>
      <dgm:t>
        <a:bodyPr/>
        <a:lstStyle/>
        <a:p>
          <a:pPr marL="0" indent="0" algn="just"/>
          <a:endParaRPr lang="en-US">
            <a:solidFill>
              <a:schemeClr val="tx1"/>
            </a:solidFill>
            <a:latin typeface="Times New Roman" pitchFamily="18" charset="0"/>
            <a:cs typeface="Times New Roman" pitchFamily="18" charset="0"/>
          </a:endParaRPr>
        </a:p>
      </dgm:t>
    </dgm:pt>
    <dgm:pt modelId="{3EAD6506-9ED3-461A-9F9E-46AC0EA2AB78}" type="sibTrans" cxnId="{2AA66A28-1FCC-4ED5-96B2-2146BE110A28}">
      <dgm:prSet/>
      <dgm:spPr/>
      <dgm:t>
        <a:bodyPr/>
        <a:lstStyle/>
        <a:p>
          <a:pPr algn="just"/>
          <a:endParaRPr lang="en-US">
            <a:solidFill>
              <a:schemeClr val="tx1"/>
            </a:solidFill>
          </a:endParaRPr>
        </a:p>
      </dgm:t>
    </dgm:pt>
    <dgm:pt modelId="{EBEEEFE2-4B4B-42E0-869F-432E6947FC83}" type="parTrans" cxnId="{2AA66A28-1FCC-4ED5-96B2-2146BE110A28}">
      <dgm:prSet/>
      <dgm:spPr/>
      <dgm:t>
        <a:bodyPr/>
        <a:lstStyle/>
        <a:p>
          <a:pPr algn="just"/>
          <a:endParaRPr lang="en-US">
            <a:solidFill>
              <a:schemeClr val="tx1"/>
            </a:solidFill>
          </a:endParaRPr>
        </a:p>
      </dgm:t>
    </dgm:pt>
    <dgm:pt modelId="{94487A88-11D3-4925-A285-E43570FAE6F1}">
      <dgm:prSet custT="1"/>
      <dgm:spPr/>
      <dgm:t>
        <a:bodyPr/>
        <a:lstStyle/>
        <a:p>
          <a:pPr algn="just"/>
          <a:endParaRPr lang="en-US" sz="1800">
            <a:solidFill>
              <a:schemeClr val="tx1"/>
            </a:solidFill>
            <a:latin typeface="Times New Roman" pitchFamily="18" charset="0"/>
            <a:cs typeface="Times New Roman" pitchFamily="18" charset="0"/>
          </a:endParaRPr>
        </a:p>
      </dgm:t>
    </dgm:pt>
    <dgm:pt modelId="{CAA946AF-6497-4F89-8C55-E5CDD448136E}" type="sibTrans" cxnId="{AA8B6B92-7EA7-4EC2-B57E-E4FEE09F64C8}">
      <dgm:prSet/>
      <dgm:spPr/>
      <dgm:t>
        <a:bodyPr/>
        <a:lstStyle/>
        <a:p>
          <a:pPr algn="just"/>
          <a:endParaRPr lang="en-US">
            <a:solidFill>
              <a:schemeClr val="tx1"/>
            </a:solidFill>
          </a:endParaRPr>
        </a:p>
      </dgm:t>
    </dgm:pt>
    <dgm:pt modelId="{821586D5-589F-4BC7-8321-2C1939756DF7}" type="parTrans" cxnId="{AA8B6B92-7EA7-4EC2-B57E-E4FEE09F64C8}">
      <dgm:prSet/>
      <dgm:spPr/>
      <dgm:t>
        <a:bodyPr/>
        <a:lstStyle/>
        <a:p>
          <a:pPr algn="just"/>
          <a:endParaRPr lang="en-US">
            <a:solidFill>
              <a:schemeClr val="tx1"/>
            </a:solidFill>
          </a:endParaRPr>
        </a:p>
      </dgm:t>
    </dgm:pt>
    <dgm:pt modelId="{92FD26FC-D5D6-4C0D-BCD0-B3D863F5A1C1}">
      <dgm:prSet phldrT="[Text]" custT="1"/>
      <dgm:spPr/>
      <dgm:t>
        <a:bodyPr/>
        <a:lstStyle/>
        <a:p>
          <a:pPr algn="just"/>
          <a:r>
            <a:rPr lang="en-US" sz="2400" b="1" smtClean="0">
              <a:latin typeface="Times New Roman" pitchFamily="18" charset="0"/>
              <a:cs typeface="Times New Roman" pitchFamily="18" charset="0"/>
            </a:rPr>
            <a:t>Gây thiệt hại trong khi bắt giữ người phạm tội</a:t>
          </a:r>
          <a:endParaRPr lang="en-US" sz="2400" b="1">
            <a:latin typeface="Times New Roman" pitchFamily="18" charset="0"/>
            <a:cs typeface="Times New Roman" pitchFamily="18" charset="0"/>
          </a:endParaRPr>
        </a:p>
      </dgm:t>
    </dgm:pt>
    <dgm:pt modelId="{4EB5877C-BF5C-4632-8ABC-C5B965B37544}" type="parTrans" cxnId="{D89040F9-2238-4087-9259-A542574E8AC4}">
      <dgm:prSet/>
      <dgm:spPr/>
      <dgm:t>
        <a:bodyPr/>
        <a:lstStyle/>
        <a:p>
          <a:pPr algn="just"/>
          <a:endParaRPr lang="en-US">
            <a:solidFill>
              <a:schemeClr val="tx1"/>
            </a:solidFill>
          </a:endParaRPr>
        </a:p>
      </dgm:t>
    </dgm:pt>
    <dgm:pt modelId="{73DB6AA1-C483-4482-9615-64B511F64C2C}" type="sibTrans" cxnId="{D89040F9-2238-4087-9259-A542574E8AC4}">
      <dgm:prSet/>
      <dgm:spPr/>
      <dgm:t>
        <a:bodyPr/>
        <a:lstStyle/>
        <a:p>
          <a:pPr algn="just"/>
          <a:endParaRPr lang="en-US">
            <a:solidFill>
              <a:schemeClr val="tx1"/>
            </a:solidFill>
          </a:endParaRPr>
        </a:p>
      </dgm:t>
    </dgm:pt>
    <dgm:pt modelId="{090FF2CD-EC8A-4A04-B98C-6F9617B998F8}">
      <dgm:prSet phldrT="[Text]" custT="1"/>
      <dgm:spPr/>
      <dgm:t>
        <a:bodyPr/>
        <a:lstStyle/>
        <a:p>
          <a:pPr algn="just"/>
          <a:r>
            <a:rPr lang="en-US" sz="2400" b="1" smtClean="0">
              <a:latin typeface="Times New Roman" pitchFamily="18" charset="0"/>
              <a:cs typeface="Times New Roman" pitchFamily="18" charset="0"/>
            </a:rPr>
            <a:t>Rủi ro trong nghiên cứu, thử nghiệm áp dụng tiến bộ KHKT&amp;CN</a:t>
          </a:r>
          <a:endParaRPr lang="en-US" sz="2400" b="1">
            <a:latin typeface="Times New Roman" pitchFamily="18" charset="0"/>
            <a:cs typeface="Times New Roman" pitchFamily="18" charset="0"/>
          </a:endParaRPr>
        </a:p>
      </dgm:t>
    </dgm:pt>
    <dgm:pt modelId="{4D2E970C-7C42-4BE9-B121-5FEF3C4C7C44}" type="parTrans" cxnId="{13CE61F6-1600-40AD-AD84-72968C4F38EA}">
      <dgm:prSet/>
      <dgm:spPr/>
      <dgm:t>
        <a:bodyPr/>
        <a:lstStyle/>
        <a:p>
          <a:pPr algn="just"/>
          <a:endParaRPr lang="en-US">
            <a:solidFill>
              <a:schemeClr val="tx1"/>
            </a:solidFill>
          </a:endParaRPr>
        </a:p>
      </dgm:t>
    </dgm:pt>
    <dgm:pt modelId="{1032956D-59D1-4010-BAA8-C6C44C6B3CA4}" type="sibTrans" cxnId="{13CE61F6-1600-40AD-AD84-72968C4F38EA}">
      <dgm:prSet/>
      <dgm:spPr/>
      <dgm:t>
        <a:bodyPr/>
        <a:lstStyle/>
        <a:p>
          <a:pPr algn="just"/>
          <a:endParaRPr lang="en-US">
            <a:solidFill>
              <a:schemeClr val="tx1"/>
            </a:solidFill>
          </a:endParaRPr>
        </a:p>
      </dgm:t>
    </dgm:pt>
    <dgm:pt modelId="{F68264AD-ED4D-4AED-8826-66A88057D74C}">
      <dgm:prSet phldrT="[Text]" custT="1"/>
      <dgm:spPr/>
      <dgm:t>
        <a:bodyPr/>
        <a:lstStyle/>
        <a:p>
          <a:pPr algn="just"/>
          <a:r>
            <a:rPr lang="en-US" sz="2400" b="1" smtClean="0">
              <a:latin typeface="Times New Roman" pitchFamily="18" charset="0"/>
              <a:cs typeface="Times New Roman" pitchFamily="18" charset="0"/>
            </a:rPr>
            <a:t>Thi hành mệnh lệnh của người chỉ huy hoặc của cấp trên</a:t>
          </a:r>
          <a:endParaRPr lang="en-US" sz="2400" b="1">
            <a:latin typeface="Times New Roman" pitchFamily="18" charset="0"/>
            <a:cs typeface="Times New Roman" pitchFamily="18" charset="0"/>
          </a:endParaRPr>
        </a:p>
      </dgm:t>
    </dgm:pt>
    <dgm:pt modelId="{A8E3F0B6-DF88-4976-A2E2-E793DD504C15}" type="parTrans" cxnId="{412FDEEA-7119-46FF-8463-C79070D048A9}">
      <dgm:prSet/>
      <dgm:spPr/>
      <dgm:t>
        <a:bodyPr/>
        <a:lstStyle/>
        <a:p>
          <a:pPr algn="just"/>
          <a:endParaRPr lang="en-US">
            <a:solidFill>
              <a:schemeClr val="tx1"/>
            </a:solidFill>
          </a:endParaRPr>
        </a:p>
      </dgm:t>
    </dgm:pt>
    <dgm:pt modelId="{60ACFDE8-2856-41E9-8367-0DD19F59740F}" type="sibTrans" cxnId="{412FDEEA-7119-46FF-8463-C79070D048A9}">
      <dgm:prSet/>
      <dgm:spPr/>
      <dgm:t>
        <a:bodyPr/>
        <a:lstStyle/>
        <a:p>
          <a:pPr algn="just"/>
          <a:endParaRPr lang="en-US">
            <a:solidFill>
              <a:schemeClr val="tx1"/>
            </a:solidFill>
          </a:endParaRPr>
        </a:p>
      </dgm:t>
    </dgm:pt>
    <dgm:pt modelId="{D85AB158-D1AD-4686-9328-AB02F5B3575B}" type="pres">
      <dgm:prSet presAssocID="{07D53FB4-E982-47CA-ADCD-C8708378800B}" presName="linear" presStyleCnt="0">
        <dgm:presLayoutVars>
          <dgm:dir/>
          <dgm:animLvl val="lvl"/>
          <dgm:resizeHandles val="exact"/>
        </dgm:presLayoutVars>
      </dgm:prSet>
      <dgm:spPr/>
      <dgm:t>
        <a:bodyPr/>
        <a:lstStyle/>
        <a:p>
          <a:endParaRPr lang="en-US"/>
        </a:p>
      </dgm:t>
    </dgm:pt>
    <dgm:pt modelId="{64DFCE9E-CB5B-4674-A2D2-864D3AAFC0D8}" type="pres">
      <dgm:prSet presAssocID="{23B27392-3A22-4EBF-BC84-05C9191269BE}" presName="parentLin" presStyleCnt="0"/>
      <dgm:spPr/>
      <dgm:t>
        <a:bodyPr/>
        <a:lstStyle/>
        <a:p>
          <a:endParaRPr lang="en-US"/>
        </a:p>
      </dgm:t>
    </dgm:pt>
    <dgm:pt modelId="{F4B3E951-11C7-4291-B283-BF25357122F3}" type="pres">
      <dgm:prSet presAssocID="{23B27392-3A22-4EBF-BC84-05C9191269BE}" presName="parentLeftMargin" presStyleLbl="node1" presStyleIdx="0" presStyleCnt="7"/>
      <dgm:spPr/>
      <dgm:t>
        <a:bodyPr/>
        <a:lstStyle/>
        <a:p>
          <a:endParaRPr lang="en-US"/>
        </a:p>
      </dgm:t>
    </dgm:pt>
    <dgm:pt modelId="{4681E202-A10A-4375-9BC4-4209A43411C4}" type="pres">
      <dgm:prSet presAssocID="{23B27392-3A22-4EBF-BC84-05C9191269BE}" presName="parentText" presStyleLbl="node1" presStyleIdx="0" presStyleCnt="7" custScaleX="142857" custLinFactNeighborX="18623">
        <dgm:presLayoutVars>
          <dgm:chMax val="0"/>
          <dgm:bulletEnabled val="1"/>
        </dgm:presLayoutVars>
      </dgm:prSet>
      <dgm:spPr/>
      <dgm:t>
        <a:bodyPr/>
        <a:lstStyle/>
        <a:p>
          <a:endParaRPr lang="en-US"/>
        </a:p>
      </dgm:t>
    </dgm:pt>
    <dgm:pt modelId="{64041FAF-FA65-4887-A1AE-50B1327F48EC}" type="pres">
      <dgm:prSet presAssocID="{23B27392-3A22-4EBF-BC84-05C9191269BE}" presName="negativeSpace" presStyleCnt="0"/>
      <dgm:spPr/>
      <dgm:t>
        <a:bodyPr/>
        <a:lstStyle/>
        <a:p>
          <a:endParaRPr lang="en-US"/>
        </a:p>
      </dgm:t>
    </dgm:pt>
    <dgm:pt modelId="{DB9FF0FB-6972-4997-82FE-8A3AC72866F6}" type="pres">
      <dgm:prSet presAssocID="{23B27392-3A22-4EBF-BC84-05C9191269BE}" presName="childText" presStyleLbl="conFgAcc1" presStyleIdx="0" presStyleCnt="7" custLinFactNeighborX="13889" custLinFactNeighborY="-2044">
        <dgm:presLayoutVars>
          <dgm:bulletEnabled val="1"/>
        </dgm:presLayoutVars>
      </dgm:prSet>
      <dgm:spPr/>
      <dgm:t>
        <a:bodyPr/>
        <a:lstStyle/>
        <a:p>
          <a:endParaRPr lang="en-US"/>
        </a:p>
      </dgm:t>
    </dgm:pt>
    <dgm:pt modelId="{9634A482-B1CB-4E66-9CF1-160744FA7B8D}" type="pres">
      <dgm:prSet presAssocID="{A2907085-C503-45E3-86B0-CEF86182B7AE}" presName="spaceBetweenRectangles" presStyleCnt="0"/>
      <dgm:spPr/>
      <dgm:t>
        <a:bodyPr/>
        <a:lstStyle/>
        <a:p>
          <a:endParaRPr lang="en-US"/>
        </a:p>
      </dgm:t>
    </dgm:pt>
    <dgm:pt modelId="{0D61B241-3942-44FF-913E-D79392A07933}" type="pres">
      <dgm:prSet presAssocID="{9792AD52-2246-416B-BE7F-459F1658A325}" presName="parentLin" presStyleCnt="0"/>
      <dgm:spPr/>
      <dgm:t>
        <a:bodyPr/>
        <a:lstStyle/>
        <a:p>
          <a:endParaRPr lang="en-US"/>
        </a:p>
      </dgm:t>
    </dgm:pt>
    <dgm:pt modelId="{8F0CC848-53F8-4E2E-8DEB-CBC44C79B1D6}" type="pres">
      <dgm:prSet presAssocID="{9792AD52-2246-416B-BE7F-459F1658A325}" presName="parentLeftMargin" presStyleLbl="node1" presStyleIdx="0" presStyleCnt="7"/>
      <dgm:spPr/>
      <dgm:t>
        <a:bodyPr/>
        <a:lstStyle/>
        <a:p>
          <a:endParaRPr lang="en-US"/>
        </a:p>
      </dgm:t>
    </dgm:pt>
    <dgm:pt modelId="{AE75531A-BC66-4403-86D8-BDCA48129780}" type="pres">
      <dgm:prSet presAssocID="{9792AD52-2246-416B-BE7F-459F1658A325}" presName="parentText" presStyleLbl="node1" presStyleIdx="1" presStyleCnt="7" custScaleX="142857">
        <dgm:presLayoutVars>
          <dgm:chMax val="0"/>
          <dgm:bulletEnabled val="1"/>
        </dgm:presLayoutVars>
      </dgm:prSet>
      <dgm:spPr/>
      <dgm:t>
        <a:bodyPr/>
        <a:lstStyle/>
        <a:p>
          <a:endParaRPr lang="en-US"/>
        </a:p>
      </dgm:t>
    </dgm:pt>
    <dgm:pt modelId="{38AEF92E-41AF-442A-B221-F5129D3ACC56}" type="pres">
      <dgm:prSet presAssocID="{9792AD52-2246-416B-BE7F-459F1658A325}" presName="negativeSpace" presStyleCnt="0"/>
      <dgm:spPr/>
      <dgm:t>
        <a:bodyPr/>
        <a:lstStyle/>
        <a:p>
          <a:endParaRPr lang="en-US"/>
        </a:p>
      </dgm:t>
    </dgm:pt>
    <dgm:pt modelId="{55331D2B-4FB4-4D4E-A2D0-E026ACD33CD9}" type="pres">
      <dgm:prSet presAssocID="{9792AD52-2246-416B-BE7F-459F1658A325}" presName="childText" presStyleLbl="conFgAcc1" presStyleIdx="1" presStyleCnt="7">
        <dgm:presLayoutVars>
          <dgm:bulletEnabled val="1"/>
        </dgm:presLayoutVars>
      </dgm:prSet>
      <dgm:spPr/>
      <dgm:t>
        <a:bodyPr/>
        <a:lstStyle/>
        <a:p>
          <a:endParaRPr lang="en-US"/>
        </a:p>
      </dgm:t>
    </dgm:pt>
    <dgm:pt modelId="{E7B8076A-4456-4712-8AC7-BA21D1970F74}" type="pres">
      <dgm:prSet presAssocID="{3B1A69C6-5A06-4560-9B71-42E01EA0BE3A}" presName="spaceBetweenRectangles" presStyleCnt="0"/>
      <dgm:spPr/>
      <dgm:t>
        <a:bodyPr/>
        <a:lstStyle/>
        <a:p>
          <a:endParaRPr lang="en-US"/>
        </a:p>
      </dgm:t>
    </dgm:pt>
    <dgm:pt modelId="{EAECB7A3-55BE-4AC3-8C49-01A23A1DBC27}" type="pres">
      <dgm:prSet presAssocID="{030F2AB0-9999-4D4E-B9B7-42C59B37BE45}" presName="parentLin" presStyleCnt="0"/>
      <dgm:spPr/>
      <dgm:t>
        <a:bodyPr/>
        <a:lstStyle/>
        <a:p>
          <a:endParaRPr lang="en-US"/>
        </a:p>
      </dgm:t>
    </dgm:pt>
    <dgm:pt modelId="{A9659B26-A461-4ED5-BD21-99001B0F943A}" type="pres">
      <dgm:prSet presAssocID="{030F2AB0-9999-4D4E-B9B7-42C59B37BE45}" presName="parentLeftMargin" presStyleLbl="node1" presStyleIdx="1" presStyleCnt="7"/>
      <dgm:spPr/>
      <dgm:t>
        <a:bodyPr/>
        <a:lstStyle/>
        <a:p>
          <a:endParaRPr lang="en-US"/>
        </a:p>
      </dgm:t>
    </dgm:pt>
    <dgm:pt modelId="{1FABDA35-DB55-438B-BF90-D2DA9C158B59}" type="pres">
      <dgm:prSet presAssocID="{030F2AB0-9999-4D4E-B9B7-42C59B37BE45}" presName="parentText" presStyleLbl="node1" presStyleIdx="2" presStyleCnt="7" custScaleX="142857">
        <dgm:presLayoutVars>
          <dgm:chMax val="0"/>
          <dgm:bulletEnabled val="1"/>
        </dgm:presLayoutVars>
      </dgm:prSet>
      <dgm:spPr/>
      <dgm:t>
        <a:bodyPr/>
        <a:lstStyle/>
        <a:p>
          <a:endParaRPr lang="en-US"/>
        </a:p>
      </dgm:t>
    </dgm:pt>
    <dgm:pt modelId="{0B1D4233-0881-4068-A0ED-64E80DE86F75}" type="pres">
      <dgm:prSet presAssocID="{030F2AB0-9999-4D4E-B9B7-42C59B37BE45}" presName="negativeSpace" presStyleCnt="0"/>
      <dgm:spPr/>
      <dgm:t>
        <a:bodyPr/>
        <a:lstStyle/>
        <a:p>
          <a:endParaRPr lang="en-US"/>
        </a:p>
      </dgm:t>
    </dgm:pt>
    <dgm:pt modelId="{43AF4492-F1E2-4C06-A0D5-4394676390E6}" type="pres">
      <dgm:prSet presAssocID="{030F2AB0-9999-4D4E-B9B7-42C59B37BE45}" presName="childText" presStyleLbl="conFgAcc1" presStyleIdx="2" presStyleCnt="7">
        <dgm:presLayoutVars>
          <dgm:bulletEnabled val="1"/>
        </dgm:presLayoutVars>
      </dgm:prSet>
      <dgm:spPr/>
      <dgm:t>
        <a:bodyPr/>
        <a:lstStyle/>
        <a:p>
          <a:endParaRPr lang="en-US"/>
        </a:p>
      </dgm:t>
    </dgm:pt>
    <dgm:pt modelId="{5A06D54A-DE7B-44FB-B5DD-B07A37B5D8FB}" type="pres">
      <dgm:prSet presAssocID="{2FC83951-19E9-4166-B139-4522CC526EB5}" presName="spaceBetweenRectangles" presStyleCnt="0"/>
      <dgm:spPr/>
      <dgm:t>
        <a:bodyPr/>
        <a:lstStyle/>
        <a:p>
          <a:endParaRPr lang="en-US"/>
        </a:p>
      </dgm:t>
    </dgm:pt>
    <dgm:pt modelId="{369F7255-4F1F-46D2-9053-DD9253D1AF2B}" type="pres">
      <dgm:prSet presAssocID="{8BEF24AD-4639-48D9-A02F-AF95C96FFAFC}" presName="parentLin" presStyleCnt="0"/>
      <dgm:spPr/>
      <dgm:t>
        <a:bodyPr/>
        <a:lstStyle/>
        <a:p>
          <a:endParaRPr lang="en-US"/>
        </a:p>
      </dgm:t>
    </dgm:pt>
    <dgm:pt modelId="{79692129-E5C6-42FA-BE32-38ED73FD1939}" type="pres">
      <dgm:prSet presAssocID="{8BEF24AD-4639-48D9-A02F-AF95C96FFAFC}" presName="parentLeftMargin" presStyleLbl="node1" presStyleIdx="2" presStyleCnt="7"/>
      <dgm:spPr/>
      <dgm:t>
        <a:bodyPr/>
        <a:lstStyle/>
        <a:p>
          <a:endParaRPr lang="en-US"/>
        </a:p>
      </dgm:t>
    </dgm:pt>
    <dgm:pt modelId="{FC665F7E-BD19-4D59-9332-2E9A3A949838}" type="pres">
      <dgm:prSet presAssocID="{8BEF24AD-4639-48D9-A02F-AF95C96FFAFC}" presName="parentText" presStyleLbl="node1" presStyleIdx="3" presStyleCnt="7" custScaleX="142857">
        <dgm:presLayoutVars>
          <dgm:chMax val="0"/>
          <dgm:bulletEnabled val="1"/>
        </dgm:presLayoutVars>
      </dgm:prSet>
      <dgm:spPr/>
      <dgm:t>
        <a:bodyPr/>
        <a:lstStyle/>
        <a:p>
          <a:endParaRPr lang="en-US"/>
        </a:p>
      </dgm:t>
    </dgm:pt>
    <dgm:pt modelId="{0ABCC508-1990-44A3-B60B-A0FC62A56D58}" type="pres">
      <dgm:prSet presAssocID="{8BEF24AD-4639-48D9-A02F-AF95C96FFAFC}" presName="negativeSpace" presStyleCnt="0"/>
      <dgm:spPr/>
      <dgm:t>
        <a:bodyPr/>
        <a:lstStyle/>
        <a:p>
          <a:endParaRPr lang="en-US"/>
        </a:p>
      </dgm:t>
    </dgm:pt>
    <dgm:pt modelId="{40485A16-EEBD-49A9-9A54-65301F21843B}" type="pres">
      <dgm:prSet presAssocID="{8BEF24AD-4639-48D9-A02F-AF95C96FFAFC}" presName="childText" presStyleLbl="conFgAcc1" presStyleIdx="3" presStyleCnt="7">
        <dgm:presLayoutVars>
          <dgm:bulletEnabled val="1"/>
        </dgm:presLayoutVars>
      </dgm:prSet>
      <dgm:spPr/>
      <dgm:t>
        <a:bodyPr/>
        <a:lstStyle/>
        <a:p>
          <a:endParaRPr lang="en-US"/>
        </a:p>
      </dgm:t>
    </dgm:pt>
    <dgm:pt modelId="{12DBF809-1356-4F81-8AE2-763E519A598C}" type="pres">
      <dgm:prSet presAssocID="{5DE02DDE-FAFD-4851-877E-A22417B4B2B3}" presName="spaceBetweenRectangles" presStyleCnt="0"/>
      <dgm:spPr/>
      <dgm:t>
        <a:bodyPr/>
        <a:lstStyle/>
        <a:p>
          <a:endParaRPr lang="en-US"/>
        </a:p>
      </dgm:t>
    </dgm:pt>
    <dgm:pt modelId="{62E9D0AD-B120-43C5-BBF5-4C6A32445FE6}" type="pres">
      <dgm:prSet presAssocID="{92FD26FC-D5D6-4C0D-BCD0-B3D863F5A1C1}" presName="parentLin" presStyleCnt="0"/>
      <dgm:spPr/>
      <dgm:t>
        <a:bodyPr/>
        <a:lstStyle/>
        <a:p>
          <a:endParaRPr lang="en-US"/>
        </a:p>
      </dgm:t>
    </dgm:pt>
    <dgm:pt modelId="{6949A402-E029-452C-885C-6D4EFC2E2A8D}" type="pres">
      <dgm:prSet presAssocID="{92FD26FC-D5D6-4C0D-BCD0-B3D863F5A1C1}" presName="parentLeftMargin" presStyleLbl="node1" presStyleIdx="3" presStyleCnt="7"/>
      <dgm:spPr/>
      <dgm:t>
        <a:bodyPr/>
        <a:lstStyle/>
        <a:p>
          <a:endParaRPr lang="en-US"/>
        </a:p>
      </dgm:t>
    </dgm:pt>
    <dgm:pt modelId="{147CB3D7-1FDC-4BF7-B7D8-89B84EAE9BA6}" type="pres">
      <dgm:prSet presAssocID="{92FD26FC-D5D6-4C0D-BCD0-B3D863F5A1C1}" presName="parentText" presStyleLbl="node1" presStyleIdx="4" presStyleCnt="7" custScaleX="142857">
        <dgm:presLayoutVars>
          <dgm:chMax val="0"/>
          <dgm:bulletEnabled val="1"/>
        </dgm:presLayoutVars>
      </dgm:prSet>
      <dgm:spPr/>
      <dgm:t>
        <a:bodyPr/>
        <a:lstStyle/>
        <a:p>
          <a:endParaRPr lang="en-US"/>
        </a:p>
      </dgm:t>
    </dgm:pt>
    <dgm:pt modelId="{512B449A-30F4-40D7-B848-A5CE4C48967D}" type="pres">
      <dgm:prSet presAssocID="{92FD26FC-D5D6-4C0D-BCD0-B3D863F5A1C1}" presName="negativeSpace" presStyleCnt="0"/>
      <dgm:spPr/>
      <dgm:t>
        <a:bodyPr/>
        <a:lstStyle/>
        <a:p>
          <a:endParaRPr lang="en-US"/>
        </a:p>
      </dgm:t>
    </dgm:pt>
    <dgm:pt modelId="{CF314542-A36F-47E4-AA11-66ADD3E95754}" type="pres">
      <dgm:prSet presAssocID="{92FD26FC-D5D6-4C0D-BCD0-B3D863F5A1C1}" presName="childText" presStyleLbl="conFgAcc1" presStyleIdx="4" presStyleCnt="7">
        <dgm:presLayoutVars>
          <dgm:bulletEnabled val="1"/>
        </dgm:presLayoutVars>
      </dgm:prSet>
      <dgm:spPr/>
      <dgm:t>
        <a:bodyPr/>
        <a:lstStyle/>
        <a:p>
          <a:endParaRPr lang="en-US"/>
        </a:p>
      </dgm:t>
    </dgm:pt>
    <dgm:pt modelId="{F0ADFD68-0A98-4B1A-BFAE-1217DDE7572F}" type="pres">
      <dgm:prSet presAssocID="{73DB6AA1-C483-4482-9615-64B511F64C2C}" presName="spaceBetweenRectangles" presStyleCnt="0"/>
      <dgm:spPr/>
      <dgm:t>
        <a:bodyPr/>
        <a:lstStyle/>
        <a:p>
          <a:endParaRPr lang="en-US"/>
        </a:p>
      </dgm:t>
    </dgm:pt>
    <dgm:pt modelId="{8CC22C48-EB2B-4855-8399-CBECE13AEF88}" type="pres">
      <dgm:prSet presAssocID="{090FF2CD-EC8A-4A04-B98C-6F9617B998F8}" presName="parentLin" presStyleCnt="0"/>
      <dgm:spPr/>
      <dgm:t>
        <a:bodyPr/>
        <a:lstStyle/>
        <a:p>
          <a:endParaRPr lang="en-US"/>
        </a:p>
      </dgm:t>
    </dgm:pt>
    <dgm:pt modelId="{53FE1426-14B1-404C-B648-144F386024A0}" type="pres">
      <dgm:prSet presAssocID="{090FF2CD-EC8A-4A04-B98C-6F9617B998F8}" presName="parentLeftMargin" presStyleLbl="node1" presStyleIdx="4" presStyleCnt="7"/>
      <dgm:spPr/>
      <dgm:t>
        <a:bodyPr/>
        <a:lstStyle/>
        <a:p>
          <a:endParaRPr lang="en-US"/>
        </a:p>
      </dgm:t>
    </dgm:pt>
    <dgm:pt modelId="{18EA7685-550A-4471-A94D-2B1BEDA927D0}" type="pres">
      <dgm:prSet presAssocID="{090FF2CD-EC8A-4A04-B98C-6F9617B998F8}" presName="parentText" presStyleLbl="node1" presStyleIdx="5" presStyleCnt="7" custScaleX="142857" custScaleY="143497">
        <dgm:presLayoutVars>
          <dgm:chMax val="0"/>
          <dgm:bulletEnabled val="1"/>
        </dgm:presLayoutVars>
      </dgm:prSet>
      <dgm:spPr/>
      <dgm:t>
        <a:bodyPr/>
        <a:lstStyle/>
        <a:p>
          <a:endParaRPr lang="en-US"/>
        </a:p>
      </dgm:t>
    </dgm:pt>
    <dgm:pt modelId="{FCD12D68-9158-47D3-BF5E-59AFAB3A0E1D}" type="pres">
      <dgm:prSet presAssocID="{090FF2CD-EC8A-4A04-B98C-6F9617B998F8}" presName="negativeSpace" presStyleCnt="0"/>
      <dgm:spPr/>
      <dgm:t>
        <a:bodyPr/>
        <a:lstStyle/>
        <a:p>
          <a:endParaRPr lang="en-US"/>
        </a:p>
      </dgm:t>
    </dgm:pt>
    <dgm:pt modelId="{FA36B268-E160-4D73-B298-49CD8B006A5F}" type="pres">
      <dgm:prSet presAssocID="{090FF2CD-EC8A-4A04-B98C-6F9617B998F8}" presName="childText" presStyleLbl="conFgAcc1" presStyleIdx="5" presStyleCnt="7">
        <dgm:presLayoutVars>
          <dgm:bulletEnabled val="1"/>
        </dgm:presLayoutVars>
      </dgm:prSet>
      <dgm:spPr/>
      <dgm:t>
        <a:bodyPr/>
        <a:lstStyle/>
        <a:p>
          <a:endParaRPr lang="en-US"/>
        </a:p>
      </dgm:t>
    </dgm:pt>
    <dgm:pt modelId="{559F715C-5B8D-42C2-BF95-6C6C0E999553}" type="pres">
      <dgm:prSet presAssocID="{1032956D-59D1-4010-BAA8-C6C44C6B3CA4}" presName="spaceBetweenRectangles" presStyleCnt="0"/>
      <dgm:spPr/>
      <dgm:t>
        <a:bodyPr/>
        <a:lstStyle/>
        <a:p>
          <a:endParaRPr lang="en-US"/>
        </a:p>
      </dgm:t>
    </dgm:pt>
    <dgm:pt modelId="{1B54A472-1B43-4BA2-B0DB-B8D86C5FB907}" type="pres">
      <dgm:prSet presAssocID="{F68264AD-ED4D-4AED-8826-66A88057D74C}" presName="parentLin" presStyleCnt="0"/>
      <dgm:spPr/>
      <dgm:t>
        <a:bodyPr/>
        <a:lstStyle/>
        <a:p>
          <a:endParaRPr lang="en-US"/>
        </a:p>
      </dgm:t>
    </dgm:pt>
    <dgm:pt modelId="{1E864AC3-7A87-490B-BFB2-32BAB5EB0F15}" type="pres">
      <dgm:prSet presAssocID="{F68264AD-ED4D-4AED-8826-66A88057D74C}" presName="parentLeftMargin" presStyleLbl="node1" presStyleIdx="5" presStyleCnt="7"/>
      <dgm:spPr/>
      <dgm:t>
        <a:bodyPr/>
        <a:lstStyle/>
        <a:p>
          <a:endParaRPr lang="en-US"/>
        </a:p>
      </dgm:t>
    </dgm:pt>
    <dgm:pt modelId="{7F6AFE79-DFB0-414F-8C8D-826B03AD769B}" type="pres">
      <dgm:prSet presAssocID="{F68264AD-ED4D-4AED-8826-66A88057D74C}" presName="parentText" presStyleLbl="node1" presStyleIdx="6" presStyleCnt="7" custScaleX="142857">
        <dgm:presLayoutVars>
          <dgm:chMax val="0"/>
          <dgm:bulletEnabled val="1"/>
        </dgm:presLayoutVars>
      </dgm:prSet>
      <dgm:spPr/>
      <dgm:t>
        <a:bodyPr/>
        <a:lstStyle/>
        <a:p>
          <a:endParaRPr lang="en-US"/>
        </a:p>
      </dgm:t>
    </dgm:pt>
    <dgm:pt modelId="{CF37BB24-21F2-47C8-A936-1A2C9A6AA11B}" type="pres">
      <dgm:prSet presAssocID="{F68264AD-ED4D-4AED-8826-66A88057D74C}" presName="negativeSpace" presStyleCnt="0"/>
      <dgm:spPr/>
      <dgm:t>
        <a:bodyPr/>
        <a:lstStyle/>
        <a:p>
          <a:endParaRPr lang="en-US"/>
        </a:p>
      </dgm:t>
    </dgm:pt>
    <dgm:pt modelId="{36E43B98-4AC8-48D3-B39E-72F56F8C5A41}" type="pres">
      <dgm:prSet presAssocID="{F68264AD-ED4D-4AED-8826-66A88057D74C}" presName="childText" presStyleLbl="conFgAcc1" presStyleIdx="6" presStyleCnt="7">
        <dgm:presLayoutVars>
          <dgm:bulletEnabled val="1"/>
        </dgm:presLayoutVars>
      </dgm:prSet>
      <dgm:spPr/>
      <dgm:t>
        <a:bodyPr/>
        <a:lstStyle/>
        <a:p>
          <a:endParaRPr lang="en-US"/>
        </a:p>
      </dgm:t>
    </dgm:pt>
  </dgm:ptLst>
  <dgm:cxnLst>
    <dgm:cxn modelId="{5A2DD265-FDE5-4D9E-8974-495DC64B9B4A}" type="presOf" srcId="{090FF2CD-EC8A-4A04-B98C-6F9617B998F8}" destId="{53FE1426-14B1-404C-B648-144F386024A0}" srcOrd="0" destOrd="0" presId="urn:microsoft.com/office/officeart/2005/8/layout/list1"/>
    <dgm:cxn modelId="{60627B47-3BCF-420A-9C26-6C20EB20A8D6}" type="presOf" srcId="{9792AD52-2246-416B-BE7F-459F1658A325}" destId="{8F0CC848-53F8-4E2E-8DEB-CBC44C79B1D6}" srcOrd="0" destOrd="0" presId="urn:microsoft.com/office/officeart/2005/8/layout/list1"/>
    <dgm:cxn modelId="{2AA66A28-1FCC-4ED5-96B2-2146BE110A28}" srcId="{23B27392-3A22-4EBF-BC84-05C9191269BE}" destId="{DE0DB60C-5D7E-42CA-8E25-56B1B9826527}" srcOrd="0" destOrd="0" parTransId="{EBEEEFE2-4B4B-42E0-869F-432E6947FC83}" sibTransId="{3EAD6506-9ED3-461A-9F9E-46AC0EA2AB78}"/>
    <dgm:cxn modelId="{E95203B0-489D-4962-8256-DEA4C3825157}" type="presOf" srcId="{8D9E29CC-532A-4021-94F4-B1656083725E}" destId="{36E43B98-4AC8-48D3-B39E-72F56F8C5A41}" srcOrd="0" destOrd="0" presId="urn:microsoft.com/office/officeart/2005/8/layout/list1"/>
    <dgm:cxn modelId="{E734470E-A154-403D-B6EF-AE69F72173CF}" type="presOf" srcId="{94487A88-11D3-4925-A285-E43570FAE6F1}" destId="{43AF4492-F1E2-4C06-A0D5-4394676390E6}" srcOrd="0" destOrd="0" presId="urn:microsoft.com/office/officeart/2005/8/layout/list1"/>
    <dgm:cxn modelId="{E6C140EB-B080-4DCB-AB90-16A6B11CACC0}" type="presOf" srcId="{07D53FB4-E982-47CA-ADCD-C8708378800B}" destId="{D85AB158-D1AD-4686-9328-AB02F5B3575B}" srcOrd="0" destOrd="0" presId="urn:microsoft.com/office/officeart/2005/8/layout/list1"/>
    <dgm:cxn modelId="{0B86DFF3-3801-4345-AA67-95B827BC3EF8}" type="presOf" srcId="{F68264AD-ED4D-4AED-8826-66A88057D74C}" destId="{7F6AFE79-DFB0-414F-8C8D-826B03AD769B}" srcOrd="1" destOrd="0" presId="urn:microsoft.com/office/officeart/2005/8/layout/list1"/>
    <dgm:cxn modelId="{690209CE-3917-40C3-8168-179A9137D44B}" type="presOf" srcId="{C462CD59-50C3-4B21-9FD4-24EC70170916}" destId="{55331D2B-4FB4-4D4E-A2D0-E026ACD33CD9}" srcOrd="0" destOrd="0" presId="urn:microsoft.com/office/officeart/2005/8/layout/list1"/>
    <dgm:cxn modelId="{28DCCB5F-110D-4028-A6F8-3AF04D167DCD}" type="presOf" srcId="{23B27392-3A22-4EBF-BC84-05C9191269BE}" destId="{4681E202-A10A-4375-9BC4-4209A43411C4}" srcOrd="1" destOrd="0" presId="urn:microsoft.com/office/officeart/2005/8/layout/list1"/>
    <dgm:cxn modelId="{AC88B8FD-8FFE-45B7-AE9F-E438C3BE7CA2}" type="presOf" srcId="{8BEF24AD-4639-48D9-A02F-AF95C96FFAFC}" destId="{FC665F7E-BD19-4D59-9332-2E9A3A949838}" srcOrd="1" destOrd="0" presId="urn:microsoft.com/office/officeart/2005/8/layout/list1"/>
    <dgm:cxn modelId="{363BEA01-7EC4-4670-92C0-1EDE331E7D35}" srcId="{07D53FB4-E982-47CA-ADCD-C8708378800B}" destId="{9792AD52-2246-416B-BE7F-459F1658A325}" srcOrd="1" destOrd="0" parTransId="{2D3509A3-B6DC-4730-85F0-6BD022614A7B}" sibTransId="{3B1A69C6-5A06-4560-9B71-42E01EA0BE3A}"/>
    <dgm:cxn modelId="{C44A9586-4D7A-4B81-9635-F49AEFD5DF0E}" srcId="{07D53FB4-E982-47CA-ADCD-C8708378800B}" destId="{23B27392-3A22-4EBF-BC84-05C9191269BE}" srcOrd="0" destOrd="0" parTransId="{446D6136-A9FB-4965-87BC-6E7CCC7C010F}" sibTransId="{A2907085-C503-45E3-86B0-CEF86182B7AE}"/>
    <dgm:cxn modelId="{D0BEE080-9350-4DAE-8E83-E12CFF37BAFF}" type="presOf" srcId="{23B27392-3A22-4EBF-BC84-05C9191269BE}" destId="{F4B3E951-11C7-4291-B283-BF25357122F3}" srcOrd="0" destOrd="0" presId="urn:microsoft.com/office/officeart/2005/8/layout/list1"/>
    <dgm:cxn modelId="{F6816EAB-8C3F-4AD6-AD80-EF2DC211367F}" type="presOf" srcId="{030F2AB0-9999-4D4E-B9B7-42C59B37BE45}" destId="{1FABDA35-DB55-438B-BF90-D2DA9C158B59}" srcOrd="1" destOrd="0" presId="urn:microsoft.com/office/officeart/2005/8/layout/list1"/>
    <dgm:cxn modelId="{13CE61F6-1600-40AD-AD84-72968C4F38EA}" srcId="{07D53FB4-E982-47CA-ADCD-C8708378800B}" destId="{090FF2CD-EC8A-4A04-B98C-6F9617B998F8}" srcOrd="5" destOrd="0" parTransId="{4D2E970C-7C42-4BE9-B121-5FEF3C4C7C44}" sibTransId="{1032956D-59D1-4010-BAA8-C6C44C6B3CA4}"/>
    <dgm:cxn modelId="{499719EE-56F7-45EA-8BDE-61C63933BBC7}" type="presOf" srcId="{92FD26FC-D5D6-4C0D-BCD0-B3D863F5A1C1}" destId="{147CB3D7-1FDC-4BF7-B7D8-89B84EAE9BA6}" srcOrd="1" destOrd="0" presId="urn:microsoft.com/office/officeart/2005/8/layout/list1"/>
    <dgm:cxn modelId="{48E5D6AC-2B99-4EE1-B73B-2033A65D7EE0}" srcId="{9792AD52-2246-416B-BE7F-459F1658A325}" destId="{C462CD59-50C3-4B21-9FD4-24EC70170916}" srcOrd="0" destOrd="0" parTransId="{00C81DC1-F712-4FC2-AB8A-4833383E46D5}" sibTransId="{1202E22B-D850-4694-9E22-4A227A81EDB8}"/>
    <dgm:cxn modelId="{DA8C1963-4453-49CC-8109-7734C91BEE8A}" srcId="{07D53FB4-E982-47CA-ADCD-C8708378800B}" destId="{8BEF24AD-4639-48D9-A02F-AF95C96FFAFC}" srcOrd="3" destOrd="0" parTransId="{2488FCD5-265B-4C26-9619-EC81FBEDE1EB}" sibTransId="{5DE02DDE-FAFD-4851-877E-A22417B4B2B3}"/>
    <dgm:cxn modelId="{C0B61AE9-ACCF-4D4E-9C7A-9E10BF89D86A}" type="presOf" srcId="{F68264AD-ED4D-4AED-8826-66A88057D74C}" destId="{1E864AC3-7A87-490B-BFB2-32BAB5EB0F15}" srcOrd="0" destOrd="0" presId="urn:microsoft.com/office/officeart/2005/8/layout/list1"/>
    <dgm:cxn modelId="{300305E6-84C6-442C-9F9A-6E85E3CFB675}" srcId="{07D53FB4-E982-47CA-ADCD-C8708378800B}" destId="{030F2AB0-9999-4D4E-B9B7-42C59B37BE45}" srcOrd="2" destOrd="0" parTransId="{EE307944-427B-4447-9C3B-163247529B71}" sibTransId="{2FC83951-19E9-4166-B139-4522CC526EB5}"/>
    <dgm:cxn modelId="{AA8B6B92-7EA7-4EC2-B57E-E4FEE09F64C8}" srcId="{030F2AB0-9999-4D4E-B9B7-42C59B37BE45}" destId="{94487A88-11D3-4925-A285-E43570FAE6F1}" srcOrd="0" destOrd="0" parTransId="{821586D5-589F-4BC7-8321-2C1939756DF7}" sibTransId="{CAA946AF-6497-4F89-8C55-E5CDD448136E}"/>
    <dgm:cxn modelId="{B480E993-0AF1-4BA6-B0E0-D51B957BE336}" type="presOf" srcId="{92FD26FC-D5D6-4C0D-BCD0-B3D863F5A1C1}" destId="{6949A402-E029-452C-885C-6D4EFC2E2A8D}" srcOrd="0" destOrd="0" presId="urn:microsoft.com/office/officeart/2005/8/layout/list1"/>
    <dgm:cxn modelId="{BE285DB3-A29A-4BB5-B7F0-E13F83CEC197}" type="presOf" srcId="{9792AD52-2246-416B-BE7F-459F1658A325}" destId="{AE75531A-BC66-4403-86D8-BDCA48129780}" srcOrd="1" destOrd="0" presId="urn:microsoft.com/office/officeart/2005/8/layout/list1"/>
    <dgm:cxn modelId="{9BDE5D68-28AA-4170-AA85-F01947B51ABB}" type="presOf" srcId="{030F2AB0-9999-4D4E-B9B7-42C59B37BE45}" destId="{A9659B26-A461-4ED5-BD21-99001B0F943A}" srcOrd="0" destOrd="0" presId="urn:microsoft.com/office/officeart/2005/8/layout/list1"/>
    <dgm:cxn modelId="{D89040F9-2238-4087-9259-A542574E8AC4}" srcId="{07D53FB4-E982-47CA-ADCD-C8708378800B}" destId="{92FD26FC-D5D6-4C0D-BCD0-B3D863F5A1C1}" srcOrd="4" destOrd="0" parTransId="{4EB5877C-BF5C-4632-8ABC-C5B965B37544}" sibTransId="{73DB6AA1-C483-4482-9615-64B511F64C2C}"/>
    <dgm:cxn modelId="{412FDEEA-7119-46FF-8463-C79070D048A9}" srcId="{07D53FB4-E982-47CA-ADCD-C8708378800B}" destId="{F68264AD-ED4D-4AED-8826-66A88057D74C}" srcOrd="6" destOrd="0" parTransId="{A8E3F0B6-DF88-4976-A2E2-E793DD504C15}" sibTransId="{60ACFDE8-2856-41E9-8367-0DD19F59740F}"/>
    <dgm:cxn modelId="{54FB37EB-9F52-4E5F-8C59-06F48AAE5B89}" type="presOf" srcId="{DE0DB60C-5D7E-42CA-8E25-56B1B9826527}" destId="{DB9FF0FB-6972-4997-82FE-8A3AC72866F6}" srcOrd="0" destOrd="0" presId="urn:microsoft.com/office/officeart/2005/8/layout/list1"/>
    <dgm:cxn modelId="{5DFC5462-4AEE-4A4E-8EB8-8E1673737022}" type="presOf" srcId="{8BEF24AD-4639-48D9-A02F-AF95C96FFAFC}" destId="{79692129-E5C6-42FA-BE32-38ED73FD1939}" srcOrd="0" destOrd="0" presId="urn:microsoft.com/office/officeart/2005/8/layout/list1"/>
    <dgm:cxn modelId="{B16F297F-6F06-4388-91A0-B2DC4257E466}" type="presOf" srcId="{090FF2CD-EC8A-4A04-B98C-6F9617B998F8}" destId="{18EA7685-550A-4471-A94D-2B1BEDA927D0}" srcOrd="1" destOrd="0" presId="urn:microsoft.com/office/officeart/2005/8/layout/list1"/>
    <dgm:cxn modelId="{2F7B4E98-B094-4CEE-A94D-00A2A4984422}" srcId="{F68264AD-ED4D-4AED-8826-66A88057D74C}" destId="{8D9E29CC-532A-4021-94F4-B1656083725E}" srcOrd="0" destOrd="0" parTransId="{9B1F0511-153A-4616-9418-7F1A6C1C442D}" sibTransId="{07106E4B-CB34-483C-965D-3AD637A0ABCE}"/>
    <dgm:cxn modelId="{9FC94947-F52A-4383-88D5-0CF86D670AEA}" type="presParOf" srcId="{D85AB158-D1AD-4686-9328-AB02F5B3575B}" destId="{64DFCE9E-CB5B-4674-A2D2-864D3AAFC0D8}" srcOrd="0" destOrd="0" presId="urn:microsoft.com/office/officeart/2005/8/layout/list1"/>
    <dgm:cxn modelId="{1E81C298-5030-4043-BE70-99C63D27F699}" type="presParOf" srcId="{64DFCE9E-CB5B-4674-A2D2-864D3AAFC0D8}" destId="{F4B3E951-11C7-4291-B283-BF25357122F3}" srcOrd="0" destOrd="0" presId="urn:microsoft.com/office/officeart/2005/8/layout/list1"/>
    <dgm:cxn modelId="{295026A1-B7B0-4ABE-9344-8432793E1F96}" type="presParOf" srcId="{64DFCE9E-CB5B-4674-A2D2-864D3AAFC0D8}" destId="{4681E202-A10A-4375-9BC4-4209A43411C4}" srcOrd="1" destOrd="0" presId="urn:microsoft.com/office/officeart/2005/8/layout/list1"/>
    <dgm:cxn modelId="{EABFB964-7D12-4C38-865A-11982F67D19F}" type="presParOf" srcId="{D85AB158-D1AD-4686-9328-AB02F5B3575B}" destId="{64041FAF-FA65-4887-A1AE-50B1327F48EC}" srcOrd="1" destOrd="0" presId="urn:microsoft.com/office/officeart/2005/8/layout/list1"/>
    <dgm:cxn modelId="{C19091C2-F308-4C41-A54E-FF12F1B7B4F0}" type="presParOf" srcId="{D85AB158-D1AD-4686-9328-AB02F5B3575B}" destId="{DB9FF0FB-6972-4997-82FE-8A3AC72866F6}" srcOrd="2" destOrd="0" presId="urn:microsoft.com/office/officeart/2005/8/layout/list1"/>
    <dgm:cxn modelId="{452CFD55-AF9D-4C45-85FD-A02DD9E5931C}" type="presParOf" srcId="{D85AB158-D1AD-4686-9328-AB02F5B3575B}" destId="{9634A482-B1CB-4E66-9CF1-160744FA7B8D}" srcOrd="3" destOrd="0" presId="urn:microsoft.com/office/officeart/2005/8/layout/list1"/>
    <dgm:cxn modelId="{4761E246-4AC2-4C06-B9FB-88F53DD8063A}" type="presParOf" srcId="{D85AB158-D1AD-4686-9328-AB02F5B3575B}" destId="{0D61B241-3942-44FF-913E-D79392A07933}" srcOrd="4" destOrd="0" presId="urn:microsoft.com/office/officeart/2005/8/layout/list1"/>
    <dgm:cxn modelId="{5D5F6146-DF9A-49DB-B427-12827D19083D}" type="presParOf" srcId="{0D61B241-3942-44FF-913E-D79392A07933}" destId="{8F0CC848-53F8-4E2E-8DEB-CBC44C79B1D6}" srcOrd="0" destOrd="0" presId="urn:microsoft.com/office/officeart/2005/8/layout/list1"/>
    <dgm:cxn modelId="{0D0075AA-6B14-42FB-BC0A-0E8FD083337E}" type="presParOf" srcId="{0D61B241-3942-44FF-913E-D79392A07933}" destId="{AE75531A-BC66-4403-86D8-BDCA48129780}" srcOrd="1" destOrd="0" presId="urn:microsoft.com/office/officeart/2005/8/layout/list1"/>
    <dgm:cxn modelId="{58EC56D8-C6DD-42AC-B149-DFC77D9D1C4B}" type="presParOf" srcId="{D85AB158-D1AD-4686-9328-AB02F5B3575B}" destId="{38AEF92E-41AF-442A-B221-F5129D3ACC56}" srcOrd="5" destOrd="0" presId="urn:microsoft.com/office/officeart/2005/8/layout/list1"/>
    <dgm:cxn modelId="{8BC55B61-C34B-440B-8191-4BE1132FB9F6}" type="presParOf" srcId="{D85AB158-D1AD-4686-9328-AB02F5B3575B}" destId="{55331D2B-4FB4-4D4E-A2D0-E026ACD33CD9}" srcOrd="6" destOrd="0" presId="urn:microsoft.com/office/officeart/2005/8/layout/list1"/>
    <dgm:cxn modelId="{105D73E8-D794-4086-B557-FA915F9B8482}" type="presParOf" srcId="{D85AB158-D1AD-4686-9328-AB02F5B3575B}" destId="{E7B8076A-4456-4712-8AC7-BA21D1970F74}" srcOrd="7" destOrd="0" presId="urn:microsoft.com/office/officeart/2005/8/layout/list1"/>
    <dgm:cxn modelId="{EFD3E3DE-D21C-4256-B3D6-1E860494555F}" type="presParOf" srcId="{D85AB158-D1AD-4686-9328-AB02F5B3575B}" destId="{EAECB7A3-55BE-4AC3-8C49-01A23A1DBC27}" srcOrd="8" destOrd="0" presId="urn:microsoft.com/office/officeart/2005/8/layout/list1"/>
    <dgm:cxn modelId="{D3A6C59A-62CA-47F5-AEFE-CDE9F8B48302}" type="presParOf" srcId="{EAECB7A3-55BE-4AC3-8C49-01A23A1DBC27}" destId="{A9659B26-A461-4ED5-BD21-99001B0F943A}" srcOrd="0" destOrd="0" presId="urn:microsoft.com/office/officeart/2005/8/layout/list1"/>
    <dgm:cxn modelId="{AAE4108C-8B9D-4524-BDF3-76145C00634D}" type="presParOf" srcId="{EAECB7A3-55BE-4AC3-8C49-01A23A1DBC27}" destId="{1FABDA35-DB55-438B-BF90-D2DA9C158B59}" srcOrd="1" destOrd="0" presId="urn:microsoft.com/office/officeart/2005/8/layout/list1"/>
    <dgm:cxn modelId="{1BCE4DE8-A02E-47EC-A1AE-DE1CBE486F85}" type="presParOf" srcId="{D85AB158-D1AD-4686-9328-AB02F5B3575B}" destId="{0B1D4233-0881-4068-A0ED-64E80DE86F75}" srcOrd="9" destOrd="0" presId="urn:microsoft.com/office/officeart/2005/8/layout/list1"/>
    <dgm:cxn modelId="{90D3365F-8AD3-4973-B068-97E56A3BB235}" type="presParOf" srcId="{D85AB158-D1AD-4686-9328-AB02F5B3575B}" destId="{43AF4492-F1E2-4C06-A0D5-4394676390E6}" srcOrd="10" destOrd="0" presId="urn:microsoft.com/office/officeart/2005/8/layout/list1"/>
    <dgm:cxn modelId="{1FDC0A9C-BDD5-4252-9A9F-9E0AB821A99E}" type="presParOf" srcId="{D85AB158-D1AD-4686-9328-AB02F5B3575B}" destId="{5A06D54A-DE7B-44FB-B5DD-B07A37B5D8FB}" srcOrd="11" destOrd="0" presId="urn:microsoft.com/office/officeart/2005/8/layout/list1"/>
    <dgm:cxn modelId="{C1363A7A-AEE6-4A87-88BA-A5E6ED12F0D1}" type="presParOf" srcId="{D85AB158-D1AD-4686-9328-AB02F5B3575B}" destId="{369F7255-4F1F-46D2-9053-DD9253D1AF2B}" srcOrd="12" destOrd="0" presId="urn:microsoft.com/office/officeart/2005/8/layout/list1"/>
    <dgm:cxn modelId="{3508C2B3-6943-485B-95AC-F6B5C4EDD290}" type="presParOf" srcId="{369F7255-4F1F-46D2-9053-DD9253D1AF2B}" destId="{79692129-E5C6-42FA-BE32-38ED73FD1939}" srcOrd="0" destOrd="0" presId="urn:microsoft.com/office/officeart/2005/8/layout/list1"/>
    <dgm:cxn modelId="{B14F6F6C-C6B8-4604-B4EB-46286BD22B92}" type="presParOf" srcId="{369F7255-4F1F-46D2-9053-DD9253D1AF2B}" destId="{FC665F7E-BD19-4D59-9332-2E9A3A949838}" srcOrd="1" destOrd="0" presId="urn:microsoft.com/office/officeart/2005/8/layout/list1"/>
    <dgm:cxn modelId="{2EB79487-0699-46AE-B222-8D2C133346B5}" type="presParOf" srcId="{D85AB158-D1AD-4686-9328-AB02F5B3575B}" destId="{0ABCC508-1990-44A3-B60B-A0FC62A56D58}" srcOrd="13" destOrd="0" presId="urn:microsoft.com/office/officeart/2005/8/layout/list1"/>
    <dgm:cxn modelId="{F211E455-9C08-4834-885C-7DB39ED69264}" type="presParOf" srcId="{D85AB158-D1AD-4686-9328-AB02F5B3575B}" destId="{40485A16-EEBD-49A9-9A54-65301F21843B}" srcOrd="14" destOrd="0" presId="urn:microsoft.com/office/officeart/2005/8/layout/list1"/>
    <dgm:cxn modelId="{A7C2FE3A-E0CE-48A7-B5B0-F487581546D6}" type="presParOf" srcId="{D85AB158-D1AD-4686-9328-AB02F5B3575B}" destId="{12DBF809-1356-4F81-8AE2-763E519A598C}" srcOrd="15" destOrd="0" presId="urn:microsoft.com/office/officeart/2005/8/layout/list1"/>
    <dgm:cxn modelId="{6CC37E81-AF9D-4967-B3B3-FDBD2EC3CB1F}" type="presParOf" srcId="{D85AB158-D1AD-4686-9328-AB02F5B3575B}" destId="{62E9D0AD-B120-43C5-BBF5-4C6A32445FE6}" srcOrd="16" destOrd="0" presId="urn:microsoft.com/office/officeart/2005/8/layout/list1"/>
    <dgm:cxn modelId="{E7216A66-6F6B-4780-A257-294B7E519C33}" type="presParOf" srcId="{62E9D0AD-B120-43C5-BBF5-4C6A32445FE6}" destId="{6949A402-E029-452C-885C-6D4EFC2E2A8D}" srcOrd="0" destOrd="0" presId="urn:microsoft.com/office/officeart/2005/8/layout/list1"/>
    <dgm:cxn modelId="{2BE69374-A2E8-495E-85E3-FDCCA5BF4B44}" type="presParOf" srcId="{62E9D0AD-B120-43C5-BBF5-4C6A32445FE6}" destId="{147CB3D7-1FDC-4BF7-B7D8-89B84EAE9BA6}" srcOrd="1" destOrd="0" presId="urn:microsoft.com/office/officeart/2005/8/layout/list1"/>
    <dgm:cxn modelId="{B044F7E7-D67C-4148-A1CD-A98F372231EC}" type="presParOf" srcId="{D85AB158-D1AD-4686-9328-AB02F5B3575B}" destId="{512B449A-30F4-40D7-B848-A5CE4C48967D}" srcOrd="17" destOrd="0" presId="urn:microsoft.com/office/officeart/2005/8/layout/list1"/>
    <dgm:cxn modelId="{0AD14EA9-A6AB-40FB-B7B7-11AC9BE0A25D}" type="presParOf" srcId="{D85AB158-D1AD-4686-9328-AB02F5B3575B}" destId="{CF314542-A36F-47E4-AA11-66ADD3E95754}" srcOrd="18" destOrd="0" presId="urn:microsoft.com/office/officeart/2005/8/layout/list1"/>
    <dgm:cxn modelId="{433EC477-362A-47C8-A8A7-A0432EE9C679}" type="presParOf" srcId="{D85AB158-D1AD-4686-9328-AB02F5B3575B}" destId="{F0ADFD68-0A98-4B1A-BFAE-1217DDE7572F}" srcOrd="19" destOrd="0" presId="urn:microsoft.com/office/officeart/2005/8/layout/list1"/>
    <dgm:cxn modelId="{40E5B347-7BE4-46A7-9B36-676EB7BDF3EC}" type="presParOf" srcId="{D85AB158-D1AD-4686-9328-AB02F5B3575B}" destId="{8CC22C48-EB2B-4855-8399-CBECE13AEF88}" srcOrd="20" destOrd="0" presId="urn:microsoft.com/office/officeart/2005/8/layout/list1"/>
    <dgm:cxn modelId="{9C48D8F1-D824-4033-A090-6213934AB698}" type="presParOf" srcId="{8CC22C48-EB2B-4855-8399-CBECE13AEF88}" destId="{53FE1426-14B1-404C-B648-144F386024A0}" srcOrd="0" destOrd="0" presId="urn:microsoft.com/office/officeart/2005/8/layout/list1"/>
    <dgm:cxn modelId="{9CAAE73D-A1F5-4D87-88EE-58F137F9009D}" type="presParOf" srcId="{8CC22C48-EB2B-4855-8399-CBECE13AEF88}" destId="{18EA7685-550A-4471-A94D-2B1BEDA927D0}" srcOrd="1" destOrd="0" presId="urn:microsoft.com/office/officeart/2005/8/layout/list1"/>
    <dgm:cxn modelId="{911D4572-E6AB-41EF-A1FD-DB41F6C05D02}" type="presParOf" srcId="{D85AB158-D1AD-4686-9328-AB02F5B3575B}" destId="{FCD12D68-9158-47D3-BF5E-59AFAB3A0E1D}" srcOrd="21" destOrd="0" presId="urn:microsoft.com/office/officeart/2005/8/layout/list1"/>
    <dgm:cxn modelId="{06368CB1-E257-43C9-A1EB-68993E9D9180}" type="presParOf" srcId="{D85AB158-D1AD-4686-9328-AB02F5B3575B}" destId="{FA36B268-E160-4D73-B298-49CD8B006A5F}" srcOrd="22" destOrd="0" presId="urn:microsoft.com/office/officeart/2005/8/layout/list1"/>
    <dgm:cxn modelId="{1BBA2A0D-F9A9-4E6C-87A9-57B8113E7A27}" type="presParOf" srcId="{D85AB158-D1AD-4686-9328-AB02F5B3575B}" destId="{559F715C-5B8D-42C2-BF95-6C6C0E999553}" srcOrd="23" destOrd="0" presId="urn:microsoft.com/office/officeart/2005/8/layout/list1"/>
    <dgm:cxn modelId="{B18D27CB-DE6D-4F86-A0F5-62C014764724}" type="presParOf" srcId="{D85AB158-D1AD-4686-9328-AB02F5B3575B}" destId="{1B54A472-1B43-4BA2-B0DB-B8D86C5FB907}" srcOrd="24" destOrd="0" presId="urn:microsoft.com/office/officeart/2005/8/layout/list1"/>
    <dgm:cxn modelId="{B693638B-6D39-4114-A22A-94C36ACB2DD9}" type="presParOf" srcId="{1B54A472-1B43-4BA2-B0DB-B8D86C5FB907}" destId="{1E864AC3-7A87-490B-BFB2-32BAB5EB0F15}" srcOrd="0" destOrd="0" presId="urn:microsoft.com/office/officeart/2005/8/layout/list1"/>
    <dgm:cxn modelId="{759D8BF9-B0BB-4DDE-866D-80FFA513944F}" type="presParOf" srcId="{1B54A472-1B43-4BA2-B0DB-B8D86C5FB907}" destId="{7F6AFE79-DFB0-414F-8C8D-826B03AD769B}" srcOrd="1" destOrd="0" presId="urn:microsoft.com/office/officeart/2005/8/layout/list1"/>
    <dgm:cxn modelId="{1FB8C8F9-FBDD-459E-BC1B-F714DD9E6A3D}" type="presParOf" srcId="{D85AB158-D1AD-4686-9328-AB02F5B3575B}" destId="{CF37BB24-21F2-47C8-A936-1A2C9A6AA11B}" srcOrd="25" destOrd="0" presId="urn:microsoft.com/office/officeart/2005/8/layout/list1"/>
    <dgm:cxn modelId="{E6F60F77-9234-4936-A108-91BB16CE53E4}" type="presParOf" srcId="{D85AB158-D1AD-4686-9328-AB02F5B3575B}" destId="{36E43B98-4AC8-48D3-B39E-72F56F8C5A41}"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7D53FB4-E982-47CA-ADCD-C8708378800B}" type="doc">
      <dgm:prSet loTypeId="urn:microsoft.com/office/officeart/2005/8/layout/list1" loCatId="list" qsTypeId="urn:microsoft.com/office/officeart/2005/8/quickstyle/simple3" qsCatId="simple" csTypeId="urn:microsoft.com/office/officeart/2005/8/colors/accent0_2" csCatId="mainScheme" phldr="1"/>
      <dgm:spPr/>
      <dgm:t>
        <a:bodyPr/>
        <a:lstStyle/>
        <a:p>
          <a:endParaRPr lang="en-US"/>
        </a:p>
      </dgm:t>
    </dgm:pt>
    <dgm:pt modelId="{9792AD52-2246-416B-BE7F-459F1658A325}">
      <dgm:prSet phldrT="[Text]" custT="1"/>
      <dgm:spPr/>
      <dgm:t>
        <a:bodyPr/>
        <a:lstStyle/>
        <a:p>
          <a:r>
            <a:rPr lang="en-US" sz="2400" b="1" smtClean="0">
              <a:latin typeface="Times New Roman" pitchFamily="18" charset="0"/>
              <a:cs typeface="Times New Roman" pitchFamily="18" charset="0"/>
            </a:rPr>
            <a:t>10 năm đối với tội phạm nghiêm trọng</a:t>
          </a:r>
          <a:endParaRPr lang="en-US" sz="2400" b="1">
            <a:latin typeface="Times New Roman" pitchFamily="18" charset="0"/>
            <a:cs typeface="Times New Roman" pitchFamily="18" charset="0"/>
          </a:endParaRPr>
        </a:p>
      </dgm:t>
    </dgm:pt>
    <dgm:pt modelId="{2D3509A3-B6DC-4730-85F0-6BD022614A7B}" type="parTrans" cxnId="{363BEA01-7EC4-4670-92C0-1EDE331E7D35}">
      <dgm:prSet/>
      <dgm:spPr/>
      <dgm:t>
        <a:bodyPr/>
        <a:lstStyle/>
        <a:p>
          <a:endParaRPr lang="en-US" sz="2400" b="1">
            <a:latin typeface="Times New Roman" pitchFamily="18" charset="0"/>
            <a:cs typeface="Times New Roman" pitchFamily="18" charset="0"/>
          </a:endParaRPr>
        </a:p>
      </dgm:t>
    </dgm:pt>
    <dgm:pt modelId="{3B1A69C6-5A06-4560-9B71-42E01EA0BE3A}" type="sibTrans" cxnId="{363BEA01-7EC4-4670-92C0-1EDE331E7D35}">
      <dgm:prSet/>
      <dgm:spPr/>
      <dgm:t>
        <a:bodyPr/>
        <a:lstStyle/>
        <a:p>
          <a:endParaRPr lang="en-US" sz="2400" b="1">
            <a:latin typeface="Times New Roman" pitchFamily="18" charset="0"/>
            <a:cs typeface="Times New Roman" pitchFamily="18" charset="0"/>
          </a:endParaRPr>
        </a:p>
      </dgm:t>
    </dgm:pt>
    <dgm:pt modelId="{030F2AB0-9999-4D4E-B9B7-42C59B37BE45}">
      <dgm:prSet phldrT="[Text]" custT="1"/>
      <dgm:spPr/>
      <dgm:t>
        <a:bodyPr/>
        <a:lstStyle/>
        <a:p>
          <a:r>
            <a:rPr lang="en-US" sz="2400" b="1" smtClean="0">
              <a:latin typeface="Times New Roman" pitchFamily="18" charset="0"/>
              <a:cs typeface="Times New Roman" pitchFamily="18" charset="0"/>
            </a:rPr>
            <a:t>15 năm đối với tội phạm rất nghiêm trọng</a:t>
          </a:r>
          <a:endParaRPr lang="en-US" sz="2400" b="1">
            <a:latin typeface="Times New Roman" pitchFamily="18" charset="0"/>
            <a:cs typeface="Times New Roman" pitchFamily="18" charset="0"/>
          </a:endParaRPr>
        </a:p>
      </dgm:t>
    </dgm:pt>
    <dgm:pt modelId="{EE307944-427B-4447-9C3B-163247529B71}" type="parTrans" cxnId="{300305E6-84C6-442C-9F9A-6E85E3CFB675}">
      <dgm:prSet/>
      <dgm:spPr/>
      <dgm:t>
        <a:bodyPr/>
        <a:lstStyle/>
        <a:p>
          <a:endParaRPr lang="en-US" sz="2400" b="1">
            <a:latin typeface="Times New Roman" pitchFamily="18" charset="0"/>
            <a:cs typeface="Times New Roman" pitchFamily="18" charset="0"/>
          </a:endParaRPr>
        </a:p>
      </dgm:t>
    </dgm:pt>
    <dgm:pt modelId="{2FC83951-19E9-4166-B139-4522CC526EB5}" type="sibTrans" cxnId="{300305E6-84C6-442C-9F9A-6E85E3CFB675}">
      <dgm:prSet/>
      <dgm:spPr/>
      <dgm:t>
        <a:bodyPr/>
        <a:lstStyle/>
        <a:p>
          <a:endParaRPr lang="en-US" sz="2400" b="1">
            <a:latin typeface="Times New Roman" pitchFamily="18" charset="0"/>
            <a:cs typeface="Times New Roman" pitchFamily="18" charset="0"/>
          </a:endParaRPr>
        </a:p>
      </dgm:t>
    </dgm:pt>
    <dgm:pt modelId="{8BEF24AD-4639-48D9-A02F-AF95C96FFAFC}">
      <dgm:prSet phldrT="[Text]" custT="1"/>
      <dgm:spPr/>
      <dgm:t>
        <a:bodyPr/>
        <a:lstStyle/>
        <a:p>
          <a:r>
            <a:rPr lang="en-US" sz="2400" b="1" smtClean="0">
              <a:latin typeface="Times New Roman" pitchFamily="18" charset="0"/>
              <a:cs typeface="Times New Roman" pitchFamily="18" charset="0"/>
            </a:rPr>
            <a:t>20 năm đối với tội phạm đặc biệt nghiêm trọng</a:t>
          </a:r>
          <a:endParaRPr lang="en-US" sz="2400" b="1">
            <a:latin typeface="Times New Roman" pitchFamily="18" charset="0"/>
            <a:cs typeface="Times New Roman" pitchFamily="18" charset="0"/>
          </a:endParaRPr>
        </a:p>
      </dgm:t>
    </dgm:pt>
    <dgm:pt modelId="{2488FCD5-265B-4C26-9619-EC81FBEDE1EB}" type="parTrans" cxnId="{DA8C1963-4453-49CC-8109-7734C91BEE8A}">
      <dgm:prSet/>
      <dgm:spPr/>
      <dgm:t>
        <a:bodyPr/>
        <a:lstStyle/>
        <a:p>
          <a:endParaRPr lang="en-US" sz="2400" b="1">
            <a:latin typeface="Times New Roman" pitchFamily="18" charset="0"/>
            <a:cs typeface="Times New Roman" pitchFamily="18" charset="0"/>
          </a:endParaRPr>
        </a:p>
      </dgm:t>
    </dgm:pt>
    <dgm:pt modelId="{5DE02DDE-FAFD-4851-877E-A22417B4B2B3}" type="sibTrans" cxnId="{DA8C1963-4453-49CC-8109-7734C91BEE8A}">
      <dgm:prSet/>
      <dgm:spPr/>
      <dgm:t>
        <a:bodyPr/>
        <a:lstStyle/>
        <a:p>
          <a:endParaRPr lang="en-US" sz="2400" b="1">
            <a:latin typeface="Times New Roman" pitchFamily="18" charset="0"/>
            <a:cs typeface="Times New Roman" pitchFamily="18" charset="0"/>
          </a:endParaRPr>
        </a:p>
      </dgm:t>
    </dgm:pt>
    <dgm:pt modelId="{23B27392-3A22-4EBF-BC84-05C9191269BE}">
      <dgm:prSet phldrT="[Text]" custT="1"/>
      <dgm:spPr/>
      <dgm:t>
        <a:bodyPr/>
        <a:lstStyle/>
        <a:p>
          <a:r>
            <a:rPr lang="en-US" sz="2400" b="1" smtClean="0">
              <a:latin typeface="Times New Roman" pitchFamily="18" charset="0"/>
              <a:cs typeface="Times New Roman" pitchFamily="18" charset="0"/>
            </a:rPr>
            <a:t>05 năm với tội phạm ít nghiêm trọng</a:t>
          </a:r>
          <a:endParaRPr lang="en-US" sz="2400" b="1">
            <a:latin typeface="Times New Roman" pitchFamily="18" charset="0"/>
            <a:cs typeface="Times New Roman" pitchFamily="18" charset="0"/>
          </a:endParaRPr>
        </a:p>
      </dgm:t>
    </dgm:pt>
    <dgm:pt modelId="{A2907085-C503-45E3-86B0-CEF86182B7AE}" type="sibTrans" cxnId="{C44A9586-4D7A-4B81-9635-F49AEFD5DF0E}">
      <dgm:prSet/>
      <dgm:spPr/>
      <dgm:t>
        <a:bodyPr/>
        <a:lstStyle/>
        <a:p>
          <a:endParaRPr lang="en-US" sz="2400" b="1">
            <a:latin typeface="Times New Roman" pitchFamily="18" charset="0"/>
            <a:cs typeface="Times New Roman" pitchFamily="18" charset="0"/>
          </a:endParaRPr>
        </a:p>
      </dgm:t>
    </dgm:pt>
    <dgm:pt modelId="{446D6136-A9FB-4965-87BC-6E7CCC7C010F}" type="parTrans" cxnId="{C44A9586-4D7A-4B81-9635-F49AEFD5DF0E}">
      <dgm:prSet/>
      <dgm:spPr/>
      <dgm:t>
        <a:bodyPr/>
        <a:lstStyle/>
        <a:p>
          <a:endParaRPr lang="en-US" sz="2400" b="1">
            <a:latin typeface="Times New Roman" pitchFamily="18" charset="0"/>
            <a:cs typeface="Times New Roman" pitchFamily="18" charset="0"/>
          </a:endParaRPr>
        </a:p>
      </dgm:t>
    </dgm:pt>
    <dgm:pt modelId="{D85AB158-D1AD-4686-9328-AB02F5B3575B}" type="pres">
      <dgm:prSet presAssocID="{07D53FB4-E982-47CA-ADCD-C8708378800B}" presName="linear" presStyleCnt="0">
        <dgm:presLayoutVars>
          <dgm:dir/>
          <dgm:animLvl val="lvl"/>
          <dgm:resizeHandles val="exact"/>
        </dgm:presLayoutVars>
      </dgm:prSet>
      <dgm:spPr/>
      <dgm:t>
        <a:bodyPr/>
        <a:lstStyle/>
        <a:p>
          <a:endParaRPr lang="en-US"/>
        </a:p>
      </dgm:t>
    </dgm:pt>
    <dgm:pt modelId="{64DFCE9E-CB5B-4674-A2D2-864D3AAFC0D8}" type="pres">
      <dgm:prSet presAssocID="{23B27392-3A22-4EBF-BC84-05C9191269BE}" presName="parentLin" presStyleCnt="0"/>
      <dgm:spPr/>
      <dgm:t>
        <a:bodyPr/>
        <a:lstStyle/>
        <a:p>
          <a:endParaRPr lang="en-US"/>
        </a:p>
      </dgm:t>
    </dgm:pt>
    <dgm:pt modelId="{F4B3E951-11C7-4291-B283-BF25357122F3}" type="pres">
      <dgm:prSet presAssocID="{23B27392-3A22-4EBF-BC84-05C9191269BE}" presName="parentLeftMargin" presStyleLbl="node1" presStyleIdx="0" presStyleCnt="4"/>
      <dgm:spPr/>
      <dgm:t>
        <a:bodyPr/>
        <a:lstStyle/>
        <a:p>
          <a:endParaRPr lang="en-US"/>
        </a:p>
      </dgm:t>
    </dgm:pt>
    <dgm:pt modelId="{4681E202-A10A-4375-9BC4-4209A43411C4}" type="pres">
      <dgm:prSet presAssocID="{23B27392-3A22-4EBF-BC84-05C9191269BE}" presName="parentText" presStyleLbl="node1" presStyleIdx="0" presStyleCnt="4" custScaleX="139683">
        <dgm:presLayoutVars>
          <dgm:chMax val="0"/>
          <dgm:bulletEnabled val="1"/>
        </dgm:presLayoutVars>
      </dgm:prSet>
      <dgm:spPr/>
      <dgm:t>
        <a:bodyPr/>
        <a:lstStyle/>
        <a:p>
          <a:endParaRPr lang="en-US"/>
        </a:p>
      </dgm:t>
    </dgm:pt>
    <dgm:pt modelId="{64041FAF-FA65-4887-A1AE-50B1327F48EC}" type="pres">
      <dgm:prSet presAssocID="{23B27392-3A22-4EBF-BC84-05C9191269BE}" presName="negativeSpace" presStyleCnt="0"/>
      <dgm:spPr/>
      <dgm:t>
        <a:bodyPr/>
        <a:lstStyle/>
        <a:p>
          <a:endParaRPr lang="en-US"/>
        </a:p>
      </dgm:t>
    </dgm:pt>
    <dgm:pt modelId="{DB9FF0FB-6972-4997-82FE-8A3AC72866F6}" type="pres">
      <dgm:prSet presAssocID="{23B27392-3A22-4EBF-BC84-05C9191269BE}" presName="childText" presStyleLbl="conFgAcc1" presStyleIdx="0" presStyleCnt="4">
        <dgm:presLayoutVars>
          <dgm:bulletEnabled val="1"/>
        </dgm:presLayoutVars>
      </dgm:prSet>
      <dgm:spPr/>
      <dgm:t>
        <a:bodyPr/>
        <a:lstStyle/>
        <a:p>
          <a:endParaRPr lang="en-US"/>
        </a:p>
      </dgm:t>
    </dgm:pt>
    <dgm:pt modelId="{9634A482-B1CB-4E66-9CF1-160744FA7B8D}" type="pres">
      <dgm:prSet presAssocID="{A2907085-C503-45E3-86B0-CEF86182B7AE}" presName="spaceBetweenRectangles" presStyleCnt="0"/>
      <dgm:spPr/>
      <dgm:t>
        <a:bodyPr/>
        <a:lstStyle/>
        <a:p>
          <a:endParaRPr lang="en-US"/>
        </a:p>
      </dgm:t>
    </dgm:pt>
    <dgm:pt modelId="{0D61B241-3942-44FF-913E-D79392A07933}" type="pres">
      <dgm:prSet presAssocID="{9792AD52-2246-416B-BE7F-459F1658A325}" presName="parentLin" presStyleCnt="0"/>
      <dgm:spPr/>
      <dgm:t>
        <a:bodyPr/>
        <a:lstStyle/>
        <a:p>
          <a:endParaRPr lang="en-US"/>
        </a:p>
      </dgm:t>
    </dgm:pt>
    <dgm:pt modelId="{8F0CC848-53F8-4E2E-8DEB-CBC44C79B1D6}" type="pres">
      <dgm:prSet presAssocID="{9792AD52-2246-416B-BE7F-459F1658A325}" presName="parentLeftMargin" presStyleLbl="node1" presStyleIdx="0" presStyleCnt="4"/>
      <dgm:spPr/>
      <dgm:t>
        <a:bodyPr/>
        <a:lstStyle/>
        <a:p>
          <a:endParaRPr lang="en-US"/>
        </a:p>
      </dgm:t>
    </dgm:pt>
    <dgm:pt modelId="{AE75531A-BC66-4403-86D8-BDCA48129780}" type="pres">
      <dgm:prSet presAssocID="{9792AD52-2246-416B-BE7F-459F1658A325}" presName="parentText" presStyleLbl="node1" presStyleIdx="1" presStyleCnt="4" custScaleX="139683">
        <dgm:presLayoutVars>
          <dgm:chMax val="0"/>
          <dgm:bulletEnabled val="1"/>
        </dgm:presLayoutVars>
      </dgm:prSet>
      <dgm:spPr/>
      <dgm:t>
        <a:bodyPr/>
        <a:lstStyle/>
        <a:p>
          <a:endParaRPr lang="en-US"/>
        </a:p>
      </dgm:t>
    </dgm:pt>
    <dgm:pt modelId="{38AEF92E-41AF-442A-B221-F5129D3ACC56}" type="pres">
      <dgm:prSet presAssocID="{9792AD52-2246-416B-BE7F-459F1658A325}" presName="negativeSpace" presStyleCnt="0"/>
      <dgm:spPr/>
      <dgm:t>
        <a:bodyPr/>
        <a:lstStyle/>
        <a:p>
          <a:endParaRPr lang="en-US"/>
        </a:p>
      </dgm:t>
    </dgm:pt>
    <dgm:pt modelId="{55331D2B-4FB4-4D4E-A2D0-E026ACD33CD9}" type="pres">
      <dgm:prSet presAssocID="{9792AD52-2246-416B-BE7F-459F1658A325}" presName="childText" presStyleLbl="conFgAcc1" presStyleIdx="1" presStyleCnt="4">
        <dgm:presLayoutVars>
          <dgm:bulletEnabled val="1"/>
        </dgm:presLayoutVars>
      </dgm:prSet>
      <dgm:spPr/>
      <dgm:t>
        <a:bodyPr/>
        <a:lstStyle/>
        <a:p>
          <a:endParaRPr lang="en-US"/>
        </a:p>
      </dgm:t>
    </dgm:pt>
    <dgm:pt modelId="{E7B8076A-4456-4712-8AC7-BA21D1970F74}" type="pres">
      <dgm:prSet presAssocID="{3B1A69C6-5A06-4560-9B71-42E01EA0BE3A}" presName="spaceBetweenRectangles" presStyleCnt="0"/>
      <dgm:spPr/>
      <dgm:t>
        <a:bodyPr/>
        <a:lstStyle/>
        <a:p>
          <a:endParaRPr lang="en-US"/>
        </a:p>
      </dgm:t>
    </dgm:pt>
    <dgm:pt modelId="{EAECB7A3-55BE-4AC3-8C49-01A23A1DBC27}" type="pres">
      <dgm:prSet presAssocID="{030F2AB0-9999-4D4E-B9B7-42C59B37BE45}" presName="parentLin" presStyleCnt="0"/>
      <dgm:spPr/>
      <dgm:t>
        <a:bodyPr/>
        <a:lstStyle/>
        <a:p>
          <a:endParaRPr lang="en-US"/>
        </a:p>
      </dgm:t>
    </dgm:pt>
    <dgm:pt modelId="{A9659B26-A461-4ED5-BD21-99001B0F943A}" type="pres">
      <dgm:prSet presAssocID="{030F2AB0-9999-4D4E-B9B7-42C59B37BE45}" presName="parentLeftMargin" presStyleLbl="node1" presStyleIdx="1" presStyleCnt="4"/>
      <dgm:spPr/>
      <dgm:t>
        <a:bodyPr/>
        <a:lstStyle/>
        <a:p>
          <a:endParaRPr lang="en-US"/>
        </a:p>
      </dgm:t>
    </dgm:pt>
    <dgm:pt modelId="{1FABDA35-DB55-438B-BF90-D2DA9C158B59}" type="pres">
      <dgm:prSet presAssocID="{030F2AB0-9999-4D4E-B9B7-42C59B37BE45}" presName="parentText" presStyleLbl="node1" presStyleIdx="2" presStyleCnt="4" custScaleX="139683">
        <dgm:presLayoutVars>
          <dgm:chMax val="0"/>
          <dgm:bulletEnabled val="1"/>
        </dgm:presLayoutVars>
      </dgm:prSet>
      <dgm:spPr/>
      <dgm:t>
        <a:bodyPr/>
        <a:lstStyle/>
        <a:p>
          <a:endParaRPr lang="en-US"/>
        </a:p>
      </dgm:t>
    </dgm:pt>
    <dgm:pt modelId="{0B1D4233-0881-4068-A0ED-64E80DE86F75}" type="pres">
      <dgm:prSet presAssocID="{030F2AB0-9999-4D4E-B9B7-42C59B37BE45}" presName="negativeSpace" presStyleCnt="0"/>
      <dgm:spPr/>
      <dgm:t>
        <a:bodyPr/>
        <a:lstStyle/>
        <a:p>
          <a:endParaRPr lang="en-US"/>
        </a:p>
      </dgm:t>
    </dgm:pt>
    <dgm:pt modelId="{43AF4492-F1E2-4C06-A0D5-4394676390E6}" type="pres">
      <dgm:prSet presAssocID="{030F2AB0-9999-4D4E-B9B7-42C59B37BE45}" presName="childText" presStyleLbl="conFgAcc1" presStyleIdx="2" presStyleCnt="4">
        <dgm:presLayoutVars>
          <dgm:bulletEnabled val="1"/>
        </dgm:presLayoutVars>
      </dgm:prSet>
      <dgm:spPr/>
      <dgm:t>
        <a:bodyPr/>
        <a:lstStyle/>
        <a:p>
          <a:endParaRPr lang="en-US"/>
        </a:p>
      </dgm:t>
    </dgm:pt>
    <dgm:pt modelId="{5A06D54A-DE7B-44FB-B5DD-B07A37B5D8FB}" type="pres">
      <dgm:prSet presAssocID="{2FC83951-19E9-4166-B139-4522CC526EB5}" presName="spaceBetweenRectangles" presStyleCnt="0"/>
      <dgm:spPr/>
      <dgm:t>
        <a:bodyPr/>
        <a:lstStyle/>
        <a:p>
          <a:endParaRPr lang="en-US"/>
        </a:p>
      </dgm:t>
    </dgm:pt>
    <dgm:pt modelId="{369F7255-4F1F-46D2-9053-DD9253D1AF2B}" type="pres">
      <dgm:prSet presAssocID="{8BEF24AD-4639-48D9-A02F-AF95C96FFAFC}" presName="parentLin" presStyleCnt="0"/>
      <dgm:spPr/>
      <dgm:t>
        <a:bodyPr/>
        <a:lstStyle/>
        <a:p>
          <a:endParaRPr lang="en-US"/>
        </a:p>
      </dgm:t>
    </dgm:pt>
    <dgm:pt modelId="{79692129-E5C6-42FA-BE32-38ED73FD1939}" type="pres">
      <dgm:prSet presAssocID="{8BEF24AD-4639-48D9-A02F-AF95C96FFAFC}" presName="parentLeftMargin" presStyleLbl="node1" presStyleIdx="2" presStyleCnt="4"/>
      <dgm:spPr/>
      <dgm:t>
        <a:bodyPr/>
        <a:lstStyle/>
        <a:p>
          <a:endParaRPr lang="en-US"/>
        </a:p>
      </dgm:t>
    </dgm:pt>
    <dgm:pt modelId="{FC665F7E-BD19-4D59-9332-2E9A3A949838}" type="pres">
      <dgm:prSet presAssocID="{8BEF24AD-4639-48D9-A02F-AF95C96FFAFC}" presName="parentText" presStyleLbl="node1" presStyleIdx="3" presStyleCnt="4" custScaleX="139683">
        <dgm:presLayoutVars>
          <dgm:chMax val="0"/>
          <dgm:bulletEnabled val="1"/>
        </dgm:presLayoutVars>
      </dgm:prSet>
      <dgm:spPr/>
      <dgm:t>
        <a:bodyPr/>
        <a:lstStyle/>
        <a:p>
          <a:endParaRPr lang="en-US"/>
        </a:p>
      </dgm:t>
    </dgm:pt>
    <dgm:pt modelId="{0ABCC508-1990-44A3-B60B-A0FC62A56D58}" type="pres">
      <dgm:prSet presAssocID="{8BEF24AD-4639-48D9-A02F-AF95C96FFAFC}" presName="negativeSpace" presStyleCnt="0"/>
      <dgm:spPr/>
      <dgm:t>
        <a:bodyPr/>
        <a:lstStyle/>
        <a:p>
          <a:endParaRPr lang="en-US"/>
        </a:p>
      </dgm:t>
    </dgm:pt>
    <dgm:pt modelId="{40485A16-EEBD-49A9-9A54-65301F21843B}" type="pres">
      <dgm:prSet presAssocID="{8BEF24AD-4639-48D9-A02F-AF95C96FFAFC}" presName="childText" presStyleLbl="conFgAcc1" presStyleIdx="3" presStyleCnt="4">
        <dgm:presLayoutVars>
          <dgm:bulletEnabled val="1"/>
        </dgm:presLayoutVars>
      </dgm:prSet>
      <dgm:spPr/>
      <dgm:t>
        <a:bodyPr/>
        <a:lstStyle/>
        <a:p>
          <a:endParaRPr lang="en-US"/>
        </a:p>
      </dgm:t>
    </dgm:pt>
  </dgm:ptLst>
  <dgm:cxnLst>
    <dgm:cxn modelId="{2726052F-606F-4A99-9AAC-3EE7624AA171}" type="presOf" srcId="{8BEF24AD-4639-48D9-A02F-AF95C96FFAFC}" destId="{FC665F7E-BD19-4D59-9332-2E9A3A949838}" srcOrd="1" destOrd="0" presId="urn:microsoft.com/office/officeart/2005/8/layout/list1"/>
    <dgm:cxn modelId="{DD26B532-00D4-4A5F-A55B-98BDBD70BDD7}" type="presOf" srcId="{030F2AB0-9999-4D4E-B9B7-42C59B37BE45}" destId="{A9659B26-A461-4ED5-BD21-99001B0F943A}" srcOrd="0" destOrd="0" presId="urn:microsoft.com/office/officeart/2005/8/layout/list1"/>
    <dgm:cxn modelId="{C2767A57-82B0-470C-824E-1FF49AF57BF0}" type="presOf" srcId="{23B27392-3A22-4EBF-BC84-05C9191269BE}" destId="{F4B3E951-11C7-4291-B283-BF25357122F3}" srcOrd="0" destOrd="0" presId="urn:microsoft.com/office/officeart/2005/8/layout/list1"/>
    <dgm:cxn modelId="{88B0DA65-4906-4842-A670-5221F68E67E6}" type="presOf" srcId="{9792AD52-2246-416B-BE7F-459F1658A325}" destId="{AE75531A-BC66-4403-86D8-BDCA48129780}" srcOrd="1" destOrd="0" presId="urn:microsoft.com/office/officeart/2005/8/layout/list1"/>
    <dgm:cxn modelId="{C620E8AB-7349-46FE-B60D-134E8516FFF8}" type="presOf" srcId="{8BEF24AD-4639-48D9-A02F-AF95C96FFAFC}" destId="{79692129-E5C6-42FA-BE32-38ED73FD1939}" srcOrd="0" destOrd="0" presId="urn:microsoft.com/office/officeart/2005/8/layout/list1"/>
    <dgm:cxn modelId="{F23D7A66-05DE-4484-B540-2FE155A51797}" type="presOf" srcId="{030F2AB0-9999-4D4E-B9B7-42C59B37BE45}" destId="{1FABDA35-DB55-438B-BF90-D2DA9C158B59}" srcOrd="1" destOrd="0" presId="urn:microsoft.com/office/officeart/2005/8/layout/list1"/>
    <dgm:cxn modelId="{45B5C8F6-BC8C-472A-AA3E-B8DA8E17FCD0}" type="presOf" srcId="{23B27392-3A22-4EBF-BC84-05C9191269BE}" destId="{4681E202-A10A-4375-9BC4-4209A43411C4}" srcOrd="1" destOrd="0" presId="urn:microsoft.com/office/officeart/2005/8/layout/list1"/>
    <dgm:cxn modelId="{300305E6-84C6-442C-9F9A-6E85E3CFB675}" srcId="{07D53FB4-E982-47CA-ADCD-C8708378800B}" destId="{030F2AB0-9999-4D4E-B9B7-42C59B37BE45}" srcOrd="2" destOrd="0" parTransId="{EE307944-427B-4447-9C3B-163247529B71}" sibTransId="{2FC83951-19E9-4166-B139-4522CC526EB5}"/>
    <dgm:cxn modelId="{363BEA01-7EC4-4670-92C0-1EDE331E7D35}" srcId="{07D53FB4-E982-47CA-ADCD-C8708378800B}" destId="{9792AD52-2246-416B-BE7F-459F1658A325}" srcOrd="1" destOrd="0" parTransId="{2D3509A3-B6DC-4730-85F0-6BD022614A7B}" sibTransId="{3B1A69C6-5A06-4560-9B71-42E01EA0BE3A}"/>
    <dgm:cxn modelId="{2E418232-BEA8-411C-9D03-CAC866FC320E}" type="presOf" srcId="{07D53FB4-E982-47CA-ADCD-C8708378800B}" destId="{D85AB158-D1AD-4686-9328-AB02F5B3575B}" srcOrd="0" destOrd="0" presId="urn:microsoft.com/office/officeart/2005/8/layout/list1"/>
    <dgm:cxn modelId="{88876D68-3743-48EF-B030-A0B09F51D06E}" type="presOf" srcId="{9792AD52-2246-416B-BE7F-459F1658A325}" destId="{8F0CC848-53F8-4E2E-8DEB-CBC44C79B1D6}" srcOrd="0" destOrd="0" presId="urn:microsoft.com/office/officeart/2005/8/layout/list1"/>
    <dgm:cxn modelId="{C44A9586-4D7A-4B81-9635-F49AEFD5DF0E}" srcId="{07D53FB4-E982-47CA-ADCD-C8708378800B}" destId="{23B27392-3A22-4EBF-BC84-05C9191269BE}" srcOrd="0" destOrd="0" parTransId="{446D6136-A9FB-4965-87BC-6E7CCC7C010F}" sibTransId="{A2907085-C503-45E3-86B0-CEF86182B7AE}"/>
    <dgm:cxn modelId="{DA8C1963-4453-49CC-8109-7734C91BEE8A}" srcId="{07D53FB4-E982-47CA-ADCD-C8708378800B}" destId="{8BEF24AD-4639-48D9-A02F-AF95C96FFAFC}" srcOrd="3" destOrd="0" parTransId="{2488FCD5-265B-4C26-9619-EC81FBEDE1EB}" sibTransId="{5DE02DDE-FAFD-4851-877E-A22417B4B2B3}"/>
    <dgm:cxn modelId="{E0D83249-7B2F-4393-B7A8-D4C019C1893B}" type="presParOf" srcId="{D85AB158-D1AD-4686-9328-AB02F5B3575B}" destId="{64DFCE9E-CB5B-4674-A2D2-864D3AAFC0D8}" srcOrd="0" destOrd="0" presId="urn:microsoft.com/office/officeart/2005/8/layout/list1"/>
    <dgm:cxn modelId="{606B54B5-81D7-46E0-B50B-9DABB2D9F7C7}" type="presParOf" srcId="{64DFCE9E-CB5B-4674-A2D2-864D3AAFC0D8}" destId="{F4B3E951-11C7-4291-B283-BF25357122F3}" srcOrd="0" destOrd="0" presId="urn:microsoft.com/office/officeart/2005/8/layout/list1"/>
    <dgm:cxn modelId="{8AA7A5D1-F0D3-4032-A141-073AB6511449}" type="presParOf" srcId="{64DFCE9E-CB5B-4674-A2D2-864D3AAFC0D8}" destId="{4681E202-A10A-4375-9BC4-4209A43411C4}" srcOrd="1" destOrd="0" presId="urn:microsoft.com/office/officeart/2005/8/layout/list1"/>
    <dgm:cxn modelId="{965CFDF5-7B9C-4C39-94F3-C8D3B227CD70}" type="presParOf" srcId="{D85AB158-D1AD-4686-9328-AB02F5B3575B}" destId="{64041FAF-FA65-4887-A1AE-50B1327F48EC}" srcOrd="1" destOrd="0" presId="urn:microsoft.com/office/officeart/2005/8/layout/list1"/>
    <dgm:cxn modelId="{9109A406-C283-4A29-83C7-C657A9E27888}" type="presParOf" srcId="{D85AB158-D1AD-4686-9328-AB02F5B3575B}" destId="{DB9FF0FB-6972-4997-82FE-8A3AC72866F6}" srcOrd="2" destOrd="0" presId="urn:microsoft.com/office/officeart/2005/8/layout/list1"/>
    <dgm:cxn modelId="{4D0C1528-EB7D-4415-9CEC-FDE3D6CB6AC6}" type="presParOf" srcId="{D85AB158-D1AD-4686-9328-AB02F5B3575B}" destId="{9634A482-B1CB-4E66-9CF1-160744FA7B8D}" srcOrd="3" destOrd="0" presId="urn:microsoft.com/office/officeart/2005/8/layout/list1"/>
    <dgm:cxn modelId="{D021639F-F117-449A-B6D9-E75702006960}" type="presParOf" srcId="{D85AB158-D1AD-4686-9328-AB02F5B3575B}" destId="{0D61B241-3942-44FF-913E-D79392A07933}" srcOrd="4" destOrd="0" presId="urn:microsoft.com/office/officeart/2005/8/layout/list1"/>
    <dgm:cxn modelId="{9E3D2A52-2F9C-4E27-83D3-A2219F4677E2}" type="presParOf" srcId="{0D61B241-3942-44FF-913E-D79392A07933}" destId="{8F0CC848-53F8-4E2E-8DEB-CBC44C79B1D6}" srcOrd="0" destOrd="0" presId="urn:microsoft.com/office/officeart/2005/8/layout/list1"/>
    <dgm:cxn modelId="{E7A040AE-F833-4F04-AA5D-74549724B847}" type="presParOf" srcId="{0D61B241-3942-44FF-913E-D79392A07933}" destId="{AE75531A-BC66-4403-86D8-BDCA48129780}" srcOrd="1" destOrd="0" presId="urn:microsoft.com/office/officeart/2005/8/layout/list1"/>
    <dgm:cxn modelId="{947565AE-C921-48F5-848C-9DCFF07023E8}" type="presParOf" srcId="{D85AB158-D1AD-4686-9328-AB02F5B3575B}" destId="{38AEF92E-41AF-442A-B221-F5129D3ACC56}" srcOrd="5" destOrd="0" presId="urn:microsoft.com/office/officeart/2005/8/layout/list1"/>
    <dgm:cxn modelId="{7A53455E-3890-4A10-BD6B-23153940EAF6}" type="presParOf" srcId="{D85AB158-D1AD-4686-9328-AB02F5B3575B}" destId="{55331D2B-4FB4-4D4E-A2D0-E026ACD33CD9}" srcOrd="6" destOrd="0" presId="urn:microsoft.com/office/officeart/2005/8/layout/list1"/>
    <dgm:cxn modelId="{BEA40A1C-71D3-45A3-B037-74C30DA0512F}" type="presParOf" srcId="{D85AB158-D1AD-4686-9328-AB02F5B3575B}" destId="{E7B8076A-4456-4712-8AC7-BA21D1970F74}" srcOrd="7" destOrd="0" presId="urn:microsoft.com/office/officeart/2005/8/layout/list1"/>
    <dgm:cxn modelId="{3E2D3B58-3F2D-4BD5-BD6E-69B9586BF07E}" type="presParOf" srcId="{D85AB158-D1AD-4686-9328-AB02F5B3575B}" destId="{EAECB7A3-55BE-4AC3-8C49-01A23A1DBC27}" srcOrd="8" destOrd="0" presId="urn:microsoft.com/office/officeart/2005/8/layout/list1"/>
    <dgm:cxn modelId="{5FEF2A1E-878B-4866-A427-DFED6078D4EB}" type="presParOf" srcId="{EAECB7A3-55BE-4AC3-8C49-01A23A1DBC27}" destId="{A9659B26-A461-4ED5-BD21-99001B0F943A}" srcOrd="0" destOrd="0" presId="urn:microsoft.com/office/officeart/2005/8/layout/list1"/>
    <dgm:cxn modelId="{727ACB16-289A-4AF9-9503-2932BA0A1A63}" type="presParOf" srcId="{EAECB7A3-55BE-4AC3-8C49-01A23A1DBC27}" destId="{1FABDA35-DB55-438B-BF90-D2DA9C158B59}" srcOrd="1" destOrd="0" presId="urn:microsoft.com/office/officeart/2005/8/layout/list1"/>
    <dgm:cxn modelId="{7415A454-D9EF-4507-AF5E-4B68C1701354}" type="presParOf" srcId="{D85AB158-D1AD-4686-9328-AB02F5B3575B}" destId="{0B1D4233-0881-4068-A0ED-64E80DE86F75}" srcOrd="9" destOrd="0" presId="urn:microsoft.com/office/officeart/2005/8/layout/list1"/>
    <dgm:cxn modelId="{FB44D3A9-7618-46AC-8090-9ED6DEDD8058}" type="presParOf" srcId="{D85AB158-D1AD-4686-9328-AB02F5B3575B}" destId="{43AF4492-F1E2-4C06-A0D5-4394676390E6}" srcOrd="10" destOrd="0" presId="urn:microsoft.com/office/officeart/2005/8/layout/list1"/>
    <dgm:cxn modelId="{3F674F5F-1026-4485-BBA1-02D5ECC5F1AE}" type="presParOf" srcId="{D85AB158-D1AD-4686-9328-AB02F5B3575B}" destId="{5A06D54A-DE7B-44FB-B5DD-B07A37B5D8FB}" srcOrd="11" destOrd="0" presId="urn:microsoft.com/office/officeart/2005/8/layout/list1"/>
    <dgm:cxn modelId="{C160C687-5084-438A-8A6A-89E923BBD57F}" type="presParOf" srcId="{D85AB158-D1AD-4686-9328-AB02F5B3575B}" destId="{369F7255-4F1F-46D2-9053-DD9253D1AF2B}" srcOrd="12" destOrd="0" presId="urn:microsoft.com/office/officeart/2005/8/layout/list1"/>
    <dgm:cxn modelId="{E07CEFBC-0205-4EDA-A239-F573CBAFE43D}" type="presParOf" srcId="{369F7255-4F1F-46D2-9053-DD9253D1AF2B}" destId="{79692129-E5C6-42FA-BE32-38ED73FD1939}" srcOrd="0" destOrd="0" presId="urn:microsoft.com/office/officeart/2005/8/layout/list1"/>
    <dgm:cxn modelId="{AE8FE7BB-F004-4C23-8174-15F37A79926E}" type="presParOf" srcId="{369F7255-4F1F-46D2-9053-DD9253D1AF2B}" destId="{FC665F7E-BD19-4D59-9332-2E9A3A949838}" srcOrd="1" destOrd="0" presId="urn:microsoft.com/office/officeart/2005/8/layout/list1"/>
    <dgm:cxn modelId="{92662C19-0D5A-4D71-B583-9CC34D67DCC8}" type="presParOf" srcId="{D85AB158-D1AD-4686-9328-AB02F5B3575B}" destId="{0ABCC508-1990-44A3-B60B-A0FC62A56D58}" srcOrd="13" destOrd="0" presId="urn:microsoft.com/office/officeart/2005/8/layout/list1"/>
    <dgm:cxn modelId="{D47B540D-7F59-4646-A493-D6E2B0B76189}" type="presParOf" srcId="{D85AB158-D1AD-4686-9328-AB02F5B3575B}" destId="{40485A16-EEBD-49A9-9A54-65301F21843B}"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4#1">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A6824C-027D-4B7D-93E7-EE105FE46E18}" type="datetimeFigureOut">
              <a:rPr lang="en-US" smtClean="0"/>
              <a:pPr/>
              <a:t>4/15/2017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DB961-E242-4D60-8490-A60D71FF84C9}" type="slidenum">
              <a:rPr lang="en-US" smtClean="0"/>
              <a:pPr/>
              <a:t>‹#›</a:t>
            </a:fld>
            <a:endParaRPr lang="en-US"/>
          </a:p>
        </p:txBody>
      </p:sp>
    </p:spTree>
    <p:extLst>
      <p:ext uri="{BB962C8B-B14F-4D97-AF65-F5344CB8AC3E}">
        <p14:creationId xmlns:p14="http://schemas.microsoft.com/office/powerpoint/2010/main" val="3548812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Thể</a:t>
            </a:r>
            <a:r>
              <a:rPr lang="en-US" b="1" baseline="0" smtClean="0"/>
              <a:t> hiện chính sách phân hóa TNHS và nguyên tắc nhân đạo của nhà nước đối với người phạm tội, đồng thời động viên, khuyến khích người phạm tội lập công, chuộc tội, chử tỏ khẳ năng giáo dục, cải tạo, nhanh chóng hòa nhập cộng đồng và trở thành người có ích cho xã hội. </a:t>
            </a:r>
          </a:p>
          <a:p>
            <a:r>
              <a:rPr lang="en-US" b="1" baseline="0" smtClean="0"/>
              <a:t>Người được miễn TNHS không phải chịu bất kỳ hậu quả gì dưới góc độ pháp lý hình sự, không được bồi thường thiệt hại theo quy định của Điều 27 Luật trách nhiệm bồi thường nhà nước năm 2009.</a:t>
            </a:r>
            <a:endParaRPr lang="en-US" b="1"/>
          </a:p>
        </p:txBody>
      </p:sp>
      <p:sp>
        <p:nvSpPr>
          <p:cNvPr id="4" name="Slide Number Placeholder 3"/>
          <p:cNvSpPr>
            <a:spLocks noGrp="1"/>
          </p:cNvSpPr>
          <p:nvPr>
            <p:ph type="sldNum" sz="quarter" idx="10"/>
          </p:nvPr>
        </p:nvSpPr>
        <p:spPr/>
        <p:txBody>
          <a:bodyPr/>
          <a:lstStyle/>
          <a:p>
            <a:fld id="{2BFDB961-E242-4D60-8490-A60D71FF84C9}" type="slidenum">
              <a:rPr lang="en-US" smtClean="0"/>
              <a:pPr/>
              <a:t>22</a:t>
            </a:fld>
            <a:endParaRPr lang="en-US"/>
          </a:p>
        </p:txBody>
      </p:sp>
    </p:spTree>
    <p:extLst>
      <p:ext uri="{BB962C8B-B14F-4D97-AF65-F5344CB8AC3E}">
        <p14:creationId xmlns:p14="http://schemas.microsoft.com/office/powerpoint/2010/main" val="3087947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Biện</a:t>
            </a:r>
            <a:r>
              <a:rPr lang="en-US" b="1" baseline="0" smtClean="0"/>
              <a:t> pháp tư pháp là những biện pháp cưỡng chế của Nhà nước được các cơ quan tiến hành tố tụng áp dụng đối với người phạm tội hoặc người thực hiện hành vi nguy hiểm cho xã hội nhằm ngăn ngừa họ tiếp tục phạm tội hoặc gây nguy hiểm cho xã hội và giáo dục họ trở thành nhwungx công dân có ích cho xã hội.</a:t>
            </a:r>
            <a:endParaRPr lang="en-US" b="1"/>
          </a:p>
        </p:txBody>
      </p:sp>
      <p:sp>
        <p:nvSpPr>
          <p:cNvPr id="4" name="Slide Number Placeholder 3"/>
          <p:cNvSpPr>
            <a:spLocks noGrp="1"/>
          </p:cNvSpPr>
          <p:nvPr>
            <p:ph type="sldNum" sz="quarter" idx="10"/>
          </p:nvPr>
        </p:nvSpPr>
        <p:spPr/>
        <p:txBody>
          <a:bodyPr/>
          <a:lstStyle/>
          <a:p>
            <a:fld id="{2BFDB961-E242-4D60-8490-A60D71FF84C9}" type="slidenum">
              <a:rPr lang="en-US" smtClean="0"/>
              <a:pPr/>
              <a:t>30</a:t>
            </a:fld>
            <a:endParaRPr lang="en-US"/>
          </a:p>
        </p:txBody>
      </p:sp>
    </p:spTree>
    <p:extLst>
      <p:ext uri="{BB962C8B-B14F-4D97-AF65-F5344CB8AC3E}">
        <p14:creationId xmlns:p14="http://schemas.microsoft.com/office/powerpoint/2010/main" val="1795152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4/15/2017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4/15/2017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4/15/2017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4/15/2017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Layout" Target="../diagrams/layout6.xml"/><Relationship Id="rId7" Type="http://schemas.openxmlformats.org/officeDocument/2006/relationships/image" Target="../media/image11.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4.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6.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diagramLayout" Target="../diagrams/layout12.xml"/><Relationship Id="rId7" Type="http://schemas.openxmlformats.org/officeDocument/2006/relationships/image" Target="../media/image15.png"/><Relationship Id="rId12" Type="http://schemas.openxmlformats.org/officeDocument/2006/relationships/image" Target="../media/image12.jpe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openxmlformats.org/officeDocument/2006/relationships/image" Target="../media/image19.jpeg"/><Relationship Id="rId5" Type="http://schemas.openxmlformats.org/officeDocument/2006/relationships/diagramColors" Target="../diagrams/colors12.xml"/><Relationship Id="rId10" Type="http://schemas.openxmlformats.org/officeDocument/2006/relationships/image" Target="../media/image18.jpeg"/><Relationship Id="rId4" Type="http://schemas.openxmlformats.org/officeDocument/2006/relationships/diagramQuickStyle" Target="../diagrams/quickStyle12.xml"/><Relationship Id="rId9" Type="http://schemas.openxmlformats.org/officeDocument/2006/relationships/image" Target="../media/image17.jpe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image" Target="../media/image19.jpeg"/><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image" Target="../media/image21.png"/><Relationship Id="rId2" Type="http://schemas.openxmlformats.org/officeDocument/2006/relationships/diagramData" Target="../diagrams/data14.xml"/><Relationship Id="rId16" Type="http://schemas.openxmlformats.org/officeDocument/2006/relationships/image" Target="../media/image24.jpeg"/><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5" Type="http://schemas.openxmlformats.org/officeDocument/2006/relationships/image" Target="../media/image23.jpeg"/><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 Id="rId14" Type="http://schemas.openxmlformats.org/officeDocument/2006/relationships/image" Target="../media/image2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4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Layout" Target="../diagrams/layout1.xml"/><Relationship Id="rId7"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3225"/>
            <a:ext cx="8458200" cy="1222375"/>
          </a:xfrm>
        </p:spPr>
        <p:txBody>
          <a:bodyPr>
            <a:normAutofit/>
          </a:bodyPr>
          <a:lstStyle/>
          <a:p>
            <a:pPr algn="ctr"/>
            <a:r>
              <a:rPr sz="4800" b="1" smtClean="0">
                <a:solidFill>
                  <a:srgbClr val="FF0000"/>
                </a:solidFill>
                <a:latin typeface="Times New Roman" pitchFamily="18" charset="0"/>
                <a:cs typeface="Times New Roman" pitchFamily="18" charset="0"/>
              </a:rPr>
              <a:t>PHÁP LUẬT ĐẠI CƯƠNG</a:t>
            </a:r>
            <a:endParaRPr lang="en-US" sz="4800" b="1">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381000" y="2971800"/>
            <a:ext cx="8458200" cy="914400"/>
          </a:xfrm>
        </p:spPr>
        <p:txBody>
          <a:bodyPr/>
          <a:lstStyle/>
          <a:p>
            <a:pPr algn="ctr"/>
            <a:r>
              <a:rPr lang="en-US" err="1" smtClean="0">
                <a:solidFill>
                  <a:schemeClr val="tx1"/>
                </a:solidFill>
                <a:latin typeface="Times New Roman" pitchFamily="18" charset="0"/>
                <a:cs typeface="Times New Roman" pitchFamily="18" charset="0"/>
              </a:rPr>
              <a:t>Dành</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cho</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sinh</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viên</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không</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chuyên</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ngành</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Luật</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khối</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ngành</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Khoa</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học</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Tự</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nhiên</a:t>
            </a:r>
            <a:endParaRPr lang="en-US">
              <a:solidFill>
                <a:schemeClr val="tx1"/>
              </a:solidFill>
              <a:latin typeface="Times New Roman" pitchFamily="18" charset="0"/>
              <a:cs typeface="Times New Roman" pitchFamily="18" charset="0"/>
            </a:endParaRPr>
          </a:p>
        </p:txBody>
      </p:sp>
      <p:sp>
        <p:nvSpPr>
          <p:cNvPr id="4" name="TextBox 3"/>
          <p:cNvSpPr txBox="1"/>
          <p:nvPr/>
        </p:nvSpPr>
        <p:spPr>
          <a:xfrm>
            <a:off x="3810000" y="5486400"/>
            <a:ext cx="5334000" cy="923330"/>
          </a:xfrm>
          <a:prstGeom prst="rect">
            <a:avLst/>
          </a:prstGeom>
          <a:noFill/>
        </p:spPr>
        <p:txBody>
          <a:bodyPr wrap="square" rtlCol="0">
            <a:spAutoFit/>
          </a:bodyPr>
          <a:lstStyle/>
          <a:p>
            <a:r>
              <a:rPr lang="en-US" b="1" dirty="0" err="1" smtClean="0">
                <a:latin typeface="Times New Roman" pitchFamily="18" charset="0"/>
                <a:cs typeface="Times New Roman" pitchFamily="18" charset="0"/>
              </a:rPr>
              <a:t>Thạc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sĩ</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Ngô</a:t>
            </a:r>
            <a:r>
              <a:rPr lang="en-US" b="1" dirty="0" smtClean="0">
                <a:latin typeface="Times New Roman" pitchFamily="18" charset="0"/>
                <a:cs typeface="Times New Roman" pitchFamily="18" charset="0"/>
              </a:rPr>
              <a:t> Minh </a:t>
            </a:r>
            <a:r>
              <a:rPr lang="en-US" b="1" dirty="0" err="1" smtClean="0">
                <a:latin typeface="Times New Roman" pitchFamily="18" charset="0"/>
                <a:cs typeface="Times New Roman" pitchFamily="18" charset="0"/>
              </a:rPr>
              <a:t>Tín</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Email: </a:t>
            </a:r>
            <a:r>
              <a:rPr lang="en-US" b="1" dirty="0" smtClean="0">
                <a:latin typeface="Times New Roman" pitchFamily="18" charset="0"/>
                <a:cs typeface="Times New Roman" pitchFamily="18" charset="0"/>
              </a:rPr>
              <a:t>nmtin@hcmus.edu.vn</a:t>
            </a:r>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2. Phân loại tội phạm </a:t>
            </a:r>
            <a:r>
              <a:rPr lang="en-US" sz="2400" b="1" i="1" smtClean="0">
                <a:solidFill>
                  <a:srgbClr val="FF0000"/>
                </a:solidFill>
                <a:latin typeface="Times New Roman" pitchFamily="18" charset="0"/>
                <a:cs typeface="Times New Roman" pitchFamily="18" charset="0"/>
              </a:rPr>
              <a:t>(Điều 9, BLHS 2015):</a:t>
            </a:r>
          </a:p>
          <a:p>
            <a:pPr marL="571500" lvl="0" indent="-571500" algn="just">
              <a:buNone/>
            </a:pPr>
            <a:endParaRPr lang="en-US" sz="2800" b="1">
              <a:latin typeface="Times New Roman" pitchFamily="18" charset="0"/>
              <a:cs typeface="Times New Roman" pitchFamily="18" charset="0"/>
            </a:endParaRPr>
          </a:p>
        </p:txBody>
      </p:sp>
      <p:graphicFrame>
        <p:nvGraphicFramePr>
          <p:cNvPr id="4" name="Diagram 3"/>
          <p:cNvGraphicFramePr/>
          <p:nvPr/>
        </p:nvGraphicFramePr>
        <p:xfrm>
          <a:off x="457200" y="1752600"/>
          <a:ext cx="8229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81000" y="4572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3. Cố ý phạm tội </a:t>
            </a:r>
            <a:r>
              <a:rPr lang="en-US" sz="2400" b="1" i="1" smtClean="0">
                <a:solidFill>
                  <a:srgbClr val="FF0000"/>
                </a:solidFill>
                <a:latin typeface="Times New Roman" pitchFamily="18" charset="0"/>
                <a:cs typeface="Times New Roman" pitchFamily="18" charset="0"/>
              </a:rPr>
              <a:t>(Điều 10, BLHS 2015):</a:t>
            </a:r>
          </a:p>
          <a:p>
            <a:pPr marL="0" lvl="0" indent="0" algn="just">
              <a:buNone/>
            </a:pPr>
            <a:endParaRPr lang="en-US" sz="2400" b="1" smtClean="0">
              <a:solidFill>
                <a:srgbClr val="FF0000"/>
              </a:solidFill>
              <a:latin typeface="Times New Roman" pitchFamily="18" charset="0"/>
              <a:cs typeface="Times New Roman" pitchFamily="18" charset="0"/>
            </a:endParaRPr>
          </a:p>
          <a:p>
            <a:pPr marL="0" lvl="0" indent="0" algn="just">
              <a:buNone/>
            </a:pPr>
            <a:endParaRPr lang="en-US" sz="2400" b="1" smtClean="0">
              <a:solidFill>
                <a:srgbClr val="FF0000"/>
              </a:solidFill>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p:txBody>
      </p:sp>
      <p:graphicFrame>
        <p:nvGraphicFramePr>
          <p:cNvPr id="6" name="Diagram 5"/>
          <p:cNvGraphicFramePr/>
          <p:nvPr/>
        </p:nvGraphicFramePr>
        <p:xfrm>
          <a:off x="457200" y="1701800"/>
          <a:ext cx="8229600" cy="401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381000" y="3810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4. Vô ý phạm tội </a:t>
            </a:r>
            <a:r>
              <a:rPr lang="en-US" sz="2400" b="1" i="1" smtClean="0">
                <a:solidFill>
                  <a:srgbClr val="FF0000"/>
                </a:solidFill>
                <a:latin typeface="Times New Roman" pitchFamily="18" charset="0"/>
                <a:cs typeface="Times New Roman" pitchFamily="18" charset="0"/>
              </a:rPr>
              <a:t>(Điều 11, BLHS 2015):</a:t>
            </a:r>
          </a:p>
          <a:p>
            <a:pPr marL="0" lvl="0" indent="0" algn="just">
              <a:buNone/>
            </a:pPr>
            <a:endParaRPr lang="en-US" sz="2400" b="1" smtClean="0">
              <a:solidFill>
                <a:srgbClr val="FF0000"/>
              </a:solidFill>
              <a:latin typeface="Times New Roman" pitchFamily="18" charset="0"/>
              <a:cs typeface="Times New Roman" pitchFamily="18" charset="0"/>
            </a:endParaRPr>
          </a:p>
          <a:p>
            <a:pPr marL="0" lvl="0" indent="0" algn="just">
              <a:buNone/>
            </a:pPr>
            <a:endParaRPr lang="en-US" sz="2400" b="1" smtClean="0">
              <a:solidFill>
                <a:srgbClr val="FF0000"/>
              </a:solidFill>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p:txBody>
      </p:sp>
      <p:graphicFrame>
        <p:nvGraphicFramePr>
          <p:cNvPr id="6" name="Diagram 5"/>
          <p:cNvGraphicFramePr/>
          <p:nvPr/>
        </p:nvGraphicFramePr>
        <p:xfrm>
          <a:off x="457200" y="1701800"/>
          <a:ext cx="8229600"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304800" y="3810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5. Tuổi chịu trách nhiệm hình sự </a:t>
            </a:r>
            <a:r>
              <a:rPr lang="en-US" sz="2400" b="1" i="1" smtClean="0">
                <a:solidFill>
                  <a:srgbClr val="FF0000"/>
                </a:solidFill>
                <a:latin typeface="Times New Roman" pitchFamily="18" charset="0"/>
                <a:cs typeface="Times New Roman" pitchFamily="18" charset="0"/>
              </a:rPr>
              <a:t>(Điều 12, BLHS 2015):</a:t>
            </a:r>
          </a:p>
          <a:p>
            <a:pPr marL="0" lvl="0" indent="0" algn="just">
              <a:buNone/>
            </a:pPr>
            <a:endParaRPr lang="en-US" sz="2400" b="1" smtClean="0">
              <a:solidFill>
                <a:srgbClr val="FF0000"/>
              </a:solidFill>
              <a:latin typeface="Times New Roman" pitchFamily="18" charset="0"/>
              <a:cs typeface="Times New Roman" pitchFamily="18" charset="0"/>
            </a:endParaRPr>
          </a:p>
          <a:p>
            <a:pPr marL="0" lvl="0" indent="0" algn="just">
              <a:buNone/>
            </a:pPr>
            <a:endParaRPr lang="en-US" sz="2400" b="1" smtClean="0">
              <a:solidFill>
                <a:srgbClr val="FF0000"/>
              </a:solidFill>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p:txBody>
      </p:sp>
      <p:sp>
        <p:nvSpPr>
          <p:cNvPr id="8" name="Rectangle 7"/>
          <p:cNvSpPr/>
          <p:nvPr/>
        </p:nvSpPr>
        <p:spPr>
          <a:xfrm>
            <a:off x="609600" y="1905000"/>
            <a:ext cx="8001000" cy="707886"/>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sz="2000" b="1" smtClean="0">
                <a:solidFill>
                  <a:srgbClr val="FF0000"/>
                </a:solidFill>
                <a:latin typeface="Times New Roman" pitchFamily="18" charset="0"/>
                <a:cs typeface="Times New Roman" pitchFamily="18" charset="0"/>
              </a:rPr>
              <a:t>Người từ đủ 16 tuổi trở lên </a:t>
            </a:r>
            <a:r>
              <a:rPr lang="en-US" sz="2000" b="1" smtClean="0">
                <a:latin typeface="Times New Roman" pitchFamily="18" charset="0"/>
                <a:cs typeface="Times New Roman" pitchFamily="18" charset="0"/>
              </a:rPr>
              <a:t>phải chịu trách nhiệm hình sự về mọi tội phạm, trừ những tội phạm mà Bộ luật này có quy định khác</a:t>
            </a:r>
          </a:p>
        </p:txBody>
      </p:sp>
      <p:sp>
        <p:nvSpPr>
          <p:cNvPr id="9" name="Rectangle 8"/>
          <p:cNvSpPr/>
          <p:nvPr/>
        </p:nvSpPr>
        <p:spPr>
          <a:xfrm>
            <a:off x="608929" y="2971800"/>
            <a:ext cx="8006197" cy="255454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sz="2000" b="1" smtClean="0">
                <a:solidFill>
                  <a:srgbClr val="FF0000"/>
                </a:solidFill>
                <a:latin typeface="Times New Roman" pitchFamily="18" charset="0"/>
                <a:cs typeface="Times New Roman" pitchFamily="18" charset="0"/>
              </a:rPr>
              <a:t>Người từ đủ 14 tuổi trở lên, nhưng chưa đủ 16 tuổi </a:t>
            </a:r>
            <a:r>
              <a:rPr lang="en-US" sz="2000" b="1" smtClean="0">
                <a:latin typeface="Times New Roman" pitchFamily="18" charset="0"/>
                <a:cs typeface="Times New Roman" pitchFamily="18" charset="0"/>
              </a:rPr>
              <a:t>chỉ phải chịu trách nhiệm hình sự về tội giết người, tội cố ý gây thương tích hoặc gây tổn hại cho sức khỏe của người khác, tội hiếp dâm, tội hiếp dâm người dưới 16 tuổi, tội cưỡng dâm người từ đủ 13 tuổi đến dưới 16 tuổi, tội cướp tài sản, tội bắt cóc nhằm chiếm đoạt tài sản; về tội phạm rất nghiêm trọng, tội phạm đặc biệt nghiêm trọng quy định tại một trong các điều sau: (Điều 143,  150,  151,  170,  171,  173, 178, 248, 249, 250, 251, 252, 265, 266, 285, 286, 287, 289, 290, 299, 303, 304)</a:t>
            </a:r>
            <a:endParaRPr lang="en-US" sz="2000" b="1">
              <a:latin typeface="Times New Roman" pitchFamily="18" charset="0"/>
              <a:cs typeface="Times New Roman" pitchFamily="18" charset="0"/>
            </a:endParaRPr>
          </a:p>
        </p:txBody>
      </p:sp>
      <p:sp>
        <p:nvSpPr>
          <p:cNvPr id="10" name="TextBox 9"/>
          <p:cNvSpPr txBox="1"/>
          <p:nvPr/>
        </p:nvSpPr>
        <p:spPr>
          <a:xfrm>
            <a:off x="304800" y="3810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382000" cy="685800"/>
          </a:xfrm>
        </p:spPr>
        <p:txBody>
          <a:bodyPr>
            <a:normAutofit fontScale="92500" lnSpcReduction="20000"/>
          </a:bodyPr>
          <a:lstStyle/>
          <a:p>
            <a:pPr marL="0" lvl="0" indent="0" algn="just">
              <a:buNone/>
            </a:pPr>
            <a:r>
              <a:rPr lang="en-US" sz="2400" b="1" smtClean="0">
                <a:solidFill>
                  <a:srgbClr val="FF0000"/>
                </a:solidFill>
                <a:latin typeface="Times New Roman" pitchFamily="18" charset="0"/>
                <a:cs typeface="Times New Roman" pitchFamily="18" charset="0"/>
              </a:rPr>
              <a:t>6. Phạm tội do dùng rượu, bia hoặc chất kích thích mạnh khác</a:t>
            </a:r>
          </a:p>
          <a:p>
            <a:pPr marL="0" lvl="0" indent="0" algn="just">
              <a:buNone/>
            </a:pPr>
            <a:r>
              <a:rPr lang="en-US" sz="2400" b="1" i="1" smtClean="0">
                <a:solidFill>
                  <a:srgbClr val="FF0000"/>
                </a:solidFill>
                <a:latin typeface="Times New Roman" pitchFamily="18" charset="0"/>
                <a:cs typeface="Times New Roman" pitchFamily="18" charset="0"/>
              </a:rPr>
              <a:t>(Điều 13, BLHS 2015):</a:t>
            </a:r>
          </a:p>
          <a:p>
            <a:pPr marL="0" lvl="0" indent="0" algn="just">
              <a:buNone/>
            </a:pPr>
            <a:endParaRPr lang="en-US" sz="2400" b="1" smtClean="0">
              <a:solidFill>
                <a:srgbClr val="FF0000"/>
              </a:solidFill>
              <a:latin typeface="Times New Roman" pitchFamily="18" charset="0"/>
              <a:cs typeface="Times New Roman" pitchFamily="18" charset="0"/>
            </a:endParaRPr>
          </a:p>
          <a:p>
            <a:pPr marL="0" lvl="0" indent="0" algn="just">
              <a:buNone/>
            </a:pPr>
            <a:endParaRPr lang="en-US" sz="2400" b="1" smtClean="0">
              <a:solidFill>
                <a:srgbClr val="FF0000"/>
              </a:solidFill>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p:txBody>
      </p:sp>
      <p:sp>
        <p:nvSpPr>
          <p:cNvPr id="7" name="Rounded Rectangle 6"/>
          <p:cNvSpPr/>
          <p:nvPr/>
        </p:nvSpPr>
        <p:spPr>
          <a:xfrm>
            <a:off x="457200" y="1905000"/>
            <a:ext cx="8153400" cy="1600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2400" b="1" smtClean="0">
                <a:solidFill>
                  <a:schemeClr val="tx1"/>
                </a:solidFill>
                <a:latin typeface="Times New Roman" pitchFamily="18" charset="0"/>
                <a:cs typeface="Times New Roman" pitchFamily="18" charset="0"/>
              </a:rPr>
              <a:t>Người phạm tội trong tình trạng mất khả năng nhận thức hoặc khả năng điều khiển hành vi của mình do dùng rượu, bia hoặc chất kích thích mạnh khác, thì vẫn phải chịu trách nhiệm hình sự</a:t>
            </a:r>
            <a:r>
              <a:rPr lang="en-US" smtClean="0">
                <a:latin typeface="Times New Roman" pitchFamily="18" charset="0"/>
                <a:cs typeface="Times New Roman" pitchFamily="18" charset="0"/>
              </a:rPr>
              <a:t>.  </a:t>
            </a:r>
            <a:endParaRPr lang="en-US">
              <a:latin typeface="Times New Roman" pitchFamily="18" charset="0"/>
              <a:cs typeface="Times New Roman" pitchFamily="18" charset="0"/>
            </a:endParaRPr>
          </a:p>
        </p:txBody>
      </p:sp>
      <p:pic>
        <p:nvPicPr>
          <p:cNvPr id="8" name="Picture 7" descr="drunk.jpg"/>
          <p:cNvPicPr>
            <a:picLocks noChangeAspect="1"/>
          </p:cNvPicPr>
          <p:nvPr/>
        </p:nvPicPr>
        <p:blipFill>
          <a:blip r:embed="rId2"/>
          <a:stretch>
            <a:fillRect/>
          </a:stretch>
        </p:blipFill>
        <p:spPr>
          <a:xfrm>
            <a:off x="914400" y="3656325"/>
            <a:ext cx="2590800" cy="2287275"/>
          </a:xfrm>
          <a:prstGeom prst="rect">
            <a:avLst/>
          </a:prstGeom>
        </p:spPr>
      </p:pic>
      <p:pic>
        <p:nvPicPr>
          <p:cNvPr id="9" name="Picture 8" descr="1.png"/>
          <p:cNvPicPr>
            <a:picLocks noChangeAspect="1"/>
          </p:cNvPicPr>
          <p:nvPr/>
        </p:nvPicPr>
        <p:blipFill>
          <a:blip r:embed="rId3"/>
          <a:stretch>
            <a:fillRect/>
          </a:stretch>
        </p:blipFill>
        <p:spPr>
          <a:xfrm>
            <a:off x="4495800" y="3886200"/>
            <a:ext cx="2857500" cy="1762125"/>
          </a:xfrm>
          <a:prstGeom prst="rect">
            <a:avLst/>
          </a:prstGeom>
        </p:spPr>
      </p:pic>
      <p:sp>
        <p:nvSpPr>
          <p:cNvPr id="10" name="TextBox 9"/>
          <p:cNvSpPr txBox="1"/>
          <p:nvPr/>
        </p:nvSpPr>
        <p:spPr>
          <a:xfrm>
            <a:off x="304800" y="3810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7. Các giai đoạn thực hiện tội phạm:</a:t>
            </a:r>
          </a:p>
          <a:p>
            <a:pPr marL="571500" lvl="0" indent="-571500" algn="just">
              <a:buNone/>
            </a:pPr>
            <a:endParaRPr lang="en-US" sz="2800" b="1">
              <a:latin typeface="Times New Roman" pitchFamily="18" charset="0"/>
              <a:cs typeface="Times New Roman" pitchFamily="18" charset="0"/>
            </a:endParaRPr>
          </a:p>
        </p:txBody>
      </p:sp>
      <p:graphicFrame>
        <p:nvGraphicFramePr>
          <p:cNvPr id="4" name="Diagram 3"/>
          <p:cNvGraphicFramePr/>
          <p:nvPr/>
        </p:nvGraphicFramePr>
        <p:xfrm>
          <a:off x="457200" y="14478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04800" y="3810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382000" cy="762000"/>
          </a:xfrm>
        </p:spPr>
        <p:txBody>
          <a:bodyPr>
            <a:normAutofit fontScale="55000" lnSpcReduction="20000"/>
          </a:bodyPr>
          <a:lstStyle/>
          <a:p>
            <a:pPr marL="0" lvl="0" indent="0" algn="ctr">
              <a:buNone/>
            </a:pPr>
            <a:r>
              <a:rPr lang="en-US" sz="4400" b="1" smtClean="0">
                <a:solidFill>
                  <a:srgbClr val="FF0000"/>
                </a:solidFill>
                <a:latin typeface="Times New Roman" pitchFamily="18" charset="0"/>
                <a:cs typeface="Times New Roman" pitchFamily="18" charset="0"/>
              </a:rPr>
              <a:t>Phân biệt:</a:t>
            </a:r>
          </a:p>
          <a:p>
            <a:pPr marL="0" lvl="0" indent="0" algn="ctr">
              <a:buNone/>
            </a:pPr>
            <a:r>
              <a:rPr lang="en-US" sz="4400" b="1" smtClean="0">
                <a:solidFill>
                  <a:srgbClr val="FF0000"/>
                </a:solidFill>
                <a:latin typeface="Times New Roman" pitchFamily="18" charset="0"/>
                <a:cs typeface="Times New Roman" pitchFamily="18" charset="0"/>
              </a:rPr>
              <a:t> Phạm tội chưa đạt và Tự ý nửa chừng chấm dứt việc phạm tội</a:t>
            </a:r>
          </a:p>
          <a:p>
            <a:pPr marL="571500" lvl="0" indent="-571500" algn="just">
              <a:buNone/>
            </a:pPr>
            <a:endParaRPr lang="en-US" sz="2800" b="1">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533400" y="1295400"/>
          <a:ext cx="8077200" cy="4754880"/>
        </p:xfrm>
        <a:graphic>
          <a:graphicData uri="http://schemas.openxmlformats.org/drawingml/2006/table">
            <a:tbl>
              <a:tblPr firstRow="1" bandRow="1">
                <a:tableStyleId>{F2DE63D5-997A-4646-A377-4702673A728D}</a:tableStyleId>
              </a:tblPr>
              <a:tblGrid>
                <a:gridCol w="1143000"/>
                <a:gridCol w="3124200"/>
                <a:gridCol w="3810000"/>
              </a:tblGrid>
              <a:tr h="609600">
                <a:tc>
                  <a:txBody>
                    <a:bodyPr/>
                    <a:lstStyle/>
                    <a:p>
                      <a:pPr algn="ctr"/>
                      <a:endParaRPr lang="en-US" b="1">
                        <a:solidFill>
                          <a:schemeClr val="tx1"/>
                        </a:solidFill>
                        <a:latin typeface="Times New Roman" pitchFamily="18" charset="0"/>
                        <a:cs typeface="Times New Roman" pitchFamily="18" charset="0"/>
                      </a:endParaRPr>
                    </a:p>
                  </a:txBody>
                  <a:tcPr/>
                </a:tc>
                <a:tc>
                  <a:txBody>
                    <a:bodyPr/>
                    <a:lstStyle/>
                    <a:p>
                      <a:pPr algn="ctr"/>
                      <a:r>
                        <a:rPr lang="en-US" smtClean="0">
                          <a:solidFill>
                            <a:schemeClr val="tx1"/>
                          </a:solidFill>
                          <a:latin typeface="Times New Roman" pitchFamily="18" charset="0"/>
                          <a:cs typeface="Times New Roman" pitchFamily="18" charset="0"/>
                        </a:rPr>
                        <a:t>Phạm tội</a:t>
                      </a:r>
                      <a:r>
                        <a:rPr lang="en-US" baseline="0" smtClean="0">
                          <a:solidFill>
                            <a:schemeClr val="tx1"/>
                          </a:solidFill>
                          <a:latin typeface="Times New Roman" pitchFamily="18" charset="0"/>
                          <a:cs typeface="Times New Roman" pitchFamily="18" charset="0"/>
                        </a:rPr>
                        <a:t> chưa đạt</a:t>
                      </a:r>
                      <a:endParaRPr lang="en-US" b="1">
                        <a:solidFill>
                          <a:schemeClr val="tx1"/>
                        </a:solidFill>
                        <a:latin typeface="Times New Roman" pitchFamily="18" charset="0"/>
                        <a:cs typeface="Times New Roman" pitchFamily="18" charset="0"/>
                      </a:endParaRPr>
                    </a:p>
                  </a:txBody>
                  <a:tcPr/>
                </a:tc>
                <a:tc>
                  <a:txBody>
                    <a:bodyPr/>
                    <a:lstStyle/>
                    <a:p>
                      <a:pPr algn="ctr"/>
                      <a:r>
                        <a:rPr lang="en-US" smtClean="0">
                          <a:solidFill>
                            <a:schemeClr val="tx1"/>
                          </a:solidFill>
                          <a:latin typeface="Times New Roman" pitchFamily="18" charset="0"/>
                          <a:cs typeface="Times New Roman" pitchFamily="18" charset="0"/>
                        </a:rPr>
                        <a:t>Tự ý</a:t>
                      </a:r>
                      <a:r>
                        <a:rPr lang="en-US" baseline="0" smtClean="0">
                          <a:solidFill>
                            <a:schemeClr val="tx1"/>
                          </a:solidFill>
                          <a:latin typeface="Times New Roman" pitchFamily="18" charset="0"/>
                          <a:cs typeface="Times New Roman" pitchFamily="18" charset="0"/>
                        </a:rPr>
                        <a:t> nửa chừng chấm dứt việc phạm tội</a:t>
                      </a:r>
                      <a:endParaRPr lang="en-US" b="1">
                        <a:solidFill>
                          <a:schemeClr val="tx1"/>
                        </a:solidFill>
                        <a:latin typeface="Times New Roman" pitchFamily="18" charset="0"/>
                        <a:cs typeface="Times New Roman" pitchFamily="18" charset="0"/>
                      </a:endParaRPr>
                    </a:p>
                  </a:txBody>
                  <a:tcPr/>
                </a:tc>
              </a:tr>
              <a:tr h="990600">
                <a:tc>
                  <a:txBody>
                    <a:bodyPr/>
                    <a:lstStyle/>
                    <a:p>
                      <a:r>
                        <a:rPr lang="en-US" b="1" smtClean="0">
                          <a:latin typeface="Times New Roman" pitchFamily="18" charset="0"/>
                          <a:cs typeface="Times New Roman" pitchFamily="18" charset="0"/>
                        </a:rPr>
                        <a:t>Khái</a:t>
                      </a:r>
                      <a:r>
                        <a:rPr lang="en-US" b="1" baseline="0" smtClean="0">
                          <a:latin typeface="Times New Roman" pitchFamily="18" charset="0"/>
                          <a:cs typeface="Times New Roman" pitchFamily="18" charset="0"/>
                        </a:rPr>
                        <a:t> niệm</a:t>
                      </a:r>
                      <a:endParaRPr lang="en-US" b="1">
                        <a:latin typeface="Times New Roman" pitchFamily="18" charset="0"/>
                        <a:cs typeface="Times New Roman" pitchFamily="18" charset="0"/>
                      </a:endParaRPr>
                    </a:p>
                  </a:txBody>
                  <a:tcPr/>
                </a:tc>
                <a:tc>
                  <a:txBody>
                    <a:bodyPr/>
                    <a:lstStyle/>
                    <a:p>
                      <a:r>
                        <a:rPr lang="en-US" b="1" smtClean="0">
                          <a:latin typeface="Times New Roman" pitchFamily="18" charset="0"/>
                          <a:cs typeface="Times New Roman" pitchFamily="18" charset="0"/>
                        </a:rPr>
                        <a:t>Cố</a:t>
                      </a:r>
                      <a:r>
                        <a:rPr lang="en-US" b="1" baseline="0" smtClean="0">
                          <a:latin typeface="Times New Roman" pitchFamily="18" charset="0"/>
                          <a:cs typeface="Times New Roman" pitchFamily="18" charset="0"/>
                        </a:rPr>
                        <a:t> ý thực hiện tội phạm nhưng không thực hiện được đến cùng vì những nguyên nhân ngoài ý muốn của người phạm tội</a:t>
                      </a:r>
                      <a:endParaRPr lang="en-US" b="1">
                        <a:latin typeface="Times New Roman" pitchFamily="18" charset="0"/>
                        <a:cs typeface="Times New Roman" pitchFamily="18" charset="0"/>
                      </a:endParaRPr>
                    </a:p>
                  </a:txBody>
                  <a:tcPr/>
                </a:tc>
                <a:tc>
                  <a:txBody>
                    <a:bodyPr/>
                    <a:lstStyle/>
                    <a:p>
                      <a:r>
                        <a:rPr lang="en-US" b="1" smtClean="0">
                          <a:latin typeface="Times New Roman" pitchFamily="18" charset="0"/>
                          <a:cs typeface="Times New Roman" pitchFamily="18" charset="0"/>
                        </a:rPr>
                        <a:t>Tự mình</a:t>
                      </a:r>
                      <a:r>
                        <a:rPr lang="en-US" b="1" baseline="0" smtClean="0">
                          <a:latin typeface="Times New Roman" pitchFamily="18" charset="0"/>
                          <a:cs typeface="Times New Roman" pitchFamily="18" charset="0"/>
                        </a:rPr>
                        <a:t> không thực hiện tội phạm đến cùng mặc dù khách quan không có gì ngăn cản</a:t>
                      </a:r>
                      <a:endParaRPr lang="en-US" b="1">
                        <a:latin typeface="Times New Roman" pitchFamily="18" charset="0"/>
                        <a:cs typeface="Times New Roman" pitchFamily="18" charset="0"/>
                      </a:endParaRPr>
                    </a:p>
                  </a:txBody>
                  <a:tcPr/>
                </a:tc>
              </a:tr>
              <a:tr h="990600">
                <a:tc>
                  <a:txBody>
                    <a:bodyPr/>
                    <a:lstStyle/>
                    <a:p>
                      <a:r>
                        <a:rPr lang="en-US" b="1" smtClean="0">
                          <a:latin typeface="Times New Roman" pitchFamily="18" charset="0"/>
                          <a:cs typeface="Times New Roman" pitchFamily="18" charset="0"/>
                        </a:rPr>
                        <a:t>Nguyên</a:t>
                      </a:r>
                      <a:r>
                        <a:rPr lang="en-US" b="1" baseline="0" smtClean="0">
                          <a:latin typeface="Times New Roman" pitchFamily="18" charset="0"/>
                          <a:cs typeface="Times New Roman" pitchFamily="18" charset="0"/>
                        </a:rPr>
                        <a:t> nhân chấm dứt thực hiện tội phạm</a:t>
                      </a:r>
                      <a:endParaRPr lang="en-US" b="1">
                        <a:latin typeface="Times New Roman" pitchFamily="18" charset="0"/>
                        <a:cs typeface="Times New Roman" pitchFamily="18" charset="0"/>
                      </a:endParaRPr>
                    </a:p>
                  </a:txBody>
                  <a:tcPr/>
                </a:tc>
                <a:tc>
                  <a:txBody>
                    <a:bodyPr/>
                    <a:lstStyle/>
                    <a:p>
                      <a:r>
                        <a:rPr lang="en-US" b="1" smtClean="0">
                          <a:latin typeface="Times New Roman" pitchFamily="18" charset="0"/>
                          <a:cs typeface="Times New Roman" pitchFamily="18" charset="0"/>
                        </a:rPr>
                        <a:t>Khác</a:t>
                      </a:r>
                      <a:r>
                        <a:rPr lang="en-US" b="1" baseline="0" smtClean="0">
                          <a:latin typeface="Times New Roman" pitchFamily="18" charset="0"/>
                          <a:cs typeface="Times New Roman" pitchFamily="18" charset="0"/>
                        </a:rPr>
                        <a:t>h quan, ngoài ý muốn của người phạm tội.</a:t>
                      </a:r>
                    </a:p>
                    <a:p>
                      <a:r>
                        <a:rPr lang="en-US" b="0" baseline="0" smtClean="0">
                          <a:latin typeface="Times New Roman" pitchFamily="18" charset="0"/>
                          <a:cs typeface="Times New Roman" pitchFamily="18" charset="0"/>
                        </a:rPr>
                        <a:t>VD: A lén chui vào nhà B để ăn trộm đồ, nhưng bị B phát A bỏ chạy và bị bắt.</a:t>
                      </a:r>
                      <a:endParaRPr lang="en-US" b="0">
                        <a:latin typeface="Times New Roman" pitchFamily="18" charset="0"/>
                        <a:cs typeface="Times New Roman" pitchFamily="18" charset="0"/>
                      </a:endParaRPr>
                    </a:p>
                  </a:txBody>
                  <a:tcPr/>
                </a:tc>
                <a:tc>
                  <a:txBody>
                    <a:bodyPr/>
                    <a:lstStyle/>
                    <a:p>
                      <a:r>
                        <a:rPr lang="en-US" b="1" smtClean="0">
                          <a:latin typeface="Times New Roman" pitchFamily="18" charset="0"/>
                          <a:cs typeface="Times New Roman" pitchFamily="18" charset="0"/>
                        </a:rPr>
                        <a:t>Chủ</a:t>
                      </a:r>
                      <a:r>
                        <a:rPr lang="en-US" b="1" baseline="0" smtClean="0">
                          <a:latin typeface="Times New Roman" pitchFamily="18" charset="0"/>
                          <a:cs typeface="Times New Roman" pitchFamily="18" charset="0"/>
                        </a:rPr>
                        <a:t> quan, tự ý thực hiện của người phạm tội.</a:t>
                      </a:r>
                    </a:p>
                    <a:p>
                      <a:r>
                        <a:rPr lang="en-US" b="0" baseline="0" smtClean="0">
                          <a:latin typeface="Times New Roman" pitchFamily="18" charset="0"/>
                          <a:cs typeface="Times New Roman" pitchFamily="18" charset="0"/>
                        </a:rPr>
                        <a:t>VD: A lén trèo tường vào nhà B để ăn trộm đồ, nhưng sợ bị phạt tù nên A từ bỏ việc ăn trộm, trèo rào ra và bị bắt.</a:t>
                      </a:r>
                      <a:endParaRPr lang="en-US" b="0">
                        <a:latin typeface="Times New Roman" pitchFamily="18" charset="0"/>
                        <a:cs typeface="Times New Roman" pitchFamily="18" charset="0"/>
                      </a:endParaRPr>
                    </a:p>
                  </a:txBody>
                  <a:tcPr/>
                </a:tc>
              </a:tr>
              <a:tr h="990600">
                <a:tc>
                  <a:txBody>
                    <a:bodyPr/>
                    <a:lstStyle/>
                    <a:p>
                      <a:r>
                        <a:rPr lang="en-US" b="1" smtClean="0">
                          <a:latin typeface="Times New Roman" pitchFamily="18" charset="0"/>
                          <a:cs typeface="Times New Roman" pitchFamily="18" charset="0"/>
                        </a:rPr>
                        <a:t>Hậu quả</a:t>
                      </a:r>
                      <a:r>
                        <a:rPr lang="en-US" b="1" baseline="0" smtClean="0">
                          <a:latin typeface="Times New Roman" pitchFamily="18" charset="0"/>
                          <a:cs typeface="Times New Roman" pitchFamily="18" charset="0"/>
                        </a:rPr>
                        <a:t> pháp lý</a:t>
                      </a:r>
                      <a:endParaRPr lang="en-US" b="1">
                        <a:latin typeface="Times New Roman" pitchFamily="18" charset="0"/>
                        <a:cs typeface="Times New Roman" pitchFamily="18" charset="0"/>
                      </a:endParaRPr>
                    </a:p>
                  </a:txBody>
                  <a:tcPr/>
                </a:tc>
                <a:tc>
                  <a:txBody>
                    <a:bodyPr/>
                    <a:lstStyle/>
                    <a:p>
                      <a:r>
                        <a:rPr lang="en-US" b="1" smtClean="0">
                          <a:latin typeface="Times New Roman" pitchFamily="18" charset="0"/>
                          <a:cs typeface="Times New Roman" pitchFamily="18" charset="0"/>
                        </a:rPr>
                        <a:t>Phải</a:t>
                      </a:r>
                      <a:r>
                        <a:rPr lang="en-US" b="1" baseline="0" smtClean="0">
                          <a:latin typeface="Times New Roman" pitchFamily="18" charset="0"/>
                          <a:cs typeface="Times New Roman" pitchFamily="18" charset="0"/>
                        </a:rPr>
                        <a:t> chịu trách nhiệm hình sự về tội phạm chưa đạt</a:t>
                      </a:r>
                      <a:endParaRPr lang="en-US" b="1">
                        <a:latin typeface="Times New Roman" pitchFamily="18" charset="0"/>
                        <a:cs typeface="Times New Roman" pitchFamily="18" charset="0"/>
                      </a:endParaRPr>
                    </a:p>
                  </a:txBody>
                  <a:tcPr/>
                </a:tc>
                <a:tc>
                  <a:txBody>
                    <a:bodyPr/>
                    <a:lstStyle/>
                    <a:p>
                      <a:r>
                        <a:rPr lang="en-US" b="1" smtClean="0">
                          <a:latin typeface="Times New Roman" pitchFamily="18" charset="0"/>
                          <a:cs typeface="Times New Roman" pitchFamily="18" charset="0"/>
                        </a:rPr>
                        <a:t>Miễn</a:t>
                      </a:r>
                      <a:r>
                        <a:rPr lang="en-US" b="1" baseline="0" smtClean="0">
                          <a:latin typeface="Times New Roman" pitchFamily="18" charset="0"/>
                          <a:cs typeface="Times New Roman" pitchFamily="18" charset="0"/>
                        </a:rPr>
                        <a:t> trách nhiệm hình sự về tội định phạm. (Nếu hành vi thực tế đã cấu thành một tội khác thì phải chịu trách nhiệm về tội này)</a:t>
                      </a:r>
                      <a:endParaRPr lang="en-US" b="1">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85800" y="2463800"/>
          <a:ext cx="8001000"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4.jpg"/>
          <p:cNvPicPr>
            <a:picLocks noChangeAspect="1"/>
          </p:cNvPicPr>
          <p:nvPr/>
        </p:nvPicPr>
        <p:blipFill>
          <a:blip r:embed="rId7"/>
          <a:stretch>
            <a:fillRect/>
          </a:stretch>
        </p:blipFill>
        <p:spPr>
          <a:xfrm>
            <a:off x="5715000" y="1905000"/>
            <a:ext cx="2971800" cy="2514600"/>
          </a:xfrm>
          <a:prstGeom prst="rect">
            <a:avLst/>
          </a:prstGeom>
        </p:spPr>
      </p:pic>
      <p:sp>
        <p:nvSpPr>
          <p:cNvPr id="3" name="Content Placeholder 2"/>
          <p:cNvSpPr>
            <a:spLocks noGrp="1"/>
          </p:cNvSpPr>
          <p:nvPr>
            <p:ph idx="1"/>
          </p:nvPr>
        </p:nvSpPr>
        <p:spPr>
          <a:xfrm>
            <a:off x="381000" y="10668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8. Đồng phạm (Complicity):</a:t>
            </a:r>
          </a:p>
          <a:p>
            <a:pPr marL="571500" lvl="0" indent="-571500" algn="just">
              <a:buNone/>
            </a:pPr>
            <a:endParaRPr lang="en-US" sz="2800" b="1">
              <a:latin typeface="Times New Roman" pitchFamily="18" charset="0"/>
              <a:cs typeface="Times New Roman" pitchFamily="18" charset="0"/>
            </a:endParaRPr>
          </a:p>
        </p:txBody>
      </p:sp>
      <p:sp>
        <p:nvSpPr>
          <p:cNvPr id="6" name="TextBox 5"/>
          <p:cNvSpPr txBox="1"/>
          <p:nvPr/>
        </p:nvSpPr>
        <p:spPr>
          <a:xfrm>
            <a:off x="457200" y="1524000"/>
            <a:ext cx="7924800" cy="1107996"/>
          </a:xfrm>
          <a:prstGeom prst="rect">
            <a:avLst/>
          </a:prstGeom>
          <a:noFill/>
        </p:spPr>
        <p:txBody>
          <a:bodyPr wrap="square" rtlCol="0">
            <a:spAutoFit/>
          </a:bodyPr>
          <a:lstStyle/>
          <a:p>
            <a:pPr algn="just"/>
            <a:r>
              <a:rPr lang="en-US" sz="2400" smtClean="0">
                <a:latin typeface="Times New Roman" pitchFamily="18" charset="0"/>
                <a:cs typeface="Times New Roman" pitchFamily="18" charset="0"/>
              </a:rPr>
              <a:t>“Đồng phạm là trường hợp có hai người trở lên cố ý cùng thực hiện một tội phạm.” </a:t>
            </a:r>
            <a:r>
              <a:rPr lang="en-US" sz="2400" i="1" smtClean="0">
                <a:latin typeface="Times New Roman" pitchFamily="18" charset="0"/>
                <a:cs typeface="Times New Roman" pitchFamily="18" charset="0"/>
              </a:rPr>
              <a:t>Khoản 1, Điều 17, BLHS</a:t>
            </a:r>
          </a:p>
          <a:p>
            <a:endParaRPr lang="en-US"/>
          </a:p>
        </p:txBody>
      </p:sp>
      <p:pic>
        <p:nvPicPr>
          <p:cNvPr id="9" name="Picture 8" descr="5.jpg"/>
          <p:cNvPicPr>
            <a:picLocks noChangeAspect="1"/>
          </p:cNvPicPr>
          <p:nvPr/>
        </p:nvPicPr>
        <p:blipFill>
          <a:blip r:embed="rId8"/>
          <a:stretch>
            <a:fillRect/>
          </a:stretch>
        </p:blipFill>
        <p:spPr>
          <a:xfrm>
            <a:off x="457200" y="2305050"/>
            <a:ext cx="3200400" cy="2114550"/>
          </a:xfrm>
          <a:prstGeom prst="rect">
            <a:avLst/>
          </a:prstGeom>
        </p:spPr>
      </p:pic>
      <p:sp>
        <p:nvSpPr>
          <p:cNvPr id="10" name="TextBox 9"/>
          <p:cNvSpPr txBox="1"/>
          <p:nvPr/>
        </p:nvSpPr>
        <p:spPr>
          <a:xfrm>
            <a:off x="228600" y="323671"/>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8. Đồng phạm (Complicity):</a:t>
            </a:r>
          </a:p>
          <a:p>
            <a:pPr marL="571500" lvl="0" indent="-571500" algn="just">
              <a:buNone/>
            </a:pPr>
            <a:endParaRPr lang="en-US" sz="2800" b="1">
              <a:latin typeface="Times New Roman" pitchFamily="18" charset="0"/>
              <a:cs typeface="Times New Roman" pitchFamily="18" charset="0"/>
            </a:endParaRPr>
          </a:p>
        </p:txBody>
      </p:sp>
      <p:graphicFrame>
        <p:nvGraphicFramePr>
          <p:cNvPr id="10" name="Diagram 9"/>
          <p:cNvGraphicFramePr/>
          <p:nvPr/>
        </p:nvGraphicFramePr>
        <p:xfrm>
          <a:off x="457200" y="1447800"/>
          <a:ext cx="7848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04800" y="304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9. Che dấu TP và Không tố giác TP </a:t>
            </a:r>
            <a:r>
              <a:rPr lang="en-US" sz="2400" b="1" i="1" smtClean="0">
                <a:solidFill>
                  <a:srgbClr val="FF0000"/>
                </a:solidFill>
                <a:latin typeface="Times New Roman" pitchFamily="18" charset="0"/>
                <a:cs typeface="Times New Roman" pitchFamily="18" charset="0"/>
              </a:rPr>
              <a:t>(Điều 18, 19, BLHS 2015):</a:t>
            </a:r>
          </a:p>
          <a:p>
            <a:pPr marL="571500" lvl="0" indent="-571500" algn="just">
              <a:buNone/>
            </a:pPr>
            <a:endParaRPr lang="en-US" sz="2800" b="1">
              <a:latin typeface="Times New Roman" pitchFamily="18" charset="0"/>
              <a:cs typeface="Times New Roman" pitchFamily="18" charset="0"/>
            </a:endParaRPr>
          </a:p>
        </p:txBody>
      </p:sp>
      <p:sp>
        <p:nvSpPr>
          <p:cNvPr id="6" name="TextBox 5"/>
          <p:cNvSpPr txBox="1"/>
          <p:nvPr/>
        </p:nvSpPr>
        <p:spPr>
          <a:xfrm>
            <a:off x="304800" y="304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graphicFrame>
        <p:nvGraphicFramePr>
          <p:cNvPr id="5" name="Table 4"/>
          <p:cNvGraphicFramePr>
            <a:graphicFrameLocks noGrp="1"/>
          </p:cNvGraphicFramePr>
          <p:nvPr/>
        </p:nvGraphicFramePr>
        <p:xfrm>
          <a:off x="76200" y="1524000"/>
          <a:ext cx="8991600" cy="5181600"/>
        </p:xfrm>
        <a:graphic>
          <a:graphicData uri="http://schemas.openxmlformats.org/drawingml/2006/table">
            <a:tbl>
              <a:tblPr firstRow="1" bandRow="1">
                <a:tableStyleId>{5C22544A-7EE6-4342-B048-85BDC9FD1C3A}</a:tableStyleId>
              </a:tblPr>
              <a:tblGrid>
                <a:gridCol w="4495800"/>
                <a:gridCol w="4495800"/>
              </a:tblGrid>
              <a:tr h="572202">
                <a:tc>
                  <a:txBody>
                    <a:bodyPr/>
                    <a:lstStyle/>
                    <a:p>
                      <a:pPr algn="ctr"/>
                      <a:r>
                        <a:rPr lang="en-US" smtClean="0">
                          <a:latin typeface="Times New Roman" pitchFamily="18" charset="0"/>
                          <a:cs typeface="Times New Roman" pitchFamily="18" charset="0"/>
                        </a:rPr>
                        <a:t>CHE DẤU</a:t>
                      </a:r>
                      <a:r>
                        <a:rPr lang="en-US" baseline="0" smtClean="0">
                          <a:latin typeface="Times New Roman" pitchFamily="18" charset="0"/>
                          <a:cs typeface="Times New Roman" pitchFamily="18" charset="0"/>
                        </a:rPr>
                        <a:t> TỘI PHẠM</a:t>
                      </a:r>
                      <a:endParaRPr lang="en-US">
                        <a:latin typeface="Times New Roman" pitchFamily="18" charset="0"/>
                        <a:cs typeface="Times New Roman" pitchFamily="18" charset="0"/>
                      </a:endParaRPr>
                    </a:p>
                  </a:txBody>
                  <a:tcPr/>
                </a:tc>
                <a:tc>
                  <a:txBody>
                    <a:bodyPr/>
                    <a:lstStyle/>
                    <a:p>
                      <a:pPr algn="ctr"/>
                      <a:r>
                        <a:rPr lang="en-US" smtClean="0">
                          <a:latin typeface="Times New Roman" pitchFamily="18" charset="0"/>
                          <a:cs typeface="Times New Roman" pitchFamily="18" charset="0"/>
                        </a:rPr>
                        <a:t>KHÔNG</a:t>
                      </a:r>
                      <a:r>
                        <a:rPr lang="en-US" baseline="0" smtClean="0">
                          <a:latin typeface="Times New Roman" pitchFamily="18" charset="0"/>
                          <a:cs typeface="Times New Roman" pitchFamily="18" charset="0"/>
                        </a:rPr>
                        <a:t> TỐ GIÁC TỘI PHẠM</a:t>
                      </a:r>
                      <a:endParaRPr lang="en-US">
                        <a:latin typeface="Times New Roman" pitchFamily="18" charset="0"/>
                        <a:cs typeface="Times New Roman" pitchFamily="18" charset="0"/>
                      </a:endParaRPr>
                    </a:p>
                  </a:txBody>
                  <a:tcPr/>
                </a:tc>
              </a:tr>
              <a:tr h="2323398">
                <a:tc>
                  <a:txBody>
                    <a:bodyPr/>
                    <a:lstStyle/>
                    <a:p>
                      <a:pPr algn="just"/>
                      <a:r>
                        <a:rPr kumimoji="0" lang="en-US" sz="1800" kern="1200" smtClean="0">
                          <a:solidFill>
                            <a:schemeClr val="dk1"/>
                          </a:solidFill>
                          <a:latin typeface="Times New Roman" pitchFamily="18" charset="0"/>
                          <a:ea typeface="+mn-ea"/>
                          <a:cs typeface="Times New Roman" pitchFamily="18" charset="0"/>
                        </a:rPr>
                        <a:t>Người nào </a:t>
                      </a:r>
                      <a:r>
                        <a:rPr kumimoji="0" lang="en-US" sz="1800" b="1" kern="1200" smtClean="0">
                          <a:solidFill>
                            <a:srgbClr val="FF0000"/>
                          </a:solidFill>
                          <a:latin typeface="Times New Roman" pitchFamily="18" charset="0"/>
                          <a:ea typeface="+mn-ea"/>
                          <a:cs typeface="Times New Roman" pitchFamily="18" charset="0"/>
                        </a:rPr>
                        <a:t>không hứa hẹn trước, nhưng sau khi biết tội phạm được thực hiện đã che giấu người phạm tội, dấu vết, tang vật của tội phạm hoặc có hành vi khác cản trở việc phát hiện, điều tra, xử lý người phạm tội</a:t>
                      </a:r>
                      <a:r>
                        <a:rPr kumimoji="0" lang="en-US" sz="1800" kern="1200" smtClean="0">
                          <a:solidFill>
                            <a:schemeClr val="dk1"/>
                          </a:solidFill>
                          <a:latin typeface="Times New Roman" pitchFamily="18" charset="0"/>
                          <a:ea typeface="+mn-ea"/>
                          <a:cs typeface="Times New Roman" pitchFamily="18" charset="0"/>
                        </a:rPr>
                        <a:t>, thì phải chịu trách nhiệm hình sự về tội che giấu tội phạm trong những trường hợp mà Bộ luật này quy định.</a:t>
                      </a:r>
                      <a:endParaRPr lang="en-US">
                        <a:latin typeface="Times New Roman" pitchFamily="18" charset="0"/>
                        <a:cs typeface="Times New Roman" pitchFamily="18" charset="0"/>
                      </a:endParaRPr>
                    </a:p>
                  </a:txBody>
                  <a:tcPr/>
                </a:tc>
                <a:tc>
                  <a:txBody>
                    <a:bodyPr/>
                    <a:lstStyle/>
                    <a:p>
                      <a:pPr algn="just"/>
                      <a:r>
                        <a:rPr kumimoji="0" lang="en-US" sz="1800" kern="1200" smtClean="0">
                          <a:solidFill>
                            <a:schemeClr val="dk1"/>
                          </a:solidFill>
                          <a:latin typeface="Times New Roman" pitchFamily="18" charset="0"/>
                          <a:ea typeface="+mn-ea"/>
                          <a:cs typeface="Times New Roman" pitchFamily="18" charset="0"/>
                        </a:rPr>
                        <a:t>Người nào </a:t>
                      </a:r>
                      <a:r>
                        <a:rPr kumimoji="0" lang="en-US" sz="1800" b="1" kern="1200" smtClean="0">
                          <a:solidFill>
                            <a:srgbClr val="FF0000"/>
                          </a:solidFill>
                          <a:latin typeface="Times New Roman" pitchFamily="18" charset="0"/>
                          <a:ea typeface="+mn-ea"/>
                          <a:cs typeface="Times New Roman" pitchFamily="18" charset="0"/>
                        </a:rPr>
                        <a:t>biết rõ tội phạm đang được chuẩn bị, đang được thực hiện hoặc đã được thực hiện mà không tố giác</a:t>
                      </a:r>
                      <a:r>
                        <a:rPr kumimoji="0" lang="en-US" sz="1800" kern="1200" smtClean="0">
                          <a:solidFill>
                            <a:schemeClr val="dk1"/>
                          </a:solidFill>
                          <a:latin typeface="Times New Roman" pitchFamily="18" charset="0"/>
                          <a:ea typeface="+mn-ea"/>
                          <a:cs typeface="Times New Roman" pitchFamily="18" charset="0"/>
                        </a:rPr>
                        <a:t>, thì phải chịu trách nhiệm hình sự về tội không tố giác tội phạm trong những trường hợp quy định tại Điều 389 của Bộ luật này</a:t>
                      </a:r>
                      <a:endParaRPr lang="en-US">
                        <a:latin typeface="Times New Roman" pitchFamily="18" charset="0"/>
                        <a:cs typeface="Times New Roman" pitchFamily="18" charset="0"/>
                      </a:endParaRPr>
                    </a:p>
                  </a:txBody>
                  <a:tcPr/>
                </a:tc>
              </a:tr>
              <a:tr h="1748392">
                <a:tc>
                  <a:txBody>
                    <a:bodyPr/>
                    <a:lstStyle/>
                    <a:p>
                      <a:pPr algn="just"/>
                      <a:r>
                        <a:rPr kumimoji="0" lang="en-US" sz="1800" kern="1200" smtClean="0">
                          <a:solidFill>
                            <a:schemeClr val="dk1"/>
                          </a:solidFill>
                          <a:latin typeface="Times New Roman" pitchFamily="18" charset="0"/>
                          <a:ea typeface="+mn-ea"/>
                          <a:cs typeface="Times New Roman" pitchFamily="18" charset="0"/>
                        </a:rPr>
                        <a:t>Người che giấu tội phạm là </a:t>
                      </a:r>
                      <a:r>
                        <a:rPr kumimoji="0" lang="en-US" sz="1800" b="1" kern="1200" smtClean="0">
                          <a:solidFill>
                            <a:schemeClr val="dk1"/>
                          </a:solidFill>
                          <a:latin typeface="Times New Roman" pitchFamily="18" charset="0"/>
                          <a:ea typeface="+mn-ea"/>
                          <a:cs typeface="Times New Roman" pitchFamily="18" charset="0"/>
                        </a:rPr>
                        <a:t>ông, bà, cha, mẹ, con, cháu, anh chị em ruột, vợ hoặc chồng của người phạm tội</a:t>
                      </a:r>
                      <a:r>
                        <a:rPr kumimoji="0" lang="en-US" sz="1800" kern="1200" smtClean="0">
                          <a:solidFill>
                            <a:schemeClr val="dk1"/>
                          </a:solidFill>
                          <a:latin typeface="Times New Roman" pitchFamily="18" charset="0"/>
                          <a:ea typeface="+mn-ea"/>
                          <a:cs typeface="Times New Roman" pitchFamily="18" charset="0"/>
                        </a:rPr>
                        <a:t> không phải chịu trách nhiệm hình sự theo quy định tại khoản 1 Điều này, trừ trường hợp che giấu các tội xâm phạm an ninh quốc gia hoặc tội đặc biệt nghiêm trọng khác quy định tại Điều 389 của Bộ luật này.</a:t>
                      </a:r>
                      <a:endParaRPr lang="en-US">
                        <a:latin typeface="Times New Roman" pitchFamily="18" charset="0"/>
                        <a:cs typeface="Times New Roman" pitchFamily="18" charset="0"/>
                      </a:endParaRPr>
                    </a:p>
                  </a:txBody>
                  <a:tcPr/>
                </a:tc>
                <a:tc>
                  <a:txBody>
                    <a:bodyPr/>
                    <a:lstStyle/>
                    <a:p>
                      <a:pPr algn="just"/>
                      <a:r>
                        <a:rPr kumimoji="0" lang="en-US" sz="1800" kern="1200" smtClean="0">
                          <a:solidFill>
                            <a:schemeClr val="dk1"/>
                          </a:solidFill>
                          <a:latin typeface="Times New Roman" pitchFamily="18" charset="0"/>
                          <a:ea typeface="+mn-ea"/>
                          <a:cs typeface="Times New Roman" pitchFamily="18" charset="0"/>
                        </a:rPr>
                        <a:t>Người không tố giác là </a:t>
                      </a:r>
                      <a:r>
                        <a:rPr kumimoji="0" lang="en-US" sz="1800" b="1" kern="1200" smtClean="0">
                          <a:solidFill>
                            <a:schemeClr val="dk1"/>
                          </a:solidFill>
                          <a:latin typeface="Times New Roman" pitchFamily="18" charset="0"/>
                          <a:ea typeface="+mn-ea"/>
                          <a:cs typeface="Times New Roman" pitchFamily="18" charset="0"/>
                        </a:rPr>
                        <a:t>ông, bà, cha, mẹ, con, cháu, anh chị em ruột, vợ hoặc chồng của người phạm tội</a:t>
                      </a:r>
                      <a:r>
                        <a:rPr kumimoji="0" lang="en-US" sz="1800" kern="1200" smtClean="0">
                          <a:solidFill>
                            <a:schemeClr val="dk1"/>
                          </a:solidFill>
                          <a:latin typeface="Times New Roman" pitchFamily="18" charset="0"/>
                          <a:ea typeface="+mn-ea"/>
                          <a:cs typeface="Times New Roman" pitchFamily="18" charset="0"/>
                        </a:rPr>
                        <a:t>/ </a:t>
                      </a:r>
                      <a:r>
                        <a:rPr kumimoji="0" lang="en-US" sz="1800" b="1" kern="1200" smtClean="0">
                          <a:solidFill>
                            <a:schemeClr val="dk1"/>
                          </a:solidFill>
                          <a:latin typeface="Times New Roman" pitchFamily="18" charset="0"/>
                          <a:ea typeface="+mn-ea"/>
                          <a:cs typeface="Times New Roman" pitchFamily="18" charset="0"/>
                        </a:rPr>
                        <a:t>Người</a:t>
                      </a:r>
                      <a:r>
                        <a:rPr kumimoji="0" lang="en-US" sz="1800" b="1" kern="1200" baseline="0" smtClean="0">
                          <a:solidFill>
                            <a:schemeClr val="dk1"/>
                          </a:solidFill>
                          <a:latin typeface="Times New Roman" pitchFamily="18" charset="0"/>
                          <a:ea typeface="+mn-ea"/>
                          <a:cs typeface="Times New Roman" pitchFamily="18" charset="0"/>
                        </a:rPr>
                        <a:t> bào chữa</a:t>
                      </a:r>
                      <a:r>
                        <a:rPr kumimoji="0" lang="en-US" sz="1800" b="1" kern="1200" smtClean="0">
                          <a:solidFill>
                            <a:schemeClr val="dk1"/>
                          </a:solidFill>
                          <a:latin typeface="Times New Roman" pitchFamily="18" charset="0"/>
                          <a:ea typeface="+mn-ea"/>
                          <a:cs typeface="Times New Roman" pitchFamily="18" charset="0"/>
                        </a:rPr>
                        <a:t> </a:t>
                      </a:r>
                      <a:r>
                        <a:rPr kumimoji="0" lang="en-US" sz="1800" kern="1200" smtClean="0">
                          <a:solidFill>
                            <a:schemeClr val="dk1"/>
                          </a:solidFill>
                          <a:latin typeface="Times New Roman" pitchFamily="18" charset="0"/>
                          <a:ea typeface="+mn-ea"/>
                          <a:cs typeface="Times New Roman" pitchFamily="18" charset="0"/>
                        </a:rPr>
                        <a:t>không phải chịu trách nhiệm theo quy định tại khoản 1 Điều này, trừ trường hợp không tố giác các tội xâm phạm an ninh quốc gia hoặc tội đặc biệt nghiêm trọng khác quy định tại Điều 389 của Bộ luật này</a:t>
                      </a:r>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752600"/>
            <a:ext cx="8763000" cy="4495800"/>
          </a:xfrm>
        </p:spPr>
        <p:txBody>
          <a:bodyPr>
            <a:normAutofit/>
          </a:bodyPr>
          <a:lstStyle/>
          <a:p>
            <a:pPr marL="0" lvl="0" indent="457200" algn="just">
              <a:buNone/>
            </a:pPr>
            <a:r>
              <a:rPr lang="en-US" b="1" err="1" smtClean="0">
                <a:latin typeface="Times New Roman" pitchFamily="18" charset="0"/>
                <a:cs typeface="Times New Roman" pitchFamily="18" charset="0"/>
              </a:rPr>
              <a:t>Bài</a:t>
            </a:r>
            <a:r>
              <a:rPr lang="en-US" b="1" smtClean="0">
                <a:latin typeface="Times New Roman" pitchFamily="18" charset="0"/>
                <a:cs typeface="Times New Roman" pitchFamily="18" charset="0"/>
              </a:rPr>
              <a:t> 6. Giới thiệu ngành luật hình sự, tố tụng hình sự</a:t>
            </a:r>
          </a:p>
          <a:p>
            <a:pPr marL="457200" lvl="0" indent="0" algn="just">
              <a:buNone/>
            </a:pPr>
            <a:r>
              <a:rPr lang="en-US" sz="2800" b="1" smtClean="0">
                <a:latin typeface="Times New Roman" pitchFamily="18" charset="0"/>
                <a:cs typeface="Times New Roman" pitchFamily="18" charset="0"/>
              </a:rPr>
              <a:t>A.Luật hình sự</a:t>
            </a:r>
          </a:p>
          <a:p>
            <a:pPr marL="457200" lvl="0" indent="457200">
              <a:buClrTx/>
              <a:buSzPct val="100000"/>
              <a:buNone/>
            </a:pPr>
            <a:r>
              <a:rPr lang="en-US" sz="2800" smtClean="0">
                <a:latin typeface="Times New Roman" pitchFamily="18" charset="0"/>
                <a:cs typeface="Times New Roman" pitchFamily="18" charset="0"/>
              </a:rPr>
              <a:t>I. Sơ lược lịch sử pháp luật hình sự Việt Nam</a:t>
            </a:r>
          </a:p>
          <a:p>
            <a:pPr marL="457200" lvl="0" indent="457200">
              <a:buClrTx/>
              <a:buSzPct val="100000"/>
              <a:buNone/>
            </a:pPr>
            <a:r>
              <a:rPr lang="en-US" sz="2800" smtClean="0">
                <a:latin typeface="Times New Roman" pitchFamily="18" charset="0"/>
                <a:cs typeface="Times New Roman" pitchFamily="18" charset="0"/>
              </a:rPr>
              <a:t>II. Những điểm mới của BLHS 2015</a:t>
            </a:r>
          </a:p>
          <a:p>
            <a:pPr marL="457200" lvl="0" indent="457200">
              <a:buClrTx/>
              <a:buSzPct val="100000"/>
              <a:buNone/>
            </a:pPr>
            <a:r>
              <a:rPr lang="en-US" sz="2800" smtClean="0">
                <a:latin typeface="Times New Roman" pitchFamily="18" charset="0"/>
                <a:cs typeface="Times New Roman" pitchFamily="18" charset="0"/>
              </a:rPr>
              <a:t>III. Bộ luật hình sự - Phần Chung</a:t>
            </a:r>
          </a:p>
          <a:p>
            <a:pPr marL="457200" lvl="0" indent="457200">
              <a:buClrTx/>
              <a:buSzPct val="100000"/>
              <a:buNone/>
            </a:pPr>
            <a:r>
              <a:rPr lang="en-US" sz="2800" smtClean="0">
                <a:latin typeface="Times New Roman" pitchFamily="18" charset="0"/>
                <a:cs typeface="Times New Roman" pitchFamily="18" charset="0"/>
              </a:rPr>
              <a:t>IV. Bộ luật hình sự - Phần Các tội phạm</a:t>
            </a:r>
          </a:p>
          <a:p>
            <a:pPr marL="457200" lvl="0" indent="0">
              <a:buClrTx/>
              <a:buSzPct val="100000"/>
              <a:buNone/>
            </a:pPr>
            <a:r>
              <a:rPr lang="en-US" sz="2800" b="1" smtClean="0">
                <a:latin typeface="Times New Roman" pitchFamily="18" charset="0"/>
                <a:cs typeface="Times New Roman" pitchFamily="18" charset="0"/>
              </a:rPr>
              <a:t>B.Luật tố tụng hình sự</a:t>
            </a:r>
          </a:p>
          <a:p>
            <a:pPr marL="457200" lvl="0" indent="457200" algn="just">
              <a:buNone/>
            </a:pPr>
            <a:r>
              <a:rPr lang="en-US" sz="2800" smtClean="0">
                <a:latin typeface="Times New Roman" pitchFamily="18" charset="0"/>
                <a:cs typeface="Times New Roman" pitchFamily="18" charset="0"/>
              </a:rPr>
              <a:t>I.Khái quát chung</a:t>
            </a:r>
          </a:p>
          <a:p>
            <a:pPr marL="457200" lvl="0" indent="457200" algn="just">
              <a:buNone/>
            </a:pPr>
            <a:r>
              <a:rPr lang="en-US" sz="2800" smtClean="0">
                <a:latin typeface="Times New Roman" pitchFamily="18" charset="0"/>
                <a:cs typeface="Times New Roman" pitchFamily="18" charset="0"/>
              </a:rPr>
              <a:t>II. Thủ tục tố tụng hình sự</a:t>
            </a: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762000" y="914400"/>
            <a:ext cx="7772400" cy="685800"/>
          </a:xfrm>
        </p:spPr>
        <p:txBody>
          <a:bodyPr>
            <a:normAutofit fontScale="90000"/>
          </a:bodyPr>
          <a:lstStyle/>
          <a:p>
            <a:pPr algn="ctr"/>
            <a:r>
              <a:rPr lang="en-US" b="1" smtClean="0">
                <a:solidFill>
                  <a:schemeClr val="tx1"/>
                </a:solidFill>
                <a:latin typeface="Times New Roman" pitchFamily="18" charset="0"/>
                <a:cs typeface="Times New Roman" pitchFamily="18" charset="0"/>
              </a:rPr>
              <a:t>CHƯƠNG 4</a:t>
            </a:r>
            <a:endParaRPr lang="en-US" b="1">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BEAC7"/>
            </a:gs>
            <a:gs pos="17999">
              <a:srgbClr val="FEE7F2"/>
            </a:gs>
            <a:gs pos="36000">
              <a:srgbClr val="FAC77D"/>
            </a:gs>
            <a:gs pos="61000">
              <a:srgbClr val="FBA97D"/>
            </a:gs>
            <a:gs pos="82001">
              <a:srgbClr val="FBD49C"/>
            </a:gs>
            <a:gs pos="100000">
              <a:srgbClr val="FEE7F2"/>
            </a:gs>
          </a:gsLst>
          <a:lin ang="162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10. Những trường hợp loại trừ TNHS:</a:t>
            </a:r>
          </a:p>
          <a:p>
            <a:pPr marL="571500" lvl="0" indent="-571500" algn="just">
              <a:buNone/>
            </a:pPr>
            <a:endParaRPr lang="en-US" sz="2800" b="1">
              <a:latin typeface="Times New Roman" pitchFamily="18" charset="0"/>
              <a:cs typeface="Times New Roman" pitchFamily="18" charset="0"/>
            </a:endParaRPr>
          </a:p>
        </p:txBody>
      </p:sp>
      <p:graphicFrame>
        <p:nvGraphicFramePr>
          <p:cNvPr id="4" name="Diagram 3"/>
          <p:cNvGraphicFramePr/>
          <p:nvPr/>
        </p:nvGraphicFramePr>
        <p:xfrm>
          <a:off x="76200" y="1752600"/>
          <a:ext cx="88392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04800" y="304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11. Thời hiệu truy cứu TNHS</a:t>
            </a:r>
          </a:p>
          <a:p>
            <a:pPr marL="571500" lvl="0" indent="-571500" algn="just">
              <a:buNone/>
            </a:pPr>
            <a:endParaRPr lang="en-US" sz="2800" b="1">
              <a:latin typeface="Times New Roman" pitchFamily="18" charset="0"/>
              <a:cs typeface="Times New Roman" pitchFamily="18" charset="0"/>
            </a:endParaRPr>
          </a:p>
        </p:txBody>
      </p:sp>
      <p:graphicFrame>
        <p:nvGraphicFramePr>
          <p:cNvPr id="4" name="Diagram 3"/>
          <p:cNvGraphicFramePr/>
          <p:nvPr/>
        </p:nvGraphicFramePr>
        <p:xfrm>
          <a:off x="457200" y="1879600"/>
          <a:ext cx="8229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04800" y="304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12. Căn cứ miễn TNHS</a:t>
            </a:r>
          </a:p>
          <a:p>
            <a:pPr marL="571500" lvl="0" indent="-571500" algn="just">
              <a:buNone/>
            </a:pPr>
            <a:endParaRPr lang="en-US" sz="2800" b="1">
              <a:latin typeface="Times New Roman" pitchFamily="18" charset="0"/>
              <a:cs typeface="Times New Roman" pitchFamily="18" charset="0"/>
            </a:endParaRPr>
          </a:p>
        </p:txBody>
      </p:sp>
      <p:sp>
        <p:nvSpPr>
          <p:cNvPr id="6" name="TextBox 5"/>
          <p:cNvSpPr txBox="1"/>
          <p:nvPr/>
        </p:nvSpPr>
        <p:spPr>
          <a:xfrm>
            <a:off x="304800" y="304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
        <p:nvSpPr>
          <p:cNvPr id="5" name="Rounded Rectangle 4"/>
          <p:cNvSpPr/>
          <p:nvPr/>
        </p:nvSpPr>
        <p:spPr>
          <a:xfrm>
            <a:off x="533400" y="1752600"/>
            <a:ext cx="3581400" cy="6858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smtClean="0">
                <a:latin typeface="Times New Roman" pitchFamily="18" charset="0"/>
                <a:cs typeface="Times New Roman" pitchFamily="18" charset="0"/>
              </a:rPr>
              <a:t>ĐƯƠNG NHIÊN MIỄN TNHS</a:t>
            </a:r>
            <a:endParaRPr lang="en-US" b="1">
              <a:latin typeface="Times New Roman" pitchFamily="18" charset="0"/>
              <a:cs typeface="Times New Roman" pitchFamily="18" charset="0"/>
            </a:endParaRPr>
          </a:p>
        </p:txBody>
      </p:sp>
      <p:sp>
        <p:nvSpPr>
          <p:cNvPr id="7" name="Rounded Rectangle 6"/>
          <p:cNvSpPr/>
          <p:nvPr/>
        </p:nvSpPr>
        <p:spPr>
          <a:xfrm>
            <a:off x="533400" y="2971800"/>
            <a:ext cx="3581400" cy="6858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smtClean="0">
                <a:latin typeface="Times New Roman" pitchFamily="18" charset="0"/>
                <a:cs typeface="Times New Roman" pitchFamily="18" charset="0"/>
              </a:rPr>
              <a:t>MIỄN TNHS CÓ ĐIỀU KIỆN </a:t>
            </a:r>
            <a:endParaRPr lang="en-US" b="1">
              <a:latin typeface="Times New Roman" pitchFamily="18" charset="0"/>
              <a:cs typeface="Times New Roman" pitchFamily="18" charset="0"/>
            </a:endParaRPr>
          </a:p>
        </p:txBody>
      </p:sp>
      <p:sp>
        <p:nvSpPr>
          <p:cNvPr id="8" name="Rounded Rectangle 7"/>
          <p:cNvSpPr/>
          <p:nvPr/>
        </p:nvSpPr>
        <p:spPr>
          <a:xfrm>
            <a:off x="4648200" y="1219200"/>
            <a:ext cx="3581400" cy="762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n-US" b="1" smtClean="0">
                <a:latin typeface="Times New Roman" pitchFamily="18" charset="0"/>
                <a:cs typeface="Times New Roman" pitchFamily="18" charset="0"/>
              </a:rPr>
              <a:t>Sự thay đổi chính sách, pháp luật làm cho hành vi phạm tội không còn nguy hiểm cho xã hội nữa</a:t>
            </a:r>
            <a:endParaRPr lang="en-US" b="1">
              <a:latin typeface="Times New Roman" pitchFamily="18" charset="0"/>
              <a:cs typeface="Times New Roman" pitchFamily="18" charset="0"/>
            </a:endParaRPr>
          </a:p>
        </p:txBody>
      </p:sp>
      <p:sp>
        <p:nvSpPr>
          <p:cNvPr id="9" name="Rounded Rectangle 8"/>
          <p:cNvSpPr/>
          <p:nvPr/>
        </p:nvSpPr>
        <p:spPr>
          <a:xfrm>
            <a:off x="4648200" y="2057400"/>
            <a:ext cx="3581400" cy="762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n-US" b="1" smtClean="0">
                <a:latin typeface="Times New Roman" pitchFamily="18" charset="0"/>
                <a:cs typeface="Times New Roman" pitchFamily="18" charset="0"/>
              </a:rPr>
              <a:t>Khi có quyết định đại xá</a:t>
            </a:r>
            <a:endParaRPr lang="en-US" b="1">
              <a:latin typeface="Times New Roman" pitchFamily="18" charset="0"/>
              <a:cs typeface="Times New Roman" pitchFamily="18" charset="0"/>
            </a:endParaRPr>
          </a:p>
        </p:txBody>
      </p:sp>
      <p:sp>
        <p:nvSpPr>
          <p:cNvPr id="10" name="Rounded Rectangle 9"/>
          <p:cNvSpPr/>
          <p:nvPr/>
        </p:nvSpPr>
        <p:spPr>
          <a:xfrm>
            <a:off x="4648200" y="2971800"/>
            <a:ext cx="3581400" cy="762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just"/>
            <a:r>
              <a:rPr lang="en-US" b="1" smtClean="0">
                <a:latin typeface="Times New Roman" pitchFamily="18" charset="0"/>
                <a:cs typeface="Times New Roman" pitchFamily="18" charset="0"/>
              </a:rPr>
              <a:t>Do chuyển biến của tình hình mà người phạm tội không còn nguy hiểm cho xã hội nữa</a:t>
            </a:r>
            <a:endParaRPr lang="en-US" b="1">
              <a:latin typeface="Times New Roman" pitchFamily="18" charset="0"/>
              <a:cs typeface="Times New Roman" pitchFamily="18" charset="0"/>
            </a:endParaRPr>
          </a:p>
        </p:txBody>
      </p:sp>
      <p:sp>
        <p:nvSpPr>
          <p:cNvPr id="11" name="Rounded Rectangle 10"/>
          <p:cNvSpPr/>
          <p:nvPr/>
        </p:nvSpPr>
        <p:spPr>
          <a:xfrm>
            <a:off x="4648200" y="3886200"/>
            <a:ext cx="3581400" cy="10668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just"/>
            <a:r>
              <a:rPr lang="en-US" b="1" smtClean="0">
                <a:latin typeface="Times New Roman" pitchFamily="18" charset="0"/>
                <a:cs typeface="Times New Roman" pitchFamily="18" charset="0"/>
              </a:rPr>
              <a:t>Do người phạm tội mắc bệnh hiểm nghèo dẫn đến không còn khả năng gây nguy hiểm cho xã hội nữa</a:t>
            </a:r>
            <a:endParaRPr lang="en-US" b="1">
              <a:latin typeface="Times New Roman" pitchFamily="18" charset="0"/>
              <a:cs typeface="Times New Roman" pitchFamily="18" charset="0"/>
            </a:endParaRPr>
          </a:p>
        </p:txBody>
      </p:sp>
      <p:sp>
        <p:nvSpPr>
          <p:cNvPr id="12" name="Rounded Rectangle 11"/>
          <p:cNvSpPr/>
          <p:nvPr/>
        </p:nvSpPr>
        <p:spPr>
          <a:xfrm>
            <a:off x="4648200" y="5029200"/>
            <a:ext cx="3581400" cy="18288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just"/>
            <a:r>
              <a:rPr lang="en-US" b="1" smtClean="0">
                <a:latin typeface="Times New Roman" pitchFamily="18" charset="0"/>
                <a:cs typeface="Times New Roman" pitchFamily="18" charset="0"/>
              </a:rPr>
              <a:t>Người phạm tội tự thú, khai rõ sự việc, góp phần có hiệu quả vào việc phát hiện và điều tra tội phạm, cố gắng hạn chế mức thấp nhất hậu quả và lập công lớn, có cống hiến đặc biệt được NN, xã hội thừa nhận</a:t>
            </a:r>
            <a:endParaRPr lang="en-US" b="1">
              <a:latin typeface="Times New Roman" pitchFamily="18" charset="0"/>
              <a:cs typeface="Times New Roman" pitchFamily="18" charset="0"/>
            </a:endParaRPr>
          </a:p>
        </p:txBody>
      </p:sp>
      <p:sp>
        <p:nvSpPr>
          <p:cNvPr id="13" name="Rounded Rectangle 12"/>
          <p:cNvSpPr/>
          <p:nvPr/>
        </p:nvSpPr>
        <p:spPr>
          <a:xfrm>
            <a:off x="533400" y="4038600"/>
            <a:ext cx="3581400" cy="28194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just"/>
            <a:r>
              <a:rPr lang="en-US" b="1" smtClean="0">
                <a:latin typeface="Times New Roman" pitchFamily="18" charset="0"/>
                <a:cs typeface="Times New Roman" pitchFamily="18" charset="0"/>
              </a:rPr>
              <a:t>Người thực hiện tội phạm ít nghiêm trọng hoặc tội phạm nghiêm trọng do vô ý gây thiệt hại về tính mạng, sức khỏe, danh dự, nhân phẩm hoặc tài sản của người khác và được người bị hại hoặc người đại diện của người bị hại tự nguyện hòa giải và đề nghị miễn TNHS</a:t>
            </a:r>
            <a:endParaRPr lang="en-US" b="1">
              <a:latin typeface="Times New Roman" pitchFamily="18" charset="0"/>
              <a:cs typeface="Times New Roman" pitchFamily="18" charset="0"/>
            </a:endParaRPr>
          </a:p>
        </p:txBody>
      </p:sp>
      <p:sp>
        <p:nvSpPr>
          <p:cNvPr id="14" name="Right Arrow 13"/>
          <p:cNvSpPr/>
          <p:nvPr/>
        </p:nvSpPr>
        <p:spPr>
          <a:xfrm>
            <a:off x="4191000" y="1447800"/>
            <a:ext cx="381000" cy="3048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Right Arrow 14"/>
          <p:cNvSpPr/>
          <p:nvPr/>
        </p:nvSpPr>
        <p:spPr>
          <a:xfrm>
            <a:off x="4191000" y="2286000"/>
            <a:ext cx="381000" cy="3048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Right Arrow 15"/>
          <p:cNvSpPr/>
          <p:nvPr/>
        </p:nvSpPr>
        <p:spPr>
          <a:xfrm>
            <a:off x="4191000" y="3276600"/>
            <a:ext cx="381000" cy="3048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rgbClr val="00B0F0"/>
              </a:solidFill>
            </a:endParaRPr>
          </a:p>
        </p:txBody>
      </p:sp>
      <p:sp>
        <p:nvSpPr>
          <p:cNvPr id="17" name="Right Arrow 16"/>
          <p:cNvSpPr/>
          <p:nvPr/>
        </p:nvSpPr>
        <p:spPr>
          <a:xfrm>
            <a:off x="4191000" y="4343400"/>
            <a:ext cx="381000" cy="3048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8" name="Right Arrow 17"/>
          <p:cNvSpPr/>
          <p:nvPr/>
        </p:nvSpPr>
        <p:spPr>
          <a:xfrm>
            <a:off x="4191000" y="5638800"/>
            <a:ext cx="381000" cy="3048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9" name="Right Arrow 18"/>
          <p:cNvSpPr/>
          <p:nvPr/>
        </p:nvSpPr>
        <p:spPr>
          <a:xfrm rot="5400000">
            <a:off x="2095500" y="3695700"/>
            <a:ext cx="381000" cy="3048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13. Hình phạt</a:t>
            </a:r>
          </a:p>
          <a:p>
            <a:pPr marL="571500" lvl="0" indent="-571500" algn="just">
              <a:buNone/>
            </a:pPr>
            <a:endParaRPr lang="en-US" sz="2800" b="1">
              <a:latin typeface="Times New Roman" pitchFamily="18" charset="0"/>
              <a:cs typeface="Times New Roman" pitchFamily="18" charset="0"/>
            </a:endParaRPr>
          </a:p>
        </p:txBody>
      </p:sp>
      <p:sp>
        <p:nvSpPr>
          <p:cNvPr id="7" name="TextBox 6"/>
          <p:cNvSpPr txBox="1"/>
          <p:nvPr/>
        </p:nvSpPr>
        <p:spPr>
          <a:xfrm>
            <a:off x="533400" y="1524000"/>
            <a:ext cx="8077200" cy="5078313"/>
          </a:xfrm>
          <a:prstGeom prst="rect">
            <a:avLst/>
          </a:prstGeom>
          <a:noFill/>
        </p:spPr>
        <p:txBody>
          <a:bodyPr wrap="square" rtlCol="0">
            <a:spAutoFit/>
          </a:bodyPr>
          <a:lstStyle/>
          <a:p>
            <a:pPr algn="just">
              <a:buFont typeface="Wingdings" pitchFamily="2" charset="2"/>
              <a:buChar char="Ø"/>
            </a:pPr>
            <a:r>
              <a:rPr lang="en-US" sz="2400" smtClean="0">
                <a:latin typeface="Times New Roman" pitchFamily="18" charset="0"/>
                <a:cs typeface="Times New Roman" pitchFamily="18" charset="0"/>
              </a:rPr>
              <a:t>Hình phạt là biện pháp cưỡng chế nghiêm khắc nhất của Nhà nước nhằm </a:t>
            </a:r>
            <a:r>
              <a:rPr lang="en-US" sz="2400" smtClean="0">
                <a:solidFill>
                  <a:srgbClr val="FF0000"/>
                </a:solidFill>
                <a:latin typeface="Times New Roman" pitchFamily="18" charset="0"/>
                <a:cs typeface="Times New Roman" pitchFamily="18" charset="0"/>
              </a:rPr>
              <a:t>tước bỏ hoặc hạn chế quyền, lợi ích </a:t>
            </a:r>
            <a:r>
              <a:rPr lang="en-US" sz="2400" smtClean="0">
                <a:latin typeface="Times New Roman" pitchFamily="18" charset="0"/>
                <a:cs typeface="Times New Roman" pitchFamily="18" charset="0"/>
              </a:rPr>
              <a:t>của người/ pháp nhân thương mại phạm tội. </a:t>
            </a:r>
          </a:p>
          <a:p>
            <a:pPr algn="just">
              <a:buFont typeface="Wingdings" pitchFamily="2" charset="2"/>
              <a:buChar char="Ø"/>
            </a:pPr>
            <a:r>
              <a:rPr lang="en-US" sz="2400" smtClean="0">
                <a:latin typeface="Times New Roman" pitchFamily="18" charset="0"/>
                <a:cs typeface="Times New Roman" pitchFamily="18" charset="0"/>
              </a:rPr>
              <a:t>Hình phạt được </a:t>
            </a:r>
            <a:r>
              <a:rPr lang="en-US" sz="2400" smtClean="0">
                <a:solidFill>
                  <a:srgbClr val="FF0000"/>
                </a:solidFill>
                <a:latin typeface="Times New Roman" pitchFamily="18" charset="0"/>
                <a:cs typeface="Times New Roman" pitchFamily="18" charset="0"/>
              </a:rPr>
              <a:t>quy định trong Bộ luật hình sự </a:t>
            </a:r>
            <a:r>
              <a:rPr lang="en-US" sz="2400" smtClean="0">
                <a:latin typeface="Times New Roman" pitchFamily="18" charset="0"/>
                <a:cs typeface="Times New Roman" pitchFamily="18" charset="0"/>
              </a:rPr>
              <a:t>và </a:t>
            </a:r>
            <a:r>
              <a:rPr lang="en-US" sz="2400" smtClean="0">
                <a:solidFill>
                  <a:srgbClr val="FF0000"/>
                </a:solidFill>
                <a:latin typeface="Times New Roman" pitchFamily="18" charset="0"/>
                <a:cs typeface="Times New Roman" pitchFamily="18" charset="0"/>
              </a:rPr>
              <a:t>do Toà án quyết định.</a:t>
            </a:r>
          </a:p>
          <a:p>
            <a:pPr algn="just"/>
            <a:r>
              <a:rPr lang="en-US" sz="2400" i="1" smtClean="0">
                <a:latin typeface="Times New Roman" pitchFamily="18" charset="0"/>
                <a:cs typeface="Times New Roman" pitchFamily="18" charset="0"/>
              </a:rPr>
              <a:t>(Điều 30, BLHS)</a:t>
            </a:r>
          </a:p>
          <a:p>
            <a:pPr algn="just"/>
            <a:r>
              <a:rPr lang="en-US" sz="2400" b="1" u="sng" smtClean="0">
                <a:latin typeface="Times New Roman" pitchFamily="18" charset="0"/>
                <a:cs typeface="Times New Roman" pitchFamily="18" charset="0"/>
              </a:rPr>
              <a:t>Mục đích của hình phạt:</a:t>
            </a:r>
          </a:p>
          <a:p>
            <a:pPr algn="just"/>
            <a:r>
              <a:rPr lang="en-US" sz="2400" smtClean="0">
                <a:latin typeface="Times New Roman" pitchFamily="18" charset="0"/>
                <a:cs typeface="Times New Roman" pitchFamily="18" charset="0"/>
              </a:rPr>
              <a:t>Hình phạt </a:t>
            </a:r>
            <a:r>
              <a:rPr lang="en-US" sz="2400" b="1" smtClean="0">
                <a:solidFill>
                  <a:srgbClr val="FF0000"/>
                </a:solidFill>
                <a:latin typeface="Times New Roman" pitchFamily="18" charset="0"/>
                <a:cs typeface="Times New Roman" pitchFamily="18" charset="0"/>
              </a:rPr>
              <a:t>không chỉ nhằm trừng trị </a:t>
            </a:r>
            <a:r>
              <a:rPr lang="en-US" sz="2400" smtClean="0">
                <a:latin typeface="Times New Roman" pitchFamily="18" charset="0"/>
                <a:cs typeface="Times New Roman" pitchFamily="18" charset="0"/>
              </a:rPr>
              <a:t>người, pháp nhân thương mại phạm tội mà </a:t>
            </a:r>
            <a:r>
              <a:rPr lang="en-US" sz="2400" b="1" smtClean="0">
                <a:solidFill>
                  <a:srgbClr val="FF0000"/>
                </a:solidFill>
                <a:latin typeface="Times New Roman" pitchFamily="18" charset="0"/>
                <a:cs typeface="Times New Roman" pitchFamily="18" charset="0"/>
              </a:rPr>
              <a:t>còn giáo dục họ ý thức tuân theo pháp luật và các quy tắc của cuộc sống</a:t>
            </a:r>
            <a:r>
              <a:rPr lang="en-US" sz="2400" smtClean="0">
                <a:latin typeface="Times New Roman" pitchFamily="18" charset="0"/>
                <a:cs typeface="Times New Roman" pitchFamily="18" charset="0"/>
              </a:rPr>
              <a:t>, </a:t>
            </a:r>
            <a:r>
              <a:rPr lang="en-US" sz="2400" b="1" smtClean="0">
                <a:solidFill>
                  <a:srgbClr val="FF0000"/>
                </a:solidFill>
                <a:latin typeface="Times New Roman" pitchFamily="18" charset="0"/>
                <a:cs typeface="Times New Roman" pitchFamily="18" charset="0"/>
              </a:rPr>
              <a:t>ngăn ngừa họ phạm tội mới; giáo dục người, pháp nhân thương mại khác tôn trọng pháp luật, phòng ngừa và đấu tranh chống tội phạm</a:t>
            </a:r>
            <a:endParaRPr lang="en-US" sz="2400" b="1" u="sng" smtClean="0">
              <a:solidFill>
                <a:srgbClr val="FF0000"/>
              </a:solidFill>
              <a:latin typeface="Times New Roman" pitchFamily="18" charset="0"/>
              <a:cs typeface="Times New Roman" pitchFamily="18" charset="0"/>
            </a:endParaRPr>
          </a:p>
          <a:p>
            <a:endParaRPr lang="en-US" smtClean="0"/>
          </a:p>
          <a:p>
            <a:endParaRPr lang="en-US"/>
          </a:p>
        </p:txBody>
      </p:sp>
      <p:sp>
        <p:nvSpPr>
          <p:cNvPr id="6" name="TextBox 5"/>
          <p:cNvSpPr txBox="1"/>
          <p:nvPr/>
        </p:nvSpPr>
        <p:spPr>
          <a:xfrm>
            <a:off x="304800" y="304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13. Hình phạt</a:t>
            </a:r>
          </a:p>
          <a:p>
            <a:pPr marL="571500" lvl="0" indent="-571500" algn="just">
              <a:buNone/>
            </a:pPr>
            <a:endParaRPr lang="en-US" sz="2800" b="1">
              <a:latin typeface="Times New Roman" pitchFamily="18" charset="0"/>
              <a:cs typeface="Times New Roman" pitchFamily="18" charset="0"/>
            </a:endParaRPr>
          </a:p>
        </p:txBody>
      </p:sp>
      <p:graphicFrame>
        <p:nvGraphicFramePr>
          <p:cNvPr id="9" name="Diagram 8"/>
          <p:cNvGraphicFramePr/>
          <p:nvPr/>
        </p:nvGraphicFramePr>
        <p:xfrm>
          <a:off x="1524000" y="1727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04800" y="304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13. Hình phạt</a:t>
            </a:r>
          </a:p>
          <a:p>
            <a:pPr marL="571500" lvl="0" indent="-571500" algn="just">
              <a:buNone/>
            </a:pPr>
            <a:endParaRPr lang="en-US" sz="2800" b="1">
              <a:latin typeface="Times New Roman" pitchFamily="18" charset="0"/>
              <a:cs typeface="Times New Roman" pitchFamily="18" charset="0"/>
            </a:endParaRPr>
          </a:p>
        </p:txBody>
      </p:sp>
      <p:graphicFrame>
        <p:nvGraphicFramePr>
          <p:cNvPr id="9" name="Diagram 8"/>
          <p:cNvGraphicFramePr/>
          <p:nvPr/>
        </p:nvGraphicFramePr>
        <p:xfrm>
          <a:off x="1524000" y="1727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04800" y="304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pic>
        <p:nvPicPr>
          <p:cNvPr id="7" name="Picture 6" descr="2.png"/>
          <p:cNvPicPr>
            <a:picLocks noChangeAspect="1"/>
          </p:cNvPicPr>
          <p:nvPr/>
        </p:nvPicPr>
        <p:blipFill>
          <a:blip r:embed="rId7"/>
          <a:stretch>
            <a:fillRect/>
          </a:stretch>
        </p:blipFill>
        <p:spPr>
          <a:xfrm>
            <a:off x="609600" y="1524000"/>
            <a:ext cx="2143125" cy="214312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13. Hình phạt</a:t>
            </a:r>
          </a:p>
          <a:p>
            <a:pPr marL="571500" lvl="0" indent="-571500" algn="just">
              <a:buNone/>
            </a:pPr>
            <a:endParaRPr lang="en-US" sz="2800" b="1">
              <a:latin typeface="Times New Roman" pitchFamily="18" charset="0"/>
              <a:cs typeface="Times New Roman" pitchFamily="18" charset="0"/>
            </a:endParaRPr>
          </a:p>
        </p:txBody>
      </p:sp>
      <p:graphicFrame>
        <p:nvGraphicFramePr>
          <p:cNvPr id="9" name="Diagram 8"/>
          <p:cNvGraphicFramePr/>
          <p:nvPr/>
        </p:nvGraphicFramePr>
        <p:xfrm>
          <a:off x="304800" y="914400"/>
          <a:ext cx="84582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3.png"/>
          <p:cNvPicPr>
            <a:picLocks noChangeAspect="1"/>
          </p:cNvPicPr>
          <p:nvPr/>
        </p:nvPicPr>
        <p:blipFill>
          <a:blip r:embed="rId7"/>
          <a:stretch>
            <a:fillRect/>
          </a:stretch>
        </p:blipFill>
        <p:spPr>
          <a:xfrm>
            <a:off x="457200" y="5210175"/>
            <a:ext cx="880110" cy="733425"/>
          </a:xfrm>
          <a:prstGeom prst="rect">
            <a:avLst/>
          </a:prstGeom>
        </p:spPr>
      </p:pic>
      <p:pic>
        <p:nvPicPr>
          <p:cNvPr id="7" name="Picture 6" descr="13.jpg"/>
          <p:cNvPicPr>
            <a:picLocks noChangeAspect="1"/>
          </p:cNvPicPr>
          <p:nvPr/>
        </p:nvPicPr>
        <p:blipFill>
          <a:blip r:embed="rId8"/>
          <a:stretch>
            <a:fillRect/>
          </a:stretch>
        </p:blipFill>
        <p:spPr>
          <a:xfrm>
            <a:off x="1600200" y="5181600"/>
            <a:ext cx="1016000" cy="762000"/>
          </a:xfrm>
          <a:prstGeom prst="rect">
            <a:avLst/>
          </a:prstGeom>
        </p:spPr>
      </p:pic>
      <p:pic>
        <p:nvPicPr>
          <p:cNvPr id="8" name="Picture 7" descr="10.jpg"/>
          <p:cNvPicPr>
            <a:picLocks noChangeAspect="1"/>
          </p:cNvPicPr>
          <p:nvPr/>
        </p:nvPicPr>
        <p:blipFill>
          <a:blip r:embed="rId9"/>
          <a:stretch>
            <a:fillRect/>
          </a:stretch>
        </p:blipFill>
        <p:spPr>
          <a:xfrm>
            <a:off x="5257800" y="5110162"/>
            <a:ext cx="2209800" cy="833438"/>
          </a:xfrm>
          <a:prstGeom prst="rect">
            <a:avLst/>
          </a:prstGeom>
        </p:spPr>
      </p:pic>
      <p:pic>
        <p:nvPicPr>
          <p:cNvPr id="10" name="Picture 9" descr="12.jpg"/>
          <p:cNvPicPr>
            <a:picLocks noChangeAspect="1"/>
          </p:cNvPicPr>
          <p:nvPr/>
        </p:nvPicPr>
        <p:blipFill>
          <a:blip r:embed="rId10"/>
          <a:stretch>
            <a:fillRect/>
          </a:stretch>
        </p:blipFill>
        <p:spPr>
          <a:xfrm>
            <a:off x="4114800" y="5105400"/>
            <a:ext cx="914400" cy="838200"/>
          </a:xfrm>
          <a:prstGeom prst="rect">
            <a:avLst/>
          </a:prstGeom>
        </p:spPr>
      </p:pic>
      <p:pic>
        <p:nvPicPr>
          <p:cNvPr id="11" name="Picture 10" descr="14.jpg"/>
          <p:cNvPicPr>
            <a:picLocks noChangeAspect="1"/>
          </p:cNvPicPr>
          <p:nvPr/>
        </p:nvPicPr>
        <p:blipFill>
          <a:blip r:embed="rId11"/>
          <a:stretch>
            <a:fillRect/>
          </a:stretch>
        </p:blipFill>
        <p:spPr>
          <a:xfrm>
            <a:off x="7762875" y="5105400"/>
            <a:ext cx="923925" cy="838200"/>
          </a:xfrm>
          <a:prstGeom prst="rect">
            <a:avLst/>
          </a:prstGeom>
        </p:spPr>
      </p:pic>
      <p:pic>
        <p:nvPicPr>
          <p:cNvPr id="12" name="Picture 11" descr="5.jpg"/>
          <p:cNvPicPr>
            <a:picLocks noChangeAspect="1"/>
          </p:cNvPicPr>
          <p:nvPr/>
        </p:nvPicPr>
        <p:blipFill>
          <a:blip r:embed="rId12"/>
          <a:stretch>
            <a:fillRect/>
          </a:stretch>
        </p:blipFill>
        <p:spPr>
          <a:xfrm>
            <a:off x="2743200" y="5105400"/>
            <a:ext cx="1196653" cy="819150"/>
          </a:xfrm>
          <a:prstGeom prst="rect">
            <a:avLst/>
          </a:prstGeom>
        </p:spPr>
      </p:pic>
      <p:sp>
        <p:nvSpPr>
          <p:cNvPr id="13" name="TextBox 12"/>
          <p:cNvSpPr txBox="1"/>
          <p:nvPr/>
        </p:nvSpPr>
        <p:spPr>
          <a:xfrm>
            <a:off x="304800" y="304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13. Hình phạt</a:t>
            </a:r>
          </a:p>
          <a:p>
            <a:pPr marL="571500" lvl="0" indent="-571500" algn="just">
              <a:buNone/>
            </a:pPr>
            <a:endParaRPr lang="en-US" sz="2800" b="1">
              <a:latin typeface="Times New Roman" pitchFamily="18" charset="0"/>
              <a:cs typeface="Times New Roman" pitchFamily="18" charset="0"/>
            </a:endParaRPr>
          </a:p>
        </p:txBody>
      </p:sp>
      <p:graphicFrame>
        <p:nvGraphicFramePr>
          <p:cNvPr id="9" name="Diagram 8"/>
          <p:cNvGraphicFramePr/>
          <p:nvPr/>
        </p:nvGraphicFramePr>
        <p:xfrm>
          <a:off x="304800" y="1371600"/>
          <a:ext cx="84582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04800" y="304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13. Hình phạt</a:t>
            </a:r>
          </a:p>
          <a:p>
            <a:pPr marL="571500" lvl="0" indent="-571500" algn="just">
              <a:buNone/>
            </a:pPr>
            <a:endParaRPr lang="en-US" sz="2800" b="1">
              <a:latin typeface="Times New Roman" pitchFamily="18" charset="0"/>
              <a:cs typeface="Times New Roman" pitchFamily="18" charset="0"/>
            </a:endParaRPr>
          </a:p>
        </p:txBody>
      </p:sp>
      <p:sp>
        <p:nvSpPr>
          <p:cNvPr id="6" name="TextBox 5"/>
          <p:cNvSpPr txBox="1"/>
          <p:nvPr/>
        </p:nvSpPr>
        <p:spPr>
          <a:xfrm>
            <a:off x="304800" y="304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pic>
        <p:nvPicPr>
          <p:cNvPr id="8" name="Picture 7" descr="11.jpg"/>
          <p:cNvPicPr>
            <a:picLocks noChangeAspect="1"/>
          </p:cNvPicPr>
          <p:nvPr/>
        </p:nvPicPr>
        <p:blipFill>
          <a:blip r:embed="rId2"/>
          <a:stretch>
            <a:fillRect/>
          </a:stretch>
        </p:blipFill>
        <p:spPr>
          <a:xfrm>
            <a:off x="6477000" y="457200"/>
            <a:ext cx="2209800" cy="2133600"/>
          </a:xfrm>
          <a:prstGeom prst="rect">
            <a:avLst/>
          </a:prstGeom>
        </p:spPr>
      </p:pic>
      <p:grpSp>
        <p:nvGrpSpPr>
          <p:cNvPr id="19" name="Group 18"/>
          <p:cNvGrpSpPr/>
          <p:nvPr/>
        </p:nvGrpSpPr>
        <p:grpSpPr>
          <a:xfrm>
            <a:off x="1143000" y="1447800"/>
            <a:ext cx="6705600" cy="4572000"/>
            <a:chOff x="1143000" y="1524000"/>
            <a:chExt cx="6705600" cy="4572000"/>
          </a:xfrm>
        </p:grpSpPr>
        <p:sp>
          <p:nvSpPr>
            <p:cNvPr id="10" name="Rounded Rectangle 9"/>
            <p:cNvSpPr/>
            <p:nvPr/>
          </p:nvSpPr>
          <p:spPr>
            <a:xfrm>
              <a:off x="3124200" y="1524000"/>
              <a:ext cx="2819400" cy="990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smtClean="0">
                  <a:solidFill>
                    <a:schemeClr val="tx1"/>
                  </a:solidFill>
                  <a:latin typeface="Times New Roman" pitchFamily="18" charset="0"/>
                  <a:cs typeface="Times New Roman" pitchFamily="18" charset="0"/>
                </a:rPr>
                <a:t>HÌNH PHẠT ĐỐI VỚI PNTM PHẠM TỘI</a:t>
              </a:r>
              <a:endParaRPr lang="en-US" b="1">
                <a:solidFill>
                  <a:schemeClr val="tx1"/>
                </a:solidFill>
                <a:latin typeface="Times New Roman" pitchFamily="18" charset="0"/>
                <a:cs typeface="Times New Roman" pitchFamily="18" charset="0"/>
              </a:endParaRPr>
            </a:p>
          </p:txBody>
        </p:sp>
        <p:sp>
          <p:nvSpPr>
            <p:cNvPr id="11" name="Rounded Rectangle 10"/>
            <p:cNvSpPr/>
            <p:nvPr/>
          </p:nvSpPr>
          <p:spPr>
            <a:xfrm>
              <a:off x="1143000" y="2667000"/>
              <a:ext cx="28194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smtClean="0">
                  <a:solidFill>
                    <a:schemeClr val="tx1"/>
                  </a:solidFill>
                  <a:latin typeface="Times New Roman" pitchFamily="18" charset="0"/>
                  <a:cs typeface="Times New Roman" pitchFamily="18" charset="0"/>
                </a:rPr>
                <a:t>HÌNH PHẠT CHÍNH</a:t>
              </a:r>
              <a:endParaRPr lang="en-US" b="1">
                <a:solidFill>
                  <a:schemeClr val="tx1"/>
                </a:solidFill>
                <a:latin typeface="Times New Roman" pitchFamily="18" charset="0"/>
                <a:cs typeface="Times New Roman" pitchFamily="18" charset="0"/>
              </a:endParaRPr>
            </a:p>
          </p:txBody>
        </p:sp>
        <p:sp>
          <p:nvSpPr>
            <p:cNvPr id="12" name="Rounded Rectangle 11"/>
            <p:cNvSpPr/>
            <p:nvPr/>
          </p:nvSpPr>
          <p:spPr>
            <a:xfrm>
              <a:off x="5029200" y="2667000"/>
              <a:ext cx="2819400" cy="685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smtClean="0">
                  <a:solidFill>
                    <a:schemeClr val="tx1"/>
                  </a:solidFill>
                  <a:latin typeface="Times New Roman" pitchFamily="18" charset="0"/>
                  <a:cs typeface="Times New Roman" pitchFamily="18" charset="0"/>
                </a:rPr>
                <a:t>HÌNH PHẠT BỔ SUNG</a:t>
              </a:r>
              <a:endParaRPr lang="en-US" b="1">
                <a:solidFill>
                  <a:schemeClr val="tx1"/>
                </a:solidFill>
                <a:latin typeface="Times New Roman" pitchFamily="18" charset="0"/>
                <a:cs typeface="Times New Roman" pitchFamily="18" charset="0"/>
              </a:endParaRPr>
            </a:p>
          </p:txBody>
        </p:sp>
        <p:sp>
          <p:nvSpPr>
            <p:cNvPr id="13" name="Rounded Rectangle 12"/>
            <p:cNvSpPr/>
            <p:nvPr/>
          </p:nvSpPr>
          <p:spPr>
            <a:xfrm>
              <a:off x="1143000" y="3657600"/>
              <a:ext cx="28194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smtClean="0">
                  <a:solidFill>
                    <a:schemeClr val="tx1"/>
                  </a:solidFill>
                  <a:latin typeface="Times New Roman" pitchFamily="18" charset="0"/>
                  <a:cs typeface="Times New Roman" pitchFamily="18" charset="0"/>
                </a:rPr>
                <a:t>Phạt tiền</a:t>
              </a:r>
              <a:endParaRPr lang="en-US" b="1">
                <a:solidFill>
                  <a:schemeClr val="tx1"/>
                </a:solidFill>
                <a:latin typeface="Times New Roman" pitchFamily="18" charset="0"/>
                <a:cs typeface="Times New Roman" pitchFamily="18" charset="0"/>
              </a:endParaRPr>
            </a:p>
          </p:txBody>
        </p:sp>
        <p:sp>
          <p:nvSpPr>
            <p:cNvPr id="14" name="Rounded Rectangle 13"/>
            <p:cNvSpPr/>
            <p:nvPr/>
          </p:nvSpPr>
          <p:spPr>
            <a:xfrm>
              <a:off x="1143000" y="4572000"/>
              <a:ext cx="28194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smtClean="0">
                  <a:solidFill>
                    <a:schemeClr val="tx1"/>
                  </a:solidFill>
                  <a:latin typeface="Times New Roman" pitchFamily="18" charset="0"/>
                  <a:cs typeface="Times New Roman" pitchFamily="18" charset="0"/>
                </a:rPr>
                <a:t>Đình chỉ hoạt động có thời hạn</a:t>
              </a:r>
              <a:endParaRPr lang="en-US" b="1">
                <a:solidFill>
                  <a:schemeClr val="tx1"/>
                </a:solidFill>
                <a:latin typeface="Times New Roman" pitchFamily="18" charset="0"/>
                <a:cs typeface="Times New Roman" pitchFamily="18" charset="0"/>
              </a:endParaRPr>
            </a:p>
          </p:txBody>
        </p:sp>
        <p:sp>
          <p:nvSpPr>
            <p:cNvPr id="15" name="Rounded Rectangle 14"/>
            <p:cNvSpPr/>
            <p:nvPr/>
          </p:nvSpPr>
          <p:spPr>
            <a:xfrm>
              <a:off x="1143000" y="5410200"/>
              <a:ext cx="28194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smtClean="0">
                  <a:solidFill>
                    <a:schemeClr val="tx1"/>
                  </a:solidFill>
                  <a:latin typeface="Times New Roman" pitchFamily="18" charset="0"/>
                  <a:cs typeface="Times New Roman" pitchFamily="18" charset="0"/>
                </a:rPr>
                <a:t>Đình chỉ hoạt động vĩnh viễn</a:t>
              </a:r>
              <a:endParaRPr lang="en-US" b="1">
                <a:solidFill>
                  <a:schemeClr val="tx1"/>
                </a:solidFill>
                <a:latin typeface="Times New Roman" pitchFamily="18" charset="0"/>
                <a:cs typeface="Times New Roman" pitchFamily="18" charset="0"/>
              </a:endParaRPr>
            </a:p>
          </p:txBody>
        </p:sp>
        <p:sp>
          <p:nvSpPr>
            <p:cNvPr id="16" name="Rounded Rectangle 15"/>
            <p:cNvSpPr/>
            <p:nvPr/>
          </p:nvSpPr>
          <p:spPr>
            <a:xfrm>
              <a:off x="5029200" y="3581400"/>
              <a:ext cx="28194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smtClean="0">
                  <a:solidFill>
                    <a:schemeClr val="tx1"/>
                  </a:solidFill>
                  <a:latin typeface="Times New Roman" pitchFamily="18" charset="0"/>
                  <a:cs typeface="Times New Roman" pitchFamily="18" charset="0"/>
                </a:rPr>
                <a:t>Cấm kinh doanh, cấm hoạt động trong một số lĩnh vực</a:t>
              </a:r>
              <a:endParaRPr lang="en-US" b="1">
                <a:solidFill>
                  <a:schemeClr val="tx1"/>
                </a:solidFill>
                <a:latin typeface="Times New Roman" pitchFamily="18" charset="0"/>
                <a:cs typeface="Times New Roman" pitchFamily="18" charset="0"/>
              </a:endParaRPr>
            </a:p>
          </p:txBody>
        </p:sp>
        <p:sp>
          <p:nvSpPr>
            <p:cNvPr id="17" name="Rounded Rectangle 16"/>
            <p:cNvSpPr/>
            <p:nvPr/>
          </p:nvSpPr>
          <p:spPr>
            <a:xfrm>
              <a:off x="5029200" y="4572000"/>
              <a:ext cx="2819400" cy="685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smtClean="0">
                  <a:solidFill>
                    <a:schemeClr val="tx1"/>
                  </a:solidFill>
                  <a:latin typeface="Times New Roman" pitchFamily="18" charset="0"/>
                  <a:cs typeface="Times New Roman" pitchFamily="18" charset="0"/>
                </a:rPr>
                <a:t>Cấm huy động vốn</a:t>
              </a:r>
              <a:endParaRPr lang="en-US" b="1">
                <a:solidFill>
                  <a:schemeClr val="tx1"/>
                </a:solidFill>
                <a:latin typeface="Times New Roman" pitchFamily="18" charset="0"/>
                <a:cs typeface="Times New Roman" pitchFamily="18" charset="0"/>
              </a:endParaRPr>
            </a:p>
          </p:txBody>
        </p:sp>
        <p:sp>
          <p:nvSpPr>
            <p:cNvPr id="18" name="Rounded Rectangle 17"/>
            <p:cNvSpPr/>
            <p:nvPr/>
          </p:nvSpPr>
          <p:spPr>
            <a:xfrm>
              <a:off x="5029200" y="5410200"/>
              <a:ext cx="2819400" cy="685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smtClean="0">
                  <a:solidFill>
                    <a:schemeClr val="tx1"/>
                  </a:solidFill>
                  <a:latin typeface="Times New Roman" pitchFamily="18" charset="0"/>
                  <a:cs typeface="Times New Roman" pitchFamily="18" charset="0"/>
                </a:rPr>
                <a:t>Phạt tiền</a:t>
              </a:r>
              <a:endParaRPr lang="en-US" b="1">
                <a:solidFill>
                  <a:schemeClr val="tx1"/>
                </a:solidFill>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457200"/>
          </a:xfrm>
        </p:spPr>
        <p:txBody>
          <a:bodyPr>
            <a:normAutofit fontScale="92500" lnSpcReduction="10000"/>
          </a:bodyPr>
          <a:lstStyle/>
          <a:p>
            <a:pPr marL="571500" lvl="0" indent="-571500" algn="ctr">
              <a:buNone/>
            </a:pPr>
            <a:r>
              <a:rPr lang="en-US" sz="2800" b="1" smtClean="0">
                <a:solidFill>
                  <a:srgbClr val="FF0000"/>
                </a:solidFill>
                <a:latin typeface="Times New Roman" pitchFamily="18" charset="0"/>
                <a:cs typeface="Times New Roman" pitchFamily="18" charset="0"/>
              </a:rPr>
              <a:t>*CHÚ Ý: ĐỐI VỚI HÌNH PHẠT TỬ HÌNH</a:t>
            </a:r>
            <a:endParaRPr lang="en-US" sz="2800" b="1">
              <a:solidFill>
                <a:srgbClr val="FF0000"/>
              </a:solidFill>
              <a:latin typeface="Times New Roman" pitchFamily="18" charset="0"/>
              <a:cs typeface="Times New Roman" pitchFamily="18" charset="0"/>
            </a:endParaRPr>
          </a:p>
        </p:txBody>
      </p:sp>
      <p:graphicFrame>
        <p:nvGraphicFramePr>
          <p:cNvPr id="20" name="Diagram 19"/>
          <p:cNvGraphicFramePr/>
          <p:nvPr/>
        </p:nvGraphicFramePr>
        <p:xfrm>
          <a:off x="76200" y="914400"/>
          <a:ext cx="4267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1" name="Diagram 20"/>
          <p:cNvGraphicFramePr/>
          <p:nvPr/>
        </p:nvGraphicFramePr>
        <p:xfrm>
          <a:off x="4572000" y="914400"/>
          <a:ext cx="4724400" cy="4953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2" name="Picture 21" descr="4.png"/>
          <p:cNvPicPr>
            <a:picLocks noChangeAspect="1"/>
          </p:cNvPicPr>
          <p:nvPr/>
        </p:nvPicPr>
        <p:blipFill>
          <a:blip r:embed="rId12"/>
          <a:stretch>
            <a:fillRect/>
          </a:stretch>
        </p:blipFill>
        <p:spPr>
          <a:xfrm>
            <a:off x="4724400" y="3276600"/>
            <a:ext cx="838200" cy="838200"/>
          </a:xfrm>
          <a:prstGeom prst="rect">
            <a:avLst/>
          </a:prstGeom>
        </p:spPr>
      </p:pic>
      <p:pic>
        <p:nvPicPr>
          <p:cNvPr id="23" name="Picture 22" descr="14.jpg"/>
          <p:cNvPicPr>
            <a:picLocks noChangeAspect="1"/>
          </p:cNvPicPr>
          <p:nvPr/>
        </p:nvPicPr>
        <p:blipFill>
          <a:blip r:embed="rId13"/>
          <a:stretch>
            <a:fillRect/>
          </a:stretch>
        </p:blipFill>
        <p:spPr>
          <a:xfrm>
            <a:off x="4267200" y="914400"/>
            <a:ext cx="762000" cy="914400"/>
          </a:xfrm>
          <a:prstGeom prst="rect">
            <a:avLst/>
          </a:prstGeom>
        </p:spPr>
      </p:pic>
      <p:pic>
        <p:nvPicPr>
          <p:cNvPr id="24" name="Picture 23" descr="15.jpg"/>
          <p:cNvPicPr>
            <a:picLocks noChangeAspect="1"/>
          </p:cNvPicPr>
          <p:nvPr/>
        </p:nvPicPr>
        <p:blipFill>
          <a:blip r:embed="rId14"/>
          <a:stretch>
            <a:fillRect/>
          </a:stretch>
        </p:blipFill>
        <p:spPr>
          <a:xfrm>
            <a:off x="4038600" y="3352800"/>
            <a:ext cx="838200" cy="838200"/>
          </a:xfrm>
          <a:prstGeom prst="rect">
            <a:avLst/>
          </a:prstGeom>
        </p:spPr>
      </p:pic>
      <p:pic>
        <p:nvPicPr>
          <p:cNvPr id="25" name="Picture 24" descr="16.jpg"/>
          <p:cNvPicPr>
            <a:picLocks noChangeAspect="1"/>
          </p:cNvPicPr>
          <p:nvPr/>
        </p:nvPicPr>
        <p:blipFill>
          <a:blip r:embed="rId15"/>
          <a:stretch>
            <a:fillRect/>
          </a:stretch>
        </p:blipFill>
        <p:spPr>
          <a:xfrm>
            <a:off x="4114800" y="2209800"/>
            <a:ext cx="838200" cy="838200"/>
          </a:xfrm>
          <a:prstGeom prst="rect">
            <a:avLst/>
          </a:prstGeom>
        </p:spPr>
      </p:pic>
      <p:pic>
        <p:nvPicPr>
          <p:cNvPr id="26" name="Picture 25" descr="17.jpg"/>
          <p:cNvPicPr>
            <a:picLocks noChangeAspect="1"/>
          </p:cNvPicPr>
          <p:nvPr/>
        </p:nvPicPr>
        <p:blipFill>
          <a:blip r:embed="rId16"/>
          <a:stretch>
            <a:fillRect/>
          </a:stretch>
        </p:blipFill>
        <p:spPr>
          <a:xfrm>
            <a:off x="4114800" y="4419600"/>
            <a:ext cx="838782" cy="114458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752600"/>
            <a:ext cx="8763000" cy="4495800"/>
          </a:xfrm>
        </p:spPr>
        <p:txBody>
          <a:bodyPr>
            <a:normAutofit/>
          </a:bodyPr>
          <a:lstStyle/>
          <a:p>
            <a:pPr marL="0" lvl="0" indent="457200" algn="just">
              <a:buNone/>
            </a:pPr>
            <a:r>
              <a:rPr lang="en-US" b="1" err="1" smtClean="0">
                <a:latin typeface="Times New Roman" pitchFamily="18" charset="0"/>
                <a:cs typeface="Times New Roman" pitchFamily="18" charset="0"/>
              </a:rPr>
              <a:t>Bài</a:t>
            </a:r>
            <a:r>
              <a:rPr lang="en-US" b="1" smtClean="0">
                <a:latin typeface="Times New Roman" pitchFamily="18" charset="0"/>
                <a:cs typeface="Times New Roman" pitchFamily="18" charset="0"/>
              </a:rPr>
              <a:t> 6. Giới thiệu ngành luật hình sự, tố tụng hình sự</a:t>
            </a:r>
          </a:p>
          <a:p>
            <a:pPr marL="457200" lvl="0" indent="0" algn="just">
              <a:buNone/>
            </a:pPr>
            <a:r>
              <a:rPr lang="en-US" sz="2800" b="1" smtClean="0">
                <a:latin typeface="Times New Roman" pitchFamily="18" charset="0"/>
                <a:cs typeface="Times New Roman" pitchFamily="18" charset="0"/>
              </a:rPr>
              <a:t>A.Luật hình sự</a:t>
            </a:r>
          </a:p>
          <a:p>
            <a:pPr marL="457200" lvl="0" indent="457200">
              <a:buClrTx/>
              <a:buSzPct val="100000"/>
              <a:buNone/>
            </a:pPr>
            <a:r>
              <a:rPr lang="en-US" sz="2800" smtClean="0">
                <a:latin typeface="Times New Roman" pitchFamily="18" charset="0"/>
                <a:cs typeface="Times New Roman" pitchFamily="18" charset="0"/>
              </a:rPr>
              <a:t>I. Sơ lược lịch sử pháp luật hình sự Việt Nam</a:t>
            </a:r>
          </a:p>
          <a:p>
            <a:pPr marL="457200" lvl="0" indent="457200">
              <a:buClrTx/>
              <a:buSzPct val="100000"/>
              <a:buNone/>
            </a:pPr>
            <a:r>
              <a:rPr lang="en-US" sz="2800" smtClean="0">
                <a:latin typeface="Times New Roman" pitchFamily="18" charset="0"/>
                <a:cs typeface="Times New Roman" pitchFamily="18" charset="0"/>
              </a:rPr>
              <a:t>II. Những điểm mới của BLHS 2015</a:t>
            </a:r>
          </a:p>
          <a:p>
            <a:pPr marL="457200" lvl="0" indent="457200">
              <a:buClrTx/>
              <a:buSzPct val="100000"/>
              <a:buNone/>
            </a:pPr>
            <a:r>
              <a:rPr lang="en-US" sz="2800" smtClean="0">
                <a:latin typeface="Times New Roman" pitchFamily="18" charset="0"/>
                <a:cs typeface="Times New Roman" pitchFamily="18" charset="0"/>
              </a:rPr>
              <a:t>III. Bộ luật hình sự - Phần Chung</a:t>
            </a:r>
          </a:p>
          <a:p>
            <a:pPr marL="457200" lvl="0" indent="457200">
              <a:buClrTx/>
              <a:buSzPct val="100000"/>
              <a:buNone/>
            </a:pPr>
            <a:r>
              <a:rPr lang="en-US" sz="2800" smtClean="0">
                <a:latin typeface="Times New Roman" pitchFamily="18" charset="0"/>
                <a:cs typeface="Times New Roman" pitchFamily="18" charset="0"/>
              </a:rPr>
              <a:t>IV. Bộ luật hình sự - Phần Các tội phạm</a:t>
            </a: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762000" y="914400"/>
            <a:ext cx="7772400" cy="685800"/>
          </a:xfrm>
        </p:spPr>
        <p:txBody>
          <a:bodyPr>
            <a:normAutofit fontScale="90000"/>
          </a:bodyPr>
          <a:lstStyle/>
          <a:p>
            <a:pPr algn="ctr"/>
            <a:r>
              <a:rPr lang="en-US" b="1" smtClean="0">
                <a:solidFill>
                  <a:schemeClr val="tx1"/>
                </a:solidFill>
                <a:latin typeface="Times New Roman" pitchFamily="18" charset="0"/>
                <a:cs typeface="Times New Roman" pitchFamily="18" charset="0"/>
              </a:rPr>
              <a:t>CHƯƠNG 4</a:t>
            </a:r>
            <a:endParaRPr lang="en-US" b="1">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14. Các biện pháp tư pháp</a:t>
            </a:r>
          </a:p>
          <a:p>
            <a:pPr marL="571500" lvl="0" indent="-571500" algn="just">
              <a:buNone/>
            </a:pPr>
            <a:endParaRPr lang="en-US" sz="2800" b="1">
              <a:latin typeface="Times New Roman" pitchFamily="18" charset="0"/>
              <a:cs typeface="Times New Roman" pitchFamily="18" charset="0"/>
            </a:endParaRPr>
          </a:p>
        </p:txBody>
      </p:sp>
      <p:graphicFrame>
        <p:nvGraphicFramePr>
          <p:cNvPr id="9" name="Diagram 8"/>
          <p:cNvGraphicFramePr/>
          <p:nvPr/>
        </p:nvGraphicFramePr>
        <p:xfrm>
          <a:off x="304800" y="1676400"/>
          <a:ext cx="8458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304800" y="304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14. Các biện pháp tư pháp</a:t>
            </a:r>
          </a:p>
          <a:p>
            <a:pPr marL="571500" lvl="0" indent="-571500" algn="just">
              <a:buNone/>
            </a:pPr>
            <a:endParaRPr lang="en-US" sz="2800" b="1">
              <a:latin typeface="Times New Roman" pitchFamily="18" charset="0"/>
              <a:cs typeface="Times New Roman" pitchFamily="18" charset="0"/>
            </a:endParaRPr>
          </a:p>
        </p:txBody>
      </p:sp>
      <p:graphicFrame>
        <p:nvGraphicFramePr>
          <p:cNvPr id="9" name="Diagram 8"/>
          <p:cNvGraphicFramePr/>
          <p:nvPr/>
        </p:nvGraphicFramePr>
        <p:xfrm>
          <a:off x="152400" y="1600200"/>
          <a:ext cx="88392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04800" y="304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514600"/>
          <a:ext cx="8229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381000" y="10668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15. Căn cứ Quyết định hình phạt</a:t>
            </a:r>
          </a:p>
          <a:p>
            <a:pPr marL="571500" lvl="0" indent="-571500" algn="just">
              <a:buNone/>
            </a:pPr>
            <a:endParaRPr lang="en-US" sz="2800" b="1">
              <a:latin typeface="Times New Roman" pitchFamily="18" charset="0"/>
              <a:cs typeface="Times New Roman" pitchFamily="18" charset="0"/>
            </a:endParaRPr>
          </a:p>
        </p:txBody>
      </p:sp>
      <p:sp>
        <p:nvSpPr>
          <p:cNvPr id="7" name="TextBox 6"/>
          <p:cNvSpPr txBox="1"/>
          <p:nvPr/>
        </p:nvSpPr>
        <p:spPr>
          <a:xfrm>
            <a:off x="533400" y="1524000"/>
            <a:ext cx="8077200" cy="2154436"/>
          </a:xfrm>
          <a:prstGeom prst="rect">
            <a:avLst/>
          </a:prstGeom>
          <a:noFill/>
        </p:spPr>
        <p:txBody>
          <a:bodyPr wrap="square" rtlCol="0">
            <a:spAutoFit/>
          </a:bodyPr>
          <a:lstStyle/>
          <a:p>
            <a:pPr algn="just"/>
            <a:r>
              <a:rPr lang="en-US" sz="2400" smtClean="0">
                <a:latin typeface="Times New Roman" pitchFamily="18" charset="0"/>
                <a:cs typeface="Times New Roman" pitchFamily="18" charset="0"/>
              </a:rPr>
              <a:t>Khi quyết định hình phạt, Toà án căn cứ vào quy định của Bộ luật hình sự, cân nhắc tính chất và mức độ nguy hiểm cho xã hội của hành vi phạm tội, nhân thân người phạm tội, các tình tiết giảm nhẹ và tăng nặng trách nhiệm hình sự.</a:t>
            </a:r>
          </a:p>
          <a:p>
            <a:r>
              <a:rPr lang="en-US" sz="2000" i="1" smtClean="0">
                <a:latin typeface="Times New Roman" pitchFamily="18" charset="0"/>
                <a:cs typeface="Times New Roman" pitchFamily="18" charset="0"/>
              </a:rPr>
              <a:t>(Điều 50, BLHS)</a:t>
            </a:r>
          </a:p>
          <a:p>
            <a:endParaRPr lang="en-US"/>
          </a:p>
        </p:txBody>
      </p:sp>
      <p:sp>
        <p:nvSpPr>
          <p:cNvPr id="9" name="TextBox 8"/>
          <p:cNvSpPr txBox="1"/>
          <p:nvPr/>
        </p:nvSpPr>
        <p:spPr>
          <a:xfrm>
            <a:off x="304800" y="304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15. Căn cứ Quyết định hình phạt</a:t>
            </a:r>
          </a:p>
          <a:p>
            <a:pPr marL="571500" lvl="0" indent="-571500" algn="just">
              <a:buNone/>
            </a:pPr>
            <a:endParaRPr lang="en-US" sz="2800" b="1">
              <a:latin typeface="Times New Roman" pitchFamily="18" charset="0"/>
              <a:cs typeface="Times New Roman" pitchFamily="18" charset="0"/>
            </a:endParaRPr>
          </a:p>
        </p:txBody>
      </p:sp>
      <p:graphicFrame>
        <p:nvGraphicFramePr>
          <p:cNvPr id="9" name="Diagram 8"/>
          <p:cNvGraphicFramePr/>
          <p:nvPr/>
        </p:nvGraphicFramePr>
        <p:xfrm>
          <a:off x="533400" y="1676400"/>
          <a:ext cx="80010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04800" y="304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16200000" scaled="0"/>
        </a:gradFill>
        <a:effectLst/>
      </p:bgPr>
    </p:bg>
    <p:spTree>
      <p:nvGrpSpPr>
        <p:cNvPr id="1" name=""/>
        <p:cNvGrpSpPr/>
        <p:nvPr/>
      </p:nvGrpSpPr>
      <p:grpSpPr>
        <a:xfrm>
          <a:off x="0" y="0"/>
          <a:ext cx="0" cy="0"/>
          <a:chOff x="0" y="0"/>
          <a:chExt cx="0" cy="0"/>
        </a:xfrm>
      </p:grpSpPr>
      <p:graphicFrame>
        <p:nvGraphicFramePr>
          <p:cNvPr id="10" name="Table 9"/>
          <p:cNvGraphicFramePr>
            <a:graphicFrameLocks noGrp="1"/>
          </p:cNvGraphicFramePr>
          <p:nvPr/>
        </p:nvGraphicFramePr>
        <p:xfrm>
          <a:off x="0" y="886418"/>
          <a:ext cx="9067800" cy="6015755"/>
        </p:xfrm>
        <a:graphic>
          <a:graphicData uri="http://schemas.openxmlformats.org/drawingml/2006/table">
            <a:tbl>
              <a:tblPr firstRow="1" bandRow="1">
                <a:tableStyleId>{5C22544A-7EE6-4342-B048-85BDC9FD1C3A}</a:tableStyleId>
              </a:tblPr>
              <a:tblGrid>
                <a:gridCol w="4343400"/>
                <a:gridCol w="4724400"/>
              </a:tblGrid>
              <a:tr h="363673">
                <a:tc>
                  <a:txBody>
                    <a:bodyPr/>
                    <a:lstStyle/>
                    <a:p>
                      <a:pPr algn="ctr"/>
                      <a:r>
                        <a:rPr lang="en-US" b="1" smtClean="0">
                          <a:latin typeface="Times New Roman" pitchFamily="18" charset="0"/>
                          <a:cs typeface="Times New Roman" pitchFamily="18" charset="0"/>
                        </a:rPr>
                        <a:t>MIỄN TRÁCH</a:t>
                      </a:r>
                      <a:r>
                        <a:rPr lang="en-US" b="1" baseline="0" smtClean="0">
                          <a:latin typeface="Times New Roman" pitchFamily="18" charset="0"/>
                          <a:cs typeface="Times New Roman" pitchFamily="18" charset="0"/>
                        </a:rPr>
                        <a:t> NHIỆM </a:t>
                      </a:r>
                      <a:endParaRPr lang="en-US" b="1">
                        <a:latin typeface="Times New Roman" pitchFamily="18" charset="0"/>
                        <a:cs typeface="Times New Roman" pitchFamily="18" charset="0"/>
                      </a:endParaRPr>
                    </a:p>
                  </a:txBody>
                  <a:tcPr/>
                </a:tc>
                <a:tc>
                  <a:txBody>
                    <a:bodyPr/>
                    <a:lstStyle/>
                    <a:p>
                      <a:pPr algn="ctr"/>
                      <a:r>
                        <a:rPr lang="en-US" b="1" smtClean="0">
                          <a:latin typeface="Times New Roman" pitchFamily="18" charset="0"/>
                          <a:cs typeface="Times New Roman" pitchFamily="18" charset="0"/>
                        </a:rPr>
                        <a:t>MIỄN HÌNH</a:t>
                      </a:r>
                      <a:r>
                        <a:rPr lang="en-US" b="1" baseline="0" smtClean="0">
                          <a:latin typeface="Times New Roman" pitchFamily="18" charset="0"/>
                          <a:cs typeface="Times New Roman" pitchFamily="18" charset="0"/>
                        </a:rPr>
                        <a:t> PHẠT</a:t>
                      </a:r>
                      <a:endParaRPr lang="en-US" b="1">
                        <a:latin typeface="Times New Roman" pitchFamily="18" charset="0"/>
                        <a:cs typeface="Times New Roman" pitchFamily="18" charset="0"/>
                      </a:endParaRPr>
                    </a:p>
                  </a:txBody>
                  <a:tcPr/>
                </a:tc>
              </a:tr>
              <a:tr h="1452416">
                <a:tc>
                  <a:txBody>
                    <a:bodyPr/>
                    <a:lstStyle/>
                    <a:p>
                      <a:pPr algn="just"/>
                      <a:r>
                        <a:rPr lang="en-US" b="1" smtClean="0">
                          <a:latin typeface="Times New Roman" pitchFamily="18" charset="0"/>
                          <a:cs typeface="Times New Roman" pitchFamily="18" charset="0"/>
                        </a:rPr>
                        <a:t>Chế</a:t>
                      </a:r>
                      <a:r>
                        <a:rPr lang="en-US" b="1" baseline="0" smtClean="0">
                          <a:latin typeface="Times New Roman" pitchFamily="18" charset="0"/>
                          <a:cs typeface="Times New Roman" pitchFamily="18" charset="0"/>
                        </a:rPr>
                        <a:t> định nhân đạo, xóa bỏ hậu quả pháp lý của việc thực hiện hành vi nguy hiểm cho xã hội khi có căn cứ do PLHS quy định. Không phải chịu hậu quả bất lợi của việc phạm tội </a:t>
                      </a:r>
                    </a:p>
                  </a:txBody>
                  <a:tcPr/>
                </a:tc>
                <a:tc>
                  <a:txBody>
                    <a:bodyPr/>
                    <a:lstStyle/>
                    <a:p>
                      <a:pPr algn="just"/>
                      <a:r>
                        <a:rPr lang="en-US" b="1" smtClean="0">
                          <a:latin typeface="Times New Roman" pitchFamily="18" charset="0"/>
                          <a:cs typeface="Times New Roman" pitchFamily="18" charset="0"/>
                        </a:rPr>
                        <a:t>Chế định</a:t>
                      </a:r>
                      <a:r>
                        <a:rPr lang="en-US" b="1" baseline="0" smtClean="0">
                          <a:latin typeface="Times New Roman" pitchFamily="18" charset="0"/>
                          <a:cs typeface="Times New Roman" pitchFamily="18" charset="0"/>
                        </a:rPr>
                        <a:t> nhân đạo, h</a:t>
                      </a:r>
                      <a:r>
                        <a:rPr lang="en-US" b="1" smtClean="0">
                          <a:latin typeface="Times New Roman" pitchFamily="18" charset="0"/>
                          <a:cs typeface="Times New Roman" pitchFamily="18" charset="0"/>
                        </a:rPr>
                        <a:t>ủy</a:t>
                      </a:r>
                      <a:r>
                        <a:rPr lang="en-US" b="1" baseline="0" smtClean="0">
                          <a:latin typeface="Times New Roman" pitchFamily="18" charset="0"/>
                          <a:cs typeface="Times New Roman" pitchFamily="18" charset="0"/>
                        </a:rPr>
                        <a:t> bỏ biện pháp cưỡng chế nghiêm khắc nhất của nhà nước cho người bị kết án. Toàn án không quyết định hình phạt trong bản án có hiệu lực pháp luật</a:t>
                      </a:r>
                      <a:endParaRPr lang="en-US" b="1">
                        <a:latin typeface="Times New Roman" pitchFamily="18" charset="0"/>
                        <a:cs typeface="Times New Roman" pitchFamily="18" charset="0"/>
                      </a:endParaRPr>
                    </a:p>
                  </a:txBody>
                  <a:tcPr/>
                </a:tc>
              </a:tr>
              <a:tr h="1068347">
                <a:tc>
                  <a:txBody>
                    <a:bodyPr/>
                    <a:lstStyle/>
                    <a:p>
                      <a:pPr algn="just"/>
                      <a:r>
                        <a:rPr lang="en-US" b="1" baseline="0" smtClean="0">
                          <a:latin typeface="Times New Roman" pitchFamily="18" charset="0"/>
                          <a:cs typeface="Times New Roman" pitchFamily="18" charset="0"/>
                        </a:rPr>
                        <a:t>Có thể phải chịu một hoặc nhiều biện pháp tác động về mặt pháp lý của các ngành luật khác: luật dân sự, luật hành chính, luật lao động</a:t>
                      </a:r>
                    </a:p>
                  </a:txBody>
                  <a:tcPr/>
                </a:tc>
                <a:tc>
                  <a:txBody>
                    <a:bodyPr/>
                    <a:lstStyle/>
                    <a:p>
                      <a:pPr algn="just"/>
                      <a:r>
                        <a:rPr lang="en-US" b="1" smtClean="0">
                          <a:latin typeface="Times New Roman" pitchFamily="18" charset="0"/>
                          <a:cs typeface="Times New Roman" pitchFamily="18" charset="0"/>
                        </a:rPr>
                        <a:t>Có</a:t>
                      </a:r>
                      <a:r>
                        <a:rPr lang="en-US" b="1" baseline="0" smtClean="0">
                          <a:latin typeface="Times New Roman" pitchFamily="18" charset="0"/>
                          <a:cs typeface="Times New Roman" pitchFamily="18" charset="0"/>
                        </a:rPr>
                        <a:t> thể bị áp dụng các biện pháp tư pháp chung quy định trong BLHS</a:t>
                      </a:r>
                      <a:endParaRPr lang="en-US" b="1">
                        <a:latin typeface="Times New Roman" pitchFamily="18" charset="0"/>
                        <a:cs typeface="Times New Roman" pitchFamily="18" charset="0"/>
                      </a:endParaRPr>
                    </a:p>
                  </a:txBody>
                  <a:tcPr/>
                </a:tc>
              </a:tr>
              <a:tr h="907760">
                <a:tc>
                  <a:txBody>
                    <a:bodyPr/>
                    <a:lstStyle/>
                    <a:p>
                      <a:r>
                        <a:rPr lang="en-US" b="1" smtClean="0">
                          <a:latin typeface="Times New Roman" pitchFamily="18" charset="0"/>
                          <a:cs typeface="Times New Roman" pitchFamily="18" charset="0"/>
                        </a:rPr>
                        <a:t>6 trườn</a:t>
                      </a:r>
                      <a:r>
                        <a:rPr lang="en-US" b="1" baseline="0" smtClean="0">
                          <a:latin typeface="Times New Roman" pitchFamily="18" charset="0"/>
                          <a:cs typeface="Times New Roman" pitchFamily="18" charset="0"/>
                        </a:rPr>
                        <a:t>g hợp được miễn TNHS</a:t>
                      </a:r>
                    </a:p>
                    <a:p>
                      <a:r>
                        <a:rPr lang="en-US" b="1" baseline="0" smtClean="0">
                          <a:latin typeface="Times New Roman" pitchFamily="18" charset="0"/>
                          <a:cs typeface="Times New Roman" pitchFamily="18" charset="0"/>
                        </a:rPr>
                        <a:t>Đương nhương được miễn trách nhiệm hình sự</a:t>
                      </a:r>
                      <a:endParaRPr lang="en-US" b="1">
                        <a:latin typeface="Times New Roman" pitchFamily="18" charset="0"/>
                        <a:cs typeface="Times New Roman" pitchFamily="18" charset="0"/>
                      </a:endParaRPr>
                    </a:p>
                  </a:txBody>
                  <a:tcPr/>
                </a:tc>
                <a:tc>
                  <a:txBody>
                    <a:bodyPr/>
                    <a:lstStyle/>
                    <a:p>
                      <a:r>
                        <a:rPr lang="en-US" b="1" smtClean="0">
                          <a:latin typeface="Times New Roman" pitchFamily="18" charset="0"/>
                          <a:cs typeface="Times New Roman" pitchFamily="18" charset="0"/>
                        </a:rPr>
                        <a:t>2 trường</a:t>
                      </a:r>
                      <a:r>
                        <a:rPr lang="en-US" b="1" baseline="0" smtClean="0">
                          <a:latin typeface="Times New Roman" pitchFamily="18" charset="0"/>
                          <a:cs typeface="Times New Roman" pitchFamily="18" charset="0"/>
                        </a:rPr>
                        <a:t> hợp được miễn hình phạt</a:t>
                      </a:r>
                    </a:p>
                    <a:p>
                      <a:r>
                        <a:rPr lang="en-US" b="1" baseline="0" smtClean="0">
                          <a:latin typeface="Times New Roman" pitchFamily="18" charset="0"/>
                          <a:cs typeface="Times New Roman" pitchFamily="18" charset="0"/>
                        </a:rPr>
                        <a:t>Chưa đến mức được miễn trách nhiệm hình sự</a:t>
                      </a:r>
                      <a:endParaRPr lang="en-US" b="1">
                        <a:latin typeface="Times New Roman" pitchFamily="18" charset="0"/>
                        <a:cs typeface="Times New Roman" pitchFamily="18" charset="0"/>
                      </a:endParaRPr>
                    </a:p>
                  </a:txBody>
                  <a:tcPr/>
                </a:tc>
              </a:tr>
              <a:tr h="1180088">
                <a:tc>
                  <a:txBody>
                    <a:bodyPr/>
                    <a:lstStyle/>
                    <a:p>
                      <a:r>
                        <a:rPr lang="en-US" b="1" smtClean="0">
                          <a:latin typeface="Times New Roman" pitchFamily="18" charset="0"/>
                          <a:cs typeface="Times New Roman" pitchFamily="18" charset="0"/>
                        </a:rPr>
                        <a:t>Có</a:t>
                      </a:r>
                      <a:r>
                        <a:rPr lang="en-US" b="1" baseline="0" smtClean="0">
                          <a:latin typeface="Times New Roman" pitchFamily="18" charset="0"/>
                          <a:cs typeface="Times New Roman" pitchFamily="18" charset="0"/>
                        </a:rPr>
                        <a:t> thể do các cơ quan tư pháp hình sự có thẩm quyền (cơ quan điều tra, Viện kiểm sát, Tòa án) áp dụng tùy vào từng giai đoạn tố tụng hình sự</a:t>
                      </a:r>
                      <a:endParaRPr lang="en-US" b="1">
                        <a:latin typeface="Times New Roman" pitchFamily="18" charset="0"/>
                        <a:cs typeface="Times New Roman" pitchFamily="18" charset="0"/>
                      </a:endParaRPr>
                    </a:p>
                  </a:txBody>
                  <a:tcPr/>
                </a:tc>
                <a:tc>
                  <a:txBody>
                    <a:bodyPr/>
                    <a:lstStyle/>
                    <a:p>
                      <a:r>
                        <a:rPr lang="en-US" b="1" smtClean="0">
                          <a:latin typeface="Times New Roman" pitchFamily="18" charset="0"/>
                          <a:cs typeface="Times New Roman" pitchFamily="18" charset="0"/>
                        </a:rPr>
                        <a:t>Do Tòa</a:t>
                      </a:r>
                      <a:r>
                        <a:rPr lang="en-US" b="1" baseline="0" smtClean="0">
                          <a:latin typeface="Times New Roman" pitchFamily="18" charset="0"/>
                          <a:cs typeface="Times New Roman" pitchFamily="18" charset="0"/>
                        </a:rPr>
                        <a:t> án quyết định áp dụng trong giai đoạn xét xử</a:t>
                      </a:r>
                      <a:endParaRPr lang="en-US" b="1">
                        <a:latin typeface="Times New Roman" pitchFamily="18" charset="0"/>
                        <a:cs typeface="Times New Roman" pitchFamily="18" charset="0"/>
                      </a:endParaRPr>
                    </a:p>
                  </a:txBody>
                  <a:tcPr/>
                </a:tc>
              </a:tr>
              <a:tr h="8951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latin typeface="Times New Roman" pitchFamily="18" charset="0"/>
                          <a:cs typeface="Times New Roman" pitchFamily="18" charset="0"/>
                        </a:rPr>
                        <a:t>Không</a:t>
                      </a:r>
                      <a:r>
                        <a:rPr lang="en-US" b="1" baseline="0" smtClean="0">
                          <a:latin typeface="Times New Roman" pitchFamily="18" charset="0"/>
                          <a:cs typeface="Times New Roman" pitchFamily="18" charset="0"/>
                        </a:rPr>
                        <a:t> bị coi là có án tích.</a:t>
                      </a:r>
                    </a:p>
                  </a:txBody>
                  <a:tcPr/>
                </a:tc>
                <a:tc>
                  <a:txBody>
                    <a:bodyPr/>
                    <a:lstStyle/>
                    <a:p>
                      <a:r>
                        <a:rPr lang="en-US" b="1" smtClean="0">
                          <a:latin typeface="Times New Roman" pitchFamily="18" charset="0"/>
                          <a:cs typeface="Times New Roman" pitchFamily="18" charset="0"/>
                        </a:rPr>
                        <a:t>Không</a:t>
                      </a:r>
                      <a:r>
                        <a:rPr lang="en-US" b="1" baseline="0" smtClean="0">
                          <a:latin typeface="Times New Roman" pitchFamily="18" charset="0"/>
                          <a:cs typeface="Times New Roman" pitchFamily="18" charset="0"/>
                        </a:rPr>
                        <a:t> bị coi là có án tích.</a:t>
                      </a:r>
                    </a:p>
                  </a:txBody>
                  <a:tcPr/>
                </a:tc>
              </a:tr>
            </a:tbl>
          </a:graphicData>
        </a:graphic>
      </p:graphicFrame>
      <p:sp>
        <p:nvSpPr>
          <p:cNvPr id="11" name="TextBox 10"/>
          <p:cNvSpPr txBox="1"/>
          <p:nvPr/>
        </p:nvSpPr>
        <p:spPr>
          <a:xfrm>
            <a:off x="304800" y="304800"/>
            <a:ext cx="8610600" cy="461665"/>
          </a:xfrm>
          <a:prstGeom prst="rect">
            <a:avLst/>
          </a:prstGeom>
          <a:noFill/>
        </p:spPr>
        <p:txBody>
          <a:bodyPr wrap="square" rtlCol="0">
            <a:spAutoFit/>
          </a:bodyPr>
          <a:lstStyle/>
          <a:p>
            <a:pPr algn="ctr"/>
            <a:r>
              <a:rPr lang="en-US" sz="2400" b="1" smtClean="0">
                <a:solidFill>
                  <a:srgbClr val="FF0000"/>
                </a:solidFill>
                <a:latin typeface="Times New Roman" pitchFamily="18" charset="0"/>
                <a:cs typeface="Times New Roman" pitchFamily="18" charset="0"/>
              </a:rPr>
              <a:t>PHÂN BIỆT MIỄN TNHS VÀ MIỄN HÌNH PHẠT</a:t>
            </a:r>
            <a:endParaRPr lang="en-US" sz="2400" b="1">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aphicFrame>
        <p:nvGraphicFramePr>
          <p:cNvPr id="10" name="Table 9"/>
          <p:cNvGraphicFramePr>
            <a:graphicFrameLocks noGrp="1"/>
          </p:cNvGraphicFramePr>
          <p:nvPr/>
        </p:nvGraphicFramePr>
        <p:xfrm>
          <a:off x="0" y="886418"/>
          <a:ext cx="9067800" cy="5886750"/>
        </p:xfrm>
        <a:graphic>
          <a:graphicData uri="http://schemas.openxmlformats.org/drawingml/2006/table">
            <a:tbl>
              <a:tblPr firstRow="1" bandRow="1">
                <a:tableStyleId>{5C22544A-7EE6-4342-B048-85BDC9FD1C3A}</a:tableStyleId>
              </a:tblPr>
              <a:tblGrid>
                <a:gridCol w="4343400"/>
                <a:gridCol w="4724400"/>
              </a:tblGrid>
              <a:tr h="363673">
                <a:tc>
                  <a:txBody>
                    <a:bodyPr/>
                    <a:lstStyle/>
                    <a:p>
                      <a:pPr algn="ctr"/>
                      <a:r>
                        <a:rPr lang="en-US" b="1" smtClean="0">
                          <a:latin typeface="Times New Roman" pitchFamily="18" charset="0"/>
                          <a:cs typeface="Times New Roman" pitchFamily="18" charset="0"/>
                        </a:rPr>
                        <a:t>MIỄN</a:t>
                      </a:r>
                      <a:r>
                        <a:rPr lang="en-US" b="1" baseline="0" smtClean="0">
                          <a:latin typeface="Times New Roman" pitchFamily="18" charset="0"/>
                          <a:cs typeface="Times New Roman" pitchFamily="18" charset="0"/>
                        </a:rPr>
                        <a:t> HÌNH PHẠT</a:t>
                      </a:r>
                      <a:endParaRPr lang="en-US" b="1">
                        <a:latin typeface="Times New Roman" pitchFamily="18" charset="0"/>
                        <a:cs typeface="Times New Roman" pitchFamily="18" charset="0"/>
                      </a:endParaRPr>
                    </a:p>
                  </a:txBody>
                  <a:tcPr/>
                </a:tc>
                <a:tc>
                  <a:txBody>
                    <a:bodyPr/>
                    <a:lstStyle/>
                    <a:p>
                      <a:pPr algn="ctr"/>
                      <a:r>
                        <a:rPr lang="en-US" b="1" smtClean="0">
                          <a:latin typeface="Times New Roman" pitchFamily="18" charset="0"/>
                          <a:cs typeface="Times New Roman" pitchFamily="18" charset="0"/>
                        </a:rPr>
                        <a:t>MIỄN CHẤP</a:t>
                      </a:r>
                      <a:r>
                        <a:rPr lang="en-US" b="1" baseline="0" smtClean="0">
                          <a:latin typeface="Times New Roman" pitchFamily="18" charset="0"/>
                          <a:cs typeface="Times New Roman" pitchFamily="18" charset="0"/>
                        </a:rPr>
                        <a:t> HÀNH</a:t>
                      </a:r>
                      <a:r>
                        <a:rPr lang="en-US" b="1" smtClean="0">
                          <a:latin typeface="Times New Roman" pitchFamily="18" charset="0"/>
                          <a:cs typeface="Times New Roman" pitchFamily="18" charset="0"/>
                        </a:rPr>
                        <a:t> HÌNH</a:t>
                      </a:r>
                      <a:r>
                        <a:rPr lang="en-US" b="1" baseline="0" smtClean="0">
                          <a:latin typeface="Times New Roman" pitchFamily="18" charset="0"/>
                          <a:cs typeface="Times New Roman" pitchFamily="18" charset="0"/>
                        </a:rPr>
                        <a:t> PHẠT</a:t>
                      </a:r>
                      <a:endParaRPr lang="en-US" b="1">
                        <a:latin typeface="Times New Roman" pitchFamily="18" charset="0"/>
                        <a:cs typeface="Times New Roman" pitchFamily="18" charset="0"/>
                      </a:endParaRPr>
                    </a:p>
                  </a:txBody>
                  <a:tcPr/>
                </a:tc>
              </a:tr>
              <a:tr h="1452416">
                <a:tc>
                  <a:txBody>
                    <a:bodyPr/>
                    <a:lstStyle/>
                    <a:p>
                      <a:pPr algn="just"/>
                      <a:r>
                        <a:rPr lang="en-US" b="1" smtClean="0">
                          <a:latin typeface="Times New Roman" pitchFamily="18" charset="0"/>
                          <a:cs typeface="Times New Roman" pitchFamily="18" charset="0"/>
                        </a:rPr>
                        <a:t>Chế định</a:t>
                      </a:r>
                      <a:r>
                        <a:rPr lang="en-US" b="1" baseline="0" smtClean="0">
                          <a:latin typeface="Times New Roman" pitchFamily="18" charset="0"/>
                          <a:cs typeface="Times New Roman" pitchFamily="18" charset="0"/>
                        </a:rPr>
                        <a:t> nhân đạo, h</a:t>
                      </a:r>
                      <a:r>
                        <a:rPr lang="en-US" b="1" smtClean="0">
                          <a:latin typeface="Times New Roman" pitchFamily="18" charset="0"/>
                          <a:cs typeface="Times New Roman" pitchFamily="18" charset="0"/>
                        </a:rPr>
                        <a:t>ủy</a:t>
                      </a:r>
                      <a:r>
                        <a:rPr lang="en-US" b="1" baseline="0" smtClean="0">
                          <a:latin typeface="Times New Roman" pitchFamily="18" charset="0"/>
                          <a:cs typeface="Times New Roman" pitchFamily="18" charset="0"/>
                        </a:rPr>
                        <a:t> bỏ biện pháp cưỡng chế nghiêm khắc nhất của nhà nước cho người bị kết án. Toàn án không quyết định hình phạt trong bản án có hiệu lực pháp luật</a:t>
                      </a:r>
                      <a:endParaRPr lang="en-US" b="1">
                        <a:latin typeface="Times New Roman" pitchFamily="18" charset="0"/>
                        <a:cs typeface="Times New Roman" pitchFamily="18" charset="0"/>
                      </a:endParaRPr>
                    </a:p>
                  </a:txBody>
                  <a:tcPr/>
                </a:tc>
                <a:tc>
                  <a:txBody>
                    <a:bodyPr/>
                    <a:lstStyle/>
                    <a:p>
                      <a:r>
                        <a:rPr lang="en-US" b="1" smtClean="0">
                          <a:latin typeface="Times New Roman" pitchFamily="18" charset="0"/>
                          <a:cs typeface="Times New Roman" pitchFamily="18" charset="0"/>
                        </a:rPr>
                        <a:t>Người</a:t>
                      </a:r>
                      <a:r>
                        <a:rPr lang="en-US" b="1" baseline="0" smtClean="0">
                          <a:latin typeface="Times New Roman" pitchFamily="18" charset="0"/>
                          <a:cs typeface="Times New Roman" pitchFamily="18" charset="0"/>
                        </a:rPr>
                        <a:t> bị kết án không buộc phải chấp hành toàn bộ hoặc phần còn lại (chưa chấp hành) của mức hình phạt đã tuyên.</a:t>
                      </a:r>
                      <a:endParaRPr lang="en-US" b="1">
                        <a:latin typeface="Times New Roman" pitchFamily="18" charset="0"/>
                        <a:cs typeface="Times New Roman" pitchFamily="18" charset="0"/>
                      </a:endParaRPr>
                    </a:p>
                  </a:txBody>
                  <a:tcPr/>
                </a:tc>
              </a:tr>
              <a:tr h="1068347">
                <a:tc>
                  <a:txBody>
                    <a:bodyPr/>
                    <a:lstStyle/>
                    <a:p>
                      <a:pPr algn="just"/>
                      <a:r>
                        <a:rPr lang="en-US" b="1" smtClean="0">
                          <a:latin typeface="Times New Roman" pitchFamily="18" charset="0"/>
                          <a:cs typeface="Times New Roman" pitchFamily="18" charset="0"/>
                        </a:rPr>
                        <a:t>Có</a:t>
                      </a:r>
                      <a:r>
                        <a:rPr lang="en-US" b="1" baseline="0" smtClean="0">
                          <a:latin typeface="Times New Roman" pitchFamily="18" charset="0"/>
                          <a:cs typeface="Times New Roman" pitchFamily="18" charset="0"/>
                        </a:rPr>
                        <a:t> thể bị áp dụng các biện pháp tư pháp chung quy định trong BLHS</a:t>
                      </a:r>
                      <a:endParaRPr lang="en-US" b="1">
                        <a:latin typeface="Times New Roman" pitchFamily="18" charset="0"/>
                        <a:cs typeface="Times New Roman" pitchFamily="18" charset="0"/>
                      </a:endParaRPr>
                    </a:p>
                  </a:txBody>
                  <a:tcPr/>
                </a:tc>
                <a:tc>
                  <a:txBody>
                    <a:bodyPr/>
                    <a:lstStyle/>
                    <a:p>
                      <a:r>
                        <a:rPr lang="en-US" b="1" smtClean="0">
                          <a:latin typeface="Times New Roman" pitchFamily="18" charset="0"/>
                          <a:cs typeface="Times New Roman" pitchFamily="18" charset="0"/>
                        </a:rPr>
                        <a:t>Vẫn</a:t>
                      </a:r>
                      <a:r>
                        <a:rPr lang="en-US" b="1" baseline="0" smtClean="0">
                          <a:latin typeface="Times New Roman" pitchFamily="18" charset="0"/>
                          <a:cs typeface="Times New Roman" pitchFamily="18" charset="0"/>
                        </a:rPr>
                        <a:t> phải thực hiện nghĩa vụ dân sự do Tòa án tuyên trong bản án</a:t>
                      </a:r>
                      <a:endParaRPr lang="en-US" b="1">
                        <a:latin typeface="Times New Roman" pitchFamily="18" charset="0"/>
                        <a:cs typeface="Times New Roman" pitchFamily="18" charset="0"/>
                      </a:endParaRPr>
                    </a:p>
                  </a:txBody>
                  <a:tcPr/>
                </a:tc>
              </a:tr>
              <a:tr h="907760">
                <a:tc>
                  <a:txBody>
                    <a:bodyPr/>
                    <a:lstStyle/>
                    <a:p>
                      <a:r>
                        <a:rPr lang="en-US" b="1" smtClean="0">
                          <a:latin typeface="Times New Roman" pitchFamily="18" charset="0"/>
                          <a:cs typeface="Times New Roman" pitchFamily="18" charset="0"/>
                        </a:rPr>
                        <a:t>2 trường</a:t>
                      </a:r>
                      <a:r>
                        <a:rPr lang="en-US" b="1" baseline="0" smtClean="0">
                          <a:latin typeface="Times New Roman" pitchFamily="18" charset="0"/>
                          <a:cs typeface="Times New Roman" pitchFamily="18" charset="0"/>
                        </a:rPr>
                        <a:t> hợp được miễn hình phạt</a:t>
                      </a:r>
                    </a:p>
                    <a:p>
                      <a:r>
                        <a:rPr lang="en-US" b="1" baseline="0" smtClean="0">
                          <a:latin typeface="Times New Roman" pitchFamily="18" charset="0"/>
                          <a:cs typeface="Times New Roman" pitchFamily="18" charset="0"/>
                        </a:rPr>
                        <a:t>Chưa đến mức được miễn trách nhiệm hình sự</a:t>
                      </a:r>
                      <a:endParaRPr lang="en-US" b="1">
                        <a:latin typeface="Times New Roman" pitchFamily="18" charset="0"/>
                        <a:cs typeface="Times New Roman" pitchFamily="18" charset="0"/>
                      </a:endParaRPr>
                    </a:p>
                  </a:txBody>
                  <a:tcPr/>
                </a:tc>
                <a:tc>
                  <a:txBody>
                    <a:bodyPr/>
                    <a:lstStyle/>
                    <a:p>
                      <a:r>
                        <a:rPr lang="en-US" b="1" smtClean="0">
                          <a:latin typeface="Times New Roman" pitchFamily="18" charset="0"/>
                          <a:cs typeface="Times New Roman" pitchFamily="18" charset="0"/>
                        </a:rPr>
                        <a:t>Các</a:t>
                      </a:r>
                      <a:r>
                        <a:rPr lang="en-US" b="1" baseline="0" smtClean="0">
                          <a:latin typeface="Times New Roman" pitchFamily="18" charset="0"/>
                          <a:cs typeface="Times New Roman" pitchFamily="18" charset="0"/>
                        </a:rPr>
                        <a:t> trường hợp được miễn chấp hành hình phạt quy định tại Điều 62, BLHS 2015</a:t>
                      </a:r>
                      <a:endParaRPr lang="en-US" b="1">
                        <a:latin typeface="Times New Roman" pitchFamily="18" charset="0"/>
                        <a:cs typeface="Times New Roman" pitchFamily="18" charset="0"/>
                      </a:endParaRPr>
                    </a:p>
                  </a:txBody>
                  <a:tcPr/>
                </a:tc>
              </a:tr>
              <a:tr h="1180088">
                <a:tc>
                  <a:txBody>
                    <a:bodyPr/>
                    <a:lstStyle/>
                    <a:p>
                      <a:r>
                        <a:rPr lang="en-US" b="1" smtClean="0">
                          <a:latin typeface="Times New Roman" pitchFamily="18" charset="0"/>
                          <a:cs typeface="Times New Roman" pitchFamily="18" charset="0"/>
                        </a:rPr>
                        <a:t>Do Tòa</a:t>
                      </a:r>
                      <a:r>
                        <a:rPr lang="en-US" b="1" baseline="0" smtClean="0">
                          <a:latin typeface="Times New Roman" pitchFamily="18" charset="0"/>
                          <a:cs typeface="Times New Roman" pitchFamily="18" charset="0"/>
                        </a:rPr>
                        <a:t> án quyết định áp dụng trong giai đoạn xét xử</a:t>
                      </a:r>
                      <a:endParaRPr lang="en-US" b="1">
                        <a:latin typeface="Times New Roman" pitchFamily="18" charset="0"/>
                        <a:cs typeface="Times New Roman" pitchFamily="18" charset="0"/>
                      </a:endParaRPr>
                    </a:p>
                  </a:txBody>
                  <a:tcPr/>
                </a:tc>
                <a:tc>
                  <a:txBody>
                    <a:bodyPr/>
                    <a:lstStyle/>
                    <a:p>
                      <a:r>
                        <a:rPr lang="en-US" b="1" smtClean="0">
                          <a:latin typeface="Times New Roman" pitchFamily="18" charset="0"/>
                          <a:cs typeface="Times New Roman" pitchFamily="18" charset="0"/>
                        </a:rPr>
                        <a:t>Do tòa</a:t>
                      </a:r>
                      <a:r>
                        <a:rPr lang="en-US" b="1" baseline="0" smtClean="0">
                          <a:latin typeface="Times New Roman" pitchFamily="18" charset="0"/>
                          <a:cs typeface="Times New Roman" pitchFamily="18" charset="0"/>
                        </a:rPr>
                        <a:t> án quyết định trong giai đoạn thi hành án</a:t>
                      </a:r>
                      <a:endParaRPr lang="en-US" b="1">
                        <a:latin typeface="Times New Roman" pitchFamily="18" charset="0"/>
                        <a:cs typeface="Times New Roman" pitchFamily="18" charset="0"/>
                      </a:endParaRPr>
                    </a:p>
                  </a:txBody>
                  <a:tcPr/>
                </a:tc>
              </a:tr>
              <a:tr h="895115">
                <a:tc>
                  <a:txBody>
                    <a:bodyPr/>
                    <a:lstStyle/>
                    <a:p>
                      <a:r>
                        <a:rPr lang="en-US" b="1" smtClean="0">
                          <a:latin typeface="Times New Roman" pitchFamily="18" charset="0"/>
                          <a:cs typeface="Times New Roman" pitchFamily="18" charset="0"/>
                        </a:rPr>
                        <a:t>Không</a:t>
                      </a:r>
                      <a:r>
                        <a:rPr lang="en-US" b="1" baseline="0" smtClean="0">
                          <a:latin typeface="Times New Roman" pitchFamily="18" charset="0"/>
                          <a:cs typeface="Times New Roman" pitchFamily="18" charset="0"/>
                        </a:rPr>
                        <a:t> bị coi là có án tích.</a:t>
                      </a:r>
                    </a:p>
                  </a:txBody>
                  <a:tcPr/>
                </a:tc>
                <a:tc>
                  <a:txBody>
                    <a:bodyPr/>
                    <a:lstStyle/>
                    <a:p>
                      <a:r>
                        <a:rPr lang="en-US" b="1" smtClean="0">
                          <a:latin typeface="Times New Roman" pitchFamily="18" charset="0"/>
                          <a:cs typeface="Times New Roman" pitchFamily="18" charset="0"/>
                        </a:rPr>
                        <a:t>Vẫn</a:t>
                      </a:r>
                      <a:r>
                        <a:rPr lang="en-US" b="1" baseline="0" smtClean="0">
                          <a:latin typeface="Times New Roman" pitchFamily="18" charset="0"/>
                          <a:cs typeface="Times New Roman" pitchFamily="18" charset="0"/>
                        </a:rPr>
                        <a:t> có án tích trong lý lịch tư pháp</a:t>
                      </a:r>
                      <a:endParaRPr lang="en-US" b="1">
                        <a:latin typeface="Times New Roman" pitchFamily="18" charset="0"/>
                        <a:cs typeface="Times New Roman" pitchFamily="18" charset="0"/>
                      </a:endParaRPr>
                    </a:p>
                  </a:txBody>
                  <a:tcPr/>
                </a:tc>
              </a:tr>
            </a:tbl>
          </a:graphicData>
        </a:graphic>
      </p:graphicFrame>
      <p:sp>
        <p:nvSpPr>
          <p:cNvPr id="11" name="TextBox 10"/>
          <p:cNvSpPr txBox="1"/>
          <p:nvPr/>
        </p:nvSpPr>
        <p:spPr>
          <a:xfrm>
            <a:off x="228600" y="152400"/>
            <a:ext cx="8610600" cy="461665"/>
          </a:xfrm>
          <a:prstGeom prst="rect">
            <a:avLst/>
          </a:prstGeom>
          <a:noFill/>
        </p:spPr>
        <p:txBody>
          <a:bodyPr wrap="square" rtlCol="0">
            <a:spAutoFit/>
          </a:bodyPr>
          <a:lstStyle/>
          <a:p>
            <a:pPr algn="ctr"/>
            <a:r>
              <a:rPr lang="en-US" sz="2400" b="1" smtClean="0">
                <a:latin typeface="Times New Roman" pitchFamily="18" charset="0"/>
                <a:cs typeface="Times New Roman" pitchFamily="18" charset="0"/>
              </a:rPr>
              <a:t>PHÂN BIỆT MIỄN HP VÀ MIỄN CHẤP HÀNH HP</a:t>
            </a:r>
            <a:endParaRPr lang="en-US" sz="2400"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5791200"/>
          </a:xfrm>
        </p:spPr>
        <p:txBody>
          <a:bodyPr>
            <a:noAutofit/>
          </a:bodyPr>
          <a:lstStyle/>
          <a:p>
            <a:pPr marL="0" lvl="0" indent="0" algn="just">
              <a:buNone/>
            </a:pPr>
            <a:r>
              <a:rPr lang="en-US" sz="2600" b="1" smtClean="0">
                <a:solidFill>
                  <a:srgbClr val="FF0000"/>
                </a:solidFill>
                <a:latin typeface="Times New Roman" pitchFamily="18" charset="0"/>
                <a:cs typeface="Times New Roman" pitchFamily="18" charset="0"/>
              </a:rPr>
              <a:t>16. Án treo (Điều 65, BLHS 2015)</a:t>
            </a:r>
          </a:p>
          <a:p>
            <a:pPr marL="514350" lvl="0" indent="-514350" algn="just">
              <a:buClr>
                <a:srgbClr val="FF0000"/>
              </a:buClr>
              <a:buSzPct val="100000"/>
              <a:buFont typeface="Wingdings" pitchFamily="2" charset="2"/>
              <a:buChar char="Ø"/>
            </a:pPr>
            <a:r>
              <a:rPr lang="en-US" sz="2800" b="1" smtClean="0">
                <a:latin typeface="Times New Roman" pitchFamily="18" charset="0"/>
                <a:cs typeface="Times New Roman" pitchFamily="18" charset="0"/>
              </a:rPr>
              <a:t>Án treo: </a:t>
            </a:r>
            <a:r>
              <a:rPr lang="en-US" sz="2800" smtClean="0">
                <a:latin typeface="Times New Roman" pitchFamily="18" charset="0"/>
                <a:cs typeface="Times New Roman" pitchFamily="18" charset="0"/>
              </a:rPr>
              <a:t>là biện pháp miễn chấp hành hình phạt tù có điều kiện được tòa án áp dụng</a:t>
            </a:r>
          </a:p>
          <a:p>
            <a:pPr marL="514350" lvl="0" indent="-514350" algn="just">
              <a:buClr>
                <a:srgbClr val="FF0000"/>
              </a:buClr>
              <a:buSzPct val="100000"/>
              <a:buFont typeface="Wingdings" pitchFamily="2" charset="2"/>
              <a:buChar char="Ø"/>
            </a:pPr>
            <a:r>
              <a:rPr lang="en-US" sz="2800" b="1" smtClean="0">
                <a:latin typeface="Times New Roman" pitchFamily="18" charset="0"/>
                <a:cs typeface="Times New Roman" pitchFamily="18" charset="0"/>
              </a:rPr>
              <a:t>Điều kiện: </a:t>
            </a:r>
            <a:r>
              <a:rPr lang="en-US" sz="2800" smtClean="0">
                <a:latin typeface="Times New Roman" pitchFamily="18" charset="0"/>
                <a:cs typeface="Times New Roman" pitchFamily="18" charset="0"/>
              </a:rPr>
              <a:t>Khi xử phạt tù không quá 03 năm, căn cứ vào nhân thân của người phạm tội và các tình tiết giảm nhẹ, nếu xét thấy không cần phải bắt chấp hành hình phạt tù, thì Tòa án cho hưởng án treo và ấn định thời gian thử thách từ 01 năm đến 05 năm và thực hiện các nghĩa vụ trong thời gian thử thách theo quy định của Luật thi hành án hình sự</a:t>
            </a:r>
            <a:endParaRPr lang="en-US" sz="2800" b="1" smtClean="0">
              <a:solidFill>
                <a:srgbClr val="FF0000"/>
              </a:solidFill>
              <a:latin typeface="Times New Roman" pitchFamily="18" charset="0"/>
              <a:cs typeface="Times New Roman" pitchFamily="18" charset="0"/>
            </a:endParaRPr>
          </a:p>
          <a:p>
            <a:pPr marL="571500" lvl="0" indent="-571500" algn="just">
              <a:buNone/>
            </a:pPr>
            <a:endParaRPr lang="en-US" sz="2000" b="1">
              <a:latin typeface="Times New Roman" pitchFamily="18" charset="0"/>
              <a:cs typeface="Times New Roman" pitchFamily="18" charset="0"/>
            </a:endParaRPr>
          </a:p>
        </p:txBody>
      </p:sp>
      <p:sp>
        <p:nvSpPr>
          <p:cNvPr id="4" name="TextBox 3"/>
          <p:cNvSpPr txBox="1"/>
          <p:nvPr/>
        </p:nvSpPr>
        <p:spPr>
          <a:xfrm>
            <a:off x="304800" y="304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5" name="TextBox 4"/>
          <p:cNvSpPr txBox="1"/>
          <p:nvPr/>
        </p:nvSpPr>
        <p:spPr>
          <a:xfrm>
            <a:off x="533400" y="224135"/>
            <a:ext cx="8077200" cy="461665"/>
          </a:xfrm>
          <a:prstGeom prst="rect">
            <a:avLst/>
          </a:prstGeom>
          <a:noFill/>
        </p:spPr>
        <p:txBody>
          <a:bodyPr wrap="square" rtlCol="0">
            <a:spAutoFit/>
          </a:bodyPr>
          <a:lstStyle/>
          <a:p>
            <a:pPr algn="ctr"/>
            <a:r>
              <a:rPr lang="en-US" sz="2400" b="1" smtClean="0">
                <a:solidFill>
                  <a:schemeClr val="tx1">
                    <a:lumMod val="95000"/>
                    <a:lumOff val="5000"/>
                  </a:schemeClr>
                </a:solidFill>
                <a:latin typeface="Times New Roman" pitchFamily="18" charset="0"/>
                <a:cs typeface="Times New Roman" pitchFamily="18" charset="0"/>
              </a:rPr>
              <a:t>PHÂN BIỆT ÁN TREO VÀ CẢI TẠO KHÔNG GIAM GIỮ</a:t>
            </a:r>
            <a:endParaRPr lang="en-US" sz="2400" b="1">
              <a:solidFill>
                <a:schemeClr val="tx1">
                  <a:lumMod val="95000"/>
                  <a:lumOff val="5000"/>
                </a:schemeClr>
              </a:solidFill>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76200" y="942514"/>
          <a:ext cx="8991600" cy="5763086"/>
        </p:xfrm>
        <a:graphic>
          <a:graphicData uri="http://schemas.openxmlformats.org/drawingml/2006/table">
            <a:tbl>
              <a:tblPr firstRow="1" bandRow="1">
                <a:tableStyleId>{5C22544A-7EE6-4342-B048-85BDC9FD1C3A}</a:tableStyleId>
              </a:tblPr>
              <a:tblGrid>
                <a:gridCol w="3505200"/>
                <a:gridCol w="5486400"/>
              </a:tblGrid>
              <a:tr h="381000">
                <a:tc>
                  <a:txBody>
                    <a:bodyPr/>
                    <a:lstStyle/>
                    <a:p>
                      <a:pPr algn="ctr"/>
                      <a:r>
                        <a:rPr lang="en-US" sz="2300" smtClean="0">
                          <a:latin typeface="Times New Roman" pitchFamily="18" charset="0"/>
                          <a:cs typeface="Times New Roman" pitchFamily="18" charset="0"/>
                        </a:rPr>
                        <a:t>ÁN</a:t>
                      </a:r>
                      <a:r>
                        <a:rPr lang="en-US" sz="2300" baseline="0" smtClean="0">
                          <a:latin typeface="Times New Roman" pitchFamily="18" charset="0"/>
                          <a:cs typeface="Times New Roman" pitchFamily="18" charset="0"/>
                        </a:rPr>
                        <a:t> TREO</a:t>
                      </a:r>
                      <a:endParaRPr lang="en-US" sz="2300">
                        <a:latin typeface="Times New Roman" pitchFamily="18" charset="0"/>
                        <a:cs typeface="Times New Roman" pitchFamily="18" charset="0"/>
                      </a:endParaRPr>
                    </a:p>
                  </a:txBody>
                  <a:tcPr/>
                </a:tc>
                <a:tc>
                  <a:txBody>
                    <a:bodyPr/>
                    <a:lstStyle/>
                    <a:p>
                      <a:pPr algn="ctr"/>
                      <a:r>
                        <a:rPr lang="en-US" sz="2300" smtClean="0">
                          <a:latin typeface="Times New Roman" pitchFamily="18" charset="0"/>
                          <a:cs typeface="Times New Roman" pitchFamily="18" charset="0"/>
                        </a:rPr>
                        <a:t>CẢI</a:t>
                      </a:r>
                      <a:r>
                        <a:rPr lang="en-US" sz="2300" baseline="0" smtClean="0">
                          <a:latin typeface="Times New Roman" pitchFamily="18" charset="0"/>
                          <a:cs typeface="Times New Roman" pitchFamily="18" charset="0"/>
                        </a:rPr>
                        <a:t> TẠO KHÔNG GIAM GIỮ</a:t>
                      </a:r>
                      <a:endParaRPr lang="en-US" sz="2300">
                        <a:latin typeface="Times New Roman" pitchFamily="18" charset="0"/>
                        <a:cs typeface="Times New Roman" pitchFamily="18" charset="0"/>
                      </a:endParaRPr>
                    </a:p>
                  </a:txBody>
                  <a:tcPr/>
                </a:tc>
              </a:tr>
              <a:tr h="1269259">
                <a:tc>
                  <a:txBody>
                    <a:bodyPr/>
                    <a:lstStyle/>
                    <a:p>
                      <a:pPr algn="just"/>
                      <a:r>
                        <a:rPr lang="en-US" sz="2400" smtClean="0">
                          <a:latin typeface="Times New Roman" pitchFamily="18" charset="0"/>
                          <a:cs typeface="Times New Roman" pitchFamily="18" charset="0"/>
                        </a:rPr>
                        <a:t>Là biện pháp miễn chấp hành hình phạt tù có điều kiện </a:t>
                      </a:r>
                      <a:endParaRPr lang="en-US" sz="2300">
                        <a:latin typeface="Times New Roman" pitchFamily="18" charset="0"/>
                        <a:cs typeface="Times New Roman" pitchFamily="18" charset="0"/>
                      </a:endParaRPr>
                    </a:p>
                  </a:txBody>
                  <a:tcPr/>
                </a:tc>
                <a:tc>
                  <a:txBody>
                    <a:bodyPr/>
                    <a:lstStyle/>
                    <a:p>
                      <a:pPr algn="just"/>
                      <a:r>
                        <a:rPr lang="en-US" sz="2300" smtClean="0">
                          <a:latin typeface="Times New Roman" pitchFamily="18" charset="0"/>
                          <a:cs typeface="Times New Roman" pitchFamily="18" charset="0"/>
                        </a:rPr>
                        <a:t>Là</a:t>
                      </a:r>
                      <a:r>
                        <a:rPr lang="en-US" sz="2300" baseline="0" smtClean="0">
                          <a:latin typeface="Times New Roman" pitchFamily="18" charset="0"/>
                          <a:cs typeface="Times New Roman" pitchFamily="18" charset="0"/>
                        </a:rPr>
                        <a:t> một trong các hình phạt chính của BLHS</a:t>
                      </a:r>
                      <a:endParaRPr lang="en-US" sz="2300">
                        <a:latin typeface="Times New Roman" pitchFamily="18" charset="0"/>
                        <a:cs typeface="Times New Roman" pitchFamily="18" charset="0"/>
                      </a:endParaRPr>
                    </a:p>
                  </a:txBody>
                  <a:tcPr/>
                </a:tc>
              </a:tr>
              <a:tr h="4051867">
                <a:tc>
                  <a:txBody>
                    <a:bodyPr/>
                    <a:lstStyle/>
                    <a:p>
                      <a:pPr algn="just"/>
                      <a:r>
                        <a:rPr lang="en-US" sz="2000" smtClean="0">
                          <a:latin typeface="Times New Roman" pitchFamily="18" charset="0"/>
                          <a:cs typeface="Times New Roman" pitchFamily="18" charset="0"/>
                        </a:rPr>
                        <a:t>Khi xử phạt tù không quá 03 năm, căn cứ vào nhân thân của người phạm tội và các tình tiết giảm nhẹ, nếu xét thấy không cần phải bắt chấp hành hình phạt tù, thì Tòa án cho hưởng án treo và ấn định thời gian thử thách từ 01 năm đến 05 năm và thực hiện các nghĩa vụ trong thời gian thử thách theo quy định của Luật thi hành án hình sự</a:t>
                      </a:r>
                      <a:endParaRPr lang="en-US" sz="2000">
                        <a:latin typeface="Times New Roman" pitchFamily="18" charset="0"/>
                        <a:cs typeface="Times New Roman" pitchFamily="18" charset="0"/>
                      </a:endParaRPr>
                    </a:p>
                  </a:txBody>
                  <a:tcPr/>
                </a:tc>
                <a:tc>
                  <a:txBody>
                    <a:bodyPr/>
                    <a:lstStyle/>
                    <a:p>
                      <a:pPr algn="just">
                        <a:buFont typeface="Wingdings" pitchFamily="2" charset="2"/>
                        <a:buChar char="Ø"/>
                      </a:pPr>
                      <a:r>
                        <a:rPr kumimoji="0" lang="en-US" sz="2000" kern="1200" smtClean="0">
                          <a:solidFill>
                            <a:schemeClr val="dk1"/>
                          </a:solidFill>
                          <a:latin typeface="Times New Roman" pitchFamily="18" charset="0"/>
                          <a:ea typeface="+mn-ea"/>
                          <a:cs typeface="Times New Roman" pitchFamily="18" charset="0"/>
                        </a:rPr>
                        <a:t>Hình phạt cải tạo không giam giữ được áp dụng đối với người từ đủ 16 đến dưới 18 tuổi phạm tội ít nghiêm trọng, phạm tội nghiêm trọng hoặc phạm tội rất nghiêm trọng do vô ý hoặc người từ đủ 14 tuổi đến dưới 16 tuổi phạm tội rất nghiêm trọng do cố ý.</a:t>
                      </a:r>
                    </a:p>
                    <a:p>
                      <a:pPr algn="just">
                        <a:buFont typeface="Wingdings" pitchFamily="2" charset="2"/>
                        <a:buChar char="Ø"/>
                      </a:pPr>
                      <a:r>
                        <a:rPr kumimoji="0" lang="en-US" sz="2000" kern="1200" smtClean="0">
                          <a:solidFill>
                            <a:schemeClr val="dk1"/>
                          </a:solidFill>
                          <a:latin typeface="Times New Roman" pitchFamily="18" charset="0"/>
                          <a:ea typeface="+mn-ea"/>
                          <a:cs typeface="Times New Roman" pitchFamily="18" charset="0"/>
                        </a:rPr>
                        <a:t>Khi áp dụng hình phạt cải tạo không giam giữ đối với người dưới 18 tuổi phạm tội, thì không khấu trừ thu nhập của người đó.</a:t>
                      </a:r>
                    </a:p>
                    <a:p>
                      <a:pPr algn="just">
                        <a:buFont typeface="Wingdings" pitchFamily="2" charset="2"/>
                        <a:buChar char="Ø"/>
                      </a:pPr>
                      <a:r>
                        <a:rPr kumimoji="0" lang="en-US" sz="2000" kern="1200" smtClean="0">
                          <a:solidFill>
                            <a:schemeClr val="dk1"/>
                          </a:solidFill>
                          <a:latin typeface="Times New Roman" pitchFamily="18" charset="0"/>
                          <a:ea typeface="+mn-ea"/>
                          <a:cs typeface="Times New Roman" pitchFamily="18" charset="0"/>
                        </a:rPr>
                        <a:t>Thời hạn cải tạo không giam giữ đối với người dưới 18 tuổi phạm tội không quá một phần hai thời hạn mà điều luật quy định.</a:t>
                      </a:r>
                    </a:p>
                    <a:p>
                      <a:pPr algn="ctr"/>
                      <a:endParaRPr lang="en-US" sz="230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17. Tha tù trước thời hạn có điều kiện</a:t>
            </a:r>
          </a:p>
          <a:p>
            <a:pPr marL="571500" lvl="0" indent="-571500" algn="just">
              <a:buNone/>
            </a:pPr>
            <a:endParaRPr lang="en-US" sz="2800" b="1">
              <a:latin typeface="Times New Roman" pitchFamily="18" charset="0"/>
              <a:cs typeface="Times New Roman" pitchFamily="18" charset="0"/>
            </a:endParaRPr>
          </a:p>
        </p:txBody>
      </p:sp>
      <p:graphicFrame>
        <p:nvGraphicFramePr>
          <p:cNvPr id="7" name="Diagram 6"/>
          <p:cNvGraphicFramePr/>
          <p:nvPr/>
        </p:nvGraphicFramePr>
        <p:xfrm>
          <a:off x="304800" y="1676400"/>
          <a:ext cx="84582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04800" y="304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18. Xóa Án tích</a:t>
            </a:r>
          </a:p>
          <a:p>
            <a:pPr marL="571500" lvl="0" indent="-571500" algn="just">
              <a:buNone/>
            </a:pPr>
            <a:endParaRPr lang="en-US" sz="2800" b="1">
              <a:latin typeface="Times New Roman" pitchFamily="18" charset="0"/>
              <a:cs typeface="Times New Roman" pitchFamily="18" charset="0"/>
            </a:endParaRPr>
          </a:p>
        </p:txBody>
      </p:sp>
      <p:sp>
        <p:nvSpPr>
          <p:cNvPr id="6" name="TextBox 5"/>
          <p:cNvSpPr txBox="1"/>
          <p:nvPr/>
        </p:nvSpPr>
        <p:spPr>
          <a:xfrm>
            <a:off x="381000" y="1600200"/>
            <a:ext cx="8382000" cy="4524315"/>
          </a:xfrm>
          <a:prstGeom prst="rect">
            <a:avLst/>
          </a:prstGeom>
          <a:noFill/>
        </p:spPr>
        <p:txBody>
          <a:bodyPr wrap="square" rtlCol="0">
            <a:spAutoFit/>
          </a:bodyPr>
          <a:lstStyle/>
          <a:p>
            <a:pPr algn="just">
              <a:buFont typeface="Wingdings" pitchFamily="2" charset="2"/>
              <a:buChar char="Ø"/>
            </a:pPr>
            <a:r>
              <a:rPr lang="en-US" sz="2400" b="1" smtClean="0">
                <a:latin typeface="Times New Roman" pitchFamily="18" charset="0"/>
                <a:cs typeface="Times New Roman" pitchFamily="18" charset="0"/>
              </a:rPr>
              <a:t>Án tích: </a:t>
            </a:r>
            <a:r>
              <a:rPr lang="en-US" sz="2400" smtClean="0">
                <a:latin typeface="Times New Roman" pitchFamily="18" charset="0"/>
                <a:cs typeface="Times New Roman" pitchFamily="18" charset="0"/>
              </a:rPr>
              <a:t>là việc người đã bị kết án (hình sự) và thi hành hình phạt mà chưa được xóa án</a:t>
            </a:r>
          </a:p>
          <a:p>
            <a:pPr algn="just">
              <a:buFont typeface="Wingdings" pitchFamily="2" charset="2"/>
              <a:buChar char="Ø"/>
            </a:pPr>
            <a:r>
              <a:rPr lang="en-US" sz="2400" b="1" smtClean="0">
                <a:latin typeface="Times New Roman" pitchFamily="18" charset="0"/>
                <a:cs typeface="Times New Roman" pitchFamily="18" charset="0"/>
              </a:rPr>
              <a:t>Xóa án tích: </a:t>
            </a:r>
            <a:r>
              <a:rPr lang="en-US" sz="2400" smtClean="0">
                <a:latin typeface="Times New Roman" pitchFamily="18" charset="0"/>
                <a:cs typeface="Times New Roman" pitchFamily="18" charset="0"/>
              </a:rPr>
              <a:t>Sau khi thi hành xong hình phạt một thời gian nhất định thì người bị kết án được mặc nhiên xóa án tích hoặc được tòa án cấp chứng chận xóa án tich</a:t>
            </a:r>
          </a:p>
          <a:p>
            <a:pPr algn="just">
              <a:buFont typeface="Wingdings" pitchFamily="2" charset="2"/>
              <a:buChar char="Ø"/>
            </a:pPr>
            <a:r>
              <a:rPr lang="en-US" sz="2400" b="1" smtClean="0">
                <a:latin typeface="Times New Roman" pitchFamily="18" charset="0"/>
                <a:cs typeface="Times New Roman" pitchFamily="18" charset="0"/>
              </a:rPr>
              <a:t>Tiền án: </a:t>
            </a:r>
            <a:r>
              <a:rPr lang="en-US" sz="2400" smtClean="0">
                <a:latin typeface="Times New Roman" pitchFamily="18" charset="0"/>
                <a:cs typeface="Times New Roman" pitchFamily="18" charset="0"/>
              </a:rPr>
              <a:t>khi chưa được xóa án tích thì người từng bị kết án (hình sự) được xem là có tiền án</a:t>
            </a:r>
          </a:p>
          <a:p>
            <a:pPr algn="just">
              <a:buFont typeface="Wingdings" pitchFamily="2" charset="2"/>
              <a:buChar char="Ø"/>
            </a:pPr>
            <a:r>
              <a:rPr lang="en-US" sz="2400" b="1" smtClean="0">
                <a:latin typeface="Times New Roman" pitchFamily="18" charset="0"/>
                <a:cs typeface="Times New Roman" pitchFamily="18" charset="0"/>
              </a:rPr>
              <a:t>Tiền sự: </a:t>
            </a:r>
            <a:r>
              <a:rPr lang="en-US" sz="2400" smtClean="0">
                <a:latin typeface="Times New Roman" pitchFamily="18" charset="0"/>
                <a:cs typeface="Times New Roman" pitchFamily="18" charset="0"/>
              </a:rPr>
              <a:t>là người đã bị kỷ luật hành chính hoặc xử phạt vi phạm hành chính về hành vi vi phạm pháp luật có dấu hiệu tội phạm nhưng chưa đến mức xử lý hình sự (ví dụ: hành vi quấy rối trật tự công cộng), mà chưa được xóa kỷ luật, xử phạt hành chính (thời hạn xóa: 01 năm kể từ ngày ra quyết định xử lý)</a:t>
            </a:r>
            <a:endParaRPr lang="en-US" sz="2400">
              <a:latin typeface="Times New Roman" pitchFamily="18" charset="0"/>
              <a:cs typeface="Times New Roman" pitchFamily="18" charset="0"/>
            </a:endParaRPr>
          </a:p>
        </p:txBody>
      </p:sp>
      <p:sp>
        <p:nvSpPr>
          <p:cNvPr id="9" name="TextBox 8"/>
          <p:cNvSpPr txBox="1"/>
          <p:nvPr/>
        </p:nvSpPr>
        <p:spPr>
          <a:xfrm>
            <a:off x="304800" y="304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oluoclichsuphapluathinhsuVN.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4572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18. Xóa Án tích</a:t>
            </a:r>
          </a:p>
          <a:p>
            <a:pPr marL="571500" lvl="0" indent="-571500" algn="just">
              <a:buNone/>
            </a:pPr>
            <a:endParaRPr lang="en-US" sz="2800" b="1">
              <a:latin typeface="Times New Roman" pitchFamily="18" charset="0"/>
              <a:cs typeface="Times New Roman" pitchFamily="18" charset="0"/>
            </a:endParaRPr>
          </a:p>
        </p:txBody>
      </p:sp>
      <p:graphicFrame>
        <p:nvGraphicFramePr>
          <p:cNvPr id="5" name="Diagram 4"/>
          <p:cNvGraphicFramePr/>
          <p:nvPr/>
        </p:nvGraphicFramePr>
        <p:xfrm>
          <a:off x="685800" y="1752600"/>
          <a:ext cx="8001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04800" y="304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5791200"/>
          </a:xfrm>
        </p:spPr>
        <p:txBody>
          <a:bodyPr>
            <a:noAutofit/>
          </a:bodyPr>
          <a:lstStyle/>
          <a:p>
            <a:pPr marL="0" lvl="0" indent="0" algn="just">
              <a:buNone/>
            </a:pPr>
            <a:r>
              <a:rPr lang="en-US" sz="2600" b="1" smtClean="0">
                <a:solidFill>
                  <a:srgbClr val="FF0000"/>
                </a:solidFill>
                <a:latin typeface="Times New Roman" pitchFamily="18" charset="0"/>
                <a:cs typeface="Times New Roman" pitchFamily="18" charset="0"/>
              </a:rPr>
              <a:t>19. Những quy định đối với PNTM phạm tội</a:t>
            </a:r>
          </a:p>
          <a:p>
            <a:pPr marL="0" lvl="0" indent="0" algn="just">
              <a:buClr>
                <a:srgbClr val="FF0000"/>
              </a:buClr>
              <a:buSzPct val="100000"/>
              <a:buFont typeface="Wingdings" pitchFamily="2" charset="2"/>
              <a:buChar char="Ø"/>
            </a:pPr>
            <a:r>
              <a:rPr lang="en-US" sz="2000" b="1" smtClean="0">
                <a:latin typeface="Times New Roman" pitchFamily="18" charset="0"/>
                <a:cs typeface="Times New Roman" pitchFamily="18" charset="0"/>
              </a:rPr>
              <a:t>Điều kiện chịu TNHS của PNTM </a:t>
            </a:r>
            <a:r>
              <a:rPr lang="en-US" sz="2000" i="1" smtClean="0">
                <a:latin typeface="Times New Roman" pitchFamily="18" charset="0"/>
                <a:cs typeface="Times New Roman" pitchFamily="18" charset="0"/>
              </a:rPr>
              <a:t>(Điều 75, BLHS 2015)</a:t>
            </a:r>
          </a:p>
          <a:p>
            <a:pPr marL="0" lvl="0" indent="0" algn="just">
              <a:buClr>
                <a:srgbClr val="FF0000"/>
              </a:buClr>
              <a:buSzPct val="100000"/>
              <a:buFont typeface="Wingdings" pitchFamily="2" charset="2"/>
              <a:buChar char="Ø"/>
            </a:pPr>
            <a:r>
              <a:rPr lang="en-US" sz="2000" b="1" smtClean="0">
                <a:latin typeface="Times New Roman" pitchFamily="18" charset="0"/>
                <a:cs typeface="Times New Roman" pitchFamily="18" charset="0"/>
              </a:rPr>
              <a:t>Phạm vi chịu TNHS của PNTM </a:t>
            </a:r>
            <a:r>
              <a:rPr lang="en-US" sz="2000" i="1" smtClean="0">
                <a:latin typeface="Times New Roman" pitchFamily="18" charset="0"/>
                <a:cs typeface="Times New Roman" pitchFamily="18" charset="0"/>
              </a:rPr>
              <a:t>(Điều 76, BLHS 2015)</a:t>
            </a:r>
          </a:p>
          <a:p>
            <a:pPr marL="0" lvl="0" indent="0" algn="just">
              <a:buClr>
                <a:srgbClr val="FF0000"/>
              </a:buClr>
              <a:buSzPct val="100000"/>
              <a:buFont typeface="Wingdings" pitchFamily="2" charset="2"/>
              <a:buChar char="Ø"/>
            </a:pPr>
            <a:r>
              <a:rPr lang="en-US" sz="2000" b="1" smtClean="0">
                <a:latin typeface="Times New Roman" pitchFamily="18" charset="0"/>
                <a:cs typeface="Times New Roman" pitchFamily="18" charset="0"/>
              </a:rPr>
              <a:t>Hình phạt đối với PNTM phạm tội </a:t>
            </a:r>
            <a:r>
              <a:rPr lang="en-US" sz="2000" i="1" smtClean="0">
                <a:latin typeface="Times New Roman" pitchFamily="18" charset="0"/>
                <a:cs typeface="Times New Roman" pitchFamily="18" charset="0"/>
              </a:rPr>
              <a:t>(Điều 77, 78, 79, 80, 81, BLHS 2015)</a:t>
            </a:r>
          </a:p>
          <a:p>
            <a:pPr marL="0" lvl="0" indent="0" algn="just">
              <a:buClr>
                <a:srgbClr val="FF0000"/>
              </a:buClr>
              <a:buSzPct val="100000"/>
              <a:buFont typeface="Wingdings" pitchFamily="2" charset="2"/>
              <a:buChar char="Ø"/>
            </a:pPr>
            <a:r>
              <a:rPr lang="en-US" sz="2000" b="1" smtClean="0">
                <a:latin typeface="Times New Roman" pitchFamily="18" charset="0"/>
                <a:cs typeface="Times New Roman" pitchFamily="18" charset="0"/>
              </a:rPr>
              <a:t>Các biện pháp tư pháp đối với PNTM phạm tội </a:t>
            </a:r>
            <a:r>
              <a:rPr lang="en-US" sz="2000" i="1" smtClean="0">
                <a:latin typeface="Times New Roman" pitchFamily="18" charset="0"/>
                <a:cs typeface="Times New Roman" pitchFamily="18" charset="0"/>
              </a:rPr>
              <a:t>(Điều 82, BLHS 2015)</a:t>
            </a:r>
          </a:p>
          <a:p>
            <a:pPr marL="0" lvl="0" indent="0" algn="just">
              <a:buClr>
                <a:srgbClr val="FF0000"/>
              </a:buClr>
              <a:buSzPct val="100000"/>
              <a:buFont typeface="Wingdings" pitchFamily="2" charset="2"/>
              <a:buChar char="Ø"/>
            </a:pPr>
            <a:r>
              <a:rPr lang="en-US" sz="2000" b="1" smtClean="0">
                <a:latin typeface="Times New Roman" pitchFamily="18" charset="0"/>
                <a:cs typeface="Times New Roman" pitchFamily="18" charset="0"/>
              </a:rPr>
              <a:t>Căn cứ QĐ hình phạt đối với PNTM phạm tội </a:t>
            </a:r>
            <a:r>
              <a:rPr lang="en-US" sz="2000" i="1" smtClean="0">
                <a:latin typeface="Times New Roman" pitchFamily="18" charset="0"/>
                <a:cs typeface="Times New Roman" pitchFamily="18" charset="0"/>
              </a:rPr>
              <a:t>(Điều 83, BLHS 2015)</a:t>
            </a:r>
          </a:p>
          <a:p>
            <a:pPr marL="0" lvl="0" indent="0" algn="just">
              <a:buClr>
                <a:srgbClr val="FF0000"/>
              </a:buClr>
              <a:buSzPct val="100000"/>
              <a:buFont typeface="Wingdings" pitchFamily="2" charset="2"/>
              <a:buChar char="Ø"/>
            </a:pPr>
            <a:r>
              <a:rPr lang="en-US" sz="2000" b="1" smtClean="0">
                <a:latin typeface="Times New Roman" pitchFamily="18" charset="0"/>
                <a:cs typeface="Times New Roman" pitchFamily="18" charset="0"/>
              </a:rPr>
              <a:t>Các tình tiết giảm nhẹ TNHS áp dụng với PNTM </a:t>
            </a:r>
            <a:r>
              <a:rPr lang="en-US" sz="2000" i="1" smtClean="0">
                <a:latin typeface="Times New Roman" pitchFamily="18" charset="0"/>
                <a:cs typeface="Times New Roman" pitchFamily="18" charset="0"/>
              </a:rPr>
              <a:t>(Điều 84, BLHS 2015)</a:t>
            </a:r>
          </a:p>
          <a:p>
            <a:pPr marL="0" lvl="0" indent="0" algn="just">
              <a:buClr>
                <a:srgbClr val="FF0000"/>
              </a:buClr>
              <a:buSzPct val="100000"/>
              <a:buFont typeface="Wingdings" pitchFamily="2" charset="2"/>
              <a:buChar char="Ø"/>
            </a:pPr>
            <a:r>
              <a:rPr lang="en-US" sz="2000" b="1" smtClean="0">
                <a:latin typeface="Times New Roman" pitchFamily="18" charset="0"/>
                <a:cs typeface="Times New Roman" pitchFamily="18" charset="0"/>
              </a:rPr>
              <a:t>Các tình tiết tăng nặng TNHS áp dụng với PNTM </a:t>
            </a:r>
            <a:r>
              <a:rPr lang="en-US" sz="2000" i="1" smtClean="0">
                <a:latin typeface="Times New Roman" pitchFamily="18" charset="0"/>
                <a:cs typeface="Times New Roman" pitchFamily="18" charset="0"/>
              </a:rPr>
              <a:t>(Điều 85, BLHS 2015)</a:t>
            </a:r>
          </a:p>
          <a:p>
            <a:pPr marL="0" lvl="0" indent="0" algn="just">
              <a:buClr>
                <a:srgbClr val="FF0000"/>
              </a:buClr>
              <a:buSzPct val="100000"/>
              <a:buFont typeface="Wingdings" pitchFamily="2" charset="2"/>
              <a:buChar char="Ø"/>
            </a:pPr>
            <a:r>
              <a:rPr lang="en-US" sz="2000" b="1" smtClean="0">
                <a:latin typeface="Times New Roman" pitchFamily="18" charset="0"/>
                <a:cs typeface="Times New Roman" pitchFamily="18" charset="0"/>
              </a:rPr>
              <a:t>QĐ hình phạt trong trường hợp PNTM phạm nhiều tội (</a:t>
            </a:r>
            <a:r>
              <a:rPr lang="en-US" sz="2000" i="1" smtClean="0">
                <a:latin typeface="Times New Roman" pitchFamily="18" charset="0"/>
                <a:cs typeface="Times New Roman" pitchFamily="18" charset="0"/>
              </a:rPr>
              <a:t>Điều 86, BLHS 2015)</a:t>
            </a:r>
          </a:p>
          <a:p>
            <a:pPr marL="0" lvl="0" indent="0" algn="just">
              <a:buClr>
                <a:srgbClr val="FF0000"/>
              </a:buClr>
              <a:buSzPct val="100000"/>
              <a:buFont typeface="Wingdings" pitchFamily="2" charset="2"/>
              <a:buChar char="Ø"/>
            </a:pPr>
            <a:r>
              <a:rPr lang="en-US" sz="2000" b="1" smtClean="0">
                <a:latin typeface="Times New Roman" pitchFamily="18" charset="0"/>
                <a:cs typeface="Times New Roman" pitchFamily="18" charset="0"/>
              </a:rPr>
              <a:t>Tổng hợp hình phạt của nhiều bản án </a:t>
            </a:r>
            <a:r>
              <a:rPr lang="en-US" sz="2000" i="1" smtClean="0">
                <a:latin typeface="Times New Roman" pitchFamily="18" charset="0"/>
                <a:cs typeface="Times New Roman" pitchFamily="18" charset="0"/>
              </a:rPr>
              <a:t>(Điều 87, BLHS 2015)</a:t>
            </a:r>
          </a:p>
          <a:p>
            <a:pPr marL="0" lvl="0" indent="0" algn="just">
              <a:buClr>
                <a:srgbClr val="FF0000"/>
              </a:buClr>
              <a:buSzPct val="100000"/>
              <a:buFont typeface="Wingdings" pitchFamily="2" charset="2"/>
              <a:buChar char="Ø"/>
            </a:pPr>
            <a:r>
              <a:rPr lang="en-US" sz="2000" b="1" smtClean="0">
                <a:latin typeface="Times New Roman" pitchFamily="18" charset="0"/>
                <a:cs typeface="Times New Roman" pitchFamily="18" charset="0"/>
              </a:rPr>
              <a:t>Miễn hình phạt </a:t>
            </a:r>
            <a:r>
              <a:rPr lang="en-US" sz="2000" i="1" smtClean="0">
                <a:latin typeface="Times New Roman" pitchFamily="18" charset="0"/>
                <a:cs typeface="Times New Roman" pitchFamily="18" charset="0"/>
              </a:rPr>
              <a:t>(Điều 88, BLHS 2015)</a:t>
            </a:r>
          </a:p>
          <a:p>
            <a:pPr marL="0" lvl="0" indent="0" algn="just">
              <a:buClr>
                <a:srgbClr val="FF0000"/>
              </a:buClr>
              <a:buSzPct val="100000"/>
              <a:buFont typeface="Wingdings" pitchFamily="2" charset="2"/>
              <a:buChar char="Ø"/>
            </a:pPr>
            <a:r>
              <a:rPr lang="en-US" sz="2000" b="1" smtClean="0">
                <a:latin typeface="Times New Roman" pitchFamily="18" charset="0"/>
                <a:cs typeface="Times New Roman" pitchFamily="18" charset="0"/>
              </a:rPr>
              <a:t>Xóa án tích </a:t>
            </a:r>
            <a:r>
              <a:rPr lang="en-US" sz="2000" i="1" smtClean="0">
                <a:latin typeface="Times New Roman" pitchFamily="18" charset="0"/>
                <a:cs typeface="Times New Roman" pitchFamily="18" charset="0"/>
              </a:rPr>
              <a:t>(Điều 89, BLHS 2015)</a:t>
            </a:r>
          </a:p>
          <a:p>
            <a:pPr marL="0" lvl="0" indent="0" algn="just">
              <a:buNone/>
            </a:pPr>
            <a:endParaRPr lang="en-US" sz="2000" b="1" smtClean="0">
              <a:solidFill>
                <a:srgbClr val="FF0000"/>
              </a:solidFill>
              <a:latin typeface="Times New Roman" pitchFamily="18" charset="0"/>
              <a:cs typeface="Times New Roman" pitchFamily="18" charset="0"/>
            </a:endParaRPr>
          </a:p>
          <a:p>
            <a:pPr marL="571500" lvl="0" indent="-571500" algn="just">
              <a:buNone/>
            </a:pPr>
            <a:endParaRPr lang="en-US" sz="2000" b="1">
              <a:latin typeface="Times New Roman" pitchFamily="18" charset="0"/>
              <a:cs typeface="Times New Roman" pitchFamily="18" charset="0"/>
            </a:endParaRPr>
          </a:p>
        </p:txBody>
      </p:sp>
      <p:sp>
        <p:nvSpPr>
          <p:cNvPr id="4" name="TextBox 3"/>
          <p:cNvSpPr txBox="1"/>
          <p:nvPr/>
        </p:nvSpPr>
        <p:spPr>
          <a:xfrm>
            <a:off x="304800" y="304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5791200"/>
          </a:xfrm>
        </p:spPr>
        <p:txBody>
          <a:bodyPr>
            <a:noAutofit/>
          </a:bodyPr>
          <a:lstStyle/>
          <a:p>
            <a:pPr marL="0" lvl="0" indent="0" algn="just">
              <a:buNone/>
            </a:pPr>
            <a:r>
              <a:rPr lang="en-US" sz="2600" b="1" smtClean="0">
                <a:solidFill>
                  <a:srgbClr val="FF0000"/>
                </a:solidFill>
                <a:latin typeface="Times New Roman" pitchFamily="18" charset="0"/>
                <a:cs typeface="Times New Roman" pitchFamily="18" charset="0"/>
              </a:rPr>
              <a:t>20. Những quy định đối với người dưới 18 tuổi phạm tội</a:t>
            </a:r>
          </a:p>
          <a:p>
            <a:pPr marL="0" indent="0" algn="just">
              <a:buClr>
                <a:srgbClr val="FF0000"/>
              </a:buClr>
              <a:buSzPct val="100000"/>
              <a:buFont typeface="Wingdings" pitchFamily="2" charset="2"/>
              <a:buChar char="Ø"/>
            </a:pPr>
            <a:r>
              <a:rPr lang="en-US" sz="2400" b="1" smtClean="0">
                <a:latin typeface="Times New Roman" pitchFamily="18" charset="0"/>
                <a:cs typeface="Times New Roman" pitchFamily="18" charset="0"/>
              </a:rPr>
              <a:t> Nguyên tắc xử lý đối với người dưới 18 tuổi phạm tội </a:t>
            </a:r>
            <a:r>
              <a:rPr lang="en-US" sz="2400" i="1" smtClean="0">
                <a:latin typeface="Times New Roman" pitchFamily="18" charset="0"/>
                <a:cs typeface="Times New Roman" pitchFamily="18" charset="0"/>
              </a:rPr>
              <a:t>(Điều 91, BLHS 2015)</a:t>
            </a:r>
          </a:p>
          <a:p>
            <a:pPr marL="0" indent="0" algn="just">
              <a:buClr>
                <a:srgbClr val="FF0000"/>
              </a:buClr>
              <a:buSzPct val="100000"/>
              <a:buFont typeface="Wingdings" pitchFamily="2" charset="2"/>
              <a:buChar char="Ø"/>
            </a:pPr>
            <a:r>
              <a:rPr lang="en-US" sz="2400" b="1" smtClean="0">
                <a:latin typeface="Times New Roman" pitchFamily="18" charset="0"/>
                <a:cs typeface="Times New Roman" pitchFamily="18" charset="0"/>
              </a:rPr>
              <a:t>Các biện pháp giám sát, giáo dục áp dụng trong trường hợp được miễn trách nhiệm hình sự </a:t>
            </a:r>
            <a:r>
              <a:rPr lang="en-US" sz="2400" i="1" smtClean="0">
                <a:latin typeface="Times New Roman" pitchFamily="18" charset="0"/>
                <a:cs typeface="Times New Roman" pitchFamily="18" charset="0"/>
              </a:rPr>
              <a:t>(Từ Điều 92 đến Điều 95, BLHS 2015)</a:t>
            </a:r>
          </a:p>
          <a:p>
            <a:pPr marL="0" indent="0" algn="just">
              <a:buClr>
                <a:srgbClr val="FF0000"/>
              </a:buClr>
              <a:buSzPct val="100000"/>
              <a:buFont typeface="Wingdings" pitchFamily="2" charset="2"/>
              <a:buChar char="Ø"/>
            </a:pPr>
            <a:r>
              <a:rPr lang="en-US" sz="2400" b="1" smtClean="0">
                <a:latin typeface="Times New Roman" pitchFamily="18" charset="0"/>
                <a:cs typeface="Times New Roman" pitchFamily="18" charset="0"/>
              </a:rPr>
              <a:t>Biện pháp tư pháp giáo dục tại trường giáo dưỡng </a:t>
            </a:r>
            <a:r>
              <a:rPr lang="en-US" sz="2400" i="1" smtClean="0">
                <a:latin typeface="Times New Roman" pitchFamily="18" charset="0"/>
                <a:cs typeface="Times New Roman" pitchFamily="18" charset="0"/>
              </a:rPr>
              <a:t>(Điều 96, 97, BLHS 2015)</a:t>
            </a:r>
          </a:p>
          <a:p>
            <a:pPr marL="0" indent="0" algn="just">
              <a:buClr>
                <a:srgbClr val="FF0000"/>
              </a:buClr>
              <a:buSzPct val="100000"/>
              <a:buFont typeface="Wingdings" pitchFamily="2" charset="2"/>
              <a:buChar char="Ø"/>
            </a:pPr>
            <a:r>
              <a:rPr lang="en-US" sz="2400" b="1" smtClean="0">
                <a:latin typeface="Times New Roman" pitchFamily="18" charset="0"/>
                <a:cs typeface="Times New Roman" pitchFamily="18" charset="0"/>
              </a:rPr>
              <a:t>Hình phạt </a:t>
            </a:r>
            <a:r>
              <a:rPr lang="en-US" sz="2400" i="1" smtClean="0">
                <a:latin typeface="Times New Roman" pitchFamily="18" charset="0"/>
                <a:cs typeface="Times New Roman" pitchFamily="18" charset="0"/>
              </a:rPr>
              <a:t>(Từ Điều 98 đến Điều 101. BLHS 2015)</a:t>
            </a:r>
          </a:p>
          <a:p>
            <a:pPr marL="0" indent="0" algn="just">
              <a:buClr>
                <a:srgbClr val="FF0000"/>
              </a:buClr>
              <a:buSzPct val="100000"/>
              <a:buFont typeface="Wingdings" pitchFamily="2" charset="2"/>
              <a:buChar char="Ø"/>
            </a:pPr>
            <a:r>
              <a:rPr lang="en-US" sz="2400" b="1" smtClean="0">
                <a:latin typeface="Times New Roman" pitchFamily="18" charset="0"/>
                <a:cs typeface="Times New Roman" pitchFamily="18" charset="0"/>
              </a:rPr>
              <a:t>Quyết định hình phạt, tổng hợp hình phạt, miễn giảm hình phạt, xóa án tích </a:t>
            </a:r>
            <a:r>
              <a:rPr lang="en-US" sz="2400" i="1" smtClean="0">
                <a:latin typeface="Times New Roman" pitchFamily="18" charset="0"/>
                <a:cs typeface="Times New Roman" pitchFamily="18" charset="0"/>
              </a:rPr>
              <a:t>(Từ Điều 102 đến Điều 107, BLHS 2015)</a:t>
            </a:r>
          </a:p>
          <a:p>
            <a:pPr marL="571500" lvl="0" indent="-571500" algn="just">
              <a:buNone/>
            </a:pPr>
            <a:endParaRPr lang="en-US" sz="2000" b="1">
              <a:latin typeface="Times New Roman" pitchFamily="18" charset="0"/>
              <a:cs typeface="Times New Roman" pitchFamily="18" charset="0"/>
            </a:endParaRPr>
          </a:p>
        </p:txBody>
      </p:sp>
      <p:sp>
        <p:nvSpPr>
          <p:cNvPr id="4" name="TextBox 3"/>
          <p:cNvSpPr txBox="1"/>
          <p:nvPr/>
        </p:nvSpPr>
        <p:spPr>
          <a:xfrm>
            <a:off x="304800" y="304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5" name="TextBox 4"/>
          <p:cNvSpPr txBox="1"/>
          <p:nvPr/>
        </p:nvSpPr>
        <p:spPr>
          <a:xfrm>
            <a:off x="381000" y="76200"/>
            <a:ext cx="7924800" cy="830997"/>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IV. Bộ luật hình sự - Phần các tội phạm</a:t>
            </a:r>
          </a:p>
        </p:txBody>
      </p:sp>
      <p:graphicFrame>
        <p:nvGraphicFramePr>
          <p:cNvPr id="10" name="Diagram 9"/>
          <p:cNvGraphicFramePr/>
          <p:nvPr/>
        </p:nvGraphicFramePr>
        <p:xfrm>
          <a:off x="152400" y="914400"/>
          <a:ext cx="8991600"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5" name="TextBox 4"/>
          <p:cNvSpPr txBox="1"/>
          <p:nvPr/>
        </p:nvSpPr>
        <p:spPr>
          <a:xfrm>
            <a:off x="304800" y="83403"/>
            <a:ext cx="7924800" cy="830997"/>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IV. Bộ luật hình sự - Phần các tội phạm</a:t>
            </a:r>
          </a:p>
        </p:txBody>
      </p:sp>
      <p:graphicFrame>
        <p:nvGraphicFramePr>
          <p:cNvPr id="4" name="Diagram 3"/>
          <p:cNvGraphicFramePr/>
          <p:nvPr/>
        </p:nvGraphicFramePr>
        <p:xfrm>
          <a:off x="152400" y="914400"/>
          <a:ext cx="8991600"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381001"/>
            <a:ext cx="79248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IV. Bộ luật hình sự - Phần các tội phạm</a:t>
            </a:r>
          </a:p>
          <a:p>
            <a:pPr marL="457200" lvl="0" indent="0" algn="just">
              <a:buNone/>
            </a:pPr>
            <a:endParaRPr lang="en-US" sz="2400" b="1" i="1" smtClean="0">
              <a:latin typeface="Times New Roman" pitchFamily="18" charset="0"/>
              <a:cs typeface="Times New Roman" pitchFamily="18" charset="0"/>
            </a:endParaRPr>
          </a:p>
        </p:txBody>
      </p:sp>
      <p:graphicFrame>
        <p:nvGraphicFramePr>
          <p:cNvPr id="7" name="Diagram 6"/>
          <p:cNvGraphicFramePr/>
          <p:nvPr/>
        </p:nvGraphicFramePr>
        <p:xfrm>
          <a:off x="304800" y="1295400"/>
          <a:ext cx="84582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2" descr="các tội xâm phạm ANQG.jpg"/>
          <p:cNvPicPr>
            <a:picLocks noChangeAspect="1"/>
          </p:cNvPicPr>
          <p:nvPr/>
        </p:nvPicPr>
        <p:blipFill>
          <a:blip r:embed="rId3"/>
          <a:stretch>
            <a:fillRect/>
          </a:stretch>
        </p:blipFill>
        <p:spPr>
          <a:xfrm>
            <a:off x="38100" y="0"/>
            <a:ext cx="9067800" cy="6857999"/>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c toi xam pham tinh mang suc khoe danh du.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c toi tu do con nguoi - cong dan.jpg"/>
          <p:cNvPicPr>
            <a:picLocks noChangeAspect="1"/>
          </p:cNvPicPr>
          <p:nvPr/>
        </p:nvPicPr>
        <p:blipFill>
          <a:blip r:embed="rId2"/>
          <a:stretch>
            <a:fillRect/>
          </a:stretch>
        </p:blipFill>
        <p:spPr>
          <a:xfrm>
            <a:off x="0" y="0"/>
            <a:ext cx="9143999" cy="685800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oi xam pham so huu.jpg"/>
          <p:cNvPicPr>
            <a:picLocks noChangeAspect="1"/>
          </p:cNvPicPr>
          <p:nvPr/>
        </p:nvPicPr>
        <p:blipFill>
          <a:blip r:embed="rId2"/>
          <a:stretch>
            <a:fillRect/>
          </a:stretch>
        </p:blipFill>
        <p:spPr>
          <a:xfrm>
            <a:off x="381000" y="381000"/>
            <a:ext cx="8458200" cy="60959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305800" cy="4495800"/>
          </a:xfrm>
        </p:spPr>
        <p:txBody>
          <a:bodyPr>
            <a:normAutofit lnSpcReduction="10000"/>
          </a:bodyPr>
          <a:lstStyle/>
          <a:p>
            <a:pPr marL="0" lvl="0" indent="406400" algn="just">
              <a:buClrTx/>
              <a:buSzPct val="100000"/>
              <a:buFont typeface="+mj-lt"/>
              <a:buAutoNum type="arabicPeriod"/>
              <a:tabLst>
                <a:tab pos="406400" algn="l"/>
              </a:tabLst>
            </a:pPr>
            <a:r>
              <a:rPr lang="en-US" sz="2800" smtClean="0">
                <a:latin typeface="Times New Roman" pitchFamily="18" charset="0"/>
                <a:cs typeface="Times New Roman" pitchFamily="18" charset="0"/>
              </a:rPr>
              <a:t>Tổng số </a:t>
            </a:r>
            <a:r>
              <a:rPr lang="en-US" sz="2800" smtClean="0">
                <a:solidFill>
                  <a:srgbClr val="FF0000"/>
                </a:solidFill>
                <a:latin typeface="Times New Roman" pitchFamily="18" charset="0"/>
                <a:cs typeface="Times New Roman" pitchFamily="18" charset="0"/>
              </a:rPr>
              <a:t>426 điều </a:t>
            </a:r>
            <a:r>
              <a:rPr lang="en-US" sz="2800" smtClean="0">
                <a:latin typeface="Times New Roman" pitchFamily="18" charset="0"/>
                <a:cs typeface="Times New Roman" pitchFamily="18" charset="0"/>
              </a:rPr>
              <a:t>của Bộ luật thì có </a:t>
            </a:r>
            <a:r>
              <a:rPr lang="en-US" sz="2800" smtClean="0">
                <a:solidFill>
                  <a:srgbClr val="FF0000"/>
                </a:solidFill>
                <a:latin typeface="Times New Roman" pitchFamily="18" charset="0"/>
                <a:cs typeface="Times New Roman" pitchFamily="18" charset="0"/>
              </a:rPr>
              <a:t>72 điều mới</a:t>
            </a:r>
            <a:r>
              <a:rPr lang="en-US" sz="2800" smtClean="0">
                <a:latin typeface="Times New Roman" pitchFamily="18" charset="0"/>
                <a:cs typeface="Times New Roman" pitchFamily="18" charset="0"/>
              </a:rPr>
              <a:t>, </a:t>
            </a:r>
            <a:r>
              <a:rPr lang="en-US" sz="2800" smtClean="0">
                <a:solidFill>
                  <a:srgbClr val="FF0000"/>
                </a:solidFill>
                <a:latin typeface="Times New Roman" pitchFamily="18" charset="0"/>
                <a:cs typeface="Times New Roman" pitchFamily="18" charset="0"/>
              </a:rPr>
              <a:t>362 điều được sửa đổi</a:t>
            </a:r>
            <a:r>
              <a:rPr lang="en-US" sz="2800" smtClean="0">
                <a:latin typeface="Times New Roman" pitchFamily="18" charset="0"/>
                <a:cs typeface="Times New Roman" pitchFamily="18" charset="0"/>
              </a:rPr>
              <a:t>, </a:t>
            </a:r>
            <a:r>
              <a:rPr lang="en-US" sz="2800" smtClean="0">
                <a:solidFill>
                  <a:srgbClr val="FF0000"/>
                </a:solidFill>
                <a:latin typeface="Times New Roman" pitchFamily="18" charset="0"/>
                <a:cs typeface="Times New Roman" pitchFamily="18" charset="0"/>
              </a:rPr>
              <a:t>17 điều giữ nguyên</a:t>
            </a:r>
            <a:r>
              <a:rPr lang="en-US" sz="2800" smtClean="0">
                <a:latin typeface="Times New Roman" pitchFamily="18" charset="0"/>
                <a:cs typeface="Times New Roman" pitchFamily="18" charset="0"/>
              </a:rPr>
              <a:t>, 07 điều bãi bỏ. Những điểm mới cơ bản cần chú ý trong Phần chung của bộ luật.</a:t>
            </a:r>
          </a:p>
          <a:p>
            <a:pPr marL="0" lvl="0" indent="406400" algn="just">
              <a:buClrTx/>
              <a:buSzPct val="100000"/>
              <a:buFont typeface="+mj-lt"/>
              <a:buAutoNum type="arabicPeriod"/>
              <a:tabLst>
                <a:tab pos="406400" algn="l"/>
              </a:tabLst>
            </a:pPr>
            <a:r>
              <a:rPr lang="en-US" sz="2800" smtClean="0">
                <a:latin typeface="Times New Roman" pitchFamily="18" charset="0"/>
                <a:cs typeface="Times New Roman" pitchFamily="18" charset="0"/>
              </a:rPr>
              <a:t>Bổ sung quy định về </a:t>
            </a:r>
            <a:r>
              <a:rPr lang="en-US" sz="2800" smtClean="0">
                <a:solidFill>
                  <a:srgbClr val="FF0000"/>
                </a:solidFill>
                <a:latin typeface="Times New Roman" pitchFamily="18" charset="0"/>
                <a:cs typeface="Times New Roman" pitchFamily="18" charset="0"/>
              </a:rPr>
              <a:t>trách nhiệm hình sự của pháp nhân thương mại.</a:t>
            </a:r>
          </a:p>
          <a:p>
            <a:pPr marL="0" lvl="0" indent="406400" algn="just">
              <a:buClrTx/>
              <a:buSzPct val="100000"/>
              <a:buFont typeface="+mj-lt"/>
              <a:buAutoNum type="arabicPeriod"/>
              <a:tabLst>
                <a:tab pos="406400" algn="l"/>
              </a:tabLst>
            </a:pPr>
            <a:r>
              <a:rPr lang="en-US" sz="2800" smtClean="0">
                <a:solidFill>
                  <a:srgbClr val="FF0000"/>
                </a:solidFill>
                <a:latin typeface="Times New Roman" pitchFamily="18" charset="0"/>
                <a:cs typeface="Times New Roman" pitchFamily="18" charset="0"/>
              </a:rPr>
              <a:t>Giảm hình phạt tử hình</a:t>
            </a:r>
            <a:r>
              <a:rPr lang="en-US" sz="2800" smtClean="0">
                <a:latin typeface="Times New Roman" pitchFamily="18" charset="0"/>
                <a:cs typeface="Times New Roman" pitchFamily="18" charset="0"/>
              </a:rPr>
              <a:t>: giảm số lượng điều không áp dụng hình phạt tử hình; bổ sung đối tượng không áp dụng hình phạt tử hình là người từ 75 tuổi trở lên khi phạm tội/xét xử; mở rộng 02 trường hợp không thi hành án tử hình</a:t>
            </a:r>
          </a:p>
          <a:p>
            <a:pPr marL="0" lvl="0" indent="0" algn="just">
              <a:buFontTx/>
              <a:buChar char="-"/>
            </a:pPr>
            <a:endParaRPr lang="en-US" sz="2800" b="1">
              <a:latin typeface="Times New Roman" pitchFamily="18" charset="0"/>
              <a:cs typeface="Times New Roman" pitchFamily="18" charset="0"/>
            </a:endParaRPr>
          </a:p>
        </p:txBody>
      </p:sp>
      <p:sp>
        <p:nvSpPr>
          <p:cNvPr id="5" name="TextBox 4"/>
          <p:cNvSpPr txBox="1"/>
          <p:nvPr/>
        </p:nvSpPr>
        <p:spPr>
          <a:xfrm>
            <a:off x="609600" y="685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 Những điểm mới của BLHS 2015</a:t>
            </a:r>
          </a:p>
          <a:p>
            <a:endParaRPr lang="en-US" sz="24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0"/>
          <a:ext cx="9144000" cy="6858000"/>
        </p:xfrm>
        <a:graphic>
          <a:graphicData uri="http://schemas.openxmlformats.org/drawingml/2006/table">
            <a:tbl>
              <a:tblPr firstRow="1" bandRow="1">
                <a:tableStyleId>{5C22544A-7EE6-4342-B048-85BDC9FD1C3A}</a:tableStyleId>
              </a:tblPr>
              <a:tblGrid>
                <a:gridCol w="2305210"/>
                <a:gridCol w="6838790"/>
              </a:tblGrid>
              <a:tr h="987701">
                <a:tc>
                  <a:txBody>
                    <a:bodyPr/>
                    <a:lstStyle/>
                    <a:p>
                      <a:r>
                        <a:rPr lang="en-US" b="1" smtClean="0">
                          <a:latin typeface="Times New Roman" pitchFamily="18" charset="0"/>
                          <a:cs typeface="Times New Roman" pitchFamily="18" charset="0"/>
                        </a:rPr>
                        <a:t>Tội</a:t>
                      </a:r>
                      <a:r>
                        <a:rPr lang="en-US" b="1" baseline="0" smtClean="0">
                          <a:latin typeface="Times New Roman" pitchFamily="18" charset="0"/>
                          <a:cs typeface="Times New Roman" pitchFamily="18" charset="0"/>
                        </a:rPr>
                        <a:t> phạm xâm phạm  sở hữu</a:t>
                      </a:r>
                      <a:endParaRPr lang="en-US" b="1">
                        <a:latin typeface="Times New Roman" pitchFamily="18" charset="0"/>
                        <a:cs typeface="Times New Roman" pitchFamily="18" charset="0"/>
                      </a:endParaRPr>
                    </a:p>
                  </a:txBody>
                  <a:tcPr/>
                </a:tc>
                <a:tc>
                  <a:txBody>
                    <a:bodyPr/>
                    <a:lstStyle/>
                    <a:p>
                      <a:r>
                        <a:rPr lang="en-US" b="1" smtClean="0">
                          <a:latin typeface="Times New Roman" pitchFamily="18" charset="0"/>
                          <a:cs typeface="Times New Roman" pitchFamily="18" charset="0"/>
                        </a:rPr>
                        <a:t>Phân</a:t>
                      </a:r>
                      <a:r>
                        <a:rPr lang="en-US" b="1" baseline="0" smtClean="0">
                          <a:latin typeface="Times New Roman" pitchFamily="18" charset="0"/>
                          <a:cs typeface="Times New Roman" pitchFamily="18" charset="0"/>
                        </a:rPr>
                        <a:t> biệt</a:t>
                      </a:r>
                      <a:endParaRPr lang="en-US" b="1">
                        <a:latin typeface="Times New Roman" pitchFamily="18" charset="0"/>
                        <a:cs typeface="Times New Roman" pitchFamily="18" charset="0"/>
                      </a:endParaRPr>
                    </a:p>
                  </a:txBody>
                  <a:tcPr/>
                </a:tc>
              </a:tr>
              <a:tr h="1789044">
                <a:tc>
                  <a:txBody>
                    <a:bodyPr/>
                    <a:lstStyle/>
                    <a:p>
                      <a:r>
                        <a:rPr lang="en-US" b="1" smtClean="0">
                          <a:latin typeface="Times New Roman" pitchFamily="18" charset="0"/>
                          <a:cs typeface="Times New Roman" pitchFamily="18" charset="0"/>
                        </a:rPr>
                        <a:t>Cướp</a:t>
                      </a:r>
                      <a:r>
                        <a:rPr lang="en-US" b="1" baseline="0" smtClean="0">
                          <a:latin typeface="Times New Roman" pitchFamily="18" charset="0"/>
                          <a:cs typeface="Times New Roman" pitchFamily="18" charset="0"/>
                        </a:rPr>
                        <a:t> tài sản</a:t>
                      </a:r>
                      <a:endParaRPr lang="en-US" b="1">
                        <a:latin typeface="Times New Roman" pitchFamily="18" charset="0"/>
                        <a:cs typeface="Times New Roman" pitchFamily="18" charset="0"/>
                      </a:endParaRPr>
                    </a:p>
                  </a:txBody>
                  <a:tcPr/>
                </a:tc>
                <a:tc>
                  <a:txBody>
                    <a:bodyPr/>
                    <a:lstStyle/>
                    <a:p>
                      <a:r>
                        <a:rPr lang="en-US" b="1" smtClean="0">
                          <a:latin typeface="Times New Roman" pitchFamily="18" charset="0"/>
                          <a:cs typeface="Times New Roman" pitchFamily="18" charset="0"/>
                        </a:rPr>
                        <a:t>Dùng</a:t>
                      </a:r>
                      <a:r>
                        <a:rPr lang="en-US" b="1" baseline="0" smtClean="0">
                          <a:latin typeface="Times New Roman" pitchFamily="18" charset="0"/>
                          <a:cs typeface="Times New Roman" pitchFamily="18" charset="0"/>
                        </a:rPr>
                        <a:t> vũ lực (sức mạnh vật chất để tác động vào người khác), đe dọa dùng vũ lực ngay tức khắc (dùng lời nói, cử chỉ đe dọa sẽ dùng vũ lực tức thời) hoặc hành vi khác (dùng gây mê, gây tê, thuốc độc, thuốc ngủ)</a:t>
                      </a:r>
                    </a:p>
                    <a:p>
                      <a:r>
                        <a:rPr lang="en-US" b="1" baseline="0" smtClean="0">
                          <a:latin typeface="Times New Roman" pitchFamily="18" charset="0"/>
                          <a:cs typeface="Times New Roman" pitchFamily="18" charset="0"/>
                        </a:rPr>
                        <a:t>Người bị tấn công không thể chống cự lại được</a:t>
                      </a:r>
                      <a:endParaRPr lang="en-US" b="1">
                        <a:latin typeface="Times New Roman" pitchFamily="18" charset="0"/>
                        <a:cs typeface="Times New Roman" pitchFamily="18" charset="0"/>
                      </a:endParaRPr>
                    </a:p>
                  </a:txBody>
                  <a:tcPr/>
                </a:tc>
              </a:tr>
              <a:tr h="1118152">
                <a:tc>
                  <a:txBody>
                    <a:bodyPr/>
                    <a:lstStyle/>
                    <a:p>
                      <a:r>
                        <a:rPr lang="en-US" b="1" smtClean="0">
                          <a:latin typeface="Times New Roman" pitchFamily="18" charset="0"/>
                          <a:cs typeface="Times New Roman" pitchFamily="18" charset="0"/>
                        </a:rPr>
                        <a:t>Cưỡng</a:t>
                      </a:r>
                      <a:r>
                        <a:rPr lang="en-US" b="1" baseline="0" smtClean="0">
                          <a:latin typeface="Times New Roman" pitchFamily="18" charset="0"/>
                          <a:cs typeface="Times New Roman" pitchFamily="18" charset="0"/>
                        </a:rPr>
                        <a:t> đoạt tài sản</a:t>
                      </a:r>
                      <a:endParaRPr lang="en-US" b="1">
                        <a:latin typeface="Times New Roman" pitchFamily="18" charset="0"/>
                        <a:cs typeface="Times New Roman" pitchFamily="18" charset="0"/>
                      </a:endParaRPr>
                    </a:p>
                  </a:txBody>
                  <a:tcPr/>
                </a:tc>
                <a:tc>
                  <a:txBody>
                    <a:bodyPr/>
                    <a:lstStyle/>
                    <a:p>
                      <a:r>
                        <a:rPr lang="en-US" b="1" smtClean="0">
                          <a:latin typeface="Times New Roman" pitchFamily="18" charset="0"/>
                          <a:cs typeface="Times New Roman" pitchFamily="18" charset="0"/>
                        </a:rPr>
                        <a:t>Đe</a:t>
                      </a:r>
                      <a:r>
                        <a:rPr lang="en-US" b="1" baseline="0" smtClean="0">
                          <a:latin typeface="Times New Roman" pitchFamily="18" charset="0"/>
                          <a:cs typeface="Times New Roman" pitchFamily="18" charset="0"/>
                        </a:rPr>
                        <a:t> dọa sẽ dùng vũ lực (sẽ dùng vũ lực nhưng ko tức khắc) hoặc thủ đoạn khác uy hiếp tinh thần (đe dọa hủy hoại tài sản, đe dọa tố giác hành vi phạm pháp, đe dọa công bố thông tin đời tư..)</a:t>
                      </a:r>
                      <a:endParaRPr lang="en-US" b="1">
                        <a:latin typeface="Times New Roman" pitchFamily="18" charset="0"/>
                        <a:cs typeface="Times New Roman" pitchFamily="18" charset="0"/>
                      </a:endParaRPr>
                    </a:p>
                  </a:txBody>
                  <a:tcPr/>
                </a:tc>
              </a:tr>
              <a:tr h="987701">
                <a:tc>
                  <a:txBody>
                    <a:bodyPr/>
                    <a:lstStyle/>
                    <a:p>
                      <a:r>
                        <a:rPr lang="en-US" b="1" smtClean="0">
                          <a:latin typeface="Times New Roman" pitchFamily="18" charset="0"/>
                          <a:cs typeface="Times New Roman" pitchFamily="18" charset="0"/>
                        </a:rPr>
                        <a:t>Cướp</a:t>
                      </a:r>
                      <a:r>
                        <a:rPr lang="en-US" b="1" baseline="0" smtClean="0">
                          <a:latin typeface="Times New Roman" pitchFamily="18" charset="0"/>
                          <a:cs typeface="Times New Roman" pitchFamily="18" charset="0"/>
                        </a:rPr>
                        <a:t> giật tài sản</a:t>
                      </a:r>
                      <a:endParaRPr lang="en-US" b="1">
                        <a:latin typeface="Times New Roman" pitchFamily="18" charset="0"/>
                        <a:cs typeface="Times New Roman" pitchFamily="18" charset="0"/>
                      </a:endParaRPr>
                    </a:p>
                  </a:txBody>
                  <a:tcPr/>
                </a:tc>
                <a:tc>
                  <a:txBody>
                    <a:bodyPr/>
                    <a:lstStyle/>
                    <a:p>
                      <a:r>
                        <a:rPr lang="en-US" b="1" smtClean="0">
                          <a:latin typeface="Times New Roman" pitchFamily="18" charset="0"/>
                          <a:cs typeface="Times New Roman" pitchFamily="18" charset="0"/>
                        </a:rPr>
                        <a:t>Lợi dụng</a:t>
                      </a:r>
                      <a:r>
                        <a:rPr lang="en-US" b="1" baseline="0" smtClean="0">
                          <a:latin typeface="Times New Roman" pitchFamily="18" charset="0"/>
                          <a:cs typeface="Times New Roman" pitchFamily="18" charset="0"/>
                        </a:rPr>
                        <a:t> sơ hở của người quản lý tài sản</a:t>
                      </a:r>
                    </a:p>
                    <a:p>
                      <a:r>
                        <a:rPr lang="en-US" b="1" baseline="0" smtClean="0">
                          <a:latin typeface="Times New Roman" pitchFamily="18" charset="0"/>
                          <a:cs typeface="Times New Roman" pitchFamily="18" charset="0"/>
                        </a:rPr>
                        <a:t>Công khai,  nhanh chóng, không che dấu trước người quản lý tài sản</a:t>
                      </a:r>
                      <a:endParaRPr lang="en-US" b="1">
                        <a:latin typeface="Times New Roman" pitchFamily="18" charset="0"/>
                        <a:cs typeface="Times New Roman" pitchFamily="18" charset="0"/>
                      </a:endParaRPr>
                    </a:p>
                  </a:txBody>
                  <a:tcPr/>
                </a:tc>
              </a:tr>
              <a:tr h="987701">
                <a:tc>
                  <a:txBody>
                    <a:bodyPr/>
                    <a:lstStyle/>
                    <a:p>
                      <a:r>
                        <a:rPr lang="en-US" b="1" smtClean="0">
                          <a:latin typeface="Times New Roman" pitchFamily="18" charset="0"/>
                          <a:cs typeface="Times New Roman" pitchFamily="18" charset="0"/>
                        </a:rPr>
                        <a:t>Trộm</a:t>
                      </a:r>
                      <a:r>
                        <a:rPr lang="en-US" b="1" baseline="0" smtClean="0">
                          <a:latin typeface="Times New Roman" pitchFamily="18" charset="0"/>
                          <a:cs typeface="Times New Roman" pitchFamily="18" charset="0"/>
                        </a:rPr>
                        <a:t> cắp tài sản</a:t>
                      </a:r>
                      <a:endParaRPr lang="en-US" b="1">
                        <a:latin typeface="Times New Roman" pitchFamily="18" charset="0"/>
                        <a:cs typeface="Times New Roman" pitchFamily="18" charset="0"/>
                      </a:endParaRPr>
                    </a:p>
                  </a:txBody>
                  <a:tcPr/>
                </a:tc>
                <a:tc>
                  <a:txBody>
                    <a:bodyPr/>
                    <a:lstStyle/>
                    <a:p>
                      <a:r>
                        <a:rPr lang="en-US" b="1" smtClean="0">
                          <a:latin typeface="Times New Roman" pitchFamily="18" charset="0"/>
                          <a:cs typeface="Times New Roman" pitchFamily="18" charset="0"/>
                        </a:rPr>
                        <a:t>Che</a:t>
                      </a:r>
                      <a:r>
                        <a:rPr lang="en-US" b="1" baseline="0" smtClean="0">
                          <a:latin typeface="Times New Roman" pitchFamily="18" charset="0"/>
                          <a:cs typeface="Times New Roman" pitchFamily="18" charset="0"/>
                        </a:rPr>
                        <a:t> dấu trước người quản lý tài sản</a:t>
                      </a:r>
                    </a:p>
                    <a:p>
                      <a:r>
                        <a:rPr lang="en-US" b="1" baseline="0" smtClean="0">
                          <a:latin typeface="Times New Roman" pitchFamily="18" charset="0"/>
                          <a:cs typeface="Times New Roman" pitchFamily="18" charset="0"/>
                        </a:rPr>
                        <a:t>Lén lút, bí mật</a:t>
                      </a:r>
                      <a:endParaRPr lang="en-US" b="1">
                        <a:latin typeface="Times New Roman" pitchFamily="18" charset="0"/>
                        <a:cs typeface="Times New Roman" pitchFamily="18" charset="0"/>
                      </a:endParaRPr>
                    </a:p>
                  </a:txBody>
                  <a:tcPr/>
                </a:tc>
              </a:tr>
              <a:tr h="987701">
                <a:tc>
                  <a:txBody>
                    <a:bodyPr/>
                    <a:lstStyle/>
                    <a:p>
                      <a:r>
                        <a:rPr lang="en-US" b="1" smtClean="0">
                          <a:latin typeface="Times New Roman" pitchFamily="18" charset="0"/>
                          <a:cs typeface="Times New Roman" pitchFamily="18" charset="0"/>
                        </a:rPr>
                        <a:t>Công</a:t>
                      </a:r>
                      <a:r>
                        <a:rPr lang="en-US" b="1" baseline="0" smtClean="0">
                          <a:latin typeface="Times New Roman" pitchFamily="18" charset="0"/>
                          <a:cs typeface="Times New Roman" pitchFamily="18" charset="0"/>
                        </a:rPr>
                        <a:t> nhiên chiếm đoạt tài sản</a:t>
                      </a:r>
                      <a:endParaRPr lang="en-US" b="1">
                        <a:latin typeface="Times New Roman" pitchFamily="18" charset="0"/>
                        <a:cs typeface="Times New Roman" pitchFamily="18" charset="0"/>
                      </a:endParaRPr>
                    </a:p>
                  </a:txBody>
                  <a:tcPr/>
                </a:tc>
                <a:tc>
                  <a:txBody>
                    <a:bodyPr/>
                    <a:lstStyle/>
                    <a:p>
                      <a:r>
                        <a:rPr lang="en-US" b="1" smtClean="0">
                          <a:latin typeface="Times New Roman" pitchFamily="18" charset="0"/>
                          <a:cs typeface="Times New Roman" pitchFamily="18" charset="0"/>
                        </a:rPr>
                        <a:t>Người</a:t>
                      </a:r>
                      <a:r>
                        <a:rPr lang="en-US" b="1" baseline="0" smtClean="0">
                          <a:latin typeface="Times New Roman" pitchFamily="18" charset="0"/>
                          <a:cs typeface="Times New Roman" pitchFamily="18" charset="0"/>
                        </a:rPr>
                        <a:t> quản lý tài sản không có điều kiện ngăn cản hành vi vì điều kiện khách quan, hành vi chiếm đoạt diễn ra công khai</a:t>
                      </a:r>
                      <a:endParaRPr lang="en-US" b="1">
                        <a:latin typeface="Times New Roman" pitchFamily="18" charset="0"/>
                        <a:cs typeface="Times New Roman" pitchFamily="18" charset="0"/>
                      </a:endParaRPr>
                    </a:p>
                  </a:txBody>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c toi xam pham che do HNGD.jpg"/>
          <p:cNvPicPr>
            <a:picLocks noChangeAspect="1"/>
          </p:cNvPicPr>
          <p:nvPr/>
        </p:nvPicPr>
        <p:blipFill>
          <a:blip r:embed="rId2"/>
          <a:stretch>
            <a:fillRect/>
          </a:stretch>
        </p:blipFill>
        <p:spPr>
          <a:xfrm>
            <a:off x="381001" y="381000"/>
            <a:ext cx="8382000" cy="57150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c toi pham ve ma tuy.jpg"/>
          <p:cNvPicPr>
            <a:picLocks noChangeAspect="1"/>
          </p:cNvPicPr>
          <p:nvPr/>
        </p:nvPicPr>
        <p:blipFill>
          <a:blip r:embed="rId2"/>
          <a:stretch>
            <a:fillRect/>
          </a:stretch>
        </p:blipFill>
        <p:spPr>
          <a:xfrm>
            <a:off x="381000" y="381000"/>
            <a:ext cx="8534399" cy="60198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304800" y="1905000"/>
          <a:ext cx="85344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85800" y="533400"/>
            <a:ext cx="7772400" cy="523220"/>
          </a:xfrm>
          <a:prstGeom prst="rect">
            <a:avLst/>
          </a:prstGeom>
          <a:noFill/>
        </p:spPr>
        <p:txBody>
          <a:bodyPr wrap="square" rtlCol="0">
            <a:spAutoFit/>
          </a:bodyPr>
          <a:lstStyle/>
          <a:p>
            <a:pPr algn="ctr"/>
            <a:r>
              <a:rPr lang="en-US" sz="2800" b="1" smtClean="0">
                <a:solidFill>
                  <a:srgbClr val="FF0000"/>
                </a:solidFill>
                <a:latin typeface="Times New Roman" pitchFamily="18" charset="0"/>
                <a:cs typeface="Times New Roman" pitchFamily="18" charset="0"/>
              </a:rPr>
              <a:t>CẤU THÀNH TỘI PHẠM</a:t>
            </a:r>
            <a:endParaRPr lang="en-US" sz="2800" b="1">
              <a:solidFill>
                <a:srgbClr val="FF0000"/>
              </a:solidFill>
              <a:latin typeface="Times New Roman" pitchFamily="18" charset="0"/>
              <a:cs typeface="Times New Roman" pitchFamily="18" charset="0"/>
            </a:endParaRPr>
          </a:p>
        </p:txBody>
      </p:sp>
      <p:sp>
        <p:nvSpPr>
          <p:cNvPr id="6" name="TextBox 5"/>
          <p:cNvSpPr txBox="1"/>
          <p:nvPr/>
        </p:nvSpPr>
        <p:spPr>
          <a:xfrm>
            <a:off x="457200" y="1066800"/>
            <a:ext cx="8153400" cy="830997"/>
          </a:xfrm>
          <a:prstGeom prst="rect">
            <a:avLst/>
          </a:prstGeom>
          <a:noFill/>
        </p:spPr>
        <p:txBody>
          <a:bodyPr wrap="square" rtlCol="0">
            <a:spAutoFit/>
          </a:bodyPr>
          <a:lstStyle/>
          <a:p>
            <a:r>
              <a:rPr lang="en-US" sz="2400" b="1" smtClean="0">
                <a:solidFill>
                  <a:srgbClr val="FF0000"/>
                </a:solidFill>
                <a:latin typeface="Times New Roman" pitchFamily="18" charset="0"/>
                <a:cs typeface="Times New Roman" pitchFamily="18" charset="0"/>
              </a:rPr>
              <a:t>CTTP: là tổng thể các dấu hiệu pháp lý đặc trưng của tội phạm cụ thể được quy định trong BLHS.</a:t>
            </a:r>
            <a:endParaRPr lang="en-US" sz="2400" b="1">
              <a:solidFill>
                <a:srgbClr val="FF0000"/>
              </a:solidFill>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533400"/>
            <a:ext cx="7772400" cy="523220"/>
          </a:xfrm>
          <a:prstGeom prst="rect">
            <a:avLst/>
          </a:prstGeom>
          <a:noFill/>
        </p:spPr>
        <p:txBody>
          <a:bodyPr wrap="square" rtlCol="0">
            <a:spAutoFit/>
          </a:bodyPr>
          <a:lstStyle/>
          <a:p>
            <a:pPr algn="ctr"/>
            <a:r>
              <a:rPr lang="en-US" sz="2800" b="1" smtClean="0">
                <a:solidFill>
                  <a:srgbClr val="FF0000"/>
                </a:solidFill>
                <a:latin typeface="Times New Roman" pitchFamily="18" charset="0"/>
                <a:cs typeface="Times New Roman" pitchFamily="18" charset="0"/>
              </a:rPr>
              <a:t>CẤU THÀNH TỘI PHẠM</a:t>
            </a:r>
            <a:endParaRPr lang="en-US" sz="2800" b="1">
              <a:solidFill>
                <a:srgbClr val="FF0000"/>
              </a:solidFill>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381000" y="1397000"/>
          <a:ext cx="8305800" cy="4699000"/>
        </p:xfrm>
        <a:graphic>
          <a:graphicData uri="http://schemas.openxmlformats.org/drawingml/2006/table">
            <a:tbl>
              <a:tblPr firstRow="1" bandRow="1">
                <a:tableStyleId>{5C22544A-7EE6-4342-B048-85BDC9FD1C3A}</a:tableStyleId>
              </a:tblPr>
              <a:tblGrid>
                <a:gridCol w="4152900"/>
                <a:gridCol w="4152900"/>
              </a:tblGrid>
              <a:tr h="745547">
                <a:tc>
                  <a:txBody>
                    <a:bodyPr/>
                    <a:lstStyle/>
                    <a:p>
                      <a:r>
                        <a:rPr lang="en-US" smtClean="0">
                          <a:latin typeface="Times New Roman" pitchFamily="18" charset="0"/>
                          <a:cs typeface="Times New Roman" pitchFamily="18" charset="0"/>
                        </a:rPr>
                        <a:t>CẤU</a:t>
                      </a:r>
                      <a:r>
                        <a:rPr lang="en-US" baseline="0" smtClean="0">
                          <a:latin typeface="Times New Roman" pitchFamily="18" charset="0"/>
                          <a:cs typeface="Times New Roman" pitchFamily="18" charset="0"/>
                        </a:rPr>
                        <a:t> THÀNH TỘI PHẠM VẬT CHẤT</a:t>
                      </a:r>
                      <a:endParaRPr lang="en-US">
                        <a:latin typeface="Times New Roman" pitchFamily="18" charset="0"/>
                        <a:cs typeface="Times New Roman" pitchFamily="18" charset="0"/>
                      </a:endParaRPr>
                    </a:p>
                  </a:txBody>
                  <a:tcPr/>
                </a:tc>
                <a:tc>
                  <a:txBody>
                    <a:bodyPr/>
                    <a:lstStyle/>
                    <a:p>
                      <a:r>
                        <a:rPr lang="en-US" smtClean="0">
                          <a:latin typeface="Times New Roman" pitchFamily="18" charset="0"/>
                          <a:cs typeface="Times New Roman" pitchFamily="18" charset="0"/>
                        </a:rPr>
                        <a:t>CẤU</a:t>
                      </a:r>
                      <a:r>
                        <a:rPr lang="en-US" baseline="0" smtClean="0">
                          <a:latin typeface="Times New Roman" pitchFamily="18" charset="0"/>
                          <a:cs typeface="Times New Roman" pitchFamily="18" charset="0"/>
                        </a:rPr>
                        <a:t> THÀNH TỘI PHẠM HÌNH THỨC</a:t>
                      </a:r>
                      <a:endParaRPr lang="en-US">
                        <a:latin typeface="Times New Roman" pitchFamily="18" charset="0"/>
                        <a:cs typeface="Times New Roman" pitchFamily="18" charset="0"/>
                      </a:endParaRPr>
                    </a:p>
                  </a:txBody>
                  <a:tcPr/>
                </a:tc>
              </a:tr>
              <a:tr h="1929825">
                <a:tc>
                  <a:txBody>
                    <a:bodyPr/>
                    <a:lstStyle/>
                    <a:p>
                      <a:r>
                        <a:rPr lang="en-US" b="1" smtClean="0">
                          <a:latin typeface="Times New Roman" pitchFamily="18" charset="0"/>
                          <a:cs typeface="Times New Roman" pitchFamily="18" charset="0"/>
                        </a:rPr>
                        <a:t>Mặt</a:t>
                      </a:r>
                      <a:r>
                        <a:rPr lang="en-US" b="1" baseline="0" smtClean="0">
                          <a:latin typeface="Times New Roman" pitchFamily="18" charset="0"/>
                          <a:cs typeface="Times New Roman" pitchFamily="18" charset="0"/>
                        </a:rPr>
                        <a:t> khách quan của tội phạm bao gồm:</a:t>
                      </a:r>
                    </a:p>
                    <a:p>
                      <a:pPr>
                        <a:buFontTx/>
                        <a:buChar char="-"/>
                      </a:pPr>
                      <a:r>
                        <a:rPr lang="en-US" b="1" baseline="0" smtClean="0">
                          <a:latin typeface="Times New Roman" pitchFamily="18" charset="0"/>
                          <a:cs typeface="Times New Roman" pitchFamily="18" charset="0"/>
                        </a:rPr>
                        <a:t>Hành vi nguy hiểm</a:t>
                      </a:r>
                    </a:p>
                    <a:p>
                      <a:pPr>
                        <a:buFontTx/>
                        <a:buChar char="-"/>
                      </a:pPr>
                      <a:r>
                        <a:rPr lang="en-US" b="1" baseline="0" smtClean="0">
                          <a:latin typeface="Times New Roman" pitchFamily="18" charset="0"/>
                          <a:cs typeface="Times New Roman" pitchFamily="18" charset="0"/>
                        </a:rPr>
                        <a:t>Hậu quả do hành vi nguy hiểm gây ra</a:t>
                      </a:r>
                    </a:p>
                    <a:p>
                      <a:pPr>
                        <a:buFontTx/>
                        <a:buChar char="-"/>
                      </a:pPr>
                      <a:r>
                        <a:rPr lang="en-US" b="1" baseline="0" smtClean="0">
                          <a:latin typeface="Times New Roman" pitchFamily="18" charset="0"/>
                          <a:cs typeface="Times New Roman" pitchFamily="18" charset="0"/>
                        </a:rPr>
                        <a:t>Mối quan hệ nhân quả giữa hành vi nguy hiểm và hậu quả xảy ra</a:t>
                      </a:r>
                      <a:endParaRPr lang="en-US" b="1">
                        <a:latin typeface="Times New Roman" pitchFamily="18" charset="0"/>
                        <a:cs typeface="Times New Roman" pitchFamily="18" charset="0"/>
                      </a:endParaRPr>
                    </a:p>
                  </a:txBody>
                  <a:tcPr/>
                </a:tc>
                <a:tc>
                  <a:txBody>
                    <a:bodyPr/>
                    <a:lstStyle/>
                    <a:p>
                      <a:r>
                        <a:rPr lang="en-US" b="1" smtClean="0">
                          <a:latin typeface="Times New Roman" pitchFamily="18" charset="0"/>
                          <a:cs typeface="Times New Roman" pitchFamily="18" charset="0"/>
                        </a:rPr>
                        <a:t>Mặt khách</a:t>
                      </a:r>
                      <a:r>
                        <a:rPr lang="en-US" b="1" baseline="0" smtClean="0">
                          <a:latin typeface="Times New Roman" pitchFamily="18" charset="0"/>
                          <a:cs typeface="Times New Roman" pitchFamily="18" charset="0"/>
                        </a:rPr>
                        <a:t> quan của tội phạm bao gồm:</a:t>
                      </a:r>
                    </a:p>
                    <a:p>
                      <a:r>
                        <a:rPr lang="en-US" b="1" baseline="0" smtClean="0">
                          <a:latin typeface="Times New Roman" pitchFamily="18" charset="0"/>
                          <a:cs typeface="Times New Roman" pitchFamily="18" charset="0"/>
                        </a:rPr>
                        <a:t>-Hành vi nguy hiểm cho xã hội</a:t>
                      </a:r>
                      <a:endParaRPr lang="en-US" b="1">
                        <a:latin typeface="Times New Roman" pitchFamily="18" charset="0"/>
                        <a:cs typeface="Times New Roman" pitchFamily="18" charset="0"/>
                      </a:endParaRPr>
                    </a:p>
                  </a:txBody>
                  <a:tcPr/>
                </a:tc>
              </a:tr>
              <a:tr h="2023628">
                <a:tc>
                  <a:txBody>
                    <a:bodyPr/>
                    <a:lstStyle/>
                    <a:p>
                      <a:pPr>
                        <a:buFontTx/>
                        <a:buNone/>
                      </a:pPr>
                      <a:r>
                        <a:rPr lang="en-US" b="1" smtClean="0">
                          <a:latin typeface="Times New Roman" pitchFamily="18" charset="0"/>
                          <a:cs typeface="Times New Roman" pitchFamily="18" charset="0"/>
                        </a:rPr>
                        <a:t>Ví</a:t>
                      </a:r>
                      <a:r>
                        <a:rPr lang="en-US" b="1" baseline="0" smtClean="0">
                          <a:latin typeface="Times New Roman" pitchFamily="18" charset="0"/>
                          <a:cs typeface="Times New Roman" pitchFamily="18" charset="0"/>
                        </a:rPr>
                        <a:t> dụ:</a:t>
                      </a:r>
                    </a:p>
                    <a:p>
                      <a:pPr marL="0" marR="0" indent="0" algn="l" defTabSz="914400" rtl="0" eaLnBrk="1" fontAlgn="auto" latinLnBrk="0" hangingPunct="1">
                        <a:lnSpc>
                          <a:spcPct val="100000"/>
                        </a:lnSpc>
                        <a:spcBef>
                          <a:spcPts val="0"/>
                        </a:spcBef>
                        <a:spcAft>
                          <a:spcPts val="0"/>
                        </a:spcAft>
                        <a:buClrTx/>
                        <a:buSzTx/>
                        <a:buFontTx/>
                        <a:buNone/>
                        <a:tabLst/>
                        <a:defRPr/>
                      </a:pPr>
                      <a:r>
                        <a:rPr lang="en-US" b="1" i="0" baseline="0" smtClean="0">
                          <a:latin typeface="Times New Roman" pitchFamily="18" charset="0"/>
                          <a:cs typeface="Times New Roman" pitchFamily="18" charset="0"/>
                        </a:rPr>
                        <a:t>Tội hiếp dâm </a:t>
                      </a:r>
                      <a:r>
                        <a:rPr lang="en-US" b="0" i="1" baseline="0" smtClean="0">
                          <a:latin typeface="Times New Roman" pitchFamily="18" charset="0"/>
                          <a:cs typeface="Times New Roman" pitchFamily="18" charset="0"/>
                        </a:rPr>
                        <a:t>(hậu quả: giao cấu trái với ý muốn)</a:t>
                      </a:r>
                      <a:endParaRPr lang="en-US" b="0" i="1" smtClean="0">
                        <a:latin typeface="Times New Roman" pitchFamily="18" charset="0"/>
                        <a:cs typeface="Times New Roman" pitchFamily="18" charset="0"/>
                      </a:endParaRPr>
                    </a:p>
                    <a:p>
                      <a:pPr>
                        <a:buFontTx/>
                        <a:buNone/>
                      </a:pPr>
                      <a:r>
                        <a:rPr lang="en-US" b="1" baseline="0" smtClean="0">
                          <a:latin typeface="Times New Roman" pitchFamily="18" charset="0"/>
                          <a:cs typeface="Times New Roman" pitchFamily="18" charset="0"/>
                        </a:rPr>
                        <a:t>Tội trộm cắp tài sản </a:t>
                      </a:r>
                      <a:r>
                        <a:rPr lang="en-US" b="0" i="1" baseline="0" smtClean="0">
                          <a:latin typeface="Times New Roman" pitchFamily="18" charset="0"/>
                          <a:cs typeface="Times New Roman" pitchFamily="18" charset="0"/>
                        </a:rPr>
                        <a:t>(hậu quả: giá trị tài sản trộm cắp)</a:t>
                      </a:r>
                      <a:endParaRPr lang="en-US" b="0" i="1">
                        <a:latin typeface="Times New Roman" pitchFamily="18" charset="0"/>
                        <a:cs typeface="Times New Roman" pitchFamily="18" charset="0"/>
                      </a:endParaRPr>
                    </a:p>
                  </a:txBody>
                  <a:tcPr/>
                </a:tc>
                <a:tc>
                  <a:txBody>
                    <a:bodyPr/>
                    <a:lstStyle/>
                    <a:p>
                      <a:r>
                        <a:rPr lang="en-US" b="1" smtClean="0">
                          <a:latin typeface="Times New Roman" pitchFamily="18" charset="0"/>
                          <a:cs typeface="Times New Roman" pitchFamily="18" charset="0"/>
                        </a:rPr>
                        <a:t>Ví</a:t>
                      </a:r>
                      <a:r>
                        <a:rPr lang="en-US" b="1" baseline="0" smtClean="0">
                          <a:latin typeface="Times New Roman" pitchFamily="18" charset="0"/>
                          <a:cs typeface="Times New Roman" pitchFamily="18" charset="0"/>
                        </a:rPr>
                        <a:t> dụ:</a:t>
                      </a:r>
                    </a:p>
                    <a:p>
                      <a:r>
                        <a:rPr lang="en-US" b="1" baseline="0" smtClean="0">
                          <a:latin typeface="Times New Roman" pitchFamily="18" charset="0"/>
                          <a:cs typeface="Times New Roman" pitchFamily="18" charset="0"/>
                        </a:rPr>
                        <a:t>Tội hoạt động nhằm lật đổ chính quyền nhân dân </a:t>
                      </a:r>
                      <a:r>
                        <a:rPr lang="en-US" b="0" i="1" baseline="0" smtClean="0">
                          <a:latin typeface="Times New Roman" pitchFamily="18" charset="0"/>
                          <a:cs typeface="Times New Roman" pitchFamily="18" charset="0"/>
                        </a:rPr>
                        <a:t>(hoạt động thành lập/gia nhập tổ chức)</a:t>
                      </a:r>
                    </a:p>
                    <a:p>
                      <a:r>
                        <a:rPr lang="en-US" b="1" baseline="0" smtClean="0">
                          <a:latin typeface="Times New Roman" pitchFamily="18" charset="0"/>
                          <a:cs typeface="Times New Roman" pitchFamily="18" charset="0"/>
                        </a:rPr>
                        <a:t>Tội giết người </a:t>
                      </a:r>
                      <a:r>
                        <a:rPr lang="en-US" b="0" i="1" baseline="0" smtClean="0">
                          <a:latin typeface="Times New Roman" pitchFamily="18" charset="0"/>
                          <a:cs typeface="Times New Roman" pitchFamily="18" charset="0"/>
                        </a:rPr>
                        <a:t>(hành vi gây nguy hiểm cho tính mạng con người)</a:t>
                      </a:r>
                    </a:p>
                  </a:txBody>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0" y="0"/>
          <a:ext cx="9144000" cy="6857999"/>
        </p:xfrm>
        <a:graphic>
          <a:graphicData uri="http://schemas.openxmlformats.org/drawingml/2006/table">
            <a:tbl>
              <a:tblPr firstRow="1" bandRow="1">
                <a:tableStyleId>{5C22544A-7EE6-4342-B048-85BDC9FD1C3A}</a:tableStyleId>
              </a:tblPr>
              <a:tblGrid>
                <a:gridCol w="2612571"/>
                <a:gridCol w="6531429"/>
              </a:tblGrid>
              <a:tr h="494697">
                <a:tc gridSpan="2">
                  <a:txBody>
                    <a:bodyPr/>
                    <a:lstStyle/>
                    <a:p>
                      <a:r>
                        <a:rPr lang="en-US" smtClean="0">
                          <a:latin typeface="Times New Roman" pitchFamily="18" charset="0"/>
                          <a:cs typeface="Times New Roman" pitchFamily="18" charset="0"/>
                        </a:rPr>
                        <a:t>Điều</a:t>
                      </a:r>
                      <a:r>
                        <a:rPr lang="en-US" baseline="0" smtClean="0">
                          <a:latin typeface="Times New Roman" pitchFamily="18" charset="0"/>
                          <a:cs typeface="Times New Roman" pitchFamily="18" charset="0"/>
                        </a:rPr>
                        <a:t> 123. Tội giết người</a:t>
                      </a:r>
                      <a:endParaRPr lang="en-US">
                        <a:latin typeface="Times New Roman" pitchFamily="18" charset="0"/>
                        <a:cs typeface="Times New Roman" pitchFamily="18" charset="0"/>
                      </a:endParaRPr>
                    </a:p>
                  </a:txBody>
                  <a:tcPr/>
                </a:tc>
                <a:tc hMerge="1">
                  <a:txBody>
                    <a:bodyPr/>
                    <a:lstStyle/>
                    <a:p>
                      <a:endParaRPr lang="en-US"/>
                    </a:p>
                  </a:txBody>
                  <a:tcPr/>
                </a:tc>
              </a:tr>
              <a:tr h="853862">
                <a:tc>
                  <a:txBody>
                    <a:bodyPr/>
                    <a:lstStyle/>
                    <a:p>
                      <a:r>
                        <a:rPr lang="en-US" b="1" smtClean="0">
                          <a:latin typeface="Times New Roman" pitchFamily="18" charset="0"/>
                          <a:cs typeface="Times New Roman" pitchFamily="18" charset="0"/>
                        </a:rPr>
                        <a:t>Định</a:t>
                      </a:r>
                      <a:r>
                        <a:rPr lang="en-US" b="1" baseline="0" smtClean="0">
                          <a:latin typeface="Times New Roman" pitchFamily="18" charset="0"/>
                          <a:cs typeface="Times New Roman" pitchFamily="18" charset="0"/>
                        </a:rPr>
                        <a:t> nghĩa</a:t>
                      </a:r>
                      <a:endParaRPr lang="en-US" b="1">
                        <a:latin typeface="Times New Roman" pitchFamily="18" charset="0"/>
                        <a:cs typeface="Times New Roman" pitchFamily="18" charset="0"/>
                      </a:endParaRPr>
                    </a:p>
                  </a:txBody>
                  <a:tcPr/>
                </a:tc>
                <a:tc>
                  <a:txBody>
                    <a:bodyPr/>
                    <a:lstStyle/>
                    <a:p>
                      <a:r>
                        <a:rPr lang="en-US" smtClean="0">
                          <a:latin typeface="Times New Roman" pitchFamily="18" charset="0"/>
                          <a:cs typeface="Times New Roman" pitchFamily="18" charset="0"/>
                        </a:rPr>
                        <a:t>Giết</a:t>
                      </a:r>
                      <a:r>
                        <a:rPr lang="en-US" baseline="0" smtClean="0">
                          <a:latin typeface="Times New Roman" pitchFamily="18" charset="0"/>
                          <a:cs typeface="Times New Roman" pitchFamily="18" charset="0"/>
                        </a:rPr>
                        <a:t> người là hành vi cố ý tước đoạt trái pháp luật tính mạng của người khác</a:t>
                      </a:r>
                      <a:endParaRPr lang="en-US">
                        <a:latin typeface="Times New Roman" pitchFamily="18" charset="0"/>
                        <a:cs typeface="Times New Roman" pitchFamily="18" charset="0"/>
                      </a:endParaRPr>
                    </a:p>
                  </a:txBody>
                  <a:tcPr/>
                </a:tc>
              </a:tr>
              <a:tr h="494697">
                <a:tc>
                  <a:txBody>
                    <a:bodyPr/>
                    <a:lstStyle/>
                    <a:p>
                      <a:r>
                        <a:rPr lang="en-US" b="1" smtClean="0">
                          <a:latin typeface="Times New Roman" pitchFamily="18" charset="0"/>
                          <a:cs typeface="Times New Roman" pitchFamily="18" charset="0"/>
                        </a:rPr>
                        <a:t>Dấu</a:t>
                      </a:r>
                      <a:r>
                        <a:rPr lang="en-US" b="1" baseline="0" smtClean="0">
                          <a:latin typeface="Times New Roman" pitchFamily="18" charset="0"/>
                          <a:cs typeface="Times New Roman" pitchFamily="18" charset="0"/>
                        </a:rPr>
                        <a:t> hiệu pháp lý</a:t>
                      </a:r>
                      <a:endParaRPr lang="en-US" b="1">
                        <a:latin typeface="Times New Roman" pitchFamily="18" charset="0"/>
                        <a:cs typeface="Times New Roman" pitchFamily="18" charset="0"/>
                      </a:endParaRPr>
                    </a:p>
                  </a:txBody>
                  <a:tcPr/>
                </a:tc>
                <a:tc>
                  <a:txBody>
                    <a:bodyPr/>
                    <a:lstStyle/>
                    <a:p>
                      <a:endParaRPr lang="en-US">
                        <a:latin typeface="Times New Roman" pitchFamily="18" charset="0"/>
                        <a:cs typeface="Times New Roman" pitchFamily="18" charset="0"/>
                      </a:endParaRPr>
                    </a:p>
                  </a:txBody>
                  <a:tcPr/>
                </a:tc>
              </a:tr>
              <a:tr h="494697">
                <a:tc>
                  <a:txBody>
                    <a:bodyPr/>
                    <a:lstStyle/>
                    <a:p>
                      <a:r>
                        <a:rPr lang="en-US" i="1" smtClean="0">
                          <a:latin typeface="Times New Roman" pitchFamily="18" charset="0"/>
                          <a:cs typeface="Times New Roman" pitchFamily="18" charset="0"/>
                        </a:rPr>
                        <a:t>Khách</a:t>
                      </a:r>
                      <a:r>
                        <a:rPr lang="en-US" i="1" baseline="0" smtClean="0">
                          <a:latin typeface="Times New Roman" pitchFamily="18" charset="0"/>
                          <a:cs typeface="Times New Roman" pitchFamily="18" charset="0"/>
                        </a:rPr>
                        <a:t> thể của TP</a:t>
                      </a:r>
                      <a:endParaRPr lang="en-US" i="1">
                        <a:latin typeface="Times New Roman" pitchFamily="18" charset="0"/>
                        <a:cs typeface="Times New Roman" pitchFamily="18" charset="0"/>
                      </a:endParaRPr>
                    </a:p>
                  </a:txBody>
                  <a:tcPr/>
                </a:tc>
                <a:tc>
                  <a:txBody>
                    <a:bodyPr/>
                    <a:lstStyle/>
                    <a:p>
                      <a:r>
                        <a:rPr lang="en-US" smtClean="0">
                          <a:latin typeface="Times New Roman" pitchFamily="18" charset="0"/>
                          <a:cs typeface="Times New Roman" pitchFamily="18" charset="0"/>
                        </a:rPr>
                        <a:t>Tính</a:t>
                      </a:r>
                      <a:r>
                        <a:rPr lang="en-US" baseline="0" smtClean="0">
                          <a:latin typeface="Times New Roman" pitchFamily="18" charset="0"/>
                          <a:cs typeface="Times New Roman" pitchFamily="18" charset="0"/>
                        </a:rPr>
                        <a:t> mạng của con người đang sống</a:t>
                      </a:r>
                      <a:endParaRPr lang="en-US">
                        <a:latin typeface="Times New Roman" pitchFamily="18" charset="0"/>
                        <a:cs typeface="Times New Roman" pitchFamily="18" charset="0"/>
                      </a:endParaRPr>
                    </a:p>
                  </a:txBody>
                  <a:tcPr/>
                </a:tc>
              </a:tr>
              <a:tr h="1219803">
                <a:tc>
                  <a:txBody>
                    <a:bodyPr/>
                    <a:lstStyle/>
                    <a:p>
                      <a:r>
                        <a:rPr lang="en-US" i="1" smtClean="0">
                          <a:latin typeface="Times New Roman" pitchFamily="18" charset="0"/>
                          <a:cs typeface="Times New Roman" pitchFamily="18" charset="0"/>
                        </a:rPr>
                        <a:t>Mặt khách</a:t>
                      </a:r>
                      <a:r>
                        <a:rPr lang="en-US" i="1" baseline="0" smtClean="0">
                          <a:latin typeface="Times New Roman" pitchFamily="18" charset="0"/>
                          <a:cs typeface="Times New Roman" pitchFamily="18" charset="0"/>
                        </a:rPr>
                        <a:t> quan của TP</a:t>
                      </a:r>
                    </a:p>
                    <a:p>
                      <a:r>
                        <a:rPr lang="en-US" i="1" baseline="0" smtClean="0">
                          <a:latin typeface="Times New Roman" pitchFamily="18" charset="0"/>
                          <a:cs typeface="Times New Roman" pitchFamily="18" charset="0"/>
                        </a:rPr>
                        <a:t>(Cấu thành tội phạm vật chất)</a:t>
                      </a:r>
                      <a:endParaRPr lang="en-US" i="1">
                        <a:latin typeface="Times New Roman" pitchFamily="18" charset="0"/>
                        <a:cs typeface="Times New Roman" pitchFamily="18" charset="0"/>
                      </a:endParaRPr>
                    </a:p>
                  </a:txBody>
                  <a:tcPr/>
                </a:tc>
                <a:tc>
                  <a:txBody>
                    <a:bodyPr/>
                    <a:lstStyle/>
                    <a:p>
                      <a:r>
                        <a:rPr lang="en-US" smtClean="0">
                          <a:latin typeface="Times New Roman" pitchFamily="18" charset="0"/>
                          <a:cs typeface="Times New Roman" pitchFamily="18" charset="0"/>
                        </a:rPr>
                        <a:t>Hành</a:t>
                      </a:r>
                      <a:r>
                        <a:rPr lang="en-US" baseline="0" smtClean="0">
                          <a:latin typeface="Times New Roman" pitchFamily="18" charset="0"/>
                          <a:cs typeface="Times New Roman" pitchFamily="18" charset="0"/>
                        </a:rPr>
                        <a:t> vi giết người (đâm, chém, bóp cổ, dìm chết….)</a:t>
                      </a:r>
                    </a:p>
                    <a:p>
                      <a:r>
                        <a:rPr lang="en-US" baseline="0" smtClean="0">
                          <a:latin typeface="Times New Roman" pitchFamily="18" charset="0"/>
                          <a:cs typeface="Times New Roman" pitchFamily="18" charset="0"/>
                        </a:rPr>
                        <a:t>Hậu quả: tử vong (đã hoàn thành/giết người chưa đạt)</a:t>
                      </a:r>
                    </a:p>
                    <a:p>
                      <a:r>
                        <a:rPr lang="en-US" baseline="0" smtClean="0">
                          <a:latin typeface="Times New Roman" pitchFamily="18" charset="0"/>
                          <a:cs typeface="Times New Roman" pitchFamily="18" charset="0"/>
                        </a:rPr>
                        <a:t>Mối quan hệ nhân quả giữa hành vi và hậu quả</a:t>
                      </a:r>
                      <a:endParaRPr lang="en-US">
                        <a:latin typeface="Times New Roman" pitchFamily="18" charset="0"/>
                        <a:cs typeface="Times New Roman" pitchFamily="18" charset="0"/>
                      </a:endParaRPr>
                    </a:p>
                  </a:txBody>
                  <a:tcPr/>
                </a:tc>
              </a:tr>
              <a:tr h="1951684">
                <a:tc>
                  <a:txBody>
                    <a:bodyPr/>
                    <a:lstStyle/>
                    <a:p>
                      <a:r>
                        <a:rPr lang="en-US" i="1" smtClean="0">
                          <a:latin typeface="Times New Roman" pitchFamily="18" charset="0"/>
                          <a:cs typeface="Times New Roman" pitchFamily="18" charset="0"/>
                        </a:rPr>
                        <a:t>Mặt chủ</a:t>
                      </a:r>
                      <a:r>
                        <a:rPr lang="en-US" i="1" baseline="0" smtClean="0">
                          <a:latin typeface="Times New Roman" pitchFamily="18" charset="0"/>
                          <a:cs typeface="Times New Roman" pitchFamily="18" charset="0"/>
                        </a:rPr>
                        <a:t> quan của TP</a:t>
                      </a:r>
                      <a:endParaRPr lang="en-US" i="1">
                        <a:latin typeface="Times New Roman" pitchFamily="18" charset="0"/>
                        <a:cs typeface="Times New Roman" pitchFamily="18" charset="0"/>
                      </a:endParaRPr>
                    </a:p>
                  </a:txBody>
                  <a:tcPr/>
                </a:tc>
                <a:tc>
                  <a:txBody>
                    <a:bodyPr/>
                    <a:lstStyle/>
                    <a:p>
                      <a:r>
                        <a:rPr lang="en-US" smtClean="0">
                          <a:latin typeface="Times New Roman" pitchFamily="18" charset="0"/>
                          <a:cs typeface="Times New Roman" pitchFamily="18" charset="0"/>
                        </a:rPr>
                        <a:t>Lỗi</a:t>
                      </a:r>
                      <a:r>
                        <a:rPr lang="en-US" baseline="0" smtClean="0">
                          <a:latin typeface="Times New Roman" pitchFamily="18" charset="0"/>
                          <a:cs typeface="Times New Roman" pitchFamily="18" charset="0"/>
                        </a:rPr>
                        <a:t> cố ý trực tiếp: nhận thức rõ hành vi, thấy trước hậu quả, mong muốn hậu quả xảy ra</a:t>
                      </a:r>
                    </a:p>
                    <a:p>
                      <a:r>
                        <a:rPr lang="en-US" baseline="0" smtClean="0">
                          <a:latin typeface="Times New Roman" pitchFamily="18" charset="0"/>
                          <a:cs typeface="Times New Roman" pitchFamily="18" charset="0"/>
                        </a:rPr>
                        <a:t>Lỗi cố ý gián tiếp: nhận thức rõ hành vi, thấy trước hậu quả, không mong muốn hậu quả xảy ra</a:t>
                      </a:r>
                    </a:p>
                    <a:p>
                      <a:r>
                        <a:rPr lang="en-US" baseline="0" smtClean="0">
                          <a:latin typeface="Times New Roman" pitchFamily="18" charset="0"/>
                          <a:cs typeface="Times New Roman" pitchFamily="18" charset="0"/>
                        </a:rPr>
                        <a:t>Động cơ: không phải là dấu hiệu bắt buộc</a:t>
                      </a:r>
                      <a:endParaRPr lang="en-US">
                        <a:latin typeface="Times New Roman" pitchFamily="18" charset="0"/>
                        <a:cs typeface="Times New Roman" pitchFamily="18" charset="0"/>
                      </a:endParaRPr>
                    </a:p>
                  </a:txBody>
                  <a:tcPr/>
                </a:tc>
              </a:tr>
              <a:tr h="853862">
                <a:tc>
                  <a:txBody>
                    <a:bodyPr/>
                    <a:lstStyle/>
                    <a:p>
                      <a:r>
                        <a:rPr lang="en-US" i="1" smtClean="0">
                          <a:latin typeface="Times New Roman" pitchFamily="18" charset="0"/>
                          <a:cs typeface="Times New Roman" pitchFamily="18" charset="0"/>
                        </a:rPr>
                        <a:t>Chủ</a:t>
                      </a:r>
                      <a:r>
                        <a:rPr lang="en-US" i="1" baseline="0" smtClean="0">
                          <a:latin typeface="Times New Roman" pitchFamily="18" charset="0"/>
                          <a:cs typeface="Times New Roman" pitchFamily="18" charset="0"/>
                        </a:rPr>
                        <a:t> thể của tội giết người</a:t>
                      </a:r>
                      <a:endParaRPr lang="en-US" i="1">
                        <a:latin typeface="Times New Roman" pitchFamily="18" charset="0"/>
                        <a:cs typeface="Times New Roman" pitchFamily="18" charset="0"/>
                      </a:endParaRPr>
                    </a:p>
                  </a:txBody>
                  <a:tcPr/>
                </a:tc>
                <a:tc>
                  <a:txBody>
                    <a:bodyPr/>
                    <a:lstStyle/>
                    <a:p>
                      <a:r>
                        <a:rPr lang="en-US" smtClean="0">
                          <a:latin typeface="Times New Roman" pitchFamily="18" charset="0"/>
                          <a:cs typeface="Times New Roman" pitchFamily="18" charset="0"/>
                        </a:rPr>
                        <a:t>Có</a:t>
                      </a:r>
                      <a:r>
                        <a:rPr lang="en-US" baseline="0" smtClean="0">
                          <a:latin typeface="Times New Roman" pitchFamily="18" charset="0"/>
                          <a:cs typeface="Times New Roman" pitchFamily="18" charset="0"/>
                        </a:rPr>
                        <a:t> năng lực trách nhiệm hình sự, đủ tuổi chịu trách nhiệm hình sự</a:t>
                      </a:r>
                      <a:endParaRPr lang="en-US">
                        <a:latin typeface="Times New Roman" pitchFamily="18" charset="0"/>
                        <a:cs typeface="Times New Roman" pitchFamily="18" charset="0"/>
                      </a:endParaRPr>
                    </a:p>
                  </a:txBody>
                  <a:tcPr/>
                </a:tc>
              </a:tr>
              <a:tr h="494697">
                <a:tc>
                  <a:txBody>
                    <a:bodyPr/>
                    <a:lstStyle/>
                    <a:p>
                      <a:r>
                        <a:rPr lang="en-US" b="1" smtClean="0">
                          <a:latin typeface="Times New Roman" pitchFamily="18" charset="0"/>
                          <a:cs typeface="Times New Roman" pitchFamily="18" charset="0"/>
                        </a:rPr>
                        <a:t>Hình</a:t>
                      </a:r>
                      <a:r>
                        <a:rPr lang="en-US" b="1" baseline="0" smtClean="0">
                          <a:latin typeface="Times New Roman" pitchFamily="18" charset="0"/>
                          <a:cs typeface="Times New Roman" pitchFamily="18" charset="0"/>
                        </a:rPr>
                        <a:t> phạt</a:t>
                      </a:r>
                      <a:endParaRPr lang="en-US" b="1">
                        <a:latin typeface="Times New Roman" pitchFamily="18" charset="0"/>
                        <a:cs typeface="Times New Roman" pitchFamily="18" charset="0"/>
                      </a:endParaRPr>
                    </a:p>
                  </a:txBody>
                  <a:tcPr/>
                </a:tc>
                <a:tc>
                  <a:txBody>
                    <a:bodyPr/>
                    <a:lstStyle/>
                    <a:p>
                      <a:r>
                        <a:rPr lang="en-US" smtClean="0">
                          <a:latin typeface="Times New Roman" pitchFamily="18" charset="0"/>
                          <a:cs typeface="Times New Roman" pitchFamily="18" charset="0"/>
                        </a:rPr>
                        <a:t>2 khung hình</a:t>
                      </a:r>
                      <a:r>
                        <a:rPr lang="en-US" baseline="0" smtClean="0">
                          <a:latin typeface="Times New Roman" pitchFamily="18" charset="0"/>
                          <a:cs typeface="Times New Roman" pitchFamily="18" charset="0"/>
                        </a:rPr>
                        <a:t> phạt</a:t>
                      </a:r>
                      <a:endParaRPr lang="en-US">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0" y="152399"/>
          <a:ext cx="9144000" cy="6889474"/>
        </p:xfrm>
        <a:graphic>
          <a:graphicData uri="http://schemas.openxmlformats.org/drawingml/2006/table">
            <a:tbl>
              <a:tblPr firstRow="1" bandRow="1">
                <a:tableStyleId>{5C22544A-7EE6-4342-B048-85BDC9FD1C3A}</a:tableStyleId>
              </a:tblPr>
              <a:tblGrid>
                <a:gridCol w="2612571"/>
                <a:gridCol w="6531429"/>
              </a:tblGrid>
              <a:tr h="481867">
                <a:tc gridSpan="2">
                  <a:txBody>
                    <a:bodyPr/>
                    <a:lstStyle/>
                    <a:p>
                      <a:r>
                        <a:rPr lang="en-US" smtClean="0">
                          <a:latin typeface="Times New Roman" pitchFamily="18" charset="0"/>
                          <a:cs typeface="Times New Roman" pitchFamily="18" charset="0"/>
                        </a:rPr>
                        <a:t>Điều</a:t>
                      </a:r>
                      <a:r>
                        <a:rPr lang="en-US" baseline="0" smtClean="0">
                          <a:latin typeface="Times New Roman" pitchFamily="18" charset="0"/>
                          <a:cs typeface="Times New Roman" pitchFamily="18" charset="0"/>
                        </a:rPr>
                        <a:t> 134. Tội cố ý gây thương tích  hoặc gây tổn hại cho sức khỏe của người khác</a:t>
                      </a:r>
                      <a:endParaRPr lang="en-US">
                        <a:latin typeface="Times New Roman" pitchFamily="18" charset="0"/>
                        <a:cs typeface="Times New Roman" pitchFamily="18" charset="0"/>
                      </a:endParaRPr>
                    </a:p>
                  </a:txBody>
                  <a:tcPr/>
                </a:tc>
                <a:tc hMerge="1">
                  <a:txBody>
                    <a:bodyPr/>
                    <a:lstStyle/>
                    <a:p>
                      <a:endParaRPr lang="en-US"/>
                    </a:p>
                  </a:txBody>
                  <a:tcPr/>
                </a:tc>
              </a:tr>
              <a:tr h="1041059">
                <a:tc>
                  <a:txBody>
                    <a:bodyPr/>
                    <a:lstStyle/>
                    <a:p>
                      <a:r>
                        <a:rPr lang="en-US" b="1" smtClean="0">
                          <a:latin typeface="Times New Roman" pitchFamily="18" charset="0"/>
                          <a:cs typeface="Times New Roman" pitchFamily="18" charset="0"/>
                        </a:rPr>
                        <a:t>Định</a:t>
                      </a:r>
                      <a:r>
                        <a:rPr lang="en-US" b="1" baseline="0" smtClean="0">
                          <a:latin typeface="Times New Roman" pitchFamily="18" charset="0"/>
                          <a:cs typeface="Times New Roman" pitchFamily="18" charset="0"/>
                        </a:rPr>
                        <a:t> nghĩa</a:t>
                      </a:r>
                      <a:endParaRPr lang="en-US" b="1">
                        <a:latin typeface="Times New Roman" pitchFamily="18" charset="0"/>
                        <a:cs typeface="Times New Roman" pitchFamily="18" charset="0"/>
                      </a:endParaRPr>
                    </a:p>
                  </a:txBody>
                  <a:tcPr/>
                </a:tc>
                <a:tc>
                  <a:txBody>
                    <a:bodyPr/>
                    <a:lstStyle/>
                    <a:p>
                      <a:r>
                        <a:rPr lang="en-US" smtClean="0">
                          <a:latin typeface="Times New Roman" pitchFamily="18" charset="0"/>
                          <a:cs typeface="Times New Roman" pitchFamily="18" charset="0"/>
                        </a:rPr>
                        <a:t>Hành</a:t>
                      </a:r>
                      <a:r>
                        <a:rPr lang="en-US" baseline="0" smtClean="0">
                          <a:latin typeface="Times New Roman" pitchFamily="18" charset="0"/>
                          <a:cs typeface="Times New Roman" pitchFamily="18" charset="0"/>
                        </a:rPr>
                        <a:t> vi tác động trái pháp luật đến thân thể của người khác gây thiệt hại về sức khỏe cho người khác dưới dạng thương tích hoặc tổn hại về sức khỏe</a:t>
                      </a:r>
                      <a:endParaRPr lang="en-US">
                        <a:latin typeface="Times New Roman" pitchFamily="18" charset="0"/>
                        <a:cs typeface="Times New Roman" pitchFamily="18" charset="0"/>
                      </a:endParaRPr>
                    </a:p>
                  </a:txBody>
                  <a:tcPr/>
                </a:tc>
              </a:tr>
              <a:tr h="481867">
                <a:tc>
                  <a:txBody>
                    <a:bodyPr/>
                    <a:lstStyle/>
                    <a:p>
                      <a:r>
                        <a:rPr lang="en-US" b="1" smtClean="0">
                          <a:latin typeface="Times New Roman" pitchFamily="18" charset="0"/>
                          <a:cs typeface="Times New Roman" pitchFamily="18" charset="0"/>
                        </a:rPr>
                        <a:t>Dấu</a:t>
                      </a:r>
                      <a:r>
                        <a:rPr lang="en-US" b="1" baseline="0" smtClean="0">
                          <a:latin typeface="Times New Roman" pitchFamily="18" charset="0"/>
                          <a:cs typeface="Times New Roman" pitchFamily="18" charset="0"/>
                        </a:rPr>
                        <a:t> hiệu pháp lý</a:t>
                      </a:r>
                      <a:endParaRPr lang="en-US" b="1">
                        <a:latin typeface="Times New Roman" pitchFamily="18" charset="0"/>
                        <a:cs typeface="Times New Roman" pitchFamily="18" charset="0"/>
                      </a:endParaRPr>
                    </a:p>
                  </a:txBody>
                  <a:tcPr/>
                </a:tc>
                <a:tc>
                  <a:txBody>
                    <a:bodyPr/>
                    <a:lstStyle/>
                    <a:p>
                      <a:endParaRPr lang="en-US">
                        <a:latin typeface="Times New Roman" pitchFamily="18" charset="0"/>
                        <a:cs typeface="Times New Roman" pitchFamily="18" charset="0"/>
                      </a:endParaRPr>
                    </a:p>
                  </a:txBody>
                  <a:tcPr/>
                </a:tc>
              </a:tr>
              <a:tr h="481867">
                <a:tc>
                  <a:txBody>
                    <a:bodyPr/>
                    <a:lstStyle/>
                    <a:p>
                      <a:r>
                        <a:rPr lang="en-US" i="1" smtClean="0">
                          <a:latin typeface="Times New Roman" pitchFamily="18" charset="0"/>
                          <a:cs typeface="Times New Roman" pitchFamily="18" charset="0"/>
                        </a:rPr>
                        <a:t>Khách</a:t>
                      </a:r>
                      <a:r>
                        <a:rPr lang="en-US" i="1" baseline="0" smtClean="0">
                          <a:latin typeface="Times New Roman" pitchFamily="18" charset="0"/>
                          <a:cs typeface="Times New Roman" pitchFamily="18" charset="0"/>
                        </a:rPr>
                        <a:t> thể của TP</a:t>
                      </a:r>
                      <a:endParaRPr lang="en-US" i="1">
                        <a:latin typeface="Times New Roman" pitchFamily="18" charset="0"/>
                        <a:cs typeface="Times New Roman" pitchFamily="18" charset="0"/>
                      </a:endParaRPr>
                    </a:p>
                  </a:txBody>
                  <a:tcPr/>
                </a:tc>
                <a:tc>
                  <a:txBody>
                    <a:bodyPr/>
                    <a:lstStyle/>
                    <a:p>
                      <a:r>
                        <a:rPr lang="en-US" smtClean="0">
                          <a:latin typeface="Times New Roman" pitchFamily="18" charset="0"/>
                          <a:cs typeface="Times New Roman" pitchFamily="18" charset="0"/>
                        </a:rPr>
                        <a:t>Sức</a:t>
                      </a:r>
                      <a:r>
                        <a:rPr lang="en-US" baseline="0" smtClean="0">
                          <a:latin typeface="Times New Roman" pitchFamily="18" charset="0"/>
                          <a:cs typeface="Times New Roman" pitchFamily="18" charset="0"/>
                        </a:rPr>
                        <a:t> khỏe của con người</a:t>
                      </a:r>
                      <a:endParaRPr lang="en-US">
                        <a:latin typeface="Times New Roman" pitchFamily="18" charset="0"/>
                        <a:cs typeface="Times New Roman" pitchFamily="18" charset="0"/>
                      </a:endParaRPr>
                    </a:p>
                  </a:txBody>
                  <a:tcPr/>
                </a:tc>
              </a:tr>
              <a:tr h="1188166">
                <a:tc>
                  <a:txBody>
                    <a:bodyPr/>
                    <a:lstStyle/>
                    <a:p>
                      <a:r>
                        <a:rPr lang="en-US" i="1" smtClean="0">
                          <a:latin typeface="Times New Roman" pitchFamily="18" charset="0"/>
                          <a:cs typeface="Times New Roman" pitchFamily="18" charset="0"/>
                        </a:rPr>
                        <a:t>Mặt khách</a:t>
                      </a:r>
                      <a:r>
                        <a:rPr lang="en-US" i="1" baseline="0" smtClean="0">
                          <a:latin typeface="Times New Roman" pitchFamily="18" charset="0"/>
                          <a:cs typeface="Times New Roman" pitchFamily="18" charset="0"/>
                        </a:rPr>
                        <a:t> quan của TP</a:t>
                      </a:r>
                    </a:p>
                    <a:p>
                      <a:r>
                        <a:rPr lang="en-US" i="1" baseline="0" smtClean="0">
                          <a:latin typeface="Times New Roman" pitchFamily="18" charset="0"/>
                          <a:cs typeface="Times New Roman" pitchFamily="18" charset="0"/>
                        </a:rPr>
                        <a:t>(Cấu thành tội phạm vật chất)</a:t>
                      </a:r>
                      <a:endParaRPr lang="en-US" i="1">
                        <a:latin typeface="Times New Roman" pitchFamily="18" charset="0"/>
                        <a:cs typeface="Times New Roman" pitchFamily="18" charset="0"/>
                      </a:endParaRPr>
                    </a:p>
                  </a:txBody>
                  <a:tcPr/>
                </a:tc>
                <a:tc>
                  <a:txBody>
                    <a:bodyPr/>
                    <a:lstStyle/>
                    <a:p>
                      <a:r>
                        <a:rPr lang="en-US" smtClean="0">
                          <a:latin typeface="Times New Roman" pitchFamily="18" charset="0"/>
                          <a:cs typeface="Times New Roman" pitchFamily="18" charset="0"/>
                        </a:rPr>
                        <a:t>Hành</a:t>
                      </a:r>
                      <a:r>
                        <a:rPr lang="en-US" baseline="0" smtClean="0">
                          <a:latin typeface="Times New Roman" pitchFamily="18" charset="0"/>
                          <a:cs typeface="Times New Roman" pitchFamily="18" charset="0"/>
                        </a:rPr>
                        <a:t> vi tác động trái pháp luật lên cơ thể người khác</a:t>
                      </a:r>
                    </a:p>
                    <a:p>
                      <a:r>
                        <a:rPr lang="en-US" baseline="0" smtClean="0">
                          <a:latin typeface="Times New Roman" pitchFamily="18" charset="0"/>
                          <a:cs typeface="Times New Roman" pitchFamily="18" charset="0"/>
                        </a:rPr>
                        <a:t>Hậu quả: thương tích, tổn hại sức khỏe (tỷ lệ thương tật)</a:t>
                      </a:r>
                    </a:p>
                    <a:p>
                      <a:r>
                        <a:rPr lang="en-US" baseline="0" smtClean="0">
                          <a:latin typeface="Times New Roman" pitchFamily="18" charset="0"/>
                          <a:cs typeface="Times New Roman" pitchFamily="18" charset="0"/>
                        </a:rPr>
                        <a:t>Mối quan hệ nhân quả giữa hành vi và hậu quả</a:t>
                      </a:r>
                      <a:endParaRPr lang="en-US">
                        <a:latin typeface="Times New Roman" pitchFamily="18" charset="0"/>
                        <a:cs typeface="Times New Roman" pitchFamily="18" charset="0"/>
                      </a:endParaRPr>
                    </a:p>
                  </a:txBody>
                  <a:tcPr/>
                </a:tc>
              </a:tr>
              <a:tr h="1901065">
                <a:tc>
                  <a:txBody>
                    <a:bodyPr/>
                    <a:lstStyle/>
                    <a:p>
                      <a:r>
                        <a:rPr lang="en-US" i="1" smtClean="0">
                          <a:latin typeface="Times New Roman" pitchFamily="18" charset="0"/>
                          <a:cs typeface="Times New Roman" pitchFamily="18" charset="0"/>
                        </a:rPr>
                        <a:t>Mặt chủ</a:t>
                      </a:r>
                      <a:r>
                        <a:rPr lang="en-US" i="1" baseline="0" smtClean="0">
                          <a:latin typeface="Times New Roman" pitchFamily="18" charset="0"/>
                          <a:cs typeface="Times New Roman" pitchFamily="18" charset="0"/>
                        </a:rPr>
                        <a:t> quan của TP</a:t>
                      </a:r>
                      <a:endParaRPr lang="en-US" i="1">
                        <a:latin typeface="Times New Roman" pitchFamily="18" charset="0"/>
                        <a:cs typeface="Times New Roman" pitchFamily="18" charset="0"/>
                      </a:endParaRPr>
                    </a:p>
                  </a:txBody>
                  <a:tcPr/>
                </a:tc>
                <a:tc>
                  <a:txBody>
                    <a:bodyPr/>
                    <a:lstStyle/>
                    <a:p>
                      <a:r>
                        <a:rPr lang="en-US" smtClean="0">
                          <a:latin typeface="Times New Roman" pitchFamily="18" charset="0"/>
                          <a:cs typeface="Times New Roman" pitchFamily="18" charset="0"/>
                        </a:rPr>
                        <a:t>Lỗi</a:t>
                      </a:r>
                      <a:r>
                        <a:rPr lang="en-US" baseline="0" smtClean="0">
                          <a:latin typeface="Times New Roman" pitchFamily="18" charset="0"/>
                          <a:cs typeface="Times New Roman" pitchFamily="18" charset="0"/>
                        </a:rPr>
                        <a:t> cố ý trực tiếp: nhận thức rõ hành vi, thấy trước hậu quả, mong muốn hậu quả xảy ra</a:t>
                      </a:r>
                    </a:p>
                    <a:p>
                      <a:r>
                        <a:rPr lang="en-US" baseline="0" smtClean="0">
                          <a:latin typeface="Times New Roman" pitchFamily="18" charset="0"/>
                          <a:cs typeface="Times New Roman" pitchFamily="18" charset="0"/>
                        </a:rPr>
                        <a:t>Lỗi cố ý gián tiếp: nhận thức rõ hành vi, thấy trước hậu quả, không mong muốn hậu quả xảy ra</a:t>
                      </a:r>
                    </a:p>
                  </a:txBody>
                  <a:tcPr/>
                </a:tc>
              </a:tr>
              <a:tr h="831716">
                <a:tc>
                  <a:txBody>
                    <a:bodyPr/>
                    <a:lstStyle/>
                    <a:p>
                      <a:r>
                        <a:rPr lang="en-US" i="1" smtClean="0">
                          <a:latin typeface="Times New Roman" pitchFamily="18" charset="0"/>
                          <a:cs typeface="Times New Roman" pitchFamily="18" charset="0"/>
                        </a:rPr>
                        <a:t>Chủ</a:t>
                      </a:r>
                      <a:r>
                        <a:rPr lang="en-US" i="1" baseline="0" smtClean="0">
                          <a:latin typeface="Times New Roman" pitchFamily="18" charset="0"/>
                          <a:cs typeface="Times New Roman" pitchFamily="18" charset="0"/>
                        </a:rPr>
                        <a:t> thể của tội giết người</a:t>
                      </a:r>
                      <a:endParaRPr lang="en-US" i="1">
                        <a:latin typeface="Times New Roman" pitchFamily="18" charset="0"/>
                        <a:cs typeface="Times New Roman" pitchFamily="18" charset="0"/>
                      </a:endParaRPr>
                    </a:p>
                  </a:txBody>
                  <a:tcPr/>
                </a:tc>
                <a:tc>
                  <a:txBody>
                    <a:bodyPr/>
                    <a:lstStyle/>
                    <a:p>
                      <a:r>
                        <a:rPr lang="en-US" smtClean="0">
                          <a:latin typeface="Times New Roman" pitchFamily="18" charset="0"/>
                          <a:cs typeface="Times New Roman" pitchFamily="18" charset="0"/>
                        </a:rPr>
                        <a:t>Có</a:t>
                      </a:r>
                      <a:r>
                        <a:rPr lang="en-US" baseline="0" smtClean="0">
                          <a:latin typeface="Times New Roman" pitchFamily="18" charset="0"/>
                          <a:cs typeface="Times New Roman" pitchFamily="18" charset="0"/>
                        </a:rPr>
                        <a:t> năng lực trách nhiệm hình sự, đủ tuổi chịu trách nhiệm hình sự</a:t>
                      </a:r>
                      <a:endParaRPr lang="en-US">
                        <a:latin typeface="Times New Roman" pitchFamily="18" charset="0"/>
                        <a:cs typeface="Times New Roman" pitchFamily="18" charset="0"/>
                      </a:endParaRPr>
                    </a:p>
                  </a:txBody>
                  <a:tcPr/>
                </a:tc>
              </a:tr>
              <a:tr h="481867">
                <a:tc>
                  <a:txBody>
                    <a:bodyPr/>
                    <a:lstStyle/>
                    <a:p>
                      <a:r>
                        <a:rPr lang="en-US" b="1" smtClean="0">
                          <a:latin typeface="Times New Roman" pitchFamily="18" charset="0"/>
                          <a:cs typeface="Times New Roman" pitchFamily="18" charset="0"/>
                        </a:rPr>
                        <a:t>Hình</a:t>
                      </a:r>
                      <a:r>
                        <a:rPr lang="en-US" b="1" baseline="0" smtClean="0">
                          <a:latin typeface="Times New Roman" pitchFamily="18" charset="0"/>
                          <a:cs typeface="Times New Roman" pitchFamily="18" charset="0"/>
                        </a:rPr>
                        <a:t> phạt</a:t>
                      </a:r>
                      <a:endParaRPr lang="en-US" b="1">
                        <a:latin typeface="Times New Roman" pitchFamily="18" charset="0"/>
                        <a:cs typeface="Times New Roman" pitchFamily="18" charset="0"/>
                      </a:endParaRPr>
                    </a:p>
                  </a:txBody>
                  <a:tcPr/>
                </a:tc>
                <a:tc>
                  <a:txBody>
                    <a:bodyPr/>
                    <a:lstStyle/>
                    <a:p>
                      <a:r>
                        <a:rPr lang="en-US" smtClean="0">
                          <a:latin typeface="Times New Roman" pitchFamily="18" charset="0"/>
                          <a:cs typeface="Times New Roman" pitchFamily="18" charset="0"/>
                        </a:rPr>
                        <a:t>4khung hình</a:t>
                      </a:r>
                      <a:r>
                        <a:rPr lang="en-US" baseline="0" smtClean="0">
                          <a:latin typeface="Times New Roman" pitchFamily="18" charset="0"/>
                          <a:cs typeface="Times New Roman" pitchFamily="18" charset="0"/>
                        </a:rPr>
                        <a:t> phạt</a:t>
                      </a:r>
                      <a:endParaRPr lang="en-US">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305800" cy="4495800"/>
          </a:xfrm>
        </p:spPr>
        <p:txBody>
          <a:bodyPr>
            <a:normAutofit/>
          </a:bodyPr>
          <a:lstStyle/>
          <a:p>
            <a:pPr marL="0" lvl="0" indent="292100" algn="just">
              <a:buClrTx/>
              <a:buSzPct val="100000"/>
              <a:buFont typeface="+mj-lt"/>
              <a:buAutoNum type="arabicPeriod" startAt="4"/>
            </a:pPr>
            <a:r>
              <a:rPr lang="en-US" sz="2800" smtClean="0">
                <a:latin typeface="Times New Roman" pitchFamily="18" charset="0"/>
                <a:cs typeface="Times New Roman" pitchFamily="18" charset="0"/>
              </a:rPr>
              <a:t>Chính sách xử lý đối với người chưa thành niên phạm tội theo hướng </a:t>
            </a:r>
            <a:r>
              <a:rPr lang="en-US" sz="2800" smtClean="0">
                <a:solidFill>
                  <a:srgbClr val="FF0000"/>
                </a:solidFill>
                <a:latin typeface="Times New Roman" pitchFamily="18" charset="0"/>
                <a:cs typeface="Times New Roman" pitchFamily="18" charset="0"/>
              </a:rPr>
              <a:t>đảm bảo lợi ích tốt nhất cho người chưa thành niên</a:t>
            </a:r>
            <a:r>
              <a:rPr lang="en-US" sz="2800" smtClean="0">
                <a:latin typeface="Times New Roman" pitchFamily="18" charset="0"/>
                <a:cs typeface="Times New Roman" pitchFamily="18" charset="0"/>
              </a:rPr>
              <a:t>;</a:t>
            </a:r>
          </a:p>
          <a:p>
            <a:pPr marL="0" lvl="0" indent="292100" algn="just">
              <a:buClrTx/>
              <a:buSzPct val="100000"/>
              <a:buFont typeface="+mj-lt"/>
              <a:buAutoNum type="arabicPeriod" startAt="4"/>
            </a:pPr>
            <a:r>
              <a:rPr lang="en-US" sz="2800" smtClean="0">
                <a:solidFill>
                  <a:srgbClr val="FF0000"/>
                </a:solidFill>
                <a:latin typeface="Times New Roman" pitchFamily="18" charset="0"/>
                <a:cs typeface="Times New Roman" pitchFamily="18" charset="0"/>
              </a:rPr>
              <a:t>Bổ sung 3 trường hợp loại trừ trách nhiệm hình sự</a:t>
            </a:r>
            <a:r>
              <a:rPr lang="en-US" sz="2800" smtClean="0">
                <a:latin typeface="Times New Roman" pitchFamily="18" charset="0"/>
                <a:cs typeface="Times New Roman" pitchFamily="18" charset="0"/>
              </a:rPr>
              <a:t>;</a:t>
            </a:r>
          </a:p>
          <a:p>
            <a:pPr marL="0" lvl="0" indent="292100" algn="just">
              <a:buClrTx/>
              <a:buSzPct val="100000"/>
              <a:buFont typeface="+mj-lt"/>
              <a:buAutoNum type="arabicPeriod" startAt="4"/>
            </a:pPr>
            <a:r>
              <a:rPr lang="en-US" sz="2800" smtClean="0">
                <a:latin typeface="Times New Roman" pitchFamily="18" charset="0"/>
                <a:cs typeface="Times New Roman" pitchFamily="18" charset="0"/>
              </a:rPr>
              <a:t>Bổ sung quy định </a:t>
            </a:r>
            <a:r>
              <a:rPr lang="en-US" sz="2800" smtClean="0">
                <a:solidFill>
                  <a:srgbClr val="FF0000"/>
                </a:solidFill>
                <a:latin typeface="Times New Roman" pitchFamily="18" charset="0"/>
                <a:cs typeface="Times New Roman" pitchFamily="18" charset="0"/>
              </a:rPr>
              <a:t>tha tù trước thời hạn có điều kiện;</a:t>
            </a:r>
          </a:p>
          <a:p>
            <a:pPr marL="0" lvl="0" indent="292100" algn="just">
              <a:buClrTx/>
              <a:buSzPct val="100000"/>
              <a:buFont typeface="+mj-lt"/>
              <a:buAutoNum type="arabicPeriod" startAt="4"/>
            </a:pPr>
            <a:r>
              <a:rPr lang="en-US" sz="2800" smtClean="0">
                <a:solidFill>
                  <a:srgbClr val="FF0000"/>
                </a:solidFill>
                <a:latin typeface="Times New Roman" pitchFamily="18" charset="0"/>
                <a:cs typeface="Times New Roman" pitchFamily="18" charset="0"/>
              </a:rPr>
              <a:t>Bổ sung </a:t>
            </a:r>
            <a:r>
              <a:rPr lang="en-US" sz="2800" smtClean="0">
                <a:latin typeface="Times New Roman" pitchFamily="18" charset="0"/>
                <a:cs typeface="Times New Roman" pitchFamily="18" charset="0"/>
              </a:rPr>
              <a:t>34 tội danh mới; 10 tội danh được thay hình phạt tù bằng hình phạt tiền; 7 tội danh bỏ hình phạt tử hình</a:t>
            </a:r>
            <a:endParaRPr lang="en-US" sz="2800">
              <a:latin typeface="Times New Roman" pitchFamily="18" charset="0"/>
              <a:cs typeface="Times New Roman" pitchFamily="18" charset="0"/>
            </a:endParaRPr>
          </a:p>
        </p:txBody>
      </p:sp>
      <p:sp>
        <p:nvSpPr>
          <p:cNvPr id="5" name="TextBox 4"/>
          <p:cNvSpPr txBox="1"/>
          <p:nvPr/>
        </p:nvSpPr>
        <p:spPr>
          <a:xfrm>
            <a:off x="533400" y="685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 Những điểm mới của BLHS 2015</a:t>
            </a:r>
          </a:p>
          <a:p>
            <a:endParaRPr lang="en-US"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LHS-phanchung.jpg"/>
          <p:cNvPicPr>
            <a:picLocks noChangeAspect="1"/>
          </p:cNvPicPr>
          <p:nvPr/>
        </p:nvPicPr>
        <p:blipFill>
          <a:blip r:embed="rId2"/>
          <a:stretch>
            <a:fillRect/>
          </a:stretch>
        </p:blipFill>
        <p:spPr>
          <a:xfrm>
            <a:off x="0" y="0"/>
            <a:ext cx="4343400" cy="6858000"/>
          </a:xfrm>
          <a:prstGeom prst="rect">
            <a:avLst/>
          </a:prstGeom>
        </p:spPr>
      </p:pic>
      <p:pic>
        <p:nvPicPr>
          <p:cNvPr id="8" name="Picture 7" descr="BLHS-phancactoipham.jpg"/>
          <p:cNvPicPr>
            <a:picLocks noChangeAspect="1"/>
          </p:cNvPicPr>
          <p:nvPr/>
        </p:nvPicPr>
        <p:blipFill>
          <a:blip r:embed="rId3"/>
          <a:stretch>
            <a:fillRect/>
          </a:stretch>
        </p:blipFill>
        <p:spPr>
          <a:xfrm>
            <a:off x="4343400" y="0"/>
            <a:ext cx="4800600" cy="6858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305800" cy="4495800"/>
          </a:xfrm>
        </p:spPr>
        <p:txBody>
          <a:bodyPr>
            <a:normAutofit fontScale="92500"/>
          </a:bodyPr>
          <a:lstStyle/>
          <a:p>
            <a:pPr marL="0" lvl="0" indent="0" algn="just">
              <a:buNone/>
            </a:pPr>
            <a:r>
              <a:rPr lang="en-US" sz="2400" b="1" smtClean="0">
                <a:solidFill>
                  <a:srgbClr val="FF0000"/>
                </a:solidFill>
                <a:latin typeface="Times New Roman" pitchFamily="18" charset="0"/>
                <a:cs typeface="Times New Roman" pitchFamily="18" charset="0"/>
              </a:rPr>
              <a:t>1.Tội phạm (</a:t>
            </a:r>
            <a:r>
              <a:rPr lang="en-US" sz="2400" b="1" i="1" smtClean="0">
                <a:solidFill>
                  <a:srgbClr val="FF0000"/>
                </a:solidFill>
                <a:latin typeface="Times New Roman" pitchFamily="18" charset="0"/>
                <a:cs typeface="Times New Roman" pitchFamily="18" charset="0"/>
              </a:rPr>
              <a:t>Điều 8, BLHS 2015</a:t>
            </a:r>
            <a:r>
              <a:rPr lang="en-US" sz="2400" b="1" smtClean="0">
                <a:solidFill>
                  <a:srgbClr val="FF0000"/>
                </a:solidFill>
                <a:latin typeface="Times New Roman" pitchFamily="18" charset="0"/>
                <a:cs typeface="Times New Roman" pitchFamily="18" charset="0"/>
              </a:rPr>
              <a:t>):</a:t>
            </a:r>
          </a:p>
          <a:p>
            <a:pPr marL="0" lvl="0" indent="0" algn="just">
              <a:buNone/>
            </a:pPr>
            <a:r>
              <a:rPr lang="en-US" sz="2800" i="1" smtClean="0">
                <a:latin typeface="Times New Roman" pitchFamily="18" charset="0"/>
                <a:cs typeface="Times New Roman" pitchFamily="18" charset="0"/>
              </a:rPr>
              <a:t>“Tội phạm là hành vi nguy hiểm cho xã hội được quy định trong Bộ luật hình sự, do người có năng lực trách nhiệm hình sự </a:t>
            </a:r>
            <a:r>
              <a:rPr lang="en-US" sz="2800" b="1" i="1" smtClean="0">
                <a:solidFill>
                  <a:srgbClr val="FF0000"/>
                </a:solidFill>
                <a:latin typeface="Times New Roman" pitchFamily="18" charset="0"/>
                <a:cs typeface="Times New Roman" pitchFamily="18" charset="0"/>
              </a:rPr>
              <a:t>hoặc pháp nhân thương mại </a:t>
            </a:r>
            <a:r>
              <a:rPr lang="en-US" sz="2800" i="1" smtClean="0">
                <a:latin typeface="Times New Roman" pitchFamily="18" charset="0"/>
                <a:cs typeface="Times New Roman" pitchFamily="18" charset="0"/>
              </a:rPr>
              <a:t>thực hiện một cách cố ý hoặc vô ý, xâm phạm độc lập, chủ quyền, thống nhất, toàn vẹn lãnh thổ Tổ quốc, xâm phạm chế độ chính trị, chế độ kinh tế, nền văn hóa, quốc phòng, an ninh, trật tự, an toàn xã hội, quyền, lợi ích hợp pháp của tổ chức, </a:t>
            </a:r>
            <a:r>
              <a:rPr lang="en-US" sz="2800" b="1" i="1" smtClean="0">
                <a:solidFill>
                  <a:srgbClr val="FF0000"/>
                </a:solidFill>
                <a:latin typeface="Times New Roman" pitchFamily="18" charset="0"/>
                <a:cs typeface="Times New Roman" pitchFamily="18" charset="0"/>
              </a:rPr>
              <a:t>xâm phạm quyền con người</a:t>
            </a:r>
            <a:r>
              <a:rPr lang="en-US" sz="2800" i="1" smtClean="0">
                <a:latin typeface="Times New Roman" pitchFamily="18" charset="0"/>
                <a:cs typeface="Times New Roman" pitchFamily="18" charset="0"/>
              </a:rPr>
              <a:t>, quyền, lợi ích hợp pháp của công dân, xâm phạm những lĩnh vực khác của trật tự pháp luật xã hội chủ nghĩa mà theo quy định của Bộ luật này phải xử lý hình sự”</a:t>
            </a:r>
            <a:endParaRPr lang="en-US" sz="2800" b="1" i="1" smtClean="0">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609600" y="6858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305800" cy="4495800"/>
          </a:xfrm>
        </p:spPr>
        <p:txBody>
          <a:bodyPr>
            <a:normAutofit/>
          </a:bodyPr>
          <a:lstStyle/>
          <a:p>
            <a:pPr marL="0" lvl="0" indent="0" algn="just">
              <a:buNone/>
            </a:pPr>
            <a:r>
              <a:rPr lang="en-US" sz="2400" b="1" smtClean="0">
                <a:solidFill>
                  <a:srgbClr val="FF0000"/>
                </a:solidFill>
                <a:latin typeface="Times New Roman" pitchFamily="18" charset="0"/>
                <a:cs typeface="Times New Roman" pitchFamily="18" charset="0"/>
              </a:rPr>
              <a:t>1.Tội phạm (Crime):</a:t>
            </a:r>
          </a:p>
          <a:p>
            <a:pPr marL="571500" lvl="0" indent="-571500" algn="just">
              <a:buNone/>
            </a:pPr>
            <a:endParaRPr lang="en-US" sz="2800" b="1">
              <a:latin typeface="Times New Roman" pitchFamily="18" charset="0"/>
              <a:cs typeface="Times New Roman" pitchFamily="18" charset="0"/>
            </a:endParaRPr>
          </a:p>
        </p:txBody>
      </p:sp>
      <p:graphicFrame>
        <p:nvGraphicFramePr>
          <p:cNvPr id="4" name="Diagram 3"/>
          <p:cNvGraphicFramePr/>
          <p:nvPr/>
        </p:nvGraphicFramePr>
        <p:xfrm>
          <a:off x="914400" y="1727200"/>
          <a:ext cx="716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1.jpg"/>
          <p:cNvPicPr>
            <a:picLocks noChangeAspect="1"/>
          </p:cNvPicPr>
          <p:nvPr/>
        </p:nvPicPr>
        <p:blipFill>
          <a:blip r:embed="rId7"/>
          <a:stretch>
            <a:fillRect/>
          </a:stretch>
        </p:blipFill>
        <p:spPr>
          <a:xfrm>
            <a:off x="7086600" y="1104900"/>
            <a:ext cx="1600200" cy="1333500"/>
          </a:xfrm>
          <a:prstGeom prst="rect">
            <a:avLst/>
          </a:prstGeom>
        </p:spPr>
      </p:pic>
      <p:pic>
        <p:nvPicPr>
          <p:cNvPr id="7" name="Picture 6" descr="2.jpg"/>
          <p:cNvPicPr>
            <a:picLocks noChangeAspect="1"/>
          </p:cNvPicPr>
          <p:nvPr/>
        </p:nvPicPr>
        <p:blipFill>
          <a:blip r:embed="rId8"/>
          <a:stretch>
            <a:fillRect/>
          </a:stretch>
        </p:blipFill>
        <p:spPr>
          <a:xfrm>
            <a:off x="7086600" y="2514600"/>
            <a:ext cx="1607832" cy="1772807"/>
          </a:xfrm>
          <a:prstGeom prst="rect">
            <a:avLst/>
          </a:prstGeom>
        </p:spPr>
      </p:pic>
      <p:pic>
        <p:nvPicPr>
          <p:cNvPr id="8" name="Picture 7" descr="3.jpg"/>
          <p:cNvPicPr>
            <a:picLocks noChangeAspect="1"/>
          </p:cNvPicPr>
          <p:nvPr/>
        </p:nvPicPr>
        <p:blipFill>
          <a:blip r:embed="rId9"/>
          <a:stretch>
            <a:fillRect/>
          </a:stretch>
        </p:blipFill>
        <p:spPr>
          <a:xfrm>
            <a:off x="7086600" y="4267200"/>
            <a:ext cx="1685925" cy="1685925"/>
          </a:xfrm>
          <a:prstGeom prst="rect">
            <a:avLst/>
          </a:prstGeom>
        </p:spPr>
      </p:pic>
      <p:sp>
        <p:nvSpPr>
          <p:cNvPr id="9" name="TextBox 8"/>
          <p:cNvSpPr txBox="1"/>
          <p:nvPr/>
        </p:nvSpPr>
        <p:spPr>
          <a:xfrm>
            <a:off x="381000" y="457200"/>
            <a:ext cx="6553200" cy="1200329"/>
          </a:xfrm>
          <a:prstGeom prst="rect">
            <a:avLst/>
          </a:prstGeom>
          <a:noFill/>
        </p:spPr>
        <p:txBody>
          <a:bodyPr wrap="square" rtlCol="0">
            <a:spAutoFit/>
          </a:bodyPr>
          <a:lstStyle/>
          <a:p>
            <a:pPr marL="457200" lvl="0" indent="0" algn="just">
              <a:buNone/>
            </a:pPr>
            <a:r>
              <a:rPr lang="en-US" sz="2400" b="1" smtClean="0">
                <a:latin typeface="Times New Roman" pitchFamily="18" charset="0"/>
                <a:cs typeface="Times New Roman" pitchFamily="18" charset="0"/>
              </a:rPr>
              <a:t>A.Luật hình sự</a:t>
            </a:r>
          </a:p>
          <a:p>
            <a:pPr marL="457200" lvl="0" indent="0" algn="just">
              <a:buNone/>
            </a:pPr>
            <a:r>
              <a:rPr lang="en-US" sz="2400" b="1" i="1" smtClean="0">
                <a:latin typeface="Times New Roman" pitchFamily="18" charset="0"/>
                <a:cs typeface="Times New Roman" pitchFamily="18" charset="0"/>
              </a:rPr>
              <a:t>III. Bộ luật hình sự - Phần Chung</a:t>
            </a:r>
          </a:p>
          <a:p>
            <a:endParaRPr lang="en-US" sz="240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4442</TotalTime>
  <Words>6139</Words>
  <Application>Microsoft Office PowerPoint</Application>
  <PresentationFormat>On-screen Show (4:3)</PresentationFormat>
  <Paragraphs>482</Paragraphs>
  <Slides>56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Calibri</vt:lpstr>
      <vt:lpstr>Lucida Sans Unicode</vt:lpstr>
      <vt:lpstr>Times New Roman</vt:lpstr>
      <vt:lpstr>Verdana</vt:lpstr>
      <vt:lpstr>Wingdings</vt:lpstr>
      <vt:lpstr>Wingdings 2</vt:lpstr>
      <vt:lpstr>Wingdings 3</vt:lpstr>
      <vt:lpstr>Concourse</vt:lpstr>
      <vt:lpstr>PHÁP LUẬT ĐẠI CƯƠNG</vt:lpstr>
      <vt:lpstr>CHƯƠNG 4</vt:lpstr>
      <vt:lpstr>CHƯƠNG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PHÁP LUẬT ĐẠI CƯƠNG</dc:title>
  <dc:creator>HA - MINH - NINH</dc:creator>
  <cp:lastModifiedBy>Hieu Tran</cp:lastModifiedBy>
  <cp:revision>762</cp:revision>
  <dcterms:created xsi:type="dcterms:W3CDTF">2006-08-16T00:00:00Z</dcterms:created>
  <dcterms:modified xsi:type="dcterms:W3CDTF">2017-04-15T15:40:41Z</dcterms:modified>
</cp:coreProperties>
</file>