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20" r:id="rId1"/>
  </p:sldMasterIdLst>
  <p:notesMasterIdLst>
    <p:notesMasterId r:id="rId67"/>
  </p:notesMasterIdLst>
  <p:sldIdLst>
    <p:sldId id="256" r:id="rId2"/>
    <p:sldId id="257" r:id="rId3"/>
    <p:sldId id="258" r:id="rId4"/>
    <p:sldId id="260" r:id="rId5"/>
    <p:sldId id="259" r:id="rId6"/>
    <p:sldId id="329" r:id="rId7"/>
    <p:sldId id="330" r:id="rId8"/>
    <p:sldId id="265" r:id="rId9"/>
    <p:sldId id="266" r:id="rId10"/>
    <p:sldId id="270" r:id="rId11"/>
    <p:sldId id="271" r:id="rId12"/>
    <p:sldId id="272" r:id="rId13"/>
    <p:sldId id="333" r:id="rId14"/>
    <p:sldId id="273" r:id="rId15"/>
    <p:sldId id="274" r:id="rId16"/>
    <p:sldId id="275" r:id="rId17"/>
    <p:sldId id="276" r:id="rId18"/>
    <p:sldId id="331" r:id="rId19"/>
    <p:sldId id="277" r:id="rId20"/>
    <p:sldId id="332" r:id="rId21"/>
    <p:sldId id="278" r:id="rId22"/>
    <p:sldId id="279" r:id="rId23"/>
    <p:sldId id="281" r:id="rId24"/>
    <p:sldId id="282" r:id="rId25"/>
    <p:sldId id="283" r:id="rId26"/>
    <p:sldId id="284" r:id="rId27"/>
    <p:sldId id="285" r:id="rId28"/>
    <p:sldId id="289" r:id="rId29"/>
    <p:sldId id="288" r:id="rId30"/>
    <p:sldId id="290" r:id="rId31"/>
    <p:sldId id="292" r:id="rId32"/>
    <p:sldId id="291" r:id="rId33"/>
    <p:sldId id="293" r:id="rId34"/>
    <p:sldId id="294" r:id="rId35"/>
    <p:sldId id="295" r:id="rId36"/>
    <p:sldId id="296" r:id="rId37"/>
    <p:sldId id="297" r:id="rId38"/>
    <p:sldId id="298" r:id="rId39"/>
    <p:sldId id="299" r:id="rId40"/>
    <p:sldId id="334" r:id="rId41"/>
    <p:sldId id="307" r:id="rId42"/>
    <p:sldId id="308" r:id="rId43"/>
    <p:sldId id="280" r:id="rId44"/>
    <p:sldId id="309" r:id="rId45"/>
    <p:sldId id="310" r:id="rId46"/>
    <p:sldId id="311" r:id="rId47"/>
    <p:sldId id="312" r:id="rId48"/>
    <p:sldId id="313" r:id="rId49"/>
    <p:sldId id="314" r:id="rId50"/>
    <p:sldId id="315" r:id="rId51"/>
    <p:sldId id="316" r:id="rId52"/>
    <p:sldId id="317" r:id="rId53"/>
    <p:sldId id="319" r:id="rId54"/>
    <p:sldId id="320" r:id="rId55"/>
    <p:sldId id="321" r:id="rId56"/>
    <p:sldId id="322" r:id="rId57"/>
    <p:sldId id="323" r:id="rId58"/>
    <p:sldId id="324" r:id="rId59"/>
    <p:sldId id="325" r:id="rId60"/>
    <p:sldId id="326" r:id="rId61"/>
    <p:sldId id="335" r:id="rId62"/>
    <p:sldId id="327" r:id="rId63"/>
    <p:sldId id="328" r:id="rId64"/>
    <p:sldId id="337" r:id="rId65"/>
    <p:sldId id="33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94915" autoAdjust="0"/>
  </p:normalViewPr>
  <p:slideViewPr>
    <p:cSldViewPr>
      <p:cViewPr varScale="1">
        <p:scale>
          <a:sx n="70" d="100"/>
          <a:sy n="70" d="100"/>
        </p:scale>
        <p:origin x="1494" y="72"/>
      </p:cViewPr>
      <p:guideLst>
        <p:guide orient="horz" pos="2160"/>
        <p:guide pos="2880"/>
      </p:guideLst>
    </p:cSldViewPr>
  </p:slideViewPr>
  <p:outlineViewPr>
    <p:cViewPr>
      <p:scale>
        <a:sx n="33" d="100"/>
        <a:sy n="33" d="100"/>
      </p:scale>
      <p:origin x="0" y="1799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_rels/data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image" Target="../media/image7.jpeg"/></Relationships>
</file>

<file path=ppt/diagrams/_rels/data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image" Target="../media/image4.png"/><Relationship Id="rId5" Type="http://schemas.openxmlformats.org/officeDocument/2006/relationships/image" Target="../media/image13.jpeg"/><Relationship Id="rId4" Type="http://schemas.openxmlformats.org/officeDocument/2006/relationships/image" Target="../media/image12.jpeg"/></Relationships>
</file>

<file path=ppt/diagrams/_rels/data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 Id="rId4" Type="http://schemas.openxmlformats.org/officeDocument/2006/relationships/image" Target="../media/image17.jpeg"/></Relationships>
</file>

<file path=ppt/diagrams/_rels/data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 Id="rId4" Type="http://schemas.openxmlformats.org/officeDocument/2006/relationships/image" Target="../media/image17.jpeg"/></Relationships>
</file>

<file path=ppt/diagrams/_rels/data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A4321F-E964-4910-AB58-BB62FA281DC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B3948F1-1410-4480-8921-725F01FE97E9}">
      <dgm:prSet phldrT="[Text]"/>
      <dgm:spPr/>
      <dgm:t>
        <a:bodyPr/>
        <a:lstStyle/>
        <a:p>
          <a:r>
            <a:rPr lang="en-US" b="1" smtClean="0">
              <a:latin typeface="Times New Roman" pitchFamily="18" charset="0"/>
              <a:cs typeface="Times New Roman" pitchFamily="18" charset="0"/>
            </a:rPr>
            <a:t>Đối tượng</a:t>
          </a:r>
          <a:endParaRPr lang="en-US" b="1">
            <a:latin typeface="Times New Roman" pitchFamily="18" charset="0"/>
            <a:cs typeface="Times New Roman" pitchFamily="18" charset="0"/>
          </a:endParaRPr>
        </a:p>
      </dgm:t>
    </dgm:pt>
    <dgm:pt modelId="{A9020BF6-C323-4B29-B204-16930888FD20}" type="parTrans" cxnId="{68D0639B-057B-43F7-90F3-6CF41E4D7724}">
      <dgm:prSet/>
      <dgm:spPr/>
      <dgm:t>
        <a:bodyPr/>
        <a:lstStyle/>
        <a:p>
          <a:endParaRPr lang="en-US">
            <a:latin typeface="Times New Roman" pitchFamily="18" charset="0"/>
            <a:cs typeface="Times New Roman" pitchFamily="18" charset="0"/>
          </a:endParaRPr>
        </a:p>
      </dgm:t>
    </dgm:pt>
    <dgm:pt modelId="{63B545A4-79D0-4CB5-B697-2006A2729B33}" type="sibTrans" cxnId="{68D0639B-057B-43F7-90F3-6CF41E4D7724}">
      <dgm:prSet/>
      <dgm:spPr/>
      <dgm:t>
        <a:bodyPr/>
        <a:lstStyle/>
        <a:p>
          <a:endParaRPr lang="en-US">
            <a:latin typeface="Times New Roman" pitchFamily="18" charset="0"/>
            <a:cs typeface="Times New Roman" pitchFamily="18" charset="0"/>
          </a:endParaRPr>
        </a:p>
      </dgm:t>
    </dgm:pt>
    <dgm:pt modelId="{9057F095-1A44-48C2-B3AE-D55FCBF3ED90}">
      <dgm:prSet phldrT="[Text]"/>
      <dgm:spPr/>
      <dgm:t>
        <a:bodyPr/>
        <a:lstStyle/>
        <a:p>
          <a:r>
            <a:rPr lang="en-US" smtClean="0">
              <a:latin typeface="Times New Roman" pitchFamily="18" charset="0"/>
              <a:cs typeface="Times New Roman" pitchFamily="18" charset="0"/>
            </a:rPr>
            <a:t>Quan hệ Tài sản</a:t>
          </a:r>
        </a:p>
        <a:p>
          <a:r>
            <a:rPr lang="en-US" smtClean="0">
              <a:latin typeface="Times New Roman" pitchFamily="18" charset="0"/>
              <a:cs typeface="Times New Roman" pitchFamily="18" charset="0"/>
            </a:rPr>
            <a:t>(Property)</a:t>
          </a:r>
          <a:endParaRPr lang="en-US">
            <a:latin typeface="Times New Roman" pitchFamily="18" charset="0"/>
            <a:cs typeface="Times New Roman" pitchFamily="18" charset="0"/>
          </a:endParaRPr>
        </a:p>
      </dgm:t>
    </dgm:pt>
    <dgm:pt modelId="{60525D66-B0B6-4539-AA55-CEC8EF86B661}" type="parTrans" cxnId="{C63063D2-AA94-4164-956F-4D430C881F3F}">
      <dgm:prSet/>
      <dgm:spPr/>
      <dgm:t>
        <a:bodyPr/>
        <a:lstStyle/>
        <a:p>
          <a:endParaRPr lang="en-US">
            <a:latin typeface="Times New Roman" pitchFamily="18" charset="0"/>
            <a:cs typeface="Times New Roman" pitchFamily="18" charset="0"/>
          </a:endParaRPr>
        </a:p>
      </dgm:t>
    </dgm:pt>
    <dgm:pt modelId="{D2739E7D-50B3-47BA-A840-9393386BF010}" type="sibTrans" cxnId="{C63063D2-AA94-4164-956F-4D430C881F3F}">
      <dgm:prSet/>
      <dgm:spPr/>
      <dgm:t>
        <a:bodyPr/>
        <a:lstStyle/>
        <a:p>
          <a:endParaRPr lang="en-US">
            <a:latin typeface="Times New Roman" pitchFamily="18" charset="0"/>
            <a:cs typeface="Times New Roman" pitchFamily="18" charset="0"/>
          </a:endParaRPr>
        </a:p>
      </dgm:t>
    </dgm:pt>
    <dgm:pt modelId="{5FFDEFAE-3367-47B3-AFC0-F829FAD57F17}">
      <dgm:prSet phldrT="[Text]"/>
      <dgm:spPr/>
      <dgm:t>
        <a:bodyPr/>
        <a:lstStyle/>
        <a:p>
          <a:r>
            <a:rPr lang="en-US" smtClean="0">
              <a:latin typeface="Times New Roman" pitchFamily="18" charset="0"/>
              <a:cs typeface="Times New Roman" pitchFamily="18" charset="0"/>
            </a:rPr>
            <a:t>Quan hệ Nhân thân</a:t>
          </a:r>
        </a:p>
        <a:p>
          <a:r>
            <a:rPr lang="en-US" smtClean="0">
              <a:latin typeface="Times New Roman" pitchFamily="18" charset="0"/>
              <a:cs typeface="Times New Roman" pitchFamily="18" charset="0"/>
            </a:rPr>
            <a:t>(Personal Identities) </a:t>
          </a:r>
          <a:endParaRPr lang="en-US">
            <a:latin typeface="Times New Roman" pitchFamily="18" charset="0"/>
            <a:cs typeface="Times New Roman" pitchFamily="18" charset="0"/>
          </a:endParaRPr>
        </a:p>
      </dgm:t>
    </dgm:pt>
    <dgm:pt modelId="{64A87CD2-8287-446F-BFD3-FF35A3064E93}" type="parTrans" cxnId="{1F3852DF-45A0-423E-8C71-55ECE64D1A2D}">
      <dgm:prSet/>
      <dgm:spPr/>
      <dgm:t>
        <a:bodyPr/>
        <a:lstStyle/>
        <a:p>
          <a:endParaRPr lang="en-US">
            <a:latin typeface="Times New Roman" pitchFamily="18" charset="0"/>
            <a:cs typeface="Times New Roman" pitchFamily="18" charset="0"/>
          </a:endParaRPr>
        </a:p>
      </dgm:t>
    </dgm:pt>
    <dgm:pt modelId="{87E944AD-8BF3-4386-A6B0-469516C13901}" type="sibTrans" cxnId="{1F3852DF-45A0-423E-8C71-55ECE64D1A2D}">
      <dgm:prSet/>
      <dgm:spPr/>
      <dgm:t>
        <a:bodyPr/>
        <a:lstStyle/>
        <a:p>
          <a:endParaRPr lang="en-US">
            <a:latin typeface="Times New Roman" pitchFamily="18" charset="0"/>
            <a:cs typeface="Times New Roman" pitchFamily="18" charset="0"/>
          </a:endParaRPr>
        </a:p>
      </dgm:t>
    </dgm:pt>
    <dgm:pt modelId="{5F75276E-2E55-45AD-960B-8B00F2CE61F0}" type="pres">
      <dgm:prSet presAssocID="{55A4321F-E964-4910-AB58-BB62FA281DCA}" presName="hierChild1" presStyleCnt="0">
        <dgm:presLayoutVars>
          <dgm:chPref val="1"/>
          <dgm:dir/>
          <dgm:animOne val="branch"/>
          <dgm:animLvl val="lvl"/>
          <dgm:resizeHandles/>
        </dgm:presLayoutVars>
      </dgm:prSet>
      <dgm:spPr/>
      <dgm:t>
        <a:bodyPr/>
        <a:lstStyle/>
        <a:p>
          <a:endParaRPr lang="en-US"/>
        </a:p>
      </dgm:t>
    </dgm:pt>
    <dgm:pt modelId="{6089D3A5-F61F-4597-830F-6FF2F3C6B187}" type="pres">
      <dgm:prSet presAssocID="{5B3948F1-1410-4480-8921-725F01FE97E9}" presName="hierRoot1" presStyleCnt="0"/>
      <dgm:spPr/>
    </dgm:pt>
    <dgm:pt modelId="{BEA509A6-D33C-4DC2-9E23-28FC4E66FC5D}" type="pres">
      <dgm:prSet presAssocID="{5B3948F1-1410-4480-8921-725F01FE97E9}" presName="composite" presStyleCnt="0"/>
      <dgm:spPr/>
    </dgm:pt>
    <dgm:pt modelId="{2A49D2EB-CF63-417D-8733-5126491A5393}" type="pres">
      <dgm:prSet presAssocID="{5B3948F1-1410-4480-8921-725F01FE97E9}" presName="background" presStyleLbl="node0" presStyleIdx="0" presStyleCnt="1"/>
      <dgm:spPr/>
    </dgm:pt>
    <dgm:pt modelId="{25ABFB1C-D00F-4226-9153-BF61DC3B7660}" type="pres">
      <dgm:prSet presAssocID="{5B3948F1-1410-4480-8921-725F01FE97E9}" presName="text" presStyleLbl="fgAcc0" presStyleIdx="0" presStyleCnt="1" custScaleX="117008">
        <dgm:presLayoutVars>
          <dgm:chPref val="3"/>
        </dgm:presLayoutVars>
      </dgm:prSet>
      <dgm:spPr/>
      <dgm:t>
        <a:bodyPr/>
        <a:lstStyle/>
        <a:p>
          <a:endParaRPr lang="en-US"/>
        </a:p>
      </dgm:t>
    </dgm:pt>
    <dgm:pt modelId="{D71F196F-C082-4A1D-B407-B9F7EF9D4F7C}" type="pres">
      <dgm:prSet presAssocID="{5B3948F1-1410-4480-8921-725F01FE97E9}" presName="hierChild2" presStyleCnt="0"/>
      <dgm:spPr/>
    </dgm:pt>
    <dgm:pt modelId="{ACDE4FE1-B5FD-4861-8293-1B05E45A43EF}" type="pres">
      <dgm:prSet presAssocID="{60525D66-B0B6-4539-AA55-CEC8EF86B661}" presName="Name10" presStyleLbl="parChTrans1D2" presStyleIdx="0" presStyleCnt="2"/>
      <dgm:spPr/>
      <dgm:t>
        <a:bodyPr/>
        <a:lstStyle/>
        <a:p>
          <a:endParaRPr lang="en-US"/>
        </a:p>
      </dgm:t>
    </dgm:pt>
    <dgm:pt modelId="{72E14683-9C19-4C0C-AB40-E796B23847CB}" type="pres">
      <dgm:prSet presAssocID="{9057F095-1A44-48C2-B3AE-D55FCBF3ED90}" presName="hierRoot2" presStyleCnt="0"/>
      <dgm:spPr/>
    </dgm:pt>
    <dgm:pt modelId="{F5810FE7-D95B-46BD-946E-848836725CF2}" type="pres">
      <dgm:prSet presAssocID="{9057F095-1A44-48C2-B3AE-D55FCBF3ED90}" presName="composite2" presStyleCnt="0"/>
      <dgm:spPr/>
    </dgm:pt>
    <dgm:pt modelId="{976F4D86-221D-41BD-BB6C-00478C640CC4}" type="pres">
      <dgm:prSet presAssocID="{9057F095-1A44-48C2-B3AE-D55FCBF3ED90}" presName="background2" presStyleLbl="node2" presStyleIdx="0" presStyleCnt="2"/>
      <dgm:spPr/>
    </dgm:pt>
    <dgm:pt modelId="{80250CDA-0739-4F71-8305-7CA296EDCA84}" type="pres">
      <dgm:prSet presAssocID="{9057F095-1A44-48C2-B3AE-D55FCBF3ED90}" presName="text2" presStyleLbl="fgAcc2" presStyleIdx="0" presStyleCnt="2" custScaleX="126030">
        <dgm:presLayoutVars>
          <dgm:chPref val="3"/>
        </dgm:presLayoutVars>
      </dgm:prSet>
      <dgm:spPr/>
      <dgm:t>
        <a:bodyPr/>
        <a:lstStyle/>
        <a:p>
          <a:endParaRPr lang="en-US"/>
        </a:p>
      </dgm:t>
    </dgm:pt>
    <dgm:pt modelId="{692A9FB1-2D3A-46B7-AB36-89FF26DD3014}" type="pres">
      <dgm:prSet presAssocID="{9057F095-1A44-48C2-B3AE-D55FCBF3ED90}" presName="hierChild3" presStyleCnt="0"/>
      <dgm:spPr/>
    </dgm:pt>
    <dgm:pt modelId="{B9E23452-5AE1-43F8-9011-CB74909AA825}" type="pres">
      <dgm:prSet presAssocID="{64A87CD2-8287-446F-BFD3-FF35A3064E93}" presName="Name10" presStyleLbl="parChTrans1D2" presStyleIdx="1" presStyleCnt="2"/>
      <dgm:spPr/>
      <dgm:t>
        <a:bodyPr/>
        <a:lstStyle/>
        <a:p>
          <a:endParaRPr lang="en-US"/>
        </a:p>
      </dgm:t>
    </dgm:pt>
    <dgm:pt modelId="{BB4D6128-69EC-407D-ABAA-C0E5B3F9C65F}" type="pres">
      <dgm:prSet presAssocID="{5FFDEFAE-3367-47B3-AFC0-F829FAD57F17}" presName="hierRoot2" presStyleCnt="0"/>
      <dgm:spPr/>
    </dgm:pt>
    <dgm:pt modelId="{876EC309-4204-45F2-90EC-B6E1A5A8AE31}" type="pres">
      <dgm:prSet presAssocID="{5FFDEFAE-3367-47B3-AFC0-F829FAD57F17}" presName="composite2" presStyleCnt="0"/>
      <dgm:spPr/>
    </dgm:pt>
    <dgm:pt modelId="{954A8F2A-EE1A-495F-80A0-6E3DE973081F}" type="pres">
      <dgm:prSet presAssocID="{5FFDEFAE-3367-47B3-AFC0-F829FAD57F17}" presName="background2" presStyleLbl="node2" presStyleIdx="1" presStyleCnt="2"/>
      <dgm:spPr/>
    </dgm:pt>
    <dgm:pt modelId="{F7923FB6-A422-4599-8A70-3B64CDCBB081}" type="pres">
      <dgm:prSet presAssocID="{5FFDEFAE-3367-47B3-AFC0-F829FAD57F17}" presName="text2" presStyleLbl="fgAcc2" presStyleIdx="1" presStyleCnt="2" custScaleX="126030">
        <dgm:presLayoutVars>
          <dgm:chPref val="3"/>
        </dgm:presLayoutVars>
      </dgm:prSet>
      <dgm:spPr/>
      <dgm:t>
        <a:bodyPr/>
        <a:lstStyle/>
        <a:p>
          <a:endParaRPr lang="en-US"/>
        </a:p>
      </dgm:t>
    </dgm:pt>
    <dgm:pt modelId="{09751814-D584-41D1-94B9-3B5D9D2804F1}" type="pres">
      <dgm:prSet presAssocID="{5FFDEFAE-3367-47B3-AFC0-F829FAD57F17}" presName="hierChild3" presStyleCnt="0"/>
      <dgm:spPr/>
    </dgm:pt>
  </dgm:ptLst>
  <dgm:cxnLst>
    <dgm:cxn modelId="{68D0639B-057B-43F7-90F3-6CF41E4D7724}" srcId="{55A4321F-E964-4910-AB58-BB62FA281DCA}" destId="{5B3948F1-1410-4480-8921-725F01FE97E9}" srcOrd="0" destOrd="0" parTransId="{A9020BF6-C323-4B29-B204-16930888FD20}" sibTransId="{63B545A4-79D0-4CB5-B697-2006A2729B33}"/>
    <dgm:cxn modelId="{6268B27B-B47D-4041-9D9E-9BD2BB6AC786}" type="presOf" srcId="{5FFDEFAE-3367-47B3-AFC0-F829FAD57F17}" destId="{F7923FB6-A422-4599-8A70-3B64CDCBB081}" srcOrd="0" destOrd="0" presId="urn:microsoft.com/office/officeart/2005/8/layout/hierarchy1"/>
    <dgm:cxn modelId="{814CD278-E571-42E1-9862-A94281D09E57}" type="presOf" srcId="{64A87CD2-8287-446F-BFD3-FF35A3064E93}" destId="{B9E23452-5AE1-43F8-9011-CB74909AA825}" srcOrd="0" destOrd="0" presId="urn:microsoft.com/office/officeart/2005/8/layout/hierarchy1"/>
    <dgm:cxn modelId="{F9DEB2B2-6F00-4A08-B1A8-5736545073A7}" type="presOf" srcId="{9057F095-1A44-48C2-B3AE-D55FCBF3ED90}" destId="{80250CDA-0739-4F71-8305-7CA296EDCA84}" srcOrd="0" destOrd="0" presId="urn:microsoft.com/office/officeart/2005/8/layout/hierarchy1"/>
    <dgm:cxn modelId="{9A5E2FED-CF67-42AB-A558-B79F97FDCB8B}" type="presOf" srcId="{60525D66-B0B6-4539-AA55-CEC8EF86B661}" destId="{ACDE4FE1-B5FD-4861-8293-1B05E45A43EF}" srcOrd="0" destOrd="0" presId="urn:microsoft.com/office/officeart/2005/8/layout/hierarchy1"/>
    <dgm:cxn modelId="{2E759B3A-9710-4D7E-8649-7C31BE0BE09E}" type="presOf" srcId="{5B3948F1-1410-4480-8921-725F01FE97E9}" destId="{25ABFB1C-D00F-4226-9153-BF61DC3B7660}" srcOrd="0" destOrd="0" presId="urn:microsoft.com/office/officeart/2005/8/layout/hierarchy1"/>
    <dgm:cxn modelId="{3366E40C-F6AC-4DB9-83A1-C872C503FE48}" type="presOf" srcId="{55A4321F-E964-4910-AB58-BB62FA281DCA}" destId="{5F75276E-2E55-45AD-960B-8B00F2CE61F0}" srcOrd="0" destOrd="0" presId="urn:microsoft.com/office/officeart/2005/8/layout/hierarchy1"/>
    <dgm:cxn modelId="{1F3852DF-45A0-423E-8C71-55ECE64D1A2D}" srcId="{5B3948F1-1410-4480-8921-725F01FE97E9}" destId="{5FFDEFAE-3367-47B3-AFC0-F829FAD57F17}" srcOrd="1" destOrd="0" parTransId="{64A87CD2-8287-446F-BFD3-FF35A3064E93}" sibTransId="{87E944AD-8BF3-4386-A6B0-469516C13901}"/>
    <dgm:cxn modelId="{C63063D2-AA94-4164-956F-4D430C881F3F}" srcId="{5B3948F1-1410-4480-8921-725F01FE97E9}" destId="{9057F095-1A44-48C2-B3AE-D55FCBF3ED90}" srcOrd="0" destOrd="0" parTransId="{60525D66-B0B6-4539-AA55-CEC8EF86B661}" sibTransId="{D2739E7D-50B3-47BA-A840-9393386BF010}"/>
    <dgm:cxn modelId="{96259BCC-A5CF-4CAC-A27F-EDCC7A82555C}" type="presParOf" srcId="{5F75276E-2E55-45AD-960B-8B00F2CE61F0}" destId="{6089D3A5-F61F-4597-830F-6FF2F3C6B187}" srcOrd="0" destOrd="0" presId="urn:microsoft.com/office/officeart/2005/8/layout/hierarchy1"/>
    <dgm:cxn modelId="{7C8FF6E7-53A3-4228-88BF-593E6DADA1C8}" type="presParOf" srcId="{6089D3A5-F61F-4597-830F-6FF2F3C6B187}" destId="{BEA509A6-D33C-4DC2-9E23-28FC4E66FC5D}" srcOrd="0" destOrd="0" presId="urn:microsoft.com/office/officeart/2005/8/layout/hierarchy1"/>
    <dgm:cxn modelId="{F2576726-C652-4A6E-812C-E4294D936CD9}" type="presParOf" srcId="{BEA509A6-D33C-4DC2-9E23-28FC4E66FC5D}" destId="{2A49D2EB-CF63-417D-8733-5126491A5393}" srcOrd="0" destOrd="0" presId="urn:microsoft.com/office/officeart/2005/8/layout/hierarchy1"/>
    <dgm:cxn modelId="{97124E5A-8C4F-4129-BAAD-4AFF45A806C0}" type="presParOf" srcId="{BEA509A6-D33C-4DC2-9E23-28FC4E66FC5D}" destId="{25ABFB1C-D00F-4226-9153-BF61DC3B7660}" srcOrd="1" destOrd="0" presId="urn:microsoft.com/office/officeart/2005/8/layout/hierarchy1"/>
    <dgm:cxn modelId="{20F8F6A2-1047-4550-956D-1E9C302C61B7}" type="presParOf" srcId="{6089D3A5-F61F-4597-830F-6FF2F3C6B187}" destId="{D71F196F-C082-4A1D-B407-B9F7EF9D4F7C}" srcOrd="1" destOrd="0" presId="urn:microsoft.com/office/officeart/2005/8/layout/hierarchy1"/>
    <dgm:cxn modelId="{6076FAAB-A311-463A-B253-92A136B689EF}" type="presParOf" srcId="{D71F196F-C082-4A1D-B407-B9F7EF9D4F7C}" destId="{ACDE4FE1-B5FD-4861-8293-1B05E45A43EF}" srcOrd="0" destOrd="0" presId="urn:microsoft.com/office/officeart/2005/8/layout/hierarchy1"/>
    <dgm:cxn modelId="{67C9AFD2-533C-446D-BE06-07A91C1DD491}" type="presParOf" srcId="{D71F196F-C082-4A1D-B407-B9F7EF9D4F7C}" destId="{72E14683-9C19-4C0C-AB40-E796B23847CB}" srcOrd="1" destOrd="0" presId="urn:microsoft.com/office/officeart/2005/8/layout/hierarchy1"/>
    <dgm:cxn modelId="{A1811AC4-10B1-4FFA-93F7-95F7C3ADA2B6}" type="presParOf" srcId="{72E14683-9C19-4C0C-AB40-E796B23847CB}" destId="{F5810FE7-D95B-46BD-946E-848836725CF2}" srcOrd="0" destOrd="0" presId="urn:microsoft.com/office/officeart/2005/8/layout/hierarchy1"/>
    <dgm:cxn modelId="{23572B23-DAA4-4857-84DD-DE2881F89FAA}" type="presParOf" srcId="{F5810FE7-D95B-46BD-946E-848836725CF2}" destId="{976F4D86-221D-41BD-BB6C-00478C640CC4}" srcOrd="0" destOrd="0" presId="urn:microsoft.com/office/officeart/2005/8/layout/hierarchy1"/>
    <dgm:cxn modelId="{5593318F-18C1-4F28-B5ED-DAAA4E375724}" type="presParOf" srcId="{F5810FE7-D95B-46BD-946E-848836725CF2}" destId="{80250CDA-0739-4F71-8305-7CA296EDCA84}" srcOrd="1" destOrd="0" presId="urn:microsoft.com/office/officeart/2005/8/layout/hierarchy1"/>
    <dgm:cxn modelId="{D9438520-6C02-4FAE-8AD6-1E0394C9F44E}" type="presParOf" srcId="{72E14683-9C19-4C0C-AB40-E796B23847CB}" destId="{692A9FB1-2D3A-46B7-AB36-89FF26DD3014}" srcOrd="1" destOrd="0" presId="urn:microsoft.com/office/officeart/2005/8/layout/hierarchy1"/>
    <dgm:cxn modelId="{B791E59D-2134-4780-8FFE-4606EEC0E4EC}" type="presParOf" srcId="{D71F196F-C082-4A1D-B407-B9F7EF9D4F7C}" destId="{B9E23452-5AE1-43F8-9011-CB74909AA825}" srcOrd="2" destOrd="0" presId="urn:microsoft.com/office/officeart/2005/8/layout/hierarchy1"/>
    <dgm:cxn modelId="{D03B68AD-2AB3-4289-B469-A3D252259256}" type="presParOf" srcId="{D71F196F-C082-4A1D-B407-B9F7EF9D4F7C}" destId="{BB4D6128-69EC-407D-ABAA-C0E5B3F9C65F}" srcOrd="3" destOrd="0" presId="urn:microsoft.com/office/officeart/2005/8/layout/hierarchy1"/>
    <dgm:cxn modelId="{31D36365-C52E-4F84-BF4F-51CAD3C385D1}" type="presParOf" srcId="{BB4D6128-69EC-407D-ABAA-C0E5B3F9C65F}" destId="{876EC309-4204-45F2-90EC-B6E1A5A8AE31}" srcOrd="0" destOrd="0" presId="urn:microsoft.com/office/officeart/2005/8/layout/hierarchy1"/>
    <dgm:cxn modelId="{B02E1D04-C3A4-4BC0-95D9-25EDA8A873D1}" type="presParOf" srcId="{876EC309-4204-45F2-90EC-B6E1A5A8AE31}" destId="{954A8F2A-EE1A-495F-80A0-6E3DE973081F}" srcOrd="0" destOrd="0" presId="urn:microsoft.com/office/officeart/2005/8/layout/hierarchy1"/>
    <dgm:cxn modelId="{B18618F4-9236-411D-AAA2-2B6D6065BED1}" type="presParOf" srcId="{876EC309-4204-45F2-90EC-B6E1A5A8AE31}" destId="{F7923FB6-A422-4599-8A70-3B64CDCBB081}" srcOrd="1" destOrd="0" presId="urn:microsoft.com/office/officeart/2005/8/layout/hierarchy1"/>
    <dgm:cxn modelId="{AD55D868-57DA-4F18-AB54-8D9F242D2D77}" type="presParOf" srcId="{BB4D6128-69EC-407D-ABAA-C0E5B3F9C65F}" destId="{09751814-D584-41D1-94B9-3B5D9D2804F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66E1DC5-7069-4A1D-8A42-CDCD51828247}" type="doc">
      <dgm:prSet loTypeId="urn:microsoft.com/office/officeart/2005/8/layout/chevron1" loCatId="process" qsTypeId="urn:microsoft.com/office/officeart/2005/8/quickstyle/simple1" qsCatId="simple" csTypeId="urn:microsoft.com/office/officeart/2005/8/colors/accent3_1" csCatId="accent3" phldr="1"/>
      <dgm:spPr/>
    </dgm:pt>
    <dgm:pt modelId="{E7314F0A-254E-47EE-B8B8-53010126D22D}">
      <dgm:prSet phldrT="[Text]"/>
      <dgm:spPr/>
      <dgm:t>
        <a:bodyPr/>
        <a:lstStyle/>
        <a:p>
          <a:r>
            <a:rPr lang="en-US" smtClean="0">
              <a:latin typeface="Times New Roman" pitchFamily="18" charset="0"/>
              <a:cs typeface="Times New Roman" pitchFamily="18" charset="0"/>
            </a:rPr>
            <a:t>Không có NLHVDS</a:t>
          </a:r>
          <a:endParaRPr lang="en-US">
            <a:latin typeface="Times New Roman" pitchFamily="18" charset="0"/>
            <a:cs typeface="Times New Roman" pitchFamily="18" charset="0"/>
          </a:endParaRPr>
        </a:p>
      </dgm:t>
    </dgm:pt>
    <dgm:pt modelId="{0A98464D-9DB6-4954-9309-D6E6127B926B}" type="parTrans" cxnId="{C1097CAA-92B1-4EB7-8D2D-F47B6D670B20}">
      <dgm:prSet/>
      <dgm:spPr/>
      <dgm:t>
        <a:bodyPr/>
        <a:lstStyle/>
        <a:p>
          <a:endParaRPr lang="en-US">
            <a:latin typeface="Times New Roman" pitchFamily="18" charset="0"/>
            <a:cs typeface="Times New Roman" pitchFamily="18" charset="0"/>
          </a:endParaRPr>
        </a:p>
      </dgm:t>
    </dgm:pt>
    <dgm:pt modelId="{7E730CEC-18A7-4DE8-BEDC-9001489D2360}" type="sibTrans" cxnId="{C1097CAA-92B1-4EB7-8D2D-F47B6D670B20}">
      <dgm:prSet/>
      <dgm:spPr/>
      <dgm:t>
        <a:bodyPr/>
        <a:lstStyle/>
        <a:p>
          <a:endParaRPr lang="en-US">
            <a:latin typeface="Times New Roman" pitchFamily="18" charset="0"/>
            <a:cs typeface="Times New Roman" pitchFamily="18" charset="0"/>
          </a:endParaRPr>
        </a:p>
      </dgm:t>
    </dgm:pt>
    <dgm:pt modelId="{54B42C29-033F-4EFE-A733-BE759A192D79}">
      <dgm:prSet phldrT="[Text]"/>
      <dgm:spPr/>
      <dgm:t>
        <a:bodyPr/>
        <a:lstStyle/>
        <a:p>
          <a:r>
            <a:rPr lang="en-US" smtClean="0">
              <a:latin typeface="Times New Roman" pitchFamily="18" charset="0"/>
              <a:cs typeface="Times New Roman" pitchFamily="18" charset="0"/>
            </a:rPr>
            <a:t>NLHVDS một phần</a:t>
          </a:r>
          <a:endParaRPr lang="en-US">
            <a:latin typeface="Times New Roman" pitchFamily="18" charset="0"/>
            <a:cs typeface="Times New Roman" pitchFamily="18" charset="0"/>
          </a:endParaRPr>
        </a:p>
      </dgm:t>
    </dgm:pt>
    <dgm:pt modelId="{1F9294A8-1F80-42F2-8A86-B1DB596ABF31}" type="parTrans" cxnId="{685E6A70-D848-441E-8FA0-1657E94DE25F}">
      <dgm:prSet/>
      <dgm:spPr/>
      <dgm:t>
        <a:bodyPr/>
        <a:lstStyle/>
        <a:p>
          <a:endParaRPr lang="en-US">
            <a:latin typeface="Times New Roman" pitchFamily="18" charset="0"/>
            <a:cs typeface="Times New Roman" pitchFamily="18" charset="0"/>
          </a:endParaRPr>
        </a:p>
      </dgm:t>
    </dgm:pt>
    <dgm:pt modelId="{C8EF9CBF-9689-4017-AFFA-C121F4DC045C}" type="sibTrans" cxnId="{685E6A70-D848-441E-8FA0-1657E94DE25F}">
      <dgm:prSet/>
      <dgm:spPr/>
      <dgm:t>
        <a:bodyPr/>
        <a:lstStyle/>
        <a:p>
          <a:endParaRPr lang="en-US">
            <a:latin typeface="Times New Roman" pitchFamily="18" charset="0"/>
            <a:cs typeface="Times New Roman" pitchFamily="18" charset="0"/>
          </a:endParaRPr>
        </a:p>
      </dgm:t>
    </dgm:pt>
    <dgm:pt modelId="{0F103FCA-B69E-427F-A6E6-C1CAEF65D7DF}">
      <dgm:prSet phldrT="[Text]"/>
      <dgm:spPr/>
      <dgm:t>
        <a:bodyPr/>
        <a:lstStyle/>
        <a:p>
          <a:r>
            <a:rPr lang="en-US" smtClean="0">
              <a:latin typeface="Times New Roman" pitchFamily="18" charset="0"/>
              <a:cs typeface="Times New Roman" pitchFamily="18" charset="0"/>
            </a:rPr>
            <a:t>NLHVDS đầy đủ</a:t>
          </a:r>
          <a:endParaRPr lang="en-US">
            <a:latin typeface="Times New Roman" pitchFamily="18" charset="0"/>
            <a:cs typeface="Times New Roman" pitchFamily="18" charset="0"/>
          </a:endParaRPr>
        </a:p>
      </dgm:t>
    </dgm:pt>
    <dgm:pt modelId="{2355E7B2-4C9B-4399-B6DD-1F509FF0B9B0}" type="parTrans" cxnId="{3F2E7C62-82A2-4F70-B96A-0A0A73133464}">
      <dgm:prSet/>
      <dgm:spPr/>
      <dgm:t>
        <a:bodyPr/>
        <a:lstStyle/>
        <a:p>
          <a:endParaRPr lang="en-US">
            <a:latin typeface="Times New Roman" pitchFamily="18" charset="0"/>
            <a:cs typeface="Times New Roman" pitchFamily="18" charset="0"/>
          </a:endParaRPr>
        </a:p>
      </dgm:t>
    </dgm:pt>
    <dgm:pt modelId="{528A98C2-BF1D-4AFB-8FA4-9A68BE1F0DA0}" type="sibTrans" cxnId="{3F2E7C62-82A2-4F70-B96A-0A0A73133464}">
      <dgm:prSet/>
      <dgm:spPr/>
      <dgm:t>
        <a:bodyPr/>
        <a:lstStyle/>
        <a:p>
          <a:endParaRPr lang="en-US">
            <a:latin typeface="Times New Roman" pitchFamily="18" charset="0"/>
            <a:cs typeface="Times New Roman" pitchFamily="18" charset="0"/>
          </a:endParaRPr>
        </a:p>
      </dgm:t>
    </dgm:pt>
    <dgm:pt modelId="{E9EFE4B2-8F4E-4034-9869-63EF3A5A9E67}" type="pres">
      <dgm:prSet presAssocID="{A66E1DC5-7069-4A1D-8A42-CDCD51828247}" presName="Name0" presStyleCnt="0">
        <dgm:presLayoutVars>
          <dgm:dir/>
          <dgm:animLvl val="lvl"/>
          <dgm:resizeHandles val="exact"/>
        </dgm:presLayoutVars>
      </dgm:prSet>
      <dgm:spPr/>
    </dgm:pt>
    <dgm:pt modelId="{9255E898-89C7-4614-94DC-50DB2317DEAF}" type="pres">
      <dgm:prSet presAssocID="{E7314F0A-254E-47EE-B8B8-53010126D22D}" presName="parTxOnly" presStyleLbl="node1" presStyleIdx="0" presStyleCnt="3">
        <dgm:presLayoutVars>
          <dgm:chMax val="0"/>
          <dgm:chPref val="0"/>
          <dgm:bulletEnabled val="1"/>
        </dgm:presLayoutVars>
      </dgm:prSet>
      <dgm:spPr/>
      <dgm:t>
        <a:bodyPr/>
        <a:lstStyle/>
        <a:p>
          <a:endParaRPr lang="en-US"/>
        </a:p>
      </dgm:t>
    </dgm:pt>
    <dgm:pt modelId="{66BC8CB0-B1A8-444B-BDCB-005D6DFE4EF2}" type="pres">
      <dgm:prSet presAssocID="{7E730CEC-18A7-4DE8-BEDC-9001489D2360}" presName="parTxOnlySpace" presStyleCnt="0"/>
      <dgm:spPr/>
    </dgm:pt>
    <dgm:pt modelId="{F0DDE8AE-2136-478D-9F34-651133CDE94B}" type="pres">
      <dgm:prSet presAssocID="{54B42C29-033F-4EFE-A733-BE759A192D79}" presName="parTxOnly" presStyleLbl="node1" presStyleIdx="1" presStyleCnt="3">
        <dgm:presLayoutVars>
          <dgm:chMax val="0"/>
          <dgm:chPref val="0"/>
          <dgm:bulletEnabled val="1"/>
        </dgm:presLayoutVars>
      </dgm:prSet>
      <dgm:spPr/>
      <dgm:t>
        <a:bodyPr/>
        <a:lstStyle/>
        <a:p>
          <a:endParaRPr lang="en-US"/>
        </a:p>
      </dgm:t>
    </dgm:pt>
    <dgm:pt modelId="{3BDAFE93-FB51-45A3-8F55-F9A17FE73404}" type="pres">
      <dgm:prSet presAssocID="{C8EF9CBF-9689-4017-AFFA-C121F4DC045C}" presName="parTxOnlySpace" presStyleCnt="0"/>
      <dgm:spPr/>
    </dgm:pt>
    <dgm:pt modelId="{8F974EEE-5422-4676-B251-AD5CA1AFEAAB}" type="pres">
      <dgm:prSet presAssocID="{0F103FCA-B69E-427F-A6E6-C1CAEF65D7DF}" presName="parTxOnly" presStyleLbl="node1" presStyleIdx="2" presStyleCnt="3">
        <dgm:presLayoutVars>
          <dgm:chMax val="0"/>
          <dgm:chPref val="0"/>
          <dgm:bulletEnabled val="1"/>
        </dgm:presLayoutVars>
      </dgm:prSet>
      <dgm:spPr/>
      <dgm:t>
        <a:bodyPr/>
        <a:lstStyle/>
        <a:p>
          <a:endParaRPr lang="en-US"/>
        </a:p>
      </dgm:t>
    </dgm:pt>
  </dgm:ptLst>
  <dgm:cxnLst>
    <dgm:cxn modelId="{1BC79C6C-42BC-496D-94FE-0871EA4039FE}" type="presOf" srcId="{A66E1DC5-7069-4A1D-8A42-CDCD51828247}" destId="{E9EFE4B2-8F4E-4034-9869-63EF3A5A9E67}" srcOrd="0" destOrd="0" presId="urn:microsoft.com/office/officeart/2005/8/layout/chevron1"/>
    <dgm:cxn modelId="{3F2E7C62-82A2-4F70-B96A-0A0A73133464}" srcId="{A66E1DC5-7069-4A1D-8A42-CDCD51828247}" destId="{0F103FCA-B69E-427F-A6E6-C1CAEF65D7DF}" srcOrd="2" destOrd="0" parTransId="{2355E7B2-4C9B-4399-B6DD-1F509FF0B9B0}" sibTransId="{528A98C2-BF1D-4AFB-8FA4-9A68BE1F0DA0}"/>
    <dgm:cxn modelId="{FD73E5CA-A0B9-465D-907F-EE6D3F31B323}" type="presOf" srcId="{E7314F0A-254E-47EE-B8B8-53010126D22D}" destId="{9255E898-89C7-4614-94DC-50DB2317DEAF}" srcOrd="0" destOrd="0" presId="urn:microsoft.com/office/officeart/2005/8/layout/chevron1"/>
    <dgm:cxn modelId="{FF5AD18B-9257-4E14-8791-0083DDC73F47}" type="presOf" srcId="{0F103FCA-B69E-427F-A6E6-C1CAEF65D7DF}" destId="{8F974EEE-5422-4676-B251-AD5CA1AFEAAB}" srcOrd="0" destOrd="0" presId="urn:microsoft.com/office/officeart/2005/8/layout/chevron1"/>
    <dgm:cxn modelId="{C1097CAA-92B1-4EB7-8D2D-F47B6D670B20}" srcId="{A66E1DC5-7069-4A1D-8A42-CDCD51828247}" destId="{E7314F0A-254E-47EE-B8B8-53010126D22D}" srcOrd="0" destOrd="0" parTransId="{0A98464D-9DB6-4954-9309-D6E6127B926B}" sibTransId="{7E730CEC-18A7-4DE8-BEDC-9001489D2360}"/>
    <dgm:cxn modelId="{685E6A70-D848-441E-8FA0-1657E94DE25F}" srcId="{A66E1DC5-7069-4A1D-8A42-CDCD51828247}" destId="{54B42C29-033F-4EFE-A733-BE759A192D79}" srcOrd="1" destOrd="0" parTransId="{1F9294A8-1F80-42F2-8A86-B1DB596ABF31}" sibTransId="{C8EF9CBF-9689-4017-AFFA-C121F4DC045C}"/>
    <dgm:cxn modelId="{5EEFB39C-2890-471D-A270-77FB8BD50036}" type="presOf" srcId="{54B42C29-033F-4EFE-A733-BE759A192D79}" destId="{F0DDE8AE-2136-478D-9F34-651133CDE94B}" srcOrd="0" destOrd="0" presId="urn:microsoft.com/office/officeart/2005/8/layout/chevron1"/>
    <dgm:cxn modelId="{FE479AAB-95B0-4843-99B8-5D4D0BE15D3D}" type="presParOf" srcId="{E9EFE4B2-8F4E-4034-9869-63EF3A5A9E67}" destId="{9255E898-89C7-4614-94DC-50DB2317DEAF}" srcOrd="0" destOrd="0" presId="urn:microsoft.com/office/officeart/2005/8/layout/chevron1"/>
    <dgm:cxn modelId="{5A1C09B3-0CD3-437D-B9FD-DEE0E3758CBC}" type="presParOf" srcId="{E9EFE4B2-8F4E-4034-9869-63EF3A5A9E67}" destId="{66BC8CB0-B1A8-444B-BDCB-005D6DFE4EF2}" srcOrd="1" destOrd="0" presId="urn:microsoft.com/office/officeart/2005/8/layout/chevron1"/>
    <dgm:cxn modelId="{AAF7603A-DB32-4969-9A5D-C96EA1CD23F2}" type="presParOf" srcId="{E9EFE4B2-8F4E-4034-9869-63EF3A5A9E67}" destId="{F0DDE8AE-2136-478D-9F34-651133CDE94B}" srcOrd="2" destOrd="0" presId="urn:microsoft.com/office/officeart/2005/8/layout/chevron1"/>
    <dgm:cxn modelId="{AA5F5168-2578-4889-8342-1D4FC8875125}" type="presParOf" srcId="{E9EFE4B2-8F4E-4034-9869-63EF3A5A9E67}" destId="{3BDAFE93-FB51-45A3-8F55-F9A17FE73404}" srcOrd="3" destOrd="0" presId="urn:microsoft.com/office/officeart/2005/8/layout/chevron1"/>
    <dgm:cxn modelId="{DE7F9E52-426B-400D-BAF6-CF8333E5E600}" type="presParOf" srcId="{E9EFE4B2-8F4E-4034-9869-63EF3A5A9E67}" destId="{8F974EEE-5422-4676-B251-AD5CA1AFEAAB}"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C4B1C6-1C5C-4EB5-BC59-76190C2D76D3}" type="doc">
      <dgm:prSet loTypeId="urn:microsoft.com/office/officeart/2005/8/layout/vList5" loCatId="list" qsTypeId="urn:microsoft.com/office/officeart/2005/8/quickstyle/simple1" qsCatId="simple" csTypeId="urn:microsoft.com/office/officeart/2005/8/colors/accent0_1" csCatId="mainScheme" phldr="1"/>
      <dgm:spPr/>
      <dgm:t>
        <a:bodyPr/>
        <a:lstStyle/>
        <a:p>
          <a:endParaRPr lang="en-US"/>
        </a:p>
      </dgm:t>
    </dgm:pt>
    <dgm:pt modelId="{C3412C3E-E9FF-446D-AB67-9245DF6961C8}">
      <dgm:prSet phldrT="[Text]" custT="1"/>
      <dgm:spPr/>
      <dgm:t>
        <a:bodyPr/>
        <a:lstStyle/>
        <a:p>
          <a:r>
            <a:rPr lang="en-US" sz="2700" smtClean="0">
              <a:latin typeface="Times New Roman" pitchFamily="18" charset="0"/>
              <a:cs typeface="Times New Roman" pitchFamily="18" charset="0"/>
            </a:rPr>
            <a:t>Mất NLHVDS</a:t>
          </a:r>
        </a:p>
        <a:p>
          <a:r>
            <a:rPr lang="en-US" sz="2000" smtClean="0">
              <a:latin typeface="Times New Roman" pitchFamily="18" charset="0"/>
              <a:cs typeface="Times New Roman" pitchFamily="18" charset="0"/>
            </a:rPr>
            <a:t>(Điều 22, BLDS)</a:t>
          </a:r>
          <a:endParaRPr lang="en-US" sz="2000">
            <a:latin typeface="Times New Roman" pitchFamily="18" charset="0"/>
            <a:cs typeface="Times New Roman" pitchFamily="18" charset="0"/>
          </a:endParaRPr>
        </a:p>
      </dgm:t>
    </dgm:pt>
    <dgm:pt modelId="{BBFDD4EF-62E3-400A-8F5A-CCA0E47A1BA0}" type="parTrans" cxnId="{D7E71C83-1108-42AB-8A42-C05CA0D8E4D3}">
      <dgm:prSet/>
      <dgm:spPr/>
      <dgm:t>
        <a:bodyPr/>
        <a:lstStyle/>
        <a:p>
          <a:endParaRPr lang="en-US"/>
        </a:p>
      </dgm:t>
    </dgm:pt>
    <dgm:pt modelId="{23050E99-2A59-41E8-9145-52ACB0C3C394}" type="sibTrans" cxnId="{D7E71C83-1108-42AB-8A42-C05CA0D8E4D3}">
      <dgm:prSet/>
      <dgm:spPr/>
      <dgm:t>
        <a:bodyPr/>
        <a:lstStyle/>
        <a:p>
          <a:endParaRPr lang="en-US"/>
        </a:p>
      </dgm:t>
    </dgm:pt>
    <dgm:pt modelId="{90E7A3A9-96CF-4837-85EE-52E995C728C8}">
      <dgm:prSet phldrT="[Text]" custT="1"/>
      <dgm:spPr/>
      <dgm:t>
        <a:bodyPr/>
        <a:lstStyle/>
        <a:p>
          <a:pPr algn="just"/>
          <a:r>
            <a:rPr lang="pt-BR" sz="2000" smtClean="0">
              <a:latin typeface="Times New Roman" pitchFamily="18" charset="0"/>
              <a:cs typeface="Times New Roman" pitchFamily="18" charset="0"/>
            </a:rPr>
            <a:t>Khi một người do </a:t>
          </a:r>
          <a:r>
            <a:rPr lang="pt-BR" sz="2000" smtClean="0">
              <a:solidFill>
                <a:srgbClr val="FF0000"/>
              </a:solidFill>
              <a:latin typeface="Times New Roman" pitchFamily="18" charset="0"/>
              <a:cs typeface="Times New Roman" pitchFamily="18" charset="0"/>
            </a:rPr>
            <a:t>bị bệnh tâm thần hoặc mắc bệnh khác mà không thể nhận thức, làm chủ được hành vi</a:t>
          </a:r>
          <a:r>
            <a:rPr lang="pt-BR" sz="2000" smtClean="0">
              <a:latin typeface="Times New Roman" pitchFamily="18" charset="0"/>
              <a:cs typeface="Times New Roman" pitchFamily="18" charset="0"/>
            </a:rPr>
            <a:t> của mình thì theo yêu cầu của người có quyền, lợi ích liên quan hoặc của cơ quan tổ chức hữu quan, Toà án ra quyết định tuyên bố mất năng lực hành vi dân sự trên cơ sở kết luận giám định pháp y tâm thần</a:t>
          </a:r>
          <a:endParaRPr lang="en-US" sz="2000">
            <a:latin typeface="Times New Roman" pitchFamily="18" charset="0"/>
            <a:cs typeface="Times New Roman" pitchFamily="18" charset="0"/>
          </a:endParaRPr>
        </a:p>
      </dgm:t>
    </dgm:pt>
    <dgm:pt modelId="{F0A98349-E781-4B0B-AD5D-EECD566F4B91}" type="parTrans" cxnId="{B26AA6A1-C0C5-4ECA-BACC-B38DA4F495F4}">
      <dgm:prSet/>
      <dgm:spPr/>
      <dgm:t>
        <a:bodyPr/>
        <a:lstStyle/>
        <a:p>
          <a:endParaRPr lang="en-US"/>
        </a:p>
      </dgm:t>
    </dgm:pt>
    <dgm:pt modelId="{1D1578AA-F163-4218-9E89-6562D5F817C1}" type="sibTrans" cxnId="{B26AA6A1-C0C5-4ECA-BACC-B38DA4F495F4}">
      <dgm:prSet/>
      <dgm:spPr/>
      <dgm:t>
        <a:bodyPr/>
        <a:lstStyle/>
        <a:p>
          <a:endParaRPr lang="en-US"/>
        </a:p>
      </dgm:t>
    </dgm:pt>
    <dgm:pt modelId="{8D1F0190-3058-4E49-8713-D2F5CEC284CB}">
      <dgm:prSet phldrT="[Text]" custT="1"/>
      <dgm:spPr/>
      <dgm:t>
        <a:bodyPr/>
        <a:lstStyle/>
        <a:p>
          <a:r>
            <a:rPr lang="en-US" sz="2400" smtClean="0">
              <a:latin typeface="Times New Roman" pitchFamily="18" charset="0"/>
              <a:cs typeface="Times New Roman" pitchFamily="18" charset="0"/>
            </a:rPr>
            <a:t>Hạn chế NLHVDS</a:t>
          </a:r>
        </a:p>
        <a:p>
          <a:r>
            <a:rPr lang="en-US" sz="2000" smtClean="0">
              <a:latin typeface="Times New Roman" pitchFamily="18" charset="0"/>
              <a:cs typeface="Times New Roman" pitchFamily="18" charset="0"/>
            </a:rPr>
            <a:t>(Điều 24, BLDS)</a:t>
          </a:r>
          <a:endParaRPr lang="en-US" sz="2000">
            <a:latin typeface="Times New Roman" pitchFamily="18" charset="0"/>
            <a:cs typeface="Times New Roman" pitchFamily="18" charset="0"/>
          </a:endParaRPr>
        </a:p>
      </dgm:t>
    </dgm:pt>
    <dgm:pt modelId="{34F42B4C-FE11-4A69-AAAC-E4A27231ECF6}" type="parTrans" cxnId="{C9325072-D58F-4FCD-8AEA-D863E57450B0}">
      <dgm:prSet/>
      <dgm:spPr/>
      <dgm:t>
        <a:bodyPr/>
        <a:lstStyle/>
        <a:p>
          <a:endParaRPr lang="en-US"/>
        </a:p>
      </dgm:t>
    </dgm:pt>
    <dgm:pt modelId="{DFDA463A-95A6-45B5-92DC-53A54670681C}" type="sibTrans" cxnId="{C9325072-D58F-4FCD-8AEA-D863E57450B0}">
      <dgm:prSet/>
      <dgm:spPr/>
      <dgm:t>
        <a:bodyPr/>
        <a:lstStyle/>
        <a:p>
          <a:endParaRPr lang="en-US"/>
        </a:p>
      </dgm:t>
    </dgm:pt>
    <dgm:pt modelId="{0E98512A-7C00-4DFD-B003-7B8799074C82}">
      <dgm:prSet phldrT="[Text]" custT="1"/>
      <dgm:spPr/>
      <dgm:t>
        <a:bodyPr/>
        <a:lstStyle/>
        <a:p>
          <a:pPr algn="just"/>
          <a:r>
            <a:rPr lang="pt-BR" sz="2000" smtClean="0">
              <a:latin typeface="Times New Roman" pitchFamily="18" charset="0"/>
              <a:cs typeface="Times New Roman" pitchFamily="18" charset="0"/>
            </a:rPr>
            <a:t>Người </a:t>
          </a:r>
          <a:r>
            <a:rPr lang="pt-BR" sz="2000" smtClean="0">
              <a:solidFill>
                <a:srgbClr val="FF0000"/>
              </a:solidFill>
              <a:latin typeface="Times New Roman" pitchFamily="18" charset="0"/>
              <a:cs typeface="Times New Roman" pitchFamily="18" charset="0"/>
            </a:rPr>
            <a:t>nghiện ma tuý, nghiện các chất kích thích khác dẫn đến phá tán tài sản của gia đình </a:t>
          </a:r>
          <a:r>
            <a:rPr lang="pt-BR" sz="2000" smtClean="0">
              <a:latin typeface="Times New Roman" pitchFamily="18" charset="0"/>
              <a:cs typeface="Times New Roman" pitchFamily="18" charset="0"/>
            </a:rPr>
            <a:t>thì theo yêu cầu của người có quyền, lợi ích liên quan, cơ quan, tổ chức hữu quan, Toà án có thể ra quyết định tuyên bố là người bị hạn chế năng lực hành vi dân sự</a:t>
          </a:r>
          <a:endParaRPr lang="en-US" sz="2000">
            <a:latin typeface="Times New Roman" pitchFamily="18" charset="0"/>
            <a:cs typeface="Times New Roman" pitchFamily="18" charset="0"/>
          </a:endParaRPr>
        </a:p>
      </dgm:t>
    </dgm:pt>
    <dgm:pt modelId="{56ECB606-447A-40E7-9487-A5532E254D3C}" type="parTrans" cxnId="{1C0DD0B2-37CB-4CD2-8D9E-861DAD1E781E}">
      <dgm:prSet/>
      <dgm:spPr/>
      <dgm:t>
        <a:bodyPr/>
        <a:lstStyle/>
        <a:p>
          <a:endParaRPr lang="en-US"/>
        </a:p>
      </dgm:t>
    </dgm:pt>
    <dgm:pt modelId="{FE84CFDE-AD5F-47EC-B077-BC807E239D5E}" type="sibTrans" cxnId="{1C0DD0B2-37CB-4CD2-8D9E-861DAD1E781E}">
      <dgm:prSet/>
      <dgm:spPr/>
      <dgm:t>
        <a:bodyPr/>
        <a:lstStyle/>
        <a:p>
          <a:endParaRPr lang="en-US"/>
        </a:p>
      </dgm:t>
    </dgm:pt>
    <dgm:pt modelId="{6E0181C8-99D2-4BB8-AAA0-542CEC0653DF}">
      <dgm:prSet phldrT="[Text]" custT="1"/>
      <dgm:spPr/>
      <dgm:t>
        <a:bodyPr/>
        <a:lstStyle/>
        <a:p>
          <a:pPr algn="just"/>
          <a:endParaRPr lang="en-US" sz="1600">
            <a:latin typeface="Times New Roman" pitchFamily="18" charset="0"/>
            <a:cs typeface="Times New Roman" pitchFamily="18" charset="0"/>
          </a:endParaRPr>
        </a:p>
      </dgm:t>
    </dgm:pt>
    <dgm:pt modelId="{CD29501E-8A67-48FA-8056-C4FA18C7AC6D}" type="parTrans" cxnId="{23B5A23F-4315-4E22-81B3-AD83EC60194F}">
      <dgm:prSet/>
      <dgm:spPr/>
      <dgm:t>
        <a:bodyPr/>
        <a:lstStyle/>
        <a:p>
          <a:endParaRPr lang="en-US"/>
        </a:p>
      </dgm:t>
    </dgm:pt>
    <dgm:pt modelId="{7B6A1B85-3C76-415A-A1CE-1E9B01FD2B94}" type="sibTrans" cxnId="{23B5A23F-4315-4E22-81B3-AD83EC60194F}">
      <dgm:prSet/>
      <dgm:spPr/>
      <dgm:t>
        <a:bodyPr/>
        <a:lstStyle/>
        <a:p>
          <a:endParaRPr lang="en-US"/>
        </a:p>
      </dgm:t>
    </dgm:pt>
    <dgm:pt modelId="{FF4F1F3E-415B-4737-85BE-9882F6F43EA1}">
      <dgm:prSet phldrT="[Text]" custT="1"/>
      <dgm:spPr/>
      <dgm:t>
        <a:bodyPr/>
        <a:lstStyle/>
        <a:p>
          <a:pPr algn="l"/>
          <a:r>
            <a:rPr lang="en-US" sz="2400" b="1" smtClean="0">
              <a:solidFill>
                <a:srgbClr val="FF0000"/>
              </a:solidFill>
              <a:latin typeface="Times New Roman" pitchFamily="18" charset="0"/>
              <a:cs typeface="Times New Roman" pitchFamily="18" charset="0"/>
            </a:rPr>
            <a:t>Người có khó khăn trong nhận thức, làm chủ hành vi</a:t>
          </a:r>
          <a:endParaRPr lang="en-US" sz="2400" b="1">
            <a:solidFill>
              <a:srgbClr val="FF0000"/>
            </a:solidFill>
            <a:latin typeface="Times New Roman" pitchFamily="18" charset="0"/>
            <a:cs typeface="Times New Roman" pitchFamily="18" charset="0"/>
          </a:endParaRPr>
        </a:p>
      </dgm:t>
    </dgm:pt>
    <dgm:pt modelId="{465E8212-2EE3-4453-A82A-0C749F04727F}" type="parTrans" cxnId="{AA00100C-A017-45F9-AD4E-8A58DBEE042D}">
      <dgm:prSet/>
      <dgm:spPr/>
      <dgm:t>
        <a:bodyPr/>
        <a:lstStyle/>
        <a:p>
          <a:endParaRPr lang="en-US"/>
        </a:p>
      </dgm:t>
    </dgm:pt>
    <dgm:pt modelId="{31AF957E-5154-49E9-91D9-2088A4E1B36A}" type="sibTrans" cxnId="{AA00100C-A017-45F9-AD4E-8A58DBEE042D}">
      <dgm:prSet/>
      <dgm:spPr/>
      <dgm:t>
        <a:bodyPr/>
        <a:lstStyle/>
        <a:p>
          <a:endParaRPr lang="en-US"/>
        </a:p>
      </dgm:t>
    </dgm:pt>
    <dgm:pt modelId="{4449EBC6-0734-4BEB-9945-C9FA2B5D3509}">
      <dgm:prSet custT="1"/>
      <dgm:spPr/>
      <dgm:t>
        <a:bodyPr/>
        <a:lstStyle/>
        <a:p>
          <a:pPr algn="just"/>
          <a:r>
            <a:rPr lang="en-US" sz="1800" smtClean="0">
              <a:solidFill>
                <a:srgbClr val="FF0000"/>
              </a:solidFill>
              <a:latin typeface="Times New Roman" pitchFamily="18" charset="0"/>
              <a:cs typeface="Times New Roman" pitchFamily="18" charset="0"/>
            </a:rPr>
            <a:t>Người thành niên do tình trạng thể chất hoặc tinh thần mà không đủ khả năng nhận thức, làm chủ hành vi nhưng chưa đến mức mất năng lực hành vi dân sự thì theo yêu cầu của người này, người có quyền, lợi ích liên quan hoặc của cơ quan, tổ chức hữu quan, trên cơ sở kết luận giám định pháp y tâm thần, Tòa án ra quyết định tuyên bố người này là người có khó khăn trong nhận thức, làm chủ hành vi và chỉ định người giám hộ, xác định quyền, nghĩa vụ của người giám hộ.</a:t>
          </a:r>
          <a:endParaRPr lang="en-US" sz="1800">
            <a:solidFill>
              <a:srgbClr val="FF0000"/>
            </a:solidFill>
            <a:latin typeface="Times New Roman" pitchFamily="18" charset="0"/>
            <a:cs typeface="Times New Roman" pitchFamily="18" charset="0"/>
          </a:endParaRPr>
        </a:p>
      </dgm:t>
    </dgm:pt>
    <dgm:pt modelId="{40203632-5301-4609-A0DE-11825D26FB65}" type="parTrans" cxnId="{7DBD6F76-4D1B-4E0F-AFFE-0DA4EFB6F8D8}">
      <dgm:prSet/>
      <dgm:spPr/>
      <dgm:t>
        <a:bodyPr/>
        <a:lstStyle/>
        <a:p>
          <a:endParaRPr lang="en-US"/>
        </a:p>
      </dgm:t>
    </dgm:pt>
    <dgm:pt modelId="{CCCEBB06-3AEE-44BE-B21B-87E337E0AF41}" type="sibTrans" cxnId="{7DBD6F76-4D1B-4E0F-AFFE-0DA4EFB6F8D8}">
      <dgm:prSet/>
      <dgm:spPr/>
      <dgm:t>
        <a:bodyPr/>
        <a:lstStyle/>
        <a:p>
          <a:endParaRPr lang="en-US"/>
        </a:p>
      </dgm:t>
    </dgm:pt>
    <dgm:pt modelId="{3F7C64A7-B976-49F9-8A65-EDFA0198CE69}" type="pres">
      <dgm:prSet presAssocID="{F0C4B1C6-1C5C-4EB5-BC59-76190C2D76D3}" presName="Name0" presStyleCnt="0">
        <dgm:presLayoutVars>
          <dgm:dir/>
          <dgm:animLvl val="lvl"/>
          <dgm:resizeHandles val="exact"/>
        </dgm:presLayoutVars>
      </dgm:prSet>
      <dgm:spPr/>
      <dgm:t>
        <a:bodyPr/>
        <a:lstStyle/>
        <a:p>
          <a:endParaRPr lang="en-US"/>
        </a:p>
      </dgm:t>
    </dgm:pt>
    <dgm:pt modelId="{9D46F9AB-2063-476C-BCB9-3D573ACCDDCC}" type="pres">
      <dgm:prSet presAssocID="{C3412C3E-E9FF-446D-AB67-9245DF6961C8}" presName="linNode" presStyleCnt="0"/>
      <dgm:spPr/>
      <dgm:t>
        <a:bodyPr/>
        <a:lstStyle/>
        <a:p>
          <a:endParaRPr lang="en-US"/>
        </a:p>
      </dgm:t>
    </dgm:pt>
    <dgm:pt modelId="{E03CF2A5-BA03-4BE9-851B-76ED87F0DF6E}" type="pres">
      <dgm:prSet presAssocID="{C3412C3E-E9FF-446D-AB67-9245DF6961C8}" presName="parentText" presStyleLbl="node1" presStyleIdx="0" presStyleCnt="3" custScaleX="85185" custLinFactNeighborY="4436">
        <dgm:presLayoutVars>
          <dgm:chMax val="1"/>
          <dgm:bulletEnabled val="1"/>
        </dgm:presLayoutVars>
      </dgm:prSet>
      <dgm:spPr/>
      <dgm:t>
        <a:bodyPr/>
        <a:lstStyle/>
        <a:p>
          <a:endParaRPr lang="en-US"/>
        </a:p>
      </dgm:t>
    </dgm:pt>
    <dgm:pt modelId="{D94A4EDF-6275-47B0-9847-FFA993BC3D0C}" type="pres">
      <dgm:prSet presAssocID="{C3412C3E-E9FF-446D-AB67-9245DF6961C8}" presName="descendantText" presStyleLbl="alignAccFollowNode1" presStyleIdx="0" presStyleCnt="3" custScaleX="149832" custScaleY="128472">
        <dgm:presLayoutVars>
          <dgm:bulletEnabled val="1"/>
        </dgm:presLayoutVars>
      </dgm:prSet>
      <dgm:spPr/>
      <dgm:t>
        <a:bodyPr/>
        <a:lstStyle/>
        <a:p>
          <a:endParaRPr lang="en-US"/>
        </a:p>
      </dgm:t>
    </dgm:pt>
    <dgm:pt modelId="{A808636A-0549-4B68-927D-22ED61B17C07}" type="pres">
      <dgm:prSet presAssocID="{23050E99-2A59-41E8-9145-52ACB0C3C394}" presName="sp" presStyleCnt="0"/>
      <dgm:spPr/>
      <dgm:t>
        <a:bodyPr/>
        <a:lstStyle/>
        <a:p>
          <a:endParaRPr lang="en-US"/>
        </a:p>
      </dgm:t>
    </dgm:pt>
    <dgm:pt modelId="{6BE74241-DDAF-4BF6-B01E-17F0CDC3490C}" type="pres">
      <dgm:prSet presAssocID="{FF4F1F3E-415B-4737-85BE-9882F6F43EA1}" presName="linNode" presStyleCnt="0"/>
      <dgm:spPr/>
      <dgm:t>
        <a:bodyPr/>
        <a:lstStyle/>
        <a:p>
          <a:endParaRPr lang="en-US"/>
        </a:p>
      </dgm:t>
    </dgm:pt>
    <dgm:pt modelId="{B21D4763-D552-4D1C-97BD-3BAA791F5152}" type="pres">
      <dgm:prSet presAssocID="{FF4F1F3E-415B-4737-85BE-9882F6F43EA1}" presName="parentText" presStyleLbl="node1" presStyleIdx="1" presStyleCnt="3" custScaleX="73517">
        <dgm:presLayoutVars>
          <dgm:chMax val="1"/>
          <dgm:bulletEnabled val="1"/>
        </dgm:presLayoutVars>
      </dgm:prSet>
      <dgm:spPr/>
      <dgm:t>
        <a:bodyPr/>
        <a:lstStyle/>
        <a:p>
          <a:endParaRPr lang="en-US"/>
        </a:p>
      </dgm:t>
    </dgm:pt>
    <dgm:pt modelId="{59A06589-134B-4734-A5EC-0A41784A297B}" type="pres">
      <dgm:prSet presAssocID="{FF4F1F3E-415B-4737-85BE-9882F6F43EA1}" presName="descendantText" presStyleLbl="alignAccFollowNode1" presStyleIdx="1" presStyleCnt="3" custScaleX="130461" custScaleY="166759">
        <dgm:presLayoutVars>
          <dgm:bulletEnabled val="1"/>
        </dgm:presLayoutVars>
      </dgm:prSet>
      <dgm:spPr/>
      <dgm:t>
        <a:bodyPr/>
        <a:lstStyle/>
        <a:p>
          <a:endParaRPr lang="en-US"/>
        </a:p>
      </dgm:t>
    </dgm:pt>
    <dgm:pt modelId="{C65B16BE-10BE-4388-948D-7621735CCA21}" type="pres">
      <dgm:prSet presAssocID="{31AF957E-5154-49E9-91D9-2088A4E1B36A}" presName="sp" presStyleCnt="0"/>
      <dgm:spPr/>
      <dgm:t>
        <a:bodyPr/>
        <a:lstStyle/>
        <a:p>
          <a:endParaRPr lang="en-US"/>
        </a:p>
      </dgm:t>
    </dgm:pt>
    <dgm:pt modelId="{FD6635E8-BB68-4D37-88C4-8059F3181F69}" type="pres">
      <dgm:prSet presAssocID="{8D1F0190-3058-4E49-8713-D2F5CEC284CB}" presName="linNode" presStyleCnt="0"/>
      <dgm:spPr/>
      <dgm:t>
        <a:bodyPr/>
        <a:lstStyle/>
        <a:p>
          <a:endParaRPr lang="en-US"/>
        </a:p>
      </dgm:t>
    </dgm:pt>
    <dgm:pt modelId="{71A4B033-40A4-40BD-894C-CF275DB4419C}" type="pres">
      <dgm:prSet presAssocID="{8D1F0190-3058-4E49-8713-D2F5CEC284CB}" presName="parentText" presStyleLbl="node1" presStyleIdx="2" presStyleCnt="3" custScaleX="85185" custLinFactNeighborY="-1748">
        <dgm:presLayoutVars>
          <dgm:chMax val="1"/>
          <dgm:bulletEnabled val="1"/>
        </dgm:presLayoutVars>
      </dgm:prSet>
      <dgm:spPr/>
      <dgm:t>
        <a:bodyPr/>
        <a:lstStyle/>
        <a:p>
          <a:endParaRPr lang="en-US"/>
        </a:p>
      </dgm:t>
    </dgm:pt>
    <dgm:pt modelId="{B6ACFCF5-7A4D-406F-85FD-0FAB09C81CD3}" type="pres">
      <dgm:prSet presAssocID="{8D1F0190-3058-4E49-8713-D2F5CEC284CB}" presName="descendantText" presStyleLbl="alignAccFollowNode1" presStyleIdx="2" presStyleCnt="3" custScaleX="142088" custScaleY="119391" custLinFactNeighborX="-1551" custLinFactNeighborY="5203">
        <dgm:presLayoutVars>
          <dgm:bulletEnabled val="1"/>
        </dgm:presLayoutVars>
      </dgm:prSet>
      <dgm:spPr/>
      <dgm:t>
        <a:bodyPr/>
        <a:lstStyle/>
        <a:p>
          <a:endParaRPr lang="en-US"/>
        </a:p>
      </dgm:t>
    </dgm:pt>
  </dgm:ptLst>
  <dgm:cxnLst>
    <dgm:cxn modelId="{AA00100C-A017-45F9-AD4E-8A58DBEE042D}" srcId="{F0C4B1C6-1C5C-4EB5-BC59-76190C2D76D3}" destId="{FF4F1F3E-415B-4737-85BE-9882F6F43EA1}" srcOrd="1" destOrd="0" parTransId="{465E8212-2EE3-4453-A82A-0C749F04727F}" sibTransId="{31AF957E-5154-49E9-91D9-2088A4E1B36A}"/>
    <dgm:cxn modelId="{EA6FDD8F-412C-43C5-BD94-C050673AA681}" type="presOf" srcId="{6E0181C8-99D2-4BB8-AAA0-542CEC0653DF}" destId="{59A06589-134B-4734-A5EC-0A41784A297B}" srcOrd="0" destOrd="0" presId="urn:microsoft.com/office/officeart/2005/8/layout/vList5"/>
    <dgm:cxn modelId="{C9325072-D58F-4FCD-8AEA-D863E57450B0}" srcId="{F0C4B1C6-1C5C-4EB5-BC59-76190C2D76D3}" destId="{8D1F0190-3058-4E49-8713-D2F5CEC284CB}" srcOrd="2" destOrd="0" parTransId="{34F42B4C-FE11-4A69-AAAC-E4A27231ECF6}" sibTransId="{DFDA463A-95A6-45B5-92DC-53A54670681C}"/>
    <dgm:cxn modelId="{7644E897-B35C-4150-BEED-07340460E423}" type="presOf" srcId="{8D1F0190-3058-4E49-8713-D2F5CEC284CB}" destId="{71A4B033-40A4-40BD-894C-CF275DB4419C}" srcOrd="0" destOrd="0" presId="urn:microsoft.com/office/officeart/2005/8/layout/vList5"/>
    <dgm:cxn modelId="{D7E71C83-1108-42AB-8A42-C05CA0D8E4D3}" srcId="{F0C4B1C6-1C5C-4EB5-BC59-76190C2D76D3}" destId="{C3412C3E-E9FF-446D-AB67-9245DF6961C8}" srcOrd="0" destOrd="0" parTransId="{BBFDD4EF-62E3-400A-8F5A-CCA0E47A1BA0}" sibTransId="{23050E99-2A59-41E8-9145-52ACB0C3C394}"/>
    <dgm:cxn modelId="{60FAB4EB-37D4-44ED-9F6D-E2470D4DE8EE}" type="presOf" srcId="{C3412C3E-E9FF-446D-AB67-9245DF6961C8}" destId="{E03CF2A5-BA03-4BE9-851B-76ED87F0DF6E}" srcOrd="0" destOrd="0" presId="urn:microsoft.com/office/officeart/2005/8/layout/vList5"/>
    <dgm:cxn modelId="{FA76A986-7183-4423-BFCB-90579B188EC9}" type="presOf" srcId="{0E98512A-7C00-4DFD-B003-7B8799074C82}" destId="{B6ACFCF5-7A4D-406F-85FD-0FAB09C81CD3}" srcOrd="0" destOrd="0" presId="urn:microsoft.com/office/officeart/2005/8/layout/vList5"/>
    <dgm:cxn modelId="{B26AA6A1-C0C5-4ECA-BACC-B38DA4F495F4}" srcId="{C3412C3E-E9FF-446D-AB67-9245DF6961C8}" destId="{90E7A3A9-96CF-4837-85EE-52E995C728C8}" srcOrd="0" destOrd="0" parTransId="{F0A98349-E781-4B0B-AD5D-EECD566F4B91}" sibTransId="{1D1578AA-F163-4218-9E89-6562D5F817C1}"/>
    <dgm:cxn modelId="{E2997399-57A8-49AD-86DB-118C8CF5712D}" type="presOf" srcId="{4449EBC6-0734-4BEB-9945-C9FA2B5D3509}" destId="{59A06589-134B-4734-A5EC-0A41784A297B}" srcOrd="0" destOrd="1" presId="urn:microsoft.com/office/officeart/2005/8/layout/vList5"/>
    <dgm:cxn modelId="{0E8A2589-49F4-4DD7-B067-81ACFAB3AA6A}" type="presOf" srcId="{FF4F1F3E-415B-4737-85BE-9882F6F43EA1}" destId="{B21D4763-D552-4D1C-97BD-3BAA791F5152}" srcOrd="0" destOrd="0" presId="urn:microsoft.com/office/officeart/2005/8/layout/vList5"/>
    <dgm:cxn modelId="{1C0DD0B2-37CB-4CD2-8D9E-861DAD1E781E}" srcId="{8D1F0190-3058-4E49-8713-D2F5CEC284CB}" destId="{0E98512A-7C00-4DFD-B003-7B8799074C82}" srcOrd="0" destOrd="0" parTransId="{56ECB606-447A-40E7-9487-A5532E254D3C}" sibTransId="{FE84CFDE-AD5F-47EC-B077-BC807E239D5E}"/>
    <dgm:cxn modelId="{DE661D81-F596-4C15-9646-A21B0D80280B}" type="presOf" srcId="{90E7A3A9-96CF-4837-85EE-52E995C728C8}" destId="{D94A4EDF-6275-47B0-9847-FFA993BC3D0C}" srcOrd="0" destOrd="0" presId="urn:microsoft.com/office/officeart/2005/8/layout/vList5"/>
    <dgm:cxn modelId="{7DBD6F76-4D1B-4E0F-AFFE-0DA4EFB6F8D8}" srcId="{FF4F1F3E-415B-4737-85BE-9882F6F43EA1}" destId="{4449EBC6-0734-4BEB-9945-C9FA2B5D3509}" srcOrd="1" destOrd="0" parTransId="{40203632-5301-4609-A0DE-11825D26FB65}" sibTransId="{CCCEBB06-3AEE-44BE-B21B-87E337E0AF41}"/>
    <dgm:cxn modelId="{23B5A23F-4315-4E22-81B3-AD83EC60194F}" srcId="{FF4F1F3E-415B-4737-85BE-9882F6F43EA1}" destId="{6E0181C8-99D2-4BB8-AAA0-542CEC0653DF}" srcOrd="0" destOrd="0" parTransId="{CD29501E-8A67-48FA-8056-C4FA18C7AC6D}" sibTransId="{7B6A1B85-3C76-415A-A1CE-1E9B01FD2B94}"/>
    <dgm:cxn modelId="{E594B936-C19A-49B1-96A5-D7AFC2185840}" type="presOf" srcId="{F0C4B1C6-1C5C-4EB5-BC59-76190C2D76D3}" destId="{3F7C64A7-B976-49F9-8A65-EDFA0198CE69}" srcOrd="0" destOrd="0" presId="urn:microsoft.com/office/officeart/2005/8/layout/vList5"/>
    <dgm:cxn modelId="{F4A51991-202A-49D0-B6DA-AA1FF4D1EDCC}" type="presParOf" srcId="{3F7C64A7-B976-49F9-8A65-EDFA0198CE69}" destId="{9D46F9AB-2063-476C-BCB9-3D573ACCDDCC}" srcOrd="0" destOrd="0" presId="urn:microsoft.com/office/officeart/2005/8/layout/vList5"/>
    <dgm:cxn modelId="{C02D9F63-8C47-491C-96D5-5645C1146E7F}" type="presParOf" srcId="{9D46F9AB-2063-476C-BCB9-3D573ACCDDCC}" destId="{E03CF2A5-BA03-4BE9-851B-76ED87F0DF6E}" srcOrd="0" destOrd="0" presId="urn:microsoft.com/office/officeart/2005/8/layout/vList5"/>
    <dgm:cxn modelId="{153B8131-ADA2-435E-9AB5-C50C93C55F62}" type="presParOf" srcId="{9D46F9AB-2063-476C-BCB9-3D573ACCDDCC}" destId="{D94A4EDF-6275-47B0-9847-FFA993BC3D0C}" srcOrd="1" destOrd="0" presId="urn:microsoft.com/office/officeart/2005/8/layout/vList5"/>
    <dgm:cxn modelId="{1ED56C3D-FEC5-46EF-82D5-F550CB71EC98}" type="presParOf" srcId="{3F7C64A7-B976-49F9-8A65-EDFA0198CE69}" destId="{A808636A-0549-4B68-927D-22ED61B17C07}" srcOrd="1" destOrd="0" presId="urn:microsoft.com/office/officeart/2005/8/layout/vList5"/>
    <dgm:cxn modelId="{76C051C2-62BC-4887-AF5E-596FDA885088}" type="presParOf" srcId="{3F7C64A7-B976-49F9-8A65-EDFA0198CE69}" destId="{6BE74241-DDAF-4BF6-B01E-17F0CDC3490C}" srcOrd="2" destOrd="0" presId="urn:microsoft.com/office/officeart/2005/8/layout/vList5"/>
    <dgm:cxn modelId="{CEADC739-5343-45D9-8695-D5A587D3DC46}" type="presParOf" srcId="{6BE74241-DDAF-4BF6-B01E-17F0CDC3490C}" destId="{B21D4763-D552-4D1C-97BD-3BAA791F5152}" srcOrd="0" destOrd="0" presId="urn:microsoft.com/office/officeart/2005/8/layout/vList5"/>
    <dgm:cxn modelId="{D0538008-2749-4184-9FD9-FEEB48652739}" type="presParOf" srcId="{6BE74241-DDAF-4BF6-B01E-17F0CDC3490C}" destId="{59A06589-134B-4734-A5EC-0A41784A297B}" srcOrd="1" destOrd="0" presId="urn:microsoft.com/office/officeart/2005/8/layout/vList5"/>
    <dgm:cxn modelId="{C6268362-9374-4174-8E35-235625B0A7FA}" type="presParOf" srcId="{3F7C64A7-B976-49F9-8A65-EDFA0198CE69}" destId="{C65B16BE-10BE-4388-948D-7621735CCA21}" srcOrd="3" destOrd="0" presId="urn:microsoft.com/office/officeart/2005/8/layout/vList5"/>
    <dgm:cxn modelId="{661AB955-A88B-4DF0-BC9C-92E94279E056}" type="presParOf" srcId="{3F7C64A7-B976-49F9-8A65-EDFA0198CE69}" destId="{FD6635E8-BB68-4D37-88C4-8059F3181F69}" srcOrd="4" destOrd="0" presId="urn:microsoft.com/office/officeart/2005/8/layout/vList5"/>
    <dgm:cxn modelId="{810424DA-EDF8-45EE-B785-25010B5ADAD6}" type="presParOf" srcId="{FD6635E8-BB68-4D37-88C4-8059F3181F69}" destId="{71A4B033-40A4-40BD-894C-CF275DB4419C}" srcOrd="0" destOrd="0" presId="urn:microsoft.com/office/officeart/2005/8/layout/vList5"/>
    <dgm:cxn modelId="{058C1D06-56FC-47B5-B6C6-566620506079}" type="presParOf" srcId="{FD6635E8-BB68-4D37-88C4-8059F3181F69}" destId="{B6ACFCF5-7A4D-406F-85FD-0FAB09C81CD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3E97FF-2761-425D-8996-C1279F8E2CE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10B029F-3025-4C1B-A023-3EDF05610100}">
      <dgm:prSet phldrT="[Text]" custT="1"/>
      <dgm:spPr/>
      <dgm:t>
        <a:bodyPr/>
        <a:lstStyle/>
        <a:p>
          <a:r>
            <a:rPr lang="en-US" sz="3200" smtClean="0">
              <a:latin typeface="Times New Roman" pitchFamily="18" charset="0"/>
              <a:cs typeface="Times New Roman" pitchFamily="18" charset="0"/>
            </a:rPr>
            <a:t>PHÁP NHÂN THƯƠNG MẠI</a:t>
          </a:r>
          <a:endParaRPr lang="en-US" sz="3200">
            <a:latin typeface="Times New Roman" pitchFamily="18" charset="0"/>
            <a:cs typeface="Times New Roman" pitchFamily="18" charset="0"/>
          </a:endParaRPr>
        </a:p>
      </dgm:t>
    </dgm:pt>
    <dgm:pt modelId="{6C680E6C-3186-4FE9-8EBE-EB9646F9A3C5}" type="parTrans" cxnId="{453E9103-3C00-41AA-BCA1-4784DE60474A}">
      <dgm:prSet/>
      <dgm:spPr/>
      <dgm:t>
        <a:bodyPr/>
        <a:lstStyle/>
        <a:p>
          <a:endParaRPr lang="en-US" sz="3200">
            <a:latin typeface="Times New Roman" pitchFamily="18" charset="0"/>
            <a:cs typeface="Times New Roman" pitchFamily="18" charset="0"/>
          </a:endParaRPr>
        </a:p>
      </dgm:t>
    </dgm:pt>
    <dgm:pt modelId="{AEF823B3-46BD-48AF-8A26-17B163DF0320}" type="sibTrans" cxnId="{453E9103-3C00-41AA-BCA1-4784DE60474A}">
      <dgm:prSet/>
      <dgm:spPr/>
      <dgm:t>
        <a:bodyPr/>
        <a:lstStyle/>
        <a:p>
          <a:endParaRPr lang="en-US" sz="3200">
            <a:latin typeface="Times New Roman" pitchFamily="18" charset="0"/>
            <a:cs typeface="Times New Roman" pitchFamily="18" charset="0"/>
          </a:endParaRPr>
        </a:p>
      </dgm:t>
    </dgm:pt>
    <dgm:pt modelId="{EB0FE5F8-A387-4AC6-9B1D-E61F47979247}">
      <dgm:prSet phldrT="[Text]" custT="1"/>
      <dgm:spPr/>
      <dgm:t>
        <a:bodyPr/>
        <a:lstStyle/>
        <a:p>
          <a:pPr algn="just"/>
          <a:r>
            <a:rPr lang="en-US" sz="3200" smtClean="0">
              <a:latin typeface="Times New Roman" pitchFamily="18" charset="0"/>
              <a:cs typeface="Times New Roman" pitchFamily="18" charset="0"/>
            </a:rPr>
            <a:t>có mục tiêu chính là </a:t>
          </a:r>
          <a:r>
            <a:rPr lang="en-US" sz="3200" smtClean="0">
              <a:solidFill>
                <a:srgbClr val="FF0000"/>
              </a:solidFill>
              <a:latin typeface="Times New Roman" pitchFamily="18" charset="0"/>
              <a:cs typeface="Times New Roman" pitchFamily="18" charset="0"/>
            </a:rPr>
            <a:t>tìm kiếm lợi nhuận</a:t>
          </a:r>
          <a:r>
            <a:rPr lang="en-US" sz="3200" smtClean="0">
              <a:latin typeface="Times New Roman" pitchFamily="18" charset="0"/>
              <a:cs typeface="Times New Roman" pitchFamily="18" charset="0"/>
            </a:rPr>
            <a:t> và lợi nhuận được chia cho các thành viên.</a:t>
          </a:r>
          <a:endParaRPr lang="en-US" sz="3200">
            <a:latin typeface="Times New Roman" pitchFamily="18" charset="0"/>
            <a:cs typeface="Times New Roman" pitchFamily="18" charset="0"/>
          </a:endParaRPr>
        </a:p>
      </dgm:t>
    </dgm:pt>
    <dgm:pt modelId="{6D6A99D7-DA47-422B-B428-A7E047BD2DEF}" type="parTrans" cxnId="{D2438D23-40C5-490D-B8DF-6C452704DEFF}">
      <dgm:prSet/>
      <dgm:spPr/>
      <dgm:t>
        <a:bodyPr/>
        <a:lstStyle/>
        <a:p>
          <a:endParaRPr lang="en-US" sz="3200">
            <a:latin typeface="Times New Roman" pitchFamily="18" charset="0"/>
            <a:cs typeface="Times New Roman" pitchFamily="18" charset="0"/>
          </a:endParaRPr>
        </a:p>
      </dgm:t>
    </dgm:pt>
    <dgm:pt modelId="{63C6B3D6-9472-4274-841A-DEB096814B1A}" type="sibTrans" cxnId="{D2438D23-40C5-490D-B8DF-6C452704DEFF}">
      <dgm:prSet/>
      <dgm:spPr/>
      <dgm:t>
        <a:bodyPr/>
        <a:lstStyle/>
        <a:p>
          <a:endParaRPr lang="en-US" sz="3200">
            <a:latin typeface="Times New Roman" pitchFamily="18" charset="0"/>
            <a:cs typeface="Times New Roman" pitchFamily="18" charset="0"/>
          </a:endParaRPr>
        </a:p>
      </dgm:t>
    </dgm:pt>
    <dgm:pt modelId="{9B4DBBB3-9423-44E9-A6CC-C27DFEECF628}">
      <dgm:prSet phldrT="[Text]" custT="1"/>
      <dgm:spPr/>
      <dgm:t>
        <a:bodyPr/>
        <a:lstStyle/>
        <a:p>
          <a:r>
            <a:rPr lang="en-US" sz="3200" smtClean="0">
              <a:latin typeface="Times New Roman" pitchFamily="18" charset="0"/>
              <a:cs typeface="Times New Roman" pitchFamily="18" charset="0"/>
            </a:rPr>
            <a:t>PHÁP NHÂN PHI THƯƠNG MẠI</a:t>
          </a:r>
          <a:endParaRPr lang="en-US" sz="3200">
            <a:latin typeface="Times New Roman" pitchFamily="18" charset="0"/>
            <a:cs typeface="Times New Roman" pitchFamily="18" charset="0"/>
          </a:endParaRPr>
        </a:p>
      </dgm:t>
    </dgm:pt>
    <dgm:pt modelId="{E1CE3D14-D50A-4B54-BB2E-B687BAC51912}" type="parTrans" cxnId="{F658D1B4-B67D-46E0-9FA5-832496C6C7BD}">
      <dgm:prSet/>
      <dgm:spPr/>
      <dgm:t>
        <a:bodyPr/>
        <a:lstStyle/>
        <a:p>
          <a:endParaRPr lang="en-US" sz="3200">
            <a:latin typeface="Times New Roman" pitchFamily="18" charset="0"/>
            <a:cs typeface="Times New Roman" pitchFamily="18" charset="0"/>
          </a:endParaRPr>
        </a:p>
      </dgm:t>
    </dgm:pt>
    <dgm:pt modelId="{B0C6D3CB-83CF-4191-ADEA-D73BBD7F07DA}" type="sibTrans" cxnId="{F658D1B4-B67D-46E0-9FA5-832496C6C7BD}">
      <dgm:prSet/>
      <dgm:spPr/>
      <dgm:t>
        <a:bodyPr/>
        <a:lstStyle/>
        <a:p>
          <a:endParaRPr lang="en-US" sz="3200">
            <a:latin typeface="Times New Roman" pitchFamily="18" charset="0"/>
            <a:cs typeface="Times New Roman" pitchFamily="18" charset="0"/>
          </a:endParaRPr>
        </a:p>
      </dgm:t>
    </dgm:pt>
    <dgm:pt modelId="{E1D08D0D-77D7-4D98-BC49-A8E1A53B6F36}">
      <dgm:prSet phldrT="[Text]" custT="1"/>
      <dgm:spPr/>
      <dgm:t>
        <a:bodyPr/>
        <a:lstStyle/>
        <a:p>
          <a:pPr algn="just"/>
          <a:endParaRPr lang="en-US" sz="2800">
            <a:latin typeface="Times New Roman" pitchFamily="18" charset="0"/>
            <a:cs typeface="Times New Roman" pitchFamily="18" charset="0"/>
          </a:endParaRPr>
        </a:p>
      </dgm:t>
    </dgm:pt>
    <dgm:pt modelId="{4F994F92-318A-428B-ADFF-7F8A39DE21D5}" type="parTrans" cxnId="{810C76BA-DF11-44A7-85BC-8DE036987486}">
      <dgm:prSet/>
      <dgm:spPr/>
      <dgm:t>
        <a:bodyPr/>
        <a:lstStyle/>
        <a:p>
          <a:endParaRPr lang="en-US" sz="3200">
            <a:latin typeface="Times New Roman" pitchFamily="18" charset="0"/>
            <a:cs typeface="Times New Roman" pitchFamily="18" charset="0"/>
          </a:endParaRPr>
        </a:p>
      </dgm:t>
    </dgm:pt>
    <dgm:pt modelId="{DFEE68F0-489C-465F-A7D9-D47992E5BB85}" type="sibTrans" cxnId="{810C76BA-DF11-44A7-85BC-8DE036987486}">
      <dgm:prSet/>
      <dgm:spPr/>
      <dgm:t>
        <a:bodyPr/>
        <a:lstStyle/>
        <a:p>
          <a:endParaRPr lang="en-US" sz="3200">
            <a:latin typeface="Times New Roman" pitchFamily="18" charset="0"/>
            <a:cs typeface="Times New Roman" pitchFamily="18" charset="0"/>
          </a:endParaRPr>
        </a:p>
      </dgm:t>
    </dgm:pt>
    <dgm:pt modelId="{73E60BF8-315A-4F81-838C-0936AEB7CC94}">
      <dgm:prSet custT="1"/>
      <dgm:spPr/>
      <dgm:t>
        <a:bodyPr/>
        <a:lstStyle/>
        <a:p>
          <a:pPr algn="just"/>
          <a:r>
            <a:rPr lang="en-US" sz="2800" smtClean="0">
              <a:solidFill>
                <a:srgbClr val="FF0000"/>
              </a:solidFill>
              <a:latin typeface="Times New Roman" pitchFamily="18" charset="0"/>
              <a:cs typeface="Times New Roman" pitchFamily="18" charset="0"/>
            </a:rPr>
            <a:t>không có mục tiêu chính là tìm kiếm lợi nhuận</a:t>
          </a:r>
          <a:r>
            <a:rPr lang="en-US" sz="2800" smtClean="0">
              <a:latin typeface="Times New Roman" pitchFamily="18" charset="0"/>
              <a:cs typeface="Times New Roman" pitchFamily="18" charset="0"/>
            </a:rPr>
            <a:t>; nếu có lợi nhuận thì cũng không được phân chia cho các thành viên.</a:t>
          </a:r>
          <a:endParaRPr lang="en-US" sz="2800">
            <a:latin typeface="Times New Roman" pitchFamily="18" charset="0"/>
            <a:cs typeface="Times New Roman" pitchFamily="18" charset="0"/>
          </a:endParaRPr>
        </a:p>
      </dgm:t>
    </dgm:pt>
    <dgm:pt modelId="{258C038C-B5F0-4F05-86A7-460091DCD73E}" type="parTrans" cxnId="{C5CE66D2-D6BE-43F0-94E1-4947F56824CA}">
      <dgm:prSet/>
      <dgm:spPr/>
      <dgm:t>
        <a:bodyPr/>
        <a:lstStyle/>
        <a:p>
          <a:endParaRPr lang="en-US"/>
        </a:p>
      </dgm:t>
    </dgm:pt>
    <dgm:pt modelId="{310FCA1B-011B-4BAA-8350-34C7C24E8D5E}" type="sibTrans" cxnId="{C5CE66D2-D6BE-43F0-94E1-4947F56824CA}">
      <dgm:prSet/>
      <dgm:spPr/>
      <dgm:t>
        <a:bodyPr/>
        <a:lstStyle/>
        <a:p>
          <a:endParaRPr lang="en-US"/>
        </a:p>
      </dgm:t>
    </dgm:pt>
    <dgm:pt modelId="{45F25521-91D4-4412-B4AE-8FB0E77815B9}" type="pres">
      <dgm:prSet presAssocID="{AB3E97FF-2761-425D-8996-C1279F8E2CE7}" presName="Name0" presStyleCnt="0">
        <dgm:presLayoutVars>
          <dgm:dir/>
          <dgm:animLvl val="lvl"/>
          <dgm:resizeHandles val="exact"/>
        </dgm:presLayoutVars>
      </dgm:prSet>
      <dgm:spPr/>
      <dgm:t>
        <a:bodyPr/>
        <a:lstStyle/>
        <a:p>
          <a:endParaRPr lang="en-US"/>
        </a:p>
      </dgm:t>
    </dgm:pt>
    <dgm:pt modelId="{551791B6-D0E9-4E59-92D1-0F064E0219DF}" type="pres">
      <dgm:prSet presAssocID="{410B029F-3025-4C1B-A023-3EDF05610100}" presName="linNode" presStyleCnt="0"/>
      <dgm:spPr/>
    </dgm:pt>
    <dgm:pt modelId="{F321D532-A603-49CD-AB46-AC8A58711B9E}" type="pres">
      <dgm:prSet presAssocID="{410B029F-3025-4C1B-A023-3EDF05610100}" presName="parentText" presStyleLbl="node1" presStyleIdx="0" presStyleCnt="2">
        <dgm:presLayoutVars>
          <dgm:chMax val="1"/>
          <dgm:bulletEnabled val="1"/>
        </dgm:presLayoutVars>
      </dgm:prSet>
      <dgm:spPr/>
      <dgm:t>
        <a:bodyPr/>
        <a:lstStyle/>
        <a:p>
          <a:endParaRPr lang="en-US"/>
        </a:p>
      </dgm:t>
    </dgm:pt>
    <dgm:pt modelId="{DA7FA6EB-D365-47D5-A640-B9F0E661545E}" type="pres">
      <dgm:prSet presAssocID="{410B029F-3025-4C1B-A023-3EDF05610100}" presName="descendantText" presStyleLbl="alignAccFollowNode1" presStyleIdx="0" presStyleCnt="2" custScaleY="113936">
        <dgm:presLayoutVars>
          <dgm:bulletEnabled val="1"/>
        </dgm:presLayoutVars>
      </dgm:prSet>
      <dgm:spPr/>
      <dgm:t>
        <a:bodyPr/>
        <a:lstStyle/>
        <a:p>
          <a:endParaRPr lang="en-US"/>
        </a:p>
      </dgm:t>
    </dgm:pt>
    <dgm:pt modelId="{85DF1D7F-5A04-4C61-9BAC-4E3F9A9D19EE}" type="pres">
      <dgm:prSet presAssocID="{AEF823B3-46BD-48AF-8A26-17B163DF0320}" presName="sp" presStyleCnt="0"/>
      <dgm:spPr/>
    </dgm:pt>
    <dgm:pt modelId="{724876EF-77B8-4DA9-850C-3E7CCC9F8C6E}" type="pres">
      <dgm:prSet presAssocID="{9B4DBBB3-9423-44E9-A6CC-C27DFEECF628}" presName="linNode" presStyleCnt="0"/>
      <dgm:spPr/>
    </dgm:pt>
    <dgm:pt modelId="{F0415008-7DF3-47DD-ACD5-09543CA3BB1F}" type="pres">
      <dgm:prSet presAssocID="{9B4DBBB3-9423-44E9-A6CC-C27DFEECF628}" presName="parentText" presStyleLbl="node1" presStyleIdx="1" presStyleCnt="2">
        <dgm:presLayoutVars>
          <dgm:chMax val="1"/>
          <dgm:bulletEnabled val="1"/>
        </dgm:presLayoutVars>
      </dgm:prSet>
      <dgm:spPr/>
      <dgm:t>
        <a:bodyPr/>
        <a:lstStyle/>
        <a:p>
          <a:endParaRPr lang="en-US"/>
        </a:p>
      </dgm:t>
    </dgm:pt>
    <dgm:pt modelId="{0165D07D-81F1-49DF-B23C-CFCEE8BD58F0}" type="pres">
      <dgm:prSet presAssocID="{9B4DBBB3-9423-44E9-A6CC-C27DFEECF628}" presName="descendantText" presStyleLbl="alignAccFollowNode1" presStyleIdx="1" presStyleCnt="2" custScaleY="121543">
        <dgm:presLayoutVars>
          <dgm:bulletEnabled val="1"/>
        </dgm:presLayoutVars>
      </dgm:prSet>
      <dgm:spPr/>
      <dgm:t>
        <a:bodyPr/>
        <a:lstStyle/>
        <a:p>
          <a:endParaRPr lang="en-US"/>
        </a:p>
      </dgm:t>
    </dgm:pt>
  </dgm:ptLst>
  <dgm:cxnLst>
    <dgm:cxn modelId="{A42E3CAF-DD79-4708-912B-D9EE0DB81BEB}" type="presOf" srcId="{E1D08D0D-77D7-4D98-BC49-A8E1A53B6F36}" destId="{0165D07D-81F1-49DF-B23C-CFCEE8BD58F0}" srcOrd="0" destOrd="0" presId="urn:microsoft.com/office/officeart/2005/8/layout/vList5"/>
    <dgm:cxn modelId="{7E0C51DE-72A3-42AA-93EC-64CAD91B584C}" type="presOf" srcId="{9B4DBBB3-9423-44E9-A6CC-C27DFEECF628}" destId="{F0415008-7DF3-47DD-ACD5-09543CA3BB1F}" srcOrd="0" destOrd="0" presId="urn:microsoft.com/office/officeart/2005/8/layout/vList5"/>
    <dgm:cxn modelId="{5396DFAD-1AC8-46CA-AB01-9F1D60121110}" type="presOf" srcId="{410B029F-3025-4C1B-A023-3EDF05610100}" destId="{F321D532-A603-49CD-AB46-AC8A58711B9E}" srcOrd="0" destOrd="0" presId="urn:microsoft.com/office/officeart/2005/8/layout/vList5"/>
    <dgm:cxn modelId="{453E9103-3C00-41AA-BCA1-4784DE60474A}" srcId="{AB3E97FF-2761-425D-8996-C1279F8E2CE7}" destId="{410B029F-3025-4C1B-A023-3EDF05610100}" srcOrd="0" destOrd="0" parTransId="{6C680E6C-3186-4FE9-8EBE-EB9646F9A3C5}" sibTransId="{AEF823B3-46BD-48AF-8A26-17B163DF0320}"/>
    <dgm:cxn modelId="{EE90020E-8537-40E9-A4E7-370886FE8332}" type="presOf" srcId="{73E60BF8-315A-4F81-838C-0936AEB7CC94}" destId="{0165D07D-81F1-49DF-B23C-CFCEE8BD58F0}" srcOrd="0" destOrd="1" presId="urn:microsoft.com/office/officeart/2005/8/layout/vList5"/>
    <dgm:cxn modelId="{D2438D23-40C5-490D-B8DF-6C452704DEFF}" srcId="{410B029F-3025-4C1B-A023-3EDF05610100}" destId="{EB0FE5F8-A387-4AC6-9B1D-E61F47979247}" srcOrd="0" destOrd="0" parTransId="{6D6A99D7-DA47-422B-B428-A7E047BD2DEF}" sibTransId="{63C6B3D6-9472-4274-841A-DEB096814B1A}"/>
    <dgm:cxn modelId="{59941D73-F780-4A20-B227-F59B0EA52655}" type="presOf" srcId="{AB3E97FF-2761-425D-8996-C1279F8E2CE7}" destId="{45F25521-91D4-4412-B4AE-8FB0E77815B9}" srcOrd="0" destOrd="0" presId="urn:microsoft.com/office/officeart/2005/8/layout/vList5"/>
    <dgm:cxn modelId="{F3237350-E3AE-4C1E-B33A-27C87B41CED9}" type="presOf" srcId="{EB0FE5F8-A387-4AC6-9B1D-E61F47979247}" destId="{DA7FA6EB-D365-47D5-A640-B9F0E661545E}" srcOrd="0" destOrd="0" presId="urn:microsoft.com/office/officeart/2005/8/layout/vList5"/>
    <dgm:cxn modelId="{C5CE66D2-D6BE-43F0-94E1-4947F56824CA}" srcId="{9B4DBBB3-9423-44E9-A6CC-C27DFEECF628}" destId="{73E60BF8-315A-4F81-838C-0936AEB7CC94}" srcOrd="1" destOrd="0" parTransId="{258C038C-B5F0-4F05-86A7-460091DCD73E}" sibTransId="{310FCA1B-011B-4BAA-8350-34C7C24E8D5E}"/>
    <dgm:cxn modelId="{F658D1B4-B67D-46E0-9FA5-832496C6C7BD}" srcId="{AB3E97FF-2761-425D-8996-C1279F8E2CE7}" destId="{9B4DBBB3-9423-44E9-A6CC-C27DFEECF628}" srcOrd="1" destOrd="0" parTransId="{E1CE3D14-D50A-4B54-BB2E-B687BAC51912}" sibTransId="{B0C6D3CB-83CF-4191-ADEA-D73BBD7F07DA}"/>
    <dgm:cxn modelId="{810C76BA-DF11-44A7-85BC-8DE036987486}" srcId="{9B4DBBB3-9423-44E9-A6CC-C27DFEECF628}" destId="{E1D08D0D-77D7-4D98-BC49-A8E1A53B6F36}" srcOrd="0" destOrd="0" parTransId="{4F994F92-318A-428B-ADFF-7F8A39DE21D5}" sibTransId="{DFEE68F0-489C-465F-A7D9-D47992E5BB85}"/>
    <dgm:cxn modelId="{6A00001D-C6BE-4D51-951D-4E09869CBAB9}" type="presParOf" srcId="{45F25521-91D4-4412-B4AE-8FB0E77815B9}" destId="{551791B6-D0E9-4E59-92D1-0F064E0219DF}" srcOrd="0" destOrd="0" presId="urn:microsoft.com/office/officeart/2005/8/layout/vList5"/>
    <dgm:cxn modelId="{B46E383B-0C1B-4CA3-B0E3-2189D7119E94}" type="presParOf" srcId="{551791B6-D0E9-4E59-92D1-0F064E0219DF}" destId="{F321D532-A603-49CD-AB46-AC8A58711B9E}" srcOrd="0" destOrd="0" presId="urn:microsoft.com/office/officeart/2005/8/layout/vList5"/>
    <dgm:cxn modelId="{0C8D29EB-CB56-4369-811C-F2F6A45511C9}" type="presParOf" srcId="{551791B6-D0E9-4E59-92D1-0F064E0219DF}" destId="{DA7FA6EB-D365-47D5-A640-B9F0E661545E}" srcOrd="1" destOrd="0" presId="urn:microsoft.com/office/officeart/2005/8/layout/vList5"/>
    <dgm:cxn modelId="{FD5493CC-BF16-43A7-8E88-B18BA5C6A898}" type="presParOf" srcId="{45F25521-91D4-4412-B4AE-8FB0E77815B9}" destId="{85DF1D7F-5A04-4C61-9BAC-4E3F9A9D19EE}" srcOrd="1" destOrd="0" presId="urn:microsoft.com/office/officeart/2005/8/layout/vList5"/>
    <dgm:cxn modelId="{E9FEBDEE-79D5-4717-8596-842E4ED8FDCB}" type="presParOf" srcId="{45F25521-91D4-4412-B4AE-8FB0E77815B9}" destId="{724876EF-77B8-4DA9-850C-3E7CCC9F8C6E}" srcOrd="2" destOrd="0" presId="urn:microsoft.com/office/officeart/2005/8/layout/vList5"/>
    <dgm:cxn modelId="{50C0E235-00C0-4343-BC22-0F4C555662B1}" type="presParOf" srcId="{724876EF-77B8-4DA9-850C-3E7CCC9F8C6E}" destId="{F0415008-7DF3-47DD-ACD5-09543CA3BB1F}" srcOrd="0" destOrd="0" presId="urn:microsoft.com/office/officeart/2005/8/layout/vList5"/>
    <dgm:cxn modelId="{DB76F048-F1BA-4192-B116-2FFE1A383018}" type="presParOf" srcId="{724876EF-77B8-4DA9-850C-3E7CCC9F8C6E}" destId="{0165D07D-81F1-49DF-B23C-CFCEE8BD58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14AEAEF-2682-4284-A131-BA4798B67D3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04D7477-E69E-4EA5-8E95-5769343BC321}">
      <dgm:prSet phldrT="[Text]" custT="1"/>
      <dgm:spPr/>
      <dgm:t>
        <a:bodyPr/>
        <a:lstStyle/>
        <a:p>
          <a:r>
            <a:rPr lang="en-US" sz="2800" b="1" smtClean="0">
              <a:latin typeface="Times New Roman" pitchFamily="18" charset="0"/>
              <a:cs typeface="Times New Roman" pitchFamily="18" charset="0"/>
            </a:rPr>
            <a:t>PHÁP NHÂN</a:t>
          </a:r>
          <a:endParaRPr lang="en-US" sz="2800" b="1">
            <a:latin typeface="Times New Roman" pitchFamily="18" charset="0"/>
            <a:cs typeface="Times New Roman" pitchFamily="18" charset="0"/>
          </a:endParaRPr>
        </a:p>
      </dgm:t>
    </dgm:pt>
    <dgm:pt modelId="{A5DACEDF-84B4-494E-BD1A-B9DC47ABB62C}" type="parTrans" cxnId="{71D28984-C538-4211-8B1D-2F11D2D14284}">
      <dgm:prSet/>
      <dgm:spPr/>
      <dgm:t>
        <a:bodyPr/>
        <a:lstStyle/>
        <a:p>
          <a:endParaRPr lang="en-US">
            <a:latin typeface="Times New Roman" pitchFamily="18" charset="0"/>
            <a:cs typeface="Times New Roman" pitchFamily="18" charset="0"/>
          </a:endParaRPr>
        </a:p>
      </dgm:t>
    </dgm:pt>
    <dgm:pt modelId="{C31240A5-E0B6-4277-9A68-5E40A9072629}" type="sibTrans" cxnId="{71D28984-C538-4211-8B1D-2F11D2D14284}">
      <dgm:prSet/>
      <dgm:spPr/>
      <dgm:t>
        <a:bodyPr/>
        <a:lstStyle/>
        <a:p>
          <a:endParaRPr lang="en-US">
            <a:latin typeface="Times New Roman" pitchFamily="18" charset="0"/>
            <a:cs typeface="Times New Roman" pitchFamily="18" charset="0"/>
          </a:endParaRPr>
        </a:p>
      </dgm:t>
    </dgm:pt>
    <dgm:pt modelId="{4849509D-ECAC-4D13-B57A-CA5A92B98F22}">
      <dgm:prSet phldrT="[Text]" custT="1"/>
      <dgm:spPr/>
      <dgm:t>
        <a:bodyPr/>
        <a:lstStyle/>
        <a:p>
          <a:r>
            <a:rPr lang="en-US" sz="2400" b="1" smtClean="0">
              <a:latin typeface="Times New Roman" pitchFamily="18" charset="0"/>
              <a:cs typeface="Times New Roman" pitchFamily="18" charset="0"/>
            </a:rPr>
            <a:t>THƯƠNG MẠI</a:t>
          </a:r>
          <a:endParaRPr lang="en-US" sz="2400" b="1">
            <a:latin typeface="Times New Roman" pitchFamily="18" charset="0"/>
            <a:cs typeface="Times New Roman" pitchFamily="18" charset="0"/>
          </a:endParaRPr>
        </a:p>
      </dgm:t>
    </dgm:pt>
    <dgm:pt modelId="{C8AEA735-288B-4CB2-BBB9-83F919A120CD}" type="parTrans" cxnId="{1DEE4370-25AC-4947-979A-4E7969D329B5}">
      <dgm:prSet/>
      <dgm:spPr/>
      <dgm:t>
        <a:bodyPr/>
        <a:lstStyle/>
        <a:p>
          <a:endParaRPr lang="en-US">
            <a:latin typeface="Times New Roman" pitchFamily="18" charset="0"/>
            <a:cs typeface="Times New Roman" pitchFamily="18" charset="0"/>
          </a:endParaRPr>
        </a:p>
      </dgm:t>
    </dgm:pt>
    <dgm:pt modelId="{228BEFFB-5542-4D47-815E-7AAC5648BB94}" type="sibTrans" cxnId="{1DEE4370-25AC-4947-979A-4E7969D329B5}">
      <dgm:prSet/>
      <dgm:spPr/>
      <dgm:t>
        <a:bodyPr/>
        <a:lstStyle/>
        <a:p>
          <a:endParaRPr lang="en-US">
            <a:latin typeface="Times New Roman" pitchFamily="18" charset="0"/>
            <a:cs typeface="Times New Roman" pitchFamily="18" charset="0"/>
          </a:endParaRPr>
        </a:p>
      </dgm:t>
    </dgm:pt>
    <dgm:pt modelId="{CB3B1233-067B-47E3-B7D9-5577F9B2DE83}">
      <dgm:prSet phldrT="[Text]" custT="1"/>
      <dgm:spPr/>
      <dgm:t>
        <a:bodyPr/>
        <a:lstStyle/>
        <a:p>
          <a:r>
            <a:rPr lang="en-US" sz="2400" b="1" smtClean="0">
              <a:latin typeface="Times New Roman" pitchFamily="18" charset="0"/>
              <a:cs typeface="Times New Roman" pitchFamily="18" charset="0"/>
            </a:rPr>
            <a:t>PHI THƯƠNG MẠI</a:t>
          </a:r>
          <a:endParaRPr lang="en-US" sz="2400" b="1">
            <a:latin typeface="Times New Roman" pitchFamily="18" charset="0"/>
            <a:cs typeface="Times New Roman" pitchFamily="18" charset="0"/>
          </a:endParaRPr>
        </a:p>
      </dgm:t>
    </dgm:pt>
    <dgm:pt modelId="{70D4A944-FEBD-4024-9FA2-05F66C0F186A}" type="parTrans" cxnId="{2E322AE6-6A0D-4D22-B011-447E8069DD3B}">
      <dgm:prSet/>
      <dgm:spPr/>
      <dgm:t>
        <a:bodyPr/>
        <a:lstStyle/>
        <a:p>
          <a:endParaRPr lang="en-US">
            <a:latin typeface="Times New Roman" pitchFamily="18" charset="0"/>
            <a:cs typeface="Times New Roman" pitchFamily="18" charset="0"/>
          </a:endParaRPr>
        </a:p>
      </dgm:t>
    </dgm:pt>
    <dgm:pt modelId="{2352D1F2-F99F-4EC8-81DD-5193757B60C2}" type="sibTrans" cxnId="{2E322AE6-6A0D-4D22-B011-447E8069DD3B}">
      <dgm:prSet/>
      <dgm:spPr/>
      <dgm:t>
        <a:bodyPr/>
        <a:lstStyle/>
        <a:p>
          <a:endParaRPr lang="en-US">
            <a:latin typeface="Times New Roman" pitchFamily="18" charset="0"/>
            <a:cs typeface="Times New Roman" pitchFamily="18" charset="0"/>
          </a:endParaRPr>
        </a:p>
      </dgm:t>
    </dgm:pt>
    <dgm:pt modelId="{BA7E4CE1-3527-4A63-9493-77B30F19878F}">
      <dgm:prSet phldrT="[Text]" custT="1"/>
      <dgm:spPr/>
      <dgm:t>
        <a:bodyPr/>
        <a:lstStyle/>
        <a:p>
          <a:r>
            <a:rPr lang="en-US" sz="2000" b="1" smtClean="0">
              <a:latin typeface="Times New Roman" pitchFamily="18" charset="0"/>
              <a:cs typeface="Times New Roman" pitchFamily="18" charset="0"/>
            </a:rPr>
            <a:t>Doanh nghiệp và các tổ chức kinh tế</a:t>
          </a:r>
          <a:endParaRPr lang="en-US" sz="2000" b="1">
            <a:latin typeface="Times New Roman" pitchFamily="18" charset="0"/>
            <a:cs typeface="Times New Roman" pitchFamily="18" charset="0"/>
          </a:endParaRPr>
        </a:p>
      </dgm:t>
    </dgm:pt>
    <dgm:pt modelId="{763D2E25-0455-4A86-A3EA-F80BF5888B45}" type="parTrans" cxnId="{8AF804E9-EA9D-4F45-9051-A09CFF051FBF}">
      <dgm:prSet/>
      <dgm:spPr/>
      <dgm:t>
        <a:bodyPr/>
        <a:lstStyle/>
        <a:p>
          <a:endParaRPr lang="en-US"/>
        </a:p>
      </dgm:t>
    </dgm:pt>
    <dgm:pt modelId="{BE20A8D0-7E18-46A5-A718-0AFF86C3DEE3}" type="sibTrans" cxnId="{8AF804E9-EA9D-4F45-9051-A09CFF051FBF}">
      <dgm:prSet/>
      <dgm:spPr/>
      <dgm:t>
        <a:bodyPr/>
        <a:lstStyle/>
        <a:p>
          <a:endParaRPr lang="en-US"/>
        </a:p>
      </dgm:t>
    </dgm:pt>
    <dgm:pt modelId="{8B0A32F0-3C7B-40B7-86A5-BDC7A17F524F}">
      <dgm:prSet custT="1"/>
      <dgm:spPr/>
      <dgm:t>
        <a:bodyPr/>
        <a:lstStyle/>
        <a:p>
          <a:pPr algn="just"/>
          <a:r>
            <a:rPr lang="en-US" sz="2000" smtClean="0">
              <a:latin typeface="Times New Roman" pitchFamily="18" charset="0"/>
              <a:cs typeface="Times New Roman" pitchFamily="18" charset="0"/>
            </a:rPr>
            <a:t>Cơ quan nhà nước, đơn vị vũ trang nhân dân, tổ chức chính trị, tổ chức chính trị - xã hội, tổ chức chính trị xã hội - nghề nghiệp, tổ chức xã hội, tổ chức xã hội - nghề nghiệp, quỹ xã hội, quỹ từ thiện, doanh nghiệp xã hội và các tổ chức phi thương mại khác</a:t>
          </a:r>
          <a:endParaRPr lang="en-US" sz="2000">
            <a:latin typeface="Times New Roman" pitchFamily="18" charset="0"/>
            <a:cs typeface="Times New Roman" pitchFamily="18" charset="0"/>
          </a:endParaRPr>
        </a:p>
      </dgm:t>
    </dgm:pt>
    <dgm:pt modelId="{7EA6F80C-5B12-4FE8-A41D-5421F476CA7A}" type="parTrans" cxnId="{1F771730-D5D0-42BA-A3D8-06CF039A5E21}">
      <dgm:prSet/>
      <dgm:spPr/>
      <dgm:t>
        <a:bodyPr/>
        <a:lstStyle/>
        <a:p>
          <a:endParaRPr lang="en-US"/>
        </a:p>
      </dgm:t>
    </dgm:pt>
    <dgm:pt modelId="{D82D6F53-4F6D-49C6-9241-35A2EF3420B5}" type="sibTrans" cxnId="{1F771730-D5D0-42BA-A3D8-06CF039A5E21}">
      <dgm:prSet/>
      <dgm:spPr/>
      <dgm:t>
        <a:bodyPr/>
        <a:lstStyle/>
        <a:p>
          <a:endParaRPr lang="en-US"/>
        </a:p>
      </dgm:t>
    </dgm:pt>
    <dgm:pt modelId="{FF2DA817-87F5-4D91-9266-A48B10772A17}" type="pres">
      <dgm:prSet presAssocID="{A14AEAEF-2682-4284-A131-BA4798B67D3E}" presName="hierChild1" presStyleCnt="0">
        <dgm:presLayoutVars>
          <dgm:chPref val="1"/>
          <dgm:dir/>
          <dgm:animOne val="branch"/>
          <dgm:animLvl val="lvl"/>
          <dgm:resizeHandles/>
        </dgm:presLayoutVars>
      </dgm:prSet>
      <dgm:spPr/>
      <dgm:t>
        <a:bodyPr/>
        <a:lstStyle/>
        <a:p>
          <a:endParaRPr lang="en-US"/>
        </a:p>
      </dgm:t>
    </dgm:pt>
    <dgm:pt modelId="{AE5418D1-4DBB-4F75-9A3A-52649C1C5F43}" type="pres">
      <dgm:prSet presAssocID="{704D7477-E69E-4EA5-8E95-5769343BC321}" presName="hierRoot1" presStyleCnt="0"/>
      <dgm:spPr/>
    </dgm:pt>
    <dgm:pt modelId="{31E0FE42-5732-4C90-8811-5FFC6BE464FF}" type="pres">
      <dgm:prSet presAssocID="{704D7477-E69E-4EA5-8E95-5769343BC321}" presName="composite" presStyleCnt="0"/>
      <dgm:spPr/>
    </dgm:pt>
    <dgm:pt modelId="{A6794616-D257-42CD-B173-34E5044B7C47}" type="pres">
      <dgm:prSet presAssocID="{704D7477-E69E-4EA5-8E95-5769343BC321}" presName="background" presStyleLbl="node0" presStyleIdx="0" presStyleCnt="1"/>
      <dgm:spPr/>
    </dgm:pt>
    <dgm:pt modelId="{F018A6EC-3E87-4783-9904-CF7C7ADEC9C8}" type="pres">
      <dgm:prSet presAssocID="{704D7477-E69E-4EA5-8E95-5769343BC321}" presName="text" presStyleLbl="fgAcc0" presStyleIdx="0" presStyleCnt="1" custScaleX="154746" custScaleY="58794">
        <dgm:presLayoutVars>
          <dgm:chPref val="3"/>
        </dgm:presLayoutVars>
      </dgm:prSet>
      <dgm:spPr/>
      <dgm:t>
        <a:bodyPr/>
        <a:lstStyle/>
        <a:p>
          <a:endParaRPr lang="en-US"/>
        </a:p>
      </dgm:t>
    </dgm:pt>
    <dgm:pt modelId="{76F4AF0E-EAF3-482F-8658-CD988F5FEEE4}" type="pres">
      <dgm:prSet presAssocID="{704D7477-E69E-4EA5-8E95-5769343BC321}" presName="hierChild2" presStyleCnt="0"/>
      <dgm:spPr/>
    </dgm:pt>
    <dgm:pt modelId="{621E1AF9-A185-4B84-B722-824FB11FEB71}" type="pres">
      <dgm:prSet presAssocID="{C8AEA735-288B-4CB2-BBB9-83F919A120CD}" presName="Name10" presStyleLbl="parChTrans1D2" presStyleIdx="0" presStyleCnt="2"/>
      <dgm:spPr/>
      <dgm:t>
        <a:bodyPr/>
        <a:lstStyle/>
        <a:p>
          <a:endParaRPr lang="en-US"/>
        </a:p>
      </dgm:t>
    </dgm:pt>
    <dgm:pt modelId="{9236F15B-7706-40F5-9216-43BE9AB1F016}" type="pres">
      <dgm:prSet presAssocID="{4849509D-ECAC-4D13-B57A-CA5A92B98F22}" presName="hierRoot2" presStyleCnt="0"/>
      <dgm:spPr/>
    </dgm:pt>
    <dgm:pt modelId="{2811090E-2AAA-45DA-A047-E3D74EC09C4C}" type="pres">
      <dgm:prSet presAssocID="{4849509D-ECAC-4D13-B57A-CA5A92B98F22}" presName="composite2" presStyleCnt="0"/>
      <dgm:spPr/>
    </dgm:pt>
    <dgm:pt modelId="{BC704EC0-6734-4154-AF22-531813F75286}" type="pres">
      <dgm:prSet presAssocID="{4849509D-ECAC-4D13-B57A-CA5A92B98F22}" presName="background2" presStyleLbl="node2" presStyleIdx="0" presStyleCnt="2"/>
      <dgm:spPr/>
    </dgm:pt>
    <dgm:pt modelId="{FD121FBA-4EEA-4B1B-BB6C-F92753DA2180}" type="pres">
      <dgm:prSet presAssocID="{4849509D-ECAC-4D13-B57A-CA5A92B98F22}" presName="text2" presStyleLbl="fgAcc2" presStyleIdx="0" presStyleCnt="2" custScaleX="178644" custScaleY="53459">
        <dgm:presLayoutVars>
          <dgm:chPref val="3"/>
        </dgm:presLayoutVars>
      </dgm:prSet>
      <dgm:spPr/>
      <dgm:t>
        <a:bodyPr/>
        <a:lstStyle/>
        <a:p>
          <a:endParaRPr lang="en-US"/>
        </a:p>
      </dgm:t>
    </dgm:pt>
    <dgm:pt modelId="{FF683FCF-767D-4FC7-B31D-4FDC5F6BA70D}" type="pres">
      <dgm:prSet presAssocID="{4849509D-ECAC-4D13-B57A-CA5A92B98F22}" presName="hierChild3" presStyleCnt="0"/>
      <dgm:spPr/>
    </dgm:pt>
    <dgm:pt modelId="{2FB3E63F-C536-4E9C-98C3-A26C771F2E47}" type="pres">
      <dgm:prSet presAssocID="{763D2E25-0455-4A86-A3EA-F80BF5888B45}" presName="Name17" presStyleLbl="parChTrans1D3" presStyleIdx="0" presStyleCnt="2"/>
      <dgm:spPr/>
      <dgm:t>
        <a:bodyPr/>
        <a:lstStyle/>
        <a:p>
          <a:endParaRPr lang="en-US"/>
        </a:p>
      </dgm:t>
    </dgm:pt>
    <dgm:pt modelId="{903B1E85-CFD4-40A5-8126-3F54B6FB4601}" type="pres">
      <dgm:prSet presAssocID="{BA7E4CE1-3527-4A63-9493-77B30F19878F}" presName="hierRoot3" presStyleCnt="0"/>
      <dgm:spPr/>
    </dgm:pt>
    <dgm:pt modelId="{A9B98586-A78C-4F6B-98B5-259773F3640E}" type="pres">
      <dgm:prSet presAssocID="{BA7E4CE1-3527-4A63-9493-77B30F19878F}" presName="composite3" presStyleCnt="0"/>
      <dgm:spPr/>
    </dgm:pt>
    <dgm:pt modelId="{5F5D308A-0856-43AD-964D-258A99F1381C}" type="pres">
      <dgm:prSet presAssocID="{BA7E4CE1-3527-4A63-9493-77B30F19878F}" presName="background3" presStyleLbl="node3" presStyleIdx="0" presStyleCnt="2"/>
      <dgm:spPr/>
    </dgm:pt>
    <dgm:pt modelId="{56DA8664-D8FA-45F9-9F65-C7EDDCCD58F6}" type="pres">
      <dgm:prSet presAssocID="{BA7E4CE1-3527-4A63-9493-77B30F19878F}" presName="text3" presStyleLbl="fgAcc3" presStyleIdx="0" presStyleCnt="2" custScaleX="85980" custScaleY="154841">
        <dgm:presLayoutVars>
          <dgm:chPref val="3"/>
        </dgm:presLayoutVars>
      </dgm:prSet>
      <dgm:spPr/>
      <dgm:t>
        <a:bodyPr/>
        <a:lstStyle/>
        <a:p>
          <a:endParaRPr lang="en-US"/>
        </a:p>
      </dgm:t>
    </dgm:pt>
    <dgm:pt modelId="{1EFDAC35-C289-4B75-BF0B-BBBD8853B48C}" type="pres">
      <dgm:prSet presAssocID="{BA7E4CE1-3527-4A63-9493-77B30F19878F}" presName="hierChild4" presStyleCnt="0"/>
      <dgm:spPr/>
    </dgm:pt>
    <dgm:pt modelId="{7B30EBCF-B9E6-47F1-9580-34DE1356BF82}" type="pres">
      <dgm:prSet presAssocID="{70D4A944-FEBD-4024-9FA2-05F66C0F186A}" presName="Name10" presStyleLbl="parChTrans1D2" presStyleIdx="1" presStyleCnt="2"/>
      <dgm:spPr/>
      <dgm:t>
        <a:bodyPr/>
        <a:lstStyle/>
        <a:p>
          <a:endParaRPr lang="en-US"/>
        </a:p>
      </dgm:t>
    </dgm:pt>
    <dgm:pt modelId="{3E5D78D7-6926-40E0-9787-64C1BF9F96ED}" type="pres">
      <dgm:prSet presAssocID="{CB3B1233-067B-47E3-B7D9-5577F9B2DE83}" presName="hierRoot2" presStyleCnt="0"/>
      <dgm:spPr/>
    </dgm:pt>
    <dgm:pt modelId="{A4C744B0-3755-44C4-B350-BEA8B25CF11D}" type="pres">
      <dgm:prSet presAssocID="{CB3B1233-067B-47E3-B7D9-5577F9B2DE83}" presName="composite2" presStyleCnt="0"/>
      <dgm:spPr/>
    </dgm:pt>
    <dgm:pt modelId="{B17A8E40-2F3E-4867-B954-D7D2B0A5F371}" type="pres">
      <dgm:prSet presAssocID="{CB3B1233-067B-47E3-B7D9-5577F9B2DE83}" presName="background2" presStyleLbl="node2" presStyleIdx="1" presStyleCnt="2"/>
      <dgm:spPr/>
    </dgm:pt>
    <dgm:pt modelId="{96EBB54D-A774-412A-BE3E-459884E4DA9B}" type="pres">
      <dgm:prSet presAssocID="{CB3B1233-067B-47E3-B7D9-5577F9B2DE83}" presName="text2" presStyleLbl="fgAcc2" presStyleIdx="1" presStyleCnt="2" custScaleX="186639" custScaleY="56780">
        <dgm:presLayoutVars>
          <dgm:chPref val="3"/>
        </dgm:presLayoutVars>
      </dgm:prSet>
      <dgm:spPr/>
      <dgm:t>
        <a:bodyPr/>
        <a:lstStyle/>
        <a:p>
          <a:endParaRPr lang="en-US"/>
        </a:p>
      </dgm:t>
    </dgm:pt>
    <dgm:pt modelId="{2B0E248C-BD4E-43D8-80BD-9F344E73369C}" type="pres">
      <dgm:prSet presAssocID="{CB3B1233-067B-47E3-B7D9-5577F9B2DE83}" presName="hierChild3" presStyleCnt="0"/>
      <dgm:spPr/>
    </dgm:pt>
    <dgm:pt modelId="{0E42E5E3-9652-400E-A9D5-1C9ACBD82DDA}" type="pres">
      <dgm:prSet presAssocID="{7EA6F80C-5B12-4FE8-A41D-5421F476CA7A}" presName="Name17" presStyleLbl="parChTrans1D3" presStyleIdx="1" presStyleCnt="2"/>
      <dgm:spPr/>
      <dgm:t>
        <a:bodyPr/>
        <a:lstStyle/>
        <a:p>
          <a:endParaRPr lang="en-US"/>
        </a:p>
      </dgm:t>
    </dgm:pt>
    <dgm:pt modelId="{1746B186-3AA6-4923-A028-A1EBD43E2860}" type="pres">
      <dgm:prSet presAssocID="{8B0A32F0-3C7B-40B7-86A5-BDC7A17F524F}" presName="hierRoot3" presStyleCnt="0"/>
      <dgm:spPr/>
    </dgm:pt>
    <dgm:pt modelId="{1B38BEF1-38F0-48BE-8ECA-404C0FB78351}" type="pres">
      <dgm:prSet presAssocID="{8B0A32F0-3C7B-40B7-86A5-BDC7A17F524F}" presName="composite3" presStyleCnt="0"/>
      <dgm:spPr/>
    </dgm:pt>
    <dgm:pt modelId="{83890900-D594-477F-A6FA-CF97228D4B3B}" type="pres">
      <dgm:prSet presAssocID="{8B0A32F0-3C7B-40B7-86A5-BDC7A17F524F}" presName="background3" presStyleLbl="node3" presStyleIdx="1" presStyleCnt="2"/>
      <dgm:spPr/>
    </dgm:pt>
    <dgm:pt modelId="{77BF881F-C4B2-4490-A430-98DAA33DFC3C}" type="pres">
      <dgm:prSet presAssocID="{8B0A32F0-3C7B-40B7-86A5-BDC7A17F524F}" presName="text3" presStyleLbl="fgAcc3" presStyleIdx="1" presStyleCnt="2" custScaleX="231045" custScaleY="214149">
        <dgm:presLayoutVars>
          <dgm:chPref val="3"/>
        </dgm:presLayoutVars>
      </dgm:prSet>
      <dgm:spPr/>
      <dgm:t>
        <a:bodyPr/>
        <a:lstStyle/>
        <a:p>
          <a:endParaRPr lang="en-US"/>
        </a:p>
      </dgm:t>
    </dgm:pt>
    <dgm:pt modelId="{001CDB77-3627-4AC6-A293-209D57ACCE10}" type="pres">
      <dgm:prSet presAssocID="{8B0A32F0-3C7B-40B7-86A5-BDC7A17F524F}" presName="hierChild4" presStyleCnt="0"/>
      <dgm:spPr/>
    </dgm:pt>
  </dgm:ptLst>
  <dgm:cxnLst>
    <dgm:cxn modelId="{0F83354F-EB8C-41F0-A13A-981079850FF1}" type="presOf" srcId="{70D4A944-FEBD-4024-9FA2-05F66C0F186A}" destId="{7B30EBCF-B9E6-47F1-9580-34DE1356BF82}" srcOrd="0" destOrd="0" presId="urn:microsoft.com/office/officeart/2005/8/layout/hierarchy1"/>
    <dgm:cxn modelId="{71D28984-C538-4211-8B1D-2F11D2D14284}" srcId="{A14AEAEF-2682-4284-A131-BA4798B67D3E}" destId="{704D7477-E69E-4EA5-8E95-5769343BC321}" srcOrd="0" destOrd="0" parTransId="{A5DACEDF-84B4-494E-BD1A-B9DC47ABB62C}" sibTransId="{C31240A5-E0B6-4277-9A68-5E40A9072629}"/>
    <dgm:cxn modelId="{8381917B-A82C-4769-957A-42F9EAC49CF8}" type="presOf" srcId="{C8AEA735-288B-4CB2-BBB9-83F919A120CD}" destId="{621E1AF9-A185-4B84-B722-824FB11FEB71}" srcOrd="0" destOrd="0" presId="urn:microsoft.com/office/officeart/2005/8/layout/hierarchy1"/>
    <dgm:cxn modelId="{715025DE-B72B-4BA4-9DAB-4945C98F39B9}" type="presOf" srcId="{BA7E4CE1-3527-4A63-9493-77B30F19878F}" destId="{56DA8664-D8FA-45F9-9F65-C7EDDCCD58F6}" srcOrd="0" destOrd="0" presId="urn:microsoft.com/office/officeart/2005/8/layout/hierarchy1"/>
    <dgm:cxn modelId="{2B000B70-32F1-4AF0-AE03-24E1ADD11504}" type="presOf" srcId="{7EA6F80C-5B12-4FE8-A41D-5421F476CA7A}" destId="{0E42E5E3-9652-400E-A9D5-1C9ACBD82DDA}" srcOrd="0" destOrd="0" presId="urn:microsoft.com/office/officeart/2005/8/layout/hierarchy1"/>
    <dgm:cxn modelId="{2E322AE6-6A0D-4D22-B011-447E8069DD3B}" srcId="{704D7477-E69E-4EA5-8E95-5769343BC321}" destId="{CB3B1233-067B-47E3-B7D9-5577F9B2DE83}" srcOrd="1" destOrd="0" parTransId="{70D4A944-FEBD-4024-9FA2-05F66C0F186A}" sibTransId="{2352D1F2-F99F-4EC8-81DD-5193757B60C2}"/>
    <dgm:cxn modelId="{35B054C5-FA4F-475A-A4AA-1C2F24C7BB57}" type="presOf" srcId="{4849509D-ECAC-4D13-B57A-CA5A92B98F22}" destId="{FD121FBA-4EEA-4B1B-BB6C-F92753DA2180}" srcOrd="0" destOrd="0" presId="urn:microsoft.com/office/officeart/2005/8/layout/hierarchy1"/>
    <dgm:cxn modelId="{018D39E4-7826-4446-92A8-9DF97B34CEB7}" type="presOf" srcId="{704D7477-E69E-4EA5-8E95-5769343BC321}" destId="{F018A6EC-3E87-4783-9904-CF7C7ADEC9C8}" srcOrd="0" destOrd="0" presId="urn:microsoft.com/office/officeart/2005/8/layout/hierarchy1"/>
    <dgm:cxn modelId="{27E408E6-ECC8-4DED-8A1A-B5878C415C4B}" type="presOf" srcId="{CB3B1233-067B-47E3-B7D9-5577F9B2DE83}" destId="{96EBB54D-A774-412A-BE3E-459884E4DA9B}" srcOrd="0" destOrd="0" presId="urn:microsoft.com/office/officeart/2005/8/layout/hierarchy1"/>
    <dgm:cxn modelId="{DC5875EB-03EC-4C8C-B447-6393E1513601}" type="presOf" srcId="{763D2E25-0455-4A86-A3EA-F80BF5888B45}" destId="{2FB3E63F-C536-4E9C-98C3-A26C771F2E47}" srcOrd="0" destOrd="0" presId="urn:microsoft.com/office/officeart/2005/8/layout/hierarchy1"/>
    <dgm:cxn modelId="{AE9BC9EB-4965-41A2-8ADA-E194B47C7F7C}" type="presOf" srcId="{A14AEAEF-2682-4284-A131-BA4798B67D3E}" destId="{FF2DA817-87F5-4D91-9266-A48B10772A17}" srcOrd="0" destOrd="0" presId="urn:microsoft.com/office/officeart/2005/8/layout/hierarchy1"/>
    <dgm:cxn modelId="{DADE91B8-0404-4460-86CB-32C36DE13558}" type="presOf" srcId="{8B0A32F0-3C7B-40B7-86A5-BDC7A17F524F}" destId="{77BF881F-C4B2-4490-A430-98DAA33DFC3C}" srcOrd="0" destOrd="0" presId="urn:microsoft.com/office/officeart/2005/8/layout/hierarchy1"/>
    <dgm:cxn modelId="{1DEE4370-25AC-4947-979A-4E7969D329B5}" srcId="{704D7477-E69E-4EA5-8E95-5769343BC321}" destId="{4849509D-ECAC-4D13-B57A-CA5A92B98F22}" srcOrd="0" destOrd="0" parTransId="{C8AEA735-288B-4CB2-BBB9-83F919A120CD}" sibTransId="{228BEFFB-5542-4D47-815E-7AAC5648BB94}"/>
    <dgm:cxn modelId="{8AF804E9-EA9D-4F45-9051-A09CFF051FBF}" srcId="{4849509D-ECAC-4D13-B57A-CA5A92B98F22}" destId="{BA7E4CE1-3527-4A63-9493-77B30F19878F}" srcOrd="0" destOrd="0" parTransId="{763D2E25-0455-4A86-A3EA-F80BF5888B45}" sibTransId="{BE20A8D0-7E18-46A5-A718-0AFF86C3DEE3}"/>
    <dgm:cxn modelId="{1F771730-D5D0-42BA-A3D8-06CF039A5E21}" srcId="{CB3B1233-067B-47E3-B7D9-5577F9B2DE83}" destId="{8B0A32F0-3C7B-40B7-86A5-BDC7A17F524F}" srcOrd="0" destOrd="0" parTransId="{7EA6F80C-5B12-4FE8-A41D-5421F476CA7A}" sibTransId="{D82D6F53-4F6D-49C6-9241-35A2EF3420B5}"/>
    <dgm:cxn modelId="{E4F4891F-98CE-4D59-B6C0-DB2F8FE8462E}" type="presParOf" srcId="{FF2DA817-87F5-4D91-9266-A48B10772A17}" destId="{AE5418D1-4DBB-4F75-9A3A-52649C1C5F43}" srcOrd="0" destOrd="0" presId="urn:microsoft.com/office/officeart/2005/8/layout/hierarchy1"/>
    <dgm:cxn modelId="{77A21038-70DB-4D95-AA56-42A64BF1D818}" type="presParOf" srcId="{AE5418D1-4DBB-4F75-9A3A-52649C1C5F43}" destId="{31E0FE42-5732-4C90-8811-5FFC6BE464FF}" srcOrd="0" destOrd="0" presId="urn:microsoft.com/office/officeart/2005/8/layout/hierarchy1"/>
    <dgm:cxn modelId="{02739FB9-A415-4468-A33F-3F21199C704F}" type="presParOf" srcId="{31E0FE42-5732-4C90-8811-5FFC6BE464FF}" destId="{A6794616-D257-42CD-B173-34E5044B7C47}" srcOrd="0" destOrd="0" presId="urn:microsoft.com/office/officeart/2005/8/layout/hierarchy1"/>
    <dgm:cxn modelId="{1D5C117D-F118-401A-B97E-155EF3064933}" type="presParOf" srcId="{31E0FE42-5732-4C90-8811-5FFC6BE464FF}" destId="{F018A6EC-3E87-4783-9904-CF7C7ADEC9C8}" srcOrd="1" destOrd="0" presId="urn:microsoft.com/office/officeart/2005/8/layout/hierarchy1"/>
    <dgm:cxn modelId="{E8F986A2-4D6C-472C-AA92-AC218E4A3E22}" type="presParOf" srcId="{AE5418D1-4DBB-4F75-9A3A-52649C1C5F43}" destId="{76F4AF0E-EAF3-482F-8658-CD988F5FEEE4}" srcOrd="1" destOrd="0" presId="urn:microsoft.com/office/officeart/2005/8/layout/hierarchy1"/>
    <dgm:cxn modelId="{B7B081F8-30BE-4275-B4D0-219D6230C68A}" type="presParOf" srcId="{76F4AF0E-EAF3-482F-8658-CD988F5FEEE4}" destId="{621E1AF9-A185-4B84-B722-824FB11FEB71}" srcOrd="0" destOrd="0" presId="urn:microsoft.com/office/officeart/2005/8/layout/hierarchy1"/>
    <dgm:cxn modelId="{62065C09-BBF2-4DE1-B2A6-6771EFB1DC76}" type="presParOf" srcId="{76F4AF0E-EAF3-482F-8658-CD988F5FEEE4}" destId="{9236F15B-7706-40F5-9216-43BE9AB1F016}" srcOrd="1" destOrd="0" presId="urn:microsoft.com/office/officeart/2005/8/layout/hierarchy1"/>
    <dgm:cxn modelId="{1F871688-F4D2-4EA1-B929-67E6C2AF61A1}" type="presParOf" srcId="{9236F15B-7706-40F5-9216-43BE9AB1F016}" destId="{2811090E-2AAA-45DA-A047-E3D74EC09C4C}" srcOrd="0" destOrd="0" presId="urn:microsoft.com/office/officeart/2005/8/layout/hierarchy1"/>
    <dgm:cxn modelId="{66CAFEF6-72E5-48FF-B51D-9AE99089574C}" type="presParOf" srcId="{2811090E-2AAA-45DA-A047-E3D74EC09C4C}" destId="{BC704EC0-6734-4154-AF22-531813F75286}" srcOrd="0" destOrd="0" presId="urn:microsoft.com/office/officeart/2005/8/layout/hierarchy1"/>
    <dgm:cxn modelId="{CE3D57EC-269C-4D45-8AEC-1AB7018A54C0}" type="presParOf" srcId="{2811090E-2AAA-45DA-A047-E3D74EC09C4C}" destId="{FD121FBA-4EEA-4B1B-BB6C-F92753DA2180}" srcOrd="1" destOrd="0" presId="urn:microsoft.com/office/officeart/2005/8/layout/hierarchy1"/>
    <dgm:cxn modelId="{E24A1E66-F4AA-48B0-8D0E-209222425358}" type="presParOf" srcId="{9236F15B-7706-40F5-9216-43BE9AB1F016}" destId="{FF683FCF-767D-4FC7-B31D-4FDC5F6BA70D}" srcOrd="1" destOrd="0" presId="urn:microsoft.com/office/officeart/2005/8/layout/hierarchy1"/>
    <dgm:cxn modelId="{CF01EB47-D6F2-499D-9D74-7301B41E8F63}" type="presParOf" srcId="{FF683FCF-767D-4FC7-B31D-4FDC5F6BA70D}" destId="{2FB3E63F-C536-4E9C-98C3-A26C771F2E47}" srcOrd="0" destOrd="0" presId="urn:microsoft.com/office/officeart/2005/8/layout/hierarchy1"/>
    <dgm:cxn modelId="{F64C53BA-DE37-45BB-A0DB-D918309BFD59}" type="presParOf" srcId="{FF683FCF-767D-4FC7-B31D-4FDC5F6BA70D}" destId="{903B1E85-CFD4-40A5-8126-3F54B6FB4601}" srcOrd="1" destOrd="0" presId="urn:microsoft.com/office/officeart/2005/8/layout/hierarchy1"/>
    <dgm:cxn modelId="{3022B4FC-CF15-4333-BDBD-C1E4B9E6DD1B}" type="presParOf" srcId="{903B1E85-CFD4-40A5-8126-3F54B6FB4601}" destId="{A9B98586-A78C-4F6B-98B5-259773F3640E}" srcOrd="0" destOrd="0" presId="urn:microsoft.com/office/officeart/2005/8/layout/hierarchy1"/>
    <dgm:cxn modelId="{A6FD3F9D-1613-4F7B-AE17-83D12F269C1B}" type="presParOf" srcId="{A9B98586-A78C-4F6B-98B5-259773F3640E}" destId="{5F5D308A-0856-43AD-964D-258A99F1381C}" srcOrd="0" destOrd="0" presId="urn:microsoft.com/office/officeart/2005/8/layout/hierarchy1"/>
    <dgm:cxn modelId="{7FD58697-F557-40E9-B5CB-AD3668866E81}" type="presParOf" srcId="{A9B98586-A78C-4F6B-98B5-259773F3640E}" destId="{56DA8664-D8FA-45F9-9F65-C7EDDCCD58F6}" srcOrd="1" destOrd="0" presId="urn:microsoft.com/office/officeart/2005/8/layout/hierarchy1"/>
    <dgm:cxn modelId="{D37F0334-81FF-4B03-B6F2-DC874751D126}" type="presParOf" srcId="{903B1E85-CFD4-40A5-8126-3F54B6FB4601}" destId="{1EFDAC35-C289-4B75-BF0B-BBBD8853B48C}" srcOrd="1" destOrd="0" presId="urn:microsoft.com/office/officeart/2005/8/layout/hierarchy1"/>
    <dgm:cxn modelId="{4B2C7CCE-ABF3-40F9-BB6F-FB04545E999D}" type="presParOf" srcId="{76F4AF0E-EAF3-482F-8658-CD988F5FEEE4}" destId="{7B30EBCF-B9E6-47F1-9580-34DE1356BF82}" srcOrd="2" destOrd="0" presId="urn:microsoft.com/office/officeart/2005/8/layout/hierarchy1"/>
    <dgm:cxn modelId="{713E9E59-EA71-46AA-8D58-FBC52DEDA281}" type="presParOf" srcId="{76F4AF0E-EAF3-482F-8658-CD988F5FEEE4}" destId="{3E5D78D7-6926-40E0-9787-64C1BF9F96ED}" srcOrd="3" destOrd="0" presId="urn:microsoft.com/office/officeart/2005/8/layout/hierarchy1"/>
    <dgm:cxn modelId="{92F77EEB-C72C-40FD-91C5-2871360B78D3}" type="presParOf" srcId="{3E5D78D7-6926-40E0-9787-64C1BF9F96ED}" destId="{A4C744B0-3755-44C4-B350-BEA8B25CF11D}" srcOrd="0" destOrd="0" presId="urn:microsoft.com/office/officeart/2005/8/layout/hierarchy1"/>
    <dgm:cxn modelId="{7C17B2FB-BB25-4C9C-848D-B2878537D5B6}" type="presParOf" srcId="{A4C744B0-3755-44C4-B350-BEA8B25CF11D}" destId="{B17A8E40-2F3E-4867-B954-D7D2B0A5F371}" srcOrd="0" destOrd="0" presId="urn:microsoft.com/office/officeart/2005/8/layout/hierarchy1"/>
    <dgm:cxn modelId="{C782EC66-0475-47F6-B00D-188BCDDD3A60}" type="presParOf" srcId="{A4C744B0-3755-44C4-B350-BEA8B25CF11D}" destId="{96EBB54D-A774-412A-BE3E-459884E4DA9B}" srcOrd="1" destOrd="0" presId="urn:microsoft.com/office/officeart/2005/8/layout/hierarchy1"/>
    <dgm:cxn modelId="{83830D15-D244-4C08-B5F0-9DDDBE5589AB}" type="presParOf" srcId="{3E5D78D7-6926-40E0-9787-64C1BF9F96ED}" destId="{2B0E248C-BD4E-43D8-80BD-9F344E73369C}" srcOrd="1" destOrd="0" presId="urn:microsoft.com/office/officeart/2005/8/layout/hierarchy1"/>
    <dgm:cxn modelId="{44647A7E-3435-42F0-83AC-B78956B001E4}" type="presParOf" srcId="{2B0E248C-BD4E-43D8-80BD-9F344E73369C}" destId="{0E42E5E3-9652-400E-A9D5-1C9ACBD82DDA}" srcOrd="0" destOrd="0" presId="urn:microsoft.com/office/officeart/2005/8/layout/hierarchy1"/>
    <dgm:cxn modelId="{9A6B7214-2D76-4D0F-9376-1DAA25E1BA52}" type="presParOf" srcId="{2B0E248C-BD4E-43D8-80BD-9F344E73369C}" destId="{1746B186-3AA6-4923-A028-A1EBD43E2860}" srcOrd="1" destOrd="0" presId="urn:microsoft.com/office/officeart/2005/8/layout/hierarchy1"/>
    <dgm:cxn modelId="{96D4180D-BEDD-484F-9A6C-15BA54C89110}" type="presParOf" srcId="{1746B186-3AA6-4923-A028-A1EBD43E2860}" destId="{1B38BEF1-38F0-48BE-8ECA-404C0FB78351}" srcOrd="0" destOrd="0" presId="urn:microsoft.com/office/officeart/2005/8/layout/hierarchy1"/>
    <dgm:cxn modelId="{14035581-886F-4F38-A83E-632D5949017A}" type="presParOf" srcId="{1B38BEF1-38F0-48BE-8ECA-404C0FB78351}" destId="{83890900-D594-477F-A6FA-CF97228D4B3B}" srcOrd="0" destOrd="0" presId="urn:microsoft.com/office/officeart/2005/8/layout/hierarchy1"/>
    <dgm:cxn modelId="{9EB0C9BD-222B-4EB1-9C52-E824EB062F5C}" type="presParOf" srcId="{1B38BEF1-38F0-48BE-8ECA-404C0FB78351}" destId="{77BF881F-C4B2-4490-A430-98DAA33DFC3C}" srcOrd="1" destOrd="0" presId="urn:microsoft.com/office/officeart/2005/8/layout/hierarchy1"/>
    <dgm:cxn modelId="{1A1D57E6-EA20-49F1-8611-9F1FCCD7BCDF}" type="presParOf" srcId="{1746B186-3AA6-4923-A028-A1EBD43E2860}" destId="{001CDB77-3627-4AC6-A293-209D57ACCE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AA942AF-B32F-4C5A-9AC7-DDD7357BBEF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2E29994-5F84-4633-A1A5-FB396975BFEA}">
      <dgm:prSet phldrT="[Text]" custT="1"/>
      <dgm:spPr/>
      <dgm:t>
        <a:bodyPr/>
        <a:lstStyle/>
        <a:p>
          <a:r>
            <a:rPr lang="en-US" sz="3200" smtClean="0">
              <a:latin typeface="Times New Roman" pitchFamily="18" charset="0"/>
              <a:cs typeface="Times New Roman" pitchFamily="18" charset="0"/>
            </a:rPr>
            <a:t>Quyền sở hữu</a:t>
          </a:r>
        </a:p>
        <a:p>
          <a:r>
            <a:rPr lang="en-US" sz="3200" smtClean="0">
              <a:latin typeface="Times New Roman" pitchFamily="18" charset="0"/>
              <a:cs typeface="Times New Roman" pitchFamily="18" charset="0"/>
            </a:rPr>
            <a:t>(Ownership)</a:t>
          </a:r>
          <a:endParaRPr lang="en-US" sz="3200">
            <a:latin typeface="Times New Roman" pitchFamily="18" charset="0"/>
            <a:cs typeface="Times New Roman" pitchFamily="18" charset="0"/>
          </a:endParaRPr>
        </a:p>
      </dgm:t>
    </dgm:pt>
    <dgm:pt modelId="{DEBFF9A9-2C09-44EC-9440-953FA7DE495A}" type="parTrans" cxnId="{1A455371-0EF3-4546-837D-3E6DFFA8A3F8}">
      <dgm:prSet/>
      <dgm:spPr/>
      <dgm:t>
        <a:bodyPr/>
        <a:lstStyle/>
        <a:p>
          <a:endParaRPr lang="en-US" sz="3200">
            <a:latin typeface="Times New Roman" pitchFamily="18" charset="0"/>
            <a:cs typeface="Times New Roman" pitchFamily="18" charset="0"/>
          </a:endParaRPr>
        </a:p>
      </dgm:t>
    </dgm:pt>
    <dgm:pt modelId="{883DB565-AA43-429D-843C-9D48958FF1B3}" type="sibTrans" cxnId="{1A455371-0EF3-4546-837D-3E6DFFA8A3F8}">
      <dgm:prSet/>
      <dgm:spPr/>
      <dgm:t>
        <a:bodyPr/>
        <a:lstStyle/>
        <a:p>
          <a:endParaRPr lang="en-US" sz="3200">
            <a:latin typeface="Times New Roman" pitchFamily="18" charset="0"/>
            <a:cs typeface="Times New Roman" pitchFamily="18" charset="0"/>
          </a:endParaRPr>
        </a:p>
      </dgm:t>
    </dgm:pt>
    <dgm:pt modelId="{5F0B15B9-7152-47DF-B7DD-880EBCCC55DB}">
      <dgm:prSet phldrT="[Text]" custT="1"/>
      <dgm:spPr/>
      <dgm:t>
        <a:bodyPr/>
        <a:lstStyle/>
        <a:p>
          <a:r>
            <a:rPr lang="en-US" sz="2400" smtClean="0">
              <a:latin typeface="Times New Roman" pitchFamily="18" charset="0"/>
              <a:cs typeface="Times New Roman" pitchFamily="18" charset="0"/>
            </a:rPr>
            <a:t>Chiếm hữu</a:t>
          </a:r>
        </a:p>
        <a:p>
          <a:r>
            <a:rPr lang="en-US" sz="2400" smtClean="0">
              <a:latin typeface="Times New Roman" pitchFamily="18" charset="0"/>
              <a:cs typeface="Times New Roman" pitchFamily="18" charset="0"/>
            </a:rPr>
            <a:t>(possession)</a:t>
          </a:r>
          <a:endParaRPr lang="en-US" sz="2400">
            <a:latin typeface="Times New Roman" pitchFamily="18" charset="0"/>
            <a:cs typeface="Times New Roman" pitchFamily="18" charset="0"/>
          </a:endParaRPr>
        </a:p>
      </dgm:t>
    </dgm:pt>
    <dgm:pt modelId="{E9F398E5-27E2-4A6A-A5DF-D09772A93B0D}" type="parTrans" cxnId="{62FFD80F-C8DE-4A10-8EAC-C5B8D20EF90C}">
      <dgm:prSet/>
      <dgm:spPr/>
      <dgm:t>
        <a:bodyPr/>
        <a:lstStyle/>
        <a:p>
          <a:endParaRPr lang="en-US" sz="3200">
            <a:latin typeface="Times New Roman" pitchFamily="18" charset="0"/>
            <a:cs typeface="Times New Roman" pitchFamily="18" charset="0"/>
          </a:endParaRPr>
        </a:p>
      </dgm:t>
    </dgm:pt>
    <dgm:pt modelId="{C28CA258-9B2D-4F24-8EAC-21E1AD2F2842}" type="sibTrans" cxnId="{62FFD80F-C8DE-4A10-8EAC-C5B8D20EF90C}">
      <dgm:prSet/>
      <dgm:spPr/>
      <dgm:t>
        <a:bodyPr/>
        <a:lstStyle/>
        <a:p>
          <a:endParaRPr lang="en-US" sz="3200">
            <a:latin typeface="Times New Roman" pitchFamily="18" charset="0"/>
            <a:cs typeface="Times New Roman" pitchFamily="18" charset="0"/>
          </a:endParaRPr>
        </a:p>
      </dgm:t>
    </dgm:pt>
    <dgm:pt modelId="{9ECE2D56-D850-417F-9765-FF14AE7E1D0D}">
      <dgm:prSet phldrT="[Text]" custT="1"/>
      <dgm:spPr/>
      <dgm:t>
        <a:bodyPr/>
        <a:lstStyle/>
        <a:p>
          <a:r>
            <a:rPr lang="en-US" sz="2400" smtClean="0">
              <a:latin typeface="Times New Roman" pitchFamily="18" charset="0"/>
              <a:cs typeface="Times New Roman" pitchFamily="18" charset="0"/>
            </a:rPr>
            <a:t>Sử dụng</a:t>
          </a:r>
        </a:p>
        <a:p>
          <a:r>
            <a:rPr lang="en-US" sz="2400" smtClean="0">
              <a:latin typeface="Times New Roman" pitchFamily="18" charset="0"/>
              <a:cs typeface="Times New Roman" pitchFamily="18" charset="0"/>
            </a:rPr>
            <a:t>(use)</a:t>
          </a:r>
          <a:endParaRPr lang="en-US" sz="2400">
            <a:latin typeface="Times New Roman" pitchFamily="18" charset="0"/>
            <a:cs typeface="Times New Roman" pitchFamily="18" charset="0"/>
          </a:endParaRPr>
        </a:p>
      </dgm:t>
    </dgm:pt>
    <dgm:pt modelId="{D3F39C4B-D287-43B6-8DF5-D270023D80E6}" type="parTrans" cxnId="{0B30C36E-4A96-4692-9FCD-7576A4AE4B46}">
      <dgm:prSet/>
      <dgm:spPr/>
      <dgm:t>
        <a:bodyPr/>
        <a:lstStyle/>
        <a:p>
          <a:endParaRPr lang="en-US" sz="3200">
            <a:latin typeface="Times New Roman" pitchFamily="18" charset="0"/>
            <a:cs typeface="Times New Roman" pitchFamily="18" charset="0"/>
          </a:endParaRPr>
        </a:p>
      </dgm:t>
    </dgm:pt>
    <dgm:pt modelId="{E483282F-0497-4D4D-8DBE-6E5BED36338B}" type="sibTrans" cxnId="{0B30C36E-4A96-4692-9FCD-7576A4AE4B46}">
      <dgm:prSet/>
      <dgm:spPr/>
      <dgm:t>
        <a:bodyPr/>
        <a:lstStyle/>
        <a:p>
          <a:endParaRPr lang="en-US" sz="3200">
            <a:latin typeface="Times New Roman" pitchFamily="18" charset="0"/>
            <a:cs typeface="Times New Roman" pitchFamily="18" charset="0"/>
          </a:endParaRPr>
        </a:p>
      </dgm:t>
    </dgm:pt>
    <dgm:pt modelId="{B431D617-A8B8-41A5-87DB-5287AC1FFE9A}">
      <dgm:prSet phldrT="[Text]" custT="1"/>
      <dgm:spPr/>
      <dgm:t>
        <a:bodyPr/>
        <a:lstStyle/>
        <a:p>
          <a:r>
            <a:rPr lang="en-US" sz="2400" smtClean="0">
              <a:latin typeface="Times New Roman" pitchFamily="18" charset="0"/>
              <a:cs typeface="Times New Roman" pitchFamily="18" charset="0"/>
            </a:rPr>
            <a:t>Định đoạt</a:t>
          </a:r>
        </a:p>
        <a:p>
          <a:r>
            <a:rPr lang="en-US" sz="2400" smtClean="0">
              <a:latin typeface="Times New Roman" pitchFamily="18" charset="0"/>
              <a:cs typeface="Times New Roman" pitchFamily="18" charset="0"/>
            </a:rPr>
            <a:t>(disposition) </a:t>
          </a:r>
          <a:endParaRPr lang="en-US" sz="2400">
            <a:latin typeface="Times New Roman" pitchFamily="18" charset="0"/>
            <a:cs typeface="Times New Roman" pitchFamily="18" charset="0"/>
          </a:endParaRPr>
        </a:p>
      </dgm:t>
    </dgm:pt>
    <dgm:pt modelId="{5CF547D4-9D55-4761-B079-54B79809C713}" type="parTrans" cxnId="{29E3A06D-67B4-47A5-80A6-573B06DD6848}">
      <dgm:prSet/>
      <dgm:spPr/>
      <dgm:t>
        <a:bodyPr/>
        <a:lstStyle/>
        <a:p>
          <a:endParaRPr lang="en-US" sz="3200">
            <a:latin typeface="Times New Roman" pitchFamily="18" charset="0"/>
            <a:cs typeface="Times New Roman" pitchFamily="18" charset="0"/>
          </a:endParaRPr>
        </a:p>
      </dgm:t>
    </dgm:pt>
    <dgm:pt modelId="{D9D17BD4-02F2-46E2-BD3A-2832ACB88C5A}" type="sibTrans" cxnId="{29E3A06D-67B4-47A5-80A6-573B06DD6848}">
      <dgm:prSet/>
      <dgm:spPr/>
      <dgm:t>
        <a:bodyPr/>
        <a:lstStyle/>
        <a:p>
          <a:endParaRPr lang="en-US" sz="3200">
            <a:latin typeface="Times New Roman" pitchFamily="18" charset="0"/>
            <a:cs typeface="Times New Roman" pitchFamily="18" charset="0"/>
          </a:endParaRPr>
        </a:p>
      </dgm:t>
    </dgm:pt>
    <dgm:pt modelId="{29C604BC-F64D-4405-AC86-236246B70C57}" type="pres">
      <dgm:prSet presAssocID="{3AA942AF-B32F-4C5A-9AC7-DDD7357BBEF3}" presName="hierChild1" presStyleCnt="0">
        <dgm:presLayoutVars>
          <dgm:chPref val="1"/>
          <dgm:dir/>
          <dgm:animOne val="branch"/>
          <dgm:animLvl val="lvl"/>
          <dgm:resizeHandles/>
        </dgm:presLayoutVars>
      </dgm:prSet>
      <dgm:spPr/>
      <dgm:t>
        <a:bodyPr/>
        <a:lstStyle/>
        <a:p>
          <a:endParaRPr lang="en-US"/>
        </a:p>
      </dgm:t>
    </dgm:pt>
    <dgm:pt modelId="{40B1DFAF-370E-478A-B5C2-965761117507}" type="pres">
      <dgm:prSet presAssocID="{52E29994-5F84-4633-A1A5-FB396975BFEA}" presName="hierRoot1" presStyleCnt="0"/>
      <dgm:spPr/>
    </dgm:pt>
    <dgm:pt modelId="{97C32ECD-9721-4E93-9025-F727A0099576}" type="pres">
      <dgm:prSet presAssocID="{52E29994-5F84-4633-A1A5-FB396975BFEA}" presName="composite" presStyleCnt="0"/>
      <dgm:spPr/>
    </dgm:pt>
    <dgm:pt modelId="{BEB14879-11A0-493F-B261-47A260DF8E74}" type="pres">
      <dgm:prSet presAssocID="{52E29994-5F84-4633-A1A5-FB396975BFEA}" presName="background" presStyleLbl="node0" presStyleIdx="0" presStyleCnt="1"/>
      <dgm:spPr/>
    </dgm:pt>
    <dgm:pt modelId="{D757E418-7150-43D0-89A7-D11C987E2AD7}" type="pres">
      <dgm:prSet presAssocID="{52E29994-5F84-4633-A1A5-FB396975BFEA}" presName="text" presStyleLbl="fgAcc0" presStyleIdx="0" presStyleCnt="1" custScaleX="202222">
        <dgm:presLayoutVars>
          <dgm:chPref val="3"/>
        </dgm:presLayoutVars>
      </dgm:prSet>
      <dgm:spPr/>
      <dgm:t>
        <a:bodyPr/>
        <a:lstStyle/>
        <a:p>
          <a:endParaRPr lang="en-US"/>
        </a:p>
      </dgm:t>
    </dgm:pt>
    <dgm:pt modelId="{9DCA6029-065E-4729-986B-236AE07A3C1B}" type="pres">
      <dgm:prSet presAssocID="{52E29994-5F84-4633-A1A5-FB396975BFEA}" presName="hierChild2" presStyleCnt="0"/>
      <dgm:spPr/>
    </dgm:pt>
    <dgm:pt modelId="{E15FCB95-8BDF-44B7-8A25-A4BB35990595}" type="pres">
      <dgm:prSet presAssocID="{E9F398E5-27E2-4A6A-A5DF-D09772A93B0D}" presName="Name10" presStyleLbl="parChTrans1D2" presStyleIdx="0" presStyleCnt="3"/>
      <dgm:spPr/>
      <dgm:t>
        <a:bodyPr/>
        <a:lstStyle/>
        <a:p>
          <a:endParaRPr lang="en-US"/>
        </a:p>
      </dgm:t>
    </dgm:pt>
    <dgm:pt modelId="{C21745D8-D98F-4BD2-9391-C1638A805770}" type="pres">
      <dgm:prSet presAssocID="{5F0B15B9-7152-47DF-B7DD-880EBCCC55DB}" presName="hierRoot2" presStyleCnt="0"/>
      <dgm:spPr/>
    </dgm:pt>
    <dgm:pt modelId="{0CB98EC4-A694-43E4-A705-D3ACF349E5B3}" type="pres">
      <dgm:prSet presAssocID="{5F0B15B9-7152-47DF-B7DD-880EBCCC55DB}" presName="composite2" presStyleCnt="0"/>
      <dgm:spPr/>
    </dgm:pt>
    <dgm:pt modelId="{932D1F67-A01B-4FAD-AB45-96EDBEBBE6A2}" type="pres">
      <dgm:prSet presAssocID="{5F0B15B9-7152-47DF-B7DD-880EBCCC55DB}" presName="background2" presStyleLbl="node2" presStyleIdx="0" presStyleCnt="3"/>
      <dgm:spPr/>
    </dgm:pt>
    <dgm:pt modelId="{B869862E-FC7B-4822-970B-13C03B170123}" type="pres">
      <dgm:prSet presAssocID="{5F0B15B9-7152-47DF-B7DD-880EBCCC55DB}" presName="text2" presStyleLbl="fgAcc2" presStyleIdx="0" presStyleCnt="3" custScaleX="127296">
        <dgm:presLayoutVars>
          <dgm:chPref val="3"/>
        </dgm:presLayoutVars>
      </dgm:prSet>
      <dgm:spPr/>
      <dgm:t>
        <a:bodyPr/>
        <a:lstStyle/>
        <a:p>
          <a:endParaRPr lang="en-US"/>
        </a:p>
      </dgm:t>
    </dgm:pt>
    <dgm:pt modelId="{D5C58D72-5499-43B4-9F9C-D3EBEC5C06BC}" type="pres">
      <dgm:prSet presAssocID="{5F0B15B9-7152-47DF-B7DD-880EBCCC55DB}" presName="hierChild3" presStyleCnt="0"/>
      <dgm:spPr/>
    </dgm:pt>
    <dgm:pt modelId="{8DB895F4-1E75-4B35-99D4-B992EBD0A44D}" type="pres">
      <dgm:prSet presAssocID="{D3F39C4B-D287-43B6-8DF5-D270023D80E6}" presName="Name10" presStyleLbl="parChTrans1D2" presStyleIdx="1" presStyleCnt="3"/>
      <dgm:spPr/>
      <dgm:t>
        <a:bodyPr/>
        <a:lstStyle/>
        <a:p>
          <a:endParaRPr lang="en-US"/>
        </a:p>
      </dgm:t>
    </dgm:pt>
    <dgm:pt modelId="{4F4CE723-5823-4176-8FDA-EC11889F10E7}" type="pres">
      <dgm:prSet presAssocID="{9ECE2D56-D850-417F-9765-FF14AE7E1D0D}" presName="hierRoot2" presStyleCnt="0"/>
      <dgm:spPr/>
    </dgm:pt>
    <dgm:pt modelId="{A89B378B-4F22-4DC1-AE37-4ACB9A7F9DD5}" type="pres">
      <dgm:prSet presAssocID="{9ECE2D56-D850-417F-9765-FF14AE7E1D0D}" presName="composite2" presStyleCnt="0"/>
      <dgm:spPr/>
    </dgm:pt>
    <dgm:pt modelId="{E7A5B16F-ABD6-42C2-9ABE-4408B882C7C0}" type="pres">
      <dgm:prSet presAssocID="{9ECE2D56-D850-417F-9765-FF14AE7E1D0D}" presName="background2" presStyleLbl="node2" presStyleIdx="1" presStyleCnt="3"/>
      <dgm:spPr/>
    </dgm:pt>
    <dgm:pt modelId="{BB5B04DF-A974-433E-A6A0-E60886D09889}" type="pres">
      <dgm:prSet presAssocID="{9ECE2D56-D850-417F-9765-FF14AE7E1D0D}" presName="text2" presStyleLbl="fgAcc2" presStyleIdx="1" presStyleCnt="3" custScaleX="127296">
        <dgm:presLayoutVars>
          <dgm:chPref val="3"/>
        </dgm:presLayoutVars>
      </dgm:prSet>
      <dgm:spPr/>
      <dgm:t>
        <a:bodyPr/>
        <a:lstStyle/>
        <a:p>
          <a:endParaRPr lang="en-US"/>
        </a:p>
      </dgm:t>
    </dgm:pt>
    <dgm:pt modelId="{31567E04-1D52-4D13-91A9-B851FBF9C2CC}" type="pres">
      <dgm:prSet presAssocID="{9ECE2D56-D850-417F-9765-FF14AE7E1D0D}" presName="hierChild3" presStyleCnt="0"/>
      <dgm:spPr/>
    </dgm:pt>
    <dgm:pt modelId="{537E9749-0D08-4B0E-A046-0544A416C81F}" type="pres">
      <dgm:prSet presAssocID="{5CF547D4-9D55-4761-B079-54B79809C713}" presName="Name10" presStyleLbl="parChTrans1D2" presStyleIdx="2" presStyleCnt="3"/>
      <dgm:spPr/>
      <dgm:t>
        <a:bodyPr/>
        <a:lstStyle/>
        <a:p>
          <a:endParaRPr lang="en-US"/>
        </a:p>
      </dgm:t>
    </dgm:pt>
    <dgm:pt modelId="{EAD73FA8-2284-4177-982D-0D3495357316}" type="pres">
      <dgm:prSet presAssocID="{B431D617-A8B8-41A5-87DB-5287AC1FFE9A}" presName="hierRoot2" presStyleCnt="0"/>
      <dgm:spPr/>
    </dgm:pt>
    <dgm:pt modelId="{D833CCF3-6408-4810-B2DB-DD1908379713}" type="pres">
      <dgm:prSet presAssocID="{B431D617-A8B8-41A5-87DB-5287AC1FFE9A}" presName="composite2" presStyleCnt="0"/>
      <dgm:spPr/>
    </dgm:pt>
    <dgm:pt modelId="{B68D914C-2A0F-40AC-9D18-93F58A70BAB4}" type="pres">
      <dgm:prSet presAssocID="{B431D617-A8B8-41A5-87DB-5287AC1FFE9A}" presName="background2" presStyleLbl="node2" presStyleIdx="2" presStyleCnt="3"/>
      <dgm:spPr/>
    </dgm:pt>
    <dgm:pt modelId="{BFB229C0-2B43-442C-B2EF-E57B693AD553}" type="pres">
      <dgm:prSet presAssocID="{B431D617-A8B8-41A5-87DB-5287AC1FFE9A}" presName="text2" presStyleLbl="fgAcc2" presStyleIdx="2" presStyleCnt="3" custScaleX="127296">
        <dgm:presLayoutVars>
          <dgm:chPref val="3"/>
        </dgm:presLayoutVars>
      </dgm:prSet>
      <dgm:spPr/>
      <dgm:t>
        <a:bodyPr/>
        <a:lstStyle/>
        <a:p>
          <a:endParaRPr lang="en-US"/>
        </a:p>
      </dgm:t>
    </dgm:pt>
    <dgm:pt modelId="{105B9DB7-D9CC-448B-AFCC-EB67F88B7FA1}" type="pres">
      <dgm:prSet presAssocID="{B431D617-A8B8-41A5-87DB-5287AC1FFE9A}" presName="hierChild3" presStyleCnt="0"/>
      <dgm:spPr/>
    </dgm:pt>
  </dgm:ptLst>
  <dgm:cxnLst>
    <dgm:cxn modelId="{3D89447A-CF8A-40E0-97AC-40CA7D74FECA}" type="presOf" srcId="{5CF547D4-9D55-4761-B079-54B79809C713}" destId="{537E9749-0D08-4B0E-A046-0544A416C81F}" srcOrd="0" destOrd="0" presId="urn:microsoft.com/office/officeart/2005/8/layout/hierarchy1"/>
    <dgm:cxn modelId="{F2DBBC42-A14A-4010-B9E7-1F62F7C99C99}" type="presOf" srcId="{D3F39C4B-D287-43B6-8DF5-D270023D80E6}" destId="{8DB895F4-1E75-4B35-99D4-B992EBD0A44D}" srcOrd="0" destOrd="0" presId="urn:microsoft.com/office/officeart/2005/8/layout/hierarchy1"/>
    <dgm:cxn modelId="{E73FDC41-9738-4CA3-A160-8B7B674D7583}" type="presOf" srcId="{52E29994-5F84-4633-A1A5-FB396975BFEA}" destId="{D757E418-7150-43D0-89A7-D11C987E2AD7}" srcOrd="0" destOrd="0" presId="urn:microsoft.com/office/officeart/2005/8/layout/hierarchy1"/>
    <dgm:cxn modelId="{1A455371-0EF3-4546-837D-3E6DFFA8A3F8}" srcId="{3AA942AF-B32F-4C5A-9AC7-DDD7357BBEF3}" destId="{52E29994-5F84-4633-A1A5-FB396975BFEA}" srcOrd="0" destOrd="0" parTransId="{DEBFF9A9-2C09-44EC-9440-953FA7DE495A}" sibTransId="{883DB565-AA43-429D-843C-9D48958FF1B3}"/>
    <dgm:cxn modelId="{E41825B7-3549-4999-B2DD-318CEECAB490}" type="presOf" srcId="{5F0B15B9-7152-47DF-B7DD-880EBCCC55DB}" destId="{B869862E-FC7B-4822-970B-13C03B170123}" srcOrd="0" destOrd="0" presId="urn:microsoft.com/office/officeart/2005/8/layout/hierarchy1"/>
    <dgm:cxn modelId="{CD394A4B-AA46-48E9-9CDA-DFBFB5200391}" type="presOf" srcId="{E9F398E5-27E2-4A6A-A5DF-D09772A93B0D}" destId="{E15FCB95-8BDF-44B7-8A25-A4BB35990595}" srcOrd="0" destOrd="0" presId="urn:microsoft.com/office/officeart/2005/8/layout/hierarchy1"/>
    <dgm:cxn modelId="{29E3A06D-67B4-47A5-80A6-573B06DD6848}" srcId="{52E29994-5F84-4633-A1A5-FB396975BFEA}" destId="{B431D617-A8B8-41A5-87DB-5287AC1FFE9A}" srcOrd="2" destOrd="0" parTransId="{5CF547D4-9D55-4761-B079-54B79809C713}" sibTransId="{D9D17BD4-02F2-46E2-BD3A-2832ACB88C5A}"/>
    <dgm:cxn modelId="{8A0E35C2-069C-4450-A4A2-FBAF8E19ED49}" type="presOf" srcId="{3AA942AF-B32F-4C5A-9AC7-DDD7357BBEF3}" destId="{29C604BC-F64D-4405-AC86-236246B70C57}" srcOrd="0" destOrd="0" presId="urn:microsoft.com/office/officeart/2005/8/layout/hierarchy1"/>
    <dgm:cxn modelId="{81D7FB3E-BBA3-498B-ADDE-DE40563D7ED2}" type="presOf" srcId="{9ECE2D56-D850-417F-9765-FF14AE7E1D0D}" destId="{BB5B04DF-A974-433E-A6A0-E60886D09889}" srcOrd="0" destOrd="0" presId="urn:microsoft.com/office/officeart/2005/8/layout/hierarchy1"/>
    <dgm:cxn modelId="{62FFD80F-C8DE-4A10-8EAC-C5B8D20EF90C}" srcId="{52E29994-5F84-4633-A1A5-FB396975BFEA}" destId="{5F0B15B9-7152-47DF-B7DD-880EBCCC55DB}" srcOrd="0" destOrd="0" parTransId="{E9F398E5-27E2-4A6A-A5DF-D09772A93B0D}" sibTransId="{C28CA258-9B2D-4F24-8EAC-21E1AD2F2842}"/>
    <dgm:cxn modelId="{0B30C36E-4A96-4692-9FCD-7576A4AE4B46}" srcId="{52E29994-5F84-4633-A1A5-FB396975BFEA}" destId="{9ECE2D56-D850-417F-9765-FF14AE7E1D0D}" srcOrd="1" destOrd="0" parTransId="{D3F39C4B-D287-43B6-8DF5-D270023D80E6}" sibTransId="{E483282F-0497-4D4D-8DBE-6E5BED36338B}"/>
    <dgm:cxn modelId="{9DEDED87-3E5B-4399-9E4E-D4C6B5461CE0}" type="presOf" srcId="{B431D617-A8B8-41A5-87DB-5287AC1FFE9A}" destId="{BFB229C0-2B43-442C-B2EF-E57B693AD553}" srcOrd="0" destOrd="0" presId="urn:microsoft.com/office/officeart/2005/8/layout/hierarchy1"/>
    <dgm:cxn modelId="{A830B782-60BA-40DC-BDCE-20C31CFCDD26}" type="presParOf" srcId="{29C604BC-F64D-4405-AC86-236246B70C57}" destId="{40B1DFAF-370E-478A-B5C2-965761117507}" srcOrd="0" destOrd="0" presId="urn:microsoft.com/office/officeart/2005/8/layout/hierarchy1"/>
    <dgm:cxn modelId="{650CE021-244A-40B7-A799-4C4191D3184D}" type="presParOf" srcId="{40B1DFAF-370E-478A-B5C2-965761117507}" destId="{97C32ECD-9721-4E93-9025-F727A0099576}" srcOrd="0" destOrd="0" presId="urn:microsoft.com/office/officeart/2005/8/layout/hierarchy1"/>
    <dgm:cxn modelId="{25065261-6153-4015-9961-8CAAD345ACD2}" type="presParOf" srcId="{97C32ECD-9721-4E93-9025-F727A0099576}" destId="{BEB14879-11A0-493F-B261-47A260DF8E74}" srcOrd="0" destOrd="0" presId="urn:microsoft.com/office/officeart/2005/8/layout/hierarchy1"/>
    <dgm:cxn modelId="{3D01C3B4-08BD-4A4B-96D7-CCFFAE69F51C}" type="presParOf" srcId="{97C32ECD-9721-4E93-9025-F727A0099576}" destId="{D757E418-7150-43D0-89A7-D11C987E2AD7}" srcOrd="1" destOrd="0" presId="urn:microsoft.com/office/officeart/2005/8/layout/hierarchy1"/>
    <dgm:cxn modelId="{964DEF93-46CE-4D50-AA01-CF26AD418121}" type="presParOf" srcId="{40B1DFAF-370E-478A-B5C2-965761117507}" destId="{9DCA6029-065E-4729-986B-236AE07A3C1B}" srcOrd="1" destOrd="0" presId="urn:microsoft.com/office/officeart/2005/8/layout/hierarchy1"/>
    <dgm:cxn modelId="{1E5C69E4-10D3-47F0-81BB-AB1EE1D588DE}" type="presParOf" srcId="{9DCA6029-065E-4729-986B-236AE07A3C1B}" destId="{E15FCB95-8BDF-44B7-8A25-A4BB35990595}" srcOrd="0" destOrd="0" presId="urn:microsoft.com/office/officeart/2005/8/layout/hierarchy1"/>
    <dgm:cxn modelId="{CC0DDAED-731A-4AB5-AB09-320A35598F51}" type="presParOf" srcId="{9DCA6029-065E-4729-986B-236AE07A3C1B}" destId="{C21745D8-D98F-4BD2-9391-C1638A805770}" srcOrd="1" destOrd="0" presId="urn:microsoft.com/office/officeart/2005/8/layout/hierarchy1"/>
    <dgm:cxn modelId="{D2B92ECD-D660-4A38-B9B7-30A4352A2704}" type="presParOf" srcId="{C21745D8-D98F-4BD2-9391-C1638A805770}" destId="{0CB98EC4-A694-43E4-A705-D3ACF349E5B3}" srcOrd="0" destOrd="0" presId="urn:microsoft.com/office/officeart/2005/8/layout/hierarchy1"/>
    <dgm:cxn modelId="{8786B2F2-8F52-48F9-81AD-0EB93EDFA6C5}" type="presParOf" srcId="{0CB98EC4-A694-43E4-A705-D3ACF349E5B3}" destId="{932D1F67-A01B-4FAD-AB45-96EDBEBBE6A2}" srcOrd="0" destOrd="0" presId="urn:microsoft.com/office/officeart/2005/8/layout/hierarchy1"/>
    <dgm:cxn modelId="{CF29AF69-9F54-40A4-B76A-DE5FDC42A89F}" type="presParOf" srcId="{0CB98EC4-A694-43E4-A705-D3ACF349E5B3}" destId="{B869862E-FC7B-4822-970B-13C03B170123}" srcOrd="1" destOrd="0" presId="urn:microsoft.com/office/officeart/2005/8/layout/hierarchy1"/>
    <dgm:cxn modelId="{C23021C6-E59A-44AF-9445-C3EFAD182E88}" type="presParOf" srcId="{C21745D8-D98F-4BD2-9391-C1638A805770}" destId="{D5C58D72-5499-43B4-9F9C-D3EBEC5C06BC}" srcOrd="1" destOrd="0" presId="urn:microsoft.com/office/officeart/2005/8/layout/hierarchy1"/>
    <dgm:cxn modelId="{36E26C0D-F319-4366-A0AF-3F60F219A41A}" type="presParOf" srcId="{9DCA6029-065E-4729-986B-236AE07A3C1B}" destId="{8DB895F4-1E75-4B35-99D4-B992EBD0A44D}" srcOrd="2" destOrd="0" presId="urn:microsoft.com/office/officeart/2005/8/layout/hierarchy1"/>
    <dgm:cxn modelId="{5AB46789-F951-4718-B422-30632E1E4735}" type="presParOf" srcId="{9DCA6029-065E-4729-986B-236AE07A3C1B}" destId="{4F4CE723-5823-4176-8FDA-EC11889F10E7}" srcOrd="3" destOrd="0" presId="urn:microsoft.com/office/officeart/2005/8/layout/hierarchy1"/>
    <dgm:cxn modelId="{33F06920-6643-42C5-8083-30AFB4484A7E}" type="presParOf" srcId="{4F4CE723-5823-4176-8FDA-EC11889F10E7}" destId="{A89B378B-4F22-4DC1-AE37-4ACB9A7F9DD5}" srcOrd="0" destOrd="0" presId="urn:microsoft.com/office/officeart/2005/8/layout/hierarchy1"/>
    <dgm:cxn modelId="{DAAF6236-27A7-4A86-8012-F677C75417FC}" type="presParOf" srcId="{A89B378B-4F22-4DC1-AE37-4ACB9A7F9DD5}" destId="{E7A5B16F-ABD6-42C2-9ABE-4408B882C7C0}" srcOrd="0" destOrd="0" presId="urn:microsoft.com/office/officeart/2005/8/layout/hierarchy1"/>
    <dgm:cxn modelId="{E3E52C75-44C2-4888-88B7-355A9B608B9F}" type="presParOf" srcId="{A89B378B-4F22-4DC1-AE37-4ACB9A7F9DD5}" destId="{BB5B04DF-A974-433E-A6A0-E60886D09889}" srcOrd="1" destOrd="0" presId="urn:microsoft.com/office/officeart/2005/8/layout/hierarchy1"/>
    <dgm:cxn modelId="{0A570EC8-8E0D-42F6-8FD2-B291A73EB14A}" type="presParOf" srcId="{4F4CE723-5823-4176-8FDA-EC11889F10E7}" destId="{31567E04-1D52-4D13-91A9-B851FBF9C2CC}" srcOrd="1" destOrd="0" presId="urn:microsoft.com/office/officeart/2005/8/layout/hierarchy1"/>
    <dgm:cxn modelId="{9F16634E-6235-444E-BABD-AD33E500F66C}" type="presParOf" srcId="{9DCA6029-065E-4729-986B-236AE07A3C1B}" destId="{537E9749-0D08-4B0E-A046-0544A416C81F}" srcOrd="4" destOrd="0" presId="urn:microsoft.com/office/officeart/2005/8/layout/hierarchy1"/>
    <dgm:cxn modelId="{A1A6CE3E-1379-4B25-8A54-8E0B12E9CF9C}" type="presParOf" srcId="{9DCA6029-065E-4729-986B-236AE07A3C1B}" destId="{EAD73FA8-2284-4177-982D-0D3495357316}" srcOrd="5" destOrd="0" presId="urn:microsoft.com/office/officeart/2005/8/layout/hierarchy1"/>
    <dgm:cxn modelId="{F38DD143-811C-45FC-9234-EA23167700CB}" type="presParOf" srcId="{EAD73FA8-2284-4177-982D-0D3495357316}" destId="{D833CCF3-6408-4810-B2DB-DD1908379713}" srcOrd="0" destOrd="0" presId="urn:microsoft.com/office/officeart/2005/8/layout/hierarchy1"/>
    <dgm:cxn modelId="{5E2C136E-B0C1-41C7-8AFC-B5E02884C025}" type="presParOf" srcId="{D833CCF3-6408-4810-B2DB-DD1908379713}" destId="{B68D914C-2A0F-40AC-9D18-93F58A70BAB4}" srcOrd="0" destOrd="0" presId="urn:microsoft.com/office/officeart/2005/8/layout/hierarchy1"/>
    <dgm:cxn modelId="{D2199447-0B47-44DB-A32F-B45D517E8361}" type="presParOf" srcId="{D833CCF3-6408-4810-B2DB-DD1908379713}" destId="{BFB229C0-2B43-442C-B2EF-E57B693AD553}" srcOrd="1" destOrd="0" presId="urn:microsoft.com/office/officeart/2005/8/layout/hierarchy1"/>
    <dgm:cxn modelId="{46425DD4-494E-4A98-B498-46647E281B89}" type="presParOf" srcId="{EAD73FA8-2284-4177-982D-0D3495357316}" destId="{105B9DB7-D9CC-448B-AFCC-EB67F88B7F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EE7B242-8E91-48BD-B196-ED95B48A9A48}" type="doc">
      <dgm:prSet loTypeId="urn:microsoft.com/office/officeart/2005/8/layout/vList4#1" loCatId="list" qsTypeId="urn:microsoft.com/office/officeart/2005/8/quickstyle/simple1" qsCatId="simple" csTypeId="urn:microsoft.com/office/officeart/2005/8/colors/accent1_2" csCatId="accent1" phldr="1"/>
      <dgm:spPr/>
      <dgm:t>
        <a:bodyPr/>
        <a:lstStyle/>
        <a:p>
          <a:endParaRPr lang="en-US"/>
        </a:p>
      </dgm:t>
    </dgm:pt>
    <dgm:pt modelId="{9B1FB454-E60F-4B38-BB19-13C55C3BB5EE}">
      <dgm:prSet phldrT="[Text]"/>
      <dgm:spPr/>
      <dgm:t>
        <a:bodyPr/>
        <a:lstStyle/>
        <a:p>
          <a:pPr algn="just"/>
          <a:r>
            <a:rPr lang="pt-BR" b="1" smtClean="0">
              <a:latin typeface="Times New Roman" pitchFamily="18" charset="0"/>
              <a:cs typeface="Times New Roman" pitchFamily="18" charset="0"/>
            </a:rPr>
            <a:t>Điều 179. Chiếm hữu </a:t>
          </a:r>
          <a:endParaRPr lang="en-US" smtClean="0">
            <a:latin typeface="Times New Roman" pitchFamily="18" charset="0"/>
            <a:cs typeface="Times New Roman" pitchFamily="18" charset="0"/>
          </a:endParaRPr>
        </a:p>
        <a:p>
          <a:pPr algn="just"/>
          <a:r>
            <a:rPr lang="pt-BR" smtClean="0">
              <a:latin typeface="Times New Roman" pitchFamily="18" charset="0"/>
              <a:cs typeface="Times New Roman" pitchFamily="18" charset="0"/>
            </a:rPr>
            <a:t>Là việc chủ thể nắm giữ, chi phối tài sản một cách trực tiếp hoặc gián tiếp như chủ thể có quyền đối với tài sản</a:t>
          </a:r>
          <a:endParaRPr lang="en-US">
            <a:latin typeface="Times New Roman" pitchFamily="18" charset="0"/>
            <a:cs typeface="Times New Roman" pitchFamily="18" charset="0"/>
          </a:endParaRPr>
        </a:p>
      </dgm:t>
    </dgm:pt>
    <dgm:pt modelId="{8F5BBBD5-6FE2-40FC-B407-C744D2CD4559}" type="parTrans" cxnId="{6DE09C84-2C40-4F32-82CC-353E6CE28E42}">
      <dgm:prSet/>
      <dgm:spPr/>
      <dgm:t>
        <a:bodyPr/>
        <a:lstStyle/>
        <a:p>
          <a:pPr algn="just"/>
          <a:endParaRPr lang="en-US">
            <a:latin typeface="Times New Roman" pitchFamily="18" charset="0"/>
            <a:cs typeface="Times New Roman" pitchFamily="18" charset="0"/>
          </a:endParaRPr>
        </a:p>
      </dgm:t>
    </dgm:pt>
    <dgm:pt modelId="{166A39C4-A2C4-420D-B1DF-C8E797A899AA}" type="sibTrans" cxnId="{6DE09C84-2C40-4F32-82CC-353E6CE28E42}">
      <dgm:prSet/>
      <dgm:spPr/>
      <dgm:t>
        <a:bodyPr/>
        <a:lstStyle/>
        <a:p>
          <a:pPr algn="just"/>
          <a:endParaRPr lang="en-US">
            <a:latin typeface="Times New Roman" pitchFamily="18" charset="0"/>
            <a:cs typeface="Times New Roman" pitchFamily="18" charset="0"/>
          </a:endParaRPr>
        </a:p>
      </dgm:t>
    </dgm:pt>
    <dgm:pt modelId="{7184F07C-D044-41AE-9736-464F4029262E}">
      <dgm:prSet phldrT="[Text]"/>
      <dgm:spPr/>
      <dgm:t>
        <a:bodyPr/>
        <a:lstStyle/>
        <a:p>
          <a:pPr algn="just"/>
          <a:r>
            <a:rPr lang="pt-BR" b="1" smtClean="0">
              <a:latin typeface="Times New Roman" pitchFamily="18" charset="0"/>
              <a:cs typeface="Times New Roman" pitchFamily="18" charset="0"/>
            </a:rPr>
            <a:t>Điều 189. Quyền sử dụng </a:t>
          </a:r>
          <a:endParaRPr lang="en-US" smtClean="0">
            <a:latin typeface="Times New Roman" pitchFamily="18" charset="0"/>
            <a:cs typeface="Times New Roman" pitchFamily="18" charset="0"/>
          </a:endParaRPr>
        </a:p>
        <a:p>
          <a:pPr algn="just"/>
          <a:r>
            <a:rPr lang="pt-BR" smtClean="0">
              <a:latin typeface="Times New Roman" pitchFamily="18" charset="0"/>
              <a:cs typeface="Times New Roman" pitchFamily="18" charset="0"/>
            </a:rPr>
            <a:t>Là quyền khai thác công dụng, hưởng hoa lợi, lợi tức từ tài sản</a:t>
          </a:r>
          <a:endParaRPr lang="en-US">
            <a:latin typeface="Times New Roman" pitchFamily="18" charset="0"/>
            <a:cs typeface="Times New Roman" pitchFamily="18" charset="0"/>
          </a:endParaRPr>
        </a:p>
      </dgm:t>
    </dgm:pt>
    <dgm:pt modelId="{2CF1A350-FD7B-44FF-BA9E-B5C47AFE2CB6}" type="parTrans" cxnId="{21872E5F-F02C-4251-B7FB-5EBC328443DE}">
      <dgm:prSet/>
      <dgm:spPr/>
      <dgm:t>
        <a:bodyPr/>
        <a:lstStyle/>
        <a:p>
          <a:pPr algn="just"/>
          <a:endParaRPr lang="en-US">
            <a:latin typeface="Times New Roman" pitchFamily="18" charset="0"/>
            <a:cs typeface="Times New Roman" pitchFamily="18" charset="0"/>
          </a:endParaRPr>
        </a:p>
      </dgm:t>
    </dgm:pt>
    <dgm:pt modelId="{682DEDD2-E109-4493-98DB-4ABD9159FBEE}" type="sibTrans" cxnId="{21872E5F-F02C-4251-B7FB-5EBC328443DE}">
      <dgm:prSet/>
      <dgm:spPr/>
      <dgm:t>
        <a:bodyPr/>
        <a:lstStyle/>
        <a:p>
          <a:pPr algn="just"/>
          <a:endParaRPr lang="en-US">
            <a:latin typeface="Times New Roman" pitchFamily="18" charset="0"/>
            <a:cs typeface="Times New Roman" pitchFamily="18" charset="0"/>
          </a:endParaRPr>
        </a:p>
      </dgm:t>
    </dgm:pt>
    <dgm:pt modelId="{3D0937ED-C8A1-40A3-A60A-FCADF7D4B83A}">
      <dgm:prSet phldrT="[Text]"/>
      <dgm:spPr/>
      <dgm:t>
        <a:bodyPr/>
        <a:lstStyle/>
        <a:p>
          <a:pPr algn="just"/>
          <a:r>
            <a:rPr lang="pt-BR" b="1" smtClean="0">
              <a:latin typeface="Times New Roman" pitchFamily="18" charset="0"/>
              <a:cs typeface="Times New Roman" pitchFamily="18" charset="0"/>
            </a:rPr>
            <a:t>Điều 192. Quyền định đoạt </a:t>
          </a:r>
          <a:endParaRPr lang="en-US" smtClean="0">
            <a:latin typeface="Times New Roman" pitchFamily="18" charset="0"/>
            <a:cs typeface="Times New Roman" pitchFamily="18" charset="0"/>
          </a:endParaRPr>
        </a:p>
        <a:p>
          <a:pPr algn="just"/>
          <a:r>
            <a:rPr lang="pt-BR" smtClean="0">
              <a:latin typeface="Times New Roman" pitchFamily="18" charset="0"/>
              <a:cs typeface="Times New Roman" pitchFamily="18" charset="0"/>
            </a:rPr>
            <a:t>Là quyền chuyển giao quyền sở hữu tài sản, từ bỏ quyền sở hữu, tiêu dùng hoặc tiêu hủy tài sản</a:t>
          </a:r>
          <a:endParaRPr lang="en-US">
            <a:latin typeface="Times New Roman" pitchFamily="18" charset="0"/>
            <a:cs typeface="Times New Roman" pitchFamily="18" charset="0"/>
          </a:endParaRPr>
        </a:p>
      </dgm:t>
    </dgm:pt>
    <dgm:pt modelId="{10C68026-0B83-4B20-91E9-79BC2AEC4564}" type="parTrans" cxnId="{D123889D-A414-4E73-B994-89310BA92967}">
      <dgm:prSet/>
      <dgm:spPr/>
      <dgm:t>
        <a:bodyPr/>
        <a:lstStyle/>
        <a:p>
          <a:pPr algn="just"/>
          <a:endParaRPr lang="en-US">
            <a:latin typeface="Times New Roman" pitchFamily="18" charset="0"/>
            <a:cs typeface="Times New Roman" pitchFamily="18" charset="0"/>
          </a:endParaRPr>
        </a:p>
      </dgm:t>
    </dgm:pt>
    <dgm:pt modelId="{471CE685-8513-49CA-BF86-8C5205DA7975}" type="sibTrans" cxnId="{D123889D-A414-4E73-B994-89310BA92967}">
      <dgm:prSet/>
      <dgm:spPr/>
      <dgm:t>
        <a:bodyPr/>
        <a:lstStyle/>
        <a:p>
          <a:pPr algn="just"/>
          <a:endParaRPr lang="en-US">
            <a:latin typeface="Times New Roman" pitchFamily="18" charset="0"/>
            <a:cs typeface="Times New Roman" pitchFamily="18" charset="0"/>
          </a:endParaRPr>
        </a:p>
      </dgm:t>
    </dgm:pt>
    <dgm:pt modelId="{2FFD522A-0A6A-475E-940F-B81E724858CC}" type="pres">
      <dgm:prSet presAssocID="{4EE7B242-8E91-48BD-B196-ED95B48A9A48}" presName="linear" presStyleCnt="0">
        <dgm:presLayoutVars>
          <dgm:dir/>
          <dgm:resizeHandles val="exact"/>
        </dgm:presLayoutVars>
      </dgm:prSet>
      <dgm:spPr/>
      <dgm:t>
        <a:bodyPr/>
        <a:lstStyle/>
        <a:p>
          <a:endParaRPr lang="en-US"/>
        </a:p>
      </dgm:t>
    </dgm:pt>
    <dgm:pt modelId="{61D94A58-B1D7-48E6-888D-19780A9B130B}" type="pres">
      <dgm:prSet presAssocID="{9B1FB454-E60F-4B38-BB19-13C55C3BB5EE}" presName="comp" presStyleCnt="0"/>
      <dgm:spPr/>
    </dgm:pt>
    <dgm:pt modelId="{B4F17A52-4599-421D-B324-6364FD9EE2F6}" type="pres">
      <dgm:prSet presAssocID="{9B1FB454-E60F-4B38-BB19-13C55C3BB5EE}" presName="box" presStyleLbl="node1" presStyleIdx="0" presStyleCnt="3" custLinFactNeighborX="-18750" custLinFactNeighborY="-30000"/>
      <dgm:spPr/>
      <dgm:t>
        <a:bodyPr/>
        <a:lstStyle/>
        <a:p>
          <a:endParaRPr lang="en-US"/>
        </a:p>
      </dgm:t>
    </dgm:pt>
    <dgm:pt modelId="{FA17DAD0-3958-4EEE-BFC1-112119FA0104}" type="pres">
      <dgm:prSet presAssocID="{9B1FB454-E60F-4B38-BB19-13C55C3BB5EE}" presName="img" presStyleLbl="fgImgPlace1" presStyleIdx="0" presStyleCnt="3"/>
      <dgm:spPr>
        <a:blipFill rotWithShape="0">
          <a:blip xmlns:r="http://schemas.openxmlformats.org/officeDocument/2006/relationships" r:embed="rId1"/>
          <a:stretch>
            <a:fillRect/>
          </a:stretch>
        </a:blipFill>
      </dgm:spPr>
    </dgm:pt>
    <dgm:pt modelId="{5BB7F055-2ED7-4DC0-91AA-C4F56FD323D9}" type="pres">
      <dgm:prSet presAssocID="{9B1FB454-E60F-4B38-BB19-13C55C3BB5EE}" presName="text" presStyleLbl="node1" presStyleIdx="0" presStyleCnt="3">
        <dgm:presLayoutVars>
          <dgm:bulletEnabled val="1"/>
        </dgm:presLayoutVars>
      </dgm:prSet>
      <dgm:spPr/>
      <dgm:t>
        <a:bodyPr/>
        <a:lstStyle/>
        <a:p>
          <a:endParaRPr lang="en-US"/>
        </a:p>
      </dgm:t>
    </dgm:pt>
    <dgm:pt modelId="{8A238E17-FB0A-4B0B-BCDF-636F8EFFD904}" type="pres">
      <dgm:prSet presAssocID="{166A39C4-A2C4-420D-B1DF-C8E797A899AA}" presName="spacer" presStyleCnt="0"/>
      <dgm:spPr/>
    </dgm:pt>
    <dgm:pt modelId="{73A672D9-200C-4019-BC92-61D3FEA021DF}" type="pres">
      <dgm:prSet presAssocID="{7184F07C-D044-41AE-9736-464F4029262E}" presName="comp" presStyleCnt="0"/>
      <dgm:spPr/>
    </dgm:pt>
    <dgm:pt modelId="{3AF646FD-D708-43EA-8133-CB2940A1A885}" type="pres">
      <dgm:prSet presAssocID="{7184F07C-D044-41AE-9736-464F4029262E}" presName="box" presStyleLbl="node1" presStyleIdx="1" presStyleCnt="3"/>
      <dgm:spPr/>
      <dgm:t>
        <a:bodyPr/>
        <a:lstStyle/>
        <a:p>
          <a:endParaRPr lang="en-US"/>
        </a:p>
      </dgm:t>
    </dgm:pt>
    <dgm:pt modelId="{721CF954-7E20-4AD6-8E87-B1E0CA26F843}" type="pres">
      <dgm:prSet presAssocID="{7184F07C-D044-41AE-9736-464F4029262E}" presName="img" presStyleLbl="fgImgPlace1" presStyleIdx="1" presStyleCnt="3"/>
      <dgm:spPr>
        <a:blipFill rotWithShape="0">
          <a:blip xmlns:r="http://schemas.openxmlformats.org/officeDocument/2006/relationships" r:embed="rId2"/>
          <a:stretch>
            <a:fillRect/>
          </a:stretch>
        </a:blipFill>
      </dgm:spPr>
    </dgm:pt>
    <dgm:pt modelId="{D03FA1B1-A42B-49A7-8699-51D9D04A1711}" type="pres">
      <dgm:prSet presAssocID="{7184F07C-D044-41AE-9736-464F4029262E}" presName="text" presStyleLbl="node1" presStyleIdx="1" presStyleCnt="3">
        <dgm:presLayoutVars>
          <dgm:bulletEnabled val="1"/>
        </dgm:presLayoutVars>
      </dgm:prSet>
      <dgm:spPr/>
      <dgm:t>
        <a:bodyPr/>
        <a:lstStyle/>
        <a:p>
          <a:endParaRPr lang="en-US"/>
        </a:p>
      </dgm:t>
    </dgm:pt>
    <dgm:pt modelId="{2E9D8CC4-6953-46DF-B88E-345568B86BD9}" type="pres">
      <dgm:prSet presAssocID="{682DEDD2-E109-4493-98DB-4ABD9159FBEE}" presName="spacer" presStyleCnt="0"/>
      <dgm:spPr/>
    </dgm:pt>
    <dgm:pt modelId="{BDEFEA95-95F2-491B-B758-A2335E218D20}" type="pres">
      <dgm:prSet presAssocID="{3D0937ED-C8A1-40A3-A60A-FCADF7D4B83A}" presName="comp" presStyleCnt="0"/>
      <dgm:spPr/>
    </dgm:pt>
    <dgm:pt modelId="{D6EB2F85-3230-40AA-8F4C-8DC099259D12}" type="pres">
      <dgm:prSet presAssocID="{3D0937ED-C8A1-40A3-A60A-FCADF7D4B83A}" presName="box" presStyleLbl="node1" presStyleIdx="2" presStyleCnt="3"/>
      <dgm:spPr/>
      <dgm:t>
        <a:bodyPr/>
        <a:lstStyle/>
        <a:p>
          <a:endParaRPr lang="en-US"/>
        </a:p>
      </dgm:t>
    </dgm:pt>
    <dgm:pt modelId="{4104754B-6E77-47BF-AC28-A3267911270C}" type="pres">
      <dgm:prSet presAssocID="{3D0937ED-C8A1-40A3-A60A-FCADF7D4B83A}" presName="img" presStyleLbl="fgImgPlace1" presStyleIdx="2" presStyleCnt="3"/>
      <dgm:spPr>
        <a:blipFill rotWithShape="0">
          <a:blip xmlns:r="http://schemas.openxmlformats.org/officeDocument/2006/relationships" r:embed="rId3"/>
          <a:stretch>
            <a:fillRect/>
          </a:stretch>
        </a:blipFill>
      </dgm:spPr>
    </dgm:pt>
    <dgm:pt modelId="{D99DFED2-0963-41FD-B7E0-F18FC0076979}" type="pres">
      <dgm:prSet presAssocID="{3D0937ED-C8A1-40A3-A60A-FCADF7D4B83A}" presName="text" presStyleLbl="node1" presStyleIdx="2" presStyleCnt="3">
        <dgm:presLayoutVars>
          <dgm:bulletEnabled val="1"/>
        </dgm:presLayoutVars>
      </dgm:prSet>
      <dgm:spPr/>
      <dgm:t>
        <a:bodyPr/>
        <a:lstStyle/>
        <a:p>
          <a:endParaRPr lang="en-US"/>
        </a:p>
      </dgm:t>
    </dgm:pt>
  </dgm:ptLst>
  <dgm:cxnLst>
    <dgm:cxn modelId="{E74A66D8-351C-4CAD-9948-3757ACAFD1B6}" type="presOf" srcId="{3D0937ED-C8A1-40A3-A60A-FCADF7D4B83A}" destId="{D6EB2F85-3230-40AA-8F4C-8DC099259D12}" srcOrd="0" destOrd="0" presId="urn:microsoft.com/office/officeart/2005/8/layout/vList4#1"/>
    <dgm:cxn modelId="{6DE09C84-2C40-4F32-82CC-353E6CE28E42}" srcId="{4EE7B242-8E91-48BD-B196-ED95B48A9A48}" destId="{9B1FB454-E60F-4B38-BB19-13C55C3BB5EE}" srcOrd="0" destOrd="0" parTransId="{8F5BBBD5-6FE2-40FC-B407-C744D2CD4559}" sibTransId="{166A39C4-A2C4-420D-B1DF-C8E797A899AA}"/>
    <dgm:cxn modelId="{21872E5F-F02C-4251-B7FB-5EBC328443DE}" srcId="{4EE7B242-8E91-48BD-B196-ED95B48A9A48}" destId="{7184F07C-D044-41AE-9736-464F4029262E}" srcOrd="1" destOrd="0" parTransId="{2CF1A350-FD7B-44FF-BA9E-B5C47AFE2CB6}" sibTransId="{682DEDD2-E109-4493-98DB-4ABD9159FBEE}"/>
    <dgm:cxn modelId="{51DD1CB9-DE9D-4578-AAF3-45BDBBBF1945}" type="presOf" srcId="{4EE7B242-8E91-48BD-B196-ED95B48A9A48}" destId="{2FFD522A-0A6A-475E-940F-B81E724858CC}" srcOrd="0" destOrd="0" presId="urn:microsoft.com/office/officeart/2005/8/layout/vList4#1"/>
    <dgm:cxn modelId="{140D244A-F7E9-4D22-A3D3-06D11578F5FD}" type="presOf" srcId="{7184F07C-D044-41AE-9736-464F4029262E}" destId="{3AF646FD-D708-43EA-8133-CB2940A1A885}" srcOrd="0" destOrd="0" presId="urn:microsoft.com/office/officeart/2005/8/layout/vList4#1"/>
    <dgm:cxn modelId="{D123889D-A414-4E73-B994-89310BA92967}" srcId="{4EE7B242-8E91-48BD-B196-ED95B48A9A48}" destId="{3D0937ED-C8A1-40A3-A60A-FCADF7D4B83A}" srcOrd="2" destOrd="0" parTransId="{10C68026-0B83-4B20-91E9-79BC2AEC4564}" sibTransId="{471CE685-8513-49CA-BF86-8C5205DA7975}"/>
    <dgm:cxn modelId="{5CEF6033-9B73-4DE1-A071-8F31100158CE}" type="presOf" srcId="{7184F07C-D044-41AE-9736-464F4029262E}" destId="{D03FA1B1-A42B-49A7-8699-51D9D04A1711}" srcOrd="1" destOrd="0" presId="urn:microsoft.com/office/officeart/2005/8/layout/vList4#1"/>
    <dgm:cxn modelId="{F231DEF4-CC6E-4481-AB47-EFAA745A047D}" type="presOf" srcId="{9B1FB454-E60F-4B38-BB19-13C55C3BB5EE}" destId="{B4F17A52-4599-421D-B324-6364FD9EE2F6}" srcOrd="0" destOrd="0" presId="urn:microsoft.com/office/officeart/2005/8/layout/vList4#1"/>
    <dgm:cxn modelId="{7D636821-0372-4559-9F72-B4A6DE644762}" type="presOf" srcId="{9B1FB454-E60F-4B38-BB19-13C55C3BB5EE}" destId="{5BB7F055-2ED7-4DC0-91AA-C4F56FD323D9}" srcOrd="1" destOrd="0" presId="urn:microsoft.com/office/officeart/2005/8/layout/vList4#1"/>
    <dgm:cxn modelId="{0C75C43B-9232-4922-97E3-4114DF8C585C}" type="presOf" srcId="{3D0937ED-C8A1-40A3-A60A-FCADF7D4B83A}" destId="{D99DFED2-0963-41FD-B7E0-F18FC0076979}" srcOrd="1" destOrd="0" presId="urn:microsoft.com/office/officeart/2005/8/layout/vList4#1"/>
    <dgm:cxn modelId="{A6D47473-009C-4872-861A-56E1C9F9F957}" type="presParOf" srcId="{2FFD522A-0A6A-475E-940F-B81E724858CC}" destId="{61D94A58-B1D7-48E6-888D-19780A9B130B}" srcOrd="0" destOrd="0" presId="urn:microsoft.com/office/officeart/2005/8/layout/vList4#1"/>
    <dgm:cxn modelId="{015C4769-A835-49F4-9895-C2007DFD8F64}" type="presParOf" srcId="{61D94A58-B1D7-48E6-888D-19780A9B130B}" destId="{B4F17A52-4599-421D-B324-6364FD9EE2F6}" srcOrd="0" destOrd="0" presId="urn:microsoft.com/office/officeart/2005/8/layout/vList4#1"/>
    <dgm:cxn modelId="{5C25C69E-D584-4AA8-A0F6-5AD2686E74C2}" type="presParOf" srcId="{61D94A58-B1D7-48E6-888D-19780A9B130B}" destId="{FA17DAD0-3958-4EEE-BFC1-112119FA0104}" srcOrd="1" destOrd="0" presId="urn:microsoft.com/office/officeart/2005/8/layout/vList4#1"/>
    <dgm:cxn modelId="{7E45A0E9-20B8-43D2-9DA8-7641BB0081B9}" type="presParOf" srcId="{61D94A58-B1D7-48E6-888D-19780A9B130B}" destId="{5BB7F055-2ED7-4DC0-91AA-C4F56FD323D9}" srcOrd="2" destOrd="0" presId="urn:microsoft.com/office/officeart/2005/8/layout/vList4#1"/>
    <dgm:cxn modelId="{A0B23231-6476-4628-9E3A-6CB6514EF4C7}" type="presParOf" srcId="{2FFD522A-0A6A-475E-940F-B81E724858CC}" destId="{8A238E17-FB0A-4B0B-BCDF-636F8EFFD904}" srcOrd="1" destOrd="0" presId="urn:microsoft.com/office/officeart/2005/8/layout/vList4#1"/>
    <dgm:cxn modelId="{081AD0D6-6815-4003-BA04-770FF6E973A9}" type="presParOf" srcId="{2FFD522A-0A6A-475E-940F-B81E724858CC}" destId="{73A672D9-200C-4019-BC92-61D3FEA021DF}" srcOrd="2" destOrd="0" presId="urn:microsoft.com/office/officeart/2005/8/layout/vList4#1"/>
    <dgm:cxn modelId="{F73C01C5-095B-4E8D-853D-34E6EF23BA92}" type="presParOf" srcId="{73A672D9-200C-4019-BC92-61D3FEA021DF}" destId="{3AF646FD-D708-43EA-8133-CB2940A1A885}" srcOrd="0" destOrd="0" presId="urn:microsoft.com/office/officeart/2005/8/layout/vList4#1"/>
    <dgm:cxn modelId="{FA8E64E3-22CE-4130-AFDA-A2BAF6163165}" type="presParOf" srcId="{73A672D9-200C-4019-BC92-61D3FEA021DF}" destId="{721CF954-7E20-4AD6-8E87-B1E0CA26F843}" srcOrd="1" destOrd="0" presId="urn:microsoft.com/office/officeart/2005/8/layout/vList4#1"/>
    <dgm:cxn modelId="{A2089542-1568-49E4-81A1-026453E91209}" type="presParOf" srcId="{73A672D9-200C-4019-BC92-61D3FEA021DF}" destId="{D03FA1B1-A42B-49A7-8699-51D9D04A1711}" srcOrd="2" destOrd="0" presId="urn:microsoft.com/office/officeart/2005/8/layout/vList4#1"/>
    <dgm:cxn modelId="{1E7A42EF-9981-4AB9-8AFE-0419AFC094B7}" type="presParOf" srcId="{2FFD522A-0A6A-475E-940F-B81E724858CC}" destId="{2E9D8CC4-6953-46DF-B88E-345568B86BD9}" srcOrd="3" destOrd="0" presId="urn:microsoft.com/office/officeart/2005/8/layout/vList4#1"/>
    <dgm:cxn modelId="{2A29AEB6-EBD8-4245-9DD1-DA00491D047D}" type="presParOf" srcId="{2FFD522A-0A6A-475E-940F-B81E724858CC}" destId="{BDEFEA95-95F2-491B-B758-A2335E218D20}" srcOrd="4" destOrd="0" presId="urn:microsoft.com/office/officeart/2005/8/layout/vList4#1"/>
    <dgm:cxn modelId="{A78DB1D8-C709-4817-8AB2-D842A0516AA0}" type="presParOf" srcId="{BDEFEA95-95F2-491B-B758-A2335E218D20}" destId="{D6EB2F85-3230-40AA-8F4C-8DC099259D12}" srcOrd="0" destOrd="0" presId="urn:microsoft.com/office/officeart/2005/8/layout/vList4#1"/>
    <dgm:cxn modelId="{1CA5C979-6D58-4D09-870C-41A514AEC96D}" type="presParOf" srcId="{BDEFEA95-95F2-491B-B758-A2335E218D20}" destId="{4104754B-6E77-47BF-AC28-A3267911270C}" srcOrd="1" destOrd="0" presId="urn:microsoft.com/office/officeart/2005/8/layout/vList4#1"/>
    <dgm:cxn modelId="{32A1F062-FEE7-4D12-BA07-C57DE8AB8F63}" type="presParOf" srcId="{BDEFEA95-95F2-491B-B758-A2335E218D20}" destId="{D99DFED2-0963-41FD-B7E0-F18FC0076979}"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AB81386-BF74-4B16-A408-9290E810752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7A08EAB-8C75-49F2-B1CE-B352FBF48DD3}">
      <dgm:prSet phldrT="[Text]"/>
      <dgm:spPr/>
      <dgm:t>
        <a:bodyPr/>
        <a:lstStyle/>
        <a:p>
          <a:r>
            <a:rPr lang="en-US" smtClean="0">
              <a:latin typeface="Times New Roman" pitchFamily="18" charset="0"/>
              <a:cs typeface="Times New Roman" pitchFamily="18" charset="0"/>
            </a:rPr>
            <a:t>Quan hệ sở hữu – Quan hệ pháp luật</a:t>
          </a:r>
          <a:endParaRPr lang="en-US">
            <a:latin typeface="Times New Roman" pitchFamily="18" charset="0"/>
            <a:cs typeface="Times New Roman" pitchFamily="18" charset="0"/>
          </a:endParaRPr>
        </a:p>
      </dgm:t>
    </dgm:pt>
    <dgm:pt modelId="{7C90546C-C653-4A00-8454-C18AC13C21E9}" type="parTrans" cxnId="{ABDB1F7A-D842-4A1A-A4C2-E6FE0EF08235}">
      <dgm:prSet/>
      <dgm:spPr/>
      <dgm:t>
        <a:bodyPr/>
        <a:lstStyle/>
        <a:p>
          <a:endParaRPr lang="en-US">
            <a:latin typeface="Times New Roman" pitchFamily="18" charset="0"/>
            <a:cs typeface="Times New Roman" pitchFamily="18" charset="0"/>
          </a:endParaRPr>
        </a:p>
      </dgm:t>
    </dgm:pt>
    <dgm:pt modelId="{0C75302C-854B-4421-8187-0589F3232829}" type="sibTrans" cxnId="{ABDB1F7A-D842-4A1A-A4C2-E6FE0EF08235}">
      <dgm:prSet/>
      <dgm:spPr/>
      <dgm:t>
        <a:bodyPr/>
        <a:lstStyle/>
        <a:p>
          <a:endParaRPr lang="en-US">
            <a:latin typeface="Times New Roman" pitchFamily="18" charset="0"/>
            <a:cs typeface="Times New Roman" pitchFamily="18" charset="0"/>
          </a:endParaRPr>
        </a:p>
      </dgm:t>
    </dgm:pt>
    <dgm:pt modelId="{6CC50FE9-6E28-481F-8123-645725B2FC38}">
      <dgm:prSet phldrT="[Text]"/>
      <dgm:spPr/>
      <dgm:t>
        <a:bodyPr/>
        <a:lstStyle/>
        <a:p>
          <a:r>
            <a:rPr lang="en-US" smtClean="0">
              <a:latin typeface="Times New Roman" pitchFamily="18" charset="0"/>
              <a:cs typeface="Times New Roman" pitchFamily="18" charset="0"/>
            </a:rPr>
            <a:t>Chủ thể</a:t>
          </a:r>
          <a:endParaRPr lang="en-US">
            <a:latin typeface="Times New Roman" pitchFamily="18" charset="0"/>
            <a:cs typeface="Times New Roman" pitchFamily="18" charset="0"/>
          </a:endParaRPr>
        </a:p>
      </dgm:t>
    </dgm:pt>
    <dgm:pt modelId="{27EA9F89-7143-4963-ADC3-C898E872BEF4}" type="parTrans" cxnId="{97EE0554-370F-4CC8-852A-C431D9A16A86}">
      <dgm:prSet/>
      <dgm:spPr/>
      <dgm:t>
        <a:bodyPr/>
        <a:lstStyle/>
        <a:p>
          <a:endParaRPr lang="en-US">
            <a:latin typeface="Times New Roman" pitchFamily="18" charset="0"/>
            <a:cs typeface="Times New Roman" pitchFamily="18" charset="0"/>
          </a:endParaRPr>
        </a:p>
      </dgm:t>
    </dgm:pt>
    <dgm:pt modelId="{C6780788-BA15-4B02-8669-B209221467F4}" type="sibTrans" cxnId="{97EE0554-370F-4CC8-852A-C431D9A16A86}">
      <dgm:prSet/>
      <dgm:spPr/>
      <dgm:t>
        <a:bodyPr/>
        <a:lstStyle/>
        <a:p>
          <a:endParaRPr lang="en-US">
            <a:latin typeface="Times New Roman" pitchFamily="18" charset="0"/>
            <a:cs typeface="Times New Roman" pitchFamily="18" charset="0"/>
          </a:endParaRPr>
        </a:p>
      </dgm:t>
    </dgm:pt>
    <dgm:pt modelId="{B14114FA-229C-4D87-AAC1-952CC88F05CF}">
      <dgm:prSet phldrT="[Text]"/>
      <dgm:spPr/>
      <dgm:t>
        <a:bodyPr/>
        <a:lstStyle/>
        <a:p>
          <a:r>
            <a:rPr lang="en-US" smtClean="0">
              <a:latin typeface="Times New Roman" pitchFamily="18" charset="0"/>
              <a:cs typeface="Times New Roman" pitchFamily="18" charset="0"/>
            </a:rPr>
            <a:t>Khách thể</a:t>
          </a:r>
          <a:endParaRPr lang="en-US">
            <a:latin typeface="Times New Roman" pitchFamily="18" charset="0"/>
            <a:cs typeface="Times New Roman" pitchFamily="18" charset="0"/>
          </a:endParaRPr>
        </a:p>
      </dgm:t>
    </dgm:pt>
    <dgm:pt modelId="{BA890C0C-8BF8-4FB3-BDB2-25A85762FBD3}" type="parTrans" cxnId="{58CCB320-43E9-40B2-BD4E-1C7767C185A5}">
      <dgm:prSet/>
      <dgm:spPr/>
      <dgm:t>
        <a:bodyPr/>
        <a:lstStyle/>
        <a:p>
          <a:endParaRPr lang="en-US">
            <a:latin typeface="Times New Roman" pitchFamily="18" charset="0"/>
            <a:cs typeface="Times New Roman" pitchFamily="18" charset="0"/>
          </a:endParaRPr>
        </a:p>
      </dgm:t>
    </dgm:pt>
    <dgm:pt modelId="{DEDFB7C5-6571-410F-A003-B1AA019F31A0}" type="sibTrans" cxnId="{58CCB320-43E9-40B2-BD4E-1C7767C185A5}">
      <dgm:prSet/>
      <dgm:spPr/>
      <dgm:t>
        <a:bodyPr/>
        <a:lstStyle/>
        <a:p>
          <a:endParaRPr lang="en-US">
            <a:latin typeface="Times New Roman" pitchFamily="18" charset="0"/>
            <a:cs typeface="Times New Roman" pitchFamily="18" charset="0"/>
          </a:endParaRPr>
        </a:p>
      </dgm:t>
    </dgm:pt>
    <dgm:pt modelId="{DD29786E-1191-412E-96B0-13A1768E9F76}">
      <dgm:prSet phldrT="[Text]"/>
      <dgm:spPr/>
      <dgm:t>
        <a:bodyPr/>
        <a:lstStyle/>
        <a:p>
          <a:r>
            <a:rPr lang="en-US" smtClean="0">
              <a:latin typeface="Times New Roman" pitchFamily="18" charset="0"/>
              <a:cs typeface="Times New Roman" pitchFamily="18" charset="0"/>
            </a:rPr>
            <a:t>Nội dung</a:t>
          </a:r>
          <a:endParaRPr lang="en-US">
            <a:latin typeface="Times New Roman" pitchFamily="18" charset="0"/>
            <a:cs typeface="Times New Roman" pitchFamily="18" charset="0"/>
          </a:endParaRPr>
        </a:p>
      </dgm:t>
    </dgm:pt>
    <dgm:pt modelId="{800BEF22-D7D3-400A-9B75-732AC7EF3974}" type="parTrans" cxnId="{461A83A8-AE89-4E09-8396-24194F86A849}">
      <dgm:prSet/>
      <dgm:spPr/>
      <dgm:t>
        <a:bodyPr/>
        <a:lstStyle/>
        <a:p>
          <a:endParaRPr lang="en-US">
            <a:latin typeface="Times New Roman" pitchFamily="18" charset="0"/>
            <a:cs typeface="Times New Roman" pitchFamily="18" charset="0"/>
          </a:endParaRPr>
        </a:p>
      </dgm:t>
    </dgm:pt>
    <dgm:pt modelId="{8B863B2B-A686-4006-82C6-57550076A2DA}" type="sibTrans" cxnId="{461A83A8-AE89-4E09-8396-24194F86A849}">
      <dgm:prSet/>
      <dgm:spPr/>
      <dgm:t>
        <a:bodyPr/>
        <a:lstStyle/>
        <a:p>
          <a:endParaRPr lang="en-US">
            <a:latin typeface="Times New Roman" pitchFamily="18" charset="0"/>
            <a:cs typeface="Times New Roman" pitchFamily="18" charset="0"/>
          </a:endParaRPr>
        </a:p>
      </dgm:t>
    </dgm:pt>
    <dgm:pt modelId="{56EAAF85-EF3B-4121-B281-7636E224B4D9}" type="pres">
      <dgm:prSet presAssocID="{7AB81386-BF74-4B16-A408-9290E8107522}" presName="hierChild1" presStyleCnt="0">
        <dgm:presLayoutVars>
          <dgm:chPref val="1"/>
          <dgm:dir/>
          <dgm:animOne val="branch"/>
          <dgm:animLvl val="lvl"/>
          <dgm:resizeHandles/>
        </dgm:presLayoutVars>
      </dgm:prSet>
      <dgm:spPr/>
      <dgm:t>
        <a:bodyPr/>
        <a:lstStyle/>
        <a:p>
          <a:endParaRPr lang="en-US"/>
        </a:p>
      </dgm:t>
    </dgm:pt>
    <dgm:pt modelId="{A0D6E835-2F51-4676-8183-EBE60E1904DB}" type="pres">
      <dgm:prSet presAssocID="{47A08EAB-8C75-49F2-B1CE-B352FBF48DD3}" presName="hierRoot1" presStyleCnt="0"/>
      <dgm:spPr/>
    </dgm:pt>
    <dgm:pt modelId="{685454EE-76D1-4CAB-9159-9A1D20412A48}" type="pres">
      <dgm:prSet presAssocID="{47A08EAB-8C75-49F2-B1CE-B352FBF48DD3}" presName="composite" presStyleCnt="0"/>
      <dgm:spPr/>
    </dgm:pt>
    <dgm:pt modelId="{B31E5B51-EAB6-4824-9391-83F316FDEC9C}" type="pres">
      <dgm:prSet presAssocID="{47A08EAB-8C75-49F2-B1CE-B352FBF48DD3}" presName="background" presStyleLbl="node0" presStyleIdx="0" presStyleCnt="1"/>
      <dgm:spPr/>
    </dgm:pt>
    <dgm:pt modelId="{33CABFB9-E11C-4032-8234-F1C5C401CFC6}" type="pres">
      <dgm:prSet presAssocID="{47A08EAB-8C75-49F2-B1CE-B352FBF48DD3}" presName="text" presStyleLbl="fgAcc0" presStyleIdx="0" presStyleCnt="1" custScaleX="351282">
        <dgm:presLayoutVars>
          <dgm:chPref val="3"/>
        </dgm:presLayoutVars>
      </dgm:prSet>
      <dgm:spPr/>
      <dgm:t>
        <a:bodyPr/>
        <a:lstStyle/>
        <a:p>
          <a:endParaRPr lang="en-US"/>
        </a:p>
      </dgm:t>
    </dgm:pt>
    <dgm:pt modelId="{A60602B7-14F5-426A-86E3-5ED4349C637F}" type="pres">
      <dgm:prSet presAssocID="{47A08EAB-8C75-49F2-B1CE-B352FBF48DD3}" presName="hierChild2" presStyleCnt="0"/>
      <dgm:spPr/>
    </dgm:pt>
    <dgm:pt modelId="{1EDD8721-3CC0-4BFB-94F4-7BC4CF78527B}" type="pres">
      <dgm:prSet presAssocID="{27EA9F89-7143-4963-ADC3-C898E872BEF4}" presName="Name10" presStyleLbl="parChTrans1D2" presStyleIdx="0" presStyleCnt="3"/>
      <dgm:spPr/>
      <dgm:t>
        <a:bodyPr/>
        <a:lstStyle/>
        <a:p>
          <a:endParaRPr lang="en-US"/>
        </a:p>
      </dgm:t>
    </dgm:pt>
    <dgm:pt modelId="{23A86045-49E8-46FD-A718-9ACC350F9BCE}" type="pres">
      <dgm:prSet presAssocID="{6CC50FE9-6E28-481F-8123-645725B2FC38}" presName="hierRoot2" presStyleCnt="0"/>
      <dgm:spPr/>
    </dgm:pt>
    <dgm:pt modelId="{31411BAD-8CA6-4196-B012-70D2DED49507}" type="pres">
      <dgm:prSet presAssocID="{6CC50FE9-6E28-481F-8123-645725B2FC38}" presName="composite2" presStyleCnt="0"/>
      <dgm:spPr/>
    </dgm:pt>
    <dgm:pt modelId="{69CE5075-05E7-48F1-8D55-FF77C52848F6}" type="pres">
      <dgm:prSet presAssocID="{6CC50FE9-6E28-481F-8123-645725B2FC38}" presName="background2" presStyleLbl="node2" presStyleIdx="0" presStyleCnt="3"/>
      <dgm:spPr/>
    </dgm:pt>
    <dgm:pt modelId="{2DC46BAA-9DB9-4A0A-9C38-13A31FF041F2}" type="pres">
      <dgm:prSet presAssocID="{6CC50FE9-6E28-481F-8123-645725B2FC38}" presName="text2" presStyleLbl="fgAcc2" presStyleIdx="0" presStyleCnt="3" custScaleX="107372">
        <dgm:presLayoutVars>
          <dgm:chPref val="3"/>
        </dgm:presLayoutVars>
      </dgm:prSet>
      <dgm:spPr/>
      <dgm:t>
        <a:bodyPr/>
        <a:lstStyle/>
        <a:p>
          <a:endParaRPr lang="en-US"/>
        </a:p>
      </dgm:t>
    </dgm:pt>
    <dgm:pt modelId="{364547D1-3CA4-41A7-AAD0-058F140A813C}" type="pres">
      <dgm:prSet presAssocID="{6CC50FE9-6E28-481F-8123-645725B2FC38}" presName="hierChild3" presStyleCnt="0"/>
      <dgm:spPr/>
    </dgm:pt>
    <dgm:pt modelId="{1A6A9761-E8D2-493C-9D09-3A1B919A9C04}" type="pres">
      <dgm:prSet presAssocID="{BA890C0C-8BF8-4FB3-BDB2-25A85762FBD3}" presName="Name10" presStyleLbl="parChTrans1D2" presStyleIdx="1" presStyleCnt="3"/>
      <dgm:spPr/>
      <dgm:t>
        <a:bodyPr/>
        <a:lstStyle/>
        <a:p>
          <a:endParaRPr lang="en-US"/>
        </a:p>
      </dgm:t>
    </dgm:pt>
    <dgm:pt modelId="{2D6C746A-1983-4DA2-B9D6-F50C0C865D7B}" type="pres">
      <dgm:prSet presAssocID="{B14114FA-229C-4D87-AAC1-952CC88F05CF}" presName="hierRoot2" presStyleCnt="0"/>
      <dgm:spPr/>
    </dgm:pt>
    <dgm:pt modelId="{F65D140A-3736-4F5A-BE89-0A2971E87295}" type="pres">
      <dgm:prSet presAssocID="{B14114FA-229C-4D87-AAC1-952CC88F05CF}" presName="composite2" presStyleCnt="0"/>
      <dgm:spPr/>
    </dgm:pt>
    <dgm:pt modelId="{82A12131-6797-433A-BEA8-32294B183347}" type="pres">
      <dgm:prSet presAssocID="{B14114FA-229C-4D87-AAC1-952CC88F05CF}" presName="background2" presStyleLbl="node2" presStyleIdx="1" presStyleCnt="3"/>
      <dgm:spPr/>
    </dgm:pt>
    <dgm:pt modelId="{AC7FA60E-F72C-4A3A-B767-6333DA1DA2B0}" type="pres">
      <dgm:prSet presAssocID="{B14114FA-229C-4D87-AAC1-952CC88F05CF}" presName="text2" presStyleLbl="fgAcc2" presStyleIdx="1" presStyleCnt="3" custScaleX="107372">
        <dgm:presLayoutVars>
          <dgm:chPref val="3"/>
        </dgm:presLayoutVars>
      </dgm:prSet>
      <dgm:spPr/>
      <dgm:t>
        <a:bodyPr/>
        <a:lstStyle/>
        <a:p>
          <a:endParaRPr lang="en-US"/>
        </a:p>
      </dgm:t>
    </dgm:pt>
    <dgm:pt modelId="{AAF6D05F-943F-4FB3-ACBB-6CFB6196AE20}" type="pres">
      <dgm:prSet presAssocID="{B14114FA-229C-4D87-AAC1-952CC88F05CF}" presName="hierChild3" presStyleCnt="0"/>
      <dgm:spPr/>
    </dgm:pt>
    <dgm:pt modelId="{6A2403E9-4CBE-42D2-BECE-32E09959D18C}" type="pres">
      <dgm:prSet presAssocID="{800BEF22-D7D3-400A-9B75-732AC7EF3974}" presName="Name10" presStyleLbl="parChTrans1D2" presStyleIdx="2" presStyleCnt="3"/>
      <dgm:spPr/>
      <dgm:t>
        <a:bodyPr/>
        <a:lstStyle/>
        <a:p>
          <a:endParaRPr lang="en-US"/>
        </a:p>
      </dgm:t>
    </dgm:pt>
    <dgm:pt modelId="{8E638FBD-F376-4D7E-B20A-4FD845754B6D}" type="pres">
      <dgm:prSet presAssocID="{DD29786E-1191-412E-96B0-13A1768E9F76}" presName="hierRoot2" presStyleCnt="0"/>
      <dgm:spPr/>
    </dgm:pt>
    <dgm:pt modelId="{26DB9C00-4005-44FA-BB8D-A68887FC8128}" type="pres">
      <dgm:prSet presAssocID="{DD29786E-1191-412E-96B0-13A1768E9F76}" presName="composite2" presStyleCnt="0"/>
      <dgm:spPr/>
    </dgm:pt>
    <dgm:pt modelId="{612B0B40-4E5E-47F9-B149-D2AA601894A8}" type="pres">
      <dgm:prSet presAssocID="{DD29786E-1191-412E-96B0-13A1768E9F76}" presName="background2" presStyleLbl="node2" presStyleIdx="2" presStyleCnt="3"/>
      <dgm:spPr/>
    </dgm:pt>
    <dgm:pt modelId="{25EF97AB-9533-45E3-B98B-64F26D2972EE}" type="pres">
      <dgm:prSet presAssocID="{DD29786E-1191-412E-96B0-13A1768E9F76}" presName="text2" presStyleLbl="fgAcc2" presStyleIdx="2" presStyleCnt="3" custScaleX="107372">
        <dgm:presLayoutVars>
          <dgm:chPref val="3"/>
        </dgm:presLayoutVars>
      </dgm:prSet>
      <dgm:spPr/>
      <dgm:t>
        <a:bodyPr/>
        <a:lstStyle/>
        <a:p>
          <a:endParaRPr lang="en-US"/>
        </a:p>
      </dgm:t>
    </dgm:pt>
    <dgm:pt modelId="{C8596B06-85F2-48A4-BBA5-AF2C6092AFD4}" type="pres">
      <dgm:prSet presAssocID="{DD29786E-1191-412E-96B0-13A1768E9F76}" presName="hierChild3" presStyleCnt="0"/>
      <dgm:spPr/>
    </dgm:pt>
  </dgm:ptLst>
  <dgm:cxnLst>
    <dgm:cxn modelId="{2228CD32-E45B-4E86-9822-06C2AB027D7E}" type="presOf" srcId="{800BEF22-D7D3-400A-9B75-732AC7EF3974}" destId="{6A2403E9-4CBE-42D2-BECE-32E09959D18C}" srcOrd="0" destOrd="0" presId="urn:microsoft.com/office/officeart/2005/8/layout/hierarchy1"/>
    <dgm:cxn modelId="{58CCB320-43E9-40B2-BD4E-1C7767C185A5}" srcId="{47A08EAB-8C75-49F2-B1CE-B352FBF48DD3}" destId="{B14114FA-229C-4D87-AAC1-952CC88F05CF}" srcOrd="1" destOrd="0" parTransId="{BA890C0C-8BF8-4FB3-BDB2-25A85762FBD3}" sibTransId="{DEDFB7C5-6571-410F-A003-B1AA019F31A0}"/>
    <dgm:cxn modelId="{836F78F5-349C-47F6-A144-EEF0B8743323}" type="presOf" srcId="{BA890C0C-8BF8-4FB3-BDB2-25A85762FBD3}" destId="{1A6A9761-E8D2-493C-9D09-3A1B919A9C04}" srcOrd="0" destOrd="0" presId="urn:microsoft.com/office/officeart/2005/8/layout/hierarchy1"/>
    <dgm:cxn modelId="{718D46B7-0D01-45D1-BD8E-06141FE74016}" type="presOf" srcId="{47A08EAB-8C75-49F2-B1CE-B352FBF48DD3}" destId="{33CABFB9-E11C-4032-8234-F1C5C401CFC6}" srcOrd="0" destOrd="0" presId="urn:microsoft.com/office/officeart/2005/8/layout/hierarchy1"/>
    <dgm:cxn modelId="{461A83A8-AE89-4E09-8396-24194F86A849}" srcId="{47A08EAB-8C75-49F2-B1CE-B352FBF48DD3}" destId="{DD29786E-1191-412E-96B0-13A1768E9F76}" srcOrd="2" destOrd="0" parTransId="{800BEF22-D7D3-400A-9B75-732AC7EF3974}" sibTransId="{8B863B2B-A686-4006-82C6-57550076A2DA}"/>
    <dgm:cxn modelId="{50096F41-344C-4DFE-AE51-8FFCC638CF0A}" type="presOf" srcId="{27EA9F89-7143-4963-ADC3-C898E872BEF4}" destId="{1EDD8721-3CC0-4BFB-94F4-7BC4CF78527B}" srcOrd="0" destOrd="0" presId="urn:microsoft.com/office/officeart/2005/8/layout/hierarchy1"/>
    <dgm:cxn modelId="{4B769363-598B-44F0-8491-708E96EB3F3A}" type="presOf" srcId="{7AB81386-BF74-4B16-A408-9290E8107522}" destId="{56EAAF85-EF3B-4121-B281-7636E224B4D9}" srcOrd="0" destOrd="0" presId="urn:microsoft.com/office/officeart/2005/8/layout/hierarchy1"/>
    <dgm:cxn modelId="{97EE0554-370F-4CC8-852A-C431D9A16A86}" srcId="{47A08EAB-8C75-49F2-B1CE-B352FBF48DD3}" destId="{6CC50FE9-6E28-481F-8123-645725B2FC38}" srcOrd="0" destOrd="0" parTransId="{27EA9F89-7143-4963-ADC3-C898E872BEF4}" sibTransId="{C6780788-BA15-4B02-8669-B209221467F4}"/>
    <dgm:cxn modelId="{11B141C1-BE89-487F-B3F9-D6D60F3B761A}" type="presOf" srcId="{B14114FA-229C-4D87-AAC1-952CC88F05CF}" destId="{AC7FA60E-F72C-4A3A-B767-6333DA1DA2B0}" srcOrd="0" destOrd="0" presId="urn:microsoft.com/office/officeart/2005/8/layout/hierarchy1"/>
    <dgm:cxn modelId="{4CAD12CC-073F-40CD-AFB8-F006CF8B9456}" type="presOf" srcId="{6CC50FE9-6E28-481F-8123-645725B2FC38}" destId="{2DC46BAA-9DB9-4A0A-9C38-13A31FF041F2}" srcOrd="0" destOrd="0" presId="urn:microsoft.com/office/officeart/2005/8/layout/hierarchy1"/>
    <dgm:cxn modelId="{246C5D50-DDC2-498B-990A-5C6632E40F73}" type="presOf" srcId="{DD29786E-1191-412E-96B0-13A1768E9F76}" destId="{25EF97AB-9533-45E3-B98B-64F26D2972EE}" srcOrd="0" destOrd="0" presId="urn:microsoft.com/office/officeart/2005/8/layout/hierarchy1"/>
    <dgm:cxn modelId="{ABDB1F7A-D842-4A1A-A4C2-E6FE0EF08235}" srcId="{7AB81386-BF74-4B16-A408-9290E8107522}" destId="{47A08EAB-8C75-49F2-B1CE-B352FBF48DD3}" srcOrd="0" destOrd="0" parTransId="{7C90546C-C653-4A00-8454-C18AC13C21E9}" sibTransId="{0C75302C-854B-4421-8187-0589F3232829}"/>
    <dgm:cxn modelId="{B6A33819-3E43-40A8-9921-60E128E29139}" type="presParOf" srcId="{56EAAF85-EF3B-4121-B281-7636E224B4D9}" destId="{A0D6E835-2F51-4676-8183-EBE60E1904DB}" srcOrd="0" destOrd="0" presId="urn:microsoft.com/office/officeart/2005/8/layout/hierarchy1"/>
    <dgm:cxn modelId="{C2326CA6-E010-46DA-809A-457CDB992EAD}" type="presParOf" srcId="{A0D6E835-2F51-4676-8183-EBE60E1904DB}" destId="{685454EE-76D1-4CAB-9159-9A1D20412A48}" srcOrd="0" destOrd="0" presId="urn:microsoft.com/office/officeart/2005/8/layout/hierarchy1"/>
    <dgm:cxn modelId="{C25CE0DF-75C5-447B-AD85-CCC3D8F185E3}" type="presParOf" srcId="{685454EE-76D1-4CAB-9159-9A1D20412A48}" destId="{B31E5B51-EAB6-4824-9391-83F316FDEC9C}" srcOrd="0" destOrd="0" presId="urn:microsoft.com/office/officeart/2005/8/layout/hierarchy1"/>
    <dgm:cxn modelId="{134C7D61-67F7-4D05-AA83-ACC053DC40F6}" type="presParOf" srcId="{685454EE-76D1-4CAB-9159-9A1D20412A48}" destId="{33CABFB9-E11C-4032-8234-F1C5C401CFC6}" srcOrd="1" destOrd="0" presId="urn:microsoft.com/office/officeart/2005/8/layout/hierarchy1"/>
    <dgm:cxn modelId="{8FCB4369-61FB-47B5-B4E0-AFF3A2A3F5DD}" type="presParOf" srcId="{A0D6E835-2F51-4676-8183-EBE60E1904DB}" destId="{A60602B7-14F5-426A-86E3-5ED4349C637F}" srcOrd="1" destOrd="0" presId="urn:microsoft.com/office/officeart/2005/8/layout/hierarchy1"/>
    <dgm:cxn modelId="{47EE2399-75B3-478A-B549-450C99C10120}" type="presParOf" srcId="{A60602B7-14F5-426A-86E3-5ED4349C637F}" destId="{1EDD8721-3CC0-4BFB-94F4-7BC4CF78527B}" srcOrd="0" destOrd="0" presId="urn:microsoft.com/office/officeart/2005/8/layout/hierarchy1"/>
    <dgm:cxn modelId="{A3534574-80BB-4303-BEB8-4000B941DDAB}" type="presParOf" srcId="{A60602B7-14F5-426A-86E3-5ED4349C637F}" destId="{23A86045-49E8-46FD-A718-9ACC350F9BCE}" srcOrd="1" destOrd="0" presId="urn:microsoft.com/office/officeart/2005/8/layout/hierarchy1"/>
    <dgm:cxn modelId="{E986BE88-CB37-45F9-8400-813BA05CB9AE}" type="presParOf" srcId="{23A86045-49E8-46FD-A718-9ACC350F9BCE}" destId="{31411BAD-8CA6-4196-B012-70D2DED49507}" srcOrd="0" destOrd="0" presId="urn:microsoft.com/office/officeart/2005/8/layout/hierarchy1"/>
    <dgm:cxn modelId="{0D18F80C-4726-4EA9-8A84-9FAE365B655C}" type="presParOf" srcId="{31411BAD-8CA6-4196-B012-70D2DED49507}" destId="{69CE5075-05E7-48F1-8D55-FF77C52848F6}" srcOrd="0" destOrd="0" presId="urn:microsoft.com/office/officeart/2005/8/layout/hierarchy1"/>
    <dgm:cxn modelId="{7DD7AFFB-540B-4795-AACE-2D6F8FC4DE97}" type="presParOf" srcId="{31411BAD-8CA6-4196-B012-70D2DED49507}" destId="{2DC46BAA-9DB9-4A0A-9C38-13A31FF041F2}" srcOrd="1" destOrd="0" presId="urn:microsoft.com/office/officeart/2005/8/layout/hierarchy1"/>
    <dgm:cxn modelId="{2CA6CA78-C966-4802-849D-A30D4C0C0887}" type="presParOf" srcId="{23A86045-49E8-46FD-A718-9ACC350F9BCE}" destId="{364547D1-3CA4-41A7-AAD0-058F140A813C}" srcOrd="1" destOrd="0" presId="urn:microsoft.com/office/officeart/2005/8/layout/hierarchy1"/>
    <dgm:cxn modelId="{D79E171A-4C5A-4794-940C-5F14A732C130}" type="presParOf" srcId="{A60602B7-14F5-426A-86E3-5ED4349C637F}" destId="{1A6A9761-E8D2-493C-9D09-3A1B919A9C04}" srcOrd="2" destOrd="0" presId="urn:microsoft.com/office/officeart/2005/8/layout/hierarchy1"/>
    <dgm:cxn modelId="{01DC4AC7-8F8D-4719-87D4-E35BD418E074}" type="presParOf" srcId="{A60602B7-14F5-426A-86E3-5ED4349C637F}" destId="{2D6C746A-1983-4DA2-B9D6-F50C0C865D7B}" srcOrd="3" destOrd="0" presId="urn:microsoft.com/office/officeart/2005/8/layout/hierarchy1"/>
    <dgm:cxn modelId="{B35CB87F-7225-4CCC-AD79-E17D8F2EED54}" type="presParOf" srcId="{2D6C746A-1983-4DA2-B9D6-F50C0C865D7B}" destId="{F65D140A-3736-4F5A-BE89-0A2971E87295}" srcOrd="0" destOrd="0" presId="urn:microsoft.com/office/officeart/2005/8/layout/hierarchy1"/>
    <dgm:cxn modelId="{D6C66742-C12A-4E61-A5E7-C67E81994F63}" type="presParOf" srcId="{F65D140A-3736-4F5A-BE89-0A2971E87295}" destId="{82A12131-6797-433A-BEA8-32294B183347}" srcOrd="0" destOrd="0" presId="urn:microsoft.com/office/officeart/2005/8/layout/hierarchy1"/>
    <dgm:cxn modelId="{6AFCB4AF-B30E-4723-9725-F204A4A4F83B}" type="presParOf" srcId="{F65D140A-3736-4F5A-BE89-0A2971E87295}" destId="{AC7FA60E-F72C-4A3A-B767-6333DA1DA2B0}" srcOrd="1" destOrd="0" presId="urn:microsoft.com/office/officeart/2005/8/layout/hierarchy1"/>
    <dgm:cxn modelId="{D9444F9A-510D-426C-B9BE-230C9645A07B}" type="presParOf" srcId="{2D6C746A-1983-4DA2-B9D6-F50C0C865D7B}" destId="{AAF6D05F-943F-4FB3-ACBB-6CFB6196AE20}" srcOrd="1" destOrd="0" presId="urn:microsoft.com/office/officeart/2005/8/layout/hierarchy1"/>
    <dgm:cxn modelId="{81522054-06B8-4B52-AA8C-E8D48A599BAC}" type="presParOf" srcId="{A60602B7-14F5-426A-86E3-5ED4349C637F}" destId="{6A2403E9-4CBE-42D2-BECE-32E09959D18C}" srcOrd="4" destOrd="0" presId="urn:microsoft.com/office/officeart/2005/8/layout/hierarchy1"/>
    <dgm:cxn modelId="{182662DF-8265-4211-B322-F0A3E52E63DB}" type="presParOf" srcId="{A60602B7-14F5-426A-86E3-5ED4349C637F}" destId="{8E638FBD-F376-4D7E-B20A-4FD845754B6D}" srcOrd="5" destOrd="0" presId="urn:microsoft.com/office/officeart/2005/8/layout/hierarchy1"/>
    <dgm:cxn modelId="{6B51F79E-AF52-4385-A3DF-DBDE8D3B49AE}" type="presParOf" srcId="{8E638FBD-F376-4D7E-B20A-4FD845754B6D}" destId="{26DB9C00-4005-44FA-BB8D-A68887FC8128}" srcOrd="0" destOrd="0" presId="urn:microsoft.com/office/officeart/2005/8/layout/hierarchy1"/>
    <dgm:cxn modelId="{5BDA27CF-62BF-4054-B99F-1A5685FF045C}" type="presParOf" srcId="{26DB9C00-4005-44FA-BB8D-A68887FC8128}" destId="{612B0B40-4E5E-47F9-B149-D2AA601894A8}" srcOrd="0" destOrd="0" presId="urn:microsoft.com/office/officeart/2005/8/layout/hierarchy1"/>
    <dgm:cxn modelId="{D4BADC95-F5AF-4107-B2E5-481C8C160365}" type="presParOf" srcId="{26DB9C00-4005-44FA-BB8D-A68887FC8128}" destId="{25EF97AB-9533-45E3-B98B-64F26D2972EE}" srcOrd="1" destOrd="0" presId="urn:microsoft.com/office/officeart/2005/8/layout/hierarchy1"/>
    <dgm:cxn modelId="{D3B149A0-80C0-47DC-96CD-68290C63AB14}" type="presParOf" srcId="{8E638FBD-F376-4D7E-B20A-4FD845754B6D}" destId="{C8596B06-85F2-48A4-BBA5-AF2C6092AFD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DF495A3-425A-4379-BDAF-7D0B9EE87CE8}" type="doc">
      <dgm:prSet loTypeId="urn:microsoft.com/office/officeart/2005/8/layout/vList4#2" loCatId="list" qsTypeId="urn:microsoft.com/office/officeart/2005/8/quickstyle/simple1" qsCatId="simple" csTypeId="urn:microsoft.com/office/officeart/2005/8/colors/accent1_2" csCatId="accent1" phldr="1"/>
      <dgm:spPr/>
      <dgm:t>
        <a:bodyPr/>
        <a:lstStyle/>
        <a:p>
          <a:endParaRPr lang="en-US"/>
        </a:p>
      </dgm:t>
    </dgm:pt>
    <dgm:pt modelId="{8267AE3D-FFCC-4A4D-AC77-34A5CB570919}">
      <dgm:prSet phldrT="[Text]" custT="1"/>
      <dgm:spPr/>
      <dgm:t>
        <a:bodyPr/>
        <a:lstStyle/>
        <a:p>
          <a:r>
            <a:rPr lang="en-US" sz="2400" b="1" smtClean="0">
              <a:latin typeface="Times New Roman" pitchFamily="18" charset="0"/>
              <a:cs typeface="Times New Roman" pitchFamily="18" charset="0"/>
            </a:rPr>
            <a:t>Cá nhân </a:t>
          </a:r>
        </a:p>
        <a:p>
          <a:r>
            <a:rPr lang="en-US" sz="2400" i="1" smtClean="0">
              <a:latin typeface="Times New Roman" pitchFamily="18" charset="0"/>
              <a:cs typeface="Times New Roman" pitchFamily="18" charset="0"/>
            </a:rPr>
            <a:t>(Individuals)</a:t>
          </a:r>
          <a:endParaRPr lang="en-US" sz="2400" i="1">
            <a:latin typeface="Times New Roman" pitchFamily="18" charset="0"/>
            <a:cs typeface="Times New Roman" pitchFamily="18" charset="0"/>
          </a:endParaRPr>
        </a:p>
      </dgm:t>
    </dgm:pt>
    <dgm:pt modelId="{2E5E3027-48D1-4600-8E49-0DABDAEDE563}" type="parTrans" cxnId="{8A183555-972E-4056-97C7-28549C88AC6C}">
      <dgm:prSet/>
      <dgm:spPr/>
      <dgm:t>
        <a:bodyPr/>
        <a:lstStyle/>
        <a:p>
          <a:endParaRPr lang="en-US" sz="2400">
            <a:latin typeface="Times New Roman" pitchFamily="18" charset="0"/>
            <a:cs typeface="Times New Roman" pitchFamily="18" charset="0"/>
          </a:endParaRPr>
        </a:p>
      </dgm:t>
    </dgm:pt>
    <dgm:pt modelId="{7F4A7E6F-1F90-4E3F-A38F-719218E44A08}" type="sibTrans" cxnId="{8A183555-972E-4056-97C7-28549C88AC6C}">
      <dgm:prSet/>
      <dgm:spPr/>
      <dgm:t>
        <a:bodyPr/>
        <a:lstStyle/>
        <a:p>
          <a:endParaRPr lang="en-US" sz="2400">
            <a:latin typeface="Times New Roman" pitchFamily="18" charset="0"/>
            <a:cs typeface="Times New Roman" pitchFamily="18" charset="0"/>
          </a:endParaRPr>
        </a:p>
      </dgm:t>
    </dgm:pt>
    <dgm:pt modelId="{D4669EEB-4A74-4C76-A6FC-D3F1B086DC03}">
      <dgm:prSet phldrT="[Text]" custT="1"/>
      <dgm:spPr/>
      <dgm:t>
        <a:bodyPr/>
        <a:lstStyle/>
        <a:p>
          <a:r>
            <a:rPr lang="en-US" sz="2400" b="1" smtClean="0">
              <a:latin typeface="Times New Roman" pitchFamily="18" charset="0"/>
              <a:cs typeface="Times New Roman" pitchFamily="18" charset="0"/>
            </a:rPr>
            <a:t>Pháp nhân </a:t>
          </a:r>
        </a:p>
        <a:p>
          <a:r>
            <a:rPr lang="en-US" sz="2400" b="0" i="1" smtClean="0">
              <a:latin typeface="Times New Roman" pitchFamily="18" charset="0"/>
              <a:cs typeface="Times New Roman" pitchFamily="18" charset="0"/>
            </a:rPr>
            <a:t>(Legal persons)</a:t>
          </a:r>
          <a:endParaRPr lang="en-US" sz="2400" b="0" i="1">
            <a:latin typeface="Times New Roman" pitchFamily="18" charset="0"/>
            <a:cs typeface="Times New Roman" pitchFamily="18" charset="0"/>
          </a:endParaRPr>
        </a:p>
      </dgm:t>
    </dgm:pt>
    <dgm:pt modelId="{474C516C-1B00-4A16-A977-788007E57618}" type="parTrans" cxnId="{326ADC28-B1BF-42BE-BA21-FAAA8A24760E}">
      <dgm:prSet/>
      <dgm:spPr/>
      <dgm:t>
        <a:bodyPr/>
        <a:lstStyle/>
        <a:p>
          <a:endParaRPr lang="en-US" sz="2400">
            <a:latin typeface="Times New Roman" pitchFamily="18" charset="0"/>
            <a:cs typeface="Times New Roman" pitchFamily="18" charset="0"/>
          </a:endParaRPr>
        </a:p>
      </dgm:t>
    </dgm:pt>
    <dgm:pt modelId="{8CE066C0-364A-4339-9B3C-3274932A19AF}" type="sibTrans" cxnId="{326ADC28-B1BF-42BE-BA21-FAAA8A24760E}">
      <dgm:prSet/>
      <dgm:spPr/>
      <dgm:t>
        <a:bodyPr/>
        <a:lstStyle/>
        <a:p>
          <a:endParaRPr lang="en-US" sz="2400">
            <a:latin typeface="Times New Roman" pitchFamily="18" charset="0"/>
            <a:cs typeface="Times New Roman" pitchFamily="18" charset="0"/>
          </a:endParaRPr>
        </a:p>
      </dgm:t>
    </dgm:pt>
    <dgm:pt modelId="{00A1CEF4-1027-4CCA-9E81-EC2897A88270}">
      <dgm:prSet phldrT="[Text]" custT="1"/>
      <dgm:spPr/>
      <dgm:t>
        <a:bodyPr/>
        <a:lstStyle/>
        <a:p>
          <a:r>
            <a:rPr lang="en-US" sz="2400" b="1" smtClean="0">
              <a:latin typeface="Times New Roman" pitchFamily="18" charset="0"/>
              <a:cs typeface="Times New Roman" pitchFamily="18" charset="0"/>
            </a:rPr>
            <a:t>Hộ gia đình </a:t>
          </a:r>
        </a:p>
        <a:p>
          <a:r>
            <a:rPr lang="en-US" sz="2400" b="0" i="1" smtClean="0">
              <a:latin typeface="Times New Roman" pitchFamily="18" charset="0"/>
              <a:cs typeface="Times New Roman" pitchFamily="18" charset="0"/>
            </a:rPr>
            <a:t>(Family households)</a:t>
          </a:r>
          <a:endParaRPr lang="en-US" sz="2400" b="0" i="1">
            <a:latin typeface="Times New Roman" pitchFamily="18" charset="0"/>
            <a:cs typeface="Times New Roman" pitchFamily="18" charset="0"/>
          </a:endParaRPr>
        </a:p>
      </dgm:t>
    </dgm:pt>
    <dgm:pt modelId="{E269684A-D46A-49A6-98BC-360C07A42A41}" type="parTrans" cxnId="{1E8609E1-D81D-4EC0-9233-98C6E927F93C}">
      <dgm:prSet/>
      <dgm:spPr/>
      <dgm:t>
        <a:bodyPr/>
        <a:lstStyle/>
        <a:p>
          <a:endParaRPr lang="en-US" sz="2400">
            <a:latin typeface="Times New Roman" pitchFamily="18" charset="0"/>
            <a:cs typeface="Times New Roman" pitchFamily="18" charset="0"/>
          </a:endParaRPr>
        </a:p>
      </dgm:t>
    </dgm:pt>
    <dgm:pt modelId="{9A0D1D87-E31B-42D6-8E39-270E86C1460D}" type="sibTrans" cxnId="{1E8609E1-D81D-4EC0-9233-98C6E927F93C}">
      <dgm:prSet/>
      <dgm:spPr/>
      <dgm:t>
        <a:bodyPr/>
        <a:lstStyle/>
        <a:p>
          <a:endParaRPr lang="en-US" sz="2400">
            <a:latin typeface="Times New Roman" pitchFamily="18" charset="0"/>
            <a:cs typeface="Times New Roman" pitchFamily="18" charset="0"/>
          </a:endParaRPr>
        </a:p>
      </dgm:t>
    </dgm:pt>
    <dgm:pt modelId="{76E34D84-479E-4965-A9C2-7A831B98E4AA}">
      <dgm:prSet phldrT="[Text]" custT="1"/>
      <dgm:spPr/>
      <dgm:t>
        <a:bodyPr/>
        <a:lstStyle/>
        <a:p>
          <a:r>
            <a:rPr lang="en-US" sz="2400" b="1" smtClean="0">
              <a:latin typeface="Times New Roman" pitchFamily="18" charset="0"/>
              <a:cs typeface="Times New Roman" pitchFamily="18" charset="0"/>
            </a:rPr>
            <a:t>Tổ hợp tác </a:t>
          </a:r>
        </a:p>
        <a:p>
          <a:r>
            <a:rPr lang="en-US" sz="2400" b="1" i="1" smtClean="0">
              <a:latin typeface="Times New Roman" pitchFamily="18" charset="0"/>
              <a:cs typeface="Times New Roman" pitchFamily="18" charset="0"/>
            </a:rPr>
            <a:t>(Cooperative groups)</a:t>
          </a:r>
          <a:endParaRPr lang="en-US" sz="2400" b="1" i="1">
            <a:latin typeface="Times New Roman" pitchFamily="18" charset="0"/>
            <a:cs typeface="Times New Roman" pitchFamily="18" charset="0"/>
          </a:endParaRPr>
        </a:p>
      </dgm:t>
    </dgm:pt>
    <dgm:pt modelId="{7BE1E688-9A29-43B9-BB0F-02BF5B1BD866}" type="parTrans" cxnId="{1EF7304F-A617-4460-9C97-7748D976D861}">
      <dgm:prSet/>
      <dgm:spPr/>
      <dgm:t>
        <a:bodyPr/>
        <a:lstStyle/>
        <a:p>
          <a:endParaRPr lang="en-US" sz="2400">
            <a:latin typeface="Times New Roman" pitchFamily="18" charset="0"/>
            <a:cs typeface="Times New Roman" pitchFamily="18" charset="0"/>
          </a:endParaRPr>
        </a:p>
      </dgm:t>
    </dgm:pt>
    <dgm:pt modelId="{3C796ADD-C4CB-4B37-A89B-B1D72F97EC22}" type="sibTrans" cxnId="{1EF7304F-A617-4460-9C97-7748D976D861}">
      <dgm:prSet/>
      <dgm:spPr/>
      <dgm:t>
        <a:bodyPr/>
        <a:lstStyle/>
        <a:p>
          <a:endParaRPr lang="en-US" sz="2400">
            <a:latin typeface="Times New Roman" pitchFamily="18" charset="0"/>
            <a:cs typeface="Times New Roman" pitchFamily="18" charset="0"/>
          </a:endParaRPr>
        </a:p>
      </dgm:t>
    </dgm:pt>
    <dgm:pt modelId="{13886FB2-FE2D-45D2-AEC1-3CB611157CBF}">
      <dgm:prSet phldrT="[Text]" custT="1"/>
      <dgm:spPr/>
      <dgm:t>
        <a:bodyPr/>
        <a:lstStyle/>
        <a:p>
          <a:r>
            <a:rPr lang="en-US" sz="2400" b="1" smtClean="0">
              <a:latin typeface="Times New Roman" pitchFamily="18" charset="0"/>
              <a:cs typeface="Times New Roman" pitchFamily="18" charset="0"/>
            </a:rPr>
            <a:t>Nhà nước CHXHCN VN </a:t>
          </a:r>
        </a:p>
        <a:p>
          <a:r>
            <a:rPr lang="en-US" sz="2400" i="1" smtClean="0">
              <a:latin typeface="Times New Roman" pitchFamily="18" charset="0"/>
              <a:cs typeface="Times New Roman" pitchFamily="18" charset="0"/>
            </a:rPr>
            <a:t>(Socialist Republic of Vietnam)</a:t>
          </a:r>
          <a:endParaRPr lang="en-US" sz="2400" i="1">
            <a:latin typeface="Times New Roman" pitchFamily="18" charset="0"/>
            <a:cs typeface="Times New Roman" pitchFamily="18" charset="0"/>
          </a:endParaRPr>
        </a:p>
      </dgm:t>
    </dgm:pt>
    <dgm:pt modelId="{00A5616C-9CD9-4009-AD96-FE3CC626489D}" type="parTrans" cxnId="{0A0E3678-736F-4DF9-AF15-7054D0AD385D}">
      <dgm:prSet/>
      <dgm:spPr/>
      <dgm:t>
        <a:bodyPr/>
        <a:lstStyle/>
        <a:p>
          <a:endParaRPr lang="en-US" sz="2400">
            <a:latin typeface="Times New Roman" pitchFamily="18" charset="0"/>
            <a:cs typeface="Times New Roman" pitchFamily="18" charset="0"/>
          </a:endParaRPr>
        </a:p>
      </dgm:t>
    </dgm:pt>
    <dgm:pt modelId="{6E08C2DE-A026-4BCC-B324-FAE23D61916B}" type="sibTrans" cxnId="{0A0E3678-736F-4DF9-AF15-7054D0AD385D}">
      <dgm:prSet/>
      <dgm:spPr/>
      <dgm:t>
        <a:bodyPr/>
        <a:lstStyle/>
        <a:p>
          <a:endParaRPr lang="en-US" sz="2400">
            <a:latin typeface="Times New Roman" pitchFamily="18" charset="0"/>
            <a:cs typeface="Times New Roman" pitchFamily="18" charset="0"/>
          </a:endParaRPr>
        </a:p>
      </dgm:t>
    </dgm:pt>
    <dgm:pt modelId="{781B6268-8B4E-4AA5-9BAD-C23EC8917815}" type="pres">
      <dgm:prSet presAssocID="{0DF495A3-425A-4379-BDAF-7D0B9EE87CE8}" presName="linear" presStyleCnt="0">
        <dgm:presLayoutVars>
          <dgm:dir/>
          <dgm:resizeHandles val="exact"/>
        </dgm:presLayoutVars>
      </dgm:prSet>
      <dgm:spPr/>
      <dgm:t>
        <a:bodyPr/>
        <a:lstStyle/>
        <a:p>
          <a:endParaRPr lang="en-US"/>
        </a:p>
      </dgm:t>
    </dgm:pt>
    <dgm:pt modelId="{CE90E540-947C-4DD9-A5D7-774D84E82427}" type="pres">
      <dgm:prSet presAssocID="{8267AE3D-FFCC-4A4D-AC77-34A5CB570919}" presName="comp" presStyleCnt="0"/>
      <dgm:spPr/>
    </dgm:pt>
    <dgm:pt modelId="{DD8A8A57-1DE0-44CF-A61A-E0F356C67D8E}" type="pres">
      <dgm:prSet presAssocID="{8267AE3D-FFCC-4A4D-AC77-34A5CB570919}" presName="box" presStyleLbl="node1" presStyleIdx="0" presStyleCnt="5"/>
      <dgm:spPr/>
      <dgm:t>
        <a:bodyPr/>
        <a:lstStyle/>
        <a:p>
          <a:endParaRPr lang="en-US"/>
        </a:p>
      </dgm:t>
    </dgm:pt>
    <dgm:pt modelId="{404FA08B-CE3D-4859-9305-312B886301EF}" type="pres">
      <dgm:prSet presAssocID="{8267AE3D-FFCC-4A4D-AC77-34A5CB570919}" presName="img" presStyleLbl="fgImgPlace1" presStyleIdx="0" presStyleCnt="5"/>
      <dgm:spPr>
        <a:blipFill rotWithShape="0">
          <a:blip xmlns:r="http://schemas.openxmlformats.org/officeDocument/2006/relationships" r:embed="rId1"/>
          <a:stretch>
            <a:fillRect/>
          </a:stretch>
        </a:blipFill>
      </dgm:spPr>
    </dgm:pt>
    <dgm:pt modelId="{074C3C27-812C-48A0-A78A-30B9D6447829}" type="pres">
      <dgm:prSet presAssocID="{8267AE3D-FFCC-4A4D-AC77-34A5CB570919}" presName="text" presStyleLbl="node1" presStyleIdx="0" presStyleCnt="5">
        <dgm:presLayoutVars>
          <dgm:bulletEnabled val="1"/>
        </dgm:presLayoutVars>
      </dgm:prSet>
      <dgm:spPr/>
      <dgm:t>
        <a:bodyPr/>
        <a:lstStyle/>
        <a:p>
          <a:endParaRPr lang="en-US"/>
        </a:p>
      </dgm:t>
    </dgm:pt>
    <dgm:pt modelId="{C0B62DFD-F18F-4F71-A8A7-E6E0B8771159}" type="pres">
      <dgm:prSet presAssocID="{7F4A7E6F-1F90-4E3F-A38F-719218E44A08}" presName="spacer" presStyleCnt="0"/>
      <dgm:spPr/>
    </dgm:pt>
    <dgm:pt modelId="{AA73017D-36F8-46B8-9778-B7F06496378E}" type="pres">
      <dgm:prSet presAssocID="{D4669EEB-4A74-4C76-A6FC-D3F1B086DC03}" presName="comp" presStyleCnt="0"/>
      <dgm:spPr/>
    </dgm:pt>
    <dgm:pt modelId="{0BB7881F-575B-4EE3-9590-76AD1AF342A7}" type="pres">
      <dgm:prSet presAssocID="{D4669EEB-4A74-4C76-A6FC-D3F1B086DC03}" presName="box" presStyleLbl="node1" presStyleIdx="1" presStyleCnt="5"/>
      <dgm:spPr/>
      <dgm:t>
        <a:bodyPr/>
        <a:lstStyle/>
        <a:p>
          <a:endParaRPr lang="en-US"/>
        </a:p>
      </dgm:t>
    </dgm:pt>
    <dgm:pt modelId="{C5E93CDD-A222-482F-82B3-F12D8320EF2C}" type="pres">
      <dgm:prSet presAssocID="{D4669EEB-4A74-4C76-A6FC-D3F1B086DC03}" presName="img" presStyleLbl="fgImgPlace1" presStyleIdx="1" presStyleCnt="5"/>
      <dgm:spPr>
        <a:blipFill rotWithShape="0">
          <a:blip xmlns:r="http://schemas.openxmlformats.org/officeDocument/2006/relationships" r:embed="rId2"/>
          <a:stretch>
            <a:fillRect/>
          </a:stretch>
        </a:blipFill>
      </dgm:spPr>
    </dgm:pt>
    <dgm:pt modelId="{495DB6D9-04CB-4F76-9161-0B94A11DCBC9}" type="pres">
      <dgm:prSet presAssocID="{D4669EEB-4A74-4C76-A6FC-D3F1B086DC03}" presName="text" presStyleLbl="node1" presStyleIdx="1" presStyleCnt="5">
        <dgm:presLayoutVars>
          <dgm:bulletEnabled val="1"/>
        </dgm:presLayoutVars>
      </dgm:prSet>
      <dgm:spPr/>
      <dgm:t>
        <a:bodyPr/>
        <a:lstStyle/>
        <a:p>
          <a:endParaRPr lang="en-US"/>
        </a:p>
      </dgm:t>
    </dgm:pt>
    <dgm:pt modelId="{2243DB76-44DB-4044-AAF3-0367D2894A41}" type="pres">
      <dgm:prSet presAssocID="{8CE066C0-364A-4339-9B3C-3274932A19AF}" presName="spacer" presStyleCnt="0"/>
      <dgm:spPr/>
    </dgm:pt>
    <dgm:pt modelId="{17E62D7D-17A7-4D0F-8524-BCF4E9121C37}" type="pres">
      <dgm:prSet presAssocID="{00A1CEF4-1027-4CCA-9E81-EC2897A88270}" presName="comp" presStyleCnt="0"/>
      <dgm:spPr/>
    </dgm:pt>
    <dgm:pt modelId="{17FA9E3D-B34F-474F-A883-0CA70D30C035}" type="pres">
      <dgm:prSet presAssocID="{00A1CEF4-1027-4CCA-9E81-EC2897A88270}" presName="box" presStyleLbl="node1" presStyleIdx="2" presStyleCnt="5"/>
      <dgm:spPr/>
      <dgm:t>
        <a:bodyPr/>
        <a:lstStyle/>
        <a:p>
          <a:endParaRPr lang="en-US"/>
        </a:p>
      </dgm:t>
    </dgm:pt>
    <dgm:pt modelId="{955314E8-7F1F-43C1-9EEB-AABCCEFF4E3D}" type="pres">
      <dgm:prSet presAssocID="{00A1CEF4-1027-4CCA-9E81-EC2897A88270}" presName="img" presStyleLbl="fgImgPlace1" presStyleIdx="2" presStyleCnt="5"/>
      <dgm:spPr>
        <a:blipFill rotWithShape="0">
          <a:blip xmlns:r="http://schemas.openxmlformats.org/officeDocument/2006/relationships" r:embed="rId3"/>
          <a:stretch>
            <a:fillRect/>
          </a:stretch>
        </a:blipFill>
      </dgm:spPr>
    </dgm:pt>
    <dgm:pt modelId="{BE01FFBC-11AF-4E38-BCFC-1A974AE10EDF}" type="pres">
      <dgm:prSet presAssocID="{00A1CEF4-1027-4CCA-9E81-EC2897A88270}" presName="text" presStyleLbl="node1" presStyleIdx="2" presStyleCnt="5">
        <dgm:presLayoutVars>
          <dgm:bulletEnabled val="1"/>
        </dgm:presLayoutVars>
      </dgm:prSet>
      <dgm:spPr/>
      <dgm:t>
        <a:bodyPr/>
        <a:lstStyle/>
        <a:p>
          <a:endParaRPr lang="en-US"/>
        </a:p>
      </dgm:t>
    </dgm:pt>
    <dgm:pt modelId="{B728AA00-177A-45FE-AF1E-673178A4C5AB}" type="pres">
      <dgm:prSet presAssocID="{9A0D1D87-E31B-42D6-8E39-270E86C1460D}" presName="spacer" presStyleCnt="0"/>
      <dgm:spPr/>
    </dgm:pt>
    <dgm:pt modelId="{74BE3D7D-06B1-4DCC-82B1-6BAEEE717F63}" type="pres">
      <dgm:prSet presAssocID="{76E34D84-479E-4965-A9C2-7A831B98E4AA}" presName="comp" presStyleCnt="0"/>
      <dgm:spPr/>
    </dgm:pt>
    <dgm:pt modelId="{CAF314E2-143D-4324-B751-203CA083929D}" type="pres">
      <dgm:prSet presAssocID="{76E34D84-479E-4965-A9C2-7A831B98E4AA}" presName="box" presStyleLbl="node1" presStyleIdx="3" presStyleCnt="5"/>
      <dgm:spPr/>
      <dgm:t>
        <a:bodyPr/>
        <a:lstStyle/>
        <a:p>
          <a:endParaRPr lang="en-US"/>
        </a:p>
      </dgm:t>
    </dgm:pt>
    <dgm:pt modelId="{C1F6E61F-24B1-449E-89EF-912C74CDD4A1}" type="pres">
      <dgm:prSet presAssocID="{76E34D84-479E-4965-A9C2-7A831B98E4AA}" presName="img" presStyleLbl="fgImgPlace1" presStyleIdx="3" presStyleCnt="5"/>
      <dgm:spPr>
        <a:blipFill rotWithShape="0">
          <a:blip xmlns:r="http://schemas.openxmlformats.org/officeDocument/2006/relationships" r:embed="rId4"/>
          <a:stretch>
            <a:fillRect/>
          </a:stretch>
        </a:blipFill>
      </dgm:spPr>
    </dgm:pt>
    <dgm:pt modelId="{124D2924-3815-4648-B9B2-F8D18BA636A4}" type="pres">
      <dgm:prSet presAssocID="{76E34D84-479E-4965-A9C2-7A831B98E4AA}" presName="text" presStyleLbl="node1" presStyleIdx="3" presStyleCnt="5">
        <dgm:presLayoutVars>
          <dgm:bulletEnabled val="1"/>
        </dgm:presLayoutVars>
      </dgm:prSet>
      <dgm:spPr/>
      <dgm:t>
        <a:bodyPr/>
        <a:lstStyle/>
        <a:p>
          <a:endParaRPr lang="en-US"/>
        </a:p>
      </dgm:t>
    </dgm:pt>
    <dgm:pt modelId="{824C12EF-81ED-4F1A-A7BA-599403A8F114}" type="pres">
      <dgm:prSet presAssocID="{3C796ADD-C4CB-4B37-A89B-B1D72F97EC22}" presName="spacer" presStyleCnt="0"/>
      <dgm:spPr/>
    </dgm:pt>
    <dgm:pt modelId="{730E093F-BAB6-4900-9196-86291617F458}" type="pres">
      <dgm:prSet presAssocID="{13886FB2-FE2D-45D2-AEC1-3CB611157CBF}" presName="comp" presStyleCnt="0"/>
      <dgm:spPr/>
    </dgm:pt>
    <dgm:pt modelId="{A5DACD52-945C-477F-8D9B-32EB5A2FA673}" type="pres">
      <dgm:prSet presAssocID="{13886FB2-FE2D-45D2-AEC1-3CB611157CBF}" presName="box" presStyleLbl="node1" presStyleIdx="4" presStyleCnt="5"/>
      <dgm:spPr/>
      <dgm:t>
        <a:bodyPr/>
        <a:lstStyle/>
        <a:p>
          <a:endParaRPr lang="en-US"/>
        </a:p>
      </dgm:t>
    </dgm:pt>
    <dgm:pt modelId="{8B35B76B-2C07-48D3-8CB8-392EA3EFDA44}" type="pres">
      <dgm:prSet presAssocID="{13886FB2-FE2D-45D2-AEC1-3CB611157CBF}" presName="img" presStyleLbl="fgImgPlace1" presStyleIdx="4" presStyleCnt="5"/>
      <dgm:spPr>
        <a:blipFill rotWithShape="0">
          <a:blip xmlns:r="http://schemas.openxmlformats.org/officeDocument/2006/relationships" r:embed="rId5"/>
          <a:stretch>
            <a:fillRect/>
          </a:stretch>
        </a:blipFill>
      </dgm:spPr>
    </dgm:pt>
    <dgm:pt modelId="{6F841B90-86C6-455A-8625-E69A035F3673}" type="pres">
      <dgm:prSet presAssocID="{13886FB2-FE2D-45D2-AEC1-3CB611157CBF}" presName="text" presStyleLbl="node1" presStyleIdx="4" presStyleCnt="5">
        <dgm:presLayoutVars>
          <dgm:bulletEnabled val="1"/>
        </dgm:presLayoutVars>
      </dgm:prSet>
      <dgm:spPr/>
      <dgm:t>
        <a:bodyPr/>
        <a:lstStyle/>
        <a:p>
          <a:endParaRPr lang="en-US"/>
        </a:p>
      </dgm:t>
    </dgm:pt>
  </dgm:ptLst>
  <dgm:cxnLst>
    <dgm:cxn modelId="{DC615F9C-679E-47FF-98D2-2FA1261A4350}" type="presOf" srcId="{D4669EEB-4A74-4C76-A6FC-D3F1B086DC03}" destId="{495DB6D9-04CB-4F76-9161-0B94A11DCBC9}" srcOrd="1" destOrd="0" presId="urn:microsoft.com/office/officeart/2005/8/layout/vList4#2"/>
    <dgm:cxn modelId="{2DC69F4F-A209-46B0-8BFD-957BBDDAAB6F}" type="presOf" srcId="{0DF495A3-425A-4379-BDAF-7D0B9EE87CE8}" destId="{781B6268-8B4E-4AA5-9BAD-C23EC8917815}" srcOrd="0" destOrd="0" presId="urn:microsoft.com/office/officeart/2005/8/layout/vList4#2"/>
    <dgm:cxn modelId="{8A183555-972E-4056-97C7-28549C88AC6C}" srcId="{0DF495A3-425A-4379-BDAF-7D0B9EE87CE8}" destId="{8267AE3D-FFCC-4A4D-AC77-34A5CB570919}" srcOrd="0" destOrd="0" parTransId="{2E5E3027-48D1-4600-8E49-0DABDAEDE563}" sibTransId="{7F4A7E6F-1F90-4E3F-A38F-719218E44A08}"/>
    <dgm:cxn modelId="{1EF7304F-A617-4460-9C97-7748D976D861}" srcId="{0DF495A3-425A-4379-BDAF-7D0B9EE87CE8}" destId="{76E34D84-479E-4965-A9C2-7A831B98E4AA}" srcOrd="3" destOrd="0" parTransId="{7BE1E688-9A29-43B9-BB0F-02BF5B1BD866}" sibTransId="{3C796ADD-C4CB-4B37-A89B-B1D72F97EC22}"/>
    <dgm:cxn modelId="{EC8341DE-95BC-46E1-BE27-A5E24CEC898D}" type="presOf" srcId="{00A1CEF4-1027-4CCA-9E81-EC2897A88270}" destId="{BE01FFBC-11AF-4E38-BCFC-1A974AE10EDF}" srcOrd="1" destOrd="0" presId="urn:microsoft.com/office/officeart/2005/8/layout/vList4#2"/>
    <dgm:cxn modelId="{5E428E54-51BC-4435-811E-0494FF71D878}" type="presOf" srcId="{00A1CEF4-1027-4CCA-9E81-EC2897A88270}" destId="{17FA9E3D-B34F-474F-A883-0CA70D30C035}" srcOrd="0" destOrd="0" presId="urn:microsoft.com/office/officeart/2005/8/layout/vList4#2"/>
    <dgm:cxn modelId="{8CA5A63F-2617-43F4-B4BD-8288F0BE5AB2}" type="presOf" srcId="{13886FB2-FE2D-45D2-AEC1-3CB611157CBF}" destId="{A5DACD52-945C-477F-8D9B-32EB5A2FA673}" srcOrd="0" destOrd="0" presId="urn:microsoft.com/office/officeart/2005/8/layout/vList4#2"/>
    <dgm:cxn modelId="{3DFF59A2-010D-4BF3-9884-1C1C1CB0871D}" type="presOf" srcId="{76E34D84-479E-4965-A9C2-7A831B98E4AA}" destId="{CAF314E2-143D-4324-B751-203CA083929D}" srcOrd="0" destOrd="0" presId="urn:microsoft.com/office/officeart/2005/8/layout/vList4#2"/>
    <dgm:cxn modelId="{1DC164BB-AA62-4337-999C-8B38D962686F}" type="presOf" srcId="{D4669EEB-4A74-4C76-A6FC-D3F1B086DC03}" destId="{0BB7881F-575B-4EE3-9590-76AD1AF342A7}" srcOrd="0" destOrd="0" presId="urn:microsoft.com/office/officeart/2005/8/layout/vList4#2"/>
    <dgm:cxn modelId="{326ADC28-B1BF-42BE-BA21-FAAA8A24760E}" srcId="{0DF495A3-425A-4379-BDAF-7D0B9EE87CE8}" destId="{D4669EEB-4A74-4C76-A6FC-D3F1B086DC03}" srcOrd="1" destOrd="0" parTransId="{474C516C-1B00-4A16-A977-788007E57618}" sibTransId="{8CE066C0-364A-4339-9B3C-3274932A19AF}"/>
    <dgm:cxn modelId="{FD36968B-F566-452E-8030-90FD64F7106A}" type="presOf" srcId="{13886FB2-FE2D-45D2-AEC1-3CB611157CBF}" destId="{6F841B90-86C6-455A-8625-E69A035F3673}" srcOrd="1" destOrd="0" presId="urn:microsoft.com/office/officeart/2005/8/layout/vList4#2"/>
    <dgm:cxn modelId="{1E8609E1-D81D-4EC0-9233-98C6E927F93C}" srcId="{0DF495A3-425A-4379-BDAF-7D0B9EE87CE8}" destId="{00A1CEF4-1027-4CCA-9E81-EC2897A88270}" srcOrd="2" destOrd="0" parTransId="{E269684A-D46A-49A6-98BC-360C07A42A41}" sibTransId="{9A0D1D87-E31B-42D6-8E39-270E86C1460D}"/>
    <dgm:cxn modelId="{97180B03-5B9E-4F21-936F-BA6C07005FC7}" type="presOf" srcId="{8267AE3D-FFCC-4A4D-AC77-34A5CB570919}" destId="{DD8A8A57-1DE0-44CF-A61A-E0F356C67D8E}" srcOrd="0" destOrd="0" presId="urn:microsoft.com/office/officeart/2005/8/layout/vList4#2"/>
    <dgm:cxn modelId="{CF05A8A1-6908-4972-8C12-34405E3BE026}" type="presOf" srcId="{76E34D84-479E-4965-A9C2-7A831B98E4AA}" destId="{124D2924-3815-4648-B9B2-F8D18BA636A4}" srcOrd="1" destOrd="0" presId="urn:microsoft.com/office/officeart/2005/8/layout/vList4#2"/>
    <dgm:cxn modelId="{0A0E3678-736F-4DF9-AF15-7054D0AD385D}" srcId="{0DF495A3-425A-4379-BDAF-7D0B9EE87CE8}" destId="{13886FB2-FE2D-45D2-AEC1-3CB611157CBF}" srcOrd="4" destOrd="0" parTransId="{00A5616C-9CD9-4009-AD96-FE3CC626489D}" sibTransId="{6E08C2DE-A026-4BCC-B324-FAE23D61916B}"/>
    <dgm:cxn modelId="{55EAA0C3-E635-4EF1-9AA8-7F917631B82B}" type="presOf" srcId="{8267AE3D-FFCC-4A4D-AC77-34A5CB570919}" destId="{074C3C27-812C-48A0-A78A-30B9D6447829}" srcOrd="1" destOrd="0" presId="urn:microsoft.com/office/officeart/2005/8/layout/vList4#2"/>
    <dgm:cxn modelId="{9187EE62-A3D2-4E41-BF15-914426D1D838}" type="presParOf" srcId="{781B6268-8B4E-4AA5-9BAD-C23EC8917815}" destId="{CE90E540-947C-4DD9-A5D7-774D84E82427}" srcOrd="0" destOrd="0" presId="urn:microsoft.com/office/officeart/2005/8/layout/vList4#2"/>
    <dgm:cxn modelId="{A957E207-5444-4A22-8C12-00F56E5C52B7}" type="presParOf" srcId="{CE90E540-947C-4DD9-A5D7-774D84E82427}" destId="{DD8A8A57-1DE0-44CF-A61A-E0F356C67D8E}" srcOrd="0" destOrd="0" presId="urn:microsoft.com/office/officeart/2005/8/layout/vList4#2"/>
    <dgm:cxn modelId="{B1ABF5E4-B5B5-41EB-8FA3-AA2D3A24D6A7}" type="presParOf" srcId="{CE90E540-947C-4DD9-A5D7-774D84E82427}" destId="{404FA08B-CE3D-4859-9305-312B886301EF}" srcOrd="1" destOrd="0" presId="urn:microsoft.com/office/officeart/2005/8/layout/vList4#2"/>
    <dgm:cxn modelId="{C31F6A48-61C6-4278-8D3D-331C64FB7A5D}" type="presParOf" srcId="{CE90E540-947C-4DD9-A5D7-774D84E82427}" destId="{074C3C27-812C-48A0-A78A-30B9D6447829}" srcOrd="2" destOrd="0" presId="urn:microsoft.com/office/officeart/2005/8/layout/vList4#2"/>
    <dgm:cxn modelId="{B18964E6-7097-4FDE-B9A6-A66CCF8D0D2E}" type="presParOf" srcId="{781B6268-8B4E-4AA5-9BAD-C23EC8917815}" destId="{C0B62DFD-F18F-4F71-A8A7-E6E0B8771159}" srcOrd="1" destOrd="0" presId="urn:microsoft.com/office/officeart/2005/8/layout/vList4#2"/>
    <dgm:cxn modelId="{1913A957-07EE-46FB-B026-BD497FDEDED0}" type="presParOf" srcId="{781B6268-8B4E-4AA5-9BAD-C23EC8917815}" destId="{AA73017D-36F8-46B8-9778-B7F06496378E}" srcOrd="2" destOrd="0" presId="urn:microsoft.com/office/officeart/2005/8/layout/vList4#2"/>
    <dgm:cxn modelId="{2F88EEAC-C5F7-4A99-8924-4EB79CCE4646}" type="presParOf" srcId="{AA73017D-36F8-46B8-9778-B7F06496378E}" destId="{0BB7881F-575B-4EE3-9590-76AD1AF342A7}" srcOrd="0" destOrd="0" presId="urn:microsoft.com/office/officeart/2005/8/layout/vList4#2"/>
    <dgm:cxn modelId="{F8F100F4-58B3-4398-8ACD-F52D48588946}" type="presParOf" srcId="{AA73017D-36F8-46B8-9778-B7F06496378E}" destId="{C5E93CDD-A222-482F-82B3-F12D8320EF2C}" srcOrd="1" destOrd="0" presId="urn:microsoft.com/office/officeart/2005/8/layout/vList4#2"/>
    <dgm:cxn modelId="{4E6BE240-5B6A-48CC-8041-6AAA64E666EB}" type="presParOf" srcId="{AA73017D-36F8-46B8-9778-B7F06496378E}" destId="{495DB6D9-04CB-4F76-9161-0B94A11DCBC9}" srcOrd="2" destOrd="0" presId="urn:microsoft.com/office/officeart/2005/8/layout/vList4#2"/>
    <dgm:cxn modelId="{E599E96D-9B48-43A8-AD74-97FB35394385}" type="presParOf" srcId="{781B6268-8B4E-4AA5-9BAD-C23EC8917815}" destId="{2243DB76-44DB-4044-AAF3-0367D2894A41}" srcOrd="3" destOrd="0" presId="urn:microsoft.com/office/officeart/2005/8/layout/vList4#2"/>
    <dgm:cxn modelId="{39C4BB8B-0272-4ECF-96DE-DAD487863203}" type="presParOf" srcId="{781B6268-8B4E-4AA5-9BAD-C23EC8917815}" destId="{17E62D7D-17A7-4D0F-8524-BCF4E9121C37}" srcOrd="4" destOrd="0" presId="urn:microsoft.com/office/officeart/2005/8/layout/vList4#2"/>
    <dgm:cxn modelId="{9EFDB9A9-3B0F-415C-A32D-66687017F7B4}" type="presParOf" srcId="{17E62D7D-17A7-4D0F-8524-BCF4E9121C37}" destId="{17FA9E3D-B34F-474F-A883-0CA70D30C035}" srcOrd="0" destOrd="0" presId="urn:microsoft.com/office/officeart/2005/8/layout/vList4#2"/>
    <dgm:cxn modelId="{36FF6963-D05A-4C23-B5DC-4D4DA2277471}" type="presParOf" srcId="{17E62D7D-17A7-4D0F-8524-BCF4E9121C37}" destId="{955314E8-7F1F-43C1-9EEB-AABCCEFF4E3D}" srcOrd="1" destOrd="0" presId="urn:microsoft.com/office/officeart/2005/8/layout/vList4#2"/>
    <dgm:cxn modelId="{3A65EDEF-7759-4A7C-BD85-BA2120DA9176}" type="presParOf" srcId="{17E62D7D-17A7-4D0F-8524-BCF4E9121C37}" destId="{BE01FFBC-11AF-4E38-BCFC-1A974AE10EDF}" srcOrd="2" destOrd="0" presId="urn:microsoft.com/office/officeart/2005/8/layout/vList4#2"/>
    <dgm:cxn modelId="{4792AF6A-54A4-4267-A57B-F1C180B9AC28}" type="presParOf" srcId="{781B6268-8B4E-4AA5-9BAD-C23EC8917815}" destId="{B728AA00-177A-45FE-AF1E-673178A4C5AB}" srcOrd="5" destOrd="0" presId="urn:microsoft.com/office/officeart/2005/8/layout/vList4#2"/>
    <dgm:cxn modelId="{CB863133-D8C3-46FD-87C5-B4F26B4532C4}" type="presParOf" srcId="{781B6268-8B4E-4AA5-9BAD-C23EC8917815}" destId="{74BE3D7D-06B1-4DCC-82B1-6BAEEE717F63}" srcOrd="6" destOrd="0" presId="urn:microsoft.com/office/officeart/2005/8/layout/vList4#2"/>
    <dgm:cxn modelId="{E1625D54-D157-46D7-831B-F6F47A516BB1}" type="presParOf" srcId="{74BE3D7D-06B1-4DCC-82B1-6BAEEE717F63}" destId="{CAF314E2-143D-4324-B751-203CA083929D}" srcOrd="0" destOrd="0" presId="urn:microsoft.com/office/officeart/2005/8/layout/vList4#2"/>
    <dgm:cxn modelId="{FBE4F4DB-30B7-4C06-A26D-1659F5A616EA}" type="presParOf" srcId="{74BE3D7D-06B1-4DCC-82B1-6BAEEE717F63}" destId="{C1F6E61F-24B1-449E-89EF-912C74CDD4A1}" srcOrd="1" destOrd="0" presId="urn:microsoft.com/office/officeart/2005/8/layout/vList4#2"/>
    <dgm:cxn modelId="{D8864BAB-A99E-4D6A-9588-502FCDF00A72}" type="presParOf" srcId="{74BE3D7D-06B1-4DCC-82B1-6BAEEE717F63}" destId="{124D2924-3815-4648-B9B2-F8D18BA636A4}" srcOrd="2" destOrd="0" presId="urn:microsoft.com/office/officeart/2005/8/layout/vList4#2"/>
    <dgm:cxn modelId="{F53F2C7D-12D6-434F-A852-894547D7CEFB}" type="presParOf" srcId="{781B6268-8B4E-4AA5-9BAD-C23EC8917815}" destId="{824C12EF-81ED-4F1A-A7BA-599403A8F114}" srcOrd="7" destOrd="0" presId="urn:microsoft.com/office/officeart/2005/8/layout/vList4#2"/>
    <dgm:cxn modelId="{AC3CF303-2184-4658-AC72-E52A148D6AEC}" type="presParOf" srcId="{781B6268-8B4E-4AA5-9BAD-C23EC8917815}" destId="{730E093F-BAB6-4900-9196-86291617F458}" srcOrd="8" destOrd="0" presId="urn:microsoft.com/office/officeart/2005/8/layout/vList4#2"/>
    <dgm:cxn modelId="{71A2A1AD-69D9-4289-9733-48D4C22FBCEC}" type="presParOf" srcId="{730E093F-BAB6-4900-9196-86291617F458}" destId="{A5DACD52-945C-477F-8D9B-32EB5A2FA673}" srcOrd="0" destOrd="0" presId="urn:microsoft.com/office/officeart/2005/8/layout/vList4#2"/>
    <dgm:cxn modelId="{3B58D6F2-F256-4D5B-9B81-3CB44802C1FF}" type="presParOf" srcId="{730E093F-BAB6-4900-9196-86291617F458}" destId="{8B35B76B-2C07-48D3-8CB8-392EA3EFDA44}" srcOrd="1" destOrd="0" presId="urn:microsoft.com/office/officeart/2005/8/layout/vList4#2"/>
    <dgm:cxn modelId="{72399553-8333-4BCA-A8BA-A5827603B0DD}" type="presParOf" srcId="{730E093F-BAB6-4900-9196-86291617F458}" destId="{6F841B90-86C6-455A-8625-E69A035F3673}" srcOrd="2" destOrd="0" presId="urn:microsoft.com/office/officeart/2005/8/layout/vList4#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DF495A3-425A-4379-BDAF-7D0B9EE87CE8}" type="doc">
      <dgm:prSet loTypeId="urn:microsoft.com/office/officeart/2005/8/layout/vList4#3" loCatId="list" qsTypeId="urn:microsoft.com/office/officeart/2005/8/quickstyle/simple1" qsCatId="simple" csTypeId="urn:microsoft.com/office/officeart/2005/8/colors/accent1_2" csCatId="accent1" phldr="1"/>
      <dgm:spPr/>
      <dgm:t>
        <a:bodyPr/>
        <a:lstStyle/>
        <a:p>
          <a:endParaRPr lang="en-US"/>
        </a:p>
      </dgm:t>
    </dgm:pt>
    <dgm:pt modelId="{8267AE3D-FFCC-4A4D-AC77-34A5CB570919}">
      <dgm:prSet phldrT="[Text]" custT="1"/>
      <dgm:spPr/>
      <dgm:t>
        <a:bodyPr/>
        <a:lstStyle/>
        <a:p>
          <a:endParaRPr lang="en-US" sz="2400" b="1" smtClean="0">
            <a:latin typeface="Times New Roman" pitchFamily="18" charset="0"/>
            <a:cs typeface="Times New Roman" pitchFamily="18" charset="0"/>
          </a:endParaRPr>
        </a:p>
        <a:p>
          <a:r>
            <a:rPr lang="en-US" sz="2400" b="1" smtClean="0">
              <a:latin typeface="Times New Roman" pitchFamily="18" charset="0"/>
              <a:cs typeface="Times New Roman" pitchFamily="18" charset="0"/>
            </a:rPr>
            <a:t>Vật </a:t>
          </a:r>
          <a:r>
            <a:rPr lang="en-US" sz="2400" b="0" smtClean="0">
              <a:latin typeface="Times New Roman" pitchFamily="18" charset="0"/>
              <a:cs typeface="Times New Roman" pitchFamily="18" charset="0"/>
            </a:rPr>
            <a:t>(things) </a:t>
          </a:r>
          <a:endParaRPr lang="en-US" sz="2400" b="0" i="1" smtClean="0">
            <a:latin typeface="Times New Roman" pitchFamily="18" charset="0"/>
            <a:cs typeface="Times New Roman" pitchFamily="18" charset="0"/>
          </a:endParaRPr>
        </a:p>
        <a:p>
          <a:endParaRPr lang="en-US" sz="2400" i="1">
            <a:latin typeface="Times New Roman" pitchFamily="18" charset="0"/>
            <a:cs typeface="Times New Roman" pitchFamily="18" charset="0"/>
          </a:endParaRPr>
        </a:p>
      </dgm:t>
    </dgm:pt>
    <dgm:pt modelId="{2E5E3027-48D1-4600-8E49-0DABDAEDE563}" type="parTrans" cxnId="{8A183555-972E-4056-97C7-28549C88AC6C}">
      <dgm:prSet/>
      <dgm:spPr/>
      <dgm:t>
        <a:bodyPr/>
        <a:lstStyle/>
        <a:p>
          <a:endParaRPr lang="en-US" sz="2400">
            <a:latin typeface="Times New Roman" pitchFamily="18" charset="0"/>
            <a:cs typeface="Times New Roman" pitchFamily="18" charset="0"/>
          </a:endParaRPr>
        </a:p>
      </dgm:t>
    </dgm:pt>
    <dgm:pt modelId="{7F4A7E6F-1F90-4E3F-A38F-719218E44A08}" type="sibTrans" cxnId="{8A183555-972E-4056-97C7-28549C88AC6C}">
      <dgm:prSet/>
      <dgm:spPr/>
      <dgm:t>
        <a:bodyPr/>
        <a:lstStyle/>
        <a:p>
          <a:endParaRPr lang="en-US" sz="2400">
            <a:latin typeface="Times New Roman" pitchFamily="18" charset="0"/>
            <a:cs typeface="Times New Roman" pitchFamily="18" charset="0"/>
          </a:endParaRPr>
        </a:p>
      </dgm:t>
    </dgm:pt>
    <dgm:pt modelId="{D4669EEB-4A74-4C76-A6FC-D3F1B086DC03}">
      <dgm:prSet phldrT="[Text]" custT="1"/>
      <dgm:spPr/>
      <dgm:t>
        <a:bodyPr/>
        <a:lstStyle/>
        <a:p>
          <a:r>
            <a:rPr lang="en-US" sz="2400" b="1" smtClean="0">
              <a:latin typeface="Times New Roman" pitchFamily="18" charset="0"/>
              <a:cs typeface="Times New Roman" pitchFamily="18" charset="0"/>
            </a:rPr>
            <a:t>Tiền </a:t>
          </a:r>
          <a:r>
            <a:rPr lang="en-US" sz="2400" b="0" smtClean="0">
              <a:latin typeface="Times New Roman" pitchFamily="18" charset="0"/>
              <a:cs typeface="Times New Roman" pitchFamily="18" charset="0"/>
            </a:rPr>
            <a:t>(money)</a:t>
          </a:r>
        </a:p>
        <a:p>
          <a:endParaRPr lang="en-US" sz="2400" b="0" i="1">
            <a:latin typeface="Times New Roman" pitchFamily="18" charset="0"/>
            <a:cs typeface="Times New Roman" pitchFamily="18" charset="0"/>
          </a:endParaRPr>
        </a:p>
      </dgm:t>
    </dgm:pt>
    <dgm:pt modelId="{474C516C-1B00-4A16-A977-788007E57618}" type="parTrans" cxnId="{326ADC28-B1BF-42BE-BA21-FAAA8A24760E}">
      <dgm:prSet/>
      <dgm:spPr/>
      <dgm:t>
        <a:bodyPr/>
        <a:lstStyle/>
        <a:p>
          <a:endParaRPr lang="en-US" sz="2400">
            <a:latin typeface="Times New Roman" pitchFamily="18" charset="0"/>
            <a:cs typeface="Times New Roman" pitchFamily="18" charset="0"/>
          </a:endParaRPr>
        </a:p>
      </dgm:t>
    </dgm:pt>
    <dgm:pt modelId="{8CE066C0-364A-4339-9B3C-3274932A19AF}" type="sibTrans" cxnId="{326ADC28-B1BF-42BE-BA21-FAAA8A24760E}">
      <dgm:prSet/>
      <dgm:spPr/>
      <dgm:t>
        <a:bodyPr/>
        <a:lstStyle/>
        <a:p>
          <a:endParaRPr lang="en-US" sz="2400">
            <a:latin typeface="Times New Roman" pitchFamily="18" charset="0"/>
            <a:cs typeface="Times New Roman" pitchFamily="18" charset="0"/>
          </a:endParaRPr>
        </a:p>
      </dgm:t>
    </dgm:pt>
    <dgm:pt modelId="{00A1CEF4-1027-4CCA-9E81-EC2897A88270}">
      <dgm:prSet phldrT="[Text]" custT="1"/>
      <dgm:spPr/>
      <dgm:t>
        <a:bodyPr/>
        <a:lstStyle/>
        <a:p>
          <a:r>
            <a:rPr lang="en-US" sz="2400" b="1" smtClean="0">
              <a:latin typeface="Times New Roman" pitchFamily="18" charset="0"/>
              <a:cs typeface="Times New Roman" pitchFamily="18" charset="0"/>
            </a:rPr>
            <a:t>Giấy tờ có giá (</a:t>
          </a:r>
          <a:r>
            <a:rPr lang="en-US" sz="2400" smtClean="0">
              <a:latin typeface="Times New Roman" pitchFamily="18" charset="0"/>
              <a:cs typeface="Times New Roman" pitchFamily="18" charset="0"/>
            </a:rPr>
            <a:t>valuable papers )</a:t>
          </a:r>
          <a:endParaRPr lang="en-US" sz="2400" b="1" smtClean="0">
            <a:latin typeface="Times New Roman" pitchFamily="18" charset="0"/>
            <a:cs typeface="Times New Roman" pitchFamily="18" charset="0"/>
          </a:endParaRPr>
        </a:p>
        <a:p>
          <a:endParaRPr lang="en-US" sz="2400" b="0" i="1">
            <a:latin typeface="Times New Roman" pitchFamily="18" charset="0"/>
            <a:cs typeface="Times New Roman" pitchFamily="18" charset="0"/>
          </a:endParaRPr>
        </a:p>
      </dgm:t>
    </dgm:pt>
    <dgm:pt modelId="{E269684A-D46A-49A6-98BC-360C07A42A41}" type="parTrans" cxnId="{1E8609E1-D81D-4EC0-9233-98C6E927F93C}">
      <dgm:prSet/>
      <dgm:spPr/>
      <dgm:t>
        <a:bodyPr/>
        <a:lstStyle/>
        <a:p>
          <a:endParaRPr lang="en-US" sz="2400">
            <a:latin typeface="Times New Roman" pitchFamily="18" charset="0"/>
            <a:cs typeface="Times New Roman" pitchFamily="18" charset="0"/>
          </a:endParaRPr>
        </a:p>
      </dgm:t>
    </dgm:pt>
    <dgm:pt modelId="{9A0D1D87-E31B-42D6-8E39-270E86C1460D}" type="sibTrans" cxnId="{1E8609E1-D81D-4EC0-9233-98C6E927F93C}">
      <dgm:prSet/>
      <dgm:spPr/>
      <dgm:t>
        <a:bodyPr/>
        <a:lstStyle/>
        <a:p>
          <a:endParaRPr lang="en-US" sz="2400">
            <a:latin typeface="Times New Roman" pitchFamily="18" charset="0"/>
            <a:cs typeface="Times New Roman" pitchFamily="18" charset="0"/>
          </a:endParaRPr>
        </a:p>
      </dgm:t>
    </dgm:pt>
    <dgm:pt modelId="{76E34D84-479E-4965-A9C2-7A831B98E4AA}">
      <dgm:prSet phldrT="[Text]" custT="1"/>
      <dgm:spPr/>
      <dgm:t>
        <a:bodyPr/>
        <a:lstStyle/>
        <a:p>
          <a:r>
            <a:rPr lang="en-US" sz="2400" b="1" smtClean="0">
              <a:latin typeface="Times New Roman" pitchFamily="18" charset="0"/>
              <a:cs typeface="Times New Roman" pitchFamily="18" charset="0"/>
            </a:rPr>
            <a:t>Quyền tài sản (</a:t>
          </a:r>
          <a:r>
            <a:rPr lang="en-US" sz="2400" smtClean="0">
              <a:latin typeface="Times New Roman" pitchFamily="18" charset="0"/>
              <a:cs typeface="Times New Roman" pitchFamily="18" charset="0"/>
            </a:rPr>
            <a:t>property rights)</a:t>
          </a:r>
          <a:endParaRPr lang="en-US" sz="2400" b="1" smtClean="0">
            <a:latin typeface="Times New Roman" pitchFamily="18" charset="0"/>
            <a:cs typeface="Times New Roman" pitchFamily="18" charset="0"/>
          </a:endParaRPr>
        </a:p>
        <a:p>
          <a:endParaRPr lang="en-US" sz="2400" b="1" i="1">
            <a:latin typeface="Times New Roman" pitchFamily="18" charset="0"/>
            <a:cs typeface="Times New Roman" pitchFamily="18" charset="0"/>
          </a:endParaRPr>
        </a:p>
      </dgm:t>
    </dgm:pt>
    <dgm:pt modelId="{7BE1E688-9A29-43B9-BB0F-02BF5B1BD866}" type="parTrans" cxnId="{1EF7304F-A617-4460-9C97-7748D976D861}">
      <dgm:prSet/>
      <dgm:spPr/>
      <dgm:t>
        <a:bodyPr/>
        <a:lstStyle/>
        <a:p>
          <a:endParaRPr lang="en-US" sz="2400">
            <a:latin typeface="Times New Roman" pitchFamily="18" charset="0"/>
            <a:cs typeface="Times New Roman" pitchFamily="18" charset="0"/>
          </a:endParaRPr>
        </a:p>
      </dgm:t>
    </dgm:pt>
    <dgm:pt modelId="{3C796ADD-C4CB-4B37-A89B-B1D72F97EC22}" type="sibTrans" cxnId="{1EF7304F-A617-4460-9C97-7748D976D861}">
      <dgm:prSet/>
      <dgm:spPr/>
      <dgm:t>
        <a:bodyPr/>
        <a:lstStyle/>
        <a:p>
          <a:endParaRPr lang="en-US" sz="2400">
            <a:latin typeface="Times New Roman" pitchFamily="18" charset="0"/>
            <a:cs typeface="Times New Roman" pitchFamily="18" charset="0"/>
          </a:endParaRPr>
        </a:p>
      </dgm:t>
    </dgm:pt>
    <dgm:pt modelId="{781B6268-8B4E-4AA5-9BAD-C23EC8917815}" type="pres">
      <dgm:prSet presAssocID="{0DF495A3-425A-4379-BDAF-7D0B9EE87CE8}" presName="linear" presStyleCnt="0">
        <dgm:presLayoutVars>
          <dgm:dir/>
          <dgm:resizeHandles val="exact"/>
        </dgm:presLayoutVars>
      </dgm:prSet>
      <dgm:spPr/>
      <dgm:t>
        <a:bodyPr/>
        <a:lstStyle/>
        <a:p>
          <a:endParaRPr lang="en-US"/>
        </a:p>
      </dgm:t>
    </dgm:pt>
    <dgm:pt modelId="{CE90E540-947C-4DD9-A5D7-774D84E82427}" type="pres">
      <dgm:prSet presAssocID="{8267AE3D-FFCC-4A4D-AC77-34A5CB570919}" presName="comp" presStyleCnt="0"/>
      <dgm:spPr/>
    </dgm:pt>
    <dgm:pt modelId="{DD8A8A57-1DE0-44CF-A61A-E0F356C67D8E}" type="pres">
      <dgm:prSet presAssocID="{8267AE3D-FFCC-4A4D-AC77-34A5CB570919}" presName="box" presStyleLbl="node1" presStyleIdx="0" presStyleCnt="4" custLinFactNeighborX="-1031"/>
      <dgm:spPr/>
      <dgm:t>
        <a:bodyPr/>
        <a:lstStyle/>
        <a:p>
          <a:endParaRPr lang="en-US"/>
        </a:p>
      </dgm:t>
    </dgm:pt>
    <dgm:pt modelId="{404FA08B-CE3D-4859-9305-312B886301EF}" type="pres">
      <dgm:prSet presAssocID="{8267AE3D-FFCC-4A4D-AC77-34A5CB570919}" presName="img" presStyleLbl="fgImgPlace1" presStyleIdx="0" presStyleCnt="4" custScaleX="112428" custScaleY="107703"/>
      <dgm:spPr>
        <a:blipFill rotWithShape="0">
          <a:blip xmlns:r="http://schemas.openxmlformats.org/officeDocument/2006/relationships" r:embed="rId1"/>
          <a:stretch>
            <a:fillRect/>
          </a:stretch>
        </a:blipFill>
      </dgm:spPr>
    </dgm:pt>
    <dgm:pt modelId="{074C3C27-812C-48A0-A78A-30B9D6447829}" type="pres">
      <dgm:prSet presAssocID="{8267AE3D-FFCC-4A4D-AC77-34A5CB570919}" presName="text" presStyleLbl="node1" presStyleIdx="0" presStyleCnt="4">
        <dgm:presLayoutVars>
          <dgm:bulletEnabled val="1"/>
        </dgm:presLayoutVars>
      </dgm:prSet>
      <dgm:spPr/>
      <dgm:t>
        <a:bodyPr/>
        <a:lstStyle/>
        <a:p>
          <a:endParaRPr lang="en-US"/>
        </a:p>
      </dgm:t>
    </dgm:pt>
    <dgm:pt modelId="{C0B62DFD-F18F-4F71-A8A7-E6E0B8771159}" type="pres">
      <dgm:prSet presAssocID="{7F4A7E6F-1F90-4E3F-A38F-719218E44A08}" presName="spacer" presStyleCnt="0"/>
      <dgm:spPr/>
    </dgm:pt>
    <dgm:pt modelId="{AA73017D-36F8-46B8-9778-B7F06496378E}" type="pres">
      <dgm:prSet presAssocID="{D4669EEB-4A74-4C76-A6FC-D3F1B086DC03}" presName="comp" presStyleCnt="0"/>
      <dgm:spPr/>
    </dgm:pt>
    <dgm:pt modelId="{0BB7881F-575B-4EE3-9590-76AD1AF342A7}" type="pres">
      <dgm:prSet presAssocID="{D4669EEB-4A74-4C76-A6FC-D3F1B086DC03}" presName="box" presStyleLbl="node1" presStyleIdx="1" presStyleCnt="4"/>
      <dgm:spPr/>
      <dgm:t>
        <a:bodyPr/>
        <a:lstStyle/>
        <a:p>
          <a:endParaRPr lang="en-US"/>
        </a:p>
      </dgm:t>
    </dgm:pt>
    <dgm:pt modelId="{C5E93CDD-A222-482F-82B3-F12D8320EF2C}" type="pres">
      <dgm:prSet presAssocID="{D4669EEB-4A74-4C76-A6FC-D3F1B086DC03}" presName="img" presStyleLbl="fgImgPlace1" presStyleIdx="1" presStyleCnt="4" custScaleX="112428" custScaleY="107703"/>
      <dgm:spPr>
        <a:blipFill rotWithShape="0">
          <a:blip xmlns:r="http://schemas.openxmlformats.org/officeDocument/2006/relationships" r:embed="rId2"/>
          <a:stretch>
            <a:fillRect/>
          </a:stretch>
        </a:blipFill>
      </dgm:spPr>
    </dgm:pt>
    <dgm:pt modelId="{495DB6D9-04CB-4F76-9161-0B94A11DCBC9}" type="pres">
      <dgm:prSet presAssocID="{D4669EEB-4A74-4C76-A6FC-D3F1B086DC03}" presName="text" presStyleLbl="node1" presStyleIdx="1" presStyleCnt="4">
        <dgm:presLayoutVars>
          <dgm:bulletEnabled val="1"/>
        </dgm:presLayoutVars>
      </dgm:prSet>
      <dgm:spPr/>
      <dgm:t>
        <a:bodyPr/>
        <a:lstStyle/>
        <a:p>
          <a:endParaRPr lang="en-US"/>
        </a:p>
      </dgm:t>
    </dgm:pt>
    <dgm:pt modelId="{2243DB76-44DB-4044-AAF3-0367D2894A41}" type="pres">
      <dgm:prSet presAssocID="{8CE066C0-364A-4339-9B3C-3274932A19AF}" presName="spacer" presStyleCnt="0"/>
      <dgm:spPr/>
    </dgm:pt>
    <dgm:pt modelId="{17E62D7D-17A7-4D0F-8524-BCF4E9121C37}" type="pres">
      <dgm:prSet presAssocID="{00A1CEF4-1027-4CCA-9E81-EC2897A88270}" presName="comp" presStyleCnt="0"/>
      <dgm:spPr/>
    </dgm:pt>
    <dgm:pt modelId="{17FA9E3D-B34F-474F-A883-0CA70D30C035}" type="pres">
      <dgm:prSet presAssocID="{00A1CEF4-1027-4CCA-9E81-EC2897A88270}" presName="box" presStyleLbl="node1" presStyleIdx="2" presStyleCnt="4"/>
      <dgm:spPr/>
      <dgm:t>
        <a:bodyPr/>
        <a:lstStyle/>
        <a:p>
          <a:endParaRPr lang="en-US"/>
        </a:p>
      </dgm:t>
    </dgm:pt>
    <dgm:pt modelId="{955314E8-7F1F-43C1-9EEB-AABCCEFF4E3D}" type="pres">
      <dgm:prSet presAssocID="{00A1CEF4-1027-4CCA-9E81-EC2897A88270}" presName="img" presStyleLbl="fgImgPlace1" presStyleIdx="2" presStyleCnt="4" custScaleX="112428" custScaleY="107703"/>
      <dgm:spPr>
        <a:blipFill rotWithShape="0">
          <a:blip xmlns:r="http://schemas.openxmlformats.org/officeDocument/2006/relationships" r:embed="rId3"/>
          <a:stretch>
            <a:fillRect/>
          </a:stretch>
        </a:blipFill>
      </dgm:spPr>
    </dgm:pt>
    <dgm:pt modelId="{BE01FFBC-11AF-4E38-BCFC-1A974AE10EDF}" type="pres">
      <dgm:prSet presAssocID="{00A1CEF4-1027-4CCA-9E81-EC2897A88270}" presName="text" presStyleLbl="node1" presStyleIdx="2" presStyleCnt="4">
        <dgm:presLayoutVars>
          <dgm:bulletEnabled val="1"/>
        </dgm:presLayoutVars>
      </dgm:prSet>
      <dgm:spPr/>
      <dgm:t>
        <a:bodyPr/>
        <a:lstStyle/>
        <a:p>
          <a:endParaRPr lang="en-US"/>
        </a:p>
      </dgm:t>
    </dgm:pt>
    <dgm:pt modelId="{B728AA00-177A-45FE-AF1E-673178A4C5AB}" type="pres">
      <dgm:prSet presAssocID="{9A0D1D87-E31B-42D6-8E39-270E86C1460D}" presName="spacer" presStyleCnt="0"/>
      <dgm:spPr/>
    </dgm:pt>
    <dgm:pt modelId="{74BE3D7D-06B1-4DCC-82B1-6BAEEE717F63}" type="pres">
      <dgm:prSet presAssocID="{76E34D84-479E-4965-A9C2-7A831B98E4AA}" presName="comp" presStyleCnt="0"/>
      <dgm:spPr/>
    </dgm:pt>
    <dgm:pt modelId="{CAF314E2-143D-4324-B751-203CA083929D}" type="pres">
      <dgm:prSet presAssocID="{76E34D84-479E-4965-A9C2-7A831B98E4AA}" presName="box" presStyleLbl="node1" presStyleIdx="3" presStyleCnt="4"/>
      <dgm:spPr/>
      <dgm:t>
        <a:bodyPr/>
        <a:lstStyle/>
        <a:p>
          <a:endParaRPr lang="en-US"/>
        </a:p>
      </dgm:t>
    </dgm:pt>
    <dgm:pt modelId="{C1F6E61F-24B1-449E-89EF-912C74CDD4A1}" type="pres">
      <dgm:prSet presAssocID="{76E34D84-479E-4965-A9C2-7A831B98E4AA}" presName="img" presStyleLbl="fgImgPlace1" presStyleIdx="3" presStyleCnt="4" custScaleX="112428" custScaleY="107703"/>
      <dgm:spPr>
        <a:blipFill rotWithShape="0">
          <a:blip xmlns:r="http://schemas.openxmlformats.org/officeDocument/2006/relationships" r:embed="rId4"/>
          <a:stretch>
            <a:fillRect/>
          </a:stretch>
        </a:blipFill>
      </dgm:spPr>
    </dgm:pt>
    <dgm:pt modelId="{124D2924-3815-4648-B9B2-F8D18BA636A4}" type="pres">
      <dgm:prSet presAssocID="{76E34D84-479E-4965-A9C2-7A831B98E4AA}" presName="text" presStyleLbl="node1" presStyleIdx="3" presStyleCnt="4">
        <dgm:presLayoutVars>
          <dgm:bulletEnabled val="1"/>
        </dgm:presLayoutVars>
      </dgm:prSet>
      <dgm:spPr/>
      <dgm:t>
        <a:bodyPr/>
        <a:lstStyle/>
        <a:p>
          <a:endParaRPr lang="en-US"/>
        </a:p>
      </dgm:t>
    </dgm:pt>
  </dgm:ptLst>
  <dgm:cxnLst>
    <dgm:cxn modelId="{2C3EEBEB-5B0E-4BB2-BBA2-F72011E7EB8D}" type="presOf" srcId="{0DF495A3-425A-4379-BDAF-7D0B9EE87CE8}" destId="{781B6268-8B4E-4AA5-9BAD-C23EC8917815}" srcOrd="0" destOrd="0" presId="urn:microsoft.com/office/officeart/2005/8/layout/vList4#3"/>
    <dgm:cxn modelId="{2876CCBD-73D9-4470-951E-B70E50858601}" type="presOf" srcId="{76E34D84-479E-4965-A9C2-7A831B98E4AA}" destId="{CAF314E2-143D-4324-B751-203CA083929D}" srcOrd="0" destOrd="0" presId="urn:microsoft.com/office/officeart/2005/8/layout/vList4#3"/>
    <dgm:cxn modelId="{6064AE0E-981C-40BF-A4DF-55BF5C99C368}" type="presOf" srcId="{D4669EEB-4A74-4C76-A6FC-D3F1B086DC03}" destId="{495DB6D9-04CB-4F76-9161-0B94A11DCBC9}" srcOrd="1" destOrd="0" presId="urn:microsoft.com/office/officeart/2005/8/layout/vList4#3"/>
    <dgm:cxn modelId="{8A183555-972E-4056-97C7-28549C88AC6C}" srcId="{0DF495A3-425A-4379-BDAF-7D0B9EE87CE8}" destId="{8267AE3D-FFCC-4A4D-AC77-34A5CB570919}" srcOrd="0" destOrd="0" parTransId="{2E5E3027-48D1-4600-8E49-0DABDAEDE563}" sibTransId="{7F4A7E6F-1F90-4E3F-A38F-719218E44A08}"/>
    <dgm:cxn modelId="{1EF7304F-A617-4460-9C97-7748D976D861}" srcId="{0DF495A3-425A-4379-BDAF-7D0B9EE87CE8}" destId="{76E34D84-479E-4965-A9C2-7A831B98E4AA}" srcOrd="3" destOrd="0" parTransId="{7BE1E688-9A29-43B9-BB0F-02BF5B1BD866}" sibTransId="{3C796ADD-C4CB-4B37-A89B-B1D72F97EC22}"/>
    <dgm:cxn modelId="{3E513551-814D-48FD-A9D1-7ED1E2C3F97B}" type="presOf" srcId="{8267AE3D-FFCC-4A4D-AC77-34A5CB570919}" destId="{074C3C27-812C-48A0-A78A-30B9D6447829}" srcOrd="1" destOrd="0" presId="urn:microsoft.com/office/officeart/2005/8/layout/vList4#3"/>
    <dgm:cxn modelId="{E4E73BBF-9940-4456-8982-2BF2FCD8F9B2}" type="presOf" srcId="{76E34D84-479E-4965-A9C2-7A831B98E4AA}" destId="{124D2924-3815-4648-B9B2-F8D18BA636A4}" srcOrd="1" destOrd="0" presId="urn:microsoft.com/office/officeart/2005/8/layout/vList4#3"/>
    <dgm:cxn modelId="{326ADC28-B1BF-42BE-BA21-FAAA8A24760E}" srcId="{0DF495A3-425A-4379-BDAF-7D0B9EE87CE8}" destId="{D4669EEB-4A74-4C76-A6FC-D3F1B086DC03}" srcOrd="1" destOrd="0" parTransId="{474C516C-1B00-4A16-A977-788007E57618}" sibTransId="{8CE066C0-364A-4339-9B3C-3274932A19AF}"/>
    <dgm:cxn modelId="{FEAF4B5B-A87F-4DB9-80A9-31C5E5124B61}" type="presOf" srcId="{00A1CEF4-1027-4CCA-9E81-EC2897A88270}" destId="{BE01FFBC-11AF-4E38-BCFC-1A974AE10EDF}" srcOrd="1" destOrd="0" presId="urn:microsoft.com/office/officeart/2005/8/layout/vList4#3"/>
    <dgm:cxn modelId="{79574C37-C2A5-4232-B872-0C26A3D517CC}" type="presOf" srcId="{D4669EEB-4A74-4C76-A6FC-D3F1B086DC03}" destId="{0BB7881F-575B-4EE3-9590-76AD1AF342A7}" srcOrd="0" destOrd="0" presId="urn:microsoft.com/office/officeart/2005/8/layout/vList4#3"/>
    <dgm:cxn modelId="{1E8609E1-D81D-4EC0-9233-98C6E927F93C}" srcId="{0DF495A3-425A-4379-BDAF-7D0B9EE87CE8}" destId="{00A1CEF4-1027-4CCA-9E81-EC2897A88270}" srcOrd="2" destOrd="0" parTransId="{E269684A-D46A-49A6-98BC-360C07A42A41}" sibTransId="{9A0D1D87-E31B-42D6-8E39-270E86C1460D}"/>
    <dgm:cxn modelId="{FC801D13-7262-45FB-A841-C636729759AA}" type="presOf" srcId="{00A1CEF4-1027-4CCA-9E81-EC2897A88270}" destId="{17FA9E3D-B34F-474F-A883-0CA70D30C035}" srcOrd="0" destOrd="0" presId="urn:microsoft.com/office/officeart/2005/8/layout/vList4#3"/>
    <dgm:cxn modelId="{DB5606C7-87DF-4CA5-BDAB-B0259189BC4F}" type="presOf" srcId="{8267AE3D-FFCC-4A4D-AC77-34A5CB570919}" destId="{DD8A8A57-1DE0-44CF-A61A-E0F356C67D8E}" srcOrd="0" destOrd="0" presId="urn:microsoft.com/office/officeart/2005/8/layout/vList4#3"/>
    <dgm:cxn modelId="{C0E9EFDA-7CD4-4A81-9B69-C44750AE5489}" type="presParOf" srcId="{781B6268-8B4E-4AA5-9BAD-C23EC8917815}" destId="{CE90E540-947C-4DD9-A5D7-774D84E82427}" srcOrd="0" destOrd="0" presId="urn:microsoft.com/office/officeart/2005/8/layout/vList4#3"/>
    <dgm:cxn modelId="{F792A813-B9BC-475A-B1DF-1BFA2C96A8B0}" type="presParOf" srcId="{CE90E540-947C-4DD9-A5D7-774D84E82427}" destId="{DD8A8A57-1DE0-44CF-A61A-E0F356C67D8E}" srcOrd="0" destOrd="0" presId="urn:microsoft.com/office/officeart/2005/8/layout/vList4#3"/>
    <dgm:cxn modelId="{3C9BE32C-D96F-422C-A759-718434B72D64}" type="presParOf" srcId="{CE90E540-947C-4DD9-A5D7-774D84E82427}" destId="{404FA08B-CE3D-4859-9305-312B886301EF}" srcOrd="1" destOrd="0" presId="urn:microsoft.com/office/officeart/2005/8/layout/vList4#3"/>
    <dgm:cxn modelId="{4BB2A293-C95F-4F82-BBA7-A0822FF4AC03}" type="presParOf" srcId="{CE90E540-947C-4DD9-A5D7-774D84E82427}" destId="{074C3C27-812C-48A0-A78A-30B9D6447829}" srcOrd="2" destOrd="0" presId="urn:microsoft.com/office/officeart/2005/8/layout/vList4#3"/>
    <dgm:cxn modelId="{0CA4585F-E024-47AE-B33E-3C8CBED59374}" type="presParOf" srcId="{781B6268-8B4E-4AA5-9BAD-C23EC8917815}" destId="{C0B62DFD-F18F-4F71-A8A7-E6E0B8771159}" srcOrd="1" destOrd="0" presId="urn:microsoft.com/office/officeart/2005/8/layout/vList4#3"/>
    <dgm:cxn modelId="{11486D97-86A0-4694-8C52-894044B59755}" type="presParOf" srcId="{781B6268-8B4E-4AA5-9BAD-C23EC8917815}" destId="{AA73017D-36F8-46B8-9778-B7F06496378E}" srcOrd="2" destOrd="0" presId="urn:microsoft.com/office/officeart/2005/8/layout/vList4#3"/>
    <dgm:cxn modelId="{C753563D-8EC0-4FC1-A309-F6C844F00E6D}" type="presParOf" srcId="{AA73017D-36F8-46B8-9778-B7F06496378E}" destId="{0BB7881F-575B-4EE3-9590-76AD1AF342A7}" srcOrd="0" destOrd="0" presId="urn:microsoft.com/office/officeart/2005/8/layout/vList4#3"/>
    <dgm:cxn modelId="{F5777C11-A5D5-44F4-A90F-C432F0A6A326}" type="presParOf" srcId="{AA73017D-36F8-46B8-9778-B7F06496378E}" destId="{C5E93CDD-A222-482F-82B3-F12D8320EF2C}" srcOrd="1" destOrd="0" presId="urn:microsoft.com/office/officeart/2005/8/layout/vList4#3"/>
    <dgm:cxn modelId="{78C8D91D-CB48-49E7-91AD-7F2F4802E0F7}" type="presParOf" srcId="{AA73017D-36F8-46B8-9778-B7F06496378E}" destId="{495DB6D9-04CB-4F76-9161-0B94A11DCBC9}" srcOrd="2" destOrd="0" presId="urn:microsoft.com/office/officeart/2005/8/layout/vList4#3"/>
    <dgm:cxn modelId="{FC78BB44-EC52-43E6-81B6-34AC9BA5D098}" type="presParOf" srcId="{781B6268-8B4E-4AA5-9BAD-C23EC8917815}" destId="{2243DB76-44DB-4044-AAF3-0367D2894A41}" srcOrd="3" destOrd="0" presId="urn:microsoft.com/office/officeart/2005/8/layout/vList4#3"/>
    <dgm:cxn modelId="{9AB18E87-F415-4C02-ACF2-B9D82B462771}" type="presParOf" srcId="{781B6268-8B4E-4AA5-9BAD-C23EC8917815}" destId="{17E62D7D-17A7-4D0F-8524-BCF4E9121C37}" srcOrd="4" destOrd="0" presId="urn:microsoft.com/office/officeart/2005/8/layout/vList4#3"/>
    <dgm:cxn modelId="{71D8FEBD-EB16-4B72-B746-4917E624D3E1}" type="presParOf" srcId="{17E62D7D-17A7-4D0F-8524-BCF4E9121C37}" destId="{17FA9E3D-B34F-474F-A883-0CA70D30C035}" srcOrd="0" destOrd="0" presId="urn:microsoft.com/office/officeart/2005/8/layout/vList4#3"/>
    <dgm:cxn modelId="{E3A24E3F-74C1-4990-906E-85FF71C5B326}" type="presParOf" srcId="{17E62D7D-17A7-4D0F-8524-BCF4E9121C37}" destId="{955314E8-7F1F-43C1-9EEB-AABCCEFF4E3D}" srcOrd="1" destOrd="0" presId="urn:microsoft.com/office/officeart/2005/8/layout/vList4#3"/>
    <dgm:cxn modelId="{68484433-C2EF-445A-A6DD-3684FC41CB75}" type="presParOf" srcId="{17E62D7D-17A7-4D0F-8524-BCF4E9121C37}" destId="{BE01FFBC-11AF-4E38-BCFC-1A974AE10EDF}" srcOrd="2" destOrd="0" presId="urn:microsoft.com/office/officeart/2005/8/layout/vList4#3"/>
    <dgm:cxn modelId="{27219382-7299-45BC-804C-3046BB486B6E}" type="presParOf" srcId="{781B6268-8B4E-4AA5-9BAD-C23EC8917815}" destId="{B728AA00-177A-45FE-AF1E-673178A4C5AB}" srcOrd="5" destOrd="0" presId="urn:microsoft.com/office/officeart/2005/8/layout/vList4#3"/>
    <dgm:cxn modelId="{44CAF57D-2FE0-45CE-A2CE-F4321FA6FD66}" type="presParOf" srcId="{781B6268-8B4E-4AA5-9BAD-C23EC8917815}" destId="{74BE3D7D-06B1-4DCC-82B1-6BAEEE717F63}" srcOrd="6" destOrd="0" presId="urn:microsoft.com/office/officeart/2005/8/layout/vList4#3"/>
    <dgm:cxn modelId="{D4C0CB50-BA03-478E-B99A-AA5B6E9D74BF}" type="presParOf" srcId="{74BE3D7D-06B1-4DCC-82B1-6BAEEE717F63}" destId="{CAF314E2-143D-4324-B751-203CA083929D}" srcOrd="0" destOrd="0" presId="urn:microsoft.com/office/officeart/2005/8/layout/vList4#3"/>
    <dgm:cxn modelId="{5BA62C80-6C8B-4329-AD02-38425A8DAA9F}" type="presParOf" srcId="{74BE3D7D-06B1-4DCC-82B1-6BAEEE717F63}" destId="{C1F6E61F-24B1-449E-89EF-912C74CDD4A1}" srcOrd="1" destOrd="0" presId="urn:microsoft.com/office/officeart/2005/8/layout/vList4#3"/>
    <dgm:cxn modelId="{8B351044-0020-4847-8A69-EB2AD038D4E6}" type="presParOf" srcId="{74BE3D7D-06B1-4DCC-82B1-6BAEEE717F63}" destId="{124D2924-3815-4648-B9B2-F8D18BA636A4}" srcOrd="2" destOrd="0" presId="urn:microsoft.com/office/officeart/2005/8/layout/vList4#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DF495A3-425A-4379-BDAF-7D0B9EE87CE8}" type="doc">
      <dgm:prSet loTypeId="urn:microsoft.com/office/officeart/2005/8/layout/vList4#4" loCatId="list" qsTypeId="urn:microsoft.com/office/officeart/2005/8/quickstyle/simple1" qsCatId="simple" csTypeId="urn:microsoft.com/office/officeart/2005/8/colors/accent1_2" csCatId="accent1" phldr="1"/>
      <dgm:spPr/>
      <dgm:t>
        <a:bodyPr/>
        <a:lstStyle/>
        <a:p>
          <a:endParaRPr lang="en-US"/>
        </a:p>
      </dgm:t>
    </dgm:pt>
    <dgm:pt modelId="{8267AE3D-FFCC-4A4D-AC77-34A5CB570919}">
      <dgm:prSet phldrT="[Text]" custT="1"/>
      <dgm:spPr/>
      <dgm:t>
        <a:bodyPr/>
        <a:lstStyle/>
        <a:p>
          <a:pPr algn="just"/>
          <a:r>
            <a:rPr lang="en-US" sz="2400" i="0" smtClean="0">
              <a:latin typeface="Times New Roman" pitchFamily="18" charset="0"/>
              <a:cs typeface="Times New Roman" pitchFamily="18" charset="0"/>
            </a:rPr>
            <a:t>Là một bộ phận của thế giới vật chất, tồn tại ở hiện tại hoặc có thể hình thành trong tương lai.</a:t>
          </a:r>
          <a:endParaRPr lang="en-US" sz="2400" i="0">
            <a:latin typeface="Times New Roman" pitchFamily="18" charset="0"/>
            <a:cs typeface="Times New Roman" pitchFamily="18" charset="0"/>
          </a:endParaRPr>
        </a:p>
      </dgm:t>
    </dgm:pt>
    <dgm:pt modelId="{2E5E3027-48D1-4600-8E49-0DABDAEDE563}" type="parTrans" cxnId="{8A183555-972E-4056-97C7-28549C88AC6C}">
      <dgm:prSet/>
      <dgm:spPr/>
      <dgm:t>
        <a:bodyPr/>
        <a:lstStyle/>
        <a:p>
          <a:endParaRPr lang="en-US" sz="2400">
            <a:latin typeface="Times New Roman" pitchFamily="18" charset="0"/>
            <a:cs typeface="Times New Roman" pitchFamily="18" charset="0"/>
          </a:endParaRPr>
        </a:p>
      </dgm:t>
    </dgm:pt>
    <dgm:pt modelId="{7F4A7E6F-1F90-4E3F-A38F-719218E44A08}" type="sibTrans" cxnId="{8A183555-972E-4056-97C7-28549C88AC6C}">
      <dgm:prSet/>
      <dgm:spPr/>
      <dgm:t>
        <a:bodyPr/>
        <a:lstStyle/>
        <a:p>
          <a:endParaRPr lang="en-US" sz="2400">
            <a:latin typeface="Times New Roman" pitchFamily="18" charset="0"/>
            <a:cs typeface="Times New Roman" pitchFamily="18" charset="0"/>
          </a:endParaRPr>
        </a:p>
      </dgm:t>
    </dgm:pt>
    <dgm:pt modelId="{D4669EEB-4A74-4C76-A6FC-D3F1B086DC03}">
      <dgm:prSet phldrT="[Text]" custT="1"/>
      <dgm:spPr/>
      <dgm:t>
        <a:bodyPr/>
        <a:lstStyle/>
        <a:p>
          <a:pPr algn="just"/>
          <a:r>
            <a:rPr lang="en-US" sz="2400" b="0" i="0" smtClean="0">
              <a:latin typeface="Times New Roman" pitchFamily="18" charset="0"/>
              <a:cs typeface="Times New Roman" pitchFamily="18" charset="0"/>
            </a:rPr>
            <a:t>Loại tài sản đặc biệt, có chức năng dùng để thanh toán, phương tiện lưu thông, và phương tiện cất giữ.</a:t>
          </a:r>
          <a:endParaRPr lang="en-US" sz="2400" b="0" i="0">
            <a:latin typeface="Times New Roman" pitchFamily="18" charset="0"/>
            <a:cs typeface="Times New Roman" pitchFamily="18" charset="0"/>
          </a:endParaRPr>
        </a:p>
      </dgm:t>
    </dgm:pt>
    <dgm:pt modelId="{474C516C-1B00-4A16-A977-788007E57618}" type="parTrans" cxnId="{326ADC28-B1BF-42BE-BA21-FAAA8A24760E}">
      <dgm:prSet/>
      <dgm:spPr/>
      <dgm:t>
        <a:bodyPr/>
        <a:lstStyle/>
        <a:p>
          <a:endParaRPr lang="en-US" sz="2400">
            <a:latin typeface="Times New Roman" pitchFamily="18" charset="0"/>
            <a:cs typeface="Times New Roman" pitchFamily="18" charset="0"/>
          </a:endParaRPr>
        </a:p>
      </dgm:t>
    </dgm:pt>
    <dgm:pt modelId="{8CE066C0-364A-4339-9B3C-3274932A19AF}" type="sibTrans" cxnId="{326ADC28-B1BF-42BE-BA21-FAAA8A24760E}">
      <dgm:prSet/>
      <dgm:spPr/>
      <dgm:t>
        <a:bodyPr/>
        <a:lstStyle/>
        <a:p>
          <a:endParaRPr lang="en-US" sz="2400">
            <a:latin typeface="Times New Roman" pitchFamily="18" charset="0"/>
            <a:cs typeface="Times New Roman" pitchFamily="18" charset="0"/>
          </a:endParaRPr>
        </a:p>
      </dgm:t>
    </dgm:pt>
    <dgm:pt modelId="{00A1CEF4-1027-4CCA-9E81-EC2897A88270}">
      <dgm:prSet phldrT="[Text]" custT="1"/>
      <dgm:spPr/>
      <dgm:t>
        <a:bodyPr/>
        <a:lstStyle/>
        <a:p>
          <a:r>
            <a:rPr lang="en-US" sz="2400" b="0" smtClean="0">
              <a:latin typeface="Times New Roman" pitchFamily="18" charset="0"/>
              <a:cs typeface="Times New Roman" pitchFamily="18" charset="0"/>
            </a:rPr>
            <a:t>Cổ phiếu, ngân phiếu, công trái, sổ tiết kiệm, séc, tín phiếu, kỳ phiếu…..</a:t>
          </a:r>
          <a:endParaRPr lang="en-US" sz="2400" b="0" i="1">
            <a:latin typeface="Times New Roman" pitchFamily="18" charset="0"/>
            <a:cs typeface="Times New Roman" pitchFamily="18" charset="0"/>
          </a:endParaRPr>
        </a:p>
      </dgm:t>
    </dgm:pt>
    <dgm:pt modelId="{E269684A-D46A-49A6-98BC-360C07A42A41}" type="parTrans" cxnId="{1E8609E1-D81D-4EC0-9233-98C6E927F93C}">
      <dgm:prSet/>
      <dgm:spPr/>
      <dgm:t>
        <a:bodyPr/>
        <a:lstStyle/>
        <a:p>
          <a:endParaRPr lang="en-US" sz="2400">
            <a:latin typeface="Times New Roman" pitchFamily="18" charset="0"/>
            <a:cs typeface="Times New Roman" pitchFamily="18" charset="0"/>
          </a:endParaRPr>
        </a:p>
      </dgm:t>
    </dgm:pt>
    <dgm:pt modelId="{9A0D1D87-E31B-42D6-8E39-270E86C1460D}" type="sibTrans" cxnId="{1E8609E1-D81D-4EC0-9233-98C6E927F93C}">
      <dgm:prSet/>
      <dgm:spPr/>
      <dgm:t>
        <a:bodyPr/>
        <a:lstStyle/>
        <a:p>
          <a:endParaRPr lang="en-US" sz="2400">
            <a:latin typeface="Times New Roman" pitchFamily="18" charset="0"/>
            <a:cs typeface="Times New Roman" pitchFamily="18" charset="0"/>
          </a:endParaRPr>
        </a:p>
      </dgm:t>
    </dgm:pt>
    <dgm:pt modelId="{76E34D84-479E-4965-A9C2-7A831B98E4AA}">
      <dgm:prSet phldrT="[Text]" custT="1"/>
      <dgm:spPr/>
      <dgm:t>
        <a:bodyPr/>
        <a:lstStyle/>
        <a:p>
          <a:pPr algn="just">
            <a:lnSpc>
              <a:spcPct val="100000"/>
            </a:lnSpc>
            <a:spcAft>
              <a:spcPts val="0"/>
            </a:spcAft>
          </a:pPr>
          <a:r>
            <a:rPr lang="pt-BR" sz="2000" b="1" smtClean="0">
              <a:latin typeface="Times New Roman" pitchFamily="18" charset="0"/>
              <a:cs typeface="Times New Roman" pitchFamily="18" charset="0"/>
            </a:rPr>
            <a:t>Điều 115. Quyền tài sản </a:t>
          </a:r>
          <a:endParaRPr lang="en-US" sz="2000" smtClean="0">
            <a:latin typeface="Times New Roman" pitchFamily="18" charset="0"/>
            <a:cs typeface="Times New Roman" pitchFamily="18" charset="0"/>
          </a:endParaRPr>
        </a:p>
        <a:p>
          <a:pPr algn="just">
            <a:lnSpc>
              <a:spcPct val="100000"/>
            </a:lnSpc>
            <a:spcAft>
              <a:spcPts val="0"/>
            </a:spcAft>
          </a:pPr>
          <a:r>
            <a:rPr lang="pt-BR" sz="2000" smtClean="0">
              <a:latin typeface="Times New Roman" pitchFamily="18" charset="0"/>
              <a:cs typeface="Times New Roman" pitchFamily="18" charset="0"/>
            </a:rPr>
            <a:t>Là quyền trị giá được bằng tiền, bao gồm quyền tài sản đối với đối tượng quyền SHTT, quyền sử dụng đất và các quyền tài sản khác</a:t>
          </a:r>
          <a:endParaRPr lang="en-US" sz="2000" b="1" i="1">
            <a:latin typeface="Times New Roman" pitchFamily="18" charset="0"/>
            <a:cs typeface="Times New Roman" pitchFamily="18" charset="0"/>
          </a:endParaRPr>
        </a:p>
      </dgm:t>
    </dgm:pt>
    <dgm:pt modelId="{7BE1E688-9A29-43B9-BB0F-02BF5B1BD866}" type="parTrans" cxnId="{1EF7304F-A617-4460-9C97-7748D976D861}">
      <dgm:prSet/>
      <dgm:spPr/>
      <dgm:t>
        <a:bodyPr/>
        <a:lstStyle/>
        <a:p>
          <a:endParaRPr lang="en-US" sz="2400">
            <a:latin typeface="Times New Roman" pitchFamily="18" charset="0"/>
            <a:cs typeface="Times New Roman" pitchFamily="18" charset="0"/>
          </a:endParaRPr>
        </a:p>
      </dgm:t>
    </dgm:pt>
    <dgm:pt modelId="{3C796ADD-C4CB-4B37-A89B-B1D72F97EC22}" type="sibTrans" cxnId="{1EF7304F-A617-4460-9C97-7748D976D861}">
      <dgm:prSet/>
      <dgm:spPr/>
      <dgm:t>
        <a:bodyPr/>
        <a:lstStyle/>
        <a:p>
          <a:endParaRPr lang="en-US" sz="2400">
            <a:latin typeface="Times New Roman" pitchFamily="18" charset="0"/>
            <a:cs typeface="Times New Roman" pitchFamily="18" charset="0"/>
          </a:endParaRPr>
        </a:p>
      </dgm:t>
    </dgm:pt>
    <dgm:pt modelId="{781B6268-8B4E-4AA5-9BAD-C23EC8917815}" type="pres">
      <dgm:prSet presAssocID="{0DF495A3-425A-4379-BDAF-7D0B9EE87CE8}" presName="linear" presStyleCnt="0">
        <dgm:presLayoutVars>
          <dgm:dir/>
          <dgm:resizeHandles val="exact"/>
        </dgm:presLayoutVars>
      </dgm:prSet>
      <dgm:spPr/>
      <dgm:t>
        <a:bodyPr/>
        <a:lstStyle/>
        <a:p>
          <a:endParaRPr lang="en-US"/>
        </a:p>
      </dgm:t>
    </dgm:pt>
    <dgm:pt modelId="{CE90E540-947C-4DD9-A5D7-774D84E82427}" type="pres">
      <dgm:prSet presAssocID="{8267AE3D-FFCC-4A4D-AC77-34A5CB570919}" presName="comp" presStyleCnt="0"/>
      <dgm:spPr/>
    </dgm:pt>
    <dgm:pt modelId="{DD8A8A57-1DE0-44CF-A61A-E0F356C67D8E}" type="pres">
      <dgm:prSet presAssocID="{8267AE3D-FFCC-4A4D-AC77-34A5CB570919}" presName="box" presStyleLbl="node1" presStyleIdx="0" presStyleCnt="4" custLinFactNeighborX="-1031"/>
      <dgm:spPr/>
      <dgm:t>
        <a:bodyPr/>
        <a:lstStyle/>
        <a:p>
          <a:endParaRPr lang="en-US"/>
        </a:p>
      </dgm:t>
    </dgm:pt>
    <dgm:pt modelId="{404FA08B-CE3D-4859-9305-312B886301EF}" type="pres">
      <dgm:prSet presAssocID="{8267AE3D-FFCC-4A4D-AC77-34A5CB570919}" presName="img" presStyleLbl="fgImgPlace1" presStyleIdx="0" presStyleCnt="4" custScaleX="92814" custScaleY="107703"/>
      <dgm:spPr>
        <a:blipFill rotWithShape="0">
          <a:blip xmlns:r="http://schemas.openxmlformats.org/officeDocument/2006/relationships" r:embed="rId1"/>
          <a:stretch>
            <a:fillRect/>
          </a:stretch>
        </a:blipFill>
      </dgm:spPr>
    </dgm:pt>
    <dgm:pt modelId="{074C3C27-812C-48A0-A78A-30B9D6447829}" type="pres">
      <dgm:prSet presAssocID="{8267AE3D-FFCC-4A4D-AC77-34A5CB570919}" presName="text" presStyleLbl="node1" presStyleIdx="0" presStyleCnt="4">
        <dgm:presLayoutVars>
          <dgm:bulletEnabled val="1"/>
        </dgm:presLayoutVars>
      </dgm:prSet>
      <dgm:spPr/>
      <dgm:t>
        <a:bodyPr/>
        <a:lstStyle/>
        <a:p>
          <a:endParaRPr lang="en-US"/>
        </a:p>
      </dgm:t>
    </dgm:pt>
    <dgm:pt modelId="{C0B62DFD-F18F-4F71-A8A7-E6E0B8771159}" type="pres">
      <dgm:prSet presAssocID="{7F4A7E6F-1F90-4E3F-A38F-719218E44A08}" presName="spacer" presStyleCnt="0"/>
      <dgm:spPr/>
    </dgm:pt>
    <dgm:pt modelId="{AA73017D-36F8-46B8-9778-B7F06496378E}" type="pres">
      <dgm:prSet presAssocID="{D4669EEB-4A74-4C76-A6FC-D3F1B086DC03}" presName="comp" presStyleCnt="0"/>
      <dgm:spPr/>
    </dgm:pt>
    <dgm:pt modelId="{0BB7881F-575B-4EE3-9590-76AD1AF342A7}" type="pres">
      <dgm:prSet presAssocID="{D4669EEB-4A74-4C76-A6FC-D3F1B086DC03}" presName="box" presStyleLbl="node1" presStyleIdx="1" presStyleCnt="4"/>
      <dgm:spPr/>
      <dgm:t>
        <a:bodyPr/>
        <a:lstStyle/>
        <a:p>
          <a:endParaRPr lang="en-US"/>
        </a:p>
      </dgm:t>
    </dgm:pt>
    <dgm:pt modelId="{C5E93CDD-A222-482F-82B3-F12D8320EF2C}" type="pres">
      <dgm:prSet presAssocID="{D4669EEB-4A74-4C76-A6FC-D3F1B086DC03}" presName="img" presStyleLbl="fgImgPlace1" presStyleIdx="1" presStyleCnt="4" custScaleX="92814" custScaleY="107703"/>
      <dgm:spPr>
        <a:blipFill rotWithShape="0">
          <a:blip xmlns:r="http://schemas.openxmlformats.org/officeDocument/2006/relationships" r:embed="rId2"/>
          <a:stretch>
            <a:fillRect/>
          </a:stretch>
        </a:blipFill>
      </dgm:spPr>
    </dgm:pt>
    <dgm:pt modelId="{495DB6D9-04CB-4F76-9161-0B94A11DCBC9}" type="pres">
      <dgm:prSet presAssocID="{D4669EEB-4A74-4C76-A6FC-D3F1B086DC03}" presName="text" presStyleLbl="node1" presStyleIdx="1" presStyleCnt="4">
        <dgm:presLayoutVars>
          <dgm:bulletEnabled val="1"/>
        </dgm:presLayoutVars>
      </dgm:prSet>
      <dgm:spPr/>
      <dgm:t>
        <a:bodyPr/>
        <a:lstStyle/>
        <a:p>
          <a:endParaRPr lang="en-US"/>
        </a:p>
      </dgm:t>
    </dgm:pt>
    <dgm:pt modelId="{2243DB76-44DB-4044-AAF3-0367D2894A41}" type="pres">
      <dgm:prSet presAssocID="{8CE066C0-364A-4339-9B3C-3274932A19AF}" presName="spacer" presStyleCnt="0"/>
      <dgm:spPr/>
    </dgm:pt>
    <dgm:pt modelId="{17E62D7D-17A7-4D0F-8524-BCF4E9121C37}" type="pres">
      <dgm:prSet presAssocID="{00A1CEF4-1027-4CCA-9E81-EC2897A88270}" presName="comp" presStyleCnt="0"/>
      <dgm:spPr/>
    </dgm:pt>
    <dgm:pt modelId="{17FA9E3D-B34F-474F-A883-0CA70D30C035}" type="pres">
      <dgm:prSet presAssocID="{00A1CEF4-1027-4CCA-9E81-EC2897A88270}" presName="box" presStyleLbl="node1" presStyleIdx="2" presStyleCnt="4"/>
      <dgm:spPr/>
      <dgm:t>
        <a:bodyPr/>
        <a:lstStyle/>
        <a:p>
          <a:endParaRPr lang="en-US"/>
        </a:p>
      </dgm:t>
    </dgm:pt>
    <dgm:pt modelId="{955314E8-7F1F-43C1-9EEB-AABCCEFF4E3D}" type="pres">
      <dgm:prSet presAssocID="{00A1CEF4-1027-4CCA-9E81-EC2897A88270}" presName="img" presStyleLbl="fgImgPlace1" presStyleIdx="2" presStyleCnt="4" custScaleX="92814" custScaleY="107703"/>
      <dgm:spPr>
        <a:blipFill rotWithShape="0">
          <a:blip xmlns:r="http://schemas.openxmlformats.org/officeDocument/2006/relationships" r:embed="rId3"/>
          <a:stretch>
            <a:fillRect/>
          </a:stretch>
        </a:blipFill>
      </dgm:spPr>
    </dgm:pt>
    <dgm:pt modelId="{BE01FFBC-11AF-4E38-BCFC-1A974AE10EDF}" type="pres">
      <dgm:prSet presAssocID="{00A1CEF4-1027-4CCA-9E81-EC2897A88270}" presName="text" presStyleLbl="node1" presStyleIdx="2" presStyleCnt="4">
        <dgm:presLayoutVars>
          <dgm:bulletEnabled val="1"/>
        </dgm:presLayoutVars>
      </dgm:prSet>
      <dgm:spPr/>
      <dgm:t>
        <a:bodyPr/>
        <a:lstStyle/>
        <a:p>
          <a:endParaRPr lang="en-US"/>
        </a:p>
      </dgm:t>
    </dgm:pt>
    <dgm:pt modelId="{B728AA00-177A-45FE-AF1E-673178A4C5AB}" type="pres">
      <dgm:prSet presAssocID="{9A0D1D87-E31B-42D6-8E39-270E86C1460D}" presName="spacer" presStyleCnt="0"/>
      <dgm:spPr/>
    </dgm:pt>
    <dgm:pt modelId="{74BE3D7D-06B1-4DCC-82B1-6BAEEE717F63}" type="pres">
      <dgm:prSet presAssocID="{76E34D84-479E-4965-A9C2-7A831B98E4AA}" presName="comp" presStyleCnt="0"/>
      <dgm:spPr/>
    </dgm:pt>
    <dgm:pt modelId="{CAF314E2-143D-4324-B751-203CA083929D}" type="pres">
      <dgm:prSet presAssocID="{76E34D84-479E-4965-A9C2-7A831B98E4AA}" presName="box" presStyleLbl="node1" presStyleIdx="3" presStyleCnt="4" custScaleY="119912"/>
      <dgm:spPr/>
      <dgm:t>
        <a:bodyPr/>
        <a:lstStyle/>
        <a:p>
          <a:endParaRPr lang="en-US"/>
        </a:p>
      </dgm:t>
    </dgm:pt>
    <dgm:pt modelId="{C1F6E61F-24B1-449E-89EF-912C74CDD4A1}" type="pres">
      <dgm:prSet presAssocID="{76E34D84-479E-4965-A9C2-7A831B98E4AA}" presName="img" presStyleLbl="fgImgPlace1" presStyleIdx="3" presStyleCnt="4" custScaleX="92814" custScaleY="107703"/>
      <dgm:spPr>
        <a:blipFill rotWithShape="0">
          <a:blip xmlns:r="http://schemas.openxmlformats.org/officeDocument/2006/relationships" r:embed="rId4"/>
          <a:stretch>
            <a:fillRect/>
          </a:stretch>
        </a:blipFill>
      </dgm:spPr>
    </dgm:pt>
    <dgm:pt modelId="{124D2924-3815-4648-B9B2-F8D18BA636A4}" type="pres">
      <dgm:prSet presAssocID="{76E34D84-479E-4965-A9C2-7A831B98E4AA}" presName="text" presStyleLbl="node1" presStyleIdx="3" presStyleCnt="4">
        <dgm:presLayoutVars>
          <dgm:bulletEnabled val="1"/>
        </dgm:presLayoutVars>
      </dgm:prSet>
      <dgm:spPr/>
      <dgm:t>
        <a:bodyPr/>
        <a:lstStyle/>
        <a:p>
          <a:endParaRPr lang="en-US"/>
        </a:p>
      </dgm:t>
    </dgm:pt>
  </dgm:ptLst>
  <dgm:cxnLst>
    <dgm:cxn modelId="{B8BAD73E-9DE6-4203-84E6-5FF5BBE930B3}" type="presOf" srcId="{D4669EEB-4A74-4C76-A6FC-D3F1B086DC03}" destId="{495DB6D9-04CB-4F76-9161-0B94A11DCBC9}" srcOrd="1" destOrd="0" presId="urn:microsoft.com/office/officeart/2005/8/layout/vList4#4"/>
    <dgm:cxn modelId="{8A183555-972E-4056-97C7-28549C88AC6C}" srcId="{0DF495A3-425A-4379-BDAF-7D0B9EE87CE8}" destId="{8267AE3D-FFCC-4A4D-AC77-34A5CB570919}" srcOrd="0" destOrd="0" parTransId="{2E5E3027-48D1-4600-8E49-0DABDAEDE563}" sibTransId="{7F4A7E6F-1F90-4E3F-A38F-719218E44A08}"/>
    <dgm:cxn modelId="{1EF7304F-A617-4460-9C97-7748D976D861}" srcId="{0DF495A3-425A-4379-BDAF-7D0B9EE87CE8}" destId="{76E34D84-479E-4965-A9C2-7A831B98E4AA}" srcOrd="3" destOrd="0" parTransId="{7BE1E688-9A29-43B9-BB0F-02BF5B1BD866}" sibTransId="{3C796ADD-C4CB-4B37-A89B-B1D72F97EC22}"/>
    <dgm:cxn modelId="{5B3B58C3-B781-4C87-A45F-ECD0977BABF3}" type="presOf" srcId="{00A1CEF4-1027-4CCA-9E81-EC2897A88270}" destId="{BE01FFBC-11AF-4E38-BCFC-1A974AE10EDF}" srcOrd="1" destOrd="0" presId="urn:microsoft.com/office/officeart/2005/8/layout/vList4#4"/>
    <dgm:cxn modelId="{13BA9481-A564-4E8B-8610-B2E2D451055F}" type="presOf" srcId="{8267AE3D-FFCC-4A4D-AC77-34A5CB570919}" destId="{DD8A8A57-1DE0-44CF-A61A-E0F356C67D8E}" srcOrd="0" destOrd="0" presId="urn:microsoft.com/office/officeart/2005/8/layout/vList4#4"/>
    <dgm:cxn modelId="{A0B8BBCE-0FDA-43BF-84CA-FAE39442A3E5}" type="presOf" srcId="{D4669EEB-4A74-4C76-A6FC-D3F1B086DC03}" destId="{0BB7881F-575B-4EE3-9590-76AD1AF342A7}" srcOrd="0" destOrd="0" presId="urn:microsoft.com/office/officeart/2005/8/layout/vList4#4"/>
    <dgm:cxn modelId="{326ADC28-B1BF-42BE-BA21-FAAA8A24760E}" srcId="{0DF495A3-425A-4379-BDAF-7D0B9EE87CE8}" destId="{D4669EEB-4A74-4C76-A6FC-D3F1B086DC03}" srcOrd="1" destOrd="0" parTransId="{474C516C-1B00-4A16-A977-788007E57618}" sibTransId="{8CE066C0-364A-4339-9B3C-3274932A19AF}"/>
    <dgm:cxn modelId="{593B69F0-D94B-4019-9AA0-434A9C82B44E}" type="presOf" srcId="{8267AE3D-FFCC-4A4D-AC77-34A5CB570919}" destId="{074C3C27-812C-48A0-A78A-30B9D6447829}" srcOrd="1" destOrd="0" presId="urn:microsoft.com/office/officeart/2005/8/layout/vList4#4"/>
    <dgm:cxn modelId="{ABF3EE5F-B043-4893-888F-2F2901A56AF1}" type="presOf" srcId="{0DF495A3-425A-4379-BDAF-7D0B9EE87CE8}" destId="{781B6268-8B4E-4AA5-9BAD-C23EC8917815}" srcOrd="0" destOrd="0" presId="urn:microsoft.com/office/officeart/2005/8/layout/vList4#4"/>
    <dgm:cxn modelId="{90E89DBA-9571-445A-B23C-8700E9D82D86}" type="presOf" srcId="{76E34D84-479E-4965-A9C2-7A831B98E4AA}" destId="{CAF314E2-143D-4324-B751-203CA083929D}" srcOrd="0" destOrd="0" presId="urn:microsoft.com/office/officeart/2005/8/layout/vList4#4"/>
    <dgm:cxn modelId="{7523D454-119A-4B2B-B15E-08944E1433F5}" type="presOf" srcId="{00A1CEF4-1027-4CCA-9E81-EC2897A88270}" destId="{17FA9E3D-B34F-474F-A883-0CA70D30C035}" srcOrd="0" destOrd="0" presId="urn:microsoft.com/office/officeart/2005/8/layout/vList4#4"/>
    <dgm:cxn modelId="{4A01A3C9-7090-4DE2-90B6-66412537651F}" type="presOf" srcId="{76E34D84-479E-4965-A9C2-7A831B98E4AA}" destId="{124D2924-3815-4648-B9B2-F8D18BA636A4}" srcOrd="1" destOrd="0" presId="urn:microsoft.com/office/officeart/2005/8/layout/vList4#4"/>
    <dgm:cxn modelId="{1E8609E1-D81D-4EC0-9233-98C6E927F93C}" srcId="{0DF495A3-425A-4379-BDAF-7D0B9EE87CE8}" destId="{00A1CEF4-1027-4CCA-9E81-EC2897A88270}" srcOrd="2" destOrd="0" parTransId="{E269684A-D46A-49A6-98BC-360C07A42A41}" sibTransId="{9A0D1D87-E31B-42D6-8E39-270E86C1460D}"/>
    <dgm:cxn modelId="{21CB6752-E446-4294-ABEA-54C39F522839}" type="presParOf" srcId="{781B6268-8B4E-4AA5-9BAD-C23EC8917815}" destId="{CE90E540-947C-4DD9-A5D7-774D84E82427}" srcOrd="0" destOrd="0" presId="urn:microsoft.com/office/officeart/2005/8/layout/vList4#4"/>
    <dgm:cxn modelId="{5F7D1EDA-920F-4087-A216-3F3B9364D741}" type="presParOf" srcId="{CE90E540-947C-4DD9-A5D7-774D84E82427}" destId="{DD8A8A57-1DE0-44CF-A61A-E0F356C67D8E}" srcOrd="0" destOrd="0" presId="urn:microsoft.com/office/officeart/2005/8/layout/vList4#4"/>
    <dgm:cxn modelId="{38DA54C8-3014-439A-87B0-31D194120E53}" type="presParOf" srcId="{CE90E540-947C-4DD9-A5D7-774D84E82427}" destId="{404FA08B-CE3D-4859-9305-312B886301EF}" srcOrd="1" destOrd="0" presId="urn:microsoft.com/office/officeart/2005/8/layout/vList4#4"/>
    <dgm:cxn modelId="{405C0790-D5B2-43A0-8D3B-33CA0A7CAF98}" type="presParOf" srcId="{CE90E540-947C-4DD9-A5D7-774D84E82427}" destId="{074C3C27-812C-48A0-A78A-30B9D6447829}" srcOrd="2" destOrd="0" presId="urn:microsoft.com/office/officeart/2005/8/layout/vList4#4"/>
    <dgm:cxn modelId="{CD5030DA-DD19-4F49-8637-EEAA896FD1CD}" type="presParOf" srcId="{781B6268-8B4E-4AA5-9BAD-C23EC8917815}" destId="{C0B62DFD-F18F-4F71-A8A7-E6E0B8771159}" srcOrd="1" destOrd="0" presId="urn:microsoft.com/office/officeart/2005/8/layout/vList4#4"/>
    <dgm:cxn modelId="{1E5E546E-91CC-450D-A2D5-82778B3A6EED}" type="presParOf" srcId="{781B6268-8B4E-4AA5-9BAD-C23EC8917815}" destId="{AA73017D-36F8-46B8-9778-B7F06496378E}" srcOrd="2" destOrd="0" presId="urn:microsoft.com/office/officeart/2005/8/layout/vList4#4"/>
    <dgm:cxn modelId="{F71901DC-2E37-46B7-B4E2-8BF827050C3A}" type="presParOf" srcId="{AA73017D-36F8-46B8-9778-B7F06496378E}" destId="{0BB7881F-575B-4EE3-9590-76AD1AF342A7}" srcOrd="0" destOrd="0" presId="urn:microsoft.com/office/officeart/2005/8/layout/vList4#4"/>
    <dgm:cxn modelId="{F99DE71D-32B0-4356-923B-1E6F85400F29}" type="presParOf" srcId="{AA73017D-36F8-46B8-9778-B7F06496378E}" destId="{C5E93CDD-A222-482F-82B3-F12D8320EF2C}" srcOrd="1" destOrd="0" presId="urn:microsoft.com/office/officeart/2005/8/layout/vList4#4"/>
    <dgm:cxn modelId="{5BF811B5-7D69-48A2-A927-E45B1CB79D84}" type="presParOf" srcId="{AA73017D-36F8-46B8-9778-B7F06496378E}" destId="{495DB6D9-04CB-4F76-9161-0B94A11DCBC9}" srcOrd="2" destOrd="0" presId="urn:microsoft.com/office/officeart/2005/8/layout/vList4#4"/>
    <dgm:cxn modelId="{1FDB040E-918B-43A0-8A8D-DA05B76C7D55}" type="presParOf" srcId="{781B6268-8B4E-4AA5-9BAD-C23EC8917815}" destId="{2243DB76-44DB-4044-AAF3-0367D2894A41}" srcOrd="3" destOrd="0" presId="urn:microsoft.com/office/officeart/2005/8/layout/vList4#4"/>
    <dgm:cxn modelId="{31CB5C80-24DA-4CD1-80FB-F2965CACA538}" type="presParOf" srcId="{781B6268-8B4E-4AA5-9BAD-C23EC8917815}" destId="{17E62D7D-17A7-4D0F-8524-BCF4E9121C37}" srcOrd="4" destOrd="0" presId="urn:microsoft.com/office/officeart/2005/8/layout/vList4#4"/>
    <dgm:cxn modelId="{32EFE3A5-C0F8-4674-A7B0-BB3E77EBE84C}" type="presParOf" srcId="{17E62D7D-17A7-4D0F-8524-BCF4E9121C37}" destId="{17FA9E3D-B34F-474F-A883-0CA70D30C035}" srcOrd="0" destOrd="0" presId="urn:microsoft.com/office/officeart/2005/8/layout/vList4#4"/>
    <dgm:cxn modelId="{EFCBA0C8-8870-4763-A60A-9547BA020B5A}" type="presParOf" srcId="{17E62D7D-17A7-4D0F-8524-BCF4E9121C37}" destId="{955314E8-7F1F-43C1-9EEB-AABCCEFF4E3D}" srcOrd="1" destOrd="0" presId="urn:microsoft.com/office/officeart/2005/8/layout/vList4#4"/>
    <dgm:cxn modelId="{995951BA-4A53-4FD8-B249-2BB0202F1946}" type="presParOf" srcId="{17E62D7D-17A7-4D0F-8524-BCF4E9121C37}" destId="{BE01FFBC-11AF-4E38-BCFC-1A974AE10EDF}" srcOrd="2" destOrd="0" presId="urn:microsoft.com/office/officeart/2005/8/layout/vList4#4"/>
    <dgm:cxn modelId="{5E7992BE-2290-4043-BF6D-092F034F0E26}" type="presParOf" srcId="{781B6268-8B4E-4AA5-9BAD-C23EC8917815}" destId="{B728AA00-177A-45FE-AF1E-673178A4C5AB}" srcOrd="5" destOrd="0" presId="urn:microsoft.com/office/officeart/2005/8/layout/vList4#4"/>
    <dgm:cxn modelId="{E2348585-4746-4AC7-8126-A2AF83FC060F}" type="presParOf" srcId="{781B6268-8B4E-4AA5-9BAD-C23EC8917815}" destId="{74BE3D7D-06B1-4DCC-82B1-6BAEEE717F63}" srcOrd="6" destOrd="0" presId="urn:microsoft.com/office/officeart/2005/8/layout/vList4#4"/>
    <dgm:cxn modelId="{7433E0A8-82C3-4312-B36B-995F4F9707C9}" type="presParOf" srcId="{74BE3D7D-06B1-4DCC-82B1-6BAEEE717F63}" destId="{CAF314E2-143D-4324-B751-203CA083929D}" srcOrd="0" destOrd="0" presId="urn:microsoft.com/office/officeart/2005/8/layout/vList4#4"/>
    <dgm:cxn modelId="{A9345F2A-0026-4307-A962-97A7A3FB8307}" type="presParOf" srcId="{74BE3D7D-06B1-4DCC-82B1-6BAEEE717F63}" destId="{C1F6E61F-24B1-449E-89EF-912C74CDD4A1}" srcOrd="1" destOrd="0" presId="urn:microsoft.com/office/officeart/2005/8/layout/vList4#4"/>
    <dgm:cxn modelId="{2D978126-ED7D-4361-BA84-BF2CE3078616}" type="presParOf" srcId="{74BE3D7D-06B1-4DCC-82B1-6BAEEE717F63}" destId="{124D2924-3815-4648-B9B2-F8D18BA636A4}" srcOrd="2" destOrd="0" presId="urn:microsoft.com/office/officeart/2005/8/layout/vList4#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858D78-78CA-4DDC-BCB2-F5F4B8367F1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4FF6A52-A4B9-4975-B5D0-EF32256EFF2C}">
      <dgm:prSet phldrT="[Text]" custT="1"/>
      <dgm:spPr/>
      <dgm:t>
        <a:bodyPr/>
        <a:lstStyle/>
        <a:p>
          <a:r>
            <a:rPr lang="en-US" sz="2800" b="1" smtClean="0">
              <a:latin typeface="Times New Roman" pitchFamily="18" charset="0"/>
              <a:cs typeface="Times New Roman" pitchFamily="18" charset="0"/>
            </a:rPr>
            <a:t>Quan hệ Dân sự</a:t>
          </a:r>
        </a:p>
        <a:p>
          <a:r>
            <a:rPr lang="en-US" sz="2800" b="1" smtClean="0">
              <a:latin typeface="Times New Roman" pitchFamily="18" charset="0"/>
              <a:cs typeface="Times New Roman" pitchFamily="18" charset="0"/>
            </a:rPr>
            <a:t>Civil Relation</a:t>
          </a:r>
          <a:endParaRPr lang="en-US" sz="2800" b="1">
            <a:latin typeface="Times New Roman" pitchFamily="18" charset="0"/>
            <a:cs typeface="Times New Roman" pitchFamily="18" charset="0"/>
          </a:endParaRPr>
        </a:p>
      </dgm:t>
    </dgm:pt>
    <dgm:pt modelId="{7A3EB94E-F5B1-47FF-8FF8-F3678CAD699A}" type="parTrans" cxnId="{374D5777-CE15-42AE-908C-98AF86E69B68}">
      <dgm:prSet/>
      <dgm:spPr/>
      <dgm:t>
        <a:bodyPr/>
        <a:lstStyle/>
        <a:p>
          <a:endParaRPr lang="en-US">
            <a:latin typeface="Times New Roman" pitchFamily="18" charset="0"/>
            <a:cs typeface="Times New Roman" pitchFamily="18" charset="0"/>
          </a:endParaRPr>
        </a:p>
      </dgm:t>
    </dgm:pt>
    <dgm:pt modelId="{5A60B2CE-1665-4307-954A-685556259E20}" type="sibTrans" cxnId="{374D5777-CE15-42AE-908C-98AF86E69B68}">
      <dgm:prSet/>
      <dgm:spPr/>
      <dgm:t>
        <a:bodyPr/>
        <a:lstStyle/>
        <a:p>
          <a:endParaRPr lang="en-US">
            <a:latin typeface="Times New Roman" pitchFamily="18" charset="0"/>
            <a:cs typeface="Times New Roman" pitchFamily="18" charset="0"/>
          </a:endParaRPr>
        </a:p>
      </dgm:t>
    </dgm:pt>
    <dgm:pt modelId="{C0DDBFC6-B5FA-46CA-8AD9-A0210790E001}">
      <dgm:prSet phldrT="[Text]"/>
      <dgm:spPr/>
      <dgm:t>
        <a:bodyPr/>
        <a:lstStyle/>
        <a:p>
          <a:r>
            <a:rPr lang="en-US" b="1" smtClean="0">
              <a:latin typeface="Times New Roman" pitchFamily="18" charset="0"/>
              <a:cs typeface="Times New Roman" pitchFamily="18" charset="0"/>
            </a:rPr>
            <a:t>Hôn nhân Gia đình </a:t>
          </a:r>
        </a:p>
        <a:p>
          <a:r>
            <a:rPr lang="en-US" b="1" smtClean="0">
              <a:latin typeface="Times New Roman" pitchFamily="18" charset="0"/>
              <a:cs typeface="Times New Roman" pitchFamily="18" charset="0"/>
            </a:rPr>
            <a:t>( marriage and family)</a:t>
          </a:r>
          <a:endParaRPr lang="en-US" b="1">
            <a:latin typeface="Times New Roman" pitchFamily="18" charset="0"/>
            <a:cs typeface="Times New Roman" pitchFamily="18" charset="0"/>
          </a:endParaRPr>
        </a:p>
      </dgm:t>
    </dgm:pt>
    <dgm:pt modelId="{8BE62B5F-99D1-40D3-86A9-8B5F50BB63AE}" type="parTrans" cxnId="{B1C3908B-6F32-476D-B7FA-E6EC0BD8C219}">
      <dgm:prSet/>
      <dgm:spPr/>
      <dgm:t>
        <a:bodyPr/>
        <a:lstStyle/>
        <a:p>
          <a:endParaRPr lang="en-US">
            <a:latin typeface="Times New Roman" pitchFamily="18" charset="0"/>
            <a:cs typeface="Times New Roman" pitchFamily="18" charset="0"/>
          </a:endParaRPr>
        </a:p>
      </dgm:t>
    </dgm:pt>
    <dgm:pt modelId="{16771CF4-B8F1-41E6-BA7E-64C40E5DDEB6}" type="sibTrans" cxnId="{B1C3908B-6F32-476D-B7FA-E6EC0BD8C219}">
      <dgm:prSet/>
      <dgm:spPr/>
      <dgm:t>
        <a:bodyPr/>
        <a:lstStyle/>
        <a:p>
          <a:endParaRPr lang="en-US">
            <a:latin typeface="Times New Roman" pitchFamily="18" charset="0"/>
            <a:cs typeface="Times New Roman" pitchFamily="18" charset="0"/>
          </a:endParaRPr>
        </a:p>
      </dgm:t>
    </dgm:pt>
    <dgm:pt modelId="{A0E6D1AD-32F4-4743-AD94-34829CD6AAE9}">
      <dgm:prSet phldrT="[Text]"/>
      <dgm:spPr/>
      <dgm:t>
        <a:bodyPr/>
        <a:lstStyle/>
        <a:p>
          <a:r>
            <a:rPr lang="en-US" b="1" smtClean="0">
              <a:latin typeface="Times New Roman" pitchFamily="18" charset="0"/>
              <a:cs typeface="Times New Roman" pitchFamily="18" charset="0"/>
            </a:rPr>
            <a:t>Kinh doanh (business)</a:t>
          </a:r>
          <a:endParaRPr lang="en-US" b="1">
            <a:latin typeface="Times New Roman" pitchFamily="18" charset="0"/>
            <a:cs typeface="Times New Roman" pitchFamily="18" charset="0"/>
          </a:endParaRPr>
        </a:p>
      </dgm:t>
    </dgm:pt>
    <dgm:pt modelId="{0A75F2DB-8929-4E59-8E5D-B3DFCC530EDE}" type="parTrans" cxnId="{91C233F5-5CC9-4A15-954B-A2061BD2F438}">
      <dgm:prSet/>
      <dgm:spPr/>
      <dgm:t>
        <a:bodyPr/>
        <a:lstStyle/>
        <a:p>
          <a:endParaRPr lang="en-US">
            <a:latin typeface="Times New Roman" pitchFamily="18" charset="0"/>
            <a:cs typeface="Times New Roman" pitchFamily="18" charset="0"/>
          </a:endParaRPr>
        </a:p>
      </dgm:t>
    </dgm:pt>
    <dgm:pt modelId="{7ED5BBB9-B1E1-4BC7-9AC0-19DF1CBBF2D5}" type="sibTrans" cxnId="{91C233F5-5CC9-4A15-954B-A2061BD2F438}">
      <dgm:prSet/>
      <dgm:spPr/>
      <dgm:t>
        <a:bodyPr/>
        <a:lstStyle/>
        <a:p>
          <a:endParaRPr lang="en-US">
            <a:latin typeface="Times New Roman" pitchFamily="18" charset="0"/>
            <a:cs typeface="Times New Roman" pitchFamily="18" charset="0"/>
          </a:endParaRPr>
        </a:p>
      </dgm:t>
    </dgm:pt>
    <dgm:pt modelId="{695D8201-6766-4851-8FEC-176E35AA9347}">
      <dgm:prSet phldrT="[Text]"/>
      <dgm:spPr/>
      <dgm:t>
        <a:bodyPr/>
        <a:lstStyle/>
        <a:p>
          <a:r>
            <a:rPr lang="en-US" b="1" smtClean="0">
              <a:latin typeface="Times New Roman" pitchFamily="18" charset="0"/>
              <a:cs typeface="Times New Roman" pitchFamily="18" charset="0"/>
            </a:rPr>
            <a:t>Thương mại (trade)</a:t>
          </a:r>
          <a:endParaRPr lang="en-US" b="1">
            <a:latin typeface="Times New Roman" pitchFamily="18" charset="0"/>
            <a:cs typeface="Times New Roman" pitchFamily="18" charset="0"/>
          </a:endParaRPr>
        </a:p>
      </dgm:t>
    </dgm:pt>
    <dgm:pt modelId="{04A66E20-AAB9-45E0-B423-EF158AE95C56}" type="parTrans" cxnId="{8C6FD16D-501B-45D7-93AF-0583757AE18C}">
      <dgm:prSet/>
      <dgm:spPr/>
      <dgm:t>
        <a:bodyPr/>
        <a:lstStyle/>
        <a:p>
          <a:endParaRPr lang="en-US">
            <a:latin typeface="Times New Roman" pitchFamily="18" charset="0"/>
            <a:cs typeface="Times New Roman" pitchFamily="18" charset="0"/>
          </a:endParaRPr>
        </a:p>
      </dgm:t>
    </dgm:pt>
    <dgm:pt modelId="{7ED18050-DEA0-4944-BB21-BB1764E7FF96}" type="sibTrans" cxnId="{8C6FD16D-501B-45D7-93AF-0583757AE18C}">
      <dgm:prSet/>
      <dgm:spPr/>
      <dgm:t>
        <a:bodyPr/>
        <a:lstStyle/>
        <a:p>
          <a:endParaRPr lang="en-US">
            <a:latin typeface="Times New Roman" pitchFamily="18" charset="0"/>
            <a:cs typeface="Times New Roman" pitchFamily="18" charset="0"/>
          </a:endParaRPr>
        </a:p>
      </dgm:t>
    </dgm:pt>
    <dgm:pt modelId="{6E458A1F-612F-41A7-897B-CC436A811D2C}">
      <dgm:prSet phldrT="[Text]"/>
      <dgm:spPr/>
      <dgm:t>
        <a:bodyPr/>
        <a:lstStyle/>
        <a:p>
          <a:r>
            <a:rPr lang="en-US" b="1" smtClean="0">
              <a:latin typeface="Times New Roman" pitchFamily="18" charset="0"/>
              <a:cs typeface="Times New Roman" pitchFamily="18" charset="0"/>
            </a:rPr>
            <a:t>Lao động (labor)</a:t>
          </a:r>
          <a:endParaRPr lang="en-US" b="1">
            <a:latin typeface="Times New Roman" pitchFamily="18" charset="0"/>
            <a:cs typeface="Times New Roman" pitchFamily="18" charset="0"/>
          </a:endParaRPr>
        </a:p>
      </dgm:t>
    </dgm:pt>
    <dgm:pt modelId="{E644E7D9-4153-4164-8B82-0CC01A8C21EF}" type="parTrans" cxnId="{3AA53026-AA21-41ED-B224-56D86D3D4E5A}">
      <dgm:prSet/>
      <dgm:spPr/>
      <dgm:t>
        <a:bodyPr/>
        <a:lstStyle/>
        <a:p>
          <a:endParaRPr lang="en-US">
            <a:latin typeface="Times New Roman" pitchFamily="18" charset="0"/>
            <a:cs typeface="Times New Roman" pitchFamily="18" charset="0"/>
          </a:endParaRPr>
        </a:p>
      </dgm:t>
    </dgm:pt>
    <dgm:pt modelId="{8A8284F2-E698-4E9F-9DFD-B2DCE0C0F35B}" type="sibTrans" cxnId="{3AA53026-AA21-41ED-B224-56D86D3D4E5A}">
      <dgm:prSet/>
      <dgm:spPr/>
      <dgm:t>
        <a:bodyPr/>
        <a:lstStyle/>
        <a:p>
          <a:endParaRPr lang="en-US">
            <a:latin typeface="Times New Roman" pitchFamily="18" charset="0"/>
            <a:cs typeface="Times New Roman" pitchFamily="18" charset="0"/>
          </a:endParaRPr>
        </a:p>
      </dgm:t>
    </dgm:pt>
    <dgm:pt modelId="{9D6FBD87-215A-457A-93A0-77A865142A83}">
      <dgm:prSet phldrT="[Text]"/>
      <dgm:spPr/>
      <dgm:t>
        <a:bodyPr/>
        <a:lstStyle/>
        <a:p>
          <a:r>
            <a:rPr lang="en-US" b="1" smtClean="0">
              <a:latin typeface="Times New Roman" pitchFamily="18" charset="0"/>
              <a:cs typeface="Times New Roman" pitchFamily="18" charset="0"/>
            </a:rPr>
            <a:t>Dân sự (civil)</a:t>
          </a:r>
          <a:endParaRPr lang="en-US" b="1">
            <a:latin typeface="Times New Roman" pitchFamily="18" charset="0"/>
            <a:cs typeface="Times New Roman" pitchFamily="18" charset="0"/>
          </a:endParaRPr>
        </a:p>
      </dgm:t>
    </dgm:pt>
    <dgm:pt modelId="{AC267261-D122-45EC-97E7-41040DD7BFF3}" type="parTrans" cxnId="{152207D5-43FE-4CAA-9758-36B22AADE7F1}">
      <dgm:prSet/>
      <dgm:spPr/>
      <dgm:t>
        <a:bodyPr/>
        <a:lstStyle/>
        <a:p>
          <a:endParaRPr lang="en-US">
            <a:latin typeface="Times New Roman" pitchFamily="18" charset="0"/>
            <a:cs typeface="Times New Roman" pitchFamily="18" charset="0"/>
          </a:endParaRPr>
        </a:p>
      </dgm:t>
    </dgm:pt>
    <dgm:pt modelId="{16B5A566-CC02-46F7-B5CF-DC0C69883037}" type="sibTrans" cxnId="{152207D5-43FE-4CAA-9758-36B22AADE7F1}">
      <dgm:prSet/>
      <dgm:spPr/>
      <dgm:t>
        <a:bodyPr/>
        <a:lstStyle/>
        <a:p>
          <a:endParaRPr lang="en-US">
            <a:latin typeface="Times New Roman" pitchFamily="18" charset="0"/>
            <a:cs typeface="Times New Roman" pitchFamily="18" charset="0"/>
          </a:endParaRPr>
        </a:p>
      </dgm:t>
    </dgm:pt>
    <dgm:pt modelId="{A5018380-B509-4792-81AA-6C7D7DD126AD}" type="pres">
      <dgm:prSet presAssocID="{EA858D78-78CA-4DDC-BCB2-F5F4B8367F19}" presName="hierChild1" presStyleCnt="0">
        <dgm:presLayoutVars>
          <dgm:chPref val="1"/>
          <dgm:dir/>
          <dgm:animOne val="branch"/>
          <dgm:animLvl val="lvl"/>
          <dgm:resizeHandles/>
        </dgm:presLayoutVars>
      </dgm:prSet>
      <dgm:spPr/>
      <dgm:t>
        <a:bodyPr/>
        <a:lstStyle/>
        <a:p>
          <a:endParaRPr lang="en-US"/>
        </a:p>
      </dgm:t>
    </dgm:pt>
    <dgm:pt modelId="{AC0F5E4C-FEDE-478E-AD99-1C8F3361612C}" type="pres">
      <dgm:prSet presAssocID="{A4FF6A52-A4B9-4975-B5D0-EF32256EFF2C}" presName="hierRoot1" presStyleCnt="0"/>
      <dgm:spPr/>
    </dgm:pt>
    <dgm:pt modelId="{481F771A-EB40-47FB-A4D8-433AC086DF11}" type="pres">
      <dgm:prSet presAssocID="{A4FF6A52-A4B9-4975-B5D0-EF32256EFF2C}" presName="composite" presStyleCnt="0"/>
      <dgm:spPr/>
    </dgm:pt>
    <dgm:pt modelId="{AA29DC41-EBCA-4D85-99D2-392925432A0B}" type="pres">
      <dgm:prSet presAssocID="{A4FF6A52-A4B9-4975-B5D0-EF32256EFF2C}" presName="background" presStyleLbl="node0" presStyleIdx="0" presStyleCnt="1"/>
      <dgm:spPr/>
    </dgm:pt>
    <dgm:pt modelId="{1CD34747-8DE2-4A05-B396-9FFAD1E504CB}" type="pres">
      <dgm:prSet presAssocID="{A4FF6A52-A4B9-4975-B5D0-EF32256EFF2C}" presName="text" presStyleLbl="fgAcc0" presStyleIdx="0" presStyleCnt="1" custScaleX="313926" custScaleY="278582">
        <dgm:presLayoutVars>
          <dgm:chPref val="3"/>
        </dgm:presLayoutVars>
      </dgm:prSet>
      <dgm:spPr/>
      <dgm:t>
        <a:bodyPr/>
        <a:lstStyle/>
        <a:p>
          <a:endParaRPr lang="en-US"/>
        </a:p>
      </dgm:t>
    </dgm:pt>
    <dgm:pt modelId="{6B356653-465D-4695-9046-DA147C39620A}" type="pres">
      <dgm:prSet presAssocID="{A4FF6A52-A4B9-4975-B5D0-EF32256EFF2C}" presName="hierChild2" presStyleCnt="0"/>
      <dgm:spPr/>
    </dgm:pt>
    <dgm:pt modelId="{BB23208C-D612-428E-AA31-B6C6C754DA1F}" type="pres">
      <dgm:prSet presAssocID="{AC267261-D122-45EC-97E7-41040DD7BFF3}" presName="Name10" presStyleLbl="parChTrans1D2" presStyleIdx="0" presStyleCnt="5"/>
      <dgm:spPr/>
      <dgm:t>
        <a:bodyPr/>
        <a:lstStyle/>
        <a:p>
          <a:endParaRPr lang="en-US"/>
        </a:p>
      </dgm:t>
    </dgm:pt>
    <dgm:pt modelId="{72CC8448-9BE6-4D96-B150-45B7D9EEB77F}" type="pres">
      <dgm:prSet presAssocID="{9D6FBD87-215A-457A-93A0-77A865142A83}" presName="hierRoot2" presStyleCnt="0"/>
      <dgm:spPr/>
    </dgm:pt>
    <dgm:pt modelId="{FE4AA248-A55B-4D58-A7BF-8156E160CE31}" type="pres">
      <dgm:prSet presAssocID="{9D6FBD87-215A-457A-93A0-77A865142A83}" presName="composite2" presStyleCnt="0"/>
      <dgm:spPr/>
    </dgm:pt>
    <dgm:pt modelId="{20D2AF34-8C52-49E8-844D-A501AC3E3D5C}" type="pres">
      <dgm:prSet presAssocID="{9D6FBD87-215A-457A-93A0-77A865142A83}" presName="background2" presStyleLbl="node2" presStyleIdx="0" presStyleCnt="5"/>
      <dgm:spPr/>
    </dgm:pt>
    <dgm:pt modelId="{05732004-FEDB-43B8-B877-833448D4FFEA}" type="pres">
      <dgm:prSet presAssocID="{9D6FBD87-215A-457A-93A0-77A865142A83}" presName="text2" presStyleLbl="fgAcc2" presStyleIdx="0" presStyleCnt="5" custScaleX="129496" custScaleY="278582">
        <dgm:presLayoutVars>
          <dgm:chPref val="3"/>
        </dgm:presLayoutVars>
      </dgm:prSet>
      <dgm:spPr/>
      <dgm:t>
        <a:bodyPr/>
        <a:lstStyle/>
        <a:p>
          <a:endParaRPr lang="en-US"/>
        </a:p>
      </dgm:t>
    </dgm:pt>
    <dgm:pt modelId="{5E29AE92-365A-4F94-BC79-7CE0ED40B2A2}" type="pres">
      <dgm:prSet presAssocID="{9D6FBD87-215A-457A-93A0-77A865142A83}" presName="hierChild3" presStyleCnt="0"/>
      <dgm:spPr/>
    </dgm:pt>
    <dgm:pt modelId="{2DEC1A6C-FCFF-4913-BE34-72A3A898BB70}" type="pres">
      <dgm:prSet presAssocID="{8BE62B5F-99D1-40D3-86A9-8B5F50BB63AE}" presName="Name10" presStyleLbl="parChTrans1D2" presStyleIdx="1" presStyleCnt="5"/>
      <dgm:spPr/>
      <dgm:t>
        <a:bodyPr/>
        <a:lstStyle/>
        <a:p>
          <a:endParaRPr lang="en-US"/>
        </a:p>
      </dgm:t>
    </dgm:pt>
    <dgm:pt modelId="{2AC69BE6-CE25-460D-9BD7-097BCC337EC3}" type="pres">
      <dgm:prSet presAssocID="{C0DDBFC6-B5FA-46CA-8AD9-A0210790E001}" presName="hierRoot2" presStyleCnt="0"/>
      <dgm:spPr/>
    </dgm:pt>
    <dgm:pt modelId="{D3E7BE56-FD46-44BC-801A-CD3255D75C6D}" type="pres">
      <dgm:prSet presAssocID="{C0DDBFC6-B5FA-46CA-8AD9-A0210790E001}" presName="composite2" presStyleCnt="0"/>
      <dgm:spPr/>
    </dgm:pt>
    <dgm:pt modelId="{E3BDB699-EDD6-4E7F-B9B2-9A584F99634B}" type="pres">
      <dgm:prSet presAssocID="{C0DDBFC6-B5FA-46CA-8AD9-A0210790E001}" presName="background2" presStyleLbl="node2" presStyleIdx="1" presStyleCnt="5"/>
      <dgm:spPr/>
    </dgm:pt>
    <dgm:pt modelId="{0EE9B2E5-9394-417E-9263-26F275559186}" type="pres">
      <dgm:prSet presAssocID="{C0DDBFC6-B5FA-46CA-8AD9-A0210790E001}" presName="text2" presStyleLbl="fgAcc2" presStyleIdx="1" presStyleCnt="5" custScaleX="129496" custScaleY="278582">
        <dgm:presLayoutVars>
          <dgm:chPref val="3"/>
        </dgm:presLayoutVars>
      </dgm:prSet>
      <dgm:spPr/>
      <dgm:t>
        <a:bodyPr/>
        <a:lstStyle/>
        <a:p>
          <a:endParaRPr lang="en-US"/>
        </a:p>
      </dgm:t>
    </dgm:pt>
    <dgm:pt modelId="{5390B660-0657-4A5D-A9FD-B6FB1E392D98}" type="pres">
      <dgm:prSet presAssocID="{C0DDBFC6-B5FA-46CA-8AD9-A0210790E001}" presName="hierChild3" presStyleCnt="0"/>
      <dgm:spPr/>
    </dgm:pt>
    <dgm:pt modelId="{74459226-7685-480F-89F4-34287CA5484A}" type="pres">
      <dgm:prSet presAssocID="{0A75F2DB-8929-4E59-8E5D-B3DFCC530EDE}" presName="Name10" presStyleLbl="parChTrans1D2" presStyleIdx="2" presStyleCnt="5"/>
      <dgm:spPr/>
      <dgm:t>
        <a:bodyPr/>
        <a:lstStyle/>
        <a:p>
          <a:endParaRPr lang="en-US"/>
        </a:p>
      </dgm:t>
    </dgm:pt>
    <dgm:pt modelId="{4E6932FD-1696-4253-9768-F535CA4A28C7}" type="pres">
      <dgm:prSet presAssocID="{A0E6D1AD-32F4-4743-AD94-34829CD6AAE9}" presName="hierRoot2" presStyleCnt="0"/>
      <dgm:spPr/>
    </dgm:pt>
    <dgm:pt modelId="{931607C9-1E9B-4552-854F-F382E5E8B210}" type="pres">
      <dgm:prSet presAssocID="{A0E6D1AD-32F4-4743-AD94-34829CD6AAE9}" presName="composite2" presStyleCnt="0"/>
      <dgm:spPr/>
    </dgm:pt>
    <dgm:pt modelId="{F246D279-7E5B-4531-9CBA-4108128526BE}" type="pres">
      <dgm:prSet presAssocID="{A0E6D1AD-32F4-4743-AD94-34829CD6AAE9}" presName="background2" presStyleLbl="node2" presStyleIdx="2" presStyleCnt="5"/>
      <dgm:spPr/>
    </dgm:pt>
    <dgm:pt modelId="{6181E19A-DB3E-4B9C-AD0A-159B0EEFF56A}" type="pres">
      <dgm:prSet presAssocID="{A0E6D1AD-32F4-4743-AD94-34829CD6AAE9}" presName="text2" presStyleLbl="fgAcc2" presStyleIdx="2" presStyleCnt="5" custScaleX="129496" custScaleY="278582">
        <dgm:presLayoutVars>
          <dgm:chPref val="3"/>
        </dgm:presLayoutVars>
      </dgm:prSet>
      <dgm:spPr/>
      <dgm:t>
        <a:bodyPr/>
        <a:lstStyle/>
        <a:p>
          <a:endParaRPr lang="en-US"/>
        </a:p>
      </dgm:t>
    </dgm:pt>
    <dgm:pt modelId="{B45D3AFD-66FB-44F0-8A98-71D25DA7CC18}" type="pres">
      <dgm:prSet presAssocID="{A0E6D1AD-32F4-4743-AD94-34829CD6AAE9}" presName="hierChild3" presStyleCnt="0"/>
      <dgm:spPr/>
    </dgm:pt>
    <dgm:pt modelId="{7ECD2C8D-C4B8-4209-8CE5-C398EDEA5DC3}" type="pres">
      <dgm:prSet presAssocID="{04A66E20-AAB9-45E0-B423-EF158AE95C56}" presName="Name10" presStyleLbl="parChTrans1D2" presStyleIdx="3" presStyleCnt="5"/>
      <dgm:spPr/>
      <dgm:t>
        <a:bodyPr/>
        <a:lstStyle/>
        <a:p>
          <a:endParaRPr lang="en-US"/>
        </a:p>
      </dgm:t>
    </dgm:pt>
    <dgm:pt modelId="{D38CE8F2-B209-4C4C-9C99-1C89086D684A}" type="pres">
      <dgm:prSet presAssocID="{695D8201-6766-4851-8FEC-176E35AA9347}" presName="hierRoot2" presStyleCnt="0"/>
      <dgm:spPr/>
    </dgm:pt>
    <dgm:pt modelId="{3C3CC198-1CB0-4B2B-AB33-2D9D80CC4CEF}" type="pres">
      <dgm:prSet presAssocID="{695D8201-6766-4851-8FEC-176E35AA9347}" presName="composite2" presStyleCnt="0"/>
      <dgm:spPr/>
    </dgm:pt>
    <dgm:pt modelId="{A8A458E1-C744-483C-A1C1-9A1B43CA87D1}" type="pres">
      <dgm:prSet presAssocID="{695D8201-6766-4851-8FEC-176E35AA9347}" presName="background2" presStyleLbl="node2" presStyleIdx="3" presStyleCnt="5"/>
      <dgm:spPr/>
    </dgm:pt>
    <dgm:pt modelId="{2E3CF328-1008-4BD0-89E8-A0F3FFE248FF}" type="pres">
      <dgm:prSet presAssocID="{695D8201-6766-4851-8FEC-176E35AA9347}" presName="text2" presStyleLbl="fgAcc2" presStyleIdx="3" presStyleCnt="5" custScaleX="129496" custScaleY="278582">
        <dgm:presLayoutVars>
          <dgm:chPref val="3"/>
        </dgm:presLayoutVars>
      </dgm:prSet>
      <dgm:spPr/>
      <dgm:t>
        <a:bodyPr/>
        <a:lstStyle/>
        <a:p>
          <a:endParaRPr lang="en-US"/>
        </a:p>
      </dgm:t>
    </dgm:pt>
    <dgm:pt modelId="{3D57C1B5-E83D-4084-B76F-D0C538915BD9}" type="pres">
      <dgm:prSet presAssocID="{695D8201-6766-4851-8FEC-176E35AA9347}" presName="hierChild3" presStyleCnt="0"/>
      <dgm:spPr/>
    </dgm:pt>
    <dgm:pt modelId="{E2A3A4BA-398D-4EBB-9F65-E77EF77608F5}" type="pres">
      <dgm:prSet presAssocID="{E644E7D9-4153-4164-8B82-0CC01A8C21EF}" presName="Name10" presStyleLbl="parChTrans1D2" presStyleIdx="4" presStyleCnt="5"/>
      <dgm:spPr/>
      <dgm:t>
        <a:bodyPr/>
        <a:lstStyle/>
        <a:p>
          <a:endParaRPr lang="en-US"/>
        </a:p>
      </dgm:t>
    </dgm:pt>
    <dgm:pt modelId="{749FB704-AD2C-461C-BF29-0D97906C1CA7}" type="pres">
      <dgm:prSet presAssocID="{6E458A1F-612F-41A7-897B-CC436A811D2C}" presName="hierRoot2" presStyleCnt="0"/>
      <dgm:spPr/>
    </dgm:pt>
    <dgm:pt modelId="{F90B2D94-0081-4BEB-910F-F8355DB5A376}" type="pres">
      <dgm:prSet presAssocID="{6E458A1F-612F-41A7-897B-CC436A811D2C}" presName="composite2" presStyleCnt="0"/>
      <dgm:spPr/>
    </dgm:pt>
    <dgm:pt modelId="{BBC4BCA5-53BF-4749-8C36-DD93AB7D000D}" type="pres">
      <dgm:prSet presAssocID="{6E458A1F-612F-41A7-897B-CC436A811D2C}" presName="background2" presStyleLbl="node2" presStyleIdx="4" presStyleCnt="5"/>
      <dgm:spPr/>
    </dgm:pt>
    <dgm:pt modelId="{5C9CE864-6A3A-4235-A1EC-A3A08E2896ED}" type="pres">
      <dgm:prSet presAssocID="{6E458A1F-612F-41A7-897B-CC436A811D2C}" presName="text2" presStyleLbl="fgAcc2" presStyleIdx="4" presStyleCnt="5" custScaleX="129496" custScaleY="278582">
        <dgm:presLayoutVars>
          <dgm:chPref val="3"/>
        </dgm:presLayoutVars>
      </dgm:prSet>
      <dgm:spPr/>
      <dgm:t>
        <a:bodyPr/>
        <a:lstStyle/>
        <a:p>
          <a:endParaRPr lang="en-US"/>
        </a:p>
      </dgm:t>
    </dgm:pt>
    <dgm:pt modelId="{1CA153E4-7784-4B70-9055-03022BCC59A5}" type="pres">
      <dgm:prSet presAssocID="{6E458A1F-612F-41A7-897B-CC436A811D2C}" presName="hierChild3" presStyleCnt="0"/>
      <dgm:spPr/>
    </dgm:pt>
  </dgm:ptLst>
  <dgm:cxnLst>
    <dgm:cxn modelId="{B1C3908B-6F32-476D-B7FA-E6EC0BD8C219}" srcId="{A4FF6A52-A4B9-4975-B5D0-EF32256EFF2C}" destId="{C0DDBFC6-B5FA-46CA-8AD9-A0210790E001}" srcOrd="1" destOrd="0" parTransId="{8BE62B5F-99D1-40D3-86A9-8B5F50BB63AE}" sibTransId="{16771CF4-B8F1-41E6-BA7E-64C40E5DDEB6}"/>
    <dgm:cxn modelId="{8C6FD16D-501B-45D7-93AF-0583757AE18C}" srcId="{A4FF6A52-A4B9-4975-B5D0-EF32256EFF2C}" destId="{695D8201-6766-4851-8FEC-176E35AA9347}" srcOrd="3" destOrd="0" parTransId="{04A66E20-AAB9-45E0-B423-EF158AE95C56}" sibTransId="{7ED18050-DEA0-4944-BB21-BB1764E7FF96}"/>
    <dgm:cxn modelId="{5ED972E4-30CC-4153-AF94-0A976CAF56B8}" type="presOf" srcId="{E644E7D9-4153-4164-8B82-0CC01A8C21EF}" destId="{E2A3A4BA-398D-4EBB-9F65-E77EF77608F5}" srcOrd="0" destOrd="0" presId="urn:microsoft.com/office/officeart/2005/8/layout/hierarchy1"/>
    <dgm:cxn modelId="{66D28834-7C37-49D0-9D43-6693E4435E3C}" type="presOf" srcId="{AC267261-D122-45EC-97E7-41040DD7BFF3}" destId="{BB23208C-D612-428E-AA31-B6C6C754DA1F}" srcOrd="0" destOrd="0" presId="urn:microsoft.com/office/officeart/2005/8/layout/hierarchy1"/>
    <dgm:cxn modelId="{3B2FE94C-4589-4C07-9D42-07C63F465DF7}" type="presOf" srcId="{EA858D78-78CA-4DDC-BCB2-F5F4B8367F19}" destId="{A5018380-B509-4792-81AA-6C7D7DD126AD}" srcOrd="0" destOrd="0" presId="urn:microsoft.com/office/officeart/2005/8/layout/hierarchy1"/>
    <dgm:cxn modelId="{BB980670-E27A-43A7-AF3C-99F2C36D2D93}" type="presOf" srcId="{0A75F2DB-8929-4E59-8E5D-B3DFCC530EDE}" destId="{74459226-7685-480F-89F4-34287CA5484A}" srcOrd="0" destOrd="0" presId="urn:microsoft.com/office/officeart/2005/8/layout/hierarchy1"/>
    <dgm:cxn modelId="{A667483B-8386-4B79-9093-A6C93E224CC5}" type="presOf" srcId="{6E458A1F-612F-41A7-897B-CC436A811D2C}" destId="{5C9CE864-6A3A-4235-A1EC-A3A08E2896ED}" srcOrd="0" destOrd="0" presId="urn:microsoft.com/office/officeart/2005/8/layout/hierarchy1"/>
    <dgm:cxn modelId="{4F06C67E-FA14-4342-BB9F-67DFF7E0FA92}" type="presOf" srcId="{A0E6D1AD-32F4-4743-AD94-34829CD6AAE9}" destId="{6181E19A-DB3E-4B9C-AD0A-159B0EEFF56A}" srcOrd="0" destOrd="0" presId="urn:microsoft.com/office/officeart/2005/8/layout/hierarchy1"/>
    <dgm:cxn modelId="{374D5777-CE15-42AE-908C-98AF86E69B68}" srcId="{EA858D78-78CA-4DDC-BCB2-F5F4B8367F19}" destId="{A4FF6A52-A4B9-4975-B5D0-EF32256EFF2C}" srcOrd="0" destOrd="0" parTransId="{7A3EB94E-F5B1-47FF-8FF8-F3678CAD699A}" sibTransId="{5A60B2CE-1665-4307-954A-685556259E20}"/>
    <dgm:cxn modelId="{C0A6C2E5-5EDD-4DDE-AA8F-7FC6D05B15DB}" type="presOf" srcId="{C0DDBFC6-B5FA-46CA-8AD9-A0210790E001}" destId="{0EE9B2E5-9394-417E-9263-26F275559186}" srcOrd="0" destOrd="0" presId="urn:microsoft.com/office/officeart/2005/8/layout/hierarchy1"/>
    <dgm:cxn modelId="{187DA770-948C-4A2E-A93C-21F528F46710}" type="presOf" srcId="{A4FF6A52-A4B9-4975-B5D0-EF32256EFF2C}" destId="{1CD34747-8DE2-4A05-B396-9FFAD1E504CB}" srcOrd="0" destOrd="0" presId="urn:microsoft.com/office/officeart/2005/8/layout/hierarchy1"/>
    <dgm:cxn modelId="{447FC256-4CD8-4C3A-A482-F767A1B8D694}" type="presOf" srcId="{695D8201-6766-4851-8FEC-176E35AA9347}" destId="{2E3CF328-1008-4BD0-89E8-A0F3FFE248FF}" srcOrd="0" destOrd="0" presId="urn:microsoft.com/office/officeart/2005/8/layout/hierarchy1"/>
    <dgm:cxn modelId="{651BCCAE-5E24-446E-960C-E6C06D5E56DD}" type="presOf" srcId="{04A66E20-AAB9-45E0-B423-EF158AE95C56}" destId="{7ECD2C8D-C4B8-4209-8CE5-C398EDEA5DC3}" srcOrd="0" destOrd="0" presId="urn:microsoft.com/office/officeart/2005/8/layout/hierarchy1"/>
    <dgm:cxn modelId="{17AF7F30-1A5B-46F9-B6C3-D015D226B1C5}" type="presOf" srcId="{8BE62B5F-99D1-40D3-86A9-8B5F50BB63AE}" destId="{2DEC1A6C-FCFF-4913-BE34-72A3A898BB70}" srcOrd="0" destOrd="0" presId="urn:microsoft.com/office/officeart/2005/8/layout/hierarchy1"/>
    <dgm:cxn modelId="{152207D5-43FE-4CAA-9758-36B22AADE7F1}" srcId="{A4FF6A52-A4B9-4975-B5D0-EF32256EFF2C}" destId="{9D6FBD87-215A-457A-93A0-77A865142A83}" srcOrd="0" destOrd="0" parTransId="{AC267261-D122-45EC-97E7-41040DD7BFF3}" sibTransId="{16B5A566-CC02-46F7-B5CF-DC0C69883037}"/>
    <dgm:cxn modelId="{3AA53026-AA21-41ED-B224-56D86D3D4E5A}" srcId="{A4FF6A52-A4B9-4975-B5D0-EF32256EFF2C}" destId="{6E458A1F-612F-41A7-897B-CC436A811D2C}" srcOrd="4" destOrd="0" parTransId="{E644E7D9-4153-4164-8B82-0CC01A8C21EF}" sibTransId="{8A8284F2-E698-4E9F-9DFD-B2DCE0C0F35B}"/>
    <dgm:cxn modelId="{FDC5384A-332A-4BBC-9537-C5B36AD22323}" type="presOf" srcId="{9D6FBD87-215A-457A-93A0-77A865142A83}" destId="{05732004-FEDB-43B8-B877-833448D4FFEA}" srcOrd="0" destOrd="0" presId="urn:microsoft.com/office/officeart/2005/8/layout/hierarchy1"/>
    <dgm:cxn modelId="{91C233F5-5CC9-4A15-954B-A2061BD2F438}" srcId="{A4FF6A52-A4B9-4975-B5D0-EF32256EFF2C}" destId="{A0E6D1AD-32F4-4743-AD94-34829CD6AAE9}" srcOrd="2" destOrd="0" parTransId="{0A75F2DB-8929-4E59-8E5D-B3DFCC530EDE}" sibTransId="{7ED5BBB9-B1E1-4BC7-9AC0-19DF1CBBF2D5}"/>
    <dgm:cxn modelId="{ADE9538B-424B-4CEC-B1FC-D60116EAE8EB}" type="presParOf" srcId="{A5018380-B509-4792-81AA-6C7D7DD126AD}" destId="{AC0F5E4C-FEDE-478E-AD99-1C8F3361612C}" srcOrd="0" destOrd="0" presId="urn:microsoft.com/office/officeart/2005/8/layout/hierarchy1"/>
    <dgm:cxn modelId="{D8D7AFB5-B164-4CA1-8DA2-2C5062B09F57}" type="presParOf" srcId="{AC0F5E4C-FEDE-478E-AD99-1C8F3361612C}" destId="{481F771A-EB40-47FB-A4D8-433AC086DF11}" srcOrd="0" destOrd="0" presId="urn:microsoft.com/office/officeart/2005/8/layout/hierarchy1"/>
    <dgm:cxn modelId="{694D9112-5DCA-4904-B4C2-792E2277A678}" type="presParOf" srcId="{481F771A-EB40-47FB-A4D8-433AC086DF11}" destId="{AA29DC41-EBCA-4D85-99D2-392925432A0B}" srcOrd="0" destOrd="0" presId="urn:microsoft.com/office/officeart/2005/8/layout/hierarchy1"/>
    <dgm:cxn modelId="{F38D3B46-9840-4358-A59E-A26B8BD6CCF3}" type="presParOf" srcId="{481F771A-EB40-47FB-A4D8-433AC086DF11}" destId="{1CD34747-8DE2-4A05-B396-9FFAD1E504CB}" srcOrd="1" destOrd="0" presId="urn:microsoft.com/office/officeart/2005/8/layout/hierarchy1"/>
    <dgm:cxn modelId="{AE38F415-2897-49E4-97B6-5F803AAF9C97}" type="presParOf" srcId="{AC0F5E4C-FEDE-478E-AD99-1C8F3361612C}" destId="{6B356653-465D-4695-9046-DA147C39620A}" srcOrd="1" destOrd="0" presId="urn:microsoft.com/office/officeart/2005/8/layout/hierarchy1"/>
    <dgm:cxn modelId="{1A691AEE-0C71-4FC5-92DD-F3460DC11591}" type="presParOf" srcId="{6B356653-465D-4695-9046-DA147C39620A}" destId="{BB23208C-D612-428E-AA31-B6C6C754DA1F}" srcOrd="0" destOrd="0" presId="urn:microsoft.com/office/officeart/2005/8/layout/hierarchy1"/>
    <dgm:cxn modelId="{D585EAEF-226C-45B4-A714-6D8F57BED3DF}" type="presParOf" srcId="{6B356653-465D-4695-9046-DA147C39620A}" destId="{72CC8448-9BE6-4D96-B150-45B7D9EEB77F}" srcOrd="1" destOrd="0" presId="urn:microsoft.com/office/officeart/2005/8/layout/hierarchy1"/>
    <dgm:cxn modelId="{A8216678-7591-4245-AA11-30CBBD22D3C0}" type="presParOf" srcId="{72CC8448-9BE6-4D96-B150-45B7D9EEB77F}" destId="{FE4AA248-A55B-4D58-A7BF-8156E160CE31}" srcOrd="0" destOrd="0" presId="urn:microsoft.com/office/officeart/2005/8/layout/hierarchy1"/>
    <dgm:cxn modelId="{BF3DB64B-8ABD-4AA2-8A6E-A59A8DCEAAB3}" type="presParOf" srcId="{FE4AA248-A55B-4D58-A7BF-8156E160CE31}" destId="{20D2AF34-8C52-49E8-844D-A501AC3E3D5C}" srcOrd="0" destOrd="0" presId="urn:microsoft.com/office/officeart/2005/8/layout/hierarchy1"/>
    <dgm:cxn modelId="{B020D201-3FF4-4348-955E-4B6BC54C439E}" type="presParOf" srcId="{FE4AA248-A55B-4D58-A7BF-8156E160CE31}" destId="{05732004-FEDB-43B8-B877-833448D4FFEA}" srcOrd="1" destOrd="0" presId="urn:microsoft.com/office/officeart/2005/8/layout/hierarchy1"/>
    <dgm:cxn modelId="{F96D67EE-F0E5-4CB8-A4EB-0AF455462CC9}" type="presParOf" srcId="{72CC8448-9BE6-4D96-B150-45B7D9EEB77F}" destId="{5E29AE92-365A-4F94-BC79-7CE0ED40B2A2}" srcOrd="1" destOrd="0" presId="urn:microsoft.com/office/officeart/2005/8/layout/hierarchy1"/>
    <dgm:cxn modelId="{BB32DCB8-B66B-4686-9934-835938033684}" type="presParOf" srcId="{6B356653-465D-4695-9046-DA147C39620A}" destId="{2DEC1A6C-FCFF-4913-BE34-72A3A898BB70}" srcOrd="2" destOrd="0" presId="urn:microsoft.com/office/officeart/2005/8/layout/hierarchy1"/>
    <dgm:cxn modelId="{ED7FC664-4888-41D0-A6C8-E3D7B209454D}" type="presParOf" srcId="{6B356653-465D-4695-9046-DA147C39620A}" destId="{2AC69BE6-CE25-460D-9BD7-097BCC337EC3}" srcOrd="3" destOrd="0" presId="urn:microsoft.com/office/officeart/2005/8/layout/hierarchy1"/>
    <dgm:cxn modelId="{8EC12372-0047-4B81-95B2-5F3E177DEA25}" type="presParOf" srcId="{2AC69BE6-CE25-460D-9BD7-097BCC337EC3}" destId="{D3E7BE56-FD46-44BC-801A-CD3255D75C6D}" srcOrd="0" destOrd="0" presId="urn:microsoft.com/office/officeart/2005/8/layout/hierarchy1"/>
    <dgm:cxn modelId="{A0D5BBEA-F911-4F64-8CFC-84B21E4AFC63}" type="presParOf" srcId="{D3E7BE56-FD46-44BC-801A-CD3255D75C6D}" destId="{E3BDB699-EDD6-4E7F-B9B2-9A584F99634B}" srcOrd="0" destOrd="0" presId="urn:microsoft.com/office/officeart/2005/8/layout/hierarchy1"/>
    <dgm:cxn modelId="{23E4EF5A-654E-4EBA-A6F3-103ACF59CAC5}" type="presParOf" srcId="{D3E7BE56-FD46-44BC-801A-CD3255D75C6D}" destId="{0EE9B2E5-9394-417E-9263-26F275559186}" srcOrd="1" destOrd="0" presId="urn:microsoft.com/office/officeart/2005/8/layout/hierarchy1"/>
    <dgm:cxn modelId="{D24CC9C0-0EF7-49B4-849D-014208ED9A6E}" type="presParOf" srcId="{2AC69BE6-CE25-460D-9BD7-097BCC337EC3}" destId="{5390B660-0657-4A5D-A9FD-B6FB1E392D98}" srcOrd="1" destOrd="0" presId="urn:microsoft.com/office/officeart/2005/8/layout/hierarchy1"/>
    <dgm:cxn modelId="{1C70291A-6B5A-4BF7-81C9-03B906D5480A}" type="presParOf" srcId="{6B356653-465D-4695-9046-DA147C39620A}" destId="{74459226-7685-480F-89F4-34287CA5484A}" srcOrd="4" destOrd="0" presId="urn:microsoft.com/office/officeart/2005/8/layout/hierarchy1"/>
    <dgm:cxn modelId="{A06D5799-48EC-400E-B64B-C3E0C655ADF5}" type="presParOf" srcId="{6B356653-465D-4695-9046-DA147C39620A}" destId="{4E6932FD-1696-4253-9768-F535CA4A28C7}" srcOrd="5" destOrd="0" presId="urn:microsoft.com/office/officeart/2005/8/layout/hierarchy1"/>
    <dgm:cxn modelId="{608A81A5-61FD-4C78-8900-7DC571E9FAB4}" type="presParOf" srcId="{4E6932FD-1696-4253-9768-F535CA4A28C7}" destId="{931607C9-1E9B-4552-854F-F382E5E8B210}" srcOrd="0" destOrd="0" presId="urn:microsoft.com/office/officeart/2005/8/layout/hierarchy1"/>
    <dgm:cxn modelId="{93C41C9E-5F8E-4A85-B9BB-63A2A39F8FE8}" type="presParOf" srcId="{931607C9-1E9B-4552-854F-F382E5E8B210}" destId="{F246D279-7E5B-4531-9CBA-4108128526BE}" srcOrd="0" destOrd="0" presId="urn:microsoft.com/office/officeart/2005/8/layout/hierarchy1"/>
    <dgm:cxn modelId="{867E874B-C08F-426B-8600-1FF807AC9582}" type="presParOf" srcId="{931607C9-1E9B-4552-854F-F382E5E8B210}" destId="{6181E19A-DB3E-4B9C-AD0A-159B0EEFF56A}" srcOrd="1" destOrd="0" presId="urn:microsoft.com/office/officeart/2005/8/layout/hierarchy1"/>
    <dgm:cxn modelId="{E4501AFE-3A7F-4CE0-8229-83AC086C1FF9}" type="presParOf" srcId="{4E6932FD-1696-4253-9768-F535CA4A28C7}" destId="{B45D3AFD-66FB-44F0-8A98-71D25DA7CC18}" srcOrd="1" destOrd="0" presId="urn:microsoft.com/office/officeart/2005/8/layout/hierarchy1"/>
    <dgm:cxn modelId="{1A665D14-2B20-4043-BE69-2DD2EA63EE3C}" type="presParOf" srcId="{6B356653-465D-4695-9046-DA147C39620A}" destId="{7ECD2C8D-C4B8-4209-8CE5-C398EDEA5DC3}" srcOrd="6" destOrd="0" presId="urn:microsoft.com/office/officeart/2005/8/layout/hierarchy1"/>
    <dgm:cxn modelId="{76DFCF75-F5C5-47DA-B3BB-A8E08A6E5015}" type="presParOf" srcId="{6B356653-465D-4695-9046-DA147C39620A}" destId="{D38CE8F2-B209-4C4C-9C99-1C89086D684A}" srcOrd="7" destOrd="0" presId="urn:microsoft.com/office/officeart/2005/8/layout/hierarchy1"/>
    <dgm:cxn modelId="{D8E9787E-5693-4026-8171-68C958009094}" type="presParOf" srcId="{D38CE8F2-B209-4C4C-9C99-1C89086D684A}" destId="{3C3CC198-1CB0-4B2B-AB33-2D9D80CC4CEF}" srcOrd="0" destOrd="0" presId="urn:microsoft.com/office/officeart/2005/8/layout/hierarchy1"/>
    <dgm:cxn modelId="{D6491DD6-7C3B-4B8B-BB4C-E2B580B3F107}" type="presParOf" srcId="{3C3CC198-1CB0-4B2B-AB33-2D9D80CC4CEF}" destId="{A8A458E1-C744-483C-A1C1-9A1B43CA87D1}" srcOrd="0" destOrd="0" presId="urn:microsoft.com/office/officeart/2005/8/layout/hierarchy1"/>
    <dgm:cxn modelId="{C2B48A76-F561-4805-A866-B6A094112C64}" type="presParOf" srcId="{3C3CC198-1CB0-4B2B-AB33-2D9D80CC4CEF}" destId="{2E3CF328-1008-4BD0-89E8-A0F3FFE248FF}" srcOrd="1" destOrd="0" presId="urn:microsoft.com/office/officeart/2005/8/layout/hierarchy1"/>
    <dgm:cxn modelId="{E5E9A5FD-CE82-4009-900D-E85AAB96BE0A}" type="presParOf" srcId="{D38CE8F2-B209-4C4C-9C99-1C89086D684A}" destId="{3D57C1B5-E83D-4084-B76F-D0C538915BD9}" srcOrd="1" destOrd="0" presId="urn:microsoft.com/office/officeart/2005/8/layout/hierarchy1"/>
    <dgm:cxn modelId="{F4D8C36E-A052-4EF6-8066-66A6EC0BB501}" type="presParOf" srcId="{6B356653-465D-4695-9046-DA147C39620A}" destId="{E2A3A4BA-398D-4EBB-9F65-E77EF77608F5}" srcOrd="8" destOrd="0" presId="urn:microsoft.com/office/officeart/2005/8/layout/hierarchy1"/>
    <dgm:cxn modelId="{FB5ECB8F-3AC6-47E8-A621-E3E789EBE536}" type="presParOf" srcId="{6B356653-465D-4695-9046-DA147C39620A}" destId="{749FB704-AD2C-461C-BF29-0D97906C1CA7}" srcOrd="9" destOrd="0" presId="urn:microsoft.com/office/officeart/2005/8/layout/hierarchy1"/>
    <dgm:cxn modelId="{A5DA5307-DD32-444D-9F17-B3EAB5F79805}" type="presParOf" srcId="{749FB704-AD2C-461C-BF29-0D97906C1CA7}" destId="{F90B2D94-0081-4BEB-910F-F8355DB5A376}" srcOrd="0" destOrd="0" presId="urn:microsoft.com/office/officeart/2005/8/layout/hierarchy1"/>
    <dgm:cxn modelId="{1FAF3A6A-53DC-4B4A-893F-FE6DF6031C1B}" type="presParOf" srcId="{F90B2D94-0081-4BEB-910F-F8355DB5A376}" destId="{BBC4BCA5-53BF-4749-8C36-DD93AB7D000D}" srcOrd="0" destOrd="0" presId="urn:microsoft.com/office/officeart/2005/8/layout/hierarchy1"/>
    <dgm:cxn modelId="{3541DCF8-E87F-4AB7-808D-6D903543A2B2}" type="presParOf" srcId="{F90B2D94-0081-4BEB-910F-F8355DB5A376}" destId="{5C9CE864-6A3A-4235-A1EC-A3A08E2896ED}" srcOrd="1" destOrd="0" presId="urn:microsoft.com/office/officeart/2005/8/layout/hierarchy1"/>
    <dgm:cxn modelId="{C89E8CC7-295A-4CE6-9C48-55C980C06E59}" type="presParOf" srcId="{749FB704-AD2C-461C-BF29-0D97906C1CA7}" destId="{1CA153E4-7784-4B70-9055-03022BCC59A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55ED708-8210-421E-80D2-D96BBB51A90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B3C6696-CF62-4F04-865E-9050B7D52244}">
      <dgm:prSet phldrT="[Text]" custT="1"/>
      <dgm:spPr/>
      <dgm:t>
        <a:bodyPr/>
        <a:lstStyle/>
        <a:p>
          <a:r>
            <a:rPr lang="en-US" sz="2400" b="1" smtClean="0">
              <a:latin typeface="Times New Roman" pitchFamily="18" charset="0"/>
              <a:cs typeface="Times New Roman" pitchFamily="18" charset="0"/>
            </a:rPr>
            <a:t>Phân loại vật</a:t>
          </a:r>
          <a:endParaRPr lang="en-US" sz="2400" b="1">
            <a:latin typeface="Times New Roman" pitchFamily="18" charset="0"/>
            <a:cs typeface="Times New Roman" pitchFamily="18" charset="0"/>
          </a:endParaRPr>
        </a:p>
      </dgm:t>
    </dgm:pt>
    <dgm:pt modelId="{839B8213-7F93-4444-823D-7B043DD3E9B2}" type="parTrans" cxnId="{19E34AEE-3123-4CA8-AE32-3C57F36C2D9E}">
      <dgm:prSet/>
      <dgm:spPr/>
      <dgm:t>
        <a:bodyPr/>
        <a:lstStyle/>
        <a:p>
          <a:endParaRPr lang="en-US" sz="2400">
            <a:latin typeface="Times New Roman" pitchFamily="18" charset="0"/>
            <a:cs typeface="Times New Roman" pitchFamily="18" charset="0"/>
          </a:endParaRPr>
        </a:p>
      </dgm:t>
    </dgm:pt>
    <dgm:pt modelId="{08451997-D5B2-4033-A435-BF2B23AAEBE1}" type="sibTrans" cxnId="{19E34AEE-3123-4CA8-AE32-3C57F36C2D9E}">
      <dgm:prSet/>
      <dgm:spPr/>
      <dgm:t>
        <a:bodyPr/>
        <a:lstStyle/>
        <a:p>
          <a:endParaRPr lang="en-US" sz="2400">
            <a:latin typeface="Times New Roman" pitchFamily="18" charset="0"/>
            <a:cs typeface="Times New Roman" pitchFamily="18" charset="0"/>
          </a:endParaRPr>
        </a:p>
      </dgm:t>
    </dgm:pt>
    <dgm:pt modelId="{AFB4F036-0A64-44B1-90DA-36AE5120F86E}">
      <dgm:prSet phldrT="[Text]" custT="1"/>
      <dgm:spPr/>
      <dgm:t>
        <a:bodyPr/>
        <a:lstStyle/>
        <a:p>
          <a:r>
            <a:rPr lang="en-US" sz="2400" smtClean="0">
              <a:latin typeface="Times New Roman" pitchFamily="18" charset="0"/>
              <a:cs typeface="Times New Roman" pitchFamily="18" charset="0"/>
            </a:rPr>
            <a:t>Động sản – Bất động sản</a:t>
          </a:r>
          <a:endParaRPr lang="en-US" sz="2400">
            <a:latin typeface="Times New Roman" pitchFamily="18" charset="0"/>
            <a:cs typeface="Times New Roman" pitchFamily="18" charset="0"/>
          </a:endParaRPr>
        </a:p>
      </dgm:t>
    </dgm:pt>
    <dgm:pt modelId="{B2C003E7-4DB4-424E-8D98-690E5B8D0A58}" type="parTrans" cxnId="{8055DD6F-9811-4733-BC34-8649D9E79554}">
      <dgm:prSet/>
      <dgm:spPr/>
      <dgm:t>
        <a:bodyPr/>
        <a:lstStyle/>
        <a:p>
          <a:endParaRPr lang="en-US" sz="2400">
            <a:latin typeface="Times New Roman" pitchFamily="18" charset="0"/>
            <a:cs typeface="Times New Roman" pitchFamily="18" charset="0"/>
          </a:endParaRPr>
        </a:p>
      </dgm:t>
    </dgm:pt>
    <dgm:pt modelId="{479ADB37-4EFE-4388-935F-69518EBCA6C5}" type="sibTrans" cxnId="{8055DD6F-9811-4733-BC34-8649D9E79554}">
      <dgm:prSet/>
      <dgm:spPr/>
      <dgm:t>
        <a:bodyPr/>
        <a:lstStyle/>
        <a:p>
          <a:endParaRPr lang="en-US" sz="2400">
            <a:latin typeface="Times New Roman" pitchFamily="18" charset="0"/>
            <a:cs typeface="Times New Roman" pitchFamily="18" charset="0"/>
          </a:endParaRPr>
        </a:p>
      </dgm:t>
    </dgm:pt>
    <dgm:pt modelId="{9ABA1C7A-3D41-4EBB-B860-D3FA4342F743}">
      <dgm:prSet phldrT="[Text]" custT="1"/>
      <dgm:spPr/>
      <dgm:t>
        <a:bodyPr/>
        <a:lstStyle/>
        <a:p>
          <a:r>
            <a:rPr lang="en-US" sz="2400" smtClean="0">
              <a:latin typeface="Times New Roman" pitchFamily="18" charset="0"/>
              <a:cs typeface="Times New Roman" pitchFamily="18" charset="0"/>
            </a:rPr>
            <a:t>Hoa lợi – Lợi tức</a:t>
          </a:r>
          <a:endParaRPr lang="en-US" sz="2400">
            <a:latin typeface="Times New Roman" pitchFamily="18" charset="0"/>
            <a:cs typeface="Times New Roman" pitchFamily="18" charset="0"/>
          </a:endParaRPr>
        </a:p>
      </dgm:t>
    </dgm:pt>
    <dgm:pt modelId="{166F9757-A1E4-4053-93AC-6AC0D962A377}" type="parTrans" cxnId="{F249A90E-D921-4F10-BFFE-30D7FCCFD62C}">
      <dgm:prSet/>
      <dgm:spPr/>
      <dgm:t>
        <a:bodyPr/>
        <a:lstStyle/>
        <a:p>
          <a:endParaRPr lang="en-US" sz="2400">
            <a:latin typeface="Times New Roman" pitchFamily="18" charset="0"/>
            <a:cs typeface="Times New Roman" pitchFamily="18" charset="0"/>
          </a:endParaRPr>
        </a:p>
      </dgm:t>
    </dgm:pt>
    <dgm:pt modelId="{83984A2D-C5ED-4997-9E1E-801F1CF0E6DB}" type="sibTrans" cxnId="{F249A90E-D921-4F10-BFFE-30D7FCCFD62C}">
      <dgm:prSet/>
      <dgm:spPr/>
      <dgm:t>
        <a:bodyPr/>
        <a:lstStyle/>
        <a:p>
          <a:endParaRPr lang="en-US" sz="2400">
            <a:latin typeface="Times New Roman" pitchFamily="18" charset="0"/>
            <a:cs typeface="Times New Roman" pitchFamily="18" charset="0"/>
          </a:endParaRPr>
        </a:p>
      </dgm:t>
    </dgm:pt>
    <dgm:pt modelId="{574A6A6D-58D3-434B-884E-DC426E44CC54}">
      <dgm:prSet phldrT="[Text]" custT="1"/>
      <dgm:spPr/>
      <dgm:t>
        <a:bodyPr/>
        <a:lstStyle/>
        <a:p>
          <a:r>
            <a:rPr lang="en-US" sz="2400" smtClean="0">
              <a:latin typeface="Times New Roman" pitchFamily="18" charset="0"/>
              <a:cs typeface="Times New Roman" pitchFamily="18" charset="0"/>
            </a:rPr>
            <a:t>Vật chính – Vật phụ</a:t>
          </a:r>
          <a:endParaRPr lang="en-US" sz="2400">
            <a:latin typeface="Times New Roman" pitchFamily="18" charset="0"/>
            <a:cs typeface="Times New Roman" pitchFamily="18" charset="0"/>
          </a:endParaRPr>
        </a:p>
      </dgm:t>
    </dgm:pt>
    <dgm:pt modelId="{E88857F2-3510-4A68-9051-B3BDE705C12A}" type="parTrans" cxnId="{F65FF665-815E-44E9-BB74-F65353699DDD}">
      <dgm:prSet/>
      <dgm:spPr/>
      <dgm:t>
        <a:bodyPr/>
        <a:lstStyle/>
        <a:p>
          <a:endParaRPr lang="en-US" sz="2400">
            <a:latin typeface="Times New Roman" pitchFamily="18" charset="0"/>
            <a:cs typeface="Times New Roman" pitchFamily="18" charset="0"/>
          </a:endParaRPr>
        </a:p>
      </dgm:t>
    </dgm:pt>
    <dgm:pt modelId="{94DD0D47-5F74-40AF-BC85-189AB6C0CAF4}" type="sibTrans" cxnId="{F65FF665-815E-44E9-BB74-F65353699DDD}">
      <dgm:prSet/>
      <dgm:spPr/>
      <dgm:t>
        <a:bodyPr/>
        <a:lstStyle/>
        <a:p>
          <a:endParaRPr lang="en-US" sz="2400">
            <a:latin typeface="Times New Roman" pitchFamily="18" charset="0"/>
            <a:cs typeface="Times New Roman" pitchFamily="18" charset="0"/>
          </a:endParaRPr>
        </a:p>
      </dgm:t>
    </dgm:pt>
    <dgm:pt modelId="{00B75D6D-3273-40FA-8A3B-4F8B6EB42DFB}">
      <dgm:prSet phldrT="[Text]" custT="1"/>
      <dgm:spPr/>
      <dgm:t>
        <a:bodyPr/>
        <a:lstStyle/>
        <a:p>
          <a:r>
            <a:rPr lang="en-US" sz="2400" smtClean="0">
              <a:latin typeface="Times New Roman" pitchFamily="18" charset="0"/>
              <a:cs typeface="Times New Roman" pitchFamily="18" charset="0"/>
            </a:rPr>
            <a:t>Vật chia được – Vật không chia được</a:t>
          </a:r>
          <a:endParaRPr lang="en-US" sz="2400">
            <a:latin typeface="Times New Roman" pitchFamily="18" charset="0"/>
            <a:cs typeface="Times New Roman" pitchFamily="18" charset="0"/>
          </a:endParaRPr>
        </a:p>
      </dgm:t>
    </dgm:pt>
    <dgm:pt modelId="{275F1D7B-03DD-4E87-A5EA-DB7F9D88CB86}" type="parTrans" cxnId="{689A893E-3044-4E38-AEAF-B2844DC02D05}">
      <dgm:prSet/>
      <dgm:spPr/>
      <dgm:t>
        <a:bodyPr/>
        <a:lstStyle/>
        <a:p>
          <a:endParaRPr lang="en-US" sz="2400">
            <a:latin typeface="Times New Roman" pitchFamily="18" charset="0"/>
            <a:cs typeface="Times New Roman" pitchFamily="18" charset="0"/>
          </a:endParaRPr>
        </a:p>
      </dgm:t>
    </dgm:pt>
    <dgm:pt modelId="{9862891E-FD86-4EF4-A35E-5AD86929A868}" type="sibTrans" cxnId="{689A893E-3044-4E38-AEAF-B2844DC02D05}">
      <dgm:prSet/>
      <dgm:spPr/>
      <dgm:t>
        <a:bodyPr/>
        <a:lstStyle/>
        <a:p>
          <a:endParaRPr lang="en-US" sz="2400">
            <a:latin typeface="Times New Roman" pitchFamily="18" charset="0"/>
            <a:cs typeface="Times New Roman" pitchFamily="18" charset="0"/>
          </a:endParaRPr>
        </a:p>
      </dgm:t>
    </dgm:pt>
    <dgm:pt modelId="{473B7358-5431-4BF7-84A1-263457E80C9F}">
      <dgm:prSet phldrT="[Text]" custT="1"/>
      <dgm:spPr/>
      <dgm:t>
        <a:bodyPr/>
        <a:lstStyle/>
        <a:p>
          <a:r>
            <a:rPr lang="en-US" sz="2400" smtClean="0">
              <a:latin typeface="Times New Roman" pitchFamily="18" charset="0"/>
              <a:cs typeface="Times New Roman" pitchFamily="18" charset="0"/>
            </a:rPr>
            <a:t>Vật tiêu hao – Vật không tiêu hao</a:t>
          </a:r>
          <a:endParaRPr lang="en-US" sz="2400">
            <a:latin typeface="Times New Roman" pitchFamily="18" charset="0"/>
            <a:cs typeface="Times New Roman" pitchFamily="18" charset="0"/>
          </a:endParaRPr>
        </a:p>
      </dgm:t>
    </dgm:pt>
    <dgm:pt modelId="{05073ADF-A9D4-40A7-A200-77D3D5CEDDB6}" type="parTrans" cxnId="{B2C814AA-47E9-4A41-9039-A743E9AFC919}">
      <dgm:prSet/>
      <dgm:spPr/>
      <dgm:t>
        <a:bodyPr/>
        <a:lstStyle/>
        <a:p>
          <a:endParaRPr lang="en-US" sz="2400">
            <a:latin typeface="Times New Roman" pitchFamily="18" charset="0"/>
            <a:cs typeface="Times New Roman" pitchFamily="18" charset="0"/>
          </a:endParaRPr>
        </a:p>
      </dgm:t>
    </dgm:pt>
    <dgm:pt modelId="{D728F025-7871-448C-8485-AF9547B18DC1}" type="sibTrans" cxnId="{B2C814AA-47E9-4A41-9039-A743E9AFC919}">
      <dgm:prSet/>
      <dgm:spPr/>
      <dgm:t>
        <a:bodyPr/>
        <a:lstStyle/>
        <a:p>
          <a:endParaRPr lang="en-US" sz="2400">
            <a:latin typeface="Times New Roman" pitchFamily="18" charset="0"/>
            <a:cs typeface="Times New Roman" pitchFamily="18" charset="0"/>
          </a:endParaRPr>
        </a:p>
      </dgm:t>
    </dgm:pt>
    <dgm:pt modelId="{3588753A-7DF2-4347-9DB5-4E2C7D5D7791}">
      <dgm:prSet phldrT="[Text]" custT="1"/>
      <dgm:spPr/>
      <dgm:t>
        <a:bodyPr/>
        <a:lstStyle/>
        <a:p>
          <a:r>
            <a:rPr lang="en-US" sz="2400" smtClean="0">
              <a:latin typeface="Times New Roman" pitchFamily="18" charset="0"/>
              <a:cs typeface="Times New Roman" pitchFamily="18" charset="0"/>
            </a:rPr>
            <a:t>Vật cùng loại – Vật đặc định</a:t>
          </a:r>
          <a:endParaRPr lang="en-US" sz="2400">
            <a:latin typeface="Times New Roman" pitchFamily="18" charset="0"/>
            <a:cs typeface="Times New Roman" pitchFamily="18" charset="0"/>
          </a:endParaRPr>
        </a:p>
      </dgm:t>
    </dgm:pt>
    <dgm:pt modelId="{59B0295B-56AE-4196-8188-8FA2C9B44414}" type="parTrans" cxnId="{6929AD6A-0E21-4193-A617-55F632644A72}">
      <dgm:prSet/>
      <dgm:spPr/>
      <dgm:t>
        <a:bodyPr/>
        <a:lstStyle/>
        <a:p>
          <a:endParaRPr lang="en-US" sz="2400">
            <a:latin typeface="Times New Roman" pitchFamily="18" charset="0"/>
            <a:cs typeface="Times New Roman" pitchFamily="18" charset="0"/>
          </a:endParaRPr>
        </a:p>
      </dgm:t>
    </dgm:pt>
    <dgm:pt modelId="{C0FB8548-253F-4BA5-B2FA-71821767D835}" type="sibTrans" cxnId="{6929AD6A-0E21-4193-A617-55F632644A72}">
      <dgm:prSet/>
      <dgm:spPr/>
      <dgm:t>
        <a:bodyPr/>
        <a:lstStyle/>
        <a:p>
          <a:endParaRPr lang="en-US" sz="2400">
            <a:latin typeface="Times New Roman" pitchFamily="18" charset="0"/>
            <a:cs typeface="Times New Roman" pitchFamily="18" charset="0"/>
          </a:endParaRPr>
        </a:p>
      </dgm:t>
    </dgm:pt>
    <dgm:pt modelId="{52B5E3B4-0DA7-4D22-8D7F-011DDD580456}">
      <dgm:prSet phldrT="[Text]" custT="1"/>
      <dgm:spPr/>
      <dgm:t>
        <a:bodyPr/>
        <a:lstStyle/>
        <a:p>
          <a:r>
            <a:rPr lang="en-US" sz="2400" smtClean="0">
              <a:latin typeface="Times New Roman" pitchFamily="18" charset="0"/>
              <a:cs typeface="Times New Roman" pitchFamily="18" charset="0"/>
            </a:rPr>
            <a:t>Vật đồng bộ</a:t>
          </a:r>
          <a:endParaRPr lang="en-US" sz="2400">
            <a:latin typeface="Times New Roman" pitchFamily="18" charset="0"/>
            <a:cs typeface="Times New Roman" pitchFamily="18" charset="0"/>
          </a:endParaRPr>
        </a:p>
      </dgm:t>
    </dgm:pt>
    <dgm:pt modelId="{0310DD59-9BA6-49CE-9748-8A0D012FFF2A}" type="parTrans" cxnId="{A6DB8169-9F85-4C91-876B-1450A9C6A8C9}">
      <dgm:prSet/>
      <dgm:spPr/>
      <dgm:t>
        <a:bodyPr/>
        <a:lstStyle/>
        <a:p>
          <a:endParaRPr lang="en-US"/>
        </a:p>
      </dgm:t>
    </dgm:pt>
    <dgm:pt modelId="{CCBAB3A2-980F-428C-9C73-034CDBD809FB}" type="sibTrans" cxnId="{A6DB8169-9F85-4C91-876B-1450A9C6A8C9}">
      <dgm:prSet/>
      <dgm:spPr/>
      <dgm:t>
        <a:bodyPr/>
        <a:lstStyle/>
        <a:p>
          <a:endParaRPr lang="en-US"/>
        </a:p>
      </dgm:t>
    </dgm:pt>
    <dgm:pt modelId="{03E0E1C8-6A15-435B-BCA7-21B2DBAB3D97}" type="pres">
      <dgm:prSet presAssocID="{C55ED708-8210-421E-80D2-D96BBB51A90B}" presName="hierChild1" presStyleCnt="0">
        <dgm:presLayoutVars>
          <dgm:chPref val="1"/>
          <dgm:dir/>
          <dgm:animOne val="branch"/>
          <dgm:animLvl val="lvl"/>
          <dgm:resizeHandles/>
        </dgm:presLayoutVars>
      </dgm:prSet>
      <dgm:spPr/>
      <dgm:t>
        <a:bodyPr/>
        <a:lstStyle/>
        <a:p>
          <a:endParaRPr lang="en-US"/>
        </a:p>
      </dgm:t>
    </dgm:pt>
    <dgm:pt modelId="{1A210EE0-726E-43E9-B26C-8B57CB1E1EBB}" type="pres">
      <dgm:prSet presAssocID="{9B3C6696-CF62-4F04-865E-9050B7D52244}" presName="hierRoot1" presStyleCnt="0"/>
      <dgm:spPr/>
    </dgm:pt>
    <dgm:pt modelId="{A5BB08AA-A99C-4DE1-8FAE-EA7C39F3A28F}" type="pres">
      <dgm:prSet presAssocID="{9B3C6696-CF62-4F04-865E-9050B7D52244}" presName="composite" presStyleCnt="0"/>
      <dgm:spPr/>
    </dgm:pt>
    <dgm:pt modelId="{485829EF-6A07-45B3-849F-3B54876C1B5F}" type="pres">
      <dgm:prSet presAssocID="{9B3C6696-CF62-4F04-865E-9050B7D52244}" presName="background" presStyleLbl="node0" presStyleIdx="0" presStyleCnt="1"/>
      <dgm:spPr/>
    </dgm:pt>
    <dgm:pt modelId="{17C9300F-A843-4BCD-AE8C-1A13E2E14829}" type="pres">
      <dgm:prSet presAssocID="{9B3C6696-CF62-4F04-865E-9050B7D52244}" presName="text" presStyleLbl="fgAcc0" presStyleIdx="0" presStyleCnt="1" custScaleX="316190">
        <dgm:presLayoutVars>
          <dgm:chPref val="3"/>
        </dgm:presLayoutVars>
      </dgm:prSet>
      <dgm:spPr/>
      <dgm:t>
        <a:bodyPr/>
        <a:lstStyle/>
        <a:p>
          <a:endParaRPr lang="en-US"/>
        </a:p>
      </dgm:t>
    </dgm:pt>
    <dgm:pt modelId="{88EDB130-0C5D-42DB-A06C-DE1DFC308CC0}" type="pres">
      <dgm:prSet presAssocID="{9B3C6696-CF62-4F04-865E-9050B7D52244}" presName="hierChild2" presStyleCnt="0"/>
      <dgm:spPr/>
    </dgm:pt>
    <dgm:pt modelId="{290A9F67-05D9-4BB7-B8CD-8833C6A1AA10}" type="pres">
      <dgm:prSet presAssocID="{B2C003E7-4DB4-424E-8D98-690E5B8D0A58}" presName="Name10" presStyleLbl="parChTrans1D2" presStyleIdx="0" presStyleCnt="7"/>
      <dgm:spPr/>
      <dgm:t>
        <a:bodyPr/>
        <a:lstStyle/>
        <a:p>
          <a:endParaRPr lang="en-US"/>
        </a:p>
      </dgm:t>
    </dgm:pt>
    <dgm:pt modelId="{CA4E9A0A-E19C-423D-A74A-721FBBAC4686}" type="pres">
      <dgm:prSet presAssocID="{AFB4F036-0A64-44B1-90DA-36AE5120F86E}" presName="hierRoot2" presStyleCnt="0"/>
      <dgm:spPr/>
    </dgm:pt>
    <dgm:pt modelId="{C5239DB8-913D-44DC-8C13-02F91F812AA7}" type="pres">
      <dgm:prSet presAssocID="{AFB4F036-0A64-44B1-90DA-36AE5120F86E}" presName="composite2" presStyleCnt="0"/>
      <dgm:spPr/>
    </dgm:pt>
    <dgm:pt modelId="{1970F8D4-528E-4EAC-B8AD-B876BFC0C180}" type="pres">
      <dgm:prSet presAssocID="{AFB4F036-0A64-44B1-90DA-36AE5120F86E}" presName="background2" presStyleLbl="node2" presStyleIdx="0" presStyleCnt="7"/>
      <dgm:spPr/>
    </dgm:pt>
    <dgm:pt modelId="{3FB6718D-D988-43C1-813A-AABE64034A2F}" type="pres">
      <dgm:prSet presAssocID="{AFB4F036-0A64-44B1-90DA-36AE5120F86E}" presName="text2" presStyleLbl="fgAcc2" presStyleIdx="0" presStyleCnt="7" custScaleY="422900">
        <dgm:presLayoutVars>
          <dgm:chPref val="3"/>
        </dgm:presLayoutVars>
      </dgm:prSet>
      <dgm:spPr/>
      <dgm:t>
        <a:bodyPr/>
        <a:lstStyle/>
        <a:p>
          <a:endParaRPr lang="en-US"/>
        </a:p>
      </dgm:t>
    </dgm:pt>
    <dgm:pt modelId="{505AAA0B-29F5-4D4B-A0D4-B8FFF453EE12}" type="pres">
      <dgm:prSet presAssocID="{AFB4F036-0A64-44B1-90DA-36AE5120F86E}" presName="hierChild3" presStyleCnt="0"/>
      <dgm:spPr/>
    </dgm:pt>
    <dgm:pt modelId="{BDE10612-3C2C-4671-81C9-D1A79FE55CA8}" type="pres">
      <dgm:prSet presAssocID="{166F9757-A1E4-4053-93AC-6AC0D962A377}" presName="Name10" presStyleLbl="parChTrans1D2" presStyleIdx="1" presStyleCnt="7"/>
      <dgm:spPr/>
      <dgm:t>
        <a:bodyPr/>
        <a:lstStyle/>
        <a:p>
          <a:endParaRPr lang="en-US"/>
        </a:p>
      </dgm:t>
    </dgm:pt>
    <dgm:pt modelId="{E94A8EED-35B5-4F24-B73B-84C14BBF9151}" type="pres">
      <dgm:prSet presAssocID="{9ABA1C7A-3D41-4EBB-B860-D3FA4342F743}" presName="hierRoot2" presStyleCnt="0"/>
      <dgm:spPr/>
    </dgm:pt>
    <dgm:pt modelId="{9761400C-5089-4641-84D7-EE33353D91BD}" type="pres">
      <dgm:prSet presAssocID="{9ABA1C7A-3D41-4EBB-B860-D3FA4342F743}" presName="composite2" presStyleCnt="0"/>
      <dgm:spPr/>
    </dgm:pt>
    <dgm:pt modelId="{43C73EB6-ABBA-4A50-BE88-94202146413B}" type="pres">
      <dgm:prSet presAssocID="{9ABA1C7A-3D41-4EBB-B860-D3FA4342F743}" presName="background2" presStyleLbl="node2" presStyleIdx="1" presStyleCnt="7"/>
      <dgm:spPr/>
    </dgm:pt>
    <dgm:pt modelId="{2553DC97-B007-47A4-AE56-1EA7195951BE}" type="pres">
      <dgm:prSet presAssocID="{9ABA1C7A-3D41-4EBB-B860-D3FA4342F743}" presName="text2" presStyleLbl="fgAcc2" presStyleIdx="1" presStyleCnt="7" custScaleY="414163">
        <dgm:presLayoutVars>
          <dgm:chPref val="3"/>
        </dgm:presLayoutVars>
      </dgm:prSet>
      <dgm:spPr/>
      <dgm:t>
        <a:bodyPr/>
        <a:lstStyle/>
        <a:p>
          <a:endParaRPr lang="en-US"/>
        </a:p>
      </dgm:t>
    </dgm:pt>
    <dgm:pt modelId="{B1AF7075-25D5-4B38-9733-BEF79BE2A93A}" type="pres">
      <dgm:prSet presAssocID="{9ABA1C7A-3D41-4EBB-B860-D3FA4342F743}" presName="hierChild3" presStyleCnt="0"/>
      <dgm:spPr/>
    </dgm:pt>
    <dgm:pt modelId="{25E6517F-8F27-45D6-9A12-075149F1A2C1}" type="pres">
      <dgm:prSet presAssocID="{E88857F2-3510-4A68-9051-B3BDE705C12A}" presName="Name10" presStyleLbl="parChTrans1D2" presStyleIdx="2" presStyleCnt="7"/>
      <dgm:spPr/>
      <dgm:t>
        <a:bodyPr/>
        <a:lstStyle/>
        <a:p>
          <a:endParaRPr lang="en-US"/>
        </a:p>
      </dgm:t>
    </dgm:pt>
    <dgm:pt modelId="{08287017-A422-48C8-B64D-CA25AF8FA5F6}" type="pres">
      <dgm:prSet presAssocID="{574A6A6D-58D3-434B-884E-DC426E44CC54}" presName="hierRoot2" presStyleCnt="0"/>
      <dgm:spPr/>
    </dgm:pt>
    <dgm:pt modelId="{BAE69EA3-91AE-469C-AC82-CA459CA66DE8}" type="pres">
      <dgm:prSet presAssocID="{574A6A6D-58D3-434B-884E-DC426E44CC54}" presName="composite2" presStyleCnt="0"/>
      <dgm:spPr/>
    </dgm:pt>
    <dgm:pt modelId="{A34AF9EA-1719-4C9E-9E51-0F5D1FEA9C7A}" type="pres">
      <dgm:prSet presAssocID="{574A6A6D-58D3-434B-884E-DC426E44CC54}" presName="background2" presStyleLbl="node2" presStyleIdx="2" presStyleCnt="7"/>
      <dgm:spPr/>
    </dgm:pt>
    <dgm:pt modelId="{C262C4ED-1F5A-4CFD-B970-42DC5613166B}" type="pres">
      <dgm:prSet presAssocID="{574A6A6D-58D3-434B-884E-DC426E44CC54}" presName="text2" presStyleLbl="fgAcc2" presStyleIdx="2" presStyleCnt="7" custScaleY="414163">
        <dgm:presLayoutVars>
          <dgm:chPref val="3"/>
        </dgm:presLayoutVars>
      </dgm:prSet>
      <dgm:spPr/>
      <dgm:t>
        <a:bodyPr/>
        <a:lstStyle/>
        <a:p>
          <a:endParaRPr lang="en-US"/>
        </a:p>
      </dgm:t>
    </dgm:pt>
    <dgm:pt modelId="{4B6B5C68-73BF-477A-917B-EDB44C2BDCE3}" type="pres">
      <dgm:prSet presAssocID="{574A6A6D-58D3-434B-884E-DC426E44CC54}" presName="hierChild3" presStyleCnt="0"/>
      <dgm:spPr/>
    </dgm:pt>
    <dgm:pt modelId="{C3728C2F-D2FE-42CE-8E61-1321B3EF6369}" type="pres">
      <dgm:prSet presAssocID="{275F1D7B-03DD-4E87-A5EA-DB7F9D88CB86}" presName="Name10" presStyleLbl="parChTrans1D2" presStyleIdx="3" presStyleCnt="7"/>
      <dgm:spPr/>
      <dgm:t>
        <a:bodyPr/>
        <a:lstStyle/>
        <a:p>
          <a:endParaRPr lang="en-US"/>
        </a:p>
      </dgm:t>
    </dgm:pt>
    <dgm:pt modelId="{91720045-A376-4D1D-A6AE-EAF5C7F849A2}" type="pres">
      <dgm:prSet presAssocID="{00B75D6D-3273-40FA-8A3B-4F8B6EB42DFB}" presName="hierRoot2" presStyleCnt="0"/>
      <dgm:spPr/>
    </dgm:pt>
    <dgm:pt modelId="{490C49F3-D125-491E-BEA4-429204B865DD}" type="pres">
      <dgm:prSet presAssocID="{00B75D6D-3273-40FA-8A3B-4F8B6EB42DFB}" presName="composite2" presStyleCnt="0"/>
      <dgm:spPr/>
    </dgm:pt>
    <dgm:pt modelId="{6722A39E-A1B4-4F6C-9510-BD36B6792631}" type="pres">
      <dgm:prSet presAssocID="{00B75D6D-3273-40FA-8A3B-4F8B6EB42DFB}" presName="background2" presStyleLbl="node2" presStyleIdx="3" presStyleCnt="7"/>
      <dgm:spPr/>
    </dgm:pt>
    <dgm:pt modelId="{B678F5C5-43A5-4FBB-8696-5ACB544BCDAB}" type="pres">
      <dgm:prSet presAssocID="{00B75D6D-3273-40FA-8A3B-4F8B6EB42DFB}" presName="text2" presStyleLbl="fgAcc2" presStyleIdx="3" presStyleCnt="7" custScaleX="112083" custScaleY="415367">
        <dgm:presLayoutVars>
          <dgm:chPref val="3"/>
        </dgm:presLayoutVars>
      </dgm:prSet>
      <dgm:spPr/>
      <dgm:t>
        <a:bodyPr/>
        <a:lstStyle/>
        <a:p>
          <a:endParaRPr lang="en-US"/>
        </a:p>
      </dgm:t>
    </dgm:pt>
    <dgm:pt modelId="{2F78B343-91CC-4034-A9D2-F21EEBAA9D18}" type="pres">
      <dgm:prSet presAssocID="{00B75D6D-3273-40FA-8A3B-4F8B6EB42DFB}" presName="hierChild3" presStyleCnt="0"/>
      <dgm:spPr/>
    </dgm:pt>
    <dgm:pt modelId="{2EB147D8-7C4C-4850-A28A-793F0C7DFADB}" type="pres">
      <dgm:prSet presAssocID="{05073ADF-A9D4-40A7-A200-77D3D5CEDDB6}" presName="Name10" presStyleLbl="parChTrans1D2" presStyleIdx="4" presStyleCnt="7"/>
      <dgm:spPr/>
      <dgm:t>
        <a:bodyPr/>
        <a:lstStyle/>
        <a:p>
          <a:endParaRPr lang="en-US"/>
        </a:p>
      </dgm:t>
    </dgm:pt>
    <dgm:pt modelId="{A0691459-2416-4BEA-9AAC-70A983D977AF}" type="pres">
      <dgm:prSet presAssocID="{473B7358-5431-4BF7-84A1-263457E80C9F}" presName="hierRoot2" presStyleCnt="0"/>
      <dgm:spPr/>
    </dgm:pt>
    <dgm:pt modelId="{54E452AA-CA49-45AA-8269-B4187FBFB0CE}" type="pres">
      <dgm:prSet presAssocID="{473B7358-5431-4BF7-84A1-263457E80C9F}" presName="composite2" presStyleCnt="0"/>
      <dgm:spPr/>
    </dgm:pt>
    <dgm:pt modelId="{F72F0D98-DE61-48BB-9659-F82E6E06F3F3}" type="pres">
      <dgm:prSet presAssocID="{473B7358-5431-4BF7-84A1-263457E80C9F}" presName="background2" presStyleLbl="node2" presStyleIdx="4" presStyleCnt="7"/>
      <dgm:spPr/>
    </dgm:pt>
    <dgm:pt modelId="{4CE7D26B-C7C6-4420-8C9B-AAA0CCB4E1D6}" type="pres">
      <dgm:prSet presAssocID="{473B7358-5431-4BF7-84A1-263457E80C9F}" presName="text2" presStyleLbl="fgAcc2" presStyleIdx="4" presStyleCnt="7" custScaleY="422900">
        <dgm:presLayoutVars>
          <dgm:chPref val="3"/>
        </dgm:presLayoutVars>
      </dgm:prSet>
      <dgm:spPr/>
      <dgm:t>
        <a:bodyPr/>
        <a:lstStyle/>
        <a:p>
          <a:endParaRPr lang="en-US"/>
        </a:p>
      </dgm:t>
    </dgm:pt>
    <dgm:pt modelId="{39941A03-7870-4F45-BDCF-B9965004EA46}" type="pres">
      <dgm:prSet presAssocID="{473B7358-5431-4BF7-84A1-263457E80C9F}" presName="hierChild3" presStyleCnt="0"/>
      <dgm:spPr/>
    </dgm:pt>
    <dgm:pt modelId="{91B1C371-4F7C-46F8-B774-141A677CDBB1}" type="pres">
      <dgm:prSet presAssocID="{59B0295B-56AE-4196-8188-8FA2C9B44414}" presName="Name10" presStyleLbl="parChTrans1D2" presStyleIdx="5" presStyleCnt="7"/>
      <dgm:spPr/>
      <dgm:t>
        <a:bodyPr/>
        <a:lstStyle/>
        <a:p>
          <a:endParaRPr lang="en-US"/>
        </a:p>
      </dgm:t>
    </dgm:pt>
    <dgm:pt modelId="{6806FFD8-DD5F-4E51-9106-B654520D22CB}" type="pres">
      <dgm:prSet presAssocID="{3588753A-7DF2-4347-9DB5-4E2C7D5D7791}" presName="hierRoot2" presStyleCnt="0"/>
      <dgm:spPr/>
    </dgm:pt>
    <dgm:pt modelId="{BC98BF01-5585-497B-9AE9-8702425A1128}" type="pres">
      <dgm:prSet presAssocID="{3588753A-7DF2-4347-9DB5-4E2C7D5D7791}" presName="composite2" presStyleCnt="0"/>
      <dgm:spPr/>
    </dgm:pt>
    <dgm:pt modelId="{B22541A9-CB9E-44F9-AD65-E55C1BAEBB43}" type="pres">
      <dgm:prSet presAssocID="{3588753A-7DF2-4347-9DB5-4E2C7D5D7791}" presName="background2" presStyleLbl="node2" presStyleIdx="5" presStyleCnt="7"/>
      <dgm:spPr/>
    </dgm:pt>
    <dgm:pt modelId="{83DCEAA2-8741-4C41-8EC3-C392E81016BC}" type="pres">
      <dgm:prSet presAssocID="{3588753A-7DF2-4347-9DB5-4E2C7D5D7791}" presName="text2" presStyleLbl="fgAcc2" presStyleIdx="5" presStyleCnt="7" custScaleY="422900">
        <dgm:presLayoutVars>
          <dgm:chPref val="3"/>
        </dgm:presLayoutVars>
      </dgm:prSet>
      <dgm:spPr/>
      <dgm:t>
        <a:bodyPr/>
        <a:lstStyle/>
        <a:p>
          <a:endParaRPr lang="en-US"/>
        </a:p>
      </dgm:t>
    </dgm:pt>
    <dgm:pt modelId="{5E306A5D-BA10-4B89-9B5A-59E592D9BA2B}" type="pres">
      <dgm:prSet presAssocID="{3588753A-7DF2-4347-9DB5-4E2C7D5D7791}" presName="hierChild3" presStyleCnt="0"/>
      <dgm:spPr/>
    </dgm:pt>
    <dgm:pt modelId="{ED02FA55-7CD0-4B19-A003-BA3D81396721}" type="pres">
      <dgm:prSet presAssocID="{0310DD59-9BA6-49CE-9748-8A0D012FFF2A}" presName="Name10" presStyleLbl="parChTrans1D2" presStyleIdx="6" presStyleCnt="7"/>
      <dgm:spPr/>
      <dgm:t>
        <a:bodyPr/>
        <a:lstStyle/>
        <a:p>
          <a:endParaRPr lang="en-US"/>
        </a:p>
      </dgm:t>
    </dgm:pt>
    <dgm:pt modelId="{0746EC7C-DB6E-47D3-B17E-024D0C14E7CA}" type="pres">
      <dgm:prSet presAssocID="{52B5E3B4-0DA7-4D22-8D7F-011DDD580456}" presName="hierRoot2" presStyleCnt="0"/>
      <dgm:spPr/>
    </dgm:pt>
    <dgm:pt modelId="{FE6ACF06-7F9D-4448-8AE9-AD7D469CA40B}" type="pres">
      <dgm:prSet presAssocID="{52B5E3B4-0DA7-4D22-8D7F-011DDD580456}" presName="composite2" presStyleCnt="0"/>
      <dgm:spPr/>
    </dgm:pt>
    <dgm:pt modelId="{7E05F2B9-ED3E-470F-B0B0-025846E84509}" type="pres">
      <dgm:prSet presAssocID="{52B5E3B4-0DA7-4D22-8D7F-011DDD580456}" presName="background2" presStyleLbl="node2" presStyleIdx="6" presStyleCnt="7"/>
      <dgm:spPr/>
    </dgm:pt>
    <dgm:pt modelId="{CBF341C0-71E3-445A-A9F9-63D783E8C458}" type="pres">
      <dgm:prSet presAssocID="{52B5E3B4-0DA7-4D22-8D7F-011DDD580456}" presName="text2" presStyleLbl="fgAcc2" presStyleIdx="6" presStyleCnt="7" custScaleY="422900">
        <dgm:presLayoutVars>
          <dgm:chPref val="3"/>
        </dgm:presLayoutVars>
      </dgm:prSet>
      <dgm:spPr/>
      <dgm:t>
        <a:bodyPr/>
        <a:lstStyle/>
        <a:p>
          <a:endParaRPr lang="en-US"/>
        </a:p>
      </dgm:t>
    </dgm:pt>
    <dgm:pt modelId="{11B601F0-1587-468E-BCF6-F24FA07E0264}" type="pres">
      <dgm:prSet presAssocID="{52B5E3B4-0DA7-4D22-8D7F-011DDD580456}" presName="hierChild3" presStyleCnt="0"/>
      <dgm:spPr/>
    </dgm:pt>
  </dgm:ptLst>
  <dgm:cxnLst>
    <dgm:cxn modelId="{362B7DEE-D40A-4793-B5B3-B713710ECF21}" type="presOf" srcId="{C55ED708-8210-421E-80D2-D96BBB51A90B}" destId="{03E0E1C8-6A15-435B-BCA7-21B2DBAB3D97}" srcOrd="0" destOrd="0" presId="urn:microsoft.com/office/officeart/2005/8/layout/hierarchy1"/>
    <dgm:cxn modelId="{689A893E-3044-4E38-AEAF-B2844DC02D05}" srcId="{9B3C6696-CF62-4F04-865E-9050B7D52244}" destId="{00B75D6D-3273-40FA-8A3B-4F8B6EB42DFB}" srcOrd="3" destOrd="0" parTransId="{275F1D7B-03DD-4E87-A5EA-DB7F9D88CB86}" sibTransId="{9862891E-FD86-4EF4-A35E-5AD86929A868}"/>
    <dgm:cxn modelId="{92F89E3A-7037-4E80-B5FF-C5D4328CC8E9}" type="presOf" srcId="{0310DD59-9BA6-49CE-9748-8A0D012FFF2A}" destId="{ED02FA55-7CD0-4B19-A003-BA3D81396721}" srcOrd="0" destOrd="0" presId="urn:microsoft.com/office/officeart/2005/8/layout/hierarchy1"/>
    <dgm:cxn modelId="{8AD67129-6255-4031-AB5A-9A8245F9022B}" type="presOf" srcId="{00B75D6D-3273-40FA-8A3B-4F8B6EB42DFB}" destId="{B678F5C5-43A5-4FBB-8696-5ACB544BCDAB}" srcOrd="0" destOrd="0" presId="urn:microsoft.com/office/officeart/2005/8/layout/hierarchy1"/>
    <dgm:cxn modelId="{98F07C7B-0197-4F1C-BEA1-52FEA87E853D}" type="presOf" srcId="{574A6A6D-58D3-434B-884E-DC426E44CC54}" destId="{C262C4ED-1F5A-4CFD-B970-42DC5613166B}" srcOrd="0" destOrd="0" presId="urn:microsoft.com/office/officeart/2005/8/layout/hierarchy1"/>
    <dgm:cxn modelId="{5FA3E1F9-8374-4097-A7AE-B2C6A6376276}" type="presOf" srcId="{275F1D7B-03DD-4E87-A5EA-DB7F9D88CB86}" destId="{C3728C2F-D2FE-42CE-8E61-1321B3EF6369}" srcOrd="0" destOrd="0" presId="urn:microsoft.com/office/officeart/2005/8/layout/hierarchy1"/>
    <dgm:cxn modelId="{0DF6DEF3-92CF-4B91-AF2F-739D73B8A0E9}" type="presOf" srcId="{59B0295B-56AE-4196-8188-8FA2C9B44414}" destId="{91B1C371-4F7C-46F8-B774-141A677CDBB1}" srcOrd="0" destOrd="0" presId="urn:microsoft.com/office/officeart/2005/8/layout/hierarchy1"/>
    <dgm:cxn modelId="{8055DD6F-9811-4733-BC34-8649D9E79554}" srcId="{9B3C6696-CF62-4F04-865E-9050B7D52244}" destId="{AFB4F036-0A64-44B1-90DA-36AE5120F86E}" srcOrd="0" destOrd="0" parTransId="{B2C003E7-4DB4-424E-8D98-690E5B8D0A58}" sibTransId="{479ADB37-4EFE-4388-935F-69518EBCA6C5}"/>
    <dgm:cxn modelId="{57D74D8A-D2B2-4D42-B4CE-6E7AEFA4A6B1}" type="presOf" srcId="{9ABA1C7A-3D41-4EBB-B860-D3FA4342F743}" destId="{2553DC97-B007-47A4-AE56-1EA7195951BE}" srcOrd="0" destOrd="0" presId="urn:microsoft.com/office/officeart/2005/8/layout/hierarchy1"/>
    <dgm:cxn modelId="{B2C814AA-47E9-4A41-9039-A743E9AFC919}" srcId="{9B3C6696-CF62-4F04-865E-9050B7D52244}" destId="{473B7358-5431-4BF7-84A1-263457E80C9F}" srcOrd="4" destOrd="0" parTransId="{05073ADF-A9D4-40A7-A200-77D3D5CEDDB6}" sibTransId="{D728F025-7871-448C-8485-AF9547B18DC1}"/>
    <dgm:cxn modelId="{E5F96AD2-C331-4E02-8211-103DD14C8C7E}" type="presOf" srcId="{473B7358-5431-4BF7-84A1-263457E80C9F}" destId="{4CE7D26B-C7C6-4420-8C9B-AAA0CCB4E1D6}" srcOrd="0" destOrd="0" presId="urn:microsoft.com/office/officeart/2005/8/layout/hierarchy1"/>
    <dgm:cxn modelId="{889453B5-6AAE-4B74-A012-9143883D67DA}" type="presOf" srcId="{9B3C6696-CF62-4F04-865E-9050B7D52244}" destId="{17C9300F-A843-4BCD-AE8C-1A13E2E14829}" srcOrd="0" destOrd="0" presId="urn:microsoft.com/office/officeart/2005/8/layout/hierarchy1"/>
    <dgm:cxn modelId="{F249A90E-D921-4F10-BFFE-30D7FCCFD62C}" srcId="{9B3C6696-CF62-4F04-865E-9050B7D52244}" destId="{9ABA1C7A-3D41-4EBB-B860-D3FA4342F743}" srcOrd="1" destOrd="0" parTransId="{166F9757-A1E4-4053-93AC-6AC0D962A377}" sibTransId="{83984A2D-C5ED-4997-9E1E-801F1CF0E6DB}"/>
    <dgm:cxn modelId="{4B6B364A-EE92-4334-AB43-54468C3D2FC5}" type="presOf" srcId="{166F9757-A1E4-4053-93AC-6AC0D962A377}" destId="{BDE10612-3C2C-4671-81C9-D1A79FE55CA8}" srcOrd="0" destOrd="0" presId="urn:microsoft.com/office/officeart/2005/8/layout/hierarchy1"/>
    <dgm:cxn modelId="{97E0D5C7-C216-4426-9273-9DE3F2B03671}" type="presOf" srcId="{52B5E3B4-0DA7-4D22-8D7F-011DDD580456}" destId="{CBF341C0-71E3-445A-A9F9-63D783E8C458}" srcOrd="0" destOrd="0" presId="urn:microsoft.com/office/officeart/2005/8/layout/hierarchy1"/>
    <dgm:cxn modelId="{3E792317-D84A-4CB5-89D0-C462A1461445}" type="presOf" srcId="{05073ADF-A9D4-40A7-A200-77D3D5CEDDB6}" destId="{2EB147D8-7C4C-4850-A28A-793F0C7DFADB}" srcOrd="0" destOrd="0" presId="urn:microsoft.com/office/officeart/2005/8/layout/hierarchy1"/>
    <dgm:cxn modelId="{A6DB8169-9F85-4C91-876B-1450A9C6A8C9}" srcId="{9B3C6696-CF62-4F04-865E-9050B7D52244}" destId="{52B5E3B4-0DA7-4D22-8D7F-011DDD580456}" srcOrd="6" destOrd="0" parTransId="{0310DD59-9BA6-49CE-9748-8A0D012FFF2A}" sibTransId="{CCBAB3A2-980F-428C-9C73-034CDBD809FB}"/>
    <dgm:cxn modelId="{19E34AEE-3123-4CA8-AE32-3C57F36C2D9E}" srcId="{C55ED708-8210-421E-80D2-D96BBB51A90B}" destId="{9B3C6696-CF62-4F04-865E-9050B7D52244}" srcOrd="0" destOrd="0" parTransId="{839B8213-7F93-4444-823D-7B043DD3E9B2}" sibTransId="{08451997-D5B2-4033-A435-BF2B23AAEBE1}"/>
    <dgm:cxn modelId="{6929AD6A-0E21-4193-A617-55F632644A72}" srcId="{9B3C6696-CF62-4F04-865E-9050B7D52244}" destId="{3588753A-7DF2-4347-9DB5-4E2C7D5D7791}" srcOrd="5" destOrd="0" parTransId="{59B0295B-56AE-4196-8188-8FA2C9B44414}" sibTransId="{C0FB8548-253F-4BA5-B2FA-71821767D835}"/>
    <dgm:cxn modelId="{71A58F70-43E3-46BF-9B34-DA793EC94D3F}" type="presOf" srcId="{AFB4F036-0A64-44B1-90DA-36AE5120F86E}" destId="{3FB6718D-D988-43C1-813A-AABE64034A2F}" srcOrd="0" destOrd="0" presId="urn:microsoft.com/office/officeart/2005/8/layout/hierarchy1"/>
    <dgm:cxn modelId="{52F23ED4-13D7-44DC-B974-A4D14B6ABD43}" type="presOf" srcId="{E88857F2-3510-4A68-9051-B3BDE705C12A}" destId="{25E6517F-8F27-45D6-9A12-075149F1A2C1}" srcOrd="0" destOrd="0" presId="urn:microsoft.com/office/officeart/2005/8/layout/hierarchy1"/>
    <dgm:cxn modelId="{9BB81A1A-2C5A-48D6-8872-F8AF1CB5F736}" type="presOf" srcId="{3588753A-7DF2-4347-9DB5-4E2C7D5D7791}" destId="{83DCEAA2-8741-4C41-8EC3-C392E81016BC}" srcOrd="0" destOrd="0" presId="urn:microsoft.com/office/officeart/2005/8/layout/hierarchy1"/>
    <dgm:cxn modelId="{13D2AC19-EF26-4249-8607-0148142A9C06}" type="presOf" srcId="{B2C003E7-4DB4-424E-8D98-690E5B8D0A58}" destId="{290A9F67-05D9-4BB7-B8CD-8833C6A1AA10}" srcOrd="0" destOrd="0" presId="urn:microsoft.com/office/officeart/2005/8/layout/hierarchy1"/>
    <dgm:cxn modelId="{F65FF665-815E-44E9-BB74-F65353699DDD}" srcId="{9B3C6696-CF62-4F04-865E-9050B7D52244}" destId="{574A6A6D-58D3-434B-884E-DC426E44CC54}" srcOrd="2" destOrd="0" parTransId="{E88857F2-3510-4A68-9051-B3BDE705C12A}" sibTransId="{94DD0D47-5F74-40AF-BC85-189AB6C0CAF4}"/>
    <dgm:cxn modelId="{BDE6C05B-3AC6-4258-A358-9C0923555B08}" type="presParOf" srcId="{03E0E1C8-6A15-435B-BCA7-21B2DBAB3D97}" destId="{1A210EE0-726E-43E9-B26C-8B57CB1E1EBB}" srcOrd="0" destOrd="0" presId="urn:microsoft.com/office/officeart/2005/8/layout/hierarchy1"/>
    <dgm:cxn modelId="{BFA4112D-79D7-4BE8-BEB0-202D165915A7}" type="presParOf" srcId="{1A210EE0-726E-43E9-B26C-8B57CB1E1EBB}" destId="{A5BB08AA-A99C-4DE1-8FAE-EA7C39F3A28F}" srcOrd="0" destOrd="0" presId="urn:microsoft.com/office/officeart/2005/8/layout/hierarchy1"/>
    <dgm:cxn modelId="{C4530DFE-49C9-4AEE-A83B-9F5EAB100885}" type="presParOf" srcId="{A5BB08AA-A99C-4DE1-8FAE-EA7C39F3A28F}" destId="{485829EF-6A07-45B3-849F-3B54876C1B5F}" srcOrd="0" destOrd="0" presId="urn:microsoft.com/office/officeart/2005/8/layout/hierarchy1"/>
    <dgm:cxn modelId="{2CC7FD75-2476-4E59-9F18-4E585CBB9EE5}" type="presParOf" srcId="{A5BB08AA-A99C-4DE1-8FAE-EA7C39F3A28F}" destId="{17C9300F-A843-4BCD-AE8C-1A13E2E14829}" srcOrd="1" destOrd="0" presId="urn:microsoft.com/office/officeart/2005/8/layout/hierarchy1"/>
    <dgm:cxn modelId="{1B57981D-C650-4212-8516-A6B946FDD463}" type="presParOf" srcId="{1A210EE0-726E-43E9-B26C-8B57CB1E1EBB}" destId="{88EDB130-0C5D-42DB-A06C-DE1DFC308CC0}" srcOrd="1" destOrd="0" presId="urn:microsoft.com/office/officeart/2005/8/layout/hierarchy1"/>
    <dgm:cxn modelId="{0B810DC4-A8F4-4B23-BAF2-4FA818668280}" type="presParOf" srcId="{88EDB130-0C5D-42DB-A06C-DE1DFC308CC0}" destId="{290A9F67-05D9-4BB7-B8CD-8833C6A1AA10}" srcOrd="0" destOrd="0" presId="urn:microsoft.com/office/officeart/2005/8/layout/hierarchy1"/>
    <dgm:cxn modelId="{0E09BC40-A235-4D0A-A736-58F21B64EE91}" type="presParOf" srcId="{88EDB130-0C5D-42DB-A06C-DE1DFC308CC0}" destId="{CA4E9A0A-E19C-423D-A74A-721FBBAC4686}" srcOrd="1" destOrd="0" presId="urn:microsoft.com/office/officeart/2005/8/layout/hierarchy1"/>
    <dgm:cxn modelId="{169C9C56-32A0-430E-929B-FEF3260A2F85}" type="presParOf" srcId="{CA4E9A0A-E19C-423D-A74A-721FBBAC4686}" destId="{C5239DB8-913D-44DC-8C13-02F91F812AA7}" srcOrd="0" destOrd="0" presId="urn:microsoft.com/office/officeart/2005/8/layout/hierarchy1"/>
    <dgm:cxn modelId="{C1FEAE0C-EEFC-4860-90B3-6BA91DCB6F51}" type="presParOf" srcId="{C5239DB8-913D-44DC-8C13-02F91F812AA7}" destId="{1970F8D4-528E-4EAC-B8AD-B876BFC0C180}" srcOrd="0" destOrd="0" presId="urn:microsoft.com/office/officeart/2005/8/layout/hierarchy1"/>
    <dgm:cxn modelId="{63FACAD1-34AA-48B4-B82E-BFF88FC8DF7D}" type="presParOf" srcId="{C5239DB8-913D-44DC-8C13-02F91F812AA7}" destId="{3FB6718D-D988-43C1-813A-AABE64034A2F}" srcOrd="1" destOrd="0" presId="urn:microsoft.com/office/officeart/2005/8/layout/hierarchy1"/>
    <dgm:cxn modelId="{76E04597-9CF6-4597-BF05-BD28FBF9B111}" type="presParOf" srcId="{CA4E9A0A-E19C-423D-A74A-721FBBAC4686}" destId="{505AAA0B-29F5-4D4B-A0D4-B8FFF453EE12}" srcOrd="1" destOrd="0" presId="urn:microsoft.com/office/officeart/2005/8/layout/hierarchy1"/>
    <dgm:cxn modelId="{5C893E2F-ABB1-4AD0-8DA1-CCD331B3FA2F}" type="presParOf" srcId="{88EDB130-0C5D-42DB-A06C-DE1DFC308CC0}" destId="{BDE10612-3C2C-4671-81C9-D1A79FE55CA8}" srcOrd="2" destOrd="0" presId="urn:microsoft.com/office/officeart/2005/8/layout/hierarchy1"/>
    <dgm:cxn modelId="{2FBAEDB3-08FA-42CA-AB31-72AFBA547242}" type="presParOf" srcId="{88EDB130-0C5D-42DB-A06C-DE1DFC308CC0}" destId="{E94A8EED-35B5-4F24-B73B-84C14BBF9151}" srcOrd="3" destOrd="0" presId="urn:microsoft.com/office/officeart/2005/8/layout/hierarchy1"/>
    <dgm:cxn modelId="{C8541875-C688-4EF3-9B28-9444990E8130}" type="presParOf" srcId="{E94A8EED-35B5-4F24-B73B-84C14BBF9151}" destId="{9761400C-5089-4641-84D7-EE33353D91BD}" srcOrd="0" destOrd="0" presId="urn:microsoft.com/office/officeart/2005/8/layout/hierarchy1"/>
    <dgm:cxn modelId="{618C404D-7979-41FA-A5DF-3D3971F6AB3C}" type="presParOf" srcId="{9761400C-5089-4641-84D7-EE33353D91BD}" destId="{43C73EB6-ABBA-4A50-BE88-94202146413B}" srcOrd="0" destOrd="0" presId="urn:microsoft.com/office/officeart/2005/8/layout/hierarchy1"/>
    <dgm:cxn modelId="{E9668D34-9B32-41F7-8628-B5F26D23A1EB}" type="presParOf" srcId="{9761400C-5089-4641-84D7-EE33353D91BD}" destId="{2553DC97-B007-47A4-AE56-1EA7195951BE}" srcOrd="1" destOrd="0" presId="urn:microsoft.com/office/officeart/2005/8/layout/hierarchy1"/>
    <dgm:cxn modelId="{7B26C916-257E-4E07-A484-E86857EA3440}" type="presParOf" srcId="{E94A8EED-35B5-4F24-B73B-84C14BBF9151}" destId="{B1AF7075-25D5-4B38-9733-BEF79BE2A93A}" srcOrd="1" destOrd="0" presId="urn:microsoft.com/office/officeart/2005/8/layout/hierarchy1"/>
    <dgm:cxn modelId="{59FD8A15-C34B-4EA3-8471-7B788699F265}" type="presParOf" srcId="{88EDB130-0C5D-42DB-A06C-DE1DFC308CC0}" destId="{25E6517F-8F27-45D6-9A12-075149F1A2C1}" srcOrd="4" destOrd="0" presId="urn:microsoft.com/office/officeart/2005/8/layout/hierarchy1"/>
    <dgm:cxn modelId="{193734A2-9892-4148-A5E0-37A98DA11519}" type="presParOf" srcId="{88EDB130-0C5D-42DB-A06C-DE1DFC308CC0}" destId="{08287017-A422-48C8-B64D-CA25AF8FA5F6}" srcOrd="5" destOrd="0" presId="urn:microsoft.com/office/officeart/2005/8/layout/hierarchy1"/>
    <dgm:cxn modelId="{973A317A-2260-471C-8290-28DE7DF7AF1E}" type="presParOf" srcId="{08287017-A422-48C8-B64D-CA25AF8FA5F6}" destId="{BAE69EA3-91AE-469C-AC82-CA459CA66DE8}" srcOrd="0" destOrd="0" presId="urn:microsoft.com/office/officeart/2005/8/layout/hierarchy1"/>
    <dgm:cxn modelId="{538D5EA8-3811-411B-AEFE-2110AB104B42}" type="presParOf" srcId="{BAE69EA3-91AE-469C-AC82-CA459CA66DE8}" destId="{A34AF9EA-1719-4C9E-9E51-0F5D1FEA9C7A}" srcOrd="0" destOrd="0" presId="urn:microsoft.com/office/officeart/2005/8/layout/hierarchy1"/>
    <dgm:cxn modelId="{893DDDCA-E849-4709-93C5-763441943BD8}" type="presParOf" srcId="{BAE69EA3-91AE-469C-AC82-CA459CA66DE8}" destId="{C262C4ED-1F5A-4CFD-B970-42DC5613166B}" srcOrd="1" destOrd="0" presId="urn:microsoft.com/office/officeart/2005/8/layout/hierarchy1"/>
    <dgm:cxn modelId="{0D4F693D-3081-47E2-B8C4-59C843B8AA6C}" type="presParOf" srcId="{08287017-A422-48C8-B64D-CA25AF8FA5F6}" destId="{4B6B5C68-73BF-477A-917B-EDB44C2BDCE3}" srcOrd="1" destOrd="0" presId="urn:microsoft.com/office/officeart/2005/8/layout/hierarchy1"/>
    <dgm:cxn modelId="{3134B692-A51B-48FE-AF8D-1630E6A9BAB6}" type="presParOf" srcId="{88EDB130-0C5D-42DB-A06C-DE1DFC308CC0}" destId="{C3728C2F-D2FE-42CE-8E61-1321B3EF6369}" srcOrd="6" destOrd="0" presId="urn:microsoft.com/office/officeart/2005/8/layout/hierarchy1"/>
    <dgm:cxn modelId="{78CB1745-C64B-4019-A585-F3E40650DAAF}" type="presParOf" srcId="{88EDB130-0C5D-42DB-A06C-DE1DFC308CC0}" destId="{91720045-A376-4D1D-A6AE-EAF5C7F849A2}" srcOrd="7" destOrd="0" presId="urn:microsoft.com/office/officeart/2005/8/layout/hierarchy1"/>
    <dgm:cxn modelId="{9AE06BF6-9D88-46A7-AA41-814ED9EC6C6B}" type="presParOf" srcId="{91720045-A376-4D1D-A6AE-EAF5C7F849A2}" destId="{490C49F3-D125-491E-BEA4-429204B865DD}" srcOrd="0" destOrd="0" presId="urn:microsoft.com/office/officeart/2005/8/layout/hierarchy1"/>
    <dgm:cxn modelId="{61AAA630-C5C2-4CCB-9D93-8F02ED946E2E}" type="presParOf" srcId="{490C49F3-D125-491E-BEA4-429204B865DD}" destId="{6722A39E-A1B4-4F6C-9510-BD36B6792631}" srcOrd="0" destOrd="0" presId="urn:microsoft.com/office/officeart/2005/8/layout/hierarchy1"/>
    <dgm:cxn modelId="{B311D1B8-57F1-46BB-A100-AB8D53997D04}" type="presParOf" srcId="{490C49F3-D125-491E-BEA4-429204B865DD}" destId="{B678F5C5-43A5-4FBB-8696-5ACB544BCDAB}" srcOrd="1" destOrd="0" presId="urn:microsoft.com/office/officeart/2005/8/layout/hierarchy1"/>
    <dgm:cxn modelId="{C8E3AFC5-BFD8-4235-A5BA-6F8C16B13650}" type="presParOf" srcId="{91720045-A376-4D1D-A6AE-EAF5C7F849A2}" destId="{2F78B343-91CC-4034-A9D2-F21EEBAA9D18}" srcOrd="1" destOrd="0" presId="urn:microsoft.com/office/officeart/2005/8/layout/hierarchy1"/>
    <dgm:cxn modelId="{BCF538A0-6119-4FF5-A730-8ED0664CB8C8}" type="presParOf" srcId="{88EDB130-0C5D-42DB-A06C-DE1DFC308CC0}" destId="{2EB147D8-7C4C-4850-A28A-793F0C7DFADB}" srcOrd="8" destOrd="0" presId="urn:microsoft.com/office/officeart/2005/8/layout/hierarchy1"/>
    <dgm:cxn modelId="{DAC30DDF-5035-4DB1-BBB2-2DE652FEE943}" type="presParOf" srcId="{88EDB130-0C5D-42DB-A06C-DE1DFC308CC0}" destId="{A0691459-2416-4BEA-9AAC-70A983D977AF}" srcOrd="9" destOrd="0" presId="urn:microsoft.com/office/officeart/2005/8/layout/hierarchy1"/>
    <dgm:cxn modelId="{C39B4066-C09D-45F5-A19D-96DBF83C0DD1}" type="presParOf" srcId="{A0691459-2416-4BEA-9AAC-70A983D977AF}" destId="{54E452AA-CA49-45AA-8269-B4187FBFB0CE}" srcOrd="0" destOrd="0" presId="urn:microsoft.com/office/officeart/2005/8/layout/hierarchy1"/>
    <dgm:cxn modelId="{9256C6C0-2C50-47CB-965B-DA1EF4362FF6}" type="presParOf" srcId="{54E452AA-CA49-45AA-8269-B4187FBFB0CE}" destId="{F72F0D98-DE61-48BB-9659-F82E6E06F3F3}" srcOrd="0" destOrd="0" presId="urn:microsoft.com/office/officeart/2005/8/layout/hierarchy1"/>
    <dgm:cxn modelId="{7842C52A-4CF5-4231-B132-7AB2693CC1CF}" type="presParOf" srcId="{54E452AA-CA49-45AA-8269-B4187FBFB0CE}" destId="{4CE7D26B-C7C6-4420-8C9B-AAA0CCB4E1D6}" srcOrd="1" destOrd="0" presId="urn:microsoft.com/office/officeart/2005/8/layout/hierarchy1"/>
    <dgm:cxn modelId="{A7B4AA89-B7C1-47E4-B362-7958251422EB}" type="presParOf" srcId="{A0691459-2416-4BEA-9AAC-70A983D977AF}" destId="{39941A03-7870-4F45-BDCF-B9965004EA46}" srcOrd="1" destOrd="0" presId="urn:microsoft.com/office/officeart/2005/8/layout/hierarchy1"/>
    <dgm:cxn modelId="{1B9D2E41-6C88-48BE-8CBC-25149FADFAA2}" type="presParOf" srcId="{88EDB130-0C5D-42DB-A06C-DE1DFC308CC0}" destId="{91B1C371-4F7C-46F8-B774-141A677CDBB1}" srcOrd="10" destOrd="0" presId="urn:microsoft.com/office/officeart/2005/8/layout/hierarchy1"/>
    <dgm:cxn modelId="{4F4297AF-CDA6-4239-9B1E-B65D382D0A49}" type="presParOf" srcId="{88EDB130-0C5D-42DB-A06C-DE1DFC308CC0}" destId="{6806FFD8-DD5F-4E51-9106-B654520D22CB}" srcOrd="11" destOrd="0" presId="urn:microsoft.com/office/officeart/2005/8/layout/hierarchy1"/>
    <dgm:cxn modelId="{C0E37EFD-C488-46E0-98A8-64B1667299CA}" type="presParOf" srcId="{6806FFD8-DD5F-4E51-9106-B654520D22CB}" destId="{BC98BF01-5585-497B-9AE9-8702425A1128}" srcOrd="0" destOrd="0" presId="urn:microsoft.com/office/officeart/2005/8/layout/hierarchy1"/>
    <dgm:cxn modelId="{A74C9C63-DDC2-47E6-9C99-E90A9A016408}" type="presParOf" srcId="{BC98BF01-5585-497B-9AE9-8702425A1128}" destId="{B22541A9-CB9E-44F9-AD65-E55C1BAEBB43}" srcOrd="0" destOrd="0" presId="urn:microsoft.com/office/officeart/2005/8/layout/hierarchy1"/>
    <dgm:cxn modelId="{629FAF29-2078-4772-AC13-3245BD7C59F6}" type="presParOf" srcId="{BC98BF01-5585-497B-9AE9-8702425A1128}" destId="{83DCEAA2-8741-4C41-8EC3-C392E81016BC}" srcOrd="1" destOrd="0" presId="urn:microsoft.com/office/officeart/2005/8/layout/hierarchy1"/>
    <dgm:cxn modelId="{712F838D-4530-46C8-9D9A-9F30FD3225AC}" type="presParOf" srcId="{6806FFD8-DD5F-4E51-9106-B654520D22CB}" destId="{5E306A5D-BA10-4B89-9B5A-59E592D9BA2B}" srcOrd="1" destOrd="0" presId="urn:microsoft.com/office/officeart/2005/8/layout/hierarchy1"/>
    <dgm:cxn modelId="{2D09BBF4-7833-4AF2-921D-5C1CF27DF5A0}" type="presParOf" srcId="{88EDB130-0C5D-42DB-A06C-DE1DFC308CC0}" destId="{ED02FA55-7CD0-4B19-A003-BA3D81396721}" srcOrd="12" destOrd="0" presId="urn:microsoft.com/office/officeart/2005/8/layout/hierarchy1"/>
    <dgm:cxn modelId="{8CA3A6D3-8EF1-4750-95E4-1CB9F39BB483}" type="presParOf" srcId="{88EDB130-0C5D-42DB-A06C-DE1DFC308CC0}" destId="{0746EC7C-DB6E-47D3-B17E-024D0C14E7CA}" srcOrd="13" destOrd="0" presId="urn:microsoft.com/office/officeart/2005/8/layout/hierarchy1"/>
    <dgm:cxn modelId="{9B8CDA9E-4D5D-4BFD-8210-9B222AE25C3F}" type="presParOf" srcId="{0746EC7C-DB6E-47D3-B17E-024D0C14E7CA}" destId="{FE6ACF06-7F9D-4448-8AE9-AD7D469CA40B}" srcOrd="0" destOrd="0" presId="urn:microsoft.com/office/officeart/2005/8/layout/hierarchy1"/>
    <dgm:cxn modelId="{593F24C0-DB46-42F6-8A75-DDA90A42D256}" type="presParOf" srcId="{FE6ACF06-7F9D-4448-8AE9-AD7D469CA40B}" destId="{7E05F2B9-ED3E-470F-B0B0-025846E84509}" srcOrd="0" destOrd="0" presId="urn:microsoft.com/office/officeart/2005/8/layout/hierarchy1"/>
    <dgm:cxn modelId="{BDB2D11F-FF30-453A-B26E-192A2A679A1D}" type="presParOf" srcId="{FE6ACF06-7F9D-4448-8AE9-AD7D469CA40B}" destId="{CBF341C0-71E3-445A-A9F9-63D783E8C458}" srcOrd="1" destOrd="0" presId="urn:microsoft.com/office/officeart/2005/8/layout/hierarchy1"/>
    <dgm:cxn modelId="{2E51D42E-DF5D-4BBF-A9DD-49ECDA8C20E6}" type="presParOf" srcId="{0746EC7C-DB6E-47D3-B17E-024D0C14E7CA}" destId="{11B601F0-1587-468E-BCF6-F24FA07E026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AA942AF-B32F-4C5A-9AC7-DDD7357BBEF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2E29994-5F84-4633-A1A5-FB396975BFEA}">
      <dgm:prSet phldrT="[Text]" custT="1"/>
      <dgm:spPr/>
      <dgm:t>
        <a:bodyPr/>
        <a:lstStyle/>
        <a:p>
          <a:r>
            <a:rPr lang="en-US" sz="3200" smtClean="0">
              <a:latin typeface="Times New Roman" pitchFamily="18" charset="0"/>
              <a:cs typeface="Times New Roman" pitchFamily="18" charset="0"/>
            </a:rPr>
            <a:t>Quyền sở hữu</a:t>
          </a:r>
        </a:p>
        <a:p>
          <a:r>
            <a:rPr lang="en-US" sz="3200" smtClean="0">
              <a:latin typeface="Times New Roman" pitchFamily="18" charset="0"/>
              <a:cs typeface="Times New Roman" pitchFamily="18" charset="0"/>
            </a:rPr>
            <a:t>(Ownership)</a:t>
          </a:r>
          <a:endParaRPr lang="en-US" sz="3200">
            <a:latin typeface="Times New Roman" pitchFamily="18" charset="0"/>
            <a:cs typeface="Times New Roman" pitchFamily="18" charset="0"/>
          </a:endParaRPr>
        </a:p>
      </dgm:t>
    </dgm:pt>
    <dgm:pt modelId="{DEBFF9A9-2C09-44EC-9440-953FA7DE495A}" type="parTrans" cxnId="{1A455371-0EF3-4546-837D-3E6DFFA8A3F8}">
      <dgm:prSet/>
      <dgm:spPr/>
      <dgm:t>
        <a:bodyPr/>
        <a:lstStyle/>
        <a:p>
          <a:endParaRPr lang="en-US" sz="3200">
            <a:latin typeface="Times New Roman" pitchFamily="18" charset="0"/>
            <a:cs typeface="Times New Roman" pitchFamily="18" charset="0"/>
          </a:endParaRPr>
        </a:p>
      </dgm:t>
    </dgm:pt>
    <dgm:pt modelId="{883DB565-AA43-429D-843C-9D48958FF1B3}" type="sibTrans" cxnId="{1A455371-0EF3-4546-837D-3E6DFFA8A3F8}">
      <dgm:prSet/>
      <dgm:spPr/>
      <dgm:t>
        <a:bodyPr/>
        <a:lstStyle/>
        <a:p>
          <a:endParaRPr lang="en-US" sz="3200">
            <a:latin typeface="Times New Roman" pitchFamily="18" charset="0"/>
            <a:cs typeface="Times New Roman" pitchFamily="18" charset="0"/>
          </a:endParaRPr>
        </a:p>
      </dgm:t>
    </dgm:pt>
    <dgm:pt modelId="{5F0B15B9-7152-47DF-B7DD-880EBCCC55DB}">
      <dgm:prSet phldrT="[Text]" custT="1"/>
      <dgm:spPr/>
      <dgm:t>
        <a:bodyPr/>
        <a:lstStyle/>
        <a:p>
          <a:r>
            <a:rPr lang="en-US" sz="2400" smtClean="0">
              <a:latin typeface="Times New Roman" pitchFamily="18" charset="0"/>
              <a:cs typeface="Times New Roman" pitchFamily="18" charset="0"/>
            </a:rPr>
            <a:t>Chiếm hữu</a:t>
          </a:r>
        </a:p>
        <a:p>
          <a:r>
            <a:rPr lang="en-US" sz="2400" smtClean="0">
              <a:latin typeface="Times New Roman" pitchFamily="18" charset="0"/>
              <a:cs typeface="Times New Roman" pitchFamily="18" charset="0"/>
            </a:rPr>
            <a:t>(possession)</a:t>
          </a:r>
          <a:endParaRPr lang="en-US" sz="2400">
            <a:latin typeface="Times New Roman" pitchFamily="18" charset="0"/>
            <a:cs typeface="Times New Roman" pitchFamily="18" charset="0"/>
          </a:endParaRPr>
        </a:p>
      </dgm:t>
    </dgm:pt>
    <dgm:pt modelId="{E9F398E5-27E2-4A6A-A5DF-D09772A93B0D}" type="parTrans" cxnId="{62FFD80F-C8DE-4A10-8EAC-C5B8D20EF90C}">
      <dgm:prSet/>
      <dgm:spPr/>
      <dgm:t>
        <a:bodyPr/>
        <a:lstStyle/>
        <a:p>
          <a:endParaRPr lang="en-US" sz="3200">
            <a:latin typeface="Times New Roman" pitchFamily="18" charset="0"/>
            <a:cs typeface="Times New Roman" pitchFamily="18" charset="0"/>
          </a:endParaRPr>
        </a:p>
      </dgm:t>
    </dgm:pt>
    <dgm:pt modelId="{C28CA258-9B2D-4F24-8EAC-21E1AD2F2842}" type="sibTrans" cxnId="{62FFD80F-C8DE-4A10-8EAC-C5B8D20EF90C}">
      <dgm:prSet/>
      <dgm:spPr/>
      <dgm:t>
        <a:bodyPr/>
        <a:lstStyle/>
        <a:p>
          <a:endParaRPr lang="en-US" sz="3200">
            <a:latin typeface="Times New Roman" pitchFamily="18" charset="0"/>
            <a:cs typeface="Times New Roman" pitchFamily="18" charset="0"/>
          </a:endParaRPr>
        </a:p>
      </dgm:t>
    </dgm:pt>
    <dgm:pt modelId="{9ECE2D56-D850-417F-9765-FF14AE7E1D0D}">
      <dgm:prSet phldrT="[Text]" custT="1"/>
      <dgm:spPr/>
      <dgm:t>
        <a:bodyPr/>
        <a:lstStyle/>
        <a:p>
          <a:r>
            <a:rPr lang="en-US" sz="2400" smtClean="0">
              <a:latin typeface="Times New Roman" pitchFamily="18" charset="0"/>
              <a:cs typeface="Times New Roman" pitchFamily="18" charset="0"/>
            </a:rPr>
            <a:t>Sử dụng</a:t>
          </a:r>
        </a:p>
        <a:p>
          <a:r>
            <a:rPr lang="en-US" sz="2400" smtClean="0">
              <a:latin typeface="Times New Roman" pitchFamily="18" charset="0"/>
              <a:cs typeface="Times New Roman" pitchFamily="18" charset="0"/>
            </a:rPr>
            <a:t>(use)</a:t>
          </a:r>
          <a:endParaRPr lang="en-US" sz="2400">
            <a:latin typeface="Times New Roman" pitchFamily="18" charset="0"/>
            <a:cs typeface="Times New Roman" pitchFamily="18" charset="0"/>
          </a:endParaRPr>
        </a:p>
      </dgm:t>
    </dgm:pt>
    <dgm:pt modelId="{D3F39C4B-D287-43B6-8DF5-D270023D80E6}" type="parTrans" cxnId="{0B30C36E-4A96-4692-9FCD-7576A4AE4B46}">
      <dgm:prSet/>
      <dgm:spPr/>
      <dgm:t>
        <a:bodyPr/>
        <a:lstStyle/>
        <a:p>
          <a:endParaRPr lang="en-US" sz="3200">
            <a:latin typeface="Times New Roman" pitchFamily="18" charset="0"/>
            <a:cs typeface="Times New Roman" pitchFamily="18" charset="0"/>
          </a:endParaRPr>
        </a:p>
      </dgm:t>
    </dgm:pt>
    <dgm:pt modelId="{E483282F-0497-4D4D-8DBE-6E5BED36338B}" type="sibTrans" cxnId="{0B30C36E-4A96-4692-9FCD-7576A4AE4B46}">
      <dgm:prSet/>
      <dgm:spPr/>
      <dgm:t>
        <a:bodyPr/>
        <a:lstStyle/>
        <a:p>
          <a:endParaRPr lang="en-US" sz="3200">
            <a:latin typeface="Times New Roman" pitchFamily="18" charset="0"/>
            <a:cs typeface="Times New Roman" pitchFamily="18" charset="0"/>
          </a:endParaRPr>
        </a:p>
      </dgm:t>
    </dgm:pt>
    <dgm:pt modelId="{B431D617-A8B8-41A5-87DB-5287AC1FFE9A}">
      <dgm:prSet phldrT="[Text]" custT="1"/>
      <dgm:spPr/>
      <dgm:t>
        <a:bodyPr/>
        <a:lstStyle/>
        <a:p>
          <a:r>
            <a:rPr lang="en-US" sz="2400" smtClean="0">
              <a:latin typeface="Times New Roman" pitchFamily="18" charset="0"/>
              <a:cs typeface="Times New Roman" pitchFamily="18" charset="0"/>
            </a:rPr>
            <a:t>Định đoạt</a:t>
          </a:r>
        </a:p>
        <a:p>
          <a:r>
            <a:rPr lang="en-US" sz="2400" smtClean="0">
              <a:latin typeface="Times New Roman" pitchFamily="18" charset="0"/>
              <a:cs typeface="Times New Roman" pitchFamily="18" charset="0"/>
            </a:rPr>
            <a:t>(disposition) </a:t>
          </a:r>
          <a:endParaRPr lang="en-US" sz="2400">
            <a:latin typeface="Times New Roman" pitchFamily="18" charset="0"/>
            <a:cs typeface="Times New Roman" pitchFamily="18" charset="0"/>
          </a:endParaRPr>
        </a:p>
      </dgm:t>
    </dgm:pt>
    <dgm:pt modelId="{5CF547D4-9D55-4761-B079-54B79809C713}" type="parTrans" cxnId="{29E3A06D-67B4-47A5-80A6-573B06DD6848}">
      <dgm:prSet/>
      <dgm:spPr/>
      <dgm:t>
        <a:bodyPr/>
        <a:lstStyle/>
        <a:p>
          <a:endParaRPr lang="en-US" sz="3200">
            <a:latin typeface="Times New Roman" pitchFamily="18" charset="0"/>
            <a:cs typeface="Times New Roman" pitchFamily="18" charset="0"/>
          </a:endParaRPr>
        </a:p>
      </dgm:t>
    </dgm:pt>
    <dgm:pt modelId="{D9D17BD4-02F2-46E2-BD3A-2832ACB88C5A}" type="sibTrans" cxnId="{29E3A06D-67B4-47A5-80A6-573B06DD6848}">
      <dgm:prSet/>
      <dgm:spPr/>
      <dgm:t>
        <a:bodyPr/>
        <a:lstStyle/>
        <a:p>
          <a:endParaRPr lang="en-US" sz="3200">
            <a:latin typeface="Times New Roman" pitchFamily="18" charset="0"/>
            <a:cs typeface="Times New Roman" pitchFamily="18" charset="0"/>
          </a:endParaRPr>
        </a:p>
      </dgm:t>
    </dgm:pt>
    <dgm:pt modelId="{29C604BC-F64D-4405-AC86-236246B70C57}" type="pres">
      <dgm:prSet presAssocID="{3AA942AF-B32F-4C5A-9AC7-DDD7357BBEF3}" presName="hierChild1" presStyleCnt="0">
        <dgm:presLayoutVars>
          <dgm:chPref val="1"/>
          <dgm:dir/>
          <dgm:animOne val="branch"/>
          <dgm:animLvl val="lvl"/>
          <dgm:resizeHandles/>
        </dgm:presLayoutVars>
      </dgm:prSet>
      <dgm:spPr/>
      <dgm:t>
        <a:bodyPr/>
        <a:lstStyle/>
        <a:p>
          <a:endParaRPr lang="en-US"/>
        </a:p>
      </dgm:t>
    </dgm:pt>
    <dgm:pt modelId="{40B1DFAF-370E-478A-B5C2-965761117507}" type="pres">
      <dgm:prSet presAssocID="{52E29994-5F84-4633-A1A5-FB396975BFEA}" presName="hierRoot1" presStyleCnt="0"/>
      <dgm:spPr/>
    </dgm:pt>
    <dgm:pt modelId="{97C32ECD-9721-4E93-9025-F727A0099576}" type="pres">
      <dgm:prSet presAssocID="{52E29994-5F84-4633-A1A5-FB396975BFEA}" presName="composite" presStyleCnt="0"/>
      <dgm:spPr/>
    </dgm:pt>
    <dgm:pt modelId="{BEB14879-11A0-493F-B261-47A260DF8E74}" type="pres">
      <dgm:prSet presAssocID="{52E29994-5F84-4633-A1A5-FB396975BFEA}" presName="background" presStyleLbl="node0" presStyleIdx="0" presStyleCnt="1"/>
      <dgm:spPr/>
    </dgm:pt>
    <dgm:pt modelId="{D757E418-7150-43D0-89A7-D11C987E2AD7}" type="pres">
      <dgm:prSet presAssocID="{52E29994-5F84-4633-A1A5-FB396975BFEA}" presName="text" presStyleLbl="fgAcc0" presStyleIdx="0" presStyleCnt="1" custScaleX="202222">
        <dgm:presLayoutVars>
          <dgm:chPref val="3"/>
        </dgm:presLayoutVars>
      </dgm:prSet>
      <dgm:spPr/>
      <dgm:t>
        <a:bodyPr/>
        <a:lstStyle/>
        <a:p>
          <a:endParaRPr lang="en-US"/>
        </a:p>
      </dgm:t>
    </dgm:pt>
    <dgm:pt modelId="{9DCA6029-065E-4729-986B-236AE07A3C1B}" type="pres">
      <dgm:prSet presAssocID="{52E29994-5F84-4633-A1A5-FB396975BFEA}" presName="hierChild2" presStyleCnt="0"/>
      <dgm:spPr/>
    </dgm:pt>
    <dgm:pt modelId="{E15FCB95-8BDF-44B7-8A25-A4BB35990595}" type="pres">
      <dgm:prSet presAssocID="{E9F398E5-27E2-4A6A-A5DF-D09772A93B0D}" presName="Name10" presStyleLbl="parChTrans1D2" presStyleIdx="0" presStyleCnt="3"/>
      <dgm:spPr/>
      <dgm:t>
        <a:bodyPr/>
        <a:lstStyle/>
        <a:p>
          <a:endParaRPr lang="en-US"/>
        </a:p>
      </dgm:t>
    </dgm:pt>
    <dgm:pt modelId="{C21745D8-D98F-4BD2-9391-C1638A805770}" type="pres">
      <dgm:prSet presAssocID="{5F0B15B9-7152-47DF-B7DD-880EBCCC55DB}" presName="hierRoot2" presStyleCnt="0"/>
      <dgm:spPr/>
    </dgm:pt>
    <dgm:pt modelId="{0CB98EC4-A694-43E4-A705-D3ACF349E5B3}" type="pres">
      <dgm:prSet presAssocID="{5F0B15B9-7152-47DF-B7DD-880EBCCC55DB}" presName="composite2" presStyleCnt="0"/>
      <dgm:spPr/>
    </dgm:pt>
    <dgm:pt modelId="{932D1F67-A01B-4FAD-AB45-96EDBEBBE6A2}" type="pres">
      <dgm:prSet presAssocID="{5F0B15B9-7152-47DF-B7DD-880EBCCC55DB}" presName="background2" presStyleLbl="node2" presStyleIdx="0" presStyleCnt="3"/>
      <dgm:spPr/>
    </dgm:pt>
    <dgm:pt modelId="{B869862E-FC7B-4822-970B-13C03B170123}" type="pres">
      <dgm:prSet presAssocID="{5F0B15B9-7152-47DF-B7DD-880EBCCC55DB}" presName="text2" presStyleLbl="fgAcc2" presStyleIdx="0" presStyleCnt="3" custScaleX="127296">
        <dgm:presLayoutVars>
          <dgm:chPref val="3"/>
        </dgm:presLayoutVars>
      </dgm:prSet>
      <dgm:spPr/>
      <dgm:t>
        <a:bodyPr/>
        <a:lstStyle/>
        <a:p>
          <a:endParaRPr lang="en-US"/>
        </a:p>
      </dgm:t>
    </dgm:pt>
    <dgm:pt modelId="{D5C58D72-5499-43B4-9F9C-D3EBEC5C06BC}" type="pres">
      <dgm:prSet presAssocID="{5F0B15B9-7152-47DF-B7DD-880EBCCC55DB}" presName="hierChild3" presStyleCnt="0"/>
      <dgm:spPr/>
    </dgm:pt>
    <dgm:pt modelId="{8DB895F4-1E75-4B35-99D4-B992EBD0A44D}" type="pres">
      <dgm:prSet presAssocID="{D3F39C4B-D287-43B6-8DF5-D270023D80E6}" presName="Name10" presStyleLbl="parChTrans1D2" presStyleIdx="1" presStyleCnt="3"/>
      <dgm:spPr/>
      <dgm:t>
        <a:bodyPr/>
        <a:lstStyle/>
        <a:p>
          <a:endParaRPr lang="en-US"/>
        </a:p>
      </dgm:t>
    </dgm:pt>
    <dgm:pt modelId="{4F4CE723-5823-4176-8FDA-EC11889F10E7}" type="pres">
      <dgm:prSet presAssocID="{9ECE2D56-D850-417F-9765-FF14AE7E1D0D}" presName="hierRoot2" presStyleCnt="0"/>
      <dgm:spPr/>
    </dgm:pt>
    <dgm:pt modelId="{A89B378B-4F22-4DC1-AE37-4ACB9A7F9DD5}" type="pres">
      <dgm:prSet presAssocID="{9ECE2D56-D850-417F-9765-FF14AE7E1D0D}" presName="composite2" presStyleCnt="0"/>
      <dgm:spPr/>
    </dgm:pt>
    <dgm:pt modelId="{E7A5B16F-ABD6-42C2-9ABE-4408B882C7C0}" type="pres">
      <dgm:prSet presAssocID="{9ECE2D56-D850-417F-9765-FF14AE7E1D0D}" presName="background2" presStyleLbl="node2" presStyleIdx="1" presStyleCnt="3"/>
      <dgm:spPr/>
    </dgm:pt>
    <dgm:pt modelId="{BB5B04DF-A974-433E-A6A0-E60886D09889}" type="pres">
      <dgm:prSet presAssocID="{9ECE2D56-D850-417F-9765-FF14AE7E1D0D}" presName="text2" presStyleLbl="fgAcc2" presStyleIdx="1" presStyleCnt="3" custScaleX="127296">
        <dgm:presLayoutVars>
          <dgm:chPref val="3"/>
        </dgm:presLayoutVars>
      </dgm:prSet>
      <dgm:spPr/>
      <dgm:t>
        <a:bodyPr/>
        <a:lstStyle/>
        <a:p>
          <a:endParaRPr lang="en-US"/>
        </a:p>
      </dgm:t>
    </dgm:pt>
    <dgm:pt modelId="{31567E04-1D52-4D13-91A9-B851FBF9C2CC}" type="pres">
      <dgm:prSet presAssocID="{9ECE2D56-D850-417F-9765-FF14AE7E1D0D}" presName="hierChild3" presStyleCnt="0"/>
      <dgm:spPr/>
    </dgm:pt>
    <dgm:pt modelId="{537E9749-0D08-4B0E-A046-0544A416C81F}" type="pres">
      <dgm:prSet presAssocID="{5CF547D4-9D55-4761-B079-54B79809C713}" presName="Name10" presStyleLbl="parChTrans1D2" presStyleIdx="2" presStyleCnt="3"/>
      <dgm:spPr/>
      <dgm:t>
        <a:bodyPr/>
        <a:lstStyle/>
        <a:p>
          <a:endParaRPr lang="en-US"/>
        </a:p>
      </dgm:t>
    </dgm:pt>
    <dgm:pt modelId="{EAD73FA8-2284-4177-982D-0D3495357316}" type="pres">
      <dgm:prSet presAssocID="{B431D617-A8B8-41A5-87DB-5287AC1FFE9A}" presName="hierRoot2" presStyleCnt="0"/>
      <dgm:spPr/>
    </dgm:pt>
    <dgm:pt modelId="{D833CCF3-6408-4810-B2DB-DD1908379713}" type="pres">
      <dgm:prSet presAssocID="{B431D617-A8B8-41A5-87DB-5287AC1FFE9A}" presName="composite2" presStyleCnt="0"/>
      <dgm:spPr/>
    </dgm:pt>
    <dgm:pt modelId="{B68D914C-2A0F-40AC-9D18-93F58A70BAB4}" type="pres">
      <dgm:prSet presAssocID="{B431D617-A8B8-41A5-87DB-5287AC1FFE9A}" presName="background2" presStyleLbl="node2" presStyleIdx="2" presStyleCnt="3"/>
      <dgm:spPr/>
    </dgm:pt>
    <dgm:pt modelId="{BFB229C0-2B43-442C-B2EF-E57B693AD553}" type="pres">
      <dgm:prSet presAssocID="{B431D617-A8B8-41A5-87DB-5287AC1FFE9A}" presName="text2" presStyleLbl="fgAcc2" presStyleIdx="2" presStyleCnt="3" custScaleX="127296">
        <dgm:presLayoutVars>
          <dgm:chPref val="3"/>
        </dgm:presLayoutVars>
      </dgm:prSet>
      <dgm:spPr/>
      <dgm:t>
        <a:bodyPr/>
        <a:lstStyle/>
        <a:p>
          <a:endParaRPr lang="en-US"/>
        </a:p>
      </dgm:t>
    </dgm:pt>
    <dgm:pt modelId="{105B9DB7-D9CC-448B-AFCC-EB67F88B7FA1}" type="pres">
      <dgm:prSet presAssocID="{B431D617-A8B8-41A5-87DB-5287AC1FFE9A}" presName="hierChild3" presStyleCnt="0"/>
      <dgm:spPr/>
    </dgm:pt>
  </dgm:ptLst>
  <dgm:cxnLst>
    <dgm:cxn modelId="{20373B1F-BF0B-4573-91D6-23123D157AF5}" type="presOf" srcId="{5F0B15B9-7152-47DF-B7DD-880EBCCC55DB}" destId="{B869862E-FC7B-4822-970B-13C03B170123}" srcOrd="0" destOrd="0" presId="urn:microsoft.com/office/officeart/2005/8/layout/hierarchy1"/>
    <dgm:cxn modelId="{D872DF30-5819-4F63-95BF-718B982A7D9A}" type="presOf" srcId="{9ECE2D56-D850-417F-9765-FF14AE7E1D0D}" destId="{BB5B04DF-A974-433E-A6A0-E60886D09889}" srcOrd="0" destOrd="0" presId="urn:microsoft.com/office/officeart/2005/8/layout/hierarchy1"/>
    <dgm:cxn modelId="{6EC95C91-B5F8-4FDD-BF13-E6812A840918}" type="presOf" srcId="{B431D617-A8B8-41A5-87DB-5287AC1FFE9A}" destId="{BFB229C0-2B43-442C-B2EF-E57B693AD553}" srcOrd="0" destOrd="0" presId="urn:microsoft.com/office/officeart/2005/8/layout/hierarchy1"/>
    <dgm:cxn modelId="{1A455371-0EF3-4546-837D-3E6DFFA8A3F8}" srcId="{3AA942AF-B32F-4C5A-9AC7-DDD7357BBEF3}" destId="{52E29994-5F84-4633-A1A5-FB396975BFEA}" srcOrd="0" destOrd="0" parTransId="{DEBFF9A9-2C09-44EC-9440-953FA7DE495A}" sibTransId="{883DB565-AA43-429D-843C-9D48958FF1B3}"/>
    <dgm:cxn modelId="{4BC9B359-08E6-490B-98D7-22ED845B1E80}" type="presOf" srcId="{E9F398E5-27E2-4A6A-A5DF-D09772A93B0D}" destId="{E15FCB95-8BDF-44B7-8A25-A4BB35990595}" srcOrd="0" destOrd="0" presId="urn:microsoft.com/office/officeart/2005/8/layout/hierarchy1"/>
    <dgm:cxn modelId="{AD711101-DB26-4032-A1DF-EF7487AA86B8}" type="presOf" srcId="{5CF547D4-9D55-4761-B079-54B79809C713}" destId="{537E9749-0D08-4B0E-A046-0544A416C81F}" srcOrd="0" destOrd="0" presId="urn:microsoft.com/office/officeart/2005/8/layout/hierarchy1"/>
    <dgm:cxn modelId="{29E3A06D-67B4-47A5-80A6-573B06DD6848}" srcId="{52E29994-5F84-4633-A1A5-FB396975BFEA}" destId="{B431D617-A8B8-41A5-87DB-5287AC1FFE9A}" srcOrd="2" destOrd="0" parTransId="{5CF547D4-9D55-4761-B079-54B79809C713}" sibTransId="{D9D17BD4-02F2-46E2-BD3A-2832ACB88C5A}"/>
    <dgm:cxn modelId="{62FFD80F-C8DE-4A10-8EAC-C5B8D20EF90C}" srcId="{52E29994-5F84-4633-A1A5-FB396975BFEA}" destId="{5F0B15B9-7152-47DF-B7DD-880EBCCC55DB}" srcOrd="0" destOrd="0" parTransId="{E9F398E5-27E2-4A6A-A5DF-D09772A93B0D}" sibTransId="{C28CA258-9B2D-4F24-8EAC-21E1AD2F2842}"/>
    <dgm:cxn modelId="{E91B3C96-6437-424E-B160-1C0A223D2BB0}" type="presOf" srcId="{D3F39C4B-D287-43B6-8DF5-D270023D80E6}" destId="{8DB895F4-1E75-4B35-99D4-B992EBD0A44D}" srcOrd="0" destOrd="0" presId="urn:microsoft.com/office/officeart/2005/8/layout/hierarchy1"/>
    <dgm:cxn modelId="{411E8B47-95A2-4899-9532-8934FD72DFA1}" type="presOf" srcId="{52E29994-5F84-4633-A1A5-FB396975BFEA}" destId="{D757E418-7150-43D0-89A7-D11C987E2AD7}" srcOrd="0" destOrd="0" presId="urn:microsoft.com/office/officeart/2005/8/layout/hierarchy1"/>
    <dgm:cxn modelId="{0B30C36E-4A96-4692-9FCD-7576A4AE4B46}" srcId="{52E29994-5F84-4633-A1A5-FB396975BFEA}" destId="{9ECE2D56-D850-417F-9765-FF14AE7E1D0D}" srcOrd="1" destOrd="0" parTransId="{D3F39C4B-D287-43B6-8DF5-D270023D80E6}" sibTransId="{E483282F-0497-4D4D-8DBE-6E5BED36338B}"/>
    <dgm:cxn modelId="{6A8E2966-2F87-4769-8DC6-D508566A4587}" type="presOf" srcId="{3AA942AF-B32F-4C5A-9AC7-DDD7357BBEF3}" destId="{29C604BC-F64D-4405-AC86-236246B70C57}" srcOrd="0" destOrd="0" presId="urn:microsoft.com/office/officeart/2005/8/layout/hierarchy1"/>
    <dgm:cxn modelId="{25105F3C-B08A-4FA8-B698-92938D8EC7DD}" type="presParOf" srcId="{29C604BC-F64D-4405-AC86-236246B70C57}" destId="{40B1DFAF-370E-478A-B5C2-965761117507}" srcOrd="0" destOrd="0" presId="urn:microsoft.com/office/officeart/2005/8/layout/hierarchy1"/>
    <dgm:cxn modelId="{0B3D3EC9-A3E1-4058-847A-B7EA71E1A274}" type="presParOf" srcId="{40B1DFAF-370E-478A-B5C2-965761117507}" destId="{97C32ECD-9721-4E93-9025-F727A0099576}" srcOrd="0" destOrd="0" presId="urn:microsoft.com/office/officeart/2005/8/layout/hierarchy1"/>
    <dgm:cxn modelId="{7CF7629C-F76B-4A3E-8A2A-378647C7E730}" type="presParOf" srcId="{97C32ECD-9721-4E93-9025-F727A0099576}" destId="{BEB14879-11A0-493F-B261-47A260DF8E74}" srcOrd="0" destOrd="0" presId="urn:microsoft.com/office/officeart/2005/8/layout/hierarchy1"/>
    <dgm:cxn modelId="{7613EC34-CB92-4329-87E1-6278E9C96CFF}" type="presParOf" srcId="{97C32ECD-9721-4E93-9025-F727A0099576}" destId="{D757E418-7150-43D0-89A7-D11C987E2AD7}" srcOrd="1" destOrd="0" presId="urn:microsoft.com/office/officeart/2005/8/layout/hierarchy1"/>
    <dgm:cxn modelId="{64CDDB6B-7A86-448D-8542-D82594A0C272}" type="presParOf" srcId="{40B1DFAF-370E-478A-B5C2-965761117507}" destId="{9DCA6029-065E-4729-986B-236AE07A3C1B}" srcOrd="1" destOrd="0" presId="urn:microsoft.com/office/officeart/2005/8/layout/hierarchy1"/>
    <dgm:cxn modelId="{A5B64088-5211-4F05-8CD7-21CE9153480F}" type="presParOf" srcId="{9DCA6029-065E-4729-986B-236AE07A3C1B}" destId="{E15FCB95-8BDF-44B7-8A25-A4BB35990595}" srcOrd="0" destOrd="0" presId="urn:microsoft.com/office/officeart/2005/8/layout/hierarchy1"/>
    <dgm:cxn modelId="{71A8E858-3EC3-44AE-BA7F-9A52AA5BAE52}" type="presParOf" srcId="{9DCA6029-065E-4729-986B-236AE07A3C1B}" destId="{C21745D8-D98F-4BD2-9391-C1638A805770}" srcOrd="1" destOrd="0" presId="urn:microsoft.com/office/officeart/2005/8/layout/hierarchy1"/>
    <dgm:cxn modelId="{852D74D1-A7A4-4F0B-8385-DA9B6A9504E1}" type="presParOf" srcId="{C21745D8-D98F-4BD2-9391-C1638A805770}" destId="{0CB98EC4-A694-43E4-A705-D3ACF349E5B3}" srcOrd="0" destOrd="0" presId="urn:microsoft.com/office/officeart/2005/8/layout/hierarchy1"/>
    <dgm:cxn modelId="{0012A6F0-F85B-4CEB-ABEB-1DC9C9342A96}" type="presParOf" srcId="{0CB98EC4-A694-43E4-A705-D3ACF349E5B3}" destId="{932D1F67-A01B-4FAD-AB45-96EDBEBBE6A2}" srcOrd="0" destOrd="0" presId="urn:microsoft.com/office/officeart/2005/8/layout/hierarchy1"/>
    <dgm:cxn modelId="{6DABBBFA-26FE-4862-B9ED-66FE3CB8DA64}" type="presParOf" srcId="{0CB98EC4-A694-43E4-A705-D3ACF349E5B3}" destId="{B869862E-FC7B-4822-970B-13C03B170123}" srcOrd="1" destOrd="0" presId="urn:microsoft.com/office/officeart/2005/8/layout/hierarchy1"/>
    <dgm:cxn modelId="{2522F92E-5CBB-4D79-A5A3-C31F8E26931E}" type="presParOf" srcId="{C21745D8-D98F-4BD2-9391-C1638A805770}" destId="{D5C58D72-5499-43B4-9F9C-D3EBEC5C06BC}" srcOrd="1" destOrd="0" presId="urn:microsoft.com/office/officeart/2005/8/layout/hierarchy1"/>
    <dgm:cxn modelId="{B5F7DCE1-EF11-4AE3-A7BB-BCFE64965B29}" type="presParOf" srcId="{9DCA6029-065E-4729-986B-236AE07A3C1B}" destId="{8DB895F4-1E75-4B35-99D4-B992EBD0A44D}" srcOrd="2" destOrd="0" presId="urn:microsoft.com/office/officeart/2005/8/layout/hierarchy1"/>
    <dgm:cxn modelId="{9AB9CDED-ACE6-49CA-9073-8C34E79ED4A4}" type="presParOf" srcId="{9DCA6029-065E-4729-986B-236AE07A3C1B}" destId="{4F4CE723-5823-4176-8FDA-EC11889F10E7}" srcOrd="3" destOrd="0" presId="urn:microsoft.com/office/officeart/2005/8/layout/hierarchy1"/>
    <dgm:cxn modelId="{C32B1AC6-439A-4120-BDA8-45900D11813F}" type="presParOf" srcId="{4F4CE723-5823-4176-8FDA-EC11889F10E7}" destId="{A89B378B-4F22-4DC1-AE37-4ACB9A7F9DD5}" srcOrd="0" destOrd="0" presId="urn:microsoft.com/office/officeart/2005/8/layout/hierarchy1"/>
    <dgm:cxn modelId="{E4CF10F0-FF64-40DF-A849-D2DE099E7F5E}" type="presParOf" srcId="{A89B378B-4F22-4DC1-AE37-4ACB9A7F9DD5}" destId="{E7A5B16F-ABD6-42C2-9ABE-4408B882C7C0}" srcOrd="0" destOrd="0" presId="urn:microsoft.com/office/officeart/2005/8/layout/hierarchy1"/>
    <dgm:cxn modelId="{FF26A0D3-CD23-411B-A353-4BA422947AA8}" type="presParOf" srcId="{A89B378B-4F22-4DC1-AE37-4ACB9A7F9DD5}" destId="{BB5B04DF-A974-433E-A6A0-E60886D09889}" srcOrd="1" destOrd="0" presId="urn:microsoft.com/office/officeart/2005/8/layout/hierarchy1"/>
    <dgm:cxn modelId="{F98A423F-DF7E-41D7-9C80-8F61FEC6B962}" type="presParOf" srcId="{4F4CE723-5823-4176-8FDA-EC11889F10E7}" destId="{31567E04-1D52-4D13-91A9-B851FBF9C2CC}" srcOrd="1" destOrd="0" presId="urn:microsoft.com/office/officeart/2005/8/layout/hierarchy1"/>
    <dgm:cxn modelId="{DF01D368-470C-4887-9EB6-F7F1245D20B7}" type="presParOf" srcId="{9DCA6029-065E-4729-986B-236AE07A3C1B}" destId="{537E9749-0D08-4B0E-A046-0544A416C81F}" srcOrd="4" destOrd="0" presId="urn:microsoft.com/office/officeart/2005/8/layout/hierarchy1"/>
    <dgm:cxn modelId="{0B34A89E-58BD-44A5-89C5-B29A873609F8}" type="presParOf" srcId="{9DCA6029-065E-4729-986B-236AE07A3C1B}" destId="{EAD73FA8-2284-4177-982D-0D3495357316}" srcOrd="5" destOrd="0" presId="urn:microsoft.com/office/officeart/2005/8/layout/hierarchy1"/>
    <dgm:cxn modelId="{6DEB2E07-45C9-4453-85D3-E8AA677F1865}" type="presParOf" srcId="{EAD73FA8-2284-4177-982D-0D3495357316}" destId="{D833CCF3-6408-4810-B2DB-DD1908379713}" srcOrd="0" destOrd="0" presId="urn:microsoft.com/office/officeart/2005/8/layout/hierarchy1"/>
    <dgm:cxn modelId="{3273B0EF-9C33-4300-A397-E41FDA3AD10F}" type="presParOf" srcId="{D833CCF3-6408-4810-B2DB-DD1908379713}" destId="{B68D914C-2A0F-40AC-9D18-93F58A70BAB4}" srcOrd="0" destOrd="0" presId="urn:microsoft.com/office/officeart/2005/8/layout/hierarchy1"/>
    <dgm:cxn modelId="{DB9B8841-5EB2-4082-BE5D-AA724D676327}" type="presParOf" srcId="{D833CCF3-6408-4810-B2DB-DD1908379713}" destId="{BFB229C0-2B43-442C-B2EF-E57B693AD553}" srcOrd="1" destOrd="0" presId="urn:microsoft.com/office/officeart/2005/8/layout/hierarchy1"/>
    <dgm:cxn modelId="{7B6E8F6A-86D6-4DF5-A2CC-72BEF79467BF}" type="presParOf" srcId="{EAD73FA8-2284-4177-982D-0D3495357316}" destId="{105B9DB7-D9CC-448B-AFCC-EB67F88B7F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AA942AF-B32F-4C5A-9AC7-DDD7357BBEF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2E29994-5F84-4633-A1A5-FB396975BFEA}">
      <dgm:prSet phldrT="[Text]" custT="1"/>
      <dgm:spPr/>
      <dgm:t>
        <a:bodyPr/>
        <a:lstStyle/>
        <a:p>
          <a:r>
            <a:rPr lang="en-US" sz="3200" b="1" smtClean="0">
              <a:latin typeface="Times New Roman" pitchFamily="18" charset="0"/>
              <a:cs typeface="Times New Roman" pitchFamily="18" charset="0"/>
            </a:rPr>
            <a:t>Quyền khác đối với tài sản</a:t>
          </a:r>
          <a:endParaRPr lang="en-US" sz="3200" b="1">
            <a:latin typeface="Times New Roman" pitchFamily="18" charset="0"/>
            <a:cs typeface="Times New Roman" pitchFamily="18" charset="0"/>
          </a:endParaRPr>
        </a:p>
      </dgm:t>
    </dgm:pt>
    <dgm:pt modelId="{DEBFF9A9-2C09-44EC-9440-953FA7DE495A}" type="parTrans" cxnId="{1A455371-0EF3-4546-837D-3E6DFFA8A3F8}">
      <dgm:prSet/>
      <dgm:spPr/>
      <dgm:t>
        <a:bodyPr/>
        <a:lstStyle/>
        <a:p>
          <a:endParaRPr lang="en-US" sz="3200">
            <a:latin typeface="Times New Roman" pitchFamily="18" charset="0"/>
            <a:cs typeface="Times New Roman" pitchFamily="18" charset="0"/>
          </a:endParaRPr>
        </a:p>
      </dgm:t>
    </dgm:pt>
    <dgm:pt modelId="{883DB565-AA43-429D-843C-9D48958FF1B3}" type="sibTrans" cxnId="{1A455371-0EF3-4546-837D-3E6DFFA8A3F8}">
      <dgm:prSet/>
      <dgm:spPr/>
      <dgm:t>
        <a:bodyPr/>
        <a:lstStyle/>
        <a:p>
          <a:endParaRPr lang="en-US" sz="3200">
            <a:latin typeface="Times New Roman" pitchFamily="18" charset="0"/>
            <a:cs typeface="Times New Roman" pitchFamily="18" charset="0"/>
          </a:endParaRPr>
        </a:p>
      </dgm:t>
    </dgm:pt>
    <dgm:pt modelId="{5F0B15B9-7152-47DF-B7DD-880EBCCC55DB}">
      <dgm:prSet phldrT="[Text]" custT="1"/>
      <dgm:spPr/>
      <dgm:t>
        <a:bodyPr/>
        <a:lstStyle/>
        <a:p>
          <a:pPr marL="0">
            <a:lnSpc>
              <a:spcPct val="100000"/>
            </a:lnSpc>
            <a:spcBef>
              <a:spcPts val="600"/>
            </a:spcBef>
            <a:spcAft>
              <a:spcPts val="600"/>
            </a:spcAft>
          </a:pPr>
          <a:r>
            <a:rPr lang="en-US" sz="2400" b="1" smtClean="0">
              <a:latin typeface="Times New Roman" pitchFamily="18" charset="0"/>
              <a:cs typeface="Times New Roman" pitchFamily="18" charset="0"/>
            </a:rPr>
            <a:t>Quyền sử dụng đối với bất động sản liền kề</a:t>
          </a:r>
        </a:p>
        <a:p>
          <a:pPr marL="0">
            <a:lnSpc>
              <a:spcPct val="100000"/>
            </a:lnSpc>
            <a:spcBef>
              <a:spcPts val="600"/>
            </a:spcBef>
            <a:spcAft>
              <a:spcPts val="600"/>
            </a:spcAft>
          </a:pPr>
          <a:r>
            <a:rPr lang="en-US" sz="2400" smtClean="0">
              <a:latin typeface="Times New Roman" pitchFamily="18" charset="0"/>
              <a:cs typeface="Times New Roman" pitchFamily="18" charset="0"/>
            </a:rPr>
            <a:t>(Điều 245, BLDS 2015)</a:t>
          </a:r>
          <a:endParaRPr lang="en-US" sz="2400">
            <a:latin typeface="Times New Roman" pitchFamily="18" charset="0"/>
            <a:cs typeface="Times New Roman" pitchFamily="18" charset="0"/>
          </a:endParaRPr>
        </a:p>
      </dgm:t>
    </dgm:pt>
    <dgm:pt modelId="{E9F398E5-27E2-4A6A-A5DF-D09772A93B0D}" type="parTrans" cxnId="{62FFD80F-C8DE-4A10-8EAC-C5B8D20EF90C}">
      <dgm:prSet/>
      <dgm:spPr/>
      <dgm:t>
        <a:bodyPr/>
        <a:lstStyle/>
        <a:p>
          <a:endParaRPr lang="en-US" sz="3200">
            <a:latin typeface="Times New Roman" pitchFamily="18" charset="0"/>
            <a:cs typeface="Times New Roman" pitchFamily="18" charset="0"/>
          </a:endParaRPr>
        </a:p>
      </dgm:t>
    </dgm:pt>
    <dgm:pt modelId="{C28CA258-9B2D-4F24-8EAC-21E1AD2F2842}" type="sibTrans" cxnId="{62FFD80F-C8DE-4A10-8EAC-C5B8D20EF90C}">
      <dgm:prSet/>
      <dgm:spPr/>
      <dgm:t>
        <a:bodyPr/>
        <a:lstStyle/>
        <a:p>
          <a:endParaRPr lang="en-US" sz="3200">
            <a:latin typeface="Times New Roman" pitchFamily="18" charset="0"/>
            <a:cs typeface="Times New Roman" pitchFamily="18" charset="0"/>
          </a:endParaRPr>
        </a:p>
      </dgm:t>
    </dgm:pt>
    <dgm:pt modelId="{9ECE2D56-D850-417F-9765-FF14AE7E1D0D}">
      <dgm:prSet phldrT="[Text]" custT="1"/>
      <dgm:spPr/>
      <dgm:t>
        <a:bodyPr/>
        <a:lstStyle/>
        <a:p>
          <a:pPr marL="0">
            <a:lnSpc>
              <a:spcPct val="100000"/>
            </a:lnSpc>
            <a:spcBef>
              <a:spcPts val="600"/>
            </a:spcBef>
            <a:spcAft>
              <a:spcPts val="600"/>
            </a:spcAft>
          </a:pPr>
          <a:r>
            <a:rPr lang="en-US" sz="2400" b="1" smtClean="0">
              <a:latin typeface="Times New Roman" pitchFamily="18" charset="0"/>
              <a:cs typeface="Times New Roman" pitchFamily="18" charset="0"/>
            </a:rPr>
            <a:t>Quyền hưởng dụng</a:t>
          </a:r>
        </a:p>
        <a:p>
          <a:pPr marL="0">
            <a:lnSpc>
              <a:spcPct val="100000"/>
            </a:lnSpc>
            <a:spcBef>
              <a:spcPts val="600"/>
            </a:spcBef>
            <a:spcAft>
              <a:spcPts val="600"/>
            </a:spcAft>
          </a:pPr>
          <a:r>
            <a:rPr lang="en-US" sz="2400" b="0" smtClean="0">
              <a:latin typeface="Times New Roman" pitchFamily="18" charset="0"/>
              <a:cs typeface="Times New Roman" pitchFamily="18" charset="0"/>
            </a:rPr>
            <a:t>(Điều 275, BLDS 2015)</a:t>
          </a:r>
          <a:endParaRPr lang="en-US" sz="2400" b="0">
            <a:latin typeface="Times New Roman" pitchFamily="18" charset="0"/>
            <a:cs typeface="Times New Roman" pitchFamily="18" charset="0"/>
          </a:endParaRPr>
        </a:p>
      </dgm:t>
    </dgm:pt>
    <dgm:pt modelId="{D3F39C4B-D287-43B6-8DF5-D270023D80E6}" type="parTrans" cxnId="{0B30C36E-4A96-4692-9FCD-7576A4AE4B46}">
      <dgm:prSet/>
      <dgm:spPr/>
      <dgm:t>
        <a:bodyPr/>
        <a:lstStyle/>
        <a:p>
          <a:endParaRPr lang="en-US" sz="3200">
            <a:latin typeface="Times New Roman" pitchFamily="18" charset="0"/>
            <a:cs typeface="Times New Roman" pitchFamily="18" charset="0"/>
          </a:endParaRPr>
        </a:p>
      </dgm:t>
    </dgm:pt>
    <dgm:pt modelId="{E483282F-0497-4D4D-8DBE-6E5BED36338B}" type="sibTrans" cxnId="{0B30C36E-4A96-4692-9FCD-7576A4AE4B46}">
      <dgm:prSet/>
      <dgm:spPr/>
      <dgm:t>
        <a:bodyPr/>
        <a:lstStyle/>
        <a:p>
          <a:endParaRPr lang="en-US" sz="3200">
            <a:latin typeface="Times New Roman" pitchFamily="18" charset="0"/>
            <a:cs typeface="Times New Roman" pitchFamily="18" charset="0"/>
          </a:endParaRPr>
        </a:p>
      </dgm:t>
    </dgm:pt>
    <dgm:pt modelId="{B431D617-A8B8-41A5-87DB-5287AC1FFE9A}">
      <dgm:prSet phldrT="[Text]" custT="1"/>
      <dgm:spPr/>
      <dgm:t>
        <a:bodyPr/>
        <a:lstStyle/>
        <a:p>
          <a:pPr marL="0">
            <a:lnSpc>
              <a:spcPct val="100000"/>
            </a:lnSpc>
            <a:spcBef>
              <a:spcPts val="600"/>
            </a:spcBef>
            <a:spcAft>
              <a:spcPts val="600"/>
            </a:spcAft>
          </a:pPr>
          <a:r>
            <a:rPr lang="en-US" sz="2400" b="1" smtClean="0">
              <a:latin typeface="Times New Roman" pitchFamily="18" charset="0"/>
              <a:cs typeface="Times New Roman" pitchFamily="18" charset="0"/>
            </a:rPr>
            <a:t>Quyền bề mặt</a:t>
          </a:r>
        </a:p>
        <a:p>
          <a:pPr marL="0">
            <a:lnSpc>
              <a:spcPct val="100000"/>
            </a:lnSpc>
            <a:spcBef>
              <a:spcPts val="600"/>
            </a:spcBef>
            <a:spcAft>
              <a:spcPts val="600"/>
            </a:spcAft>
          </a:pPr>
          <a:endParaRPr lang="en-US" sz="2400" b="1" smtClean="0">
            <a:latin typeface="Times New Roman" pitchFamily="18" charset="0"/>
            <a:cs typeface="Times New Roman" pitchFamily="18" charset="0"/>
          </a:endParaRPr>
        </a:p>
        <a:p>
          <a:pPr marL="0">
            <a:lnSpc>
              <a:spcPct val="100000"/>
            </a:lnSpc>
            <a:spcBef>
              <a:spcPts val="600"/>
            </a:spcBef>
            <a:spcAft>
              <a:spcPts val="600"/>
            </a:spcAft>
          </a:pPr>
          <a:r>
            <a:rPr lang="en-US" sz="2400" b="0" smtClean="0">
              <a:latin typeface="Times New Roman" pitchFamily="18" charset="0"/>
              <a:cs typeface="Times New Roman" pitchFamily="18" charset="0"/>
            </a:rPr>
            <a:t>(Điều 267, BLDS 2015)</a:t>
          </a:r>
          <a:endParaRPr lang="en-US" sz="2400" b="0">
            <a:latin typeface="Times New Roman" pitchFamily="18" charset="0"/>
            <a:cs typeface="Times New Roman" pitchFamily="18" charset="0"/>
          </a:endParaRPr>
        </a:p>
      </dgm:t>
    </dgm:pt>
    <dgm:pt modelId="{5CF547D4-9D55-4761-B079-54B79809C713}" type="parTrans" cxnId="{29E3A06D-67B4-47A5-80A6-573B06DD6848}">
      <dgm:prSet/>
      <dgm:spPr/>
      <dgm:t>
        <a:bodyPr/>
        <a:lstStyle/>
        <a:p>
          <a:endParaRPr lang="en-US" sz="3200">
            <a:latin typeface="Times New Roman" pitchFamily="18" charset="0"/>
            <a:cs typeface="Times New Roman" pitchFamily="18" charset="0"/>
          </a:endParaRPr>
        </a:p>
      </dgm:t>
    </dgm:pt>
    <dgm:pt modelId="{D9D17BD4-02F2-46E2-BD3A-2832ACB88C5A}" type="sibTrans" cxnId="{29E3A06D-67B4-47A5-80A6-573B06DD6848}">
      <dgm:prSet/>
      <dgm:spPr/>
      <dgm:t>
        <a:bodyPr/>
        <a:lstStyle/>
        <a:p>
          <a:endParaRPr lang="en-US" sz="3200">
            <a:latin typeface="Times New Roman" pitchFamily="18" charset="0"/>
            <a:cs typeface="Times New Roman" pitchFamily="18" charset="0"/>
          </a:endParaRPr>
        </a:p>
      </dgm:t>
    </dgm:pt>
    <dgm:pt modelId="{29C604BC-F64D-4405-AC86-236246B70C57}" type="pres">
      <dgm:prSet presAssocID="{3AA942AF-B32F-4C5A-9AC7-DDD7357BBEF3}" presName="hierChild1" presStyleCnt="0">
        <dgm:presLayoutVars>
          <dgm:chPref val="1"/>
          <dgm:dir/>
          <dgm:animOne val="branch"/>
          <dgm:animLvl val="lvl"/>
          <dgm:resizeHandles/>
        </dgm:presLayoutVars>
      </dgm:prSet>
      <dgm:spPr/>
      <dgm:t>
        <a:bodyPr/>
        <a:lstStyle/>
        <a:p>
          <a:endParaRPr lang="en-US"/>
        </a:p>
      </dgm:t>
    </dgm:pt>
    <dgm:pt modelId="{40B1DFAF-370E-478A-B5C2-965761117507}" type="pres">
      <dgm:prSet presAssocID="{52E29994-5F84-4633-A1A5-FB396975BFEA}" presName="hierRoot1" presStyleCnt="0"/>
      <dgm:spPr/>
    </dgm:pt>
    <dgm:pt modelId="{97C32ECD-9721-4E93-9025-F727A0099576}" type="pres">
      <dgm:prSet presAssocID="{52E29994-5F84-4633-A1A5-FB396975BFEA}" presName="composite" presStyleCnt="0"/>
      <dgm:spPr/>
    </dgm:pt>
    <dgm:pt modelId="{BEB14879-11A0-493F-B261-47A260DF8E74}" type="pres">
      <dgm:prSet presAssocID="{52E29994-5F84-4633-A1A5-FB396975BFEA}" presName="background" presStyleLbl="node0" presStyleIdx="0" presStyleCnt="1"/>
      <dgm:spPr/>
    </dgm:pt>
    <dgm:pt modelId="{D757E418-7150-43D0-89A7-D11C987E2AD7}" type="pres">
      <dgm:prSet presAssocID="{52E29994-5F84-4633-A1A5-FB396975BFEA}" presName="text" presStyleLbl="fgAcc0" presStyleIdx="0" presStyleCnt="1" custScaleX="298886">
        <dgm:presLayoutVars>
          <dgm:chPref val="3"/>
        </dgm:presLayoutVars>
      </dgm:prSet>
      <dgm:spPr/>
      <dgm:t>
        <a:bodyPr/>
        <a:lstStyle/>
        <a:p>
          <a:endParaRPr lang="en-US"/>
        </a:p>
      </dgm:t>
    </dgm:pt>
    <dgm:pt modelId="{9DCA6029-065E-4729-986B-236AE07A3C1B}" type="pres">
      <dgm:prSet presAssocID="{52E29994-5F84-4633-A1A5-FB396975BFEA}" presName="hierChild2" presStyleCnt="0"/>
      <dgm:spPr/>
    </dgm:pt>
    <dgm:pt modelId="{E15FCB95-8BDF-44B7-8A25-A4BB35990595}" type="pres">
      <dgm:prSet presAssocID="{E9F398E5-27E2-4A6A-A5DF-D09772A93B0D}" presName="Name10" presStyleLbl="parChTrans1D2" presStyleIdx="0" presStyleCnt="3"/>
      <dgm:spPr/>
      <dgm:t>
        <a:bodyPr/>
        <a:lstStyle/>
        <a:p>
          <a:endParaRPr lang="en-US"/>
        </a:p>
      </dgm:t>
    </dgm:pt>
    <dgm:pt modelId="{C21745D8-D98F-4BD2-9391-C1638A805770}" type="pres">
      <dgm:prSet presAssocID="{5F0B15B9-7152-47DF-B7DD-880EBCCC55DB}" presName="hierRoot2" presStyleCnt="0"/>
      <dgm:spPr/>
    </dgm:pt>
    <dgm:pt modelId="{0CB98EC4-A694-43E4-A705-D3ACF349E5B3}" type="pres">
      <dgm:prSet presAssocID="{5F0B15B9-7152-47DF-B7DD-880EBCCC55DB}" presName="composite2" presStyleCnt="0"/>
      <dgm:spPr/>
    </dgm:pt>
    <dgm:pt modelId="{932D1F67-A01B-4FAD-AB45-96EDBEBBE6A2}" type="pres">
      <dgm:prSet presAssocID="{5F0B15B9-7152-47DF-B7DD-880EBCCC55DB}" presName="background2" presStyleLbl="node2" presStyleIdx="0" presStyleCnt="3"/>
      <dgm:spPr/>
    </dgm:pt>
    <dgm:pt modelId="{B869862E-FC7B-4822-970B-13C03B170123}" type="pres">
      <dgm:prSet presAssocID="{5F0B15B9-7152-47DF-B7DD-880EBCCC55DB}" presName="text2" presStyleLbl="fgAcc2" presStyleIdx="0" presStyleCnt="3" custScaleX="139289" custScaleY="160742">
        <dgm:presLayoutVars>
          <dgm:chPref val="3"/>
        </dgm:presLayoutVars>
      </dgm:prSet>
      <dgm:spPr/>
      <dgm:t>
        <a:bodyPr/>
        <a:lstStyle/>
        <a:p>
          <a:endParaRPr lang="en-US"/>
        </a:p>
      </dgm:t>
    </dgm:pt>
    <dgm:pt modelId="{D5C58D72-5499-43B4-9F9C-D3EBEC5C06BC}" type="pres">
      <dgm:prSet presAssocID="{5F0B15B9-7152-47DF-B7DD-880EBCCC55DB}" presName="hierChild3" presStyleCnt="0"/>
      <dgm:spPr/>
    </dgm:pt>
    <dgm:pt modelId="{8DB895F4-1E75-4B35-99D4-B992EBD0A44D}" type="pres">
      <dgm:prSet presAssocID="{D3F39C4B-D287-43B6-8DF5-D270023D80E6}" presName="Name10" presStyleLbl="parChTrans1D2" presStyleIdx="1" presStyleCnt="3"/>
      <dgm:spPr/>
      <dgm:t>
        <a:bodyPr/>
        <a:lstStyle/>
        <a:p>
          <a:endParaRPr lang="en-US"/>
        </a:p>
      </dgm:t>
    </dgm:pt>
    <dgm:pt modelId="{4F4CE723-5823-4176-8FDA-EC11889F10E7}" type="pres">
      <dgm:prSet presAssocID="{9ECE2D56-D850-417F-9765-FF14AE7E1D0D}" presName="hierRoot2" presStyleCnt="0"/>
      <dgm:spPr/>
    </dgm:pt>
    <dgm:pt modelId="{A89B378B-4F22-4DC1-AE37-4ACB9A7F9DD5}" type="pres">
      <dgm:prSet presAssocID="{9ECE2D56-D850-417F-9765-FF14AE7E1D0D}" presName="composite2" presStyleCnt="0"/>
      <dgm:spPr/>
    </dgm:pt>
    <dgm:pt modelId="{E7A5B16F-ABD6-42C2-9ABE-4408B882C7C0}" type="pres">
      <dgm:prSet presAssocID="{9ECE2D56-D850-417F-9765-FF14AE7E1D0D}" presName="background2" presStyleLbl="node2" presStyleIdx="1" presStyleCnt="3"/>
      <dgm:spPr/>
    </dgm:pt>
    <dgm:pt modelId="{BB5B04DF-A974-433E-A6A0-E60886D09889}" type="pres">
      <dgm:prSet presAssocID="{9ECE2D56-D850-417F-9765-FF14AE7E1D0D}" presName="text2" presStyleLbl="fgAcc2" presStyleIdx="1" presStyleCnt="3" custScaleX="127296" custScaleY="160742">
        <dgm:presLayoutVars>
          <dgm:chPref val="3"/>
        </dgm:presLayoutVars>
      </dgm:prSet>
      <dgm:spPr/>
      <dgm:t>
        <a:bodyPr/>
        <a:lstStyle/>
        <a:p>
          <a:endParaRPr lang="en-US"/>
        </a:p>
      </dgm:t>
    </dgm:pt>
    <dgm:pt modelId="{31567E04-1D52-4D13-91A9-B851FBF9C2CC}" type="pres">
      <dgm:prSet presAssocID="{9ECE2D56-D850-417F-9765-FF14AE7E1D0D}" presName="hierChild3" presStyleCnt="0"/>
      <dgm:spPr/>
    </dgm:pt>
    <dgm:pt modelId="{537E9749-0D08-4B0E-A046-0544A416C81F}" type="pres">
      <dgm:prSet presAssocID="{5CF547D4-9D55-4761-B079-54B79809C713}" presName="Name10" presStyleLbl="parChTrans1D2" presStyleIdx="2" presStyleCnt="3"/>
      <dgm:spPr/>
      <dgm:t>
        <a:bodyPr/>
        <a:lstStyle/>
        <a:p>
          <a:endParaRPr lang="en-US"/>
        </a:p>
      </dgm:t>
    </dgm:pt>
    <dgm:pt modelId="{EAD73FA8-2284-4177-982D-0D3495357316}" type="pres">
      <dgm:prSet presAssocID="{B431D617-A8B8-41A5-87DB-5287AC1FFE9A}" presName="hierRoot2" presStyleCnt="0"/>
      <dgm:spPr/>
    </dgm:pt>
    <dgm:pt modelId="{D833CCF3-6408-4810-B2DB-DD1908379713}" type="pres">
      <dgm:prSet presAssocID="{B431D617-A8B8-41A5-87DB-5287AC1FFE9A}" presName="composite2" presStyleCnt="0"/>
      <dgm:spPr/>
    </dgm:pt>
    <dgm:pt modelId="{B68D914C-2A0F-40AC-9D18-93F58A70BAB4}" type="pres">
      <dgm:prSet presAssocID="{B431D617-A8B8-41A5-87DB-5287AC1FFE9A}" presName="background2" presStyleLbl="node2" presStyleIdx="2" presStyleCnt="3"/>
      <dgm:spPr/>
    </dgm:pt>
    <dgm:pt modelId="{BFB229C0-2B43-442C-B2EF-E57B693AD553}" type="pres">
      <dgm:prSet presAssocID="{B431D617-A8B8-41A5-87DB-5287AC1FFE9A}" presName="text2" presStyleLbl="fgAcc2" presStyleIdx="2" presStyleCnt="3" custScaleX="127296" custScaleY="160741" custLinFactNeighborX="5183" custLinFactNeighborY="-4279">
        <dgm:presLayoutVars>
          <dgm:chPref val="3"/>
        </dgm:presLayoutVars>
      </dgm:prSet>
      <dgm:spPr/>
      <dgm:t>
        <a:bodyPr/>
        <a:lstStyle/>
        <a:p>
          <a:endParaRPr lang="en-US"/>
        </a:p>
      </dgm:t>
    </dgm:pt>
    <dgm:pt modelId="{105B9DB7-D9CC-448B-AFCC-EB67F88B7FA1}" type="pres">
      <dgm:prSet presAssocID="{B431D617-A8B8-41A5-87DB-5287AC1FFE9A}" presName="hierChild3" presStyleCnt="0"/>
      <dgm:spPr/>
    </dgm:pt>
  </dgm:ptLst>
  <dgm:cxnLst>
    <dgm:cxn modelId="{0B30C36E-4A96-4692-9FCD-7576A4AE4B46}" srcId="{52E29994-5F84-4633-A1A5-FB396975BFEA}" destId="{9ECE2D56-D850-417F-9765-FF14AE7E1D0D}" srcOrd="1" destOrd="0" parTransId="{D3F39C4B-D287-43B6-8DF5-D270023D80E6}" sibTransId="{E483282F-0497-4D4D-8DBE-6E5BED36338B}"/>
    <dgm:cxn modelId="{E04FC530-CC0A-41C5-A256-1034AEE82C7E}" type="presOf" srcId="{E9F398E5-27E2-4A6A-A5DF-D09772A93B0D}" destId="{E15FCB95-8BDF-44B7-8A25-A4BB35990595}" srcOrd="0" destOrd="0" presId="urn:microsoft.com/office/officeart/2005/8/layout/hierarchy1"/>
    <dgm:cxn modelId="{A75CEE36-38E7-4339-8BF4-7C6AAA2FDAA9}" type="presOf" srcId="{5CF547D4-9D55-4761-B079-54B79809C713}" destId="{537E9749-0D08-4B0E-A046-0544A416C81F}" srcOrd="0" destOrd="0" presId="urn:microsoft.com/office/officeart/2005/8/layout/hierarchy1"/>
    <dgm:cxn modelId="{3837778A-BD7E-4630-B629-0E7478D01337}" type="presOf" srcId="{52E29994-5F84-4633-A1A5-FB396975BFEA}" destId="{D757E418-7150-43D0-89A7-D11C987E2AD7}" srcOrd="0" destOrd="0" presId="urn:microsoft.com/office/officeart/2005/8/layout/hierarchy1"/>
    <dgm:cxn modelId="{FDC0779C-81EE-416F-A64D-E0F168F0F64F}" type="presOf" srcId="{5F0B15B9-7152-47DF-B7DD-880EBCCC55DB}" destId="{B869862E-FC7B-4822-970B-13C03B170123}" srcOrd="0" destOrd="0" presId="urn:microsoft.com/office/officeart/2005/8/layout/hierarchy1"/>
    <dgm:cxn modelId="{5793F562-5FDC-4C65-B704-76C58B7A6AD8}" type="presOf" srcId="{3AA942AF-B32F-4C5A-9AC7-DDD7357BBEF3}" destId="{29C604BC-F64D-4405-AC86-236246B70C57}" srcOrd="0" destOrd="0" presId="urn:microsoft.com/office/officeart/2005/8/layout/hierarchy1"/>
    <dgm:cxn modelId="{62FFD80F-C8DE-4A10-8EAC-C5B8D20EF90C}" srcId="{52E29994-5F84-4633-A1A5-FB396975BFEA}" destId="{5F0B15B9-7152-47DF-B7DD-880EBCCC55DB}" srcOrd="0" destOrd="0" parTransId="{E9F398E5-27E2-4A6A-A5DF-D09772A93B0D}" sibTransId="{C28CA258-9B2D-4F24-8EAC-21E1AD2F2842}"/>
    <dgm:cxn modelId="{E186F57E-C9C0-4DB2-964A-5F073166C79D}" type="presOf" srcId="{B431D617-A8B8-41A5-87DB-5287AC1FFE9A}" destId="{BFB229C0-2B43-442C-B2EF-E57B693AD553}" srcOrd="0" destOrd="0" presId="urn:microsoft.com/office/officeart/2005/8/layout/hierarchy1"/>
    <dgm:cxn modelId="{1A455371-0EF3-4546-837D-3E6DFFA8A3F8}" srcId="{3AA942AF-B32F-4C5A-9AC7-DDD7357BBEF3}" destId="{52E29994-5F84-4633-A1A5-FB396975BFEA}" srcOrd="0" destOrd="0" parTransId="{DEBFF9A9-2C09-44EC-9440-953FA7DE495A}" sibTransId="{883DB565-AA43-429D-843C-9D48958FF1B3}"/>
    <dgm:cxn modelId="{1B156BB0-7AB5-4F6F-8C42-0CB723E79678}" type="presOf" srcId="{9ECE2D56-D850-417F-9765-FF14AE7E1D0D}" destId="{BB5B04DF-A974-433E-A6A0-E60886D09889}" srcOrd="0" destOrd="0" presId="urn:microsoft.com/office/officeart/2005/8/layout/hierarchy1"/>
    <dgm:cxn modelId="{29E3A06D-67B4-47A5-80A6-573B06DD6848}" srcId="{52E29994-5F84-4633-A1A5-FB396975BFEA}" destId="{B431D617-A8B8-41A5-87DB-5287AC1FFE9A}" srcOrd="2" destOrd="0" parTransId="{5CF547D4-9D55-4761-B079-54B79809C713}" sibTransId="{D9D17BD4-02F2-46E2-BD3A-2832ACB88C5A}"/>
    <dgm:cxn modelId="{8E79657E-D206-44DB-B045-933FDE32214D}" type="presOf" srcId="{D3F39C4B-D287-43B6-8DF5-D270023D80E6}" destId="{8DB895F4-1E75-4B35-99D4-B992EBD0A44D}" srcOrd="0" destOrd="0" presId="urn:microsoft.com/office/officeart/2005/8/layout/hierarchy1"/>
    <dgm:cxn modelId="{AE62ECD1-23D5-4861-97D0-A6DD037A8391}" type="presParOf" srcId="{29C604BC-F64D-4405-AC86-236246B70C57}" destId="{40B1DFAF-370E-478A-B5C2-965761117507}" srcOrd="0" destOrd="0" presId="urn:microsoft.com/office/officeart/2005/8/layout/hierarchy1"/>
    <dgm:cxn modelId="{5B1C1F02-9156-4259-8741-B3B3AD0006CB}" type="presParOf" srcId="{40B1DFAF-370E-478A-B5C2-965761117507}" destId="{97C32ECD-9721-4E93-9025-F727A0099576}" srcOrd="0" destOrd="0" presId="urn:microsoft.com/office/officeart/2005/8/layout/hierarchy1"/>
    <dgm:cxn modelId="{284AE539-EB95-4144-BE7F-B0EC58B17659}" type="presParOf" srcId="{97C32ECD-9721-4E93-9025-F727A0099576}" destId="{BEB14879-11A0-493F-B261-47A260DF8E74}" srcOrd="0" destOrd="0" presId="urn:microsoft.com/office/officeart/2005/8/layout/hierarchy1"/>
    <dgm:cxn modelId="{64FCDD28-C5EB-4A56-A730-0295802E474F}" type="presParOf" srcId="{97C32ECD-9721-4E93-9025-F727A0099576}" destId="{D757E418-7150-43D0-89A7-D11C987E2AD7}" srcOrd="1" destOrd="0" presId="urn:microsoft.com/office/officeart/2005/8/layout/hierarchy1"/>
    <dgm:cxn modelId="{24093BE9-81DA-4BBD-8F85-34A4F516CE8E}" type="presParOf" srcId="{40B1DFAF-370E-478A-B5C2-965761117507}" destId="{9DCA6029-065E-4729-986B-236AE07A3C1B}" srcOrd="1" destOrd="0" presId="urn:microsoft.com/office/officeart/2005/8/layout/hierarchy1"/>
    <dgm:cxn modelId="{8153D36A-785C-41B7-BE0E-DB6F6655F458}" type="presParOf" srcId="{9DCA6029-065E-4729-986B-236AE07A3C1B}" destId="{E15FCB95-8BDF-44B7-8A25-A4BB35990595}" srcOrd="0" destOrd="0" presId="urn:microsoft.com/office/officeart/2005/8/layout/hierarchy1"/>
    <dgm:cxn modelId="{374A9FC5-F1AD-48D0-B4F9-338AB12AD07E}" type="presParOf" srcId="{9DCA6029-065E-4729-986B-236AE07A3C1B}" destId="{C21745D8-D98F-4BD2-9391-C1638A805770}" srcOrd="1" destOrd="0" presId="urn:microsoft.com/office/officeart/2005/8/layout/hierarchy1"/>
    <dgm:cxn modelId="{C9D550EB-B236-4205-A5DB-4D224AAD6871}" type="presParOf" srcId="{C21745D8-D98F-4BD2-9391-C1638A805770}" destId="{0CB98EC4-A694-43E4-A705-D3ACF349E5B3}" srcOrd="0" destOrd="0" presId="urn:microsoft.com/office/officeart/2005/8/layout/hierarchy1"/>
    <dgm:cxn modelId="{3DB4A747-92DF-40E5-A9F4-54615B8ECAB2}" type="presParOf" srcId="{0CB98EC4-A694-43E4-A705-D3ACF349E5B3}" destId="{932D1F67-A01B-4FAD-AB45-96EDBEBBE6A2}" srcOrd="0" destOrd="0" presId="urn:microsoft.com/office/officeart/2005/8/layout/hierarchy1"/>
    <dgm:cxn modelId="{8E12C4F8-0FAF-4E9B-8776-0BE4AC062899}" type="presParOf" srcId="{0CB98EC4-A694-43E4-A705-D3ACF349E5B3}" destId="{B869862E-FC7B-4822-970B-13C03B170123}" srcOrd="1" destOrd="0" presId="urn:microsoft.com/office/officeart/2005/8/layout/hierarchy1"/>
    <dgm:cxn modelId="{B09D1A84-9BC5-4896-A3A7-53A1449D7CBF}" type="presParOf" srcId="{C21745D8-D98F-4BD2-9391-C1638A805770}" destId="{D5C58D72-5499-43B4-9F9C-D3EBEC5C06BC}" srcOrd="1" destOrd="0" presId="urn:microsoft.com/office/officeart/2005/8/layout/hierarchy1"/>
    <dgm:cxn modelId="{464EA22D-E508-46DF-A26B-F88D7CB8BEF7}" type="presParOf" srcId="{9DCA6029-065E-4729-986B-236AE07A3C1B}" destId="{8DB895F4-1E75-4B35-99D4-B992EBD0A44D}" srcOrd="2" destOrd="0" presId="urn:microsoft.com/office/officeart/2005/8/layout/hierarchy1"/>
    <dgm:cxn modelId="{620BF527-7F42-4040-A89C-E8894D8034F6}" type="presParOf" srcId="{9DCA6029-065E-4729-986B-236AE07A3C1B}" destId="{4F4CE723-5823-4176-8FDA-EC11889F10E7}" srcOrd="3" destOrd="0" presId="urn:microsoft.com/office/officeart/2005/8/layout/hierarchy1"/>
    <dgm:cxn modelId="{DADD012F-C45A-4384-A373-630E8D0DD631}" type="presParOf" srcId="{4F4CE723-5823-4176-8FDA-EC11889F10E7}" destId="{A89B378B-4F22-4DC1-AE37-4ACB9A7F9DD5}" srcOrd="0" destOrd="0" presId="urn:microsoft.com/office/officeart/2005/8/layout/hierarchy1"/>
    <dgm:cxn modelId="{FA6FC410-3178-47E2-90CA-C73D3A10AB71}" type="presParOf" srcId="{A89B378B-4F22-4DC1-AE37-4ACB9A7F9DD5}" destId="{E7A5B16F-ABD6-42C2-9ABE-4408B882C7C0}" srcOrd="0" destOrd="0" presId="urn:microsoft.com/office/officeart/2005/8/layout/hierarchy1"/>
    <dgm:cxn modelId="{09DBF472-FA32-4956-A95F-6792AC852A9C}" type="presParOf" srcId="{A89B378B-4F22-4DC1-AE37-4ACB9A7F9DD5}" destId="{BB5B04DF-A974-433E-A6A0-E60886D09889}" srcOrd="1" destOrd="0" presId="urn:microsoft.com/office/officeart/2005/8/layout/hierarchy1"/>
    <dgm:cxn modelId="{51AC1B1B-A2AF-437A-B156-C06E32BDEBA4}" type="presParOf" srcId="{4F4CE723-5823-4176-8FDA-EC11889F10E7}" destId="{31567E04-1D52-4D13-91A9-B851FBF9C2CC}" srcOrd="1" destOrd="0" presId="urn:microsoft.com/office/officeart/2005/8/layout/hierarchy1"/>
    <dgm:cxn modelId="{2E080F6F-72C1-4376-B11C-3F97A848B64D}" type="presParOf" srcId="{9DCA6029-065E-4729-986B-236AE07A3C1B}" destId="{537E9749-0D08-4B0E-A046-0544A416C81F}" srcOrd="4" destOrd="0" presId="urn:microsoft.com/office/officeart/2005/8/layout/hierarchy1"/>
    <dgm:cxn modelId="{EF37C455-6F0A-4BE0-9B4E-A453472AF613}" type="presParOf" srcId="{9DCA6029-065E-4729-986B-236AE07A3C1B}" destId="{EAD73FA8-2284-4177-982D-0D3495357316}" srcOrd="5" destOrd="0" presId="urn:microsoft.com/office/officeart/2005/8/layout/hierarchy1"/>
    <dgm:cxn modelId="{6689A60D-49FE-471D-BBD7-D80BF66B13D9}" type="presParOf" srcId="{EAD73FA8-2284-4177-982D-0D3495357316}" destId="{D833CCF3-6408-4810-B2DB-DD1908379713}" srcOrd="0" destOrd="0" presId="urn:microsoft.com/office/officeart/2005/8/layout/hierarchy1"/>
    <dgm:cxn modelId="{DCE15EE8-B85D-4D97-9AF3-8CD2F40CD6D6}" type="presParOf" srcId="{D833CCF3-6408-4810-B2DB-DD1908379713}" destId="{B68D914C-2A0F-40AC-9D18-93F58A70BAB4}" srcOrd="0" destOrd="0" presId="urn:microsoft.com/office/officeart/2005/8/layout/hierarchy1"/>
    <dgm:cxn modelId="{4A0BDD51-3635-4FCD-8020-35E3FAB91927}" type="presParOf" srcId="{D833CCF3-6408-4810-B2DB-DD1908379713}" destId="{BFB229C0-2B43-442C-B2EF-E57B693AD553}" srcOrd="1" destOrd="0" presId="urn:microsoft.com/office/officeart/2005/8/layout/hierarchy1"/>
    <dgm:cxn modelId="{38769B36-B85B-4240-B026-E49D11D9DB94}" type="presParOf" srcId="{EAD73FA8-2284-4177-982D-0D3495357316}" destId="{105B9DB7-D9CC-448B-AFCC-EB67F88B7F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3DFA86A-B0D8-444C-822A-40A39D737FE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CCE01D6-1869-424A-810C-5E8305C11AC4}">
      <dgm:prSet phldrT="[Text]" custT="1"/>
      <dgm:spPr/>
      <dgm:t>
        <a:bodyPr/>
        <a:lstStyle/>
        <a:p>
          <a:r>
            <a:rPr lang="en-US" sz="2000" b="1" smtClean="0">
              <a:latin typeface="Times New Roman" pitchFamily="18" charset="0"/>
              <a:cs typeface="Times New Roman" pitchFamily="18" charset="0"/>
            </a:rPr>
            <a:t>1</a:t>
          </a:r>
          <a:endParaRPr lang="en-US" sz="2000" b="1">
            <a:latin typeface="Times New Roman" pitchFamily="18" charset="0"/>
            <a:cs typeface="Times New Roman" pitchFamily="18" charset="0"/>
          </a:endParaRPr>
        </a:p>
      </dgm:t>
    </dgm:pt>
    <dgm:pt modelId="{BC7AF6AF-6631-49DF-BB51-743867DACCE8}" type="parTrans" cxnId="{8C713B62-3473-4D21-802A-1A3701C8A45C}">
      <dgm:prSet/>
      <dgm:spPr/>
      <dgm:t>
        <a:bodyPr/>
        <a:lstStyle/>
        <a:p>
          <a:endParaRPr lang="en-US" sz="2000" b="1">
            <a:latin typeface="Times New Roman" pitchFamily="18" charset="0"/>
            <a:cs typeface="Times New Roman" pitchFamily="18" charset="0"/>
          </a:endParaRPr>
        </a:p>
      </dgm:t>
    </dgm:pt>
    <dgm:pt modelId="{710E8C5C-580D-4EE1-B544-630B80445C72}" type="sibTrans" cxnId="{8C713B62-3473-4D21-802A-1A3701C8A45C}">
      <dgm:prSet/>
      <dgm:spPr/>
      <dgm:t>
        <a:bodyPr/>
        <a:lstStyle/>
        <a:p>
          <a:endParaRPr lang="en-US" sz="2000" b="1">
            <a:latin typeface="Times New Roman" pitchFamily="18" charset="0"/>
            <a:cs typeface="Times New Roman" pitchFamily="18" charset="0"/>
          </a:endParaRPr>
        </a:p>
      </dgm:t>
    </dgm:pt>
    <dgm:pt modelId="{0889302A-0BEE-4CB1-A282-B4A7052A6A51}">
      <dgm:prSet phldrT="[Text]" custT="1"/>
      <dgm:spPr/>
      <dgm:t>
        <a:bodyPr/>
        <a:lstStyle/>
        <a:p>
          <a:r>
            <a:rPr lang="en-US" sz="2000" b="1" smtClean="0">
              <a:latin typeface="Times New Roman" pitchFamily="18" charset="0"/>
              <a:cs typeface="Times New Roman" pitchFamily="18" charset="0"/>
            </a:rPr>
            <a:t>Sở hữu toàn dân</a:t>
          </a:r>
          <a:endParaRPr lang="en-US" sz="2000" b="1">
            <a:latin typeface="Times New Roman" pitchFamily="18" charset="0"/>
            <a:cs typeface="Times New Roman" pitchFamily="18" charset="0"/>
          </a:endParaRPr>
        </a:p>
      </dgm:t>
    </dgm:pt>
    <dgm:pt modelId="{A6762493-48DC-419D-83B4-4BDE20BC3757}" type="parTrans" cxnId="{0D718108-6FD4-4C19-9933-1FABE7F68F0D}">
      <dgm:prSet/>
      <dgm:spPr/>
      <dgm:t>
        <a:bodyPr/>
        <a:lstStyle/>
        <a:p>
          <a:endParaRPr lang="en-US" sz="2000" b="1">
            <a:latin typeface="Times New Roman" pitchFamily="18" charset="0"/>
            <a:cs typeface="Times New Roman" pitchFamily="18" charset="0"/>
          </a:endParaRPr>
        </a:p>
      </dgm:t>
    </dgm:pt>
    <dgm:pt modelId="{E0EAA753-FCAA-4AC7-9657-F1C59665A7CE}" type="sibTrans" cxnId="{0D718108-6FD4-4C19-9933-1FABE7F68F0D}">
      <dgm:prSet/>
      <dgm:spPr/>
      <dgm:t>
        <a:bodyPr/>
        <a:lstStyle/>
        <a:p>
          <a:endParaRPr lang="en-US" sz="2000" b="1">
            <a:latin typeface="Times New Roman" pitchFamily="18" charset="0"/>
            <a:cs typeface="Times New Roman" pitchFamily="18" charset="0"/>
          </a:endParaRPr>
        </a:p>
      </dgm:t>
    </dgm:pt>
    <dgm:pt modelId="{9016E966-E8FD-49FA-9EA6-CEA91B1620C6}">
      <dgm:prSet phldrT="[Text]" custT="1"/>
      <dgm:spPr/>
      <dgm:t>
        <a:bodyPr/>
        <a:lstStyle/>
        <a:p>
          <a:r>
            <a:rPr lang="en-US" sz="2000" b="1" smtClean="0">
              <a:latin typeface="Times New Roman" pitchFamily="18" charset="0"/>
              <a:cs typeface="Times New Roman" pitchFamily="18" charset="0"/>
            </a:rPr>
            <a:t>Sở hữu riêng</a:t>
          </a:r>
          <a:endParaRPr lang="en-US" sz="2000" b="1">
            <a:latin typeface="Times New Roman" pitchFamily="18" charset="0"/>
            <a:cs typeface="Times New Roman" pitchFamily="18" charset="0"/>
          </a:endParaRPr>
        </a:p>
      </dgm:t>
    </dgm:pt>
    <dgm:pt modelId="{6CA60189-F987-44DF-9D44-2F0F6B99AB1F}" type="parTrans" cxnId="{60F2E42D-08A0-46FF-9792-2B5AEF097628}">
      <dgm:prSet/>
      <dgm:spPr/>
      <dgm:t>
        <a:bodyPr/>
        <a:lstStyle/>
        <a:p>
          <a:endParaRPr lang="en-US" sz="2000" b="1">
            <a:latin typeface="Times New Roman" pitchFamily="18" charset="0"/>
            <a:cs typeface="Times New Roman" pitchFamily="18" charset="0"/>
          </a:endParaRPr>
        </a:p>
      </dgm:t>
    </dgm:pt>
    <dgm:pt modelId="{BD7A2678-0E8D-46AB-9C26-F93934BB215C}" type="sibTrans" cxnId="{60F2E42D-08A0-46FF-9792-2B5AEF097628}">
      <dgm:prSet/>
      <dgm:spPr/>
      <dgm:t>
        <a:bodyPr/>
        <a:lstStyle/>
        <a:p>
          <a:endParaRPr lang="en-US" sz="2000" b="1">
            <a:latin typeface="Times New Roman" pitchFamily="18" charset="0"/>
            <a:cs typeface="Times New Roman" pitchFamily="18" charset="0"/>
          </a:endParaRPr>
        </a:p>
      </dgm:t>
    </dgm:pt>
    <dgm:pt modelId="{830AD65B-43FA-40D8-A35E-3CA823019C28}">
      <dgm:prSet phldrT="[Text]" custT="1"/>
      <dgm:spPr/>
      <dgm:t>
        <a:bodyPr/>
        <a:lstStyle/>
        <a:p>
          <a:r>
            <a:rPr lang="en-US" sz="2000" b="1" smtClean="0">
              <a:latin typeface="Times New Roman" pitchFamily="18" charset="0"/>
              <a:cs typeface="Times New Roman" pitchFamily="18" charset="0"/>
            </a:rPr>
            <a:t>3</a:t>
          </a:r>
          <a:endParaRPr lang="en-US" sz="2000" b="1">
            <a:latin typeface="Times New Roman" pitchFamily="18" charset="0"/>
            <a:cs typeface="Times New Roman" pitchFamily="18" charset="0"/>
          </a:endParaRPr>
        </a:p>
      </dgm:t>
    </dgm:pt>
    <dgm:pt modelId="{F5ECBD87-2711-4949-89C3-897041C55CD3}" type="parTrans" cxnId="{CFFA705C-27FD-4405-92CD-372452F3A415}">
      <dgm:prSet/>
      <dgm:spPr/>
      <dgm:t>
        <a:bodyPr/>
        <a:lstStyle/>
        <a:p>
          <a:endParaRPr lang="en-US" sz="2000" b="1">
            <a:latin typeface="Times New Roman" pitchFamily="18" charset="0"/>
            <a:cs typeface="Times New Roman" pitchFamily="18" charset="0"/>
          </a:endParaRPr>
        </a:p>
      </dgm:t>
    </dgm:pt>
    <dgm:pt modelId="{5B4FB1CA-D485-4588-B041-98593D04599C}" type="sibTrans" cxnId="{CFFA705C-27FD-4405-92CD-372452F3A415}">
      <dgm:prSet/>
      <dgm:spPr/>
      <dgm:t>
        <a:bodyPr/>
        <a:lstStyle/>
        <a:p>
          <a:endParaRPr lang="en-US" sz="2000" b="1">
            <a:latin typeface="Times New Roman" pitchFamily="18" charset="0"/>
            <a:cs typeface="Times New Roman" pitchFamily="18" charset="0"/>
          </a:endParaRPr>
        </a:p>
      </dgm:t>
    </dgm:pt>
    <dgm:pt modelId="{930B95A6-EC85-4B16-A373-002A69533E5D}">
      <dgm:prSet custT="1"/>
      <dgm:spPr/>
      <dgm:t>
        <a:bodyPr/>
        <a:lstStyle/>
        <a:p>
          <a:r>
            <a:rPr lang="en-US" sz="2000" b="1" smtClean="0">
              <a:latin typeface="Times New Roman" pitchFamily="18" charset="0"/>
              <a:cs typeface="Times New Roman" pitchFamily="18" charset="0"/>
            </a:rPr>
            <a:t>Sở hữu chung</a:t>
          </a:r>
          <a:endParaRPr lang="en-US" sz="2000" b="1">
            <a:latin typeface="Times New Roman" pitchFamily="18" charset="0"/>
            <a:cs typeface="Times New Roman" pitchFamily="18" charset="0"/>
          </a:endParaRPr>
        </a:p>
      </dgm:t>
    </dgm:pt>
    <dgm:pt modelId="{B84E8BCB-2CB1-4EA3-95FE-77E49845FF9F}" type="parTrans" cxnId="{C48AADFE-677A-48CD-8890-851204EEE31B}">
      <dgm:prSet/>
      <dgm:spPr/>
      <dgm:t>
        <a:bodyPr/>
        <a:lstStyle/>
        <a:p>
          <a:endParaRPr lang="en-US" sz="2000" b="1">
            <a:latin typeface="Times New Roman" pitchFamily="18" charset="0"/>
            <a:cs typeface="Times New Roman" pitchFamily="18" charset="0"/>
          </a:endParaRPr>
        </a:p>
      </dgm:t>
    </dgm:pt>
    <dgm:pt modelId="{49413229-655F-4C56-9B07-891A17FA6AE4}" type="sibTrans" cxnId="{C48AADFE-677A-48CD-8890-851204EEE31B}">
      <dgm:prSet/>
      <dgm:spPr/>
      <dgm:t>
        <a:bodyPr/>
        <a:lstStyle/>
        <a:p>
          <a:endParaRPr lang="en-US" sz="2000" b="1">
            <a:latin typeface="Times New Roman" pitchFamily="18" charset="0"/>
            <a:cs typeface="Times New Roman" pitchFamily="18" charset="0"/>
          </a:endParaRPr>
        </a:p>
      </dgm:t>
    </dgm:pt>
    <dgm:pt modelId="{930E587C-47B4-4397-9EE3-C1FD563EE904}">
      <dgm:prSet phldrT="[Text]" custT="1"/>
      <dgm:spPr/>
      <dgm:t>
        <a:bodyPr/>
        <a:lstStyle/>
        <a:p>
          <a:r>
            <a:rPr lang="en-US" sz="2000" b="1" smtClean="0">
              <a:latin typeface="Times New Roman" pitchFamily="18" charset="0"/>
              <a:cs typeface="Times New Roman" pitchFamily="18" charset="0"/>
            </a:rPr>
            <a:t>2</a:t>
          </a:r>
          <a:endParaRPr lang="en-US" sz="2000" b="1">
            <a:latin typeface="Times New Roman" pitchFamily="18" charset="0"/>
            <a:cs typeface="Times New Roman" pitchFamily="18" charset="0"/>
          </a:endParaRPr>
        </a:p>
      </dgm:t>
    </dgm:pt>
    <dgm:pt modelId="{9F44324E-EFDB-4DBA-BC36-F5B25733EC0D}" type="sibTrans" cxnId="{261B93C7-9CB4-458D-9F0E-0913889DCAB3}">
      <dgm:prSet/>
      <dgm:spPr/>
      <dgm:t>
        <a:bodyPr/>
        <a:lstStyle/>
        <a:p>
          <a:endParaRPr lang="en-US" sz="2000" b="1">
            <a:latin typeface="Times New Roman" pitchFamily="18" charset="0"/>
            <a:cs typeface="Times New Roman" pitchFamily="18" charset="0"/>
          </a:endParaRPr>
        </a:p>
      </dgm:t>
    </dgm:pt>
    <dgm:pt modelId="{912DB3A7-D7F9-4A2C-8541-463EAEE2E01B}" type="parTrans" cxnId="{261B93C7-9CB4-458D-9F0E-0913889DCAB3}">
      <dgm:prSet/>
      <dgm:spPr/>
      <dgm:t>
        <a:bodyPr/>
        <a:lstStyle/>
        <a:p>
          <a:endParaRPr lang="en-US" sz="2000" b="1">
            <a:latin typeface="Times New Roman" pitchFamily="18" charset="0"/>
            <a:cs typeface="Times New Roman" pitchFamily="18" charset="0"/>
          </a:endParaRPr>
        </a:p>
      </dgm:t>
    </dgm:pt>
    <dgm:pt modelId="{3F8534DF-837F-4E8A-B77F-FE2C16B40CBC}" type="pres">
      <dgm:prSet presAssocID="{83DFA86A-B0D8-444C-822A-40A39D737FEE}" presName="linearFlow" presStyleCnt="0">
        <dgm:presLayoutVars>
          <dgm:dir/>
          <dgm:animLvl val="lvl"/>
          <dgm:resizeHandles val="exact"/>
        </dgm:presLayoutVars>
      </dgm:prSet>
      <dgm:spPr/>
      <dgm:t>
        <a:bodyPr/>
        <a:lstStyle/>
        <a:p>
          <a:endParaRPr lang="en-US"/>
        </a:p>
      </dgm:t>
    </dgm:pt>
    <dgm:pt modelId="{229EE89F-2AD6-4F40-BB7B-21C1CEB03DA6}" type="pres">
      <dgm:prSet presAssocID="{9CCE01D6-1869-424A-810C-5E8305C11AC4}" presName="composite" presStyleCnt="0"/>
      <dgm:spPr/>
    </dgm:pt>
    <dgm:pt modelId="{853DB8C4-FF0A-48B4-ABC4-D5C23571D33C}" type="pres">
      <dgm:prSet presAssocID="{9CCE01D6-1869-424A-810C-5E8305C11AC4}" presName="parentText" presStyleLbl="alignNode1" presStyleIdx="0" presStyleCnt="3">
        <dgm:presLayoutVars>
          <dgm:chMax val="1"/>
          <dgm:bulletEnabled val="1"/>
        </dgm:presLayoutVars>
      </dgm:prSet>
      <dgm:spPr/>
      <dgm:t>
        <a:bodyPr/>
        <a:lstStyle/>
        <a:p>
          <a:endParaRPr lang="en-US"/>
        </a:p>
      </dgm:t>
    </dgm:pt>
    <dgm:pt modelId="{5194604C-02BD-4C9E-92F6-C4835EB80389}" type="pres">
      <dgm:prSet presAssocID="{9CCE01D6-1869-424A-810C-5E8305C11AC4}" presName="descendantText" presStyleLbl="alignAcc1" presStyleIdx="0" presStyleCnt="3">
        <dgm:presLayoutVars>
          <dgm:bulletEnabled val="1"/>
        </dgm:presLayoutVars>
      </dgm:prSet>
      <dgm:spPr/>
      <dgm:t>
        <a:bodyPr/>
        <a:lstStyle/>
        <a:p>
          <a:endParaRPr lang="en-US"/>
        </a:p>
      </dgm:t>
    </dgm:pt>
    <dgm:pt modelId="{426D1680-B5E4-4A04-B0CB-A194E25FE53B}" type="pres">
      <dgm:prSet presAssocID="{710E8C5C-580D-4EE1-B544-630B80445C72}" presName="sp" presStyleCnt="0"/>
      <dgm:spPr/>
    </dgm:pt>
    <dgm:pt modelId="{EE440FF0-1902-44B4-9F02-6AA56E0E1F6E}" type="pres">
      <dgm:prSet presAssocID="{930E587C-47B4-4397-9EE3-C1FD563EE904}" presName="composite" presStyleCnt="0"/>
      <dgm:spPr/>
    </dgm:pt>
    <dgm:pt modelId="{C2AE02F9-7782-48AD-8B27-631BBFE2D4A1}" type="pres">
      <dgm:prSet presAssocID="{930E587C-47B4-4397-9EE3-C1FD563EE904}" presName="parentText" presStyleLbl="alignNode1" presStyleIdx="1" presStyleCnt="3">
        <dgm:presLayoutVars>
          <dgm:chMax val="1"/>
          <dgm:bulletEnabled val="1"/>
        </dgm:presLayoutVars>
      </dgm:prSet>
      <dgm:spPr/>
      <dgm:t>
        <a:bodyPr/>
        <a:lstStyle/>
        <a:p>
          <a:endParaRPr lang="en-US"/>
        </a:p>
      </dgm:t>
    </dgm:pt>
    <dgm:pt modelId="{657C0D0C-9F1E-4EAB-A673-9980DBE5BD12}" type="pres">
      <dgm:prSet presAssocID="{930E587C-47B4-4397-9EE3-C1FD563EE904}" presName="descendantText" presStyleLbl="alignAcc1" presStyleIdx="1" presStyleCnt="3">
        <dgm:presLayoutVars>
          <dgm:bulletEnabled val="1"/>
        </dgm:presLayoutVars>
      </dgm:prSet>
      <dgm:spPr/>
      <dgm:t>
        <a:bodyPr/>
        <a:lstStyle/>
        <a:p>
          <a:endParaRPr lang="en-US"/>
        </a:p>
      </dgm:t>
    </dgm:pt>
    <dgm:pt modelId="{777F4CD0-B0DE-4061-9A63-194B91EFA10D}" type="pres">
      <dgm:prSet presAssocID="{9F44324E-EFDB-4DBA-BC36-F5B25733EC0D}" presName="sp" presStyleCnt="0"/>
      <dgm:spPr/>
    </dgm:pt>
    <dgm:pt modelId="{47F74752-7C4F-4DE1-9AE8-211670F67F45}" type="pres">
      <dgm:prSet presAssocID="{830AD65B-43FA-40D8-A35E-3CA823019C28}" presName="composite" presStyleCnt="0"/>
      <dgm:spPr/>
    </dgm:pt>
    <dgm:pt modelId="{6277DED1-8491-4E10-8713-6356EA1378AE}" type="pres">
      <dgm:prSet presAssocID="{830AD65B-43FA-40D8-A35E-3CA823019C28}" presName="parentText" presStyleLbl="alignNode1" presStyleIdx="2" presStyleCnt="3">
        <dgm:presLayoutVars>
          <dgm:chMax val="1"/>
          <dgm:bulletEnabled val="1"/>
        </dgm:presLayoutVars>
      </dgm:prSet>
      <dgm:spPr/>
      <dgm:t>
        <a:bodyPr/>
        <a:lstStyle/>
        <a:p>
          <a:endParaRPr lang="en-US"/>
        </a:p>
      </dgm:t>
    </dgm:pt>
    <dgm:pt modelId="{B99D987A-B3E3-465B-AA70-A41DA8F94339}" type="pres">
      <dgm:prSet presAssocID="{830AD65B-43FA-40D8-A35E-3CA823019C28}" presName="descendantText" presStyleLbl="alignAcc1" presStyleIdx="2" presStyleCnt="3">
        <dgm:presLayoutVars>
          <dgm:bulletEnabled val="1"/>
        </dgm:presLayoutVars>
      </dgm:prSet>
      <dgm:spPr/>
      <dgm:t>
        <a:bodyPr/>
        <a:lstStyle/>
        <a:p>
          <a:endParaRPr lang="en-US"/>
        </a:p>
      </dgm:t>
    </dgm:pt>
  </dgm:ptLst>
  <dgm:cxnLst>
    <dgm:cxn modelId="{8C713B62-3473-4D21-802A-1A3701C8A45C}" srcId="{83DFA86A-B0D8-444C-822A-40A39D737FEE}" destId="{9CCE01D6-1869-424A-810C-5E8305C11AC4}" srcOrd="0" destOrd="0" parTransId="{BC7AF6AF-6631-49DF-BB51-743867DACCE8}" sibTransId="{710E8C5C-580D-4EE1-B544-630B80445C72}"/>
    <dgm:cxn modelId="{41909195-D9A8-4D6E-A689-D94C9D95CA93}" type="presOf" srcId="{9016E966-E8FD-49FA-9EA6-CEA91B1620C6}" destId="{657C0D0C-9F1E-4EAB-A673-9980DBE5BD12}" srcOrd="0" destOrd="0" presId="urn:microsoft.com/office/officeart/2005/8/layout/chevron2"/>
    <dgm:cxn modelId="{60F2E42D-08A0-46FF-9792-2B5AEF097628}" srcId="{930E587C-47B4-4397-9EE3-C1FD563EE904}" destId="{9016E966-E8FD-49FA-9EA6-CEA91B1620C6}" srcOrd="0" destOrd="0" parTransId="{6CA60189-F987-44DF-9D44-2F0F6B99AB1F}" sibTransId="{BD7A2678-0E8D-46AB-9C26-F93934BB215C}"/>
    <dgm:cxn modelId="{261B93C7-9CB4-458D-9F0E-0913889DCAB3}" srcId="{83DFA86A-B0D8-444C-822A-40A39D737FEE}" destId="{930E587C-47B4-4397-9EE3-C1FD563EE904}" srcOrd="1" destOrd="0" parTransId="{912DB3A7-D7F9-4A2C-8541-463EAEE2E01B}" sibTransId="{9F44324E-EFDB-4DBA-BC36-F5B25733EC0D}"/>
    <dgm:cxn modelId="{C48AADFE-677A-48CD-8890-851204EEE31B}" srcId="{830AD65B-43FA-40D8-A35E-3CA823019C28}" destId="{930B95A6-EC85-4B16-A373-002A69533E5D}" srcOrd="0" destOrd="0" parTransId="{B84E8BCB-2CB1-4EA3-95FE-77E49845FF9F}" sibTransId="{49413229-655F-4C56-9B07-891A17FA6AE4}"/>
    <dgm:cxn modelId="{0D718108-6FD4-4C19-9933-1FABE7F68F0D}" srcId="{9CCE01D6-1869-424A-810C-5E8305C11AC4}" destId="{0889302A-0BEE-4CB1-A282-B4A7052A6A51}" srcOrd="0" destOrd="0" parTransId="{A6762493-48DC-419D-83B4-4BDE20BC3757}" sibTransId="{E0EAA753-FCAA-4AC7-9657-F1C59665A7CE}"/>
    <dgm:cxn modelId="{F314CBDD-67AA-4319-87BE-5C62B5805A69}" type="presOf" srcId="{830AD65B-43FA-40D8-A35E-3CA823019C28}" destId="{6277DED1-8491-4E10-8713-6356EA1378AE}" srcOrd="0" destOrd="0" presId="urn:microsoft.com/office/officeart/2005/8/layout/chevron2"/>
    <dgm:cxn modelId="{3BEB6C49-099A-4D4F-BD78-53D817B73C2A}" type="presOf" srcId="{0889302A-0BEE-4CB1-A282-B4A7052A6A51}" destId="{5194604C-02BD-4C9E-92F6-C4835EB80389}" srcOrd="0" destOrd="0" presId="urn:microsoft.com/office/officeart/2005/8/layout/chevron2"/>
    <dgm:cxn modelId="{CFFA705C-27FD-4405-92CD-372452F3A415}" srcId="{83DFA86A-B0D8-444C-822A-40A39D737FEE}" destId="{830AD65B-43FA-40D8-A35E-3CA823019C28}" srcOrd="2" destOrd="0" parTransId="{F5ECBD87-2711-4949-89C3-897041C55CD3}" sibTransId="{5B4FB1CA-D485-4588-B041-98593D04599C}"/>
    <dgm:cxn modelId="{CFA1E4A8-51E5-413D-A436-BD1030F9A503}" type="presOf" srcId="{83DFA86A-B0D8-444C-822A-40A39D737FEE}" destId="{3F8534DF-837F-4E8A-B77F-FE2C16B40CBC}" srcOrd="0" destOrd="0" presId="urn:microsoft.com/office/officeart/2005/8/layout/chevron2"/>
    <dgm:cxn modelId="{CD1510A0-ABA6-4DA4-8F7D-B258BE644965}" type="presOf" srcId="{930E587C-47B4-4397-9EE3-C1FD563EE904}" destId="{C2AE02F9-7782-48AD-8B27-631BBFE2D4A1}" srcOrd="0" destOrd="0" presId="urn:microsoft.com/office/officeart/2005/8/layout/chevron2"/>
    <dgm:cxn modelId="{6911728A-612D-4B1C-96FA-C4A40CA68CB4}" type="presOf" srcId="{9CCE01D6-1869-424A-810C-5E8305C11AC4}" destId="{853DB8C4-FF0A-48B4-ABC4-D5C23571D33C}" srcOrd="0" destOrd="0" presId="urn:microsoft.com/office/officeart/2005/8/layout/chevron2"/>
    <dgm:cxn modelId="{021D1B51-2855-411A-9695-4F8AAD2E5DD3}" type="presOf" srcId="{930B95A6-EC85-4B16-A373-002A69533E5D}" destId="{B99D987A-B3E3-465B-AA70-A41DA8F94339}" srcOrd="0" destOrd="0" presId="urn:microsoft.com/office/officeart/2005/8/layout/chevron2"/>
    <dgm:cxn modelId="{3506857B-4765-435E-9F56-24EF65BF6771}" type="presParOf" srcId="{3F8534DF-837F-4E8A-B77F-FE2C16B40CBC}" destId="{229EE89F-2AD6-4F40-BB7B-21C1CEB03DA6}" srcOrd="0" destOrd="0" presId="urn:microsoft.com/office/officeart/2005/8/layout/chevron2"/>
    <dgm:cxn modelId="{10AC054D-36A4-44F9-BBEA-CFF433EDA055}" type="presParOf" srcId="{229EE89F-2AD6-4F40-BB7B-21C1CEB03DA6}" destId="{853DB8C4-FF0A-48B4-ABC4-D5C23571D33C}" srcOrd="0" destOrd="0" presId="urn:microsoft.com/office/officeart/2005/8/layout/chevron2"/>
    <dgm:cxn modelId="{A589370B-6C99-4EF0-9442-0BB001D50A83}" type="presParOf" srcId="{229EE89F-2AD6-4F40-BB7B-21C1CEB03DA6}" destId="{5194604C-02BD-4C9E-92F6-C4835EB80389}" srcOrd="1" destOrd="0" presId="urn:microsoft.com/office/officeart/2005/8/layout/chevron2"/>
    <dgm:cxn modelId="{C22E8EB7-5BD4-4650-8F19-1ECE36DE6C73}" type="presParOf" srcId="{3F8534DF-837F-4E8A-B77F-FE2C16B40CBC}" destId="{426D1680-B5E4-4A04-B0CB-A194E25FE53B}" srcOrd="1" destOrd="0" presId="urn:microsoft.com/office/officeart/2005/8/layout/chevron2"/>
    <dgm:cxn modelId="{5FD6D401-FF5F-4A66-B0BD-D7E1E78A1F30}" type="presParOf" srcId="{3F8534DF-837F-4E8A-B77F-FE2C16B40CBC}" destId="{EE440FF0-1902-44B4-9F02-6AA56E0E1F6E}" srcOrd="2" destOrd="0" presId="urn:microsoft.com/office/officeart/2005/8/layout/chevron2"/>
    <dgm:cxn modelId="{CF8D01D5-3198-4AF3-AF31-47716D3907C4}" type="presParOf" srcId="{EE440FF0-1902-44B4-9F02-6AA56E0E1F6E}" destId="{C2AE02F9-7782-48AD-8B27-631BBFE2D4A1}" srcOrd="0" destOrd="0" presId="urn:microsoft.com/office/officeart/2005/8/layout/chevron2"/>
    <dgm:cxn modelId="{D3FD75AE-5690-47FC-A85F-BEC6278E0853}" type="presParOf" srcId="{EE440FF0-1902-44B4-9F02-6AA56E0E1F6E}" destId="{657C0D0C-9F1E-4EAB-A673-9980DBE5BD12}" srcOrd="1" destOrd="0" presId="urn:microsoft.com/office/officeart/2005/8/layout/chevron2"/>
    <dgm:cxn modelId="{4722A7B4-90B2-43C4-A79B-8B4E35E05E67}" type="presParOf" srcId="{3F8534DF-837F-4E8A-B77F-FE2C16B40CBC}" destId="{777F4CD0-B0DE-4061-9A63-194B91EFA10D}" srcOrd="3" destOrd="0" presId="urn:microsoft.com/office/officeart/2005/8/layout/chevron2"/>
    <dgm:cxn modelId="{36972FE8-A2F2-4A76-AE56-74278DEB8126}" type="presParOf" srcId="{3F8534DF-837F-4E8A-B77F-FE2C16B40CBC}" destId="{47F74752-7C4F-4DE1-9AE8-211670F67F45}" srcOrd="4" destOrd="0" presId="urn:microsoft.com/office/officeart/2005/8/layout/chevron2"/>
    <dgm:cxn modelId="{F1AF4342-32A3-4C32-B951-3BD8146FE978}" type="presParOf" srcId="{47F74752-7C4F-4DE1-9AE8-211670F67F45}" destId="{6277DED1-8491-4E10-8713-6356EA1378AE}" srcOrd="0" destOrd="0" presId="urn:microsoft.com/office/officeart/2005/8/layout/chevron2"/>
    <dgm:cxn modelId="{1D48E876-55BE-40DA-A766-F0CCAC51475C}" type="presParOf" srcId="{47F74752-7C4F-4DE1-9AE8-211670F67F45}" destId="{B99D987A-B3E3-465B-AA70-A41DA8F9433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107DB8A-13A9-4C7C-BA64-F97BB4C6E42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CAC5A42-240F-4373-B759-991F2FA06D2B}">
      <dgm:prSet phldrT="[Text]" custT="1"/>
      <dgm:spPr/>
      <dgm:t>
        <a:bodyPr/>
        <a:lstStyle/>
        <a:p>
          <a:r>
            <a:rPr lang="en-US" sz="2000" b="1" smtClean="0">
              <a:latin typeface="Times New Roman" pitchFamily="18" charset="0"/>
              <a:cs typeface="Times New Roman" pitchFamily="18" charset="0"/>
            </a:rPr>
            <a:t>Kiện đòi lại tài sản</a:t>
          </a:r>
          <a:endParaRPr lang="en-US" sz="2000" b="1">
            <a:latin typeface="Times New Roman" pitchFamily="18" charset="0"/>
            <a:cs typeface="Times New Roman" pitchFamily="18" charset="0"/>
          </a:endParaRPr>
        </a:p>
      </dgm:t>
    </dgm:pt>
    <dgm:pt modelId="{0CE7A121-5D16-4042-AB90-937C10F131FB}" type="parTrans" cxnId="{1443D1B2-2DE0-445E-9AE1-1CB0E2DDEDA4}">
      <dgm:prSet/>
      <dgm:spPr/>
      <dgm:t>
        <a:bodyPr/>
        <a:lstStyle/>
        <a:p>
          <a:endParaRPr lang="en-US" sz="2000" b="1">
            <a:latin typeface="Times New Roman" pitchFamily="18" charset="0"/>
            <a:cs typeface="Times New Roman" pitchFamily="18" charset="0"/>
          </a:endParaRPr>
        </a:p>
      </dgm:t>
    </dgm:pt>
    <dgm:pt modelId="{DA5BDFF5-8D9A-47C3-9796-C712DB16411E}" type="sibTrans" cxnId="{1443D1B2-2DE0-445E-9AE1-1CB0E2DDEDA4}">
      <dgm:prSet/>
      <dgm:spPr/>
      <dgm:t>
        <a:bodyPr/>
        <a:lstStyle/>
        <a:p>
          <a:endParaRPr lang="en-US" sz="2000" b="1">
            <a:latin typeface="Times New Roman" pitchFamily="18" charset="0"/>
            <a:cs typeface="Times New Roman" pitchFamily="18" charset="0"/>
          </a:endParaRPr>
        </a:p>
      </dgm:t>
    </dgm:pt>
    <dgm:pt modelId="{BBA8AF8B-2208-495E-B50E-CF48B4948AFA}">
      <dgm:prSet phldrT="[Text]" custT="1"/>
      <dgm:spPr/>
      <dgm:t>
        <a:bodyPr/>
        <a:lstStyle/>
        <a:p>
          <a:r>
            <a:rPr lang="en-US" sz="2000" b="1" smtClean="0">
              <a:latin typeface="Times New Roman" pitchFamily="18" charset="0"/>
              <a:cs typeface="Times New Roman" pitchFamily="18" charset="0"/>
            </a:rPr>
            <a:t>Kiện yêu cầu chấm dứt hành vi</a:t>
          </a:r>
          <a:endParaRPr lang="en-US" sz="2000" b="1">
            <a:latin typeface="Times New Roman" pitchFamily="18" charset="0"/>
            <a:cs typeface="Times New Roman" pitchFamily="18" charset="0"/>
          </a:endParaRPr>
        </a:p>
      </dgm:t>
    </dgm:pt>
    <dgm:pt modelId="{E503FBB8-8AEF-441F-A9AE-F52952B9D484}" type="parTrans" cxnId="{3C8112A3-2A72-40E2-B454-6160E315C002}">
      <dgm:prSet/>
      <dgm:spPr/>
      <dgm:t>
        <a:bodyPr/>
        <a:lstStyle/>
        <a:p>
          <a:endParaRPr lang="en-US" sz="2000" b="1">
            <a:latin typeface="Times New Roman" pitchFamily="18" charset="0"/>
            <a:cs typeface="Times New Roman" pitchFamily="18" charset="0"/>
          </a:endParaRPr>
        </a:p>
      </dgm:t>
    </dgm:pt>
    <dgm:pt modelId="{59980A63-8617-4118-9187-0315003EC059}" type="sibTrans" cxnId="{3C8112A3-2A72-40E2-B454-6160E315C002}">
      <dgm:prSet/>
      <dgm:spPr/>
      <dgm:t>
        <a:bodyPr/>
        <a:lstStyle/>
        <a:p>
          <a:endParaRPr lang="en-US" sz="2000" b="1">
            <a:latin typeface="Times New Roman" pitchFamily="18" charset="0"/>
            <a:cs typeface="Times New Roman" pitchFamily="18" charset="0"/>
          </a:endParaRPr>
        </a:p>
      </dgm:t>
    </dgm:pt>
    <dgm:pt modelId="{32600F3B-502C-46E4-A1AD-51CFC2136C66}">
      <dgm:prSet phldrT="[Text]" custT="1"/>
      <dgm:spPr/>
      <dgm:t>
        <a:bodyPr/>
        <a:lstStyle/>
        <a:p>
          <a:r>
            <a:rPr lang="en-US" sz="2000" b="1" smtClean="0">
              <a:latin typeface="Times New Roman" pitchFamily="18" charset="0"/>
              <a:cs typeface="Times New Roman" pitchFamily="18" charset="0"/>
            </a:rPr>
            <a:t>Kiện yêu cầu bồi thường thiệt hại</a:t>
          </a:r>
          <a:endParaRPr lang="en-US" sz="2000" b="1">
            <a:latin typeface="Times New Roman" pitchFamily="18" charset="0"/>
            <a:cs typeface="Times New Roman" pitchFamily="18" charset="0"/>
          </a:endParaRPr>
        </a:p>
      </dgm:t>
    </dgm:pt>
    <dgm:pt modelId="{88445B05-AD22-4AF6-AD2F-D50DF7F2C410}" type="parTrans" cxnId="{083338EA-B2CD-451D-AC71-29399B1AF0C9}">
      <dgm:prSet/>
      <dgm:spPr/>
      <dgm:t>
        <a:bodyPr/>
        <a:lstStyle/>
        <a:p>
          <a:endParaRPr lang="en-US" sz="2000" b="1">
            <a:latin typeface="Times New Roman" pitchFamily="18" charset="0"/>
            <a:cs typeface="Times New Roman" pitchFamily="18" charset="0"/>
          </a:endParaRPr>
        </a:p>
      </dgm:t>
    </dgm:pt>
    <dgm:pt modelId="{E612E88A-3F45-4A9C-8437-1D2D80D2065A}" type="sibTrans" cxnId="{083338EA-B2CD-451D-AC71-29399B1AF0C9}">
      <dgm:prSet/>
      <dgm:spPr/>
      <dgm:t>
        <a:bodyPr/>
        <a:lstStyle/>
        <a:p>
          <a:endParaRPr lang="en-US" sz="2000" b="1">
            <a:latin typeface="Times New Roman" pitchFamily="18" charset="0"/>
            <a:cs typeface="Times New Roman" pitchFamily="18" charset="0"/>
          </a:endParaRPr>
        </a:p>
      </dgm:t>
    </dgm:pt>
    <dgm:pt modelId="{7E4AEAAC-437C-452A-8AFB-C695D3F88324}">
      <dgm:prSet custT="1"/>
      <dgm:spPr/>
      <dgm:t>
        <a:bodyPr/>
        <a:lstStyle/>
        <a:p>
          <a:endParaRPr lang="en-US" sz="2000" b="1">
            <a:latin typeface="Times New Roman" pitchFamily="18" charset="0"/>
            <a:cs typeface="Times New Roman" pitchFamily="18" charset="0"/>
          </a:endParaRPr>
        </a:p>
      </dgm:t>
    </dgm:pt>
    <dgm:pt modelId="{C53E064B-A286-4275-84A4-32FF90F1A320}" type="parTrans" cxnId="{7420E36D-D9C8-420A-BB21-C9864C1C16F6}">
      <dgm:prSet/>
      <dgm:spPr/>
      <dgm:t>
        <a:bodyPr/>
        <a:lstStyle/>
        <a:p>
          <a:endParaRPr lang="en-US" sz="2000" b="1">
            <a:latin typeface="Times New Roman" pitchFamily="18" charset="0"/>
            <a:cs typeface="Times New Roman" pitchFamily="18" charset="0"/>
          </a:endParaRPr>
        </a:p>
      </dgm:t>
    </dgm:pt>
    <dgm:pt modelId="{119510C2-5340-433B-93E4-4F1644CAB64B}" type="sibTrans" cxnId="{7420E36D-D9C8-420A-BB21-C9864C1C16F6}">
      <dgm:prSet/>
      <dgm:spPr/>
      <dgm:t>
        <a:bodyPr/>
        <a:lstStyle/>
        <a:p>
          <a:endParaRPr lang="en-US" sz="2000" b="1">
            <a:latin typeface="Times New Roman" pitchFamily="18" charset="0"/>
            <a:cs typeface="Times New Roman" pitchFamily="18" charset="0"/>
          </a:endParaRPr>
        </a:p>
      </dgm:t>
    </dgm:pt>
    <dgm:pt modelId="{2B6BE626-21CC-4548-B32A-FD9329B2EDD6}" type="pres">
      <dgm:prSet presAssocID="{8107DB8A-13A9-4C7C-BA64-F97BB4C6E426}" presName="linear" presStyleCnt="0">
        <dgm:presLayoutVars>
          <dgm:dir/>
          <dgm:animLvl val="lvl"/>
          <dgm:resizeHandles val="exact"/>
        </dgm:presLayoutVars>
      </dgm:prSet>
      <dgm:spPr/>
      <dgm:t>
        <a:bodyPr/>
        <a:lstStyle/>
        <a:p>
          <a:endParaRPr lang="en-US"/>
        </a:p>
      </dgm:t>
    </dgm:pt>
    <dgm:pt modelId="{32667FD6-D966-4D8F-A662-4E1812BAED49}" type="pres">
      <dgm:prSet presAssocID="{7CAC5A42-240F-4373-B759-991F2FA06D2B}" presName="parentLin" presStyleCnt="0"/>
      <dgm:spPr/>
    </dgm:pt>
    <dgm:pt modelId="{F6EB7D48-7270-417A-962B-F10EAFD3E18A}" type="pres">
      <dgm:prSet presAssocID="{7CAC5A42-240F-4373-B759-991F2FA06D2B}" presName="parentLeftMargin" presStyleLbl="node1" presStyleIdx="0" presStyleCnt="3"/>
      <dgm:spPr/>
      <dgm:t>
        <a:bodyPr/>
        <a:lstStyle/>
        <a:p>
          <a:endParaRPr lang="en-US"/>
        </a:p>
      </dgm:t>
    </dgm:pt>
    <dgm:pt modelId="{D87996ED-BD8A-4A58-9B42-35451EFAA1A0}" type="pres">
      <dgm:prSet presAssocID="{7CAC5A42-240F-4373-B759-991F2FA06D2B}" presName="parentText" presStyleLbl="node1" presStyleIdx="0" presStyleCnt="3">
        <dgm:presLayoutVars>
          <dgm:chMax val="0"/>
          <dgm:bulletEnabled val="1"/>
        </dgm:presLayoutVars>
      </dgm:prSet>
      <dgm:spPr/>
      <dgm:t>
        <a:bodyPr/>
        <a:lstStyle/>
        <a:p>
          <a:endParaRPr lang="en-US"/>
        </a:p>
      </dgm:t>
    </dgm:pt>
    <dgm:pt modelId="{B6A4CDC1-98A3-4D6D-AB21-5F3F8574A647}" type="pres">
      <dgm:prSet presAssocID="{7CAC5A42-240F-4373-B759-991F2FA06D2B}" presName="negativeSpace" presStyleCnt="0"/>
      <dgm:spPr/>
    </dgm:pt>
    <dgm:pt modelId="{25F37337-D75A-433F-ADA1-AA5C86E1F19D}" type="pres">
      <dgm:prSet presAssocID="{7CAC5A42-240F-4373-B759-991F2FA06D2B}" presName="childText" presStyleLbl="conFgAcc1" presStyleIdx="0" presStyleCnt="3">
        <dgm:presLayoutVars>
          <dgm:bulletEnabled val="1"/>
        </dgm:presLayoutVars>
      </dgm:prSet>
      <dgm:spPr/>
      <dgm:t>
        <a:bodyPr/>
        <a:lstStyle/>
        <a:p>
          <a:endParaRPr lang="en-US"/>
        </a:p>
      </dgm:t>
    </dgm:pt>
    <dgm:pt modelId="{378CCB28-1546-4706-9761-C2AB88D75A84}" type="pres">
      <dgm:prSet presAssocID="{DA5BDFF5-8D9A-47C3-9796-C712DB16411E}" presName="spaceBetweenRectangles" presStyleCnt="0"/>
      <dgm:spPr/>
    </dgm:pt>
    <dgm:pt modelId="{A77FFF7B-8C88-4716-98B0-0004248A2485}" type="pres">
      <dgm:prSet presAssocID="{BBA8AF8B-2208-495E-B50E-CF48B4948AFA}" presName="parentLin" presStyleCnt="0"/>
      <dgm:spPr/>
    </dgm:pt>
    <dgm:pt modelId="{0BE3A391-3DEE-4F44-8A48-D9D20D7ACA32}" type="pres">
      <dgm:prSet presAssocID="{BBA8AF8B-2208-495E-B50E-CF48B4948AFA}" presName="parentLeftMargin" presStyleLbl="node1" presStyleIdx="0" presStyleCnt="3"/>
      <dgm:spPr/>
      <dgm:t>
        <a:bodyPr/>
        <a:lstStyle/>
        <a:p>
          <a:endParaRPr lang="en-US"/>
        </a:p>
      </dgm:t>
    </dgm:pt>
    <dgm:pt modelId="{8A12BA7C-FADB-4DA8-8116-980EEB9A1510}" type="pres">
      <dgm:prSet presAssocID="{BBA8AF8B-2208-495E-B50E-CF48B4948AFA}" presName="parentText" presStyleLbl="node1" presStyleIdx="1" presStyleCnt="3">
        <dgm:presLayoutVars>
          <dgm:chMax val="0"/>
          <dgm:bulletEnabled val="1"/>
        </dgm:presLayoutVars>
      </dgm:prSet>
      <dgm:spPr/>
      <dgm:t>
        <a:bodyPr/>
        <a:lstStyle/>
        <a:p>
          <a:endParaRPr lang="en-US"/>
        </a:p>
      </dgm:t>
    </dgm:pt>
    <dgm:pt modelId="{6815F8F7-6F73-46A6-A62F-DD6F7AB4C064}" type="pres">
      <dgm:prSet presAssocID="{BBA8AF8B-2208-495E-B50E-CF48B4948AFA}" presName="negativeSpace" presStyleCnt="0"/>
      <dgm:spPr/>
    </dgm:pt>
    <dgm:pt modelId="{15BCF3F4-27F1-489A-AE5A-6F2782AE8C7D}" type="pres">
      <dgm:prSet presAssocID="{BBA8AF8B-2208-495E-B50E-CF48B4948AFA}" presName="childText" presStyleLbl="conFgAcc1" presStyleIdx="1" presStyleCnt="3">
        <dgm:presLayoutVars>
          <dgm:bulletEnabled val="1"/>
        </dgm:presLayoutVars>
      </dgm:prSet>
      <dgm:spPr/>
    </dgm:pt>
    <dgm:pt modelId="{DCAEFD1A-6002-4C70-87D0-25C42815AAC4}" type="pres">
      <dgm:prSet presAssocID="{59980A63-8617-4118-9187-0315003EC059}" presName="spaceBetweenRectangles" presStyleCnt="0"/>
      <dgm:spPr/>
    </dgm:pt>
    <dgm:pt modelId="{B6AAE7B3-4C55-42EC-AD44-B22377F45E27}" type="pres">
      <dgm:prSet presAssocID="{32600F3B-502C-46E4-A1AD-51CFC2136C66}" presName="parentLin" presStyleCnt="0"/>
      <dgm:spPr/>
    </dgm:pt>
    <dgm:pt modelId="{92DA219A-F87A-4CE0-A388-1740D52B2A70}" type="pres">
      <dgm:prSet presAssocID="{32600F3B-502C-46E4-A1AD-51CFC2136C66}" presName="parentLeftMargin" presStyleLbl="node1" presStyleIdx="1" presStyleCnt="3"/>
      <dgm:spPr/>
      <dgm:t>
        <a:bodyPr/>
        <a:lstStyle/>
        <a:p>
          <a:endParaRPr lang="en-US"/>
        </a:p>
      </dgm:t>
    </dgm:pt>
    <dgm:pt modelId="{FBB27E09-62AD-4064-A805-57E7DDD544B7}" type="pres">
      <dgm:prSet presAssocID="{32600F3B-502C-46E4-A1AD-51CFC2136C66}" presName="parentText" presStyleLbl="node1" presStyleIdx="2" presStyleCnt="3">
        <dgm:presLayoutVars>
          <dgm:chMax val="0"/>
          <dgm:bulletEnabled val="1"/>
        </dgm:presLayoutVars>
      </dgm:prSet>
      <dgm:spPr/>
      <dgm:t>
        <a:bodyPr/>
        <a:lstStyle/>
        <a:p>
          <a:endParaRPr lang="en-US"/>
        </a:p>
      </dgm:t>
    </dgm:pt>
    <dgm:pt modelId="{72D24C48-E611-42EF-9356-163FAC01DD95}" type="pres">
      <dgm:prSet presAssocID="{32600F3B-502C-46E4-A1AD-51CFC2136C66}" presName="negativeSpace" presStyleCnt="0"/>
      <dgm:spPr/>
    </dgm:pt>
    <dgm:pt modelId="{A5BD74D9-B972-4F6B-B4B7-635457F76444}" type="pres">
      <dgm:prSet presAssocID="{32600F3B-502C-46E4-A1AD-51CFC2136C66}" presName="childText" presStyleLbl="conFgAcc1" presStyleIdx="2" presStyleCnt="3">
        <dgm:presLayoutVars>
          <dgm:bulletEnabled val="1"/>
        </dgm:presLayoutVars>
      </dgm:prSet>
      <dgm:spPr/>
    </dgm:pt>
  </dgm:ptLst>
  <dgm:cxnLst>
    <dgm:cxn modelId="{08C1FF7E-C2A8-4A15-9AB2-7E21EFE59D7A}" type="presOf" srcId="{8107DB8A-13A9-4C7C-BA64-F97BB4C6E426}" destId="{2B6BE626-21CC-4548-B32A-FD9329B2EDD6}" srcOrd="0" destOrd="0" presId="urn:microsoft.com/office/officeart/2005/8/layout/list1"/>
    <dgm:cxn modelId="{AFB07072-F92B-47E8-9B1E-81DE5D88A870}" type="presOf" srcId="{32600F3B-502C-46E4-A1AD-51CFC2136C66}" destId="{92DA219A-F87A-4CE0-A388-1740D52B2A70}" srcOrd="0" destOrd="0" presId="urn:microsoft.com/office/officeart/2005/8/layout/list1"/>
    <dgm:cxn modelId="{1443D1B2-2DE0-445E-9AE1-1CB0E2DDEDA4}" srcId="{8107DB8A-13A9-4C7C-BA64-F97BB4C6E426}" destId="{7CAC5A42-240F-4373-B759-991F2FA06D2B}" srcOrd="0" destOrd="0" parTransId="{0CE7A121-5D16-4042-AB90-937C10F131FB}" sibTransId="{DA5BDFF5-8D9A-47C3-9796-C712DB16411E}"/>
    <dgm:cxn modelId="{AE2E8B30-BD96-497C-9BB9-4E84F7FC5BC6}" type="presOf" srcId="{BBA8AF8B-2208-495E-B50E-CF48B4948AFA}" destId="{8A12BA7C-FADB-4DA8-8116-980EEB9A1510}" srcOrd="1" destOrd="0" presId="urn:microsoft.com/office/officeart/2005/8/layout/list1"/>
    <dgm:cxn modelId="{084A23F2-62D7-492C-A7B3-F1F5A2A549BD}" type="presOf" srcId="{7CAC5A42-240F-4373-B759-991F2FA06D2B}" destId="{F6EB7D48-7270-417A-962B-F10EAFD3E18A}" srcOrd="0" destOrd="0" presId="urn:microsoft.com/office/officeart/2005/8/layout/list1"/>
    <dgm:cxn modelId="{D8700657-52F1-4ED2-9DDA-BF4E13ACD3AB}" type="presOf" srcId="{7CAC5A42-240F-4373-B759-991F2FA06D2B}" destId="{D87996ED-BD8A-4A58-9B42-35451EFAA1A0}" srcOrd="1" destOrd="0" presId="urn:microsoft.com/office/officeart/2005/8/layout/list1"/>
    <dgm:cxn modelId="{18076DC6-9D40-4668-A91D-B52FF5F9BF1F}" type="presOf" srcId="{BBA8AF8B-2208-495E-B50E-CF48B4948AFA}" destId="{0BE3A391-3DEE-4F44-8A48-D9D20D7ACA32}" srcOrd="0" destOrd="0" presId="urn:microsoft.com/office/officeart/2005/8/layout/list1"/>
    <dgm:cxn modelId="{083338EA-B2CD-451D-AC71-29399B1AF0C9}" srcId="{8107DB8A-13A9-4C7C-BA64-F97BB4C6E426}" destId="{32600F3B-502C-46E4-A1AD-51CFC2136C66}" srcOrd="2" destOrd="0" parTransId="{88445B05-AD22-4AF6-AD2F-D50DF7F2C410}" sibTransId="{E612E88A-3F45-4A9C-8437-1D2D80D2065A}"/>
    <dgm:cxn modelId="{C4CF184F-C5C0-4A91-872D-50A71EE7AB5D}" type="presOf" srcId="{7E4AEAAC-437C-452A-8AFB-C695D3F88324}" destId="{25F37337-D75A-433F-ADA1-AA5C86E1F19D}" srcOrd="0" destOrd="0" presId="urn:microsoft.com/office/officeart/2005/8/layout/list1"/>
    <dgm:cxn modelId="{7420E36D-D9C8-420A-BB21-C9864C1C16F6}" srcId="{7CAC5A42-240F-4373-B759-991F2FA06D2B}" destId="{7E4AEAAC-437C-452A-8AFB-C695D3F88324}" srcOrd="0" destOrd="0" parTransId="{C53E064B-A286-4275-84A4-32FF90F1A320}" sibTransId="{119510C2-5340-433B-93E4-4F1644CAB64B}"/>
    <dgm:cxn modelId="{ADB01F90-9CA5-46A7-B030-8EE49C337503}" type="presOf" srcId="{32600F3B-502C-46E4-A1AD-51CFC2136C66}" destId="{FBB27E09-62AD-4064-A805-57E7DDD544B7}" srcOrd="1" destOrd="0" presId="urn:microsoft.com/office/officeart/2005/8/layout/list1"/>
    <dgm:cxn modelId="{3C8112A3-2A72-40E2-B454-6160E315C002}" srcId="{8107DB8A-13A9-4C7C-BA64-F97BB4C6E426}" destId="{BBA8AF8B-2208-495E-B50E-CF48B4948AFA}" srcOrd="1" destOrd="0" parTransId="{E503FBB8-8AEF-441F-A9AE-F52952B9D484}" sibTransId="{59980A63-8617-4118-9187-0315003EC059}"/>
    <dgm:cxn modelId="{81AFAC3B-6114-456A-B785-EE5EB0ABDE9E}" type="presParOf" srcId="{2B6BE626-21CC-4548-B32A-FD9329B2EDD6}" destId="{32667FD6-D966-4D8F-A662-4E1812BAED49}" srcOrd="0" destOrd="0" presId="urn:microsoft.com/office/officeart/2005/8/layout/list1"/>
    <dgm:cxn modelId="{E62AAEB7-38B5-4346-BD2A-6DCDC832B761}" type="presParOf" srcId="{32667FD6-D966-4D8F-A662-4E1812BAED49}" destId="{F6EB7D48-7270-417A-962B-F10EAFD3E18A}" srcOrd="0" destOrd="0" presId="urn:microsoft.com/office/officeart/2005/8/layout/list1"/>
    <dgm:cxn modelId="{A2A13F3C-BCFF-46D3-BF12-558BA5B431A4}" type="presParOf" srcId="{32667FD6-D966-4D8F-A662-4E1812BAED49}" destId="{D87996ED-BD8A-4A58-9B42-35451EFAA1A0}" srcOrd="1" destOrd="0" presId="urn:microsoft.com/office/officeart/2005/8/layout/list1"/>
    <dgm:cxn modelId="{1F93A21B-7440-434B-B07E-D2F986888A5E}" type="presParOf" srcId="{2B6BE626-21CC-4548-B32A-FD9329B2EDD6}" destId="{B6A4CDC1-98A3-4D6D-AB21-5F3F8574A647}" srcOrd="1" destOrd="0" presId="urn:microsoft.com/office/officeart/2005/8/layout/list1"/>
    <dgm:cxn modelId="{20B07C14-077A-4307-B4BB-A2269A337562}" type="presParOf" srcId="{2B6BE626-21CC-4548-B32A-FD9329B2EDD6}" destId="{25F37337-D75A-433F-ADA1-AA5C86E1F19D}" srcOrd="2" destOrd="0" presId="urn:microsoft.com/office/officeart/2005/8/layout/list1"/>
    <dgm:cxn modelId="{B14D3941-2FD1-4F17-B4FB-7D0C630D05B9}" type="presParOf" srcId="{2B6BE626-21CC-4548-B32A-FD9329B2EDD6}" destId="{378CCB28-1546-4706-9761-C2AB88D75A84}" srcOrd="3" destOrd="0" presId="urn:microsoft.com/office/officeart/2005/8/layout/list1"/>
    <dgm:cxn modelId="{C8C1DDD3-497F-4D1C-9F7D-3F14D2CA7B2F}" type="presParOf" srcId="{2B6BE626-21CC-4548-B32A-FD9329B2EDD6}" destId="{A77FFF7B-8C88-4716-98B0-0004248A2485}" srcOrd="4" destOrd="0" presId="urn:microsoft.com/office/officeart/2005/8/layout/list1"/>
    <dgm:cxn modelId="{73D0CE7E-9F80-46FD-9627-70ADE8096DCC}" type="presParOf" srcId="{A77FFF7B-8C88-4716-98B0-0004248A2485}" destId="{0BE3A391-3DEE-4F44-8A48-D9D20D7ACA32}" srcOrd="0" destOrd="0" presId="urn:microsoft.com/office/officeart/2005/8/layout/list1"/>
    <dgm:cxn modelId="{190E4BBD-5BB6-40F1-AC22-44029107EA34}" type="presParOf" srcId="{A77FFF7B-8C88-4716-98B0-0004248A2485}" destId="{8A12BA7C-FADB-4DA8-8116-980EEB9A1510}" srcOrd="1" destOrd="0" presId="urn:microsoft.com/office/officeart/2005/8/layout/list1"/>
    <dgm:cxn modelId="{90E9A0A3-6A1E-4E17-8FCB-6F43B9BAE7C0}" type="presParOf" srcId="{2B6BE626-21CC-4548-B32A-FD9329B2EDD6}" destId="{6815F8F7-6F73-46A6-A62F-DD6F7AB4C064}" srcOrd="5" destOrd="0" presId="urn:microsoft.com/office/officeart/2005/8/layout/list1"/>
    <dgm:cxn modelId="{09F11C11-0731-4302-A67C-ABEA8EE99794}" type="presParOf" srcId="{2B6BE626-21CC-4548-B32A-FD9329B2EDD6}" destId="{15BCF3F4-27F1-489A-AE5A-6F2782AE8C7D}" srcOrd="6" destOrd="0" presId="urn:microsoft.com/office/officeart/2005/8/layout/list1"/>
    <dgm:cxn modelId="{B2320B88-2B24-4CDD-A399-8F07F98E3760}" type="presParOf" srcId="{2B6BE626-21CC-4548-B32A-FD9329B2EDD6}" destId="{DCAEFD1A-6002-4C70-87D0-25C42815AAC4}" srcOrd="7" destOrd="0" presId="urn:microsoft.com/office/officeart/2005/8/layout/list1"/>
    <dgm:cxn modelId="{1C26579B-D876-4525-8542-132F29A392B9}" type="presParOf" srcId="{2B6BE626-21CC-4548-B32A-FD9329B2EDD6}" destId="{B6AAE7B3-4C55-42EC-AD44-B22377F45E27}" srcOrd="8" destOrd="0" presId="urn:microsoft.com/office/officeart/2005/8/layout/list1"/>
    <dgm:cxn modelId="{71F7A67F-36ED-4162-B687-3299DA95E9F1}" type="presParOf" srcId="{B6AAE7B3-4C55-42EC-AD44-B22377F45E27}" destId="{92DA219A-F87A-4CE0-A388-1740D52B2A70}" srcOrd="0" destOrd="0" presId="urn:microsoft.com/office/officeart/2005/8/layout/list1"/>
    <dgm:cxn modelId="{BEFA220B-D5A7-4E5D-B77C-DC251CD52A99}" type="presParOf" srcId="{B6AAE7B3-4C55-42EC-AD44-B22377F45E27}" destId="{FBB27E09-62AD-4064-A805-57E7DDD544B7}" srcOrd="1" destOrd="0" presId="urn:microsoft.com/office/officeart/2005/8/layout/list1"/>
    <dgm:cxn modelId="{D3D93F4F-F60C-439C-BEC6-4B095992FD96}" type="presParOf" srcId="{2B6BE626-21CC-4548-B32A-FD9329B2EDD6}" destId="{72D24C48-E611-42EF-9356-163FAC01DD95}" srcOrd="9" destOrd="0" presId="urn:microsoft.com/office/officeart/2005/8/layout/list1"/>
    <dgm:cxn modelId="{852289B9-EBB5-4D71-8D20-70CF6F53CC69}" type="presParOf" srcId="{2B6BE626-21CC-4548-B32A-FD9329B2EDD6}" destId="{A5BD74D9-B972-4F6B-B4B7-635457F7644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28244C4-F161-4476-A83D-C2D053C595CA}" type="doc">
      <dgm:prSet loTypeId="urn:microsoft.com/office/officeart/2005/8/layout/vList4#5" loCatId="list" qsTypeId="urn:microsoft.com/office/officeart/2005/8/quickstyle/simple1" qsCatId="simple" csTypeId="urn:microsoft.com/office/officeart/2005/8/colors/accent1_2" csCatId="accent1" phldr="1"/>
      <dgm:spPr/>
      <dgm:t>
        <a:bodyPr/>
        <a:lstStyle/>
        <a:p>
          <a:endParaRPr lang="en-US"/>
        </a:p>
      </dgm:t>
    </dgm:pt>
    <dgm:pt modelId="{0B97ABE3-6A8B-45E7-9A80-FF0A63DC4D17}">
      <dgm:prSet phldrT="[Text]"/>
      <dgm:spPr/>
      <dgm:t>
        <a:bodyPr/>
        <a:lstStyle/>
        <a:p>
          <a:r>
            <a:rPr lang="en-US" smtClean="0">
              <a:latin typeface="Times New Roman" pitchFamily="18" charset="0"/>
              <a:cs typeface="Times New Roman" pitchFamily="18" charset="0"/>
            </a:rPr>
            <a:t>Tài sản riêng</a:t>
          </a:r>
          <a:endParaRPr lang="en-US">
            <a:latin typeface="Times New Roman" pitchFamily="18" charset="0"/>
            <a:cs typeface="Times New Roman" pitchFamily="18" charset="0"/>
          </a:endParaRPr>
        </a:p>
      </dgm:t>
    </dgm:pt>
    <dgm:pt modelId="{5F67695E-2E5E-4E41-89D8-6777B9AEF506}" type="parTrans" cxnId="{B0C4DD8A-5D15-46A4-A464-353F39086E09}">
      <dgm:prSet/>
      <dgm:spPr/>
      <dgm:t>
        <a:bodyPr/>
        <a:lstStyle/>
        <a:p>
          <a:endParaRPr lang="en-US">
            <a:latin typeface="Times New Roman" pitchFamily="18" charset="0"/>
            <a:cs typeface="Times New Roman" pitchFamily="18" charset="0"/>
          </a:endParaRPr>
        </a:p>
      </dgm:t>
    </dgm:pt>
    <dgm:pt modelId="{D99A3000-F5F7-474B-9922-7E58C2DEA182}" type="sibTrans" cxnId="{B0C4DD8A-5D15-46A4-A464-353F39086E09}">
      <dgm:prSet/>
      <dgm:spPr/>
      <dgm:t>
        <a:bodyPr/>
        <a:lstStyle/>
        <a:p>
          <a:endParaRPr lang="en-US">
            <a:latin typeface="Times New Roman" pitchFamily="18" charset="0"/>
            <a:cs typeface="Times New Roman" pitchFamily="18" charset="0"/>
          </a:endParaRPr>
        </a:p>
      </dgm:t>
    </dgm:pt>
    <dgm:pt modelId="{4B8EF25A-8028-4F1D-BA96-9882CBB7CF1A}">
      <dgm:prSet phldrT="[Text]"/>
      <dgm:spPr/>
      <dgm:t>
        <a:bodyPr/>
        <a:lstStyle/>
        <a:p>
          <a:r>
            <a:rPr lang="en-US" smtClean="0">
              <a:latin typeface="Times New Roman" pitchFamily="18" charset="0"/>
              <a:cs typeface="Times New Roman" pitchFamily="18" charset="0"/>
            </a:rPr>
            <a:t>Tiền lương, tiền thưởng, được tặng cho, được hưởng thừa kế, được trúng số, tư liệu sinh hoạt, tư trang, vốn đầu tư kinh doanh, bất động sản</a:t>
          </a:r>
          <a:endParaRPr lang="en-US">
            <a:latin typeface="Times New Roman" pitchFamily="18" charset="0"/>
            <a:cs typeface="Times New Roman" pitchFamily="18" charset="0"/>
          </a:endParaRPr>
        </a:p>
      </dgm:t>
    </dgm:pt>
    <dgm:pt modelId="{DECA6486-0D34-4077-89C0-108C4BA9D3F0}" type="parTrans" cxnId="{31166F1A-87EF-46DE-86A9-247CAACD7DC9}">
      <dgm:prSet/>
      <dgm:spPr/>
      <dgm:t>
        <a:bodyPr/>
        <a:lstStyle/>
        <a:p>
          <a:endParaRPr lang="en-US">
            <a:latin typeface="Times New Roman" pitchFamily="18" charset="0"/>
            <a:cs typeface="Times New Roman" pitchFamily="18" charset="0"/>
          </a:endParaRPr>
        </a:p>
      </dgm:t>
    </dgm:pt>
    <dgm:pt modelId="{62838B52-9B54-44B1-96E3-4325AEA69446}" type="sibTrans" cxnId="{31166F1A-87EF-46DE-86A9-247CAACD7DC9}">
      <dgm:prSet/>
      <dgm:spPr/>
      <dgm:t>
        <a:bodyPr/>
        <a:lstStyle/>
        <a:p>
          <a:endParaRPr lang="en-US">
            <a:latin typeface="Times New Roman" pitchFamily="18" charset="0"/>
            <a:cs typeface="Times New Roman" pitchFamily="18" charset="0"/>
          </a:endParaRPr>
        </a:p>
      </dgm:t>
    </dgm:pt>
    <dgm:pt modelId="{19414A2D-D350-44CC-82A6-5739B05133AD}">
      <dgm:prSet phldrT="[Text]"/>
      <dgm:spPr/>
      <dgm:t>
        <a:bodyPr/>
        <a:lstStyle/>
        <a:p>
          <a:r>
            <a:rPr lang="en-US" smtClean="0">
              <a:latin typeface="Times New Roman" pitchFamily="18" charset="0"/>
              <a:cs typeface="Times New Roman" pitchFamily="18" charset="0"/>
            </a:rPr>
            <a:t>Tài sản phát sinh sau khi người đó chết (bảo hiểm)</a:t>
          </a:r>
          <a:endParaRPr lang="en-US">
            <a:latin typeface="Times New Roman" pitchFamily="18" charset="0"/>
            <a:cs typeface="Times New Roman" pitchFamily="18" charset="0"/>
          </a:endParaRPr>
        </a:p>
      </dgm:t>
    </dgm:pt>
    <dgm:pt modelId="{60C561BA-9227-48E4-931A-DE13E1472EF8}" type="parTrans" cxnId="{412DEF5A-CAEB-49D3-A16E-06346ECB1071}">
      <dgm:prSet/>
      <dgm:spPr/>
      <dgm:t>
        <a:bodyPr/>
        <a:lstStyle/>
        <a:p>
          <a:endParaRPr lang="en-US">
            <a:latin typeface="Times New Roman" pitchFamily="18" charset="0"/>
            <a:cs typeface="Times New Roman" pitchFamily="18" charset="0"/>
          </a:endParaRPr>
        </a:p>
      </dgm:t>
    </dgm:pt>
    <dgm:pt modelId="{CD2EBA33-C119-4B33-8F9B-5657BB667F69}" type="sibTrans" cxnId="{412DEF5A-CAEB-49D3-A16E-06346ECB1071}">
      <dgm:prSet/>
      <dgm:spPr/>
      <dgm:t>
        <a:bodyPr/>
        <a:lstStyle/>
        <a:p>
          <a:endParaRPr lang="en-US">
            <a:latin typeface="Times New Roman" pitchFamily="18" charset="0"/>
            <a:cs typeface="Times New Roman" pitchFamily="18" charset="0"/>
          </a:endParaRPr>
        </a:p>
      </dgm:t>
    </dgm:pt>
    <dgm:pt modelId="{AD9BF26E-844B-42F7-819B-A124066DD815}">
      <dgm:prSet phldrT="[Text]"/>
      <dgm:spPr/>
      <dgm:t>
        <a:bodyPr/>
        <a:lstStyle/>
        <a:p>
          <a:r>
            <a:rPr lang="en-US" smtClean="0">
              <a:latin typeface="Times New Roman" pitchFamily="18" charset="0"/>
              <a:cs typeface="Times New Roman" pitchFamily="18" charset="0"/>
            </a:rPr>
            <a:t>Phần tài sản trong tài sản chung</a:t>
          </a:r>
          <a:endParaRPr lang="en-US">
            <a:latin typeface="Times New Roman" pitchFamily="18" charset="0"/>
            <a:cs typeface="Times New Roman" pitchFamily="18" charset="0"/>
          </a:endParaRPr>
        </a:p>
      </dgm:t>
    </dgm:pt>
    <dgm:pt modelId="{8F83E01A-06D3-4F77-985C-61478B205CE5}" type="parTrans" cxnId="{1AD66B73-64DF-4735-9F0E-AC6E3587550C}">
      <dgm:prSet/>
      <dgm:spPr/>
      <dgm:t>
        <a:bodyPr/>
        <a:lstStyle/>
        <a:p>
          <a:endParaRPr lang="en-US">
            <a:latin typeface="Times New Roman" pitchFamily="18" charset="0"/>
            <a:cs typeface="Times New Roman" pitchFamily="18" charset="0"/>
          </a:endParaRPr>
        </a:p>
      </dgm:t>
    </dgm:pt>
    <dgm:pt modelId="{4F6182C2-C743-4381-9E7C-59C1242F9721}" type="sibTrans" cxnId="{1AD66B73-64DF-4735-9F0E-AC6E3587550C}">
      <dgm:prSet/>
      <dgm:spPr/>
      <dgm:t>
        <a:bodyPr/>
        <a:lstStyle/>
        <a:p>
          <a:endParaRPr lang="en-US">
            <a:latin typeface="Times New Roman" pitchFamily="18" charset="0"/>
            <a:cs typeface="Times New Roman" pitchFamily="18" charset="0"/>
          </a:endParaRPr>
        </a:p>
      </dgm:t>
    </dgm:pt>
    <dgm:pt modelId="{2B9A10BB-42D1-4AEE-A8DE-8AF8DFC1EA1A}">
      <dgm:prSet phldrT="[Text]"/>
      <dgm:spPr/>
      <dgm:t>
        <a:bodyPr/>
        <a:lstStyle/>
        <a:p>
          <a:r>
            <a:rPr lang="en-US" smtClean="0">
              <a:latin typeface="Times New Roman" pitchFamily="18" charset="0"/>
              <a:cs typeface="Times New Roman" pitchFamily="18" charset="0"/>
            </a:rPr>
            <a:t>Hợp tác kinh doanh, hợp tác lao động sản xuất, làm ăn, đầu tư chung, </a:t>
          </a:r>
          <a:endParaRPr lang="en-US">
            <a:latin typeface="Times New Roman" pitchFamily="18" charset="0"/>
            <a:cs typeface="Times New Roman" pitchFamily="18" charset="0"/>
          </a:endParaRPr>
        </a:p>
      </dgm:t>
    </dgm:pt>
    <dgm:pt modelId="{0401BCF9-959E-445D-BCFC-4C00E215A4E4}" type="parTrans" cxnId="{2F7C324D-5D88-4490-9F19-F454F9B8C7AD}">
      <dgm:prSet/>
      <dgm:spPr/>
      <dgm:t>
        <a:bodyPr/>
        <a:lstStyle/>
        <a:p>
          <a:endParaRPr lang="en-US">
            <a:latin typeface="Times New Roman" pitchFamily="18" charset="0"/>
            <a:cs typeface="Times New Roman" pitchFamily="18" charset="0"/>
          </a:endParaRPr>
        </a:p>
      </dgm:t>
    </dgm:pt>
    <dgm:pt modelId="{C7746832-DF5D-454F-9D78-E56BABA44503}" type="sibTrans" cxnId="{2F7C324D-5D88-4490-9F19-F454F9B8C7AD}">
      <dgm:prSet/>
      <dgm:spPr/>
      <dgm:t>
        <a:bodyPr/>
        <a:lstStyle/>
        <a:p>
          <a:endParaRPr lang="en-US">
            <a:latin typeface="Times New Roman" pitchFamily="18" charset="0"/>
            <a:cs typeface="Times New Roman" pitchFamily="18" charset="0"/>
          </a:endParaRPr>
        </a:p>
      </dgm:t>
    </dgm:pt>
    <dgm:pt modelId="{B2AD2131-950C-4E98-93F6-E893B844FA09}">
      <dgm:prSet phldrT="[Text]"/>
      <dgm:spPr/>
      <dgm:t>
        <a:bodyPr/>
        <a:lstStyle/>
        <a:p>
          <a:r>
            <a:rPr lang="en-US" smtClean="0">
              <a:latin typeface="Times New Roman" pitchFamily="18" charset="0"/>
              <a:cs typeface="Times New Roman" pitchFamily="18" charset="0"/>
            </a:rPr>
            <a:t>Tài sản của vợ chồng trong thời kỳ hôn nhân</a:t>
          </a:r>
          <a:endParaRPr lang="en-US">
            <a:latin typeface="Times New Roman" pitchFamily="18" charset="0"/>
            <a:cs typeface="Times New Roman" pitchFamily="18" charset="0"/>
          </a:endParaRPr>
        </a:p>
      </dgm:t>
    </dgm:pt>
    <dgm:pt modelId="{A1A722D8-2887-4314-8497-9116E64F7229}" type="parTrans" cxnId="{1A549F04-0518-47B5-9533-A6FA431954F0}">
      <dgm:prSet/>
      <dgm:spPr/>
    </dgm:pt>
    <dgm:pt modelId="{B4DEDD44-BDBD-401A-B5DE-E7A04AB62314}" type="sibTrans" cxnId="{1A549F04-0518-47B5-9533-A6FA431954F0}">
      <dgm:prSet/>
      <dgm:spPr/>
    </dgm:pt>
    <dgm:pt modelId="{F1A38361-5C63-4B87-AECE-8B2E3E20DF43}" type="pres">
      <dgm:prSet presAssocID="{B28244C4-F161-4476-A83D-C2D053C595CA}" presName="linear" presStyleCnt="0">
        <dgm:presLayoutVars>
          <dgm:dir/>
          <dgm:resizeHandles val="exact"/>
        </dgm:presLayoutVars>
      </dgm:prSet>
      <dgm:spPr/>
      <dgm:t>
        <a:bodyPr/>
        <a:lstStyle/>
        <a:p>
          <a:endParaRPr lang="en-US"/>
        </a:p>
      </dgm:t>
    </dgm:pt>
    <dgm:pt modelId="{19A33FE0-2E7C-43CC-8F36-6D665C3A15B0}" type="pres">
      <dgm:prSet presAssocID="{0B97ABE3-6A8B-45E7-9A80-FF0A63DC4D17}" presName="comp" presStyleCnt="0"/>
      <dgm:spPr/>
    </dgm:pt>
    <dgm:pt modelId="{7B22917B-7029-4085-B7D8-A73A6088B528}" type="pres">
      <dgm:prSet presAssocID="{0B97ABE3-6A8B-45E7-9A80-FF0A63DC4D17}" presName="box" presStyleLbl="node1" presStyleIdx="0" presStyleCnt="2"/>
      <dgm:spPr/>
      <dgm:t>
        <a:bodyPr/>
        <a:lstStyle/>
        <a:p>
          <a:endParaRPr lang="en-US"/>
        </a:p>
      </dgm:t>
    </dgm:pt>
    <dgm:pt modelId="{1BE9423A-850E-432D-93E3-4FF19DE91676}" type="pres">
      <dgm:prSet presAssocID="{0B97ABE3-6A8B-45E7-9A80-FF0A63DC4D17}" presName="img" presStyleLbl="fgImgPlace1" presStyleIdx="0" presStyleCnt="2"/>
      <dgm:spPr>
        <a:blipFill rotWithShape="0">
          <a:blip xmlns:r="http://schemas.openxmlformats.org/officeDocument/2006/relationships" r:embed="rId1"/>
          <a:stretch>
            <a:fillRect/>
          </a:stretch>
        </a:blipFill>
      </dgm:spPr>
    </dgm:pt>
    <dgm:pt modelId="{60528CE1-4B3E-41A2-8D00-D6FF8E2EA37C}" type="pres">
      <dgm:prSet presAssocID="{0B97ABE3-6A8B-45E7-9A80-FF0A63DC4D17}" presName="text" presStyleLbl="node1" presStyleIdx="0" presStyleCnt="2">
        <dgm:presLayoutVars>
          <dgm:bulletEnabled val="1"/>
        </dgm:presLayoutVars>
      </dgm:prSet>
      <dgm:spPr/>
      <dgm:t>
        <a:bodyPr/>
        <a:lstStyle/>
        <a:p>
          <a:endParaRPr lang="en-US"/>
        </a:p>
      </dgm:t>
    </dgm:pt>
    <dgm:pt modelId="{9BF8DD65-2E1A-466A-B2BA-C49F85AF3E97}" type="pres">
      <dgm:prSet presAssocID="{D99A3000-F5F7-474B-9922-7E58C2DEA182}" presName="spacer" presStyleCnt="0"/>
      <dgm:spPr/>
    </dgm:pt>
    <dgm:pt modelId="{FE488155-9197-4EC0-9B86-98856A3F2E7A}" type="pres">
      <dgm:prSet presAssocID="{AD9BF26E-844B-42F7-819B-A124066DD815}" presName="comp" presStyleCnt="0"/>
      <dgm:spPr/>
    </dgm:pt>
    <dgm:pt modelId="{D98E08F2-9200-481F-8809-BE3DFDE4DE3D}" type="pres">
      <dgm:prSet presAssocID="{AD9BF26E-844B-42F7-819B-A124066DD815}" presName="box" presStyleLbl="node1" presStyleIdx="1" presStyleCnt="2"/>
      <dgm:spPr/>
      <dgm:t>
        <a:bodyPr/>
        <a:lstStyle/>
        <a:p>
          <a:endParaRPr lang="en-US"/>
        </a:p>
      </dgm:t>
    </dgm:pt>
    <dgm:pt modelId="{1004CEEF-B8BC-49C4-908C-692AB02C7408}" type="pres">
      <dgm:prSet presAssocID="{AD9BF26E-844B-42F7-819B-A124066DD815}" presName="img" presStyleLbl="fgImgPlace1" presStyleIdx="1" presStyleCnt="2"/>
      <dgm:spPr>
        <a:blipFill rotWithShape="0">
          <a:blip xmlns:r="http://schemas.openxmlformats.org/officeDocument/2006/relationships" r:embed="rId2"/>
          <a:stretch>
            <a:fillRect/>
          </a:stretch>
        </a:blipFill>
      </dgm:spPr>
    </dgm:pt>
    <dgm:pt modelId="{3FC2AEC5-4741-4FA9-8560-98B295C41BC4}" type="pres">
      <dgm:prSet presAssocID="{AD9BF26E-844B-42F7-819B-A124066DD815}" presName="text" presStyleLbl="node1" presStyleIdx="1" presStyleCnt="2">
        <dgm:presLayoutVars>
          <dgm:bulletEnabled val="1"/>
        </dgm:presLayoutVars>
      </dgm:prSet>
      <dgm:spPr/>
      <dgm:t>
        <a:bodyPr/>
        <a:lstStyle/>
        <a:p>
          <a:endParaRPr lang="en-US"/>
        </a:p>
      </dgm:t>
    </dgm:pt>
  </dgm:ptLst>
  <dgm:cxnLst>
    <dgm:cxn modelId="{16FC3C6A-189E-4AC7-8010-0B2579CDD373}" type="presOf" srcId="{B2AD2131-950C-4E98-93F6-E893B844FA09}" destId="{D98E08F2-9200-481F-8809-BE3DFDE4DE3D}" srcOrd="0" destOrd="2" presId="urn:microsoft.com/office/officeart/2005/8/layout/vList4#5"/>
    <dgm:cxn modelId="{9D0E99AE-A00C-4F78-93F2-5C49C14547CC}" type="presOf" srcId="{0B97ABE3-6A8B-45E7-9A80-FF0A63DC4D17}" destId="{60528CE1-4B3E-41A2-8D00-D6FF8E2EA37C}" srcOrd="1" destOrd="0" presId="urn:microsoft.com/office/officeart/2005/8/layout/vList4#5"/>
    <dgm:cxn modelId="{412DEF5A-CAEB-49D3-A16E-06346ECB1071}" srcId="{0B97ABE3-6A8B-45E7-9A80-FF0A63DC4D17}" destId="{19414A2D-D350-44CC-82A6-5739B05133AD}" srcOrd="1" destOrd="0" parTransId="{60C561BA-9227-48E4-931A-DE13E1472EF8}" sibTransId="{CD2EBA33-C119-4B33-8F9B-5657BB667F69}"/>
    <dgm:cxn modelId="{8D2AE75E-BBEA-4155-AFF0-211E0D1C2DDC}" type="presOf" srcId="{4B8EF25A-8028-4F1D-BA96-9882CBB7CF1A}" destId="{7B22917B-7029-4085-B7D8-A73A6088B528}" srcOrd="0" destOrd="1" presId="urn:microsoft.com/office/officeart/2005/8/layout/vList4#5"/>
    <dgm:cxn modelId="{B4E42837-8F76-43A7-B2EA-02623EE6066F}" type="presOf" srcId="{19414A2D-D350-44CC-82A6-5739B05133AD}" destId="{7B22917B-7029-4085-B7D8-A73A6088B528}" srcOrd="0" destOrd="2" presId="urn:microsoft.com/office/officeart/2005/8/layout/vList4#5"/>
    <dgm:cxn modelId="{2AA31754-66CC-4383-99DC-0A0671E26CD2}" type="presOf" srcId="{B2AD2131-950C-4E98-93F6-E893B844FA09}" destId="{3FC2AEC5-4741-4FA9-8560-98B295C41BC4}" srcOrd="1" destOrd="2" presId="urn:microsoft.com/office/officeart/2005/8/layout/vList4#5"/>
    <dgm:cxn modelId="{2F7C324D-5D88-4490-9F19-F454F9B8C7AD}" srcId="{AD9BF26E-844B-42F7-819B-A124066DD815}" destId="{2B9A10BB-42D1-4AEE-A8DE-8AF8DFC1EA1A}" srcOrd="0" destOrd="0" parTransId="{0401BCF9-959E-445D-BCFC-4C00E215A4E4}" sibTransId="{C7746832-DF5D-454F-9D78-E56BABA44503}"/>
    <dgm:cxn modelId="{31166F1A-87EF-46DE-86A9-247CAACD7DC9}" srcId="{0B97ABE3-6A8B-45E7-9A80-FF0A63DC4D17}" destId="{4B8EF25A-8028-4F1D-BA96-9882CBB7CF1A}" srcOrd="0" destOrd="0" parTransId="{DECA6486-0D34-4077-89C0-108C4BA9D3F0}" sibTransId="{62838B52-9B54-44B1-96E3-4325AEA69446}"/>
    <dgm:cxn modelId="{B0C4DD8A-5D15-46A4-A464-353F39086E09}" srcId="{B28244C4-F161-4476-A83D-C2D053C595CA}" destId="{0B97ABE3-6A8B-45E7-9A80-FF0A63DC4D17}" srcOrd="0" destOrd="0" parTransId="{5F67695E-2E5E-4E41-89D8-6777B9AEF506}" sibTransId="{D99A3000-F5F7-474B-9922-7E58C2DEA182}"/>
    <dgm:cxn modelId="{7A5C431E-3519-4E91-8F77-4285AD39ED9C}" type="presOf" srcId="{19414A2D-D350-44CC-82A6-5739B05133AD}" destId="{60528CE1-4B3E-41A2-8D00-D6FF8E2EA37C}" srcOrd="1" destOrd="2" presId="urn:microsoft.com/office/officeart/2005/8/layout/vList4#5"/>
    <dgm:cxn modelId="{1A549F04-0518-47B5-9533-A6FA431954F0}" srcId="{AD9BF26E-844B-42F7-819B-A124066DD815}" destId="{B2AD2131-950C-4E98-93F6-E893B844FA09}" srcOrd="1" destOrd="0" parTransId="{A1A722D8-2887-4314-8497-9116E64F7229}" sibTransId="{B4DEDD44-BDBD-401A-B5DE-E7A04AB62314}"/>
    <dgm:cxn modelId="{1AD66B73-64DF-4735-9F0E-AC6E3587550C}" srcId="{B28244C4-F161-4476-A83D-C2D053C595CA}" destId="{AD9BF26E-844B-42F7-819B-A124066DD815}" srcOrd="1" destOrd="0" parTransId="{8F83E01A-06D3-4F77-985C-61478B205CE5}" sibTransId="{4F6182C2-C743-4381-9E7C-59C1242F9721}"/>
    <dgm:cxn modelId="{7D345634-9E1C-40A8-A3B7-510897651903}" type="presOf" srcId="{4B8EF25A-8028-4F1D-BA96-9882CBB7CF1A}" destId="{60528CE1-4B3E-41A2-8D00-D6FF8E2EA37C}" srcOrd="1" destOrd="1" presId="urn:microsoft.com/office/officeart/2005/8/layout/vList4#5"/>
    <dgm:cxn modelId="{78C64803-96FC-40BE-BCC0-87B55383F7AC}" type="presOf" srcId="{2B9A10BB-42D1-4AEE-A8DE-8AF8DFC1EA1A}" destId="{3FC2AEC5-4741-4FA9-8560-98B295C41BC4}" srcOrd="1" destOrd="1" presId="urn:microsoft.com/office/officeart/2005/8/layout/vList4#5"/>
    <dgm:cxn modelId="{9980973D-F81B-4D0F-8ED1-3550281017B0}" type="presOf" srcId="{0B97ABE3-6A8B-45E7-9A80-FF0A63DC4D17}" destId="{7B22917B-7029-4085-B7D8-A73A6088B528}" srcOrd="0" destOrd="0" presId="urn:microsoft.com/office/officeart/2005/8/layout/vList4#5"/>
    <dgm:cxn modelId="{A8F2F1A4-BC52-4150-9980-FF3D56FF11CE}" type="presOf" srcId="{AD9BF26E-844B-42F7-819B-A124066DD815}" destId="{3FC2AEC5-4741-4FA9-8560-98B295C41BC4}" srcOrd="1" destOrd="0" presId="urn:microsoft.com/office/officeart/2005/8/layout/vList4#5"/>
    <dgm:cxn modelId="{2AA7D380-8796-4B98-8F6D-0EAB88D01D9A}" type="presOf" srcId="{B28244C4-F161-4476-A83D-C2D053C595CA}" destId="{F1A38361-5C63-4B87-AECE-8B2E3E20DF43}" srcOrd="0" destOrd="0" presId="urn:microsoft.com/office/officeart/2005/8/layout/vList4#5"/>
    <dgm:cxn modelId="{BEDF6DC6-B4A5-4DD6-A979-A6886C2FF9CC}" type="presOf" srcId="{2B9A10BB-42D1-4AEE-A8DE-8AF8DFC1EA1A}" destId="{D98E08F2-9200-481F-8809-BE3DFDE4DE3D}" srcOrd="0" destOrd="1" presId="urn:microsoft.com/office/officeart/2005/8/layout/vList4#5"/>
    <dgm:cxn modelId="{0D54A967-1564-4AC1-B89C-B3D832F6BE09}" type="presOf" srcId="{AD9BF26E-844B-42F7-819B-A124066DD815}" destId="{D98E08F2-9200-481F-8809-BE3DFDE4DE3D}" srcOrd="0" destOrd="0" presId="urn:microsoft.com/office/officeart/2005/8/layout/vList4#5"/>
    <dgm:cxn modelId="{B57ACEFC-DC8E-48D0-87C3-435322601B50}" type="presParOf" srcId="{F1A38361-5C63-4B87-AECE-8B2E3E20DF43}" destId="{19A33FE0-2E7C-43CC-8F36-6D665C3A15B0}" srcOrd="0" destOrd="0" presId="urn:microsoft.com/office/officeart/2005/8/layout/vList4#5"/>
    <dgm:cxn modelId="{8CA2C2A8-FAA3-4551-B887-0D09BE78E863}" type="presParOf" srcId="{19A33FE0-2E7C-43CC-8F36-6D665C3A15B0}" destId="{7B22917B-7029-4085-B7D8-A73A6088B528}" srcOrd="0" destOrd="0" presId="urn:microsoft.com/office/officeart/2005/8/layout/vList4#5"/>
    <dgm:cxn modelId="{564F9021-1E76-47B2-88EA-EA8EF4E643BE}" type="presParOf" srcId="{19A33FE0-2E7C-43CC-8F36-6D665C3A15B0}" destId="{1BE9423A-850E-432D-93E3-4FF19DE91676}" srcOrd="1" destOrd="0" presId="urn:microsoft.com/office/officeart/2005/8/layout/vList4#5"/>
    <dgm:cxn modelId="{E3AC156B-8463-4811-BB95-6F485F04A5CC}" type="presParOf" srcId="{19A33FE0-2E7C-43CC-8F36-6D665C3A15B0}" destId="{60528CE1-4B3E-41A2-8D00-D6FF8E2EA37C}" srcOrd="2" destOrd="0" presId="urn:microsoft.com/office/officeart/2005/8/layout/vList4#5"/>
    <dgm:cxn modelId="{94ABCEB2-9E8A-4B2D-A397-85C35ACF5304}" type="presParOf" srcId="{F1A38361-5C63-4B87-AECE-8B2E3E20DF43}" destId="{9BF8DD65-2E1A-466A-B2BA-C49F85AF3E97}" srcOrd="1" destOrd="0" presId="urn:microsoft.com/office/officeart/2005/8/layout/vList4#5"/>
    <dgm:cxn modelId="{A3BD16DA-AD22-467D-A9A0-D4E728791DC6}" type="presParOf" srcId="{F1A38361-5C63-4B87-AECE-8B2E3E20DF43}" destId="{FE488155-9197-4EC0-9B86-98856A3F2E7A}" srcOrd="2" destOrd="0" presId="urn:microsoft.com/office/officeart/2005/8/layout/vList4#5"/>
    <dgm:cxn modelId="{7F5E5E91-9E69-4337-9DC0-F3FA5EE23EDD}" type="presParOf" srcId="{FE488155-9197-4EC0-9B86-98856A3F2E7A}" destId="{D98E08F2-9200-481F-8809-BE3DFDE4DE3D}" srcOrd="0" destOrd="0" presId="urn:microsoft.com/office/officeart/2005/8/layout/vList4#5"/>
    <dgm:cxn modelId="{339CF9BC-0408-484F-AED7-6F754713FB9A}" type="presParOf" srcId="{FE488155-9197-4EC0-9B86-98856A3F2E7A}" destId="{1004CEEF-B8BC-49C4-908C-692AB02C7408}" srcOrd="1" destOrd="0" presId="urn:microsoft.com/office/officeart/2005/8/layout/vList4#5"/>
    <dgm:cxn modelId="{5057D7DE-D1F3-4845-B5C0-2B330C3F1A6A}" type="presParOf" srcId="{FE488155-9197-4EC0-9B86-98856A3F2E7A}" destId="{3FC2AEC5-4741-4FA9-8560-98B295C41BC4}" srcOrd="2" destOrd="0" presId="urn:microsoft.com/office/officeart/2005/8/layout/vList4#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1FEE9C6-0F1B-464C-9E4F-244CE63E1D1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AE6CFD3-C72A-4D67-BCD0-21700B0DC794}">
      <dgm:prSet phldrT="[Text]" custT="1"/>
      <dgm:spPr/>
      <dgm:t>
        <a:bodyPr/>
        <a:lstStyle/>
        <a:p>
          <a:r>
            <a:rPr lang="en-US" sz="1800" b="1" smtClean="0">
              <a:latin typeface="Times New Roman" pitchFamily="18" charset="0"/>
              <a:cs typeface="Times New Roman" pitchFamily="18" charset="0"/>
            </a:rPr>
            <a:t>Di chúc Hợp pháp</a:t>
          </a:r>
          <a:endParaRPr lang="en-US" sz="1800" b="1">
            <a:latin typeface="Times New Roman" pitchFamily="18" charset="0"/>
            <a:cs typeface="Times New Roman" pitchFamily="18" charset="0"/>
          </a:endParaRPr>
        </a:p>
      </dgm:t>
    </dgm:pt>
    <dgm:pt modelId="{58AEBEBB-304D-438F-8E23-F9AC497315DC}" type="parTrans" cxnId="{47B2E934-F881-4D20-8654-F3D61CDAB6DB}">
      <dgm:prSet/>
      <dgm:spPr/>
      <dgm:t>
        <a:bodyPr/>
        <a:lstStyle/>
        <a:p>
          <a:endParaRPr lang="en-US"/>
        </a:p>
      </dgm:t>
    </dgm:pt>
    <dgm:pt modelId="{72E55701-2FAA-4A46-AD72-E0DD15B0078B}" type="sibTrans" cxnId="{47B2E934-F881-4D20-8654-F3D61CDAB6DB}">
      <dgm:prSet/>
      <dgm:spPr/>
      <dgm:t>
        <a:bodyPr/>
        <a:lstStyle/>
        <a:p>
          <a:endParaRPr lang="en-US"/>
        </a:p>
      </dgm:t>
    </dgm:pt>
    <dgm:pt modelId="{4E2C2203-163A-4390-A0F6-E59B22E4EA91}">
      <dgm:prSet phldrT="[Text]" custT="1"/>
      <dgm:spPr/>
      <dgm:t>
        <a:bodyPr/>
        <a:lstStyle/>
        <a:p>
          <a:r>
            <a:rPr lang="en-US" sz="1800" b="1" smtClean="0">
              <a:latin typeface="Times New Roman" pitchFamily="18" charset="0"/>
              <a:cs typeface="Times New Roman" pitchFamily="18" charset="0"/>
            </a:rPr>
            <a:t>Người lập di chúc minh mẫn, sáng suốt trong khi lập di chúc, không bị lừa dối, đe dọa, cưỡng ép</a:t>
          </a:r>
          <a:endParaRPr lang="en-US" sz="1800" b="1">
            <a:latin typeface="Times New Roman" pitchFamily="18" charset="0"/>
            <a:cs typeface="Times New Roman" pitchFamily="18" charset="0"/>
          </a:endParaRPr>
        </a:p>
      </dgm:t>
    </dgm:pt>
    <dgm:pt modelId="{C416A21D-806C-4A37-A659-93C158C51224}" type="parTrans" cxnId="{AD67A9F0-A88E-4EC8-A74D-7118D0284058}">
      <dgm:prSet/>
      <dgm:spPr/>
      <dgm:t>
        <a:bodyPr/>
        <a:lstStyle/>
        <a:p>
          <a:endParaRPr lang="en-US"/>
        </a:p>
      </dgm:t>
    </dgm:pt>
    <dgm:pt modelId="{8B9F6E5E-4A59-446D-9269-8156BF974B26}" type="sibTrans" cxnId="{AD67A9F0-A88E-4EC8-A74D-7118D0284058}">
      <dgm:prSet/>
      <dgm:spPr/>
      <dgm:t>
        <a:bodyPr/>
        <a:lstStyle/>
        <a:p>
          <a:endParaRPr lang="en-US"/>
        </a:p>
      </dgm:t>
    </dgm:pt>
    <dgm:pt modelId="{B55EE57F-DD6A-49C9-BAD0-1BF292075ADF}">
      <dgm:prSet phldrT="[Text]" custT="1"/>
      <dgm:spPr/>
      <dgm:t>
        <a:bodyPr/>
        <a:lstStyle/>
        <a:p>
          <a:r>
            <a:rPr lang="en-US" sz="1800" b="1" smtClean="0">
              <a:latin typeface="Times New Roman" pitchFamily="18" charset="0"/>
              <a:cs typeface="Times New Roman" pitchFamily="18" charset="0"/>
            </a:rPr>
            <a:t>Nội dung di chúc không trái pháp luật, đạo đức xã hội,</a:t>
          </a:r>
          <a:endParaRPr lang="en-US" sz="1800" b="1">
            <a:latin typeface="Times New Roman" pitchFamily="18" charset="0"/>
            <a:cs typeface="Times New Roman" pitchFamily="18" charset="0"/>
          </a:endParaRPr>
        </a:p>
      </dgm:t>
    </dgm:pt>
    <dgm:pt modelId="{B0233F3E-9291-4E3C-B2D7-D093BF3F4365}" type="parTrans" cxnId="{46FE0F82-7061-4985-8B38-B1CF80878E0A}">
      <dgm:prSet/>
      <dgm:spPr/>
      <dgm:t>
        <a:bodyPr/>
        <a:lstStyle/>
        <a:p>
          <a:endParaRPr lang="en-US"/>
        </a:p>
      </dgm:t>
    </dgm:pt>
    <dgm:pt modelId="{EFFC050E-C654-49DB-BA9C-503BC7740341}" type="sibTrans" cxnId="{46FE0F82-7061-4985-8B38-B1CF80878E0A}">
      <dgm:prSet/>
      <dgm:spPr/>
      <dgm:t>
        <a:bodyPr/>
        <a:lstStyle/>
        <a:p>
          <a:endParaRPr lang="en-US"/>
        </a:p>
      </dgm:t>
    </dgm:pt>
    <dgm:pt modelId="{1B9DEAD2-DEB9-4AC6-BDF8-D917BD3B77EC}">
      <dgm:prSet phldrT="[Text]" custT="1"/>
      <dgm:spPr/>
      <dgm:t>
        <a:bodyPr/>
        <a:lstStyle/>
        <a:p>
          <a:r>
            <a:rPr lang="en-US" sz="1800" b="1" smtClean="0">
              <a:latin typeface="Times New Roman" pitchFamily="18" charset="0"/>
              <a:cs typeface="Times New Roman" pitchFamily="18" charset="0"/>
            </a:rPr>
            <a:t>Hình thức di chúc không trái quy định của PL</a:t>
          </a:r>
          <a:endParaRPr lang="en-US" sz="1800" b="1">
            <a:latin typeface="Times New Roman" pitchFamily="18" charset="0"/>
            <a:cs typeface="Times New Roman" pitchFamily="18" charset="0"/>
          </a:endParaRPr>
        </a:p>
      </dgm:t>
    </dgm:pt>
    <dgm:pt modelId="{0470CBCC-AEE0-4FF9-8832-7783684B3B37}" type="parTrans" cxnId="{02857B52-EB20-4EAF-B660-6860CA26D317}">
      <dgm:prSet/>
      <dgm:spPr/>
      <dgm:t>
        <a:bodyPr/>
        <a:lstStyle/>
        <a:p>
          <a:endParaRPr lang="en-US"/>
        </a:p>
      </dgm:t>
    </dgm:pt>
    <dgm:pt modelId="{7FF89A16-402D-46F0-A2E1-9D70F931984D}" type="sibTrans" cxnId="{02857B52-EB20-4EAF-B660-6860CA26D317}">
      <dgm:prSet/>
      <dgm:spPr/>
      <dgm:t>
        <a:bodyPr/>
        <a:lstStyle/>
        <a:p>
          <a:endParaRPr lang="en-US"/>
        </a:p>
      </dgm:t>
    </dgm:pt>
    <dgm:pt modelId="{1C40EBD8-2453-4317-8FB0-AE7CCC1F0C0C}" type="pres">
      <dgm:prSet presAssocID="{71FEE9C6-0F1B-464C-9E4F-244CE63E1D14}" presName="hierChild1" presStyleCnt="0">
        <dgm:presLayoutVars>
          <dgm:chPref val="1"/>
          <dgm:dir/>
          <dgm:animOne val="branch"/>
          <dgm:animLvl val="lvl"/>
          <dgm:resizeHandles/>
        </dgm:presLayoutVars>
      </dgm:prSet>
      <dgm:spPr/>
      <dgm:t>
        <a:bodyPr/>
        <a:lstStyle/>
        <a:p>
          <a:endParaRPr lang="en-US"/>
        </a:p>
      </dgm:t>
    </dgm:pt>
    <dgm:pt modelId="{5E9E1517-C503-4247-920A-DC36914A5553}" type="pres">
      <dgm:prSet presAssocID="{5AE6CFD3-C72A-4D67-BCD0-21700B0DC794}" presName="hierRoot1" presStyleCnt="0"/>
      <dgm:spPr/>
    </dgm:pt>
    <dgm:pt modelId="{9BC02F08-9668-4225-8328-20E95C07B113}" type="pres">
      <dgm:prSet presAssocID="{5AE6CFD3-C72A-4D67-BCD0-21700B0DC794}" presName="composite" presStyleCnt="0"/>
      <dgm:spPr/>
    </dgm:pt>
    <dgm:pt modelId="{7C7BD8C2-EA7E-47D8-976B-BDC61DF67A7C}" type="pres">
      <dgm:prSet presAssocID="{5AE6CFD3-C72A-4D67-BCD0-21700B0DC794}" presName="background" presStyleLbl="node0" presStyleIdx="0" presStyleCnt="1"/>
      <dgm:spPr/>
    </dgm:pt>
    <dgm:pt modelId="{DAAF459F-6135-439C-AA99-393434B8DEF5}" type="pres">
      <dgm:prSet presAssocID="{5AE6CFD3-C72A-4D67-BCD0-21700B0DC794}" presName="text" presStyleLbl="fgAcc0" presStyleIdx="0" presStyleCnt="1" custScaleX="130421" custScaleY="25890">
        <dgm:presLayoutVars>
          <dgm:chPref val="3"/>
        </dgm:presLayoutVars>
      </dgm:prSet>
      <dgm:spPr/>
      <dgm:t>
        <a:bodyPr/>
        <a:lstStyle/>
        <a:p>
          <a:endParaRPr lang="en-US"/>
        </a:p>
      </dgm:t>
    </dgm:pt>
    <dgm:pt modelId="{5ABFDD2A-B58D-49D4-9FE2-E1F0AED6AAE5}" type="pres">
      <dgm:prSet presAssocID="{5AE6CFD3-C72A-4D67-BCD0-21700B0DC794}" presName="hierChild2" presStyleCnt="0"/>
      <dgm:spPr/>
    </dgm:pt>
    <dgm:pt modelId="{43AC8ABE-EBB4-4C52-A916-DB98C7DA9F3A}" type="pres">
      <dgm:prSet presAssocID="{C416A21D-806C-4A37-A659-93C158C51224}" presName="Name10" presStyleLbl="parChTrans1D2" presStyleIdx="0" presStyleCnt="3"/>
      <dgm:spPr/>
      <dgm:t>
        <a:bodyPr/>
        <a:lstStyle/>
        <a:p>
          <a:endParaRPr lang="en-US"/>
        </a:p>
      </dgm:t>
    </dgm:pt>
    <dgm:pt modelId="{295BAF9A-82BD-4C7B-820E-53201938977E}" type="pres">
      <dgm:prSet presAssocID="{4E2C2203-163A-4390-A0F6-E59B22E4EA91}" presName="hierRoot2" presStyleCnt="0"/>
      <dgm:spPr/>
    </dgm:pt>
    <dgm:pt modelId="{3AB0C391-2D9B-4429-ACD0-B4F1EEDB74CE}" type="pres">
      <dgm:prSet presAssocID="{4E2C2203-163A-4390-A0F6-E59B22E4EA91}" presName="composite2" presStyleCnt="0"/>
      <dgm:spPr/>
    </dgm:pt>
    <dgm:pt modelId="{7EAD7C45-5D3A-40F7-8EC3-538E5203EE8D}" type="pres">
      <dgm:prSet presAssocID="{4E2C2203-163A-4390-A0F6-E59B22E4EA91}" presName="background2" presStyleLbl="node2" presStyleIdx="0" presStyleCnt="3"/>
      <dgm:spPr/>
    </dgm:pt>
    <dgm:pt modelId="{F78C3810-1FF6-4B32-B523-E7A6CC5A0831}" type="pres">
      <dgm:prSet presAssocID="{4E2C2203-163A-4390-A0F6-E59B22E4EA91}" presName="text2" presStyleLbl="fgAcc2" presStyleIdx="0" presStyleCnt="3" custScaleX="126436" custScaleY="157824">
        <dgm:presLayoutVars>
          <dgm:chPref val="3"/>
        </dgm:presLayoutVars>
      </dgm:prSet>
      <dgm:spPr/>
      <dgm:t>
        <a:bodyPr/>
        <a:lstStyle/>
        <a:p>
          <a:endParaRPr lang="en-US"/>
        </a:p>
      </dgm:t>
    </dgm:pt>
    <dgm:pt modelId="{ACC68915-2571-40CA-AEDC-55798B81F53D}" type="pres">
      <dgm:prSet presAssocID="{4E2C2203-163A-4390-A0F6-E59B22E4EA91}" presName="hierChild3" presStyleCnt="0"/>
      <dgm:spPr/>
    </dgm:pt>
    <dgm:pt modelId="{FA01B701-3D79-40F5-A631-AB0B6344BA7C}" type="pres">
      <dgm:prSet presAssocID="{B0233F3E-9291-4E3C-B2D7-D093BF3F4365}" presName="Name10" presStyleLbl="parChTrans1D2" presStyleIdx="1" presStyleCnt="3"/>
      <dgm:spPr/>
      <dgm:t>
        <a:bodyPr/>
        <a:lstStyle/>
        <a:p>
          <a:endParaRPr lang="en-US"/>
        </a:p>
      </dgm:t>
    </dgm:pt>
    <dgm:pt modelId="{EB4379D8-214C-4D40-8227-4ACDD8440206}" type="pres">
      <dgm:prSet presAssocID="{B55EE57F-DD6A-49C9-BAD0-1BF292075ADF}" presName="hierRoot2" presStyleCnt="0"/>
      <dgm:spPr/>
    </dgm:pt>
    <dgm:pt modelId="{6E0AC00B-39CD-483B-B4C1-3624A58E7430}" type="pres">
      <dgm:prSet presAssocID="{B55EE57F-DD6A-49C9-BAD0-1BF292075ADF}" presName="composite2" presStyleCnt="0"/>
      <dgm:spPr/>
    </dgm:pt>
    <dgm:pt modelId="{FF36E168-14EF-4205-BBDF-DADF50A8D96F}" type="pres">
      <dgm:prSet presAssocID="{B55EE57F-DD6A-49C9-BAD0-1BF292075ADF}" presName="background2" presStyleLbl="node2" presStyleIdx="1" presStyleCnt="3"/>
      <dgm:spPr/>
    </dgm:pt>
    <dgm:pt modelId="{7A9655CA-79D4-4344-910F-48366A37CE51}" type="pres">
      <dgm:prSet presAssocID="{B55EE57F-DD6A-49C9-BAD0-1BF292075ADF}" presName="text2" presStyleLbl="fgAcc2" presStyleIdx="1" presStyleCnt="3" custScaleX="126436" custScaleY="157824">
        <dgm:presLayoutVars>
          <dgm:chPref val="3"/>
        </dgm:presLayoutVars>
      </dgm:prSet>
      <dgm:spPr/>
      <dgm:t>
        <a:bodyPr/>
        <a:lstStyle/>
        <a:p>
          <a:endParaRPr lang="en-US"/>
        </a:p>
      </dgm:t>
    </dgm:pt>
    <dgm:pt modelId="{F3C21D89-14B8-4583-A163-CA4D0F6B2E26}" type="pres">
      <dgm:prSet presAssocID="{B55EE57F-DD6A-49C9-BAD0-1BF292075ADF}" presName="hierChild3" presStyleCnt="0"/>
      <dgm:spPr/>
    </dgm:pt>
    <dgm:pt modelId="{49F6F7C4-7090-49CF-986A-077B124BC8A9}" type="pres">
      <dgm:prSet presAssocID="{0470CBCC-AEE0-4FF9-8832-7783684B3B37}" presName="Name10" presStyleLbl="parChTrans1D2" presStyleIdx="2" presStyleCnt="3"/>
      <dgm:spPr/>
      <dgm:t>
        <a:bodyPr/>
        <a:lstStyle/>
        <a:p>
          <a:endParaRPr lang="en-US"/>
        </a:p>
      </dgm:t>
    </dgm:pt>
    <dgm:pt modelId="{C0A088A4-689C-4B32-95E1-205798916400}" type="pres">
      <dgm:prSet presAssocID="{1B9DEAD2-DEB9-4AC6-BDF8-D917BD3B77EC}" presName="hierRoot2" presStyleCnt="0"/>
      <dgm:spPr/>
    </dgm:pt>
    <dgm:pt modelId="{F02E3926-A296-42CF-9CEF-34771DE4E9D2}" type="pres">
      <dgm:prSet presAssocID="{1B9DEAD2-DEB9-4AC6-BDF8-D917BD3B77EC}" presName="composite2" presStyleCnt="0"/>
      <dgm:spPr/>
    </dgm:pt>
    <dgm:pt modelId="{68CB3EE8-998E-4CBC-8B8D-C9386D6344DC}" type="pres">
      <dgm:prSet presAssocID="{1B9DEAD2-DEB9-4AC6-BDF8-D917BD3B77EC}" presName="background2" presStyleLbl="node2" presStyleIdx="2" presStyleCnt="3"/>
      <dgm:spPr/>
    </dgm:pt>
    <dgm:pt modelId="{9AE9AA1B-AFDF-4891-9EB2-E506FF40456C}" type="pres">
      <dgm:prSet presAssocID="{1B9DEAD2-DEB9-4AC6-BDF8-D917BD3B77EC}" presName="text2" presStyleLbl="fgAcc2" presStyleIdx="2" presStyleCnt="3" custScaleX="126436" custScaleY="157824">
        <dgm:presLayoutVars>
          <dgm:chPref val="3"/>
        </dgm:presLayoutVars>
      </dgm:prSet>
      <dgm:spPr/>
      <dgm:t>
        <a:bodyPr/>
        <a:lstStyle/>
        <a:p>
          <a:endParaRPr lang="en-US"/>
        </a:p>
      </dgm:t>
    </dgm:pt>
    <dgm:pt modelId="{7D4C71EC-2AAD-4F0A-AC40-1DE8A2646361}" type="pres">
      <dgm:prSet presAssocID="{1B9DEAD2-DEB9-4AC6-BDF8-D917BD3B77EC}" presName="hierChild3" presStyleCnt="0"/>
      <dgm:spPr/>
    </dgm:pt>
  </dgm:ptLst>
  <dgm:cxnLst>
    <dgm:cxn modelId="{AD67A9F0-A88E-4EC8-A74D-7118D0284058}" srcId="{5AE6CFD3-C72A-4D67-BCD0-21700B0DC794}" destId="{4E2C2203-163A-4390-A0F6-E59B22E4EA91}" srcOrd="0" destOrd="0" parTransId="{C416A21D-806C-4A37-A659-93C158C51224}" sibTransId="{8B9F6E5E-4A59-446D-9269-8156BF974B26}"/>
    <dgm:cxn modelId="{02857B52-EB20-4EAF-B660-6860CA26D317}" srcId="{5AE6CFD3-C72A-4D67-BCD0-21700B0DC794}" destId="{1B9DEAD2-DEB9-4AC6-BDF8-D917BD3B77EC}" srcOrd="2" destOrd="0" parTransId="{0470CBCC-AEE0-4FF9-8832-7783684B3B37}" sibTransId="{7FF89A16-402D-46F0-A2E1-9D70F931984D}"/>
    <dgm:cxn modelId="{46C0D949-4604-4A70-9574-C04BE96F5AE5}" type="presOf" srcId="{B55EE57F-DD6A-49C9-BAD0-1BF292075ADF}" destId="{7A9655CA-79D4-4344-910F-48366A37CE51}" srcOrd="0" destOrd="0" presId="urn:microsoft.com/office/officeart/2005/8/layout/hierarchy1"/>
    <dgm:cxn modelId="{621060C9-0C39-4596-9147-8A12D2A3421D}" type="presOf" srcId="{C416A21D-806C-4A37-A659-93C158C51224}" destId="{43AC8ABE-EBB4-4C52-A916-DB98C7DA9F3A}" srcOrd="0" destOrd="0" presId="urn:microsoft.com/office/officeart/2005/8/layout/hierarchy1"/>
    <dgm:cxn modelId="{6A329BA2-EF7B-43F6-A8F2-5BC230BD7E71}" type="presOf" srcId="{5AE6CFD3-C72A-4D67-BCD0-21700B0DC794}" destId="{DAAF459F-6135-439C-AA99-393434B8DEF5}" srcOrd="0" destOrd="0" presId="urn:microsoft.com/office/officeart/2005/8/layout/hierarchy1"/>
    <dgm:cxn modelId="{787137DA-2D63-4319-95A1-7064390119C3}" type="presOf" srcId="{1B9DEAD2-DEB9-4AC6-BDF8-D917BD3B77EC}" destId="{9AE9AA1B-AFDF-4891-9EB2-E506FF40456C}" srcOrd="0" destOrd="0" presId="urn:microsoft.com/office/officeart/2005/8/layout/hierarchy1"/>
    <dgm:cxn modelId="{66B50B66-9FE7-419F-A459-F6406129266B}" type="presOf" srcId="{0470CBCC-AEE0-4FF9-8832-7783684B3B37}" destId="{49F6F7C4-7090-49CF-986A-077B124BC8A9}" srcOrd="0" destOrd="0" presId="urn:microsoft.com/office/officeart/2005/8/layout/hierarchy1"/>
    <dgm:cxn modelId="{47B2E934-F881-4D20-8654-F3D61CDAB6DB}" srcId="{71FEE9C6-0F1B-464C-9E4F-244CE63E1D14}" destId="{5AE6CFD3-C72A-4D67-BCD0-21700B0DC794}" srcOrd="0" destOrd="0" parTransId="{58AEBEBB-304D-438F-8E23-F9AC497315DC}" sibTransId="{72E55701-2FAA-4A46-AD72-E0DD15B0078B}"/>
    <dgm:cxn modelId="{350C42C6-6A55-4605-95E1-D8EF6062DB22}" type="presOf" srcId="{71FEE9C6-0F1B-464C-9E4F-244CE63E1D14}" destId="{1C40EBD8-2453-4317-8FB0-AE7CCC1F0C0C}" srcOrd="0" destOrd="0" presId="urn:microsoft.com/office/officeart/2005/8/layout/hierarchy1"/>
    <dgm:cxn modelId="{C787A582-E11D-489D-972A-9A1631978740}" type="presOf" srcId="{B0233F3E-9291-4E3C-B2D7-D093BF3F4365}" destId="{FA01B701-3D79-40F5-A631-AB0B6344BA7C}" srcOrd="0" destOrd="0" presId="urn:microsoft.com/office/officeart/2005/8/layout/hierarchy1"/>
    <dgm:cxn modelId="{71E3360D-C968-4923-85F4-3BC2980C3A4D}" type="presOf" srcId="{4E2C2203-163A-4390-A0F6-E59B22E4EA91}" destId="{F78C3810-1FF6-4B32-B523-E7A6CC5A0831}" srcOrd="0" destOrd="0" presId="urn:microsoft.com/office/officeart/2005/8/layout/hierarchy1"/>
    <dgm:cxn modelId="{46FE0F82-7061-4985-8B38-B1CF80878E0A}" srcId="{5AE6CFD3-C72A-4D67-BCD0-21700B0DC794}" destId="{B55EE57F-DD6A-49C9-BAD0-1BF292075ADF}" srcOrd="1" destOrd="0" parTransId="{B0233F3E-9291-4E3C-B2D7-D093BF3F4365}" sibTransId="{EFFC050E-C654-49DB-BA9C-503BC7740341}"/>
    <dgm:cxn modelId="{C4CA827C-6ACA-437E-ACB3-77962F5E01F7}" type="presParOf" srcId="{1C40EBD8-2453-4317-8FB0-AE7CCC1F0C0C}" destId="{5E9E1517-C503-4247-920A-DC36914A5553}" srcOrd="0" destOrd="0" presId="urn:microsoft.com/office/officeart/2005/8/layout/hierarchy1"/>
    <dgm:cxn modelId="{DC5310F5-5320-43A2-A521-58C1A9B8F204}" type="presParOf" srcId="{5E9E1517-C503-4247-920A-DC36914A5553}" destId="{9BC02F08-9668-4225-8328-20E95C07B113}" srcOrd="0" destOrd="0" presId="urn:microsoft.com/office/officeart/2005/8/layout/hierarchy1"/>
    <dgm:cxn modelId="{1C272053-89D1-4DE1-8566-12E4774F4509}" type="presParOf" srcId="{9BC02F08-9668-4225-8328-20E95C07B113}" destId="{7C7BD8C2-EA7E-47D8-976B-BDC61DF67A7C}" srcOrd="0" destOrd="0" presId="urn:microsoft.com/office/officeart/2005/8/layout/hierarchy1"/>
    <dgm:cxn modelId="{C36DEFE0-E55F-4AAA-9B8B-BBC187E3F15F}" type="presParOf" srcId="{9BC02F08-9668-4225-8328-20E95C07B113}" destId="{DAAF459F-6135-439C-AA99-393434B8DEF5}" srcOrd="1" destOrd="0" presId="urn:microsoft.com/office/officeart/2005/8/layout/hierarchy1"/>
    <dgm:cxn modelId="{437300D2-6438-4E64-924A-28FA57BAD158}" type="presParOf" srcId="{5E9E1517-C503-4247-920A-DC36914A5553}" destId="{5ABFDD2A-B58D-49D4-9FE2-E1F0AED6AAE5}" srcOrd="1" destOrd="0" presId="urn:microsoft.com/office/officeart/2005/8/layout/hierarchy1"/>
    <dgm:cxn modelId="{F153F6ED-9B00-4EF3-A784-F95158BB1850}" type="presParOf" srcId="{5ABFDD2A-B58D-49D4-9FE2-E1F0AED6AAE5}" destId="{43AC8ABE-EBB4-4C52-A916-DB98C7DA9F3A}" srcOrd="0" destOrd="0" presId="urn:microsoft.com/office/officeart/2005/8/layout/hierarchy1"/>
    <dgm:cxn modelId="{698252E6-42CD-4B26-B9CC-127269DA0865}" type="presParOf" srcId="{5ABFDD2A-B58D-49D4-9FE2-E1F0AED6AAE5}" destId="{295BAF9A-82BD-4C7B-820E-53201938977E}" srcOrd="1" destOrd="0" presId="urn:microsoft.com/office/officeart/2005/8/layout/hierarchy1"/>
    <dgm:cxn modelId="{15C6708B-1148-44F4-B20B-642E7FD9FB72}" type="presParOf" srcId="{295BAF9A-82BD-4C7B-820E-53201938977E}" destId="{3AB0C391-2D9B-4429-ACD0-B4F1EEDB74CE}" srcOrd="0" destOrd="0" presId="urn:microsoft.com/office/officeart/2005/8/layout/hierarchy1"/>
    <dgm:cxn modelId="{33414E92-EBE2-4221-9957-C7BC50F9F492}" type="presParOf" srcId="{3AB0C391-2D9B-4429-ACD0-B4F1EEDB74CE}" destId="{7EAD7C45-5D3A-40F7-8EC3-538E5203EE8D}" srcOrd="0" destOrd="0" presId="urn:microsoft.com/office/officeart/2005/8/layout/hierarchy1"/>
    <dgm:cxn modelId="{92D28F2C-6B95-4DE4-81D1-A0C44BD7BD18}" type="presParOf" srcId="{3AB0C391-2D9B-4429-ACD0-B4F1EEDB74CE}" destId="{F78C3810-1FF6-4B32-B523-E7A6CC5A0831}" srcOrd="1" destOrd="0" presId="urn:microsoft.com/office/officeart/2005/8/layout/hierarchy1"/>
    <dgm:cxn modelId="{05633567-0565-4850-B900-C8FB22435A12}" type="presParOf" srcId="{295BAF9A-82BD-4C7B-820E-53201938977E}" destId="{ACC68915-2571-40CA-AEDC-55798B81F53D}" srcOrd="1" destOrd="0" presId="urn:microsoft.com/office/officeart/2005/8/layout/hierarchy1"/>
    <dgm:cxn modelId="{6D3C8B33-3048-41D8-ACCA-E13E1A7A0105}" type="presParOf" srcId="{5ABFDD2A-B58D-49D4-9FE2-E1F0AED6AAE5}" destId="{FA01B701-3D79-40F5-A631-AB0B6344BA7C}" srcOrd="2" destOrd="0" presId="urn:microsoft.com/office/officeart/2005/8/layout/hierarchy1"/>
    <dgm:cxn modelId="{2BA31B23-23A7-4550-A0BC-EDF0F7B326C0}" type="presParOf" srcId="{5ABFDD2A-B58D-49D4-9FE2-E1F0AED6AAE5}" destId="{EB4379D8-214C-4D40-8227-4ACDD8440206}" srcOrd="3" destOrd="0" presId="urn:microsoft.com/office/officeart/2005/8/layout/hierarchy1"/>
    <dgm:cxn modelId="{7F67E12C-3B39-423D-9835-19BF2FF178F7}" type="presParOf" srcId="{EB4379D8-214C-4D40-8227-4ACDD8440206}" destId="{6E0AC00B-39CD-483B-B4C1-3624A58E7430}" srcOrd="0" destOrd="0" presId="urn:microsoft.com/office/officeart/2005/8/layout/hierarchy1"/>
    <dgm:cxn modelId="{22822537-CB80-4033-9D78-BBE642A01318}" type="presParOf" srcId="{6E0AC00B-39CD-483B-B4C1-3624A58E7430}" destId="{FF36E168-14EF-4205-BBDF-DADF50A8D96F}" srcOrd="0" destOrd="0" presId="urn:microsoft.com/office/officeart/2005/8/layout/hierarchy1"/>
    <dgm:cxn modelId="{473EAF29-F4FA-4FBE-A5E8-D9E044C8E8B5}" type="presParOf" srcId="{6E0AC00B-39CD-483B-B4C1-3624A58E7430}" destId="{7A9655CA-79D4-4344-910F-48366A37CE51}" srcOrd="1" destOrd="0" presId="urn:microsoft.com/office/officeart/2005/8/layout/hierarchy1"/>
    <dgm:cxn modelId="{11004144-E143-4169-BC2D-5474AF805EF2}" type="presParOf" srcId="{EB4379D8-214C-4D40-8227-4ACDD8440206}" destId="{F3C21D89-14B8-4583-A163-CA4D0F6B2E26}" srcOrd="1" destOrd="0" presId="urn:microsoft.com/office/officeart/2005/8/layout/hierarchy1"/>
    <dgm:cxn modelId="{7D7E018A-095D-4D6A-A6C9-C5BEE2920674}" type="presParOf" srcId="{5ABFDD2A-B58D-49D4-9FE2-E1F0AED6AAE5}" destId="{49F6F7C4-7090-49CF-986A-077B124BC8A9}" srcOrd="4" destOrd="0" presId="urn:microsoft.com/office/officeart/2005/8/layout/hierarchy1"/>
    <dgm:cxn modelId="{74336A5D-A377-46AE-8187-97721C3DE558}" type="presParOf" srcId="{5ABFDD2A-B58D-49D4-9FE2-E1F0AED6AAE5}" destId="{C0A088A4-689C-4B32-95E1-205798916400}" srcOrd="5" destOrd="0" presId="urn:microsoft.com/office/officeart/2005/8/layout/hierarchy1"/>
    <dgm:cxn modelId="{3DFFCC6B-2CA1-4C91-8AD0-A355A690BD74}" type="presParOf" srcId="{C0A088A4-689C-4B32-95E1-205798916400}" destId="{F02E3926-A296-42CF-9CEF-34771DE4E9D2}" srcOrd="0" destOrd="0" presId="urn:microsoft.com/office/officeart/2005/8/layout/hierarchy1"/>
    <dgm:cxn modelId="{59762078-84EE-4AA7-B237-1E0D00F4344B}" type="presParOf" srcId="{F02E3926-A296-42CF-9CEF-34771DE4E9D2}" destId="{68CB3EE8-998E-4CBC-8B8D-C9386D6344DC}" srcOrd="0" destOrd="0" presId="urn:microsoft.com/office/officeart/2005/8/layout/hierarchy1"/>
    <dgm:cxn modelId="{82837CE0-0014-454C-A96C-6C6EC2C3CC60}" type="presParOf" srcId="{F02E3926-A296-42CF-9CEF-34771DE4E9D2}" destId="{9AE9AA1B-AFDF-4891-9EB2-E506FF40456C}" srcOrd="1" destOrd="0" presId="urn:microsoft.com/office/officeart/2005/8/layout/hierarchy1"/>
    <dgm:cxn modelId="{81A55D1F-1A69-409D-9DB3-51D4ED2BC58F}" type="presParOf" srcId="{C0A088A4-689C-4B32-95E1-205798916400}" destId="{7D4C71EC-2AAD-4F0A-AC40-1DE8A264636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530965E-AC97-40DB-8DFF-54F74107600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3E096F6-B115-4B60-82EB-13A48BB03BD3}">
      <dgm:prSet phldrT="[Text]" custT="1"/>
      <dgm:spPr/>
      <dgm:t>
        <a:bodyPr/>
        <a:lstStyle/>
        <a:p>
          <a:r>
            <a:rPr lang="en-US" sz="2800" b="1" smtClean="0">
              <a:latin typeface="Times New Roman" pitchFamily="18" charset="0"/>
              <a:cs typeface="Times New Roman" pitchFamily="18" charset="0"/>
            </a:rPr>
            <a:t>1</a:t>
          </a:r>
          <a:endParaRPr lang="en-US" sz="2800" b="1">
            <a:latin typeface="Times New Roman" pitchFamily="18" charset="0"/>
            <a:cs typeface="Times New Roman" pitchFamily="18" charset="0"/>
          </a:endParaRPr>
        </a:p>
      </dgm:t>
    </dgm:pt>
    <dgm:pt modelId="{115369D6-223E-4633-BAFF-B7F5FDF58FE7}" type="parTrans" cxnId="{6D421BA2-C81D-4B9C-BF76-4064D1F21BDD}">
      <dgm:prSet/>
      <dgm:spPr/>
      <dgm:t>
        <a:bodyPr/>
        <a:lstStyle/>
        <a:p>
          <a:endParaRPr lang="en-US" sz="2000">
            <a:latin typeface="Times New Roman" pitchFamily="18" charset="0"/>
            <a:cs typeface="Times New Roman" pitchFamily="18" charset="0"/>
          </a:endParaRPr>
        </a:p>
      </dgm:t>
    </dgm:pt>
    <dgm:pt modelId="{DF2F182F-65EC-4143-85ED-9F22020325A2}" type="sibTrans" cxnId="{6D421BA2-C81D-4B9C-BF76-4064D1F21BDD}">
      <dgm:prSet/>
      <dgm:spPr/>
      <dgm:t>
        <a:bodyPr/>
        <a:lstStyle/>
        <a:p>
          <a:endParaRPr lang="en-US" sz="2000">
            <a:latin typeface="Times New Roman" pitchFamily="18" charset="0"/>
            <a:cs typeface="Times New Roman" pitchFamily="18" charset="0"/>
          </a:endParaRPr>
        </a:p>
      </dgm:t>
    </dgm:pt>
    <dgm:pt modelId="{05FA3430-E9D9-4EEA-8925-39315F509EC1}">
      <dgm:prSet phldrT="[Text]" custT="1"/>
      <dgm:spPr/>
      <dgm:t>
        <a:bodyPr/>
        <a:lstStyle/>
        <a:p>
          <a:r>
            <a:rPr lang="pt-BR" sz="2000" smtClean="0">
              <a:latin typeface="Times New Roman" pitchFamily="18" charset="0"/>
              <a:cs typeface="Times New Roman" pitchFamily="18" charset="0"/>
            </a:rPr>
            <a:t>vợ, chồng, cha đẻ, mẹ đẻ, cha nuôi, mẹ nuôi, con đẻ, con nuôi của người chết;</a:t>
          </a:r>
          <a:endParaRPr lang="en-US" sz="2000">
            <a:latin typeface="Times New Roman" pitchFamily="18" charset="0"/>
            <a:cs typeface="Times New Roman" pitchFamily="18" charset="0"/>
          </a:endParaRPr>
        </a:p>
      </dgm:t>
    </dgm:pt>
    <dgm:pt modelId="{F784670A-B6B4-4B94-9237-D4484BB12B45}" type="parTrans" cxnId="{0BD9AEA1-13A6-4B41-96B8-A3711A069B35}">
      <dgm:prSet/>
      <dgm:spPr/>
      <dgm:t>
        <a:bodyPr/>
        <a:lstStyle/>
        <a:p>
          <a:endParaRPr lang="en-US" sz="2000">
            <a:latin typeface="Times New Roman" pitchFamily="18" charset="0"/>
            <a:cs typeface="Times New Roman" pitchFamily="18" charset="0"/>
          </a:endParaRPr>
        </a:p>
      </dgm:t>
    </dgm:pt>
    <dgm:pt modelId="{E11CBB65-F85B-49FE-A0DF-3B08D4272598}" type="sibTrans" cxnId="{0BD9AEA1-13A6-4B41-96B8-A3711A069B35}">
      <dgm:prSet/>
      <dgm:spPr/>
      <dgm:t>
        <a:bodyPr/>
        <a:lstStyle/>
        <a:p>
          <a:endParaRPr lang="en-US" sz="2000">
            <a:latin typeface="Times New Roman" pitchFamily="18" charset="0"/>
            <a:cs typeface="Times New Roman" pitchFamily="18" charset="0"/>
          </a:endParaRPr>
        </a:p>
      </dgm:t>
    </dgm:pt>
    <dgm:pt modelId="{37CE05A4-93CF-4759-A0A4-1B94B88343D1}">
      <dgm:prSet phldrT="[Text]" custT="1"/>
      <dgm:spPr/>
      <dgm:t>
        <a:bodyPr/>
        <a:lstStyle/>
        <a:p>
          <a:r>
            <a:rPr lang="en-US" sz="2800" b="1" smtClean="0">
              <a:latin typeface="Times New Roman" pitchFamily="18" charset="0"/>
              <a:cs typeface="Times New Roman" pitchFamily="18" charset="0"/>
            </a:rPr>
            <a:t>2</a:t>
          </a:r>
          <a:endParaRPr lang="en-US" sz="2800" b="1">
            <a:latin typeface="Times New Roman" pitchFamily="18" charset="0"/>
            <a:cs typeface="Times New Roman" pitchFamily="18" charset="0"/>
          </a:endParaRPr>
        </a:p>
      </dgm:t>
    </dgm:pt>
    <dgm:pt modelId="{2DB6949C-D863-44E6-BB83-34C3532BF99C}" type="parTrans" cxnId="{657BD27A-CEFF-487B-AB73-DEEA2835CD20}">
      <dgm:prSet/>
      <dgm:spPr/>
      <dgm:t>
        <a:bodyPr/>
        <a:lstStyle/>
        <a:p>
          <a:endParaRPr lang="en-US" sz="2000">
            <a:latin typeface="Times New Roman" pitchFamily="18" charset="0"/>
            <a:cs typeface="Times New Roman" pitchFamily="18" charset="0"/>
          </a:endParaRPr>
        </a:p>
      </dgm:t>
    </dgm:pt>
    <dgm:pt modelId="{90F6B34A-236C-4E70-B432-C09461649953}" type="sibTrans" cxnId="{657BD27A-CEFF-487B-AB73-DEEA2835CD20}">
      <dgm:prSet/>
      <dgm:spPr/>
      <dgm:t>
        <a:bodyPr/>
        <a:lstStyle/>
        <a:p>
          <a:endParaRPr lang="en-US" sz="2000">
            <a:latin typeface="Times New Roman" pitchFamily="18" charset="0"/>
            <a:cs typeface="Times New Roman" pitchFamily="18" charset="0"/>
          </a:endParaRPr>
        </a:p>
      </dgm:t>
    </dgm:pt>
    <dgm:pt modelId="{FD8002A9-E09A-4E73-9BD7-B45605A01EBB}">
      <dgm:prSet phldrT="[Text]" custT="1"/>
      <dgm:spPr/>
      <dgm:t>
        <a:bodyPr/>
        <a:lstStyle/>
        <a:p>
          <a:r>
            <a:rPr lang="pt-BR" sz="2000" smtClean="0">
              <a:latin typeface="Times New Roman" pitchFamily="18" charset="0"/>
              <a:cs typeface="Times New Roman" pitchFamily="18" charset="0"/>
            </a:rPr>
            <a:t>ông nội, bà nội, ông ngoại, bà ngoại, anh ruột, chị ruột, em ruột của người chết; cháu ruột của người chết mà người chết là ông nội, bà nội, ông ngoại, bà ngoại;</a:t>
          </a:r>
          <a:endParaRPr lang="en-US" sz="2000">
            <a:latin typeface="Times New Roman" pitchFamily="18" charset="0"/>
            <a:cs typeface="Times New Roman" pitchFamily="18" charset="0"/>
          </a:endParaRPr>
        </a:p>
      </dgm:t>
    </dgm:pt>
    <dgm:pt modelId="{EDB9D8AC-A684-44BC-9F7E-2A2B3E869CB9}" type="parTrans" cxnId="{2BFC7B72-9F70-4996-928C-BDAECCD902D6}">
      <dgm:prSet/>
      <dgm:spPr/>
      <dgm:t>
        <a:bodyPr/>
        <a:lstStyle/>
        <a:p>
          <a:endParaRPr lang="en-US" sz="2000">
            <a:latin typeface="Times New Roman" pitchFamily="18" charset="0"/>
            <a:cs typeface="Times New Roman" pitchFamily="18" charset="0"/>
          </a:endParaRPr>
        </a:p>
      </dgm:t>
    </dgm:pt>
    <dgm:pt modelId="{A5DE33A9-60D2-4345-97F2-7CEC6D24F7DB}" type="sibTrans" cxnId="{2BFC7B72-9F70-4996-928C-BDAECCD902D6}">
      <dgm:prSet/>
      <dgm:spPr/>
      <dgm:t>
        <a:bodyPr/>
        <a:lstStyle/>
        <a:p>
          <a:endParaRPr lang="en-US" sz="2000">
            <a:latin typeface="Times New Roman" pitchFamily="18" charset="0"/>
            <a:cs typeface="Times New Roman" pitchFamily="18" charset="0"/>
          </a:endParaRPr>
        </a:p>
      </dgm:t>
    </dgm:pt>
    <dgm:pt modelId="{A6138199-BD56-451E-A3A0-3ECEA154E122}">
      <dgm:prSet phldrT="[Text]" custT="1"/>
      <dgm:spPr/>
      <dgm:t>
        <a:bodyPr/>
        <a:lstStyle/>
        <a:p>
          <a:r>
            <a:rPr lang="en-US" sz="2800" b="1" smtClean="0">
              <a:latin typeface="Times New Roman" pitchFamily="18" charset="0"/>
              <a:cs typeface="Times New Roman" pitchFamily="18" charset="0"/>
            </a:rPr>
            <a:t>3</a:t>
          </a:r>
          <a:endParaRPr lang="en-US" sz="2800" b="1">
            <a:latin typeface="Times New Roman" pitchFamily="18" charset="0"/>
            <a:cs typeface="Times New Roman" pitchFamily="18" charset="0"/>
          </a:endParaRPr>
        </a:p>
      </dgm:t>
    </dgm:pt>
    <dgm:pt modelId="{CC8E045D-7DF7-4483-BAC2-60FA4160F670}" type="parTrans" cxnId="{9582963C-9664-4186-8E84-C2E994929C44}">
      <dgm:prSet/>
      <dgm:spPr/>
      <dgm:t>
        <a:bodyPr/>
        <a:lstStyle/>
        <a:p>
          <a:endParaRPr lang="en-US" sz="2000">
            <a:latin typeface="Times New Roman" pitchFamily="18" charset="0"/>
            <a:cs typeface="Times New Roman" pitchFamily="18" charset="0"/>
          </a:endParaRPr>
        </a:p>
      </dgm:t>
    </dgm:pt>
    <dgm:pt modelId="{8045B3A3-BD70-4619-8BE4-BAAB84730D36}" type="sibTrans" cxnId="{9582963C-9664-4186-8E84-C2E994929C44}">
      <dgm:prSet/>
      <dgm:spPr/>
      <dgm:t>
        <a:bodyPr/>
        <a:lstStyle/>
        <a:p>
          <a:endParaRPr lang="en-US" sz="2000">
            <a:latin typeface="Times New Roman" pitchFamily="18" charset="0"/>
            <a:cs typeface="Times New Roman" pitchFamily="18" charset="0"/>
          </a:endParaRPr>
        </a:p>
      </dgm:t>
    </dgm:pt>
    <dgm:pt modelId="{605375E2-937B-46EA-8F6E-F3D493A29A92}">
      <dgm:prSet phldrT="[Text]" custT="1"/>
      <dgm:spPr/>
      <dgm:t>
        <a:bodyPr/>
        <a:lstStyle/>
        <a:p>
          <a:r>
            <a:rPr lang="pt-BR" sz="2000" smtClean="0">
              <a:latin typeface="Times New Roman" pitchFamily="18" charset="0"/>
              <a:cs typeface="Times New Roman" pitchFamily="18" charset="0"/>
            </a:rPr>
            <a:t>cụ nội, cụ ngoại của người chết; bác ruột, chú ruột, cậu ruột, cô ruột, dì ruột của người chết; cháu ruột của người chết mà người chết là bác ruột, chú ruột, cậu ruột, cô ruột, dì ruột, chắt ruột của người chết mà người chết là cụ nội, cụ ngoại.</a:t>
          </a:r>
          <a:endParaRPr lang="en-US" sz="2000">
            <a:latin typeface="Times New Roman" pitchFamily="18" charset="0"/>
            <a:cs typeface="Times New Roman" pitchFamily="18" charset="0"/>
          </a:endParaRPr>
        </a:p>
      </dgm:t>
    </dgm:pt>
    <dgm:pt modelId="{D05D9E38-3A94-412F-8B01-216BCB78768C}" type="parTrans" cxnId="{A163853B-BD3E-4BE3-A478-7F8F853EC4A2}">
      <dgm:prSet/>
      <dgm:spPr/>
      <dgm:t>
        <a:bodyPr/>
        <a:lstStyle/>
        <a:p>
          <a:endParaRPr lang="en-US" sz="2000">
            <a:latin typeface="Times New Roman" pitchFamily="18" charset="0"/>
            <a:cs typeface="Times New Roman" pitchFamily="18" charset="0"/>
          </a:endParaRPr>
        </a:p>
      </dgm:t>
    </dgm:pt>
    <dgm:pt modelId="{14271DE6-2BAF-4EB4-BBB1-4DE903B53DF3}" type="sibTrans" cxnId="{A163853B-BD3E-4BE3-A478-7F8F853EC4A2}">
      <dgm:prSet/>
      <dgm:spPr/>
      <dgm:t>
        <a:bodyPr/>
        <a:lstStyle/>
        <a:p>
          <a:endParaRPr lang="en-US" sz="2000">
            <a:latin typeface="Times New Roman" pitchFamily="18" charset="0"/>
            <a:cs typeface="Times New Roman" pitchFamily="18" charset="0"/>
          </a:endParaRPr>
        </a:p>
      </dgm:t>
    </dgm:pt>
    <dgm:pt modelId="{DDF27094-EEC0-443F-B764-64212936A0D8}" type="pres">
      <dgm:prSet presAssocID="{F530965E-AC97-40DB-8DFF-54F74107600D}" presName="linearFlow" presStyleCnt="0">
        <dgm:presLayoutVars>
          <dgm:dir/>
          <dgm:animLvl val="lvl"/>
          <dgm:resizeHandles val="exact"/>
        </dgm:presLayoutVars>
      </dgm:prSet>
      <dgm:spPr/>
      <dgm:t>
        <a:bodyPr/>
        <a:lstStyle/>
        <a:p>
          <a:endParaRPr lang="en-US"/>
        </a:p>
      </dgm:t>
    </dgm:pt>
    <dgm:pt modelId="{1BBE28A3-7457-4372-8CEB-5E4E63A6B3D2}" type="pres">
      <dgm:prSet presAssocID="{33E096F6-B115-4B60-82EB-13A48BB03BD3}" presName="composite" presStyleCnt="0"/>
      <dgm:spPr/>
    </dgm:pt>
    <dgm:pt modelId="{5ECB9E42-5911-46A1-88F2-B76C7768E141}" type="pres">
      <dgm:prSet presAssocID="{33E096F6-B115-4B60-82EB-13A48BB03BD3}" presName="parentText" presStyleLbl="alignNode1" presStyleIdx="0" presStyleCnt="3">
        <dgm:presLayoutVars>
          <dgm:chMax val="1"/>
          <dgm:bulletEnabled val="1"/>
        </dgm:presLayoutVars>
      </dgm:prSet>
      <dgm:spPr/>
      <dgm:t>
        <a:bodyPr/>
        <a:lstStyle/>
        <a:p>
          <a:endParaRPr lang="en-US"/>
        </a:p>
      </dgm:t>
    </dgm:pt>
    <dgm:pt modelId="{161C7560-E30F-49AD-8DF5-A87C81A1B717}" type="pres">
      <dgm:prSet presAssocID="{33E096F6-B115-4B60-82EB-13A48BB03BD3}" presName="descendantText" presStyleLbl="alignAcc1" presStyleIdx="0" presStyleCnt="3" custScaleY="145498">
        <dgm:presLayoutVars>
          <dgm:bulletEnabled val="1"/>
        </dgm:presLayoutVars>
      </dgm:prSet>
      <dgm:spPr/>
      <dgm:t>
        <a:bodyPr/>
        <a:lstStyle/>
        <a:p>
          <a:endParaRPr lang="en-US"/>
        </a:p>
      </dgm:t>
    </dgm:pt>
    <dgm:pt modelId="{9DCEDEBC-0466-4517-99EA-39DFA9C8239D}" type="pres">
      <dgm:prSet presAssocID="{DF2F182F-65EC-4143-85ED-9F22020325A2}" presName="sp" presStyleCnt="0"/>
      <dgm:spPr/>
    </dgm:pt>
    <dgm:pt modelId="{C8C3C532-1B3B-4769-A90E-A681ACF4C21F}" type="pres">
      <dgm:prSet presAssocID="{37CE05A4-93CF-4759-A0A4-1B94B88343D1}" presName="composite" presStyleCnt="0"/>
      <dgm:spPr/>
    </dgm:pt>
    <dgm:pt modelId="{3D171D2D-C705-4BD2-BB24-31B81E22D88C}" type="pres">
      <dgm:prSet presAssocID="{37CE05A4-93CF-4759-A0A4-1B94B88343D1}" presName="parentText" presStyleLbl="alignNode1" presStyleIdx="1" presStyleCnt="3">
        <dgm:presLayoutVars>
          <dgm:chMax val="1"/>
          <dgm:bulletEnabled val="1"/>
        </dgm:presLayoutVars>
      </dgm:prSet>
      <dgm:spPr/>
      <dgm:t>
        <a:bodyPr/>
        <a:lstStyle/>
        <a:p>
          <a:endParaRPr lang="en-US"/>
        </a:p>
      </dgm:t>
    </dgm:pt>
    <dgm:pt modelId="{9264B88A-3D23-4C21-A91C-1C069FD029E1}" type="pres">
      <dgm:prSet presAssocID="{37CE05A4-93CF-4759-A0A4-1B94B88343D1}" presName="descendantText" presStyleLbl="alignAcc1" presStyleIdx="1" presStyleCnt="3" custScaleY="178354">
        <dgm:presLayoutVars>
          <dgm:bulletEnabled val="1"/>
        </dgm:presLayoutVars>
      </dgm:prSet>
      <dgm:spPr/>
      <dgm:t>
        <a:bodyPr/>
        <a:lstStyle/>
        <a:p>
          <a:endParaRPr lang="en-US"/>
        </a:p>
      </dgm:t>
    </dgm:pt>
    <dgm:pt modelId="{836766A2-7DAD-4EC5-8479-3461E64E5696}" type="pres">
      <dgm:prSet presAssocID="{90F6B34A-236C-4E70-B432-C09461649953}" presName="sp" presStyleCnt="0"/>
      <dgm:spPr/>
    </dgm:pt>
    <dgm:pt modelId="{CF696A5A-EB90-4690-AD95-C261B36D05B9}" type="pres">
      <dgm:prSet presAssocID="{A6138199-BD56-451E-A3A0-3ECEA154E122}" presName="composite" presStyleCnt="0"/>
      <dgm:spPr/>
    </dgm:pt>
    <dgm:pt modelId="{7566275B-73CB-45CD-A115-83FD1EDEB774}" type="pres">
      <dgm:prSet presAssocID="{A6138199-BD56-451E-A3A0-3ECEA154E122}" presName="parentText" presStyleLbl="alignNode1" presStyleIdx="2" presStyleCnt="3">
        <dgm:presLayoutVars>
          <dgm:chMax val="1"/>
          <dgm:bulletEnabled val="1"/>
        </dgm:presLayoutVars>
      </dgm:prSet>
      <dgm:spPr/>
      <dgm:t>
        <a:bodyPr/>
        <a:lstStyle/>
        <a:p>
          <a:endParaRPr lang="en-US"/>
        </a:p>
      </dgm:t>
    </dgm:pt>
    <dgm:pt modelId="{591F8B50-7DC8-4B0F-B219-2CDE9CC9C650}" type="pres">
      <dgm:prSet presAssocID="{A6138199-BD56-451E-A3A0-3ECEA154E122}" presName="descendantText" presStyleLbl="alignAcc1" presStyleIdx="2" presStyleCnt="3" custScaleY="178354">
        <dgm:presLayoutVars>
          <dgm:bulletEnabled val="1"/>
        </dgm:presLayoutVars>
      </dgm:prSet>
      <dgm:spPr/>
      <dgm:t>
        <a:bodyPr/>
        <a:lstStyle/>
        <a:p>
          <a:endParaRPr lang="en-US"/>
        </a:p>
      </dgm:t>
    </dgm:pt>
  </dgm:ptLst>
  <dgm:cxnLst>
    <dgm:cxn modelId="{1F4BED58-8FE4-48C4-8A00-0A2F3C1D1578}" type="presOf" srcId="{A6138199-BD56-451E-A3A0-3ECEA154E122}" destId="{7566275B-73CB-45CD-A115-83FD1EDEB774}" srcOrd="0" destOrd="0" presId="urn:microsoft.com/office/officeart/2005/8/layout/chevron2"/>
    <dgm:cxn modelId="{8162394E-AF35-4148-ABB6-C775DE8E97F7}" type="presOf" srcId="{FD8002A9-E09A-4E73-9BD7-B45605A01EBB}" destId="{9264B88A-3D23-4C21-A91C-1C069FD029E1}" srcOrd="0" destOrd="0" presId="urn:microsoft.com/office/officeart/2005/8/layout/chevron2"/>
    <dgm:cxn modelId="{6D421BA2-C81D-4B9C-BF76-4064D1F21BDD}" srcId="{F530965E-AC97-40DB-8DFF-54F74107600D}" destId="{33E096F6-B115-4B60-82EB-13A48BB03BD3}" srcOrd="0" destOrd="0" parTransId="{115369D6-223E-4633-BAFF-B7F5FDF58FE7}" sibTransId="{DF2F182F-65EC-4143-85ED-9F22020325A2}"/>
    <dgm:cxn modelId="{2BFC7B72-9F70-4996-928C-BDAECCD902D6}" srcId="{37CE05A4-93CF-4759-A0A4-1B94B88343D1}" destId="{FD8002A9-E09A-4E73-9BD7-B45605A01EBB}" srcOrd="0" destOrd="0" parTransId="{EDB9D8AC-A684-44BC-9F7E-2A2B3E869CB9}" sibTransId="{A5DE33A9-60D2-4345-97F2-7CEC6D24F7DB}"/>
    <dgm:cxn modelId="{A163853B-BD3E-4BE3-A478-7F8F853EC4A2}" srcId="{A6138199-BD56-451E-A3A0-3ECEA154E122}" destId="{605375E2-937B-46EA-8F6E-F3D493A29A92}" srcOrd="0" destOrd="0" parTransId="{D05D9E38-3A94-412F-8B01-216BCB78768C}" sibTransId="{14271DE6-2BAF-4EB4-BBB1-4DE903B53DF3}"/>
    <dgm:cxn modelId="{69850EE3-849C-47A3-8C3A-38B329FE5D3A}" type="presOf" srcId="{37CE05A4-93CF-4759-A0A4-1B94B88343D1}" destId="{3D171D2D-C705-4BD2-BB24-31B81E22D88C}" srcOrd="0" destOrd="0" presId="urn:microsoft.com/office/officeart/2005/8/layout/chevron2"/>
    <dgm:cxn modelId="{F3B883F6-C6AA-4BD4-8EC9-01499D448CF3}" type="presOf" srcId="{33E096F6-B115-4B60-82EB-13A48BB03BD3}" destId="{5ECB9E42-5911-46A1-88F2-B76C7768E141}" srcOrd="0" destOrd="0" presId="urn:microsoft.com/office/officeart/2005/8/layout/chevron2"/>
    <dgm:cxn modelId="{A9825E91-1484-4029-BBAB-499726BAAFF9}" type="presOf" srcId="{05FA3430-E9D9-4EEA-8925-39315F509EC1}" destId="{161C7560-E30F-49AD-8DF5-A87C81A1B717}" srcOrd="0" destOrd="0" presId="urn:microsoft.com/office/officeart/2005/8/layout/chevron2"/>
    <dgm:cxn modelId="{657BD27A-CEFF-487B-AB73-DEEA2835CD20}" srcId="{F530965E-AC97-40DB-8DFF-54F74107600D}" destId="{37CE05A4-93CF-4759-A0A4-1B94B88343D1}" srcOrd="1" destOrd="0" parTransId="{2DB6949C-D863-44E6-BB83-34C3532BF99C}" sibTransId="{90F6B34A-236C-4E70-B432-C09461649953}"/>
    <dgm:cxn modelId="{FC4D2AE8-7C48-43AE-BE34-0B70116B675E}" type="presOf" srcId="{605375E2-937B-46EA-8F6E-F3D493A29A92}" destId="{591F8B50-7DC8-4B0F-B219-2CDE9CC9C650}" srcOrd="0" destOrd="0" presId="urn:microsoft.com/office/officeart/2005/8/layout/chevron2"/>
    <dgm:cxn modelId="{9582963C-9664-4186-8E84-C2E994929C44}" srcId="{F530965E-AC97-40DB-8DFF-54F74107600D}" destId="{A6138199-BD56-451E-A3A0-3ECEA154E122}" srcOrd="2" destOrd="0" parTransId="{CC8E045D-7DF7-4483-BAC2-60FA4160F670}" sibTransId="{8045B3A3-BD70-4619-8BE4-BAAB84730D36}"/>
    <dgm:cxn modelId="{0BD9AEA1-13A6-4B41-96B8-A3711A069B35}" srcId="{33E096F6-B115-4B60-82EB-13A48BB03BD3}" destId="{05FA3430-E9D9-4EEA-8925-39315F509EC1}" srcOrd="0" destOrd="0" parTransId="{F784670A-B6B4-4B94-9237-D4484BB12B45}" sibTransId="{E11CBB65-F85B-49FE-A0DF-3B08D4272598}"/>
    <dgm:cxn modelId="{32A49A32-0487-4D9D-AD62-C5125567EA38}" type="presOf" srcId="{F530965E-AC97-40DB-8DFF-54F74107600D}" destId="{DDF27094-EEC0-443F-B764-64212936A0D8}" srcOrd="0" destOrd="0" presId="urn:microsoft.com/office/officeart/2005/8/layout/chevron2"/>
    <dgm:cxn modelId="{F06568C3-C5B7-4B12-ABE0-784C2C87E505}" type="presParOf" srcId="{DDF27094-EEC0-443F-B764-64212936A0D8}" destId="{1BBE28A3-7457-4372-8CEB-5E4E63A6B3D2}" srcOrd="0" destOrd="0" presId="urn:microsoft.com/office/officeart/2005/8/layout/chevron2"/>
    <dgm:cxn modelId="{50398370-E300-4A50-AD8C-618F98323108}" type="presParOf" srcId="{1BBE28A3-7457-4372-8CEB-5E4E63A6B3D2}" destId="{5ECB9E42-5911-46A1-88F2-B76C7768E141}" srcOrd="0" destOrd="0" presId="urn:microsoft.com/office/officeart/2005/8/layout/chevron2"/>
    <dgm:cxn modelId="{290AFE3C-3D00-44B7-B33D-1B670F967B9D}" type="presParOf" srcId="{1BBE28A3-7457-4372-8CEB-5E4E63A6B3D2}" destId="{161C7560-E30F-49AD-8DF5-A87C81A1B717}" srcOrd="1" destOrd="0" presId="urn:microsoft.com/office/officeart/2005/8/layout/chevron2"/>
    <dgm:cxn modelId="{BCC6D0F4-3025-4F1D-8E05-668F479F697B}" type="presParOf" srcId="{DDF27094-EEC0-443F-B764-64212936A0D8}" destId="{9DCEDEBC-0466-4517-99EA-39DFA9C8239D}" srcOrd="1" destOrd="0" presId="urn:microsoft.com/office/officeart/2005/8/layout/chevron2"/>
    <dgm:cxn modelId="{1CB295D4-F8F3-4B7D-8766-5F49C539B92B}" type="presParOf" srcId="{DDF27094-EEC0-443F-B764-64212936A0D8}" destId="{C8C3C532-1B3B-4769-A90E-A681ACF4C21F}" srcOrd="2" destOrd="0" presId="urn:microsoft.com/office/officeart/2005/8/layout/chevron2"/>
    <dgm:cxn modelId="{F682ECCB-B365-4C56-8D7E-02C9E420DA23}" type="presParOf" srcId="{C8C3C532-1B3B-4769-A90E-A681ACF4C21F}" destId="{3D171D2D-C705-4BD2-BB24-31B81E22D88C}" srcOrd="0" destOrd="0" presId="urn:microsoft.com/office/officeart/2005/8/layout/chevron2"/>
    <dgm:cxn modelId="{290C0649-3D9F-4BEE-B2C7-0EBD81D687AC}" type="presParOf" srcId="{C8C3C532-1B3B-4769-A90E-A681ACF4C21F}" destId="{9264B88A-3D23-4C21-A91C-1C069FD029E1}" srcOrd="1" destOrd="0" presId="urn:microsoft.com/office/officeart/2005/8/layout/chevron2"/>
    <dgm:cxn modelId="{AE3210D0-E8D8-4730-92B0-E384838DC110}" type="presParOf" srcId="{DDF27094-EEC0-443F-B764-64212936A0D8}" destId="{836766A2-7DAD-4EC5-8479-3461E64E5696}" srcOrd="3" destOrd="0" presId="urn:microsoft.com/office/officeart/2005/8/layout/chevron2"/>
    <dgm:cxn modelId="{18933717-88B2-4502-AB9A-BA086804872A}" type="presParOf" srcId="{DDF27094-EEC0-443F-B764-64212936A0D8}" destId="{CF696A5A-EB90-4690-AD95-C261B36D05B9}" srcOrd="4" destOrd="0" presId="urn:microsoft.com/office/officeart/2005/8/layout/chevron2"/>
    <dgm:cxn modelId="{3E544967-B929-46E8-9440-706FD5530922}" type="presParOf" srcId="{CF696A5A-EB90-4690-AD95-C261B36D05B9}" destId="{7566275B-73CB-45CD-A115-83FD1EDEB774}" srcOrd="0" destOrd="0" presId="urn:microsoft.com/office/officeart/2005/8/layout/chevron2"/>
    <dgm:cxn modelId="{39CBC158-8DBD-48EB-848D-787ED98C4075}" type="presParOf" srcId="{CF696A5A-EB90-4690-AD95-C261B36D05B9}" destId="{591F8B50-7DC8-4B0F-B219-2CDE9CC9C65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858D78-78CA-4DDC-BCB2-F5F4B8367F1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4FF6A52-A4B9-4975-B5D0-EF32256EFF2C}">
      <dgm:prSet phldrT="[Text]" custT="1"/>
      <dgm:spPr/>
      <dgm:t>
        <a:bodyPr/>
        <a:lstStyle/>
        <a:p>
          <a:r>
            <a:rPr lang="en-US" sz="2800" b="1" smtClean="0">
              <a:latin typeface="Times New Roman" pitchFamily="18" charset="0"/>
              <a:cs typeface="Times New Roman" pitchFamily="18" charset="0"/>
            </a:rPr>
            <a:t>Nguyên tắc cơ bản của pháp luật dân sự</a:t>
          </a:r>
          <a:endParaRPr lang="en-US" sz="2800" b="1">
            <a:latin typeface="Times New Roman" pitchFamily="18" charset="0"/>
            <a:cs typeface="Times New Roman" pitchFamily="18" charset="0"/>
          </a:endParaRPr>
        </a:p>
      </dgm:t>
    </dgm:pt>
    <dgm:pt modelId="{7A3EB94E-F5B1-47FF-8FF8-F3678CAD699A}" type="parTrans" cxnId="{374D5777-CE15-42AE-908C-98AF86E69B68}">
      <dgm:prSet/>
      <dgm:spPr/>
      <dgm:t>
        <a:bodyPr/>
        <a:lstStyle/>
        <a:p>
          <a:endParaRPr lang="en-US">
            <a:latin typeface="Times New Roman" pitchFamily="18" charset="0"/>
            <a:cs typeface="Times New Roman" pitchFamily="18" charset="0"/>
          </a:endParaRPr>
        </a:p>
      </dgm:t>
    </dgm:pt>
    <dgm:pt modelId="{5A60B2CE-1665-4307-954A-685556259E20}" type="sibTrans" cxnId="{374D5777-CE15-42AE-908C-98AF86E69B68}">
      <dgm:prSet/>
      <dgm:spPr/>
      <dgm:t>
        <a:bodyPr/>
        <a:lstStyle/>
        <a:p>
          <a:endParaRPr lang="en-US">
            <a:latin typeface="Times New Roman" pitchFamily="18" charset="0"/>
            <a:cs typeface="Times New Roman" pitchFamily="18" charset="0"/>
          </a:endParaRPr>
        </a:p>
      </dgm:t>
    </dgm:pt>
    <dgm:pt modelId="{C0DDBFC6-B5FA-46CA-8AD9-A0210790E001}">
      <dgm:prSet phldrT="[Text]"/>
      <dgm:spPr/>
      <dgm:t>
        <a:bodyPr/>
        <a:lstStyle/>
        <a:p>
          <a:r>
            <a:rPr lang="en-US" b="1" smtClean="0">
              <a:latin typeface="Times New Roman" pitchFamily="18" charset="0"/>
              <a:cs typeface="Times New Roman" pitchFamily="18" charset="0"/>
            </a:rPr>
            <a:t>Tự do, tự nguyện, cam kết, thỏa thuận</a:t>
          </a:r>
          <a:endParaRPr lang="en-US" b="1">
            <a:latin typeface="Times New Roman" pitchFamily="18" charset="0"/>
            <a:cs typeface="Times New Roman" pitchFamily="18" charset="0"/>
          </a:endParaRPr>
        </a:p>
      </dgm:t>
    </dgm:pt>
    <dgm:pt modelId="{8BE62B5F-99D1-40D3-86A9-8B5F50BB63AE}" type="parTrans" cxnId="{B1C3908B-6F32-476D-B7FA-E6EC0BD8C219}">
      <dgm:prSet/>
      <dgm:spPr/>
      <dgm:t>
        <a:bodyPr/>
        <a:lstStyle/>
        <a:p>
          <a:endParaRPr lang="en-US">
            <a:latin typeface="Times New Roman" pitchFamily="18" charset="0"/>
            <a:cs typeface="Times New Roman" pitchFamily="18" charset="0"/>
          </a:endParaRPr>
        </a:p>
      </dgm:t>
    </dgm:pt>
    <dgm:pt modelId="{16771CF4-B8F1-41E6-BA7E-64C40E5DDEB6}" type="sibTrans" cxnId="{B1C3908B-6F32-476D-B7FA-E6EC0BD8C219}">
      <dgm:prSet/>
      <dgm:spPr/>
      <dgm:t>
        <a:bodyPr/>
        <a:lstStyle/>
        <a:p>
          <a:endParaRPr lang="en-US">
            <a:latin typeface="Times New Roman" pitchFamily="18" charset="0"/>
            <a:cs typeface="Times New Roman" pitchFamily="18" charset="0"/>
          </a:endParaRPr>
        </a:p>
      </dgm:t>
    </dgm:pt>
    <dgm:pt modelId="{A0E6D1AD-32F4-4743-AD94-34829CD6AAE9}">
      <dgm:prSet phldrT="[Text]"/>
      <dgm:spPr/>
      <dgm:t>
        <a:bodyPr/>
        <a:lstStyle/>
        <a:p>
          <a:r>
            <a:rPr lang="en-US" b="1" smtClean="0">
              <a:latin typeface="Times New Roman" pitchFamily="18" charset="0"/>
              <a:cs typeface="Times New Roman" pitchFamily="18" charset="0"/>
            </a:rPr>
            <a:t>Thiện chí, trung thực</a:t>
          </a:r>
          <a:endParaRPr lang="en-US" b="1">
            <a:latin typeface="Times New Roman" pitchFamily="18" charset="0"/>
            <a:cs typeface="Times New Roman" pitchFamily="18" charset="0"/>
          </a:endParaRPr>
        </a:p>
      </dgm:t>
    </dgm:pt>
    <dgm:pt modelId="{0A75F2DB-8929-4E59-8E5D-B3DFCC530EDE}" type="parTrans" cxnId="{91C233F5-5CC9-4A15-954B-A2061BD2F438}">
      <dgm:prSet/>
      <dgm:spPr/>
      <dgm:t>
        <a:bodyPr/>
        <a:lstStyle/>
        <a:p>
          <a:endParaRPr lang="en-US">
            <a:latin typeface="Times New Roman" pitchFamily="18" charset="0"/>
            <a:cs typeface="Times New Roman" pitchFamily="18" charset="0"/>
          </a:endParaRPr>
        </a:p>
      </dgm:t>
    </dgm:pt>
    <dgm:pt modelId="{7ED5BBB9-B1E1-4BC7-9AC0-19DF1CBBF2D5}" type="sibTrans" cxnId="{91C233F5-5CC9-4A15-954B-A2061BD2F438}">
      <dgm:prSet/>
      <dgm:spPr/>
      <dgm:t>
        <a:bodyPr/>
        <a:lstStyle/>
        <a:p>
          <a:endParaRPr lang="en-US">
            <a:latin typeface="Times New Roman" pitchFamily="18" charset="0"/>
            <a:cs typeface="Times New Roman" pitchFamily="18" charset="0"/>
          </a:endParaRPr>
        </a:p>
      </dgm:t>
    </dgm:pt>
    <dgm:pt modelId="{695D8201-6766-4851-8FEC-176E35AA9347}">
      <dgm:prSet phldrT="[Text]"/>
      <dgm:spPr/>
      <dgm:t>
        <a:bodyPr/>
        <a:lstStyle/>
        <a:p>
          <a:r>
            <a:rPr lang="en-US" b="1" smtClean="0">
              <a:latin typeface="Times New Roman" pitchFamily="18" charset="0"/>
              <a:cs typeface="Times New Roman" pitchFamily="18" charset="0"/>
            </a:rPr>
            <a:t>Không xâm phạm lợi ích QG dân tộc, cộng đồng hoặc của người khác</a:t>
          </a:r>
          <a:endParaRPr lang="en-US" b="1">
            <a:latin typeface="Times New Roman" pitchFamily="18" charset="0"/>
            <a:cs typeface="Times New Roman" pitchFamily="18" charset="0"/>
          </a:endParaRPr>
        </a:p>
      </dgm:t>
    </dgm:pt>
    <dgm:pt modelId="{04A66E20-AAB9-45E0-B423-EF158AE95C56}" type="parTrans" cxnId="{8C6FD16D-501B-45D7-93AF-0583757AE18C}">
      <dgm:prSet/>
      <dgm:spPr/>
      <dgm:t>
        <a:bodyPr/>
        <a:lstStyle/>
        <a:p>
          <a:endParaRPr lang="en-US">
            <a:latin typeface="Times New Roman" pitchFamily="18" charset="0"/>
            <a:cs typeface="Times New Roman" pitchFamily="18" charset="0"/>
          </a:endParaRPr>
        </a:p>
      </dgm:t>
    </dgm:pt>
    <dgm:pt modelId="{7ED18050-DEA0-4944-BB21-BB1764E7FF96}" type="sibTrans" cxnId="{8C6FD16D-501B-45D7-93AF-0583757AE18C}">
      <dgm:prSet/>
      <dgm:spPr/>
      <dgm:t>
        <a:bodyPr/>
        <a:lstStyle/>
        <a:p>
          <a:endParaRPr lang="en-US">
            <a:latin typeface="Times New Roman" pitchFamily="18" charset="0"/>
            <a:cs typeface="Times New Roman" pitchFamily="18" charset="0"/>
          </a:endParaRPr>
        </a:p>
      </dgm:t>
    </dgm:pt>
    <dgm:pt modelId="{6E458A1F-612F-41A7-897B-CC436A811D2C}">
      <dgm:prSet phldrT="[Text]"/>
      <dgm:spPr/>
      <dgm:t>
        <a:bodyPr/>
        <a:lstStyle/>
        <a:p>
          <a:r>
            <a:rPr lang="en-US" b="1" smtClean="0">
              <a:latin typeface="Times New Roman" pitchFamily="18" charset="0"/>
              <a:cs typeface="Times New Roman" pitchFamily="18" charset="0"/>
            </a:rPr>
            <a:t>Tự chịu trách nhiệm</a:t>
          </a:r>
          <a:endParaRPr lang="en-US" b="1">
            <a:latin typeface="Times New Roman" pitchFamily="18" charset="0"/>
            <a:cs typeface="Times New Roman" pitchFamily="18" charset="0"/>
          </a:endParaRPr>
        </a:p>
      </dgm:t>
    </dgm:pt>
    <dgm:pt modelId="{E644E7D9-4153-4164-8B82-0CC01A8C21EF}" type="parTrans" cxnId="{3AA53026-AA21-41ED-B224-56D86D3D4E5A}">
      <dgm:prSet/>
      <dgm:spPr/>
      <dgm:t>
        <a:bodyPr/>
        <a:lstStyle/>
        <a:p>
          <a:endParaRPr lang="en-US">
            <a:latin typeface="Times New Roman" pitchFamily="18" charset="0"/>
            <a:cs typeface="Times New Roman" pitchFamily="18" charset="0"/>
          </a:endParaRPr>
        </a:p>
      </dgm:t>
    </dgm:pt>
    <dgm:pt modelId="{8A8284F2-E698-4E9F-9DFD-B2DCE0C0F35B}" type="sibTrans" cxnId="{3AA53026-AA21-41ED-B224-56D86D3D4E5A}">
      <dgm:prSet/>
      <dgm:spPr/>
      <dgm:t>
        <a:bodyPr/>
        <a:lstStyle/>
        <a:p>
          <a:endParaRPr lang="en-US">
            <a:latin typeface="Times New Roman" pitchFamily="18" charset="0"/>
            <a:cs typeface="Times New Roman" pitchFamily="18" charset="0"/>
          </a:endParaRPr>
        </a:p>
      </dgm:t>
    </dgm:pt>
    <dgm:pt modelId="{9D6FBD87-215A-457A-93A0-77A865142A83}">
      <dgm:prSet phldrT="[Text]"/>
      <dgm:spPr/>
      <dgm:t>
        <a:bodyPr/>
        <a:lstStyle/>
        <a:p>
          <a:r>
            <a:rPr lang="en-US" b="1" smtClean="0">
              <a:latin typeface="Times New Roman" pitchFamily="18" charset="0"/>
              <a:cs typeface="Times New Roman" pitchFamily="18" charset="0"/>
            </a:rPr>
            <a:t>Bình đẳng</a:t>
          </a:r>
          <a:endParaRPr lang="en-US" b="1">
            <a:latin typeface="Times New Roman" pitchFamily="18" charset="0"/>
            <a:cs typeface="Times New Roman" pitchFamily="18" charset="0"/>
          </a:endParaRPr>
        </a:p>
      </dgm:t>
    </dgm:pt>
    <dgm:pt modelId="{AC267261-D122-45EC-97E7-41040DD7BFF3}" type="parTrans" cxnId="{152207D5-43FE-4CAA-9758-36B22AADE7F1}">
      <dgm:prSet/>
      <dgm:spPr/>
      <dgm:t>
        <a:bodyPr/>
        <a:lstStyle/>
        <a:p>
          <a:endParaRPr lang="en-US">
            <a:latin typeface="Times New Roman" pitchFamily="18" charset="0"/>
            <a:cs typeface="Times New Roman" pitchFamily="18" charset="0"/>
          </a:endParaRPr>
        </a:p>
      </dgm:t>
    </dgm:pt>
    <dgm:pt modelId="{16B5A566-CC02-46F7-B5CF-DC0C69883037}" type="sibTrans" cxnId="{152207D5-43FE-4CAA-9758-36B22AADE7F1}">
      <dgm:prSet/>
      <dgm:spPr/>
      <dgm:t>
        <a:bodyPr/>
        <a:lstStyle/>
        <a:p>
          <a:endParaRPr lang="en-US">
            <a:latin typeface="Times New Roman" pitchFamily="18" charset="0"/>
            <a:cs typeface="Times New Roman" pitchFamily="18" charset="0"/>
          </a:endParaRPr>
        </a:p>
      </dgm:t>
    </dgm:pt>
    <dgm:pt modelId="{A5018380-B509-4792-81AA-6C7D7DD126AD}" type="pres">
      <dgm:prSet presAssocID="{EA858D78-78CA-4DDC-BCB2-F5F4B8367F19}" presName="hierChild1" presStyleCnt="0">
        <dgm:presLayoutVars>
          <dgm:chPref val="1"/>
          <dgm:dir/>
          <dgm:animOne val="branch"/>
          <dgm:animLvl val="lvl"/>
          <dgm:resizeHandles/>
        </dgm:presLayoutVars>
      </dgm:prSet>
      <dgm:spPr/>
      <dgm:t>
        <a:bodyPr/>
        <a:lstStyle/>
        <a:p>
          <a:endParaRPr lang="en-US"/>
        </a:p>
      </dgm:t>
    </dgm:pt>
    <dgm:pt modelId="{AC0F5E4C-FEDE-478E-AD99-1C8F3361612C}" type="pres">
      <dgm:prSet presAssocID="{A4FF6A52-A4B9-4975-B5D0-EF32256EFF2C}" presName="hierRoot1" presStyleCnt="0"/>
      <dgm:spPr/>
    </dgm:pt>
    <dgm:pt modelId="{481F771A-EB40-47FB-A4D8-433AC086DF11}" type="pres">
      <dgm:prSet presAssocID="{A4FF6A52-A4B9-4975-B5D0-EF32256EFF2C}" presName="composite" presStyleCnt="0"/>
      <dgm:spPr/>
    </dgm:pt>
    <dgm:pt modelId="{AA29DC41-EBCA-4D85-99D2-392925432A0B}" type="pres">
      <dgm:prSet presAssocID="{A4FF6A52-A4B9-4975-B5D0-EF32256EFF2C}" presName="background" presStyleLbl="node0" presStyleIdx="0" presStyleCnt="1"/>
      <dgm:spPr/>
    </dgm:pt>
    <dgm:pt modelId="{1CD34747-8DE2-4A05-B396-9FFAD1E504CB}" type="pres">
      <dgm:prSet presAssocID="{A4FF6A52-A4B9-4975-B5D0-EF32256EFF2C}" presName="text" presStyleLbl="fgAcc0" presStyleIdx="0" presStyleCnt="1" custScaleX="649364" custScaleY="113870">
        <dgm:presLayoutVars>
          <dgm:chPref val="3"/>
        </dgm:presLayoutVars>
      </dgm:prSet>
      <dgm:spPr/>
      <dgm:t>
        <a:bodyPr/>
        <a:lstStyle/>
        <a:p>
          <a:endParaRPr lang="en-US"/>
        </a:p>
      </dgm:t>
    </dgm:pt>
    <dgm:pt modelId="{6B356653-465D-4695-9046-DA147C39620A}" type="pres">
      <dgm:prSet presAssocID="{A4FF6A52-A4B9-4975-B5D0-EF32256EFF2C}" presName="hierChild2" presStyleCnt="0"/>
      <dgm:spPr/>
    </dgm:pt>
    <dgm:pt modelId="{BB23208C-D612-428E-AA31-B6C6C754DA1F}" type="pres">
      <dgm:prSet presAssocID="{AC267261-D122-45EC-97E7-41040DD7BFF3}" presName="Name10" presStyleLbl="parChTrans1D2" presStyleIdx="0" presStyleCnt="5"/>
      <dgm:spPr/>
      <dgm:t>
        <a:bodyPr/>
        <a:lstStyle/>
        <a:p>
          <a:endParaRPr lang="en-US"/>
        </a:p>
      </dgm:t>
    </dgm:pt>
    <dgm:pt modelId="{72CC8448-9BE6-4D96-B150-45B7D9EEB77F}" type="pres">
      <dgm:prSet presAssocID="{9D6FBD87-215A-457A-93A0-77A865142A83}" presName="hierRoot2" presStyleCnt="0"/>
      <dgm:spPr/>
    </dgm:pt>
    <dgm:pt modelId="{FE4AA248-A55B-4D58-A7BF-8156E160CE31}" type="pres">
      <dgm:prSet presAssocID="{9D6FBD87-215A-457A-93A0-77A865142A83}" presName="composite2" presStyleCnt="0"/>
      <dgm:spPr/>
    </dgm:pt>
    <dgm:pt modelId="{20D2AF34-8C52-49E8-844D-A501AC3E3D5C}" type="pres">
      <dgm:prSet presAssocID="{9D6FBD87-215A-457A-93A0-77A865142A83}" presName="background2" presStyleLbl="node2" presStyleIdx="0" presStyleCnt="5"/>
      <dgm:spPr/>
    </dgm:pt>
    <dgm:pt modelId="{05732004-FEDB-43B8-B877-833448D4FFEA}" type="pres">
      <dgm:prSet presAssocID="{9D6FBD87-215A-457A-93A0-77A865142A83}" presName="text2" presStyleLbl="fgAcc2" presStyleIdx="0" presStyleCnt="5" custScaleX="129496" custScaleY="370732">
        <dgm:presLayoutVars>
          <dgm:chPref val="3"/>
        </dgm:presLayoutVars>
      </dgm:prSet>
      <dgm:spPr/>
      <dgm:t>
        <a:bodyPr/>
        <a:lstStyle/>
        <a:p>
          <a:endParaRPr lang="en-US"/>
        </a:p>
      </dgm:t>
    </dgm:pt>
    <dgm:pt modelId="{5E29AE92-365A-4F94-BC79-7CE0ED40B2A2}" type="pres">
      <dgm:prSet presAssocID="{9D6FBD87-215A-457A-93A0-77A865142A83}" presName="hierChild3" presStyleCnt="0"/>
      <dgm:spPr/>
    </dgm:pt>
    <dgm:pt modelId="{2DEC1A6C-FCFF-4913-BE34-72A3A898BB70}" type="pres">
      <dgm:prSet presAssocID="{8BE62B5F-99D1-40D3-86A9-8B5F50BB63AE}" presName="Name10" presStyleLbl="parChTrans1D2" presStyleIdx="1" presStyleCnt="5"/>
      <dgm:spPr/>
      <dgm:t>
        <a:bodyPr/>
        <a:lstStyle/>
        <a:p>
          <a:endParaRPr lang="en-US"/>
        </a:p>
      </dgm:t>
    </dgm:pt>
    <dgm:pt modelId="{2AC69BE6-CE25-460D-9BD7-097BCC337EC3}" type="pres">
      <dgm:prSet presAssocID="{C0DDBFC6-B5FA-46CA-8AD9-A0210790E001}" presName="hierRoot2" presStyleCnt="0"/>
      <dgm:spPr/>
    </dgm:pt>
    <dgm:pt modelId="{D3E7BE56-FD46-44BC-801A-CD3255D75C6D}" type="pres">
      <dgm:prSet presAssocID="{C0DDBFC6-B5FA-46CA-8AD9-A0210790E001}" presName="composite2" presStyleCnt="0"/>
      <dgm:spPr/>
    </dgm:pt>
    <dgm:pt modelId="{E3BDB699-EDD6-4E7F-B9B2-9A584F99634B}" type="pres">
      <dgm:prSet presAssocID="{C0DDBFC6-B5FA-46CA-8AD9-A0210790E001}" presName="background2" presStyleLbl="node2" presStyleIdx="1" presStyleCnt="5"/>
      <dgm:spPr/>
    </dgm:pt>
    <dgm:pt modelId="{0EE9B2E5-9394-417E-9263-26F275559186}" type="pres">
      <dgm:prSet presAssocID="{C0DDBFC6-B5FA-46CA-8AD9-A0210790E001}" presName="text2" presStyleLbl="fgAcc2" presStyleIdx="1" presStyleCnt="5" custScaleX="129496" custScaleY="370732">
        <dgm:presLayoutVars>
          <dgm:chPref val="3"/>
        </dgm:presLayoutVars>
      </dgm:prSet>
      <dgm:spPr/>
      <dgm:t>
        <a:bodyPr/>
        <a:lstStyle/>
        <a:p>
          <a:endParaRPr lang="en-US"/>
        </a:p>
      </dgm:t>
    </dgm:pt>
    <dgm:pt modelId="{5390B660-0657-4A5D-A9FD-B6FB1E392D98}" type="pres">
      <dgm:prSet presAssocID="{C0DDBFC6-B5FA-46CA-8AD9-A0210790E001}" presName="hierChild3" presStyleCnt="0"/>
      <dgm:spPr/>
    </dgm:pt>
    <dgm:pt modelId="{74459226-7685-480F-89F4-34287CA5484A}" type="pres">
      <dgm:prSet presAssocID="{0A75F2DB-8929-4E59-8E5D-B3DFCC530EDE}" presName="Name10" presStyleLbl="parChTrans1D2" presStyleIdx="2" presStyleCnt="5"/>
      <dgm:spPr/>
      <dgm:t>
        <a:bodyPr/>
        <a:lstStyle/>
        <a:p>
          <a:endParaRPr lang="en-US"/>
        </a:p>
      </dgm:t>
    </dgm:pt>
    <dgm:pt modelId="{4E6932FD-1696-4253-9768-F535CA4A28C7}" type="pres">
      <dgm:prSet presAssocID="{A0E6D1AD-32F4-4743-AD94-34829CD6AAE9}" presName="hierRoot2" presStyleCnt="0"/>
      <dgm:spPr/>
    </dgm:pt>
    <dgm:pt modelId="{931607C9-1E9B-4552-854F-F382E5E8B210}" type="pres">
      <dgm:prSet presAssocID="{A0E6D1AD-32F4-4743-AD94-34829CD6AAE9}" presName="composite2" presStyleCnt="0"/>
      <dgm:spPr/>
    </dgm:pt>
    <dgm:pt modelId="{F246D279-7E5B-4531-9CBA-4108128526BE}" type="pres">
      <dgm:prSet presAssocID="{A0E6D1AD-32F4-4743-AD94-34829CD6AAE9}" presName="background2" presStyleLbl="node2" presStyleIdx="2" presStyleCnt="5"/>
      <dgm:spPr/>
    </dgm:pt>
    <dgm:pt modelId="{6181E19A-DB3E-4B9C-AD0A-159B0EEFF56A}" type="pres">
      <dgm:prSet presAssocID="{A0E6D1AD-32F4-4743-AD94-34829CD6AAE9}" presName="text2" presStyleLbl="fgAcc2" presStyleIdx="2" presStyleCnt="5" custScaleX="129496" custScaleY="370732">
        <dgm:presLayoutVars>
          <dgm:chPref val="3"/>
        </dgm:presLayoutVars>
      </dgm:prSet>
      <dgm:spPr/>
      <dgm:t>
        <a:bodyPr/>
        <a:lstStyle/>
        <a:p>
          <a:endParaRPr lang="en-US"/>
        </a:p>
      </dgm:t>
    </dgm:pt>
    <dgm:pt modelId="{B45D3AFD-66FB-44F0-8A98-71D25DA7CC18}" type="pres">
      <dgm:prSet presAssocID="{A0E6D1AD-32F4-4743-AD94-34829CD6AAE9}" presName="hierChild3" presStyleCnt="0"/>
      <dgm:spPr/>
    </dgm:pt>
    <dgm:pt modelId="{7ECD2C8D-C4B8-4209-8CE5-C398EDEA5DC3}" type="pres">
      <dgm:prSet presAssocID="{04A66E20-AAB9-45E0-B423-EF158AE95C56}" presName="Name10" presStyleLbl="parChTrans1D2" presStyleIdx="3" presStyleCnt="5"/>
      <dgm:spPr/>
      <dgm:t>
        <a:bodyPr/>
        <a:lstStyle/>
        <a:p>
          <a:endParaRPr lang="en-US"/>
        </a:p>
      </dgm:t>
    </dgm:pt>
    <dgm:pt modelId="{D38CE8F2-B209-4C4C-9C99-1C89086D684A}" type="pres">
      <dgm:prSet presAssocID="{695D8201-6766-4851-8FEC-176E35AA9347}" presName="hierRoot2" presStyleCnt="0"/>
      <dgm:spPr/>
    </dgm:pt>
    <dgm:pt modelId="{3C3CC198-1CB0-4B2B-AB33-2D9D80CC4CEF}" type="pres">
      <dgm:prSet presAssocID="{695D8201-6766-4851-8FEC-176E35AA9347}" presName="composite2" presStyleCnt="0"/>
      <dgm:spPr/>
    </dgm:pt>
    <dgm:pt modelId="{A8A458E1-C744-483C-A1C1-9A1B43CA87D1}" type="pres">
      <dgm:prSet presAssocID="{695D8201-6766-4851-8FEC-176E35AA9347}" presName="background2" presStyleLbl="node2" presStyleIdx="3" presStyleCnt="5"/>
      <dgm:spPr/>
    </dgm:pt>
    <dgm:pt modelId="{2E3CF328-1008-4BD0-89E8-A0F3FFE248FF}" type="pres">
      <dgm:prSet presAssocID="{695D8201-6766-4851-8FEC-176E35AA9347}" presName="text2" presStyleLbl="fgAcc2" presStyleIdx="3" presStyleCnt="5" custScaleX="129496" custScaleY="370732">
        <dgm:presLayoutVars>
          <dgm:chPref val="3"/>
        </dgm:presLayoutVars>
      </dgm:prSet>
      <dgm:spPr/>
      <dgm:t>
        <a:bodyPr/>
        <a:lstStyle/>
        <a:p>
          <a:endParaRPr lang="en-US"/>
        </a:p>
      </dgm:t>
    </dgm:pt>
    <dgm:pt modelId="{3D57C1B5-E83D-4084-B76F-D0C538915BD9}" type="pres">
      <dgm:prSet presAssocID="{695D8201-6766-4851-8FEC-176E35AA9347}" presName="hierChild3" presStyleCnt="0"/>
      <dgm:spPr/>
    </dgm:pt>
    <dgm:pt modelId="{E2A3A4BA-398D-4EBB-9F65-E77EF77608F5}" type="pres">
      <dgm:prSet presAssocID="{E644E7D9-4153-4164-8B82-0CC01A8C21EF}" presName="Name10" presStyleLbl="parChTrans1D2" presStyleIdx="4" presStyleCnt="5"/>
      <dgm:spPr/>
      <dgm:t>
        <a:bodyPr/>
        <a:lstStyle/>
        <a:p>
          <a:endParaRPr lang="en-US"/>
        </a:p>
      </dgm:t>
    </dgm:pt>
    <dgm:pt modelId="{749FB704-AD2C-461C-BF29-0D97906C1CA7}" type="pres">
      <dgm:prSet presAssocID="{6E458A1F-612F-41A7-897B-CC436A811D2C}" presName="hierRoot2" presStyleCnt="0"/>
      <dgm:spPr/>
    </dgm:pt>
    <dgm:pt modelId="{F90B2D94-0081-4BEB-910F-F8355DB5A376}" type="pres">
      <dgm:prSet presAssocID="{6E458A1F-612F-41A7-897B-CC436A811D2C}" presName="composite2" presStyleCnt="0"/>
      <dgm:spPr/>
    </dgm:pt>
    <dgm:pt modelId="{BBC4BCA5-53BF-4749-8C36-DD93AB7D000D}" type="pres">
      <dgm:prSet presAssocID="{6E458A1F-612F-41A7-897B-CC436A811D2C}" presName="background2" presStyleLbl="node2" presStyleIdx="4" presStyleCnt="5"/>
      <dgm:spPr/>
    </dgm:pt>
    <dgm:pt modelId="{5C9CE864-6A3A-4235-A1EC-A3A08E2896ED}" type="pres">
      <dgm:prSet presAssocID="{6E458A1F-612F-41A7-897B-CC436A811D2C}" presName="text2" presStyleLbl="fgAcc2" presStyleIdx="4" presStyleCnt="5" custScaleX="129496" custScaleY="370732">
        <dgm:presLayoutVars>
          <dgm:chPref val="3"/>
        </dgm:presLayoutVars>
      </dgm:prSet>
      <dgm:spPr/>
      <dgm:t>
        <a:bodyPr/>
        <a:lstStyle/>
        <a:p>
          <a:endParaRPr lang="en-US"/>
        </a:p>
      </dgm:t>
    </dgm:pt>
    <dgm:pt modelId="{1CA153E4-7784-4B70-9055-03022BCC59A5}" type="pres">
      <dgm:prSet presAssocID="{6E458A1F-612F-41A7-897B-CC436A811D2C}" presName="hierChild3" presStyleCnt="0"/>
      <dgm:spPr/>
    </dgm:pt>
  </dgm:ptLst>
  <dgm:cxnLst>
    <dgm:cxn modelId="{B1C3908B-6F32-476D-B7FA-E6EC0BD8C219}" srcId="{A4FF6A52-A4B9-4975-B5D0-EF32256EFF2C}" destId="{C0DDBFC6-B5FA-46CA-8AD9-A0210790E001}" srcOrd="1" destOrd="0" parTransId="{8BE62B5F-99D1-40D3-86A9-8B5F50BB63AE}" sibTransId="{16771CF4-B8F1-41E6-BA7E-64C40E5DDEB6}"/>
    <dgm:cxn modelId="{A70E4293-B127-4CF2-9AA5-34AAA2A12E36}" type="presOf" srcId="{A0E6D1AD-32F4-4743-AD94-34829CD6AAE9}" destId="{6181E19A-DB3E-4B9C-AD0A-159B0EEFF56A}" srcOrd="0" destOrd="0" presId="urn:microsoft.com/office/officeart/2005/8/layout/hierarchy1"/>
    <dgm:cxn modelId="{8C6FD16D-501B-45D7-93AF-0583757AE18C}" srcId="{A4FF6A52-A4B9-4975-B5D0-EF32256EFF2C}" destId="{695D8201-6766-4851-8FEC-176E35AA9347}" srcOrd="3" destOrd="0" parTransId="{04A66E20-AAB9-45E0-B423-EF158AE95C56}" sibTransId="{7ED18050-DEA0-4944-BB21-BB1764E7FF96}"/>
    <dgm:cxn modelId="{63BAF242-B6F6-4BA9-A987-259CF4F87F5E}" type="presOf" srcId="{6E458A1F-612F-41A7-897B-CC436A811D2C}" destId="{5C9CE864-6A3A-4235-A1EC-A3A08E2896ED}" srcOrd="0" destOrd="0" presId="urn:microsoft.com/office/officeart/2005/8/layout/hierarchy1"/>
    <dgm:cxn modelId="{5B0BC6FB-B8CE-429C-B8DC-FDCB5A135007}" type="presOf" srcId="{EA858D78-78CA-4DDC-BCB2-F5F4B8367F19}" destId="{A5018380-B509-4792-81AA-6C7D7DD126AD}" srcOrd="0" destOrd="0" presId="urn:microsoft.com/office/officeart/2005/8/layout/hierarchy1"/>
    <dgm:cxn modelId="{2A7E96DA-E0FE-4962-91BE-46F498B79545}" type="presOf" srcId="{8BE62B5F-99D1-40D3-86A9-8B5F50BB63AE}" destId="{2DEC1A6C-FCFF-4913-BE34-72A3A898BB70}" srcOrd="0" destOrd="0" presId="urn:microsoft.com/office/officeart/2005/8/layout/hierarchy1"/>
    <dgm:cxn modelId="{374D5777-CE15-42AE-908C-98AF86E69B68}" srcId="{EA858D78-78CA-4DDC-BCB2-F5F4B8367F19}" destId="{A4FF6A52-A4B9-4975-B5D0-EF32256EFF2C}" srcOrd="0" destOrd="0" parTransId="{7A3EB94E-F5B1-47FF-8FF8-F3678CAD699A}" sibTransId="{5A60B2CE-1665-4307-954A-685556259E20}"/>
    <dgm:cxn modelId="{1CBEC32E-9147-481D-84B9-B82D5A46D604}" type="presOf" srcId="{E644E7D9-4153-4164-8B82-0CC01A8C21EF}" destId="{E2A3A4BA-398D-4EBB-9F65-E77EF77608F5}" srcOrd="0" destOrd="0" presId="urn:microsoft.com/office/officeart/2005/8/layout/hierarchy1"/>
    <dgm:cxn modelId="{F0F36056-71A3-44CF-B247-E21DFAC5DBED}" type="presOf" srcId="{C0DDBFC6-B5FA-46CA-8AD9-A0210790E001}" destId="{0EE9B2E5-9394-417E-9263-26F275559186}" srcOrd="0" destOrd="0" presId="urn:microsoft.com/office/officeart/2005/8/layout/hierarchy1"/>
    <dgm:cxn modelId="{53813AED-1497-47E6-BD42-7989839B4C60}" type="presOf" srcId="{0A75F2DB-8929-4E59-8E5D-B3DFCC530EDE}" destId="{74459226-7685-480F-89F4-34287CA5484A}" srcOrd="0" destOrd="0" presId="urn:microsoft.com/office/officeart/2005/8/layout/hierarchy1"/>
    <dgm:cxn modelId="{278060A5-2B87-4C39-B872-6C7F52067F5B}" type="presOf" srcId="{A4FF6A52-A4B9-4975-B5D0-EF32256EFF2C}" destId="{1CD34747-8DE2-4A05-B396-9FFAD1E504CB}" srcOrd="0" destOrd="0" presId="urn:microsoft.com/office/officeart/2005/8/layout/hierarchy1"/>
    <dgm:cxn modelId="{2B75146F-29F4-402E-81A6-0AF27CDC01EB}" type="presOf" srcId="{AC267261-D122-45EC-97E7-41040DD7BFF3}" destId="{BB23208C-D612-428E-AA31-B6C6C754DA1F}" srcOrd="0" destOrd="0" presId="urn:microsoft.com/office/officeart/2005/8/layout/hierarchy1"/>
    <dgm:cxn modelId="{8D5BC6C7-7D13-410B-AA4C-729A5E964FB0}" type="presOf" srcId="{04A66E20-AAB9-45E0-B423-EF158AE95C56}" destId="{7ECD2C8D-C4B8-4209-8CE5-C398EDEA5DC3}" srcOrd="0" destOrd="0" presId="urn:microsoft.com/office/officeart/2005/8/layout/hierarchy1"/>
    <dgm:cxn modelId="{449C48D6-7BB0-41D6-8E83-F8E8709C39DA}" type="presOf" srcId="{695D8201-6766-4851-8FEC-176E35AA9347}" destId="{2E3CF328-1008-4BD0-89E8-A0F3FFE248FF}" srcOrd="0" destOrd="0" presId="urn:microsoft.com/office/officeart/2005/8/layout/hierarchy1"/>
    <dgm:cxn modelId="{152207D5-43FE-4CAA-9758-36B22AADE7F1}" srcId="{A4FF6A52-A4B9-4975-B5D0-EF32256EFF2C}" destId="{9D6FBD87-215A-457A-93A0-77A865142A83}" srcOrd="0" destOrd="0" parTransId="{AC267261-D122-45EC-97E7-41040DD7BFF3}" sibTransId="{16B5A566-CC02-46F7-B5CF-DC0C69883037}"/>
    <dgm:cxn modelId="{8F6D76D6-22DD-491C-8977-40901D574E9E}" type="presOf" srcId="{9D6FBD87-215A-457A-93A0-77A865142A83}" destId="{05732004-FEDB-43B8-B877-833448D4FFEA}" srcOrd="0" destOrd="0" presId="urn:microsoft.com/office/officeart/2005/8/layout/hierarchy1"/>
    <dgm:cxn modelId="{3AA53026-AA21-41ED-B224-56D86D3D4E5A}" srcId="{A4FF6A52-A4B9-4975-B5D0-EF32256EFF2C}" destId="{6E458A1F-612F-41A7-897B-CC436A811D2C}" srcOrd="4" destOrd="0" parTransId="{E644E7D9-4153-4164-8B82-0CC01A8C21EF}" sibTransId="{8A8284F2-E698-4E9F-9DFD-B2DCE0C0F35B}"/>
    <dgm:cxn modelId="{91C233F5-5CC9-4A15-954B-A2061BD2F438}" srcId="{A4FF6A52-A4B9-4975-B5D0-EF32256EFF2C}" destId="{A0E6D1AD-32F4-4743-AD94-34829CD6AAE9}" srcOrd="2" destOrd="0" parTransId="{0A75F2DB-8929-4E59-8E5D-B3DFCC530EDE}" sibTransId="{7ED5BBB9-B1E1-4BC7-9AC0-19DF1CBBF2D5}"/>
    <dgm:cxn modelId="{DACFA24E-3442-4BD8-A57D-6A54DD571C30}" type="presParOf" srcId="{A5018380-B509-4792-81AA-6C7D7DD126AD}" destId="{AC0F5E4C-FEDE-478E-AD99-1C8F3361612C}" srcOrd="0" destOrd="0" presId="urn:microsoft.com/office/officeart/2005/8/layout/hierarchy1"/>
    <dgm:cxn modelId="{8091BED2-0971-4E85-972F-617D890B27DB}" type="presParOf" srcId="{AC0F5E4C-FEDE-478E-AD99-1C8F3361612C}" destId="{481F771A-EB40-47FB-A4D8-433AC086DF11}" srcOrd="0" destOrd="0" presId="urn:microsoft.com/office/officeart/2005/8/layout/hierarchy1"/>
    <dgm:cxn modelId="{596D8924-48E1-4350-B01E-E5D78C9C3B83}" type="presParOf" srcId="{481F771A-EB40-47FB-A4D8-433AC086DF11}" destId="{AA29DC41-EBCA-4D85-99D2-392925432A0B}" srcOrd="0" destOrd="0" presId="urn:microsoft.com/office/officeart/2005/8/layout/hierarchy1"/>
    <dgm:cxn modelId="{FFAC59EF-B653-4EDB-B0E3-DBD0B0AE3814}" type="presParOf" srcId="{481F771A-EB40-47FB-A4D8-433AC086DF11}" destId="{1CD34747-8DE2-4A05-B396-9FFAD1E504CB}" srcOrd="1" destOrd="0" presId="urn:microsoft.com/office/officeart/2005/8/layout/hierarchy1"/>
    <dgm:cxn modelId="{48068CEA-1A43-4447-B77F-260672868F03}" type="presParOf" srcId="{AC0F5E4C-FEDE-478E-AD99-1C8F3361612C}" destId="{6B356653-465D-4695-9046-DA147C39620A}" srcOrd="1" destOrd="0" presId="urn:microsoft.com/office/officeart/2005/8/layout/hierarchy1"/>
    <dgm:cxn modelId="{C9B88C65-5E36-4E79-BADD-B9C6E65D2390}" type="presParOf" srcId="{6B356653-465D-4695-9046-DA147C39620A}" destId="{BB23208C-D612-428E-AA31-B6C6C754DA1F}" srcOrd="0" destOrd="0" presId="urn:microsoft.com/office/officeart/2005/8/layout/hierarchy1"/>
    <dgm:cxn modelId="{9309D2ED-E248-4F95-A4E0-3F852EF1A8D7}" type="presParOf" srcId="{6B356653-465D-4695-9046-DA147C39620A}" destId="{72CC8448-9BE6-4D96-B150-45B7D9EEB77F}" srcOrd="1" destOrd="0" presId="urn:microsoft.com/office/officeart/2005/8/layout/hierarchy1"/>
    <dgm:cxn modelId="{8F2B8B52-9F15-49EE-B95F-F6731302E4E3}" type="presParOf" srcId="{72CC8448-9BE6-4D96-B150-45B7D9EEB77F}" destId="{FE4AA248-A55B-4D58-A7BF-8156E160CE31}" srcOrd="0" destOrd="0" presId="urn:microsoft.com/office/officeart/2005/8/layout/hierarchy1"/>
    <dgm:cxn modelId="{E4279176-D7B6-4072-9D07-34664E5A0D9A}" type="presParOf" srcId="{FE4AA248-A55B-4D58-A7BF-8156E160CE31}" destId="{20D2AF34-8C52-49E8-844D-A501AC3E3D5C}" srcOrd="0" destOrd="0" presId="urn:microsoft.com/office/officeart/2005/8/layout/hierarchy1"/>
    <dgm:cxn modelId="{6F821563-2E32-4274-B259-FC4452842EFB}" type="presParOf" srcId="{FE4AA248-A55B-4D58-A7BF-8156E160CE31}" destId="{05732004-FEDB-43B8-B877-833448D4FFEA}" srcOrd="1" destOrd="0" presId="urn:microsoft.com/office/officeart/2005/8/layout/hierarchy1"/>
    <dgm:cxn modelId="{042D360D-A3A1-4973-9BF8-4C14B246B056}" type="presParOf" srcId="{72CC8448-9BE6-4D96-B150-45B7D9EEB77F}" destId="{5E29AE92-365A-4F94-BC79-7CE0ED40B2A2}" srcOrd="1" destOrd="0" presId="urn:microsoft.com/office/officeart/2005/8/layout/hierarchy1"/>
    <dgm:cxn modelId="{8725C71B-7549-4539-955E-62CE619F9497}" type="presParOf" srcId="{6B356653-465D-4695-9046-DA147C39620A}" destId="{2DEC1A6C-FCFF-4913-BE34-72A3A898BB70}" srcOrd="2" destOrd="0" presId="urn:microsoft.com/office/officeart/2005/8/layout/hierarchy1"/>
    <dgm:cxn modelId="{9A7A08ED-A3DE-4B52-8CBA-303A83553989}" type="presParOf" srcId="{6B356653-465D-4695-9046-DA147C39620A}" destId="{2AC69BE6-CE25-460D-9BD7-097BCC337EC3}" srcOrd="3" destOrd="0" presId="urn:microsoft.com/office/officeart/2005/8/layout/hierarchy1"/>
    <dgm:cxn modelId="{F1BA1C6E-3802-4580-9E1B-B3F15C9778CE}" type="presParOf" srcId="{2AC69BE6-CE25-460D-9BD7-097BCC337EC3}" destId="{D3E7BE56-FD46-44BC-801A-CD3255D75C6D}" srcOrd="0" destOrd="0" presId="urn:microsoft.com/office/officeart/2005/8/layout/hierarchy1"/>
    <dgm:cxn modelId="{854E2056-3A84-4657-8414-2D097BAB83A4}" type="presParOf" srcId="{D3E7BE56-FD46-44BC-801A-CD3255D75C6D}" destId="{E3BDB699-EDD6-4E7F-B9B2-9A584F99634B}" srcOrd="0" destOrd="0" presId="urn:microsoft.com/office/officeart/2005/8/layout/hierarchy1"/>
    <dgm:cxn modelId="{1AFEFEB3-2E4C-4970-8098-99D9B9E644AC}" type="presParOf" srcId="{D3E7BE56-FD46-44BC-801A-CD3255D75C6D}" destId="{0EE9B2E5-9394-417E-9263-26F275559186}" srcOrd="1" destOrd="0" presId="urn:microsoft.com/office/officeart/2005/8/layout/hierarchy1"/>
    <dgm:cxn modelId="{03570D9D-543F-4A45-BF5B-9195A52F4373}" type="presParOf" srcId="{2AC69BE6-CE25-460D-9BD7-097BCC337EC3}" destId="{5390B660-0657-4A5D-A9FD-B6FB1E392D98}" srcOrd="1" destOrd="0" presId="urn:microsoft.com/office/officeart/2005/8/layout/hierarchy1"/>
    <dgm:cxn modelId="{FA128C80-BC46-4DD5-B3AA-801206AA13C9}" type="presParOf" srcId="{6B356653-465D-4695-9046-DA147C39620A}" destId="{74459226-7685-480F-89F4-34287CA5484A}" srcOrd="4" destOrd="0" presId="urn:microsoft.com/office/officeart/2005/8/layout/hierarchy1"/>
    <dgm:cxn modelId="{50C16ED0-3053-4E60-A8A0-A3D959F61EA2}" type="presParOf" srcId="{6B356653-465D-4695-9046-DA147C39620A}" destId="{4E6932FD-1696-4253-9768-F535CA4A28C7}" srcOrd="5" destOrd="0" presId="urn:microsoft.com/office/officeart/2005/8/layout/hierarchy1"/>
    <dgm:cxn modelId="{32D95664-F60E-4347-945D-799FB345F541}" type="presParOf" srcId="{4E6932FD-1696-4253-9768-F535CA4A28C7}" destId="{931607C9-1E9B-4552-854F-F382E5E8B210}" srcOrd="0" destOrd="0" presId="urn:microsoft.com/office/officeart/2005/8/layout/hierarchy1"/>
    <dgm:cxn modelId="{2B90596B-27ED-4E58-ADBD-6A7EA982F8C5}" type="presParOf" srcId="{931607C9-1E9B-4552-854F-F382E5E8B210}" destId="{F246D279-7E5B-4531-9CBA-4108128526BE}" srcOrd="0" destOrd="0" presId="urn:microsoft.com/office/officeart/2005/8/layout/hierarchy1"/>
    <dgm:cxn modelId="{208E0426-EDBE-4E28-80B6-75C6C019840A}" type="presParOf" srcId="{931607C9-1E9B-4552-854F-F382E5E8B210}" destId="{6181E19A-DB3E-4B9C-AD0A-159B0EEFF56A}" srcOrd="1" destOrd="0" presId="urn:microsoft.com/office/officeart/2005/8/layout/hierarchy1"/>
    <dgm:cxn modelId="{AD193E82-9349-46CD-9B81-38915EACB674}" type="presParOf" srcId="{4E6932FD-1696-4253-9768-F535CA4A28C7}" destId="{B45D3AFD-66FB-44F0-8A98-71D25DA7CC18}" srcOrd="1" destOrd="0" presId="urn:microsoft.com/office/officeart/2005/8/layout/hierarchy1"/>
    <dgm:cxn modelId="{F97E33F1-79E3-4C92-A0C8-ACB345E08016}" type="presParOf" srcId="{6B356653-465D-4695-9046-DA147C39620A}" destId="{7ECD2C8D-C4B8-4209-8CE5-C398EDEA5DC3}" srcOrd="6" destOrd="0" presId="urn:microsoft.com/office/officeart/2005/8/layout/hierarchy1"/>
    <dgm:cxn modelId="{83EC5503-98C6-4D14-8414-B32CE980B4DE}" type="presParOf" srcId="{6B356653-465D-4695-9046-DA147C39620A}" destId="{D38CE8F2-B209-4C4C-9C99-1C89086D684A}" srcOrd="7" destOrd="0" presId="urn:microsoft.com/office/officeart/2005/8/layout/hierarchy1"/>
    <dgm:cxn modelId="{58503D98-635C-452C-8E22-87397D2C4480}" type="presParOf" srcId="{D38CE8F2-B209-4C4C-9C99-1C89086D684A}" destId="{3C3CC198-1CB0-4B2B-AB33-2D9D80CC4CEF}" srcOrd="0" destOrd="0" presId="urn:microsoft.com/office/officeart/2005/8/layout/hierarchy1"/>
    <dgm:cxn modelId="{B2A11BE9-7C91-4C20-B656-27271B6A524C}" type="presParOf" srcId="{3C3CC198-1CB0-4B2B-AB33-2D9D80CC4CEF}" destId="{A8A458E1-C744-483C-A1C1-9A1B43CA87D1}" srcOrd="0" destOrd="0" presId="urn:microsoft.com/office/officeart/2005/8/layout/hierarchy1"/>
    <dgm:cxn modelId="{0EF57D8E-88F0-4207-A7D5-B953DA285AB1}" type="presParOf" srcId="{3C3CC198-1CB0-4B2B-AB33-2D9D80CC4CEF}" destId="{2E3CF328-1008-4BD0-89E8-A0F3FFE248FF}" srcOrd="1" destOrd="0" presId="urn:microsoft.com/office/officeart/2005/8/layout/hierarchy1"/>
    <dgm:cxn modelId="{6A36A904-D1F9-484D-85BF-9E6E594EB7DC}" type="presParOf" srcId="{D38CE8F2-B209-4C4C-9C99-1C89086D684A}" destId="{3D57C1B5-E83D-4084-B76F-D0C538915BD9}" srcOrd="1" destOrd="0" presId="urn:microsoft.com/office/officeart/2005/8/layout/hierarchy1"/>
    <dgm:cxn modelId="{C2ECB87E-540E-433C-B325-D55A27972449}" type="presParOf" srcId="{6B356653-465D-4695-9046-DA147C39620A}" destId="{E2A3A4BA-398D-4EBB-9F65-E77EF77608F5}" srcOrd="8" destOrd="0" presId="urn:microsoft.com/office/officeart/2005/8/layout/hierarchy1"/>
    <dgm:cxn modelId="{D438DF02-6E86-4450-AAF8-670394E7D4BB}" type="presParOf" srcId="{6B356653-465D-4695-9046-DA147C39620A}" destId="{749FB704-AD2C-461C-BF29-0D97906C1CA7}" srcOrd="9" destOrd="0" presId="urn:microsoft.com/office/officeart/2005/8/layout/hierarchy1"/>
    <dgm:cxn modelId="{973E1899-FBFC-480A-B043-65C995F91172}" type="presParOf" srcId="{749FB704-AD2C-461C-BF29-0D97906C1CA7}" destId="{F90B2D94-0081-4BEB-910F-F8355DB5A376}" srcOrd="0" destOrd="0" presId="urn:microsoft.com/office/officeart/2005/8/layout/hierarchy1"/>
    <dgm:cxn modelId="{C840F878-A2B5-428D-8538-9978847D482C}" type="presParOf" srcId="{F90B2D94-0081-4BEB-910F-F8355DB5A376}" destId="{BBC4BCA5-53BF-4749-8C36-DD93AB7D000D}" srcOrd="0" destOrd="0" presId="urn:microsoft.com/office/officeart/2005/8/layout/hierarchy1"/>
    <dgm:cxn modelId="{A8B0F0ED-7D60-4633-92F0-11CCB05C171A}" type="presParOf" srcId="{F90B2D94-0081-4BEB-910F-F8355DB5A376}" destId="{5C9CE864-6A3A-4235-A1EC-A3A08E2896ED}" srcOrd="1" destOrd="0" presId="urn:microsoft.com/office/officeart/2005/8/layout/hierarchy1"/>
    <dgm:cxn modelId="{19AF1FFB-3539-4663-BC6F-46CE1D199DC5}" type="presParOf" srcId="{749FB704-AD2C-461C-BF29-0D97906C1CA7}" destId="{1CA153E4-7784-4B70-9055-03022BCC59A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681AA5-9200-4BD9-BE37-5F064CDC2A14}"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5B28E3BB-51AE-4369-A6DB-2AB4F1F7A0CF}">
      <dgm:prSet phldrT="[Text]"/>
      <dgm:spPr/>
      <dgm:t>
        <a:bodyPr/>
        <a:lstStyle/>
        <a:p>
          <a:r>
            <a:rPr lang="en-US" smtClean="0">
              <a:latin typeface="Times New Roman" pitchFamily="18" charset="0"/>
              <a:cs typeface="Times New Roman" pitchFamily="18" charset="0"/>
            </a:rPr>
            <a:t>Phương pháp thỏa thuận</a:t>
          </a:r>
          <a:endParaRPr lang="en-US">
            <a:latin typeface="Times New Roman" pitchFamily="18" charset="0"/>
            <a:cs typeface="Times New Roman" pitchFamily="18" charset="0"/>
          </a:endParaRPr>
        </a:p>
      </dgm:t>
    </dgm:pt>
    <dgm:pt modelId="{87066FB6-C9C2-4509-9BB7-DD881D5F5323}" type="parTrans" cxnId="{8FDA6CBB-BA46-428E-9994-C06DAA8281C0}">
      <dgm:prSet/>
      <dgm:spPr/>
      <dgm:t>
        <a:bodyPr/>
        <a:lstStyle/>
        <a:p>
          <a:endParaRPr lang="en-US">
            <a:latin typeface="Times New Roman" pitchFamily="18" charset="0"/>
            <a:cs typeface="Times New Roman" pitchFamily="18" charset="0"/>
          </a:endParaRPr>
        </a:p>
      </dgm:t>
    </dgm:pt>
    <dgm:pt modelId="{0A91B986-D779-4686-B367-6B6748E7D06F}" type="sibTrans" cxnId="{8FDA6CBB-BA46-428E-9994-C06DAA8281C0}">
      <dgm:prSet/>
      <dgm:spPr/>
      <dgm:t>
        <a:bodyPr/>
        <a:lstStyle/>
        <a:p>
          <a:endParaRPr lang="en-US">
            <a:latin typeface="Times New Roman" pitchFamily="18" charset="0"/>
            <a:cs typeface="Times New Roman" pitchFamily="18" charset="0"/>
          </a:endParaRPr>
        </a:p>
      </dgm:t>
    </dgm:pt>
    <dgm:pt modelId="{F185F254-40BB-46D1-A8C4-307480719DD4}">
      <dgm:prSet phldrT="[Text]"/>
      <dgm:spPr/>
      <dgm:t>
        <a:bodyPr/>
        <a:lstStyle/>
        <a:p>
          <a:r>
            <a:rPr lang="en-US" smtClean="0">
              <a:latin typeface="Times New Roman" pitchFamily="18" charset="0"/>
              <a:cs typeface="Times New Roman" pitchFamily="18" charset="0"/>
            </a:rPr>
            <a:t>Phương pháp tự định đoạt</a:t>
          </a:r>
          <a:endParaRPr lang="en-US">
            <a:latin typeface="Times New Roman" pitchFamily="18" charset="0"/>
            <a:cs typeface="Times New Roman" pitchFamily="18" charset="0"/>
          </a:endParaRPr>
        </a:p>
      </dgm:t>
    </dgm:pt>
    <dgm:pt modelId="{8772CEB9-C799-4EBD-8264-E29E9C7445B6}" type="parTrans" cxnId="{7AB7D9BD-8884-4D6D-8496-D01CEC6B31BA}">
      <dgm:prSet/>
      <dgm:spPr/>
      <dgm:t>
        <a:bodyPr/>
        <a:lstStyle/>
        <a:p>
          <a:endParaRPr lang="en-US">
            <a:latin typeface="Times New Roman" pitchFamily="18" charset="0"/>
            <a:cs typeface="Times New Roman" pitchFamily="18" charset="0"/>
          </a:endParaRPr>
        </a:p>
      </dgm:t>
    </dgm:pt>
    <dgm:pt modelId="{288B571E-4D45-4E51-A2EE-36CA76BB3608}" type="sibTrans" cxnId="{7AB7D9BD-8884-4D6D-8496-D01CEC6B31BA}">
      <dgm:prSet/>
      <dgm:spPr/>
      <dgm:t>
        <a:bodyPr/>
        <a:lstStyle/>
        <a:p>
          <a:endParaRPr lang="en-US">
            <a:latin typeface="Times New Roman" pitchFamily="18" charset="0"/>
            <a:cs typeface="Times New Roman" pitchFamily="18" charset="0"/>
          </a:endParaRPr>
        </a:p>
      </dgm:t>
    </dgm:pt>
    <dgm:pt modelId="{26016D1C-118D-4131-9168-604D4767AB38}">
      <dgm:prSet/>
      <dgm:spPr/>
      <dgm:t>
        <a:bodyPr/>
        <a:lstStyle/>
        <a:p>
          <a:r>
            <a:rPr lang="en-US" smtClean="0">
              <a:latin typeface="Times New Roman" pitchFamily="18" charset="0"/>
              <a:cs typeface="Times New Roman" pitchFamily="18" charset="0"/>
            </a:rPr>
            <a:t>Xuất phát từ mong muốn của các bên</a:t>
          </a:r>
          <a:endParaRPr lang="en-US">
            <a:latin typeface="Times New Roman" pitchFamily="18" charset="0"/>
            <a:cs typeface="Times New Roman" pitchFamily="18" charset="0"/>
          </a:endParaRPr>
        </a:p>
      </dgm:t>
    </dgm:pt>
    <dgm:pt modelId="{7FAC3029-421C-4510-A712-84A9FE24113C}" type="parTrans" cxnId="{E9C23CC2-8C34-4DE3-9329-3A1C40A1BE90}">
      <dgm:prSet/>
      <dgm:spPr/>
      <dgm:t>
        <a:bodyPr/>
        <a:lstStyle/>
        <a:p>
          <a:endParaRPr lang="en-US">
            <a:latin typeface="Times New Roman" pitchFamily="18" charset="0"/>
            <a:cs typeface="Times New Roman" pitchFamily="18" charset="0"/>
          </a:endParaRPr>
        </a:p>
      </dgm:t>
    </dgm:pt>
    <dgm:pt modelId="{02487674-B7A0-4489-893F-3E7F4ED829B3}" type="sibTrans" cxnId="{E9C23CC2-8C34-4DE3-9329-3A1C40A1BE90}">
      <dgm:prSet/>
      <dgm:spPr/>
      <dgm:t>
        <a:bodyPr/>
        <a:lstStyle/>
        <a:p>
          <a:endParaRPr lang="en-US">
            <a:latin typeface="Times New Roman" pitchFamily="18" charset="0"/>
            <a:cs typeface="Times New Roman" pitchFamily="18" charset="0"/>
          </a:endParaRPr>
        </a:p>
      </dgm:t>
    </dgm:pt>
    <dgm:pt modelId="{CB73F8A5-AB4F-4122-B719-C93F9090A2CF}">
      <dgm:prSet/>
      <dgm:spPr/>
      <dgm:t>
        <a:bodyPr/>
        <a:lstStyle/>
        <a:p>
          <a:r>
            <a:rPr lang="en-US" smtClean="0">
              <a:latin typeface="Times New Roman" pitchFamily="18" charset="0"/>
              <a:cs typeface="Times New Roman" pitchFamily="18" charset="0"/>
            </a:rPr>
            <a:t>Xuất phát từ lợi ích của các bên</a:t>
          </a:r>
          <a:endParaRPr lang="en-US">
            <a:latin typeface="Times New Roman" pitchFamily="18" charset="0"/>
            <a:cs typeface="Times New Roman" pitchFamily="18" charset="0"/>
          </a:endParaRPr>
        </a:p>
      </dgm:t>
    </dgm:pt>
    <dgm:pt modelId="{53FB5DA5-068D-441E-B783-48A523CD7C5C}" type="parTrans" cxnId="{4A7DD387-51B1-4446-9541-7A8942B7D565}">
      <dgm:prSet/>
      <dgm:spPr/>
      <dgm:t>
        <a:bodyPr/>
        <a:lstStyle/>
        <a:p>
          <a:endParaRPr lang="en-US">
            <a:latin typeface="Times New Roman" pitchFamily="18" charset="0"/>
            <a:cs typeface="Times New Roman" pitchFamily="18" charset="0"/>
          </a:endParaRPr>
        </a:p>
      </dgm:t>
    </dgm:pt>
    <dgm:pt modelId="{A72C25BE-900D-47A5-88AF-9585E0701618}" type="sibTrans" cxnId="{4A7DD387-51B1-4446-9541-7A8942B7D565}">
      <dgm:prSet/>
      <dgm:spPr/>
      <dgm:t>
        <a:bodyPr/>
        <a:lstStyle/>
        <a:p>
          <a:endParaRPr lang="en-US">
            <a:latin typeface="Times New Roman" pitchFamily="18" charset="0"/>
            <a:cs typeface="Times New Roman" pitchFamily="18" charset="0"/>
          </a:endParaRPr>
        </a:p>
      </dgm:t>
    </dgm:pt>
    <dgm:pt modelId="{E7D8C026-4BD6-4904-9E56-CB802040CE8D}" type="pres">
      <dgm:prSet presAssocID="{8A681AA5-9200-4BD9-BE37-5F064CDC2A14}" presName="linear" presStyleCnt="0">
        <dgm:presLayoutVars>
          <dgm:dir/>
          <dgm:animLvl val="lvl"/>
          <dgm:resizeHandles val="exact"/>
        </dgm:presLayoutVars>
      </dgm:prSet>
      <dgm:spPr/>
      <dgm:t>
        <a:bodyPr/>
        <a:lstStyle/>
        <a:p>
          <a:endParaRPr lang="en-US"/>
        </a:p>
      </dgm:t>
    </dgm:pt>
    <dgm:pt modelId="{61B48148-A29F-4377-B090-213001709F75}" type="pres">
      <dgm:prSet presAssocID="{5B28E3BB-51AE-4369-A6DB-2AB4F1F7A0CF}" presName="parentLin" presStyleCnt="0"/>
      <dgm:spPr/>
      <dgm:t>
        <a:bodyPr/>
        <a:lstStyle/>
        <a:p>
          <a:endParaRPr lang="en-US"/>
        </a:p>
      </dgm:t>
    </dgm:pt>
    <dgm:pt modelId="{71994D21-92E0-46FA-AC9B-D091E681A6C6}" type="pres">
      <dgm:prSet presAssocID="{5B28E3BB-51AE-4369-A6DB-2AB4F1F7A0CF}" presName="parentLeftMargin" presStyleLbl="node1" presStyleIdx="0" presStyleCnt="2"/>
      <dgm:spPr/>
      <dgm:t>
        <a:bodyPr/>
        <a:lstStyle/>
        <a:p>
          <a:endParaRPr lang="en-US"/>
        </a:p>
      </dgm:t>
    </dgm:pt>
    <dgm:pt modelId="{9BD115C9-B349-4BBC-968A-DC5577D5E456}" type="pres">
      <dgm:prSet presAssocID="{5B28E3BB-51AE-4369-A6DB-2AB4F1F7A0CF}" presName="parentText" presStyleLbl="node1" presStyleIdx="0" presStyleCnt="2">
        <dgm:presLayoutVars>
          <dgm:chMax val="0"/>
          <dgm:bulletEnabled val="1"/>
        </dgm:presLayoutVars>
      </dgm:prSet>
      <dgm:spPr/>
      <dgm:t>
        <a:bodyPr/>
        <a:lstStyle/>
        <a:p>
          <a:endParaRPr lang="en-US"/>
        </a:p>
      </dgm:t>
    </dgm:pt>
    <dgm:pt modelId="{A65C9E56-9DEE-4729-A2E2-D44F8336DDA4}" type="pres">
      <dgm:prSet presAssocID="{5B28E3BB-51AE-4369-A6DB-2AB4F1F7A0CF}" presName="negativeSpace" presStyleCnt="0"/>
      <dgm:spPr/>
      <dgm:t>
        <a:bodyPr/>
        <a:lstStyle/>
        <a:p>
          <a:endParaRPr lang="en-US"/>
        </a:p>
      </dgm:t>
    </dgm:pt>
    <dgm:pt modelId="{02C63736-46B5-43E2-A7CA-A5652C44D92A}" type="pres">
      <dgm:prSet presAssocID="{5B28E3BB-51AE-4369-A6DB-2AB4F1F7A0CF}" presName="childText" presStyleLbl="conFgAcc1" presStyleIdx="0" presStyleCnt="2">
        <dgm:presLayoutVars>
          <dgm:bulletEnabled val="1"/>
        </dgm:presLayoutVars>
      </dgm:prSet>
      <dgm:spPr/>
      <dgm:t>
        <a:bodyPr/>
        <a:lstStyle/>
        <a:p>
          <a:endParaRPr lang="en-US"/>
        </a:p>
      </dgm:t>
    </dgm:pt>
    <dgm:pt modelId="{28D9320D-7BC0-4C7B-84D1-077C75920395}" type="pres">
      <dgm:prSet presAssocID="{0A91B986-D779-4686-B367-6B6748E7D06F}" presName="spaceBetweenRectangles" presStyleCnt="0"/>
      <dgm:spPr/>
      <dgm:t>
        <a:bodyPr/>
        <a:lstStyle/>
        <a:p>
          <a:endParaRPr lang="en-US"/>
        </a:p>
      </dgm:t>
    </dgm:pt>
    <dgm:pt modelId="{68FF3D81-691D-4702-9303-75EE13140D6F}" type="pres">
      <dgm:prSet presAssocID="{F185F254-40BB-46D1-A8C4-307480719DD4}" presName="parentLin" presStyleCnt="0"/>
      <dgm:spPr/>
      <dgm:t>
        <a:bodyPr/>
        <a:lstStyle/>
        <a:p>
          <a:endParaRPr lang="en-US"/>
        </a:p>
      </dgm:t>
    </dgm:pt>
    <dgm:pt modelId="{85A349A6-0B20-4EC9-9D8F-267056D3FA63}" type="pres">
      <dgm:prSet presAssocID="{F185F254-40BB-46D1-A8C4-307480719DD4}" presName="parentLeftMargin" presStyleLbl="node1" presStyleIdx="0" presStyleCnt="2"/>
      <dgm:spPr/>
      <dgm:t>
        <a:bodyPr/>
        <a:lstStyle/>
        <a:p>
          <a:endParaRPr lang="en-US"/>
        </a:p>
      </dgm:t>
    </dgm:pt>
    <dgm:pt modelId="{70C98B60-98F7-45DC-A4ED-7BD956CA9EEA}" type="pres">
      <dgm:prSet presAssocID="{F185F254-40BB-46D1-A8C4-307480719DD4}" presName="parentText" presStyleLbl="node1" presStyleIdx="1" presStyleCnt="2">
        <dgm:presLayoutVars>
          <dgm:chMax val="0"/>
          <dgm:bulletEnabled val="1"/>
        </dgm:presLayoutVars>
      </dgm:prSet>
      <dgm:spPr/>
      <dgm:t>
        <a:bodyPr/>
        <a:lstStyle/>
        <a:p>
          <a:endParaRPr lang="en-US"/>
        </a:p>
      </dgm:t>
    </dgm:pt>
    <dgm:pt modelId="{83E43804-AE65-4D15-AFB1-77B272B8698A}" type="pres">
      <dgm:prSet presAssocID="{F185F254-40BB-46D1-A8C4-307480719DD4}" presName="negativeSpace" presStyleCnt="0"/>
      <dgm:spPr/>
      <dgm:t>
        <a:bodyPr/>
        <a:lstStyle/>
        <a:p>
          <a:endParaRPr lang="en-US"/>
        </a:p>
      </dgm:t>
    </dgm:pt>
    <dgm:pt modelId="{9B9D6D55-D57F-48EF-8A9F-6D7D7DF21566}" type="pres">
      <dgm:prSet presAssocID="{F185F254-40BB-46D1-A8C4-307480719DD4}" presName="childText" presStyleLbl="conFgAcc1" presStyleIdx="1" presStyleCnt="2">
        <dgm:presLayoutVars>
          <dgm:bulletEnabled val="1"/>
        </dgm:presLayoutVars>
      </dgm:prSet>
      <dgm:spPr/>
      <dgm:t>
        <a:bodyPr/>
        <a:lstStyle/>
        <a:p>
          <a:endParaRPr lang="en-US"/>
        </a:p>
      </dgm:t>
    </dgm:pt>
  </dgm:ptLst>
  <dgm:cxnLst>
    <dgm:cxn modelId="{7AB7D9BD-8884-4D6D-8496-D01CEC6B31BA}" srcId="{8A681AA5-9200-4BD9-BE37-5F064CDC2A14}" destId="{F185F254-40BB-46D1-A8C4-307480719DD4}" srcOrd="1" destOrd="0" parTransId="{8772CEB9-C799-4EBD-8264-E29E9C7445B6}" sibTransId="{288B571E-4D45-4E51-A2EE-36CA76BB3608}"/>
    <dgm:cxn modelId="{4A7DD387-51B1-4446-9541-7A8942B7D565}" srcId="{F185F254-40BB-46D1-A8C4-307480719DD4}" destId="{CB73F8A5-AB4F-4122-B719-C93F9090A2CF}" srcOrd="0" destOrd="0" parTransId="{53FB5DA5-068D-441E-B783-48A523CD7C5C}" sibTransId="{A72C25BE-900D-47A5-88AF-9585E0701618}"/>
    <dgm:cxn modelId="{B03BDD59-EEFB-4D5B-BBCB-90EE71E92853}" type="presOf" srcId="{26016D1C-118D-4131-9168-604D4767AB38}" destId="{02C63736-46B5-43E2-A7CA-A5652C44D92A}" srcOrd="0" destOrd="0" presId="urn:microsoft.com/office/officeart/2005/8/layout/list1"/>
    <dgm:cxn modelId="{E9C23CC2-8C34-4DE3-9329-3A1C40A1BE90}" srcId="{5B28E3BB-51AE-4369-A6DB-2AB4F1F7A0CF}" destId="{26016D1C-118D-4131-9168-604D4767AB38}" srcOrd="0" destOrd="0" parTransId="{7FAC3029-421C-4510-A712-84A9FE24113C}" sibTransId="{02487674-B7A0-4489-893F-3E7F4ED829B3}"/>
    <dgm:cxn modelId="{7A1170E3-2A98-4900-BE8D-780CAD386DFB}" type="presOf" srcId="{5B28E3BB-51AE-4369-A6DB-2AB4F1F7A0CF}" destId="{9BD115C9-B349-4BBC-968A-DC5577D5E456}" srcOrd="1" destOrd="0" presId="urn:microsoft.com/office/officeart/2005/8/layout/list1"/>
    <dgm:cxn modelId="{8FDA6CBB-BA46-428E-9994-C06DAA8281C0}" srcId="{8A681AA5-9200-4BD9-BE37-5F064CDC2A14}" destId="{5B28E3BB-51AE-4369-A6DB-2AB4F1F7A0CF}" srcOrd="0" destOrd="0" parTransId="{87066FB6-C9C2-4509-9BB7-DD881D5F5323}" sibTransId="{0A91B986-D779-4686-B367-6B6748E7D06F}"/>
    <dgm:cxn modelId="{F307571B-6944-4267-83FA-56805AE2C91F}" type="presOf" srcId="{8A681AA5-9200-4BD9-BE37-5F064CDC2A14}" destId="{E7D8C026-4BD6-4904-9E56-CB802040CE8D}" srcOrd="0" destOrd="0" presId="urn:microsoft.com/office/officeart/2005/8/layout/list1"/>
    <dgm:cxn modelId="{495DE49C-B8AE-437B-9B78-8BCA21ACD85E}" type="presOf" srcId="{F185F254-40BB-46D1-A8C4-307480719DD4}" destId="{70C98B60-98F7-45DC-A4ED-7BD956CA9EEA}" srcOrd="1" destOrd="0" presId="urn:microsoft.com/office/officeart/2005/8/layout/list1"/>
    <dgm:cxn modelId="{C3963FE6-DCFE-445A-BDCE-FFF2E9B8828C}" type="presOf" srcId="{F185F254-40BB-46D1-A8C4-307480719DD4}" destId="{85A349A6-0B20-4EC9-9D8F-267056D3FA63}" srcOrd="0" destOrd="0" presId="urn:microsoft.com/office/officeart/2005/8/layout/list1"/>
    <dgm:cxn modelId="{C3BD658F-D9A1-4FAD-9E07-065F85A0977F}" type="presOf" srcId="{5B28E3BB-51AE-4369-A6DB-2AB4F1F7A0CF}" destId="{71994D21-92E0-46FA-AC9B-D091E681A6C6}" srcOrd="0" destOrd="0" presId="urn:microsoft.com/office/officeart/2005/8/layout/list1"/>
    <dgm:cxn modelId="{7E751D79-3E6F-454C-A1F2-C0F6CC3422D7}" type="presOf" srcId="{CB73F8A5-AB4F-4122-B719-C93F9090A2CF}" destId="{9B9D6D55-D57F-48EF-8A9F-6D7D7DF21566}" srcOrd="0" destOrd="0" presId="urn:microsoft.com/office/officeart/2005/8/layout/list1"/>
    <dgm:cxn modelId="{B6FF5B64-05CC-46E7-A80D-DBD765B33380}" type="presParOf" srcId="{E7D8C026-4BD6-4904-9E56-CB802040CE8D}" destId="{61B48148-A29F-4377-B090-213001709F75}" srcOrd="0" destOrd="0" presId="urn:microsoft.com/office/officeart/2005/8/layout/list1"/>
    <dgm:cxn modelId="{124AC65A-2677-442C-A139-AC44A8532F6B}" type="presParOf" srcId="{61B48148-A29F-4377-B090-213001709F75}" destId="{71994D21-92E0-46FA-AC9B-D091E681A6C6}" srcOrd="0" destOrd="0" presId="urn:microsoft.com/office/officeart/2005/8/layout/list1"/>
    <dgm:cxn modelId="{C14B3407-8B83-4BA8-8542-2B6F50F15E2D}" type="presParOf" srcId="{61B48148-A29F-4377-B090-213001709F75}" destId="{9BD115C9-B349-4BBC-968A-DC5577D5E456}" srcOrd="1" destOrd="0" presId="urn:microsoft.com/office/officeart/2005/8/layout/list1"/>
    <dgm:cxn modelId="{EF17137F-CD03-4A44-91A6-65234EFC66A7}" type="presParOf" srcId="{E7D8C026-4BD6-4904-9E56-CB802040CE8D}" destId="{A65C9E56-9DEE-4729-A2E2-D44F8336DDA4}" srcOrd="1" destOrd="0" presId="urn:microsoft.com/office/officeart/2005/8/layout/list1"/>
    <dgm:cxn modelId="{59790580-C3AC-4A27-9C1C-79333E19EE46}" type="presParOf" srcId="{E7D8C026-4BD6-4904-9E56-CB802040CE8D}" destId="{02C63736-46B5-43E2-A7CA-A5652C44D92A}" srcOrd="2" destOrd="0" presId="urn:microsoft.com/office/officeart/2005/8/layout/list1"/>
    <dgm:cxn modelId="{115144AE-76E1-463B-AD4F-25B9AD06D3A5}" type="presParOf" srcId="{E7D8C026-4BD6-4904-9E56-CB802040CE8D}" destId="{28D9320D-7BC0-4C7B-84D1-077C75920395}" srcOrd="3" destOrd="0" presId="urn:microsoft.com/office/officeart/2005/8/layout/list1"/>
    <dgm:cxn modelId="{60613046-000B-4264-9CBD-F0D75D050B5A}" type="presParOf" srcId="{E7D8C026-4BD6-4904-9E56-CB802040CE8D}" destId="{68FF3D81-691D-4702-9303-75EE13140D6F}" srcOrd="4" destOrd="0" presId="urn:microsoft.com/office/officeart/2005/8/layout/list1"/>
    <dgm:cxn modelId="{B236F31E-D857-458D-BC56-A59ADA8E614A}" type="presParOf" srcId="{68FF3D81-691D-4702-9303-75EE13140D6F}" destId="{85A349A6-0B20-4EC9-9D8F-267056D3FA63}" srcOrd="0" destOrd="0" presId="urn:microsoft.com/office/officeart/2005/8/layout/list1"/>
    <dgm:cxn modelId="{50ED0883-25F6-4D24-887A-9839A062FEFD}" type="presParOf" srcId="{68FF3D81-691D-4702-9303-75EE13140D6F}" destId="{70C98B60-98F7-45DC-A4ED-7BD956CA9EEA}" srcOrd="1" destOrd="0" presId="urn:microsoft.com/office/officeart/2005/8/layout/list1"/>
    <dgm:cxn modelId="{247EA7A7-24D0-4B64-AC0E-6C9BE04527B1}" type="presParOf" srcId="{E7D8C026-4BD6-4904-9E56-CB802040CE8D}" destId="{83E43804-AE65-4D15-AFB1-77B272B8698A}" srcOrd="5" destOrd="0" presId="urn:microsoft.com/office/officeart/2005/8/layout/list1"/>
    <dgm:cxn modelId="{2E120E01-2B0B-4982-A4B3-0CBABDF38469}" type="presParOf" srcId="{E7D8C026-4BD6-4904-9E56-CB802040CE8D}" destId="{9B9D6D55-D57F-48EF-8A9F-6D7D7DF2156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78BDFE-ED26-416A-BEF3-D601AF1A1B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6AB2F57-8644-4786-8197-8C72943E0D46}">
      <dgm:prSet phldrT="[Text]" custT="1"/>
      <dgm:spPr/>
      <dgm:t>
        <a:bodyPr/>
        <a:lstStyle/>
        <a:p>
          <a:r>
            <a:rPr lang="en-US" sz="2400" smtClean="0">
              <a:latin typeface="Times New Roman" pitchFamily="18" charset="0"/>
              <a:cs typeface="Times New Roman" pitchFamily="18" charset="0"/>
            </a:rPr>
            <a:t>Đặc điểm của phương pháp điều chỉnh</a:t>
          </a:r>
          <a:endParaRPr lang="en-US" sz="2400">
            <a:latin typeface="Times New Roman" pitchFamily="18" charset="0"/>
            <a:cs typeface="Times New Roman" pitchFamily="18" charset="0"/>
          </a:endParaRPr>
        </a:p>
      </dgm:t>
    </dgm:pt>
    <dgm:pt modelId="{1CFFABF1-D67A-47BA-8208-E240035B7750}" type="parTrans" cxnId="{75EB4CC6-8C86-434B-A503-ADE8FF3FD9A2}">
      <dgm:prSet/>
      <dgm:spPr/>
      <dgm:t>
        <a:bodyPr/>
        <a:lstStyle/>
        <a:p>
          <a:endParaRPr lang="en-US" sz="2400">
            <a:latin typeface="Times New Roman" pitchFamily="18" charset="0"/>
            <a:cs typeface="Times New Roman" pitchFamily="18" charset="0"/>
          </a:endParaRPr>
        </a:p>
      </dgm:t>
    </dgm:pt>
    <dgm:pt modelId="{69CBFB7B-CB3B-4CC3-A2DF-7DA290EE5865}" type="sibTrans" cxnId="{75EB4CC6-8C86-434B-A503-ADE8FF3FD9A2}">
      <dgm:prSet/>
      <dgm:spPr/>
      <dgm:t>
        <a:bodyPr/>
        <a:lstStyle/>
        <a:p>
          <a:endParaRPr lang="en-US" sz="2400">
            <a:latin typeface="Times New Roman" pitchFamily="18" charset="0"/>
            <a:cs typeface="Times New Roman" pitchFamily="18" charset="0"/>
          </a:endParaRPr>
        </a:p>
      </dgm:t>
    </dgm:pt>
    <dgm:pt modelId="{60DAD442-5B4D-4629-A823-ED973A0CE524}">
      <dgm:prSet phldrT="[Text]" custT="1"/>
      <dgm:spPr/>
      <dgm:t>
        <a:bodyPr/>
        <a:lstStyle/>
        <a:p>
          <a:r>
            <a:rPr lang="en-US" sz="2400" smtClean="0">
              <a:latin typeface="Times New Roman" pitchFamily="18" charset="0"/>
              <a:cs typeface="Times New Roman" pitchFamily="18" charset="0"/>
            </a:rPr>
            <a:t>Các chủ thể độc lập với nhau</a:t>
          </a:r>
          <a:endParaRPr lang="en-US" sz="2400">
            <a:latin typeface="Times New Roman" pitchFamily="18" charset="0"/>
            <a:cs typeface="Times New Roman" pitchFamily="18" charset="0"/>
          </a:endParaRPr>
        </a:p>
      </dgm:t>
    </dgm:pt>
    <dgm:pt modelId="{25B40F31-AFBF-40AF-AC2A-5DC4207943BF}" type="parTrans" cxnId="{14BE045F-A2F2-409E-9014-60287138E2A0}">
      <dgm:prSet/>
      <dgm:spPr/>
      <dgm:t>
        <a:bodyPr/>
        <a:lstStyle/>
        <a:p>
          <a:endParaRPr lang="en-US" sz="2400">
            <a:latin typeface="Times New Roman" pitchFamily="18" charset="0"/>
            <a:cs typeface="Times New Roman" pitchFamily="18" charset="0"/>
          </a:endParaRPr>
        </a:p>
      </dgm:t>
    </dgm:pt>
    <dgm:pt modelId="{D4E5B13C-2CF5-46B8-963E-490B91CEB789}" type="sibTrans" cxnId="{14BE045F-A2F2-409E-9014-60287138E2A0}">
      <dgm:prSet/>
      <dgm:spPr/>
      <dgm:t>
        <a:bodyPr/>
        <a:lstStyle/>
        <a:p>
          <a:endParaRPr lang="en-US" sz="2400">
            <a:latin typeface="Times New Roman" pitchFamily="18" charset="0"/>
            <a:cs typeface="Times New Roman" pitchFamily="18" charset="0"/>
          </a:endParaRPr>
        </a:p>
      </dgm:t>
    </dgm:pt>
    <dgm:pt modelId="{77FEC2C2-226F-494A-9FBE-33CA7144F28B}">
      <dgm:prSet phldrT="[Text]" custT="1"/>
      <dgm:spPr/>
      <dgm:t>
        <a:bodyPr/>
        <a:lstStyle/>
        <a:p>
          <a:r>
            <a:rPr lang="en-US" sz="2400" smtClean="0">
              <a:latin typeface="Times New Roman" pitchFamily="18" charset="0"/>
              <a:cs typeface="Times New Roman" pitchFamily="18" charset="0"/>
            </a:rPr>
            <a:t>Các chủ thể tự nguyện</a:t>
          </a:r>
          <a:endParaRPr lang="en-US" sz="2400">
            <a:latin typeface="Times New Roman" pitchFamily="18" charset="0"/>
            <a:cs typeface="Times New Roman" pitchFamily="18" charset="0"/>
          </a:endParaRPr>
        </a:p>
      </dgm:t>
    </dgm:pt>
    <dgm:pt modelId="{FD2D0BFD-ED02-4303-806E-FDC244A7B0EC}" type="parTrans" cxnId="{DC313B9D-C4F0-4184-98F1-C5B63819D4E2}">
      <dgm:prSet/>
      <dgm:spPr/>
      <dgm:t>
        <a:bodyPr/>
        <a:lstStyle/>
        <a:p>
          <a:endParaRPr lang="en-US" sz="2400">
            <a:latin typeface="Times New Roman" pitchFamily="18" charset="0"/>
            <a:cs typeface="Times New Roman" pitchFamily="18" charset="0"/>
          </a:endParaRPr>
        </a:p>
      </dgm:t>
    </dgm:pt>
    <dgm:pt modelId="{2F98A83A-F1B2-4CF6-9E84-189FDFC80960}" type="sibTrans" cxnId="{DC313B9D-C4F0-4184-98F1-C5B63819D4E2}">
      <dgm:prSet/>
      <dgm:spPr/>
      <dgm:t>
        <a:bodyPr/>
        <a:lstStyle/>
        <a:p>
          <a:endParaRPr lang="en-US" sz="2400">
            <a:latin typeface="Times New Roman" pitchFamily="18" charset="0"/>
            <a:cs typeface="Times New Roman" pitchFamily="18" charset="0"/>
          </a:endParaRPr>
        </a:p>
      </dgm:t>
    </dgm:pt>
    <dgm:pt modelId="{EF62EF51-D449-4443-B92A-9A4AA45A768B}" type="pres">
      <dgm:prSet presAssocID="{A378BDFE-ED26-416A-BEF3-D601AF1A1B66}" presName="hierChild1" presStyleCnt="0">
        <dgm:presLayoutVars>
          <dgm:chPref val="1"/>
          <dgm:dir/>
          <dgm:animOne val="branch"/>
          <dgm:animLvl val="lvl"/>
          <dgm:resizeHandles/>
        </dgm:presLayoutVars>
      </dgm:prSet>
      <dgm:spPr/>
      <dgm:t>
        <a:bodyPr/>
        <a:lstStyle/>
        <a:p>
          <a:endParaRPr lang="en-US"/>
        </a:p>
      </dgm:t>
    </dgm:pt>
    <dgm:pt modelId="{0BB14669-8527-47BD-BCC7-A468BDFAC862}" type="pres">
      <dgm:prSet presAssocID="{06AB2F57-8644-4786-8197-8C72943E0D46}" presName="hierRoot1" presStyleCnt="0"/>
      <dgm:spPr/>
    </dgm:pt>
    <dgm:pt modelId="{87629122-DF77-4531-B925-00D02100111F}" type="pres">
      <dgm:prSet presAssocID="{06AB2F57-8644-4786-8197-8C72943E0D46}" presName="composite" presStyleCnt="0"/>
      <dgm:spPr/>
    </dgm:pt>
    <dgm:pt modelId="{B613A399-9E7F-4FAF-B2DE-EF7E4FE004CB}" type="pres">
      <dgm:prSet presAssocID="{06AB2F57-8644-4786-8197-8C72943E0D46}" presName="background" presStyleLbl="node0" presStyleIdx="0" presStyleCnt="1"/>
      <dgm:spPr/>
    </dgm:pt>
    <dgm:pt modelId="{4D6AE520-4EBB-4B5F-BC6F-9DEDC5959010}" type="pres">
      <dgm:prSet presAssocID="{06AB2F57-8644-4786-8197-8C72943E0D46}" presName="text" presStyleLbl="fgAcc0" presStyleIdx="0" presStyleCnt="1" custScaleX="215027">
        <dgm:presLayoutVars>
          <dgm:chPref val="3"/>
        </dgm:presLayoutVars>
      </dgm:prSet>
      <dgm:spPr/>
      <dgm:t>
        <a:bodyPr/>
        <a:lstStyle/>
        <a:p>
          <a:endParaRPr lang="en-US"/>
        </a:p>
      </dgm:t>
    </dgm:pt>
    <dgm:pt modelId="{3409343C-5248-4404-9118-F26E7256FD8B}" type="pres">
      <dgm:prSet presAssocID="{06AB2F57-8644-4786-8197-8C72943E0D46}" presName="hierChild2" presStyleCnt="0"/>
      <dgm:spPr/>
    </dgm:pt>
    <dgm:pt modelId="{6D5763F0-6B9F-4FCC-85E8-4F3D2E73DEE8}" type="pres">
      <dgm:prSet presAssocID="{25B40F31-AFBF-40AF-AC2A-5DC4207943BF}" presName="Name10" presStyleLbl="parChTrans1D2" presStyleIdx="0" presStyleCnt="2"/>
      <dgm:spPr/>
      <dgm:t>
        <a:bodyPr/>
        <a:lstStyle/>
        <a:p>
          <a:endParaRPr lang="en-US"/>
        </a:p>
      </dgm:t>
    </dgm:pt>
    <dgm:pt modelId="{C18521EA-820C-4835-9BC7-FAD2EEFC5192}" type="pres">
      <dgm:prSet presAssocID="{60DAD442-5B4D-4629-A823-ED973A0CE524}" presName="hierRoot2" presStyleCnt="0"/>
      <dgm:spPr/>
    </dgm:pt>
    <dgm:pt modelId="{FC8E24D3-1D99-4F39-B867-4A0A80BFF4E4}" type="pres">
      <dgm:prSet presAssocID="{60DAD442-5B4D-4629-A823-ED973A0CE524}" presName="composite2" presStyleCnt="0"/>
      <dgm:spPr/>
    </dgm:pt>
    <dgm:pt modelId="{4A2A0D53-CCF5-41D7-B2B0-8B72816F90E4}" type="pres">
      <dgm:prSet presAssocID="{60DAD442-5B4D-4629-A823-ED973A0CE524}" presName="background2" presStyleLbl="node2" presStyleIdx="0" presStyleCnt="2"/>
      <dgm:spPr/>
    </dgm:pt>
    <dgm:pt modelId="{915C7D56-8FD8-4A2A-8700-297820BEEDE3}" type="pres">
      <dgm:prSet presAssocID="{60DAD442-5B4D-4629-A823-ED973A0CE524}" presName="text2" presStyleLbl="fgAcc2" presStyleIdx="0" presStyleCnt="2" custScaleX="199153">
        <dgm:presLayoutVars>
          <dgm:chPref val="3"/>
        </dgm:presLayoutVars>
      </dgm:prSet>
      <dgm:spPr/>
      <dgm:t>
        <a:bodyPr/>
        <a:lstStyle/>
        <a:p>
          <a:endParaRPr lang="en-US"/>
        </a:p>
      </dgm:t>
    </dgm:pt>
    <dgm:pt modelId="{8027D06B-B38F-427E-ADBC-7946C22F0D15}" type="pres">
      <dgm:prSet presAssocID="{60DAD442-5B4D-4629-A823-ED973A0CE524}" presName="hierChild3" presStyleCnt="0"/>
      <dgm:spPr/>
    </dgm:pt>
    <dgm:pt modelId="{3664A82A-CB33-47A5-96B1-B3964CF3E1B0}" type="pres">
      <dgm:prSet presAssocID="{FD2D0BFD-ED02-4303-806E-FDC244A7B0EC}" presName="Name10" presStyleLbl="parChTrans1D2" presStyleIdx="1" presStyleCnt="2"/>
      <dgm:spPr/>
      <dgm:t>
        <a:bodyPr/>
        <a:lstStyle/>
        <a:p>
          <a:endParaRPr lang="en-US"/>
        </a:p>
      </dgm:t>
    </dgm:pt>
    <dgm:pt modelId="{84C243EE-25B5-405D-80E9-1312A4C512A2}" type="pres">
      <dgm:prSet presAssocID="{77FEC2C2-226F-494A-9FBE-33CA7144F28B}" presName="hierRoot2" presStyleCnt="0"/>
      <dgm:spPr/>
    </dgm:pt>
    <dgm:pt modelId="{F0481378-593D-4A14-A833-E70DF1F40BC4}" type="pres">
      <dgm:prSet presAssocID="{77FEC2C2-226F-494A-9FBE-33CA7144F28B}" presName="composite2" presStyleCnt="0"/>
      <dgm:spPr/>
    </dgm:pt>
    <dgm:pt modelId="{EFDE827F-5670-499D-AB19-2378362FC3EE}" type="pres">
      <dgm:prSet presAssocID="{77FEC2C2-226F-494A-9FBE-33CA7144F28B}" presName="background2" presStyleLbl="node2" presStyleIdx="1" presStyleCnt="2"/>
      <dgm:spPr/>
    </dgm:pt>
    <dgm:pt modelId="{57085BD1-F15C-43EA-BC62-EDC191ADCCCB}" type="pres">
      <dgm:prSet presAssocID="{77FEC2C2-226F-494A-9FBE-33CA7144F28B}" presName="text2" presStyleLbl="fgAcc2" presStyleIdx="1" presStyleCnt="2" custScaleX="210463">
        <dgm:presLayoutVars>
          <dgm:chPref val="3"/>
        </dgm:presLayoutVars>
      </dgm:prSet>
      <dgm:spPr/>
      <dgm:t>
        <a:bodyPr/>
        <a:lstStyle/>
        <a:p>
          <a:endParaRPr lang="en-US"/>
        </a:p>
      </dgm:t>
    </dgm:pt>
    <dgm:pt modelId="{D0FD807D-EC09-4463-8796-E3459C5EAC39}" type="pres">
      <dgm:prSet presAssocID="{77FEC2C2-226F-494A-9FBE-33CA7144F28B}" presName="hierChild3" presStyleCnt="0"/>
      <dgm:spPr/>
    </dgm:pt>
  </dgm:ptLst>
  <dgm:cxnLst>
    <dgm:cxn modelId="{D97EEECC-B56E-41D2-90A9-9D1BAF2A795E}" type="presOf" srcId="{FD2D0BFD-ED02-4303-806E-FDC244A7B0EC}" destId="{3664A82A-CB33-47A5-96B1-B3964CF3E1B0}" srcOrd="0" destOrd="0" presId="urn:microsoft.com/office/officeart/2005/8/layout/hierarchy1"/>
    <dgm:cxn modelId="{566A2806-FB03-4D6A-9E09-75544ED60C24}" type="presOf" srcId="{06AB2F57-8644-4786-8197-8C72943E0D46}" destId="{4D6AE520-4EBB-4B5F-BC6F-9DEDC5959010}" srcOrd="0" destOrd="0" presId="urn:microsoft.com/office/officeart/2005/8/layout/hierarchy1"/>
    <dgm:cxn modelId="{44FF5C3A-4CAC-4218-93D9-FE239F91B06B}" type="presOf" srcId="{A378BDFE-ED26-416A-BEF3-D601AF1A1B66}" destId="{EF62EF51-D449-4443-B92A-9A4AA45A768B}" srcOrd="0" destOrd="0" presId="urn:microsoft.com/office/officeart/2005/8/layout/hierarchy1"/>
    <dgm:cxn modelId="{75EB4CC6-8C86-434B-A503-ADE8FF3FD9A2}" srcId="{A378BDFE-ED26-416A-BEF3-D601AF1A1B66}" destId="{06AB2F57-8644-4786-8197-8C72943E0D46}" srcOrd="0" destOrd="0" parTransId="{1CFFABF1-D67A-47BA-8208-E240035B7750}" sibTransId="{69CBFB7B-CB3B-4CC3-A2DF-7DA290EE5865}"/>
    <dgm:cxn modelId="{FA44EF1D-3D7D-4DA8-A5EC-DF96067CAEF0}" type="presOf" srcId="{25B40F31-AFBF-40AF-AC2A-5DC4207943BF}" destId="{6D5763F0-6B9F-4FCC-85E8-4F3D2E73DEE8}" srcOrd="0" destOrd="0" presId="urn:microsoft.com/office/officeart/2005/8/layout/hierarchy1"/>
    <dgm:cxn modelId="{DC313B9D-C4F0-4184-98F1-C5B63819D4E2}" srcId="{06AB2F57-8644-4786-8197-8C72943E0D46}" destId="{77FEC2C2-226F-494A-9FBE-33CA7144F28B}" srcOrd="1" destOrd="0" parTransId="{FD2D0BFD-ED02-4303-806E-FDC244A7B0EC}" sibTransId="{2F98A83A-F1B2-4CF6-9E84-189FDFC80960}"/>
    <dgm:cxn modelId="{532266F3-7CB1-4D44-9F1B-FBF8AD83A941}" type="presOf" srcId="{77FEC2C2-226F-494A-9FBE-33CA7144F28B}" destId="{57085BD1-F15C-43EA-BC62-EDC191ADCCCB}" srcOrd="0" destOrd="0" presId="urn:microsoft.com/office/officeart/2005/8/layout/hierarchy1"/>
    <dgm:cxn modelId="{E10D0320-CF5D-42D6-A245-DE6849C2C3F2}" type="presOf" srcId="{60DAD442-5B4D-4629-A823-ED973A0CE524}" destId="{915C7D56-8FD8-4A2A-8700-297820BEEDE3}" srcOrd="0" destOrd="0" presId="urn:microsoft.com/office/officeart/2005/8/layout/hierarchy1"/>
    <dgm:cxn modelId="{14BE045F-A2F2-409E-9014-60287138E2A0}" srcId="{06AB2F57-8644-4786-8197-8C72943E0D46}" destId="{60DAD442-5B4D-4629-A823-ED973A0CE524}" srcOrd="0" destOrd="0" parTransId="{25B40F31-AFBF-40AF-AC2A-5DC4207943BF}" sibTransId="{D4E5B13C-2CF5-46B8-963E-490B91CEB789}"/>
    <dgm:cxn modelId="{7DBA7BAF-65BD-4D95-8709-4025559A6DE8}" type="presParOf" srcId="{EF62EF51-D449-4443-B92A-9A4AA45A768B}" destId="{0BB14669-8527-47BD-BCC7-A468BDFAC862}" srcOrd="0" destOrd="0" presId="urn:microsoft.com/office/officeart/2005/8/layout/hierarchy1"/>
    <dgm:cxn modelId="{C4CCA95E-4456-42E1-A83F-FC6CE8F3FA6C}" type="presParOf" srcId="{0BB14669-8527-47BD-BCC7-A468BDFAC862}" destId="{87629122-DF77-4531-B925-00D02100111F}" srcOrd="0" destOrd="0" presId="urn:microsoft.com/office/officeart/2005/8/layout/hierarchy1"/>
    <dgm:cxn modelId="{892715A4-D8B4-4D44-B2F3-85899C0F57A0}" type="presParOf" srcId="{87629122-DF77-4531-B925-00D02100111F}" destId="{B613A399-9E7F-4FAF-B2DE-EF7E4FE004CB}" srcOrd="0" destOrd="0" presId="urn:microsoft.com/office/officeart/2005/8/layout/hierarchy1"/>
    <dgm:cxn modelId="{8C00001F-BE61-4817-A5E2-FDB94D551388}" type="presParOf" srcId="{87629122-DF77-4531-B925-00D02100111F}" destId="{4D6AE520-4EBB-4B5F-BC6F-9DEDC5959010}" srcOrd="1" destOrd="0" presId="urn:microsoft.com/office/officeart/2005/8/layout/hierarchy1"/>
    <dgm:cxn modelId="{EE940161-53D0-45C2-83A0-F45752F28777}" type="presParOf" srcId="{0BB14669-8527-47BD-BCC7-A468BDFAC862}" destId="{3409343C-5248-4404-9118-F26E7256FD8B}" srcOrd="1" destOrd="0" presId="urn:microsoft.com/office/officeart/2005/8/layout/hierarchy1"/>
    <dgm:cxn modelId="{335729E6-36CB-4ACD-BF43-51A56EC2C0A0}" type="presParOf" srcId="{3409343C-5248-4404-9118-F26E7256FD8B}" destId="{6D5763F0-6B9F-4FCC-85E8-4F3D2E73DEE8}" srcOrd="0" destOrd="0" presId="urn:microsoft.com/office/officeart/2005/8/layout/hierarchy1"/>
    <dgm:cxn modelId="{E7066861-878B-48A4-B6D1-22C0A902EB80}" type="presParOf" srcId="{3409343C-5248-4404-9118-F26E7256FD8B}" destId="{C18521EA-820C-4835-9BC7-FAD2EEFC5192}" srcOrd="1" destOrd="0" presId="urn:microsoft.com/office/officeart/2005/8/layout/hierarchy1"/>
    <dgm:cxn modelId="{BB12CD6B-99AC-4040-9D8C-CE07CBFD0951}" type="presParOf" srcId="{C18521EA-820C-4835-9BC7-FAD2EEFC5192}" destId="{FC8E24D3-1D99-4F39-B867-4A0A80BFF4E4}" srcOrd="0" destOrd="0" presId="urn:microsoft.com/office/officeart/2005/8/layout/hierarchy1"/>
    <dgm:cxn modelId="{3F0907B8-0725-4B23-8061-B54722BD1FCF}" type="presParOf" srcId="{FC8E24D3-1D99-4F39-B867-4A0A80BFF4E4}" destId="{4A2A0D53-CCF5-41D7-B2B0-8B72816F90E4}" srcOrd="0" destOrd="0" presId="urn:microsoft.com/office/officeart/2005/8/layout/hierarchy1"/>
    <dgm:cxn modelId="{199F26E1-E445-4FEB-A331-3CDABDED2FD6}" type="presParOf" srcId="{FC8E24D3-1D99-4F39-B867-4A0A80BFF4E4}" destId="{915C7D56-8FD8-4A2A-8700-297820BEEDE3}" srcOrd="1" destOrd="0" presId="urn:microsoft.com/office/officeart/2005/8/layout/hierarchy1"/>
    <dgm:cxn modelId="{BC3D0BF2-B676-40B7-ABD7-7BF4C6874367}" type="presParOf" srcId="{C18521EA-820C-4835-9BC7-FAD2EEFC5192}" destId="{8027D06B-B38F-427E-ADBC-7946C22F0D15}" srcOrd="1" destOrd="0" presId="urn:microsoft.com/office/officeart/2005/8/layout/hierarchy1"/>
    <dgm:cxn modelId="{D88BBA5B-2A83-45A1-9C19-C3C4203B1C96}" type="presParOf" srcId="{3409343C-5248-4404-9118-F26E7256FD8B}" destId="{3664A82A-CB33-47A5-96B1-B3964CF3E1B0}" srcOrd="2" destOrd="0" presId="urn:microsoft.com/office/officeart/2005/8/layout/hierarchy1"/>
    <dgm:cxn modelId="{AB62B033-D691-45F3-A5E4-60F82B774F20}" type="presParOf" srcId="{3409343C-5248-4404-9118-F26E7256FD8B}" destId="{84C243EE-25B5-405D-80E9-1312A4C512A2}" srcOrd="3" destOrd="0" presId="urn:microsoft.com/office/officeart/2005/8/layout/hierarchy1"/>
    <dgm:cxn modelId="{F5671C76-3883-411D-8903-F4FBF45EAD6D}" type="presParOf" srcId="{84C243EE-25B5-405D-80E9-1312A4C512A2}" destId="{F0481378-593D-4A14-A833-E70DF1F40BC4}" srcOrd="0" destOrd="0" presId="urn:microsoft.com/office/officeart/2005/8/layout/hierarchy1"/>
    <dgm:cxn modelId="{EAE6A20C-E2AA-41A6-8FFC-4AFE436767B5}" type="presParOf" srcId="{F0481378-593D-4A14-A833-E70DF1F40BC4}" destId="{EFDE827F-5670-499D-AB19-2378362FC3EE}" srcOrd="0" destOrd="0" presId="urn:microsoft.com/office/officeart/2005/8/layout/hierarchy1"/>
    <dgm:cxn modelId="{5345848A-1512-4BEC-9F30-267669FD8343}" type="presParOf" srcId="{F0481378-593D-4A14-A833-E70DF1F40BC4}" destId="{57085BD1-F15C-43EA-BC62-EDC191ADCCCB}" srcOrd="1" destOrd="0" presId="urn:microsoft.com/office/officeart/2005/8/layout/hierarchy1"/>
    <dgm:cxn modelId="{19C12CC7-E1BD-47DA-BEFE-8232428926F7}" type="presParOf" srcId="{84C243EE-25B5-405D-80E9-1312A4C512A2}" destId="{D0FD807D-EC09-4463-8796-E3459C5EAC3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4AC0AF-93F8-4BC4-8D85-7F0D3FBFF5E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0625E490-B595-4130-AE1C-47EBE4AC96C8}">
      <dgm:prSet phldrT="[Text]"/>
      <dgm:spPr/>
      <dgm:t>
        <a:bodyPr/>
        <a:lstStyle/>
        <a:p>
          <a:r>
            <a:rPr lang="en-US" smtClean="0">
              <a:latin typeface="Times New Roman" pitchFamily="18" charset="0"/>
              <a:cs typeface="Times New Roman" pitchFamily="18" charset="0"/>
            </a:rPr>
            <a:t>Chủ thể QHPLDS</a:t>
          </a:r>
          <a:endParaRPr lang="en-US">
            <a:latin typeface="Times New Roman" pitchFamily="18" charset="0"/>
            <a:cs typeface="Times New Roman" pitchFamily="18" charset="0"/>
          </a:endParaRPr>
        </a:p>
      </dgm:t>
    </dgm:pt>
    <dgm:pt modelId="{66800443-421B-42C0-873D-EF06E4FA189B}" type="parTrans" cxnId="{AF2C60B3-6B00-42FD-A024-46D2F9896556}">
      <dgm:prSet/>
      <dgm:spPr/>
      <dgm:t>
        <a:bodyPr/>
        <a:lstStyle/>
        <a:p>
          <a:endParaRPr lang="en-US">
            <a:latin typeface="Times New Roman" pitchFamily="18" charset="0"/>
            <a:cs typeface="Times New Roman" pitchFamily="18" charset="0"/>
          </a:endParaRPr>
        </a:p>
      </dgm:t>
    </dgm:pt>
    <dgm:pt modelId="{E30A23F0-D659-4660-AC7A-7249AAAE5C19}" type="sibTrans" cxnId="{AF2C60B3-6B00-42FD-A024-46D2F9896556}">
      <dgm:prSet/>
      <dgm:spPr/>
      <dgm:t>
        <a:bodyPr/>
        <a:lstStyle/>
        <a:p>
          <a:endParaRPr lang="en-US">
            <a:latin typeface="Times New Roman" pitchFamily="18" charset="0"/>
            <a:cs typeface="Times New Roman" pitchFamily="18" charset="0"/>
          </a:endParaRPr>
        </a:p>
      </dgm:t>
    </dgm:pt>
    <dgm:pt modelId="{4B5526F6-AC86-4716-874E-F2DE12F9813D}">
      <dgm:prSet phldrT="[Text]"/>
      <dgm:spPr/>
      <dgm:t>
        <a:bodyPr/>
        <a:lstStyle/>
        <a:p>
          <a:r>
            <a:rPr lang="en-US" smtClean="0">
              <a:latin typeface="Times New Roman" pitchFamily="18" charset="0"/>
              <a:cs typeface="Times New Roman" pitchFamily="18" charset="0"/>
            </a:rPr>
            <a:t>Người tham gia vào QHPL có năng lực chủ thể</a:t>
          </a:r>
          <a:endParaRPr lang="en-US">
            <a:latin typeface="Times New Roman" pitchFamily="18" charset="0"/>
            <a:cs typeface="Times New Roman" pitchFamily="18" charset="0"/>
          </a:endParaRPr>
        </a:p>
      </dgm:t>
    </dgm:pt>
    <dgm:pt modelId="{73C706F7-BDC0-4611-8C90-A7D265D21E95}" type="parTrans" cxnId="{B4CC7EBA-C8E5-4C9E-96BA-F419C0582363}">
      <dgm:prSet/>
      <dgm:spPr/>
      <dgm:t>
        <a:bodyPr/>
        <a:lstStyle/>
        <a:p>
          <a:endParaRPr lang="en-US">
            <a:latin typeface="Times New Roman" pitchFamily="18" charset="0"/>
            <a:cs typeface="Times New Roman" pitchFamily="18" charset="0"/>
          </a:endParaRPr>
        </a:p>
      </dgm:t>
    </dgm:pt>
    <dgm:pt modelId="{E789C39E-3956-41A9-9786-13989A941273}" type="sibTrans" cxnId="{B4CC7EBA-C8E5-4C9E-96BA-F419C0582363}">
      <dgm:prSet/>
      <dgm:spPr/>
      <dgm:t>
        <a:bodyPr/>
        <a:lstStyle/>
        <a:p>
          <a:endParaRPr lang="en-US">
            <a:latin typeface="Times New Roman" pitchFamily="18" charset="0"/>
            <a:cs typeface="Times New Roman" pitchFamily="18" charset="0"/>
          </a:endParaRPr>
        </a:p>
      </dgm:t>
    </dgm:pt>
    <dgm:pt modelId="{33BBE0F5-BC06-406D-8026-5FAFC8A5A9A3}">
      <dgm:prSet phldrT="[Text]"/>
      <dgm:spPr/>
      <dgm:t>
        <a:bodyPr/>
        <a:lstStyle/>
        <a:p>
          <a:r>
            <a:rPr lang="en-US" smtClean="0">
              <a:latin typeface="Times New Roman" pitchFamily="18" charset="0"/>
              <a:cs typeface="Times New Roman" pitchFamily="18" charset="0"/>
            </a:rPr>
            <a:t>Khách thể QHPLDS</a:t>
          </a:r>
          <a:endParaRPr lang="en-US">
            <a:latin typeface="Times New Roman" pitchFamily="18" charset="0"/>
            <a:cs typeface="Times New Roman" pitchFamily="18" charset="0"/>
          </a:endParaRPr>
        </a:p>
      </dgm:t>
    </dgm:pt>
    <dgm:pt modelId="{FFE21685-436E-4444-A320-5B35ADCCD800}" type="parTrans" cxnId="{64D89ED4-7F8D-42A8-A019-E2040508BC88}">
      <dgm:prSet/>
      <dgm:spPr/>
      <dgm:t>
        <a:bodyPr/>
        <a:lstStyle/>
        <a:p>
          <a:endParaRPr lang="en-US">
            <a:latin typeface="Times New Roman" pitchFamily="18" charset="0"/>
            <a:cs typeface="Times New Roman" pitchFamily="18" charset="0"/>
          </a:endParaRPr>
        </a:p>
      </dgm:t>
    </dgm:pt>
    <dgm:pt modelId="{D4CAC70C-57C4-4CBF-BE17-90976CA8D7F8}" type="sibTrans" cxnId="{64D89ED4-7F8D-42A8-A019-E2040508BC88}">
      <dgm:prSet/>
      <dgm:spPr/>
      <dgm:t>
        <a:bodyPr/>
        <a:lstStyle/>
        <a:p>
          <a:endParaRPr lang="en-US">
            <a:latin typeface="Times New Roman" pitchFamily="18" charset="0"/>
            <a:cs typeface="Times New Roman" pitchFamily="18" charset="0"/>
          </a:endParaRPr>
        </a:p>
      </dgm:t>
    </dgm:pt>
    <dgm:pt modelId="{A0A145D1-05B8-4168-B3DD-42AD28F05C95}">
      <dgm:prSet phldrT="[Text]"/>
      <dgm:spPr/>
      <dgm:t>
        <a:bodyPr/>
        <a:lstStyle/>
        <a:p>
          <a:r>
            <a:rPr lang="en-US" smtClean="0">
              <a:latin typeface="Times New Roman" pitchFamily="18" charset="0"/>
              <a:cs typeface="Times New Roman" pitchFamily="18" charset="0"/>
            </a:rPr>
            <a:t>Nội dung QHPLDS</a:t>
          </a:r>
          <a:endParaRPr lang="en-US">
            <a:latin typeface="Times New Roman" pitchFamily="18" charset="0"/>
            <a:cs typeface="Times New Roman" pitchFamily="18" charset="0"/>
          </a:endParaRPr>
        </a:p>
      </dgm:t>
    </dgm:pt>
    <dgm:pt modelId="{C6315878-1805-421D-B284-DD6220E1B48E}" type="parTrans" cxnId="{A4E43841-B3D0-4D2E-92BB-D7DB27FEC0D5}">
      <dgm:prSet/>
      <dgm:spPr/>
      <dgm:t>
        <a:bodyPr/>
        <a:lstStyle/>
        <a:p>
          <a:endParaRPr lang="en-US">
            <a:latin typeface="Times New Roman" pitchFamily="18" charset="0"/>
            <a:cs typeface="Times New Roman" pitchFamily="18" charset="0"/>
          </a:endParaRPr>
        </a:p>
      </dgm:t>
    </dgm:pt>
    <dgm:pt modelId="{0DA43AA8-A1F5-4BCE-AF06-9AF7BF23AA7D}" type="sibTrans" cxnId="{A4E43841-B3D0-4D2E-92BB-D7DB27FEC0D5}">
      <dgm:prSet/>
      <dgm:spPr/>
      <dgm:t>
        <a:bodyPr/>
        <a:lstStyle/>
        <a:p>
          <a:endParaRPr lang="en-US">
            <a:latin typeface="Times New Roman" pitchFamily="18" charset="0"/>
            <a:cs typeface="Times New Roman" pitchFamily="18" charset="0"/>
          </a:endParaRPr>
        </a:p>
      </dgm:t>
    </dgm:pt>
    <dgm:pt modelId="{0941EAA2-186B-4A5D-A1E2-33541C50F6D1}">
      <dgm:prSet phldrT="[Text]"/>
      <dgm:spPr/>
      <dgm:t>
        <a:bodyPr/>
        <a:lstStyle/>
        <a:p>
          <a:r>
            <a:rPr lang="en-US" smtClean="0">
              <a:latin typeface="Times New Roman" pitchFamily="18" charset="0"/>
              <a:cs typeface="Times New Roman" pitchFamily="18" charset="0"/>
            </a:rPr>
            <a:t>Tài sản, hành vi, thành quả, giá trị nhân thân</a:t>
          </a:r>
          <a:endParaRPr lang="en-US">
            <a:latin typeface="Times New Roman" pitchFamily="18" charset="0"/>
            <a:cs typeface="Times New Roman" pitchFamily="18" charset="0"/>
          </a:endParaRPr>
        </a:p>
      </dgm:t>
    </dgm:pt>
    <dgm:pt modelId="{4ABE1F41-2BF8-4AE9-99DC-4BADC4A86BAC}" type="parTrans" cxnId="{8882401D-21AF-486F-AFB3-C4C1ABC50B79}">
      <dgm:prSet/>
      <dgm:spPr/>
      <dgm:t>
        <a:bodyPr/>
        <a:lstStyle/>
        <a:p>
          <a:endParaRPr lang="en-US">
            <a:latin typeface="Times New Roman" pitchFamily="18" charset="0"/>
            <a:cs typeface="Times New Roman" pitchFamily="18" charset="0"/>
          </a:endParaRPr>
        </a:p>
      </dgm:t>
    </dgm:pt>
    <dgm:pt modelId="{8F00DDD9-70F6-4BE4-81FE-D0492165031C}" type="sibTrans" cxnId="{8882401D-21AF-486F-AFB3-C4C1ABC50B79}">
      <dgm:prSet/>
      <dgm:spPr/>
      <dgm:t>
        <a:bodyPr/>
        <a:lstStyle/>
        <a:p>
          <a:endParaRPr lang="en-US">
            <a:latin typeface="Times New Roman" pitchFamily="18" charset="0"/>
            <a:cs typeface="Times New Roman" pitchFamily="18" charset="0"/>
          </a:endParaRPr>
        </a:p>
      </dgm:t>
    </dgm:pt>
    <dgm:pt modelId="{CA394063-F0F5-4049-8FFA-556616D25114}">
      <dgm:prSet phldrT="[Text]"/>
      <dgm:spPr/>
      <dgm:t>
        <a:bodyPr/>
        <a:lstStyle/>
        <a:p>
          <a:r>
            <a:rPr lang="en-US" smtClean="0">
              <a:latin typeface="Times New Roman" pitchFamily="18" charset="0"/>
              <a:cs typeface="Times New Roman" pitchFamily="18" charset="0"/>
            </a:rPr>
            <a:t>Quyền và nghĩa vụ dân sự</a:t>
          </a:r>
          <a:endParaRPr lang="en-US">
            <a:latin typeface="Times New Roman" pitchFamily="18" charset="0"/>
            <a:cs typeface="Times New Roman" pitchFamily="18" charset="0"/>
          </a:endParaRPr>
        </a:p>
      </dgm:t>
    </dgm:pt>
    <dgm:pt modelId="{F2666118-D11C-4662-90D8-96BB27994E8C}" type="parTrans" cxnId="{A2862A98-2112-414E-B7D3-9B4A53E5E781}">
      <dgm:prSet/>
      <dgm:spPr/>
      <dgm:t>
        <a:bodyPr/>
        <a:lstStyle/>
        <a:p>
          <a:endParaRPr lang="en-US">
            <a:latin typeface="Times New Roman" pitchFamily="18" charset="0"/>
            <a:cs typeface="Times New Roman" pitchFamily="18" charset="0"/>
          </a:endParaRPr>
        </a:p>
      </dgm:t>
    </dgm:pt>
    <dgm:pt modelId="{4423ACF7-3A00-47F3-B68A-AA0F8D1FE43F}" type="sibTrans" cxnId="{A2862A98-2112-414E-B7D3-9B4A53E5E781}">
      <dgm:prSet/>
      <dgm:spPr/>
      <dgm:t>
        <a:bodyPr/>
        <a:lstStyle/>
        <a:p>
          <a:endParaRPr lang="en-US">
            <a:latin typeface="Times New Roman" pitchFamily="18" charset="0"/>
            <a:cs typeface="Times New Roman" pitchFamily="18" charset="0"/>
          </a:endParaRPr>
        </a:p>
      </dgm:t>
    </dgm:pt>
    <dgm:pt modelId="{30567580-D4DB-4D45-B654-C7E8856ABA58}" type="pres">
      <dgm:prSet presAssocID="{444AC0AF-93F8-4BC4-8D85-7F0D3FBFF5E9}" presName="linear" presStyleCnt="0">
        <dgm:presLayoutVars>
          <dgm:animLvl val="lvl"/>
          <dgm:resizeHandles val="exact"/>
        </dgm:presLayoutVars>
      </dgm:prSet>
      <dgm:spPr/>
      <dgm:t>
        <a:bodyPr/>
        <a:lstStyle/>
        <a:p>
          <a:endParaRPr lang="en-US"/>
        </a:p>
      </dgm:t>
    </dgm:pt>
    <dgm:pt modelId="{3D821C6A-BB13-4AA7-930B-60FD4123C8C1}" type="pres">
      <dgm:prSet presAssocID="{0625E490-B595-4130-AE1C-47EBE4AC96C8}" presName="parentText" presStyleLbl="node1" presStyleIdx="0" presStyleCnt="3">
        <dgm:presLayoutVars>
          <dgm:chMax val="0"/>
          <dgm:bulletEnabled val="1"/>
        </dgm:presLayoutVars>
      </dgm:prSet>
      <dgm:spPr/>
      <dgm:t>
        <a:bodyPr/>
        <a:lstStyle/>
        <a:p>
          <a:endParaRPr lang="en-US"/>
        </a:p>
      </dgm:t>
    </dgm:pt>
    <dgm:pt modelId="{B9B56A96-C27B-4EFB-9210-34021E66FCD3}" type="pres">
      <dgm:prSet presAssocID="{0625E490-B595-4130-AE1C-47EBE4AC96C8}" presName="childText" presStyleLbl="revTx" presStyleIdx="0" presStyleCnt="3">
        <dgm:presLayoutVars>
          <dgm:bulletEnabled val="1"/>
        </dgm:presLayoutVars>
      </dgm:prSet>
      <dgm:spPr/>
      <dgm:t>
        <a:bodyPr/>
        <a:lstStyle/>
        <a:p>
          <a:endParaRPr lang="en-US"/>
        </a:p>
      </dgm:t>
    </dgm:pt>
    <dgm:pt modelId="{4E158EE9-DD5A-48B7-B7B5-FCA2409D5C25}" type="pres">
      <dgm:prSet presAssocID="{33BBE0F5-BC06-406D-8026-5FAFC8A5A9A3}" presName="parentText" presStyleLbl="node1" presStyleIdx="1" presStyleCnt="3">
        <dgm:presLayoutVars>
          <dgm:chMax val="0"/>
          <dgm:bulletEnabled val="1"/>
        </dgm:presLayoutVars>
      </dgm:prSet>
      <dgm:spPr/>
      <dgm:t>
        <a:bodyPr/>
        <a:lstStyle/>
        <a:p>
          <a:endParaRPr lang="en-US"/>
        </a:p>
      </dgm:t>
    </dgm:pt>
    <dgm:pt modelId="{32E3AB2E-49B0-41E7-86BD-06E982B2A20A}" type="pres">
      <dgm:prSet presAssocID="{33BBE0F5-BC06-406D-8026-5FAFC8A5A9A3}" presName="childText" presStyleLbl="revTx" presStyleIdx="1" presStyleCnt="3">
        <dgm:presLayoutVars>
          <dgm:bulletEnabled val="1"/>
        </dgm:presLayoutVars>
      </dgm:prSet>
      <dgm:spPr/>
      <dgm:t>
        <a:bodyPr/>
        <a:lstStyle/>
        <a:p>
          <a:endParaRPr lang="en-US"/>
        </a:p>
      </dgm:t>
    </dgm:pt>
    <dgm:pt modelId="{8E16EEA4-9848-4A17-972E-858A40DF4DE5}" type="pres">
      <dgm:prSet presAssocID="{A0A145D1-05B8-4168-B3DD-42AD28F05C95}" presName="parentText" presStyleLbl="node1" presStyleIdx="2" presStyleCnt="3">
        <dgm:presLayoutVars>
          <dgm:chMax val="0"/>
          <dgm:bulletEnabled val="1"/>
        </dgm:presLayoutVars>
      </dgm:prSet>
      <dgm:spPr/>
      <dgm:t>
        <a:bodyPr/>
        <a:lstStyle/>
        <a:p>
          <a:endParaRPr lang="en-US"/>
        </a:p>
      </dgm:t>
    </dgm:pt>
    <dgm:pt modelId="{8F09C0B6-0BA4-4EB0-94CA-F97805F67646}" type="pres">
      <dgm:prSet presAssocID="{A0A145D1-05B8-4168-B3DD-42AD28F05C95}" presName="childText" presStyleLbl="revTx" presStyleIdx="2" presStyleCnt="3">
        <dgm:presLayoutVars>
          <dgm:bulletEnabled val="1"/>
        </dgm:presLayoutVars>
      </dgm:prSet>
      <dgm:spPr/>
      <dgm:t>
        <a:bodyPr/>
        <a:lstStyle/>
        <a:p>
          <a:endParaRPr lang="en-US"/>
        </a:p>
      </dgm:t>
    </dgm:pt>
  </dgm:ptLst>
  <dgm:cxnLst>
    <dgm:cxn modelId="{8501E8C1-0ECB-4EF6-A5A5-9D66616F73BA}" type="presOf" srcId="{33BBE0F5-BC06-406D-8026-5FAFC8A5A9A3}" destId="{4E158EE9-DD5A-48B7-B7B5-FCA2409D5C25}" srcOrd="0" destOrd="0" presId="urn:microsoft.com/office/officeart/2005/8/layout/vList2"/>
    <dgm:cxn modelId="{64D89ED4-7F8D-42A8-A019-E2040508BC88}" srcId="{444AC0AF-93F8-4BC4-8D85-7F0D3FBFF5E9}" destId="{33BBE0F5-BC06-406D-8026-5FAFC8A5A9A3}" srcOrd="1" destOrd="0" parTransId="{FFE21685-436E-4444-A320-5B35ADCCD800}" sibTransId="{D4CAC70C-57C4-4CBF-BE17-90976CA8D7F8}"/>
    <dgm:cxn modelId="{FDFE6289-E174-4F86-B95D-3565143AA6E7}" type="presOf" srcId="{0941EAA2-186B-4A5D-A1E2-33541C50F6D1}" destId="{32E3AB2E-49B0-41E7-86BD-06E982B2A20A}" srcOrd="0" destOrd="0" presId="urn:microsoft.com/office/officeart/2005/8/layout/vList2"/>
    <dgm:cxn modelId="{AF2C60B3-6B00-42FD-A024-46D2F9896556}" srcId="{444AC0AF-93F8-4BC4-8D85-7F0D3FBFF5E9}" destId="{0625E490-B595-4130-AE1C-47EBE4AC96C8}" srcOrd="0" destOrd="0" parTransId="{66800443-421B-42C0-873D-EF06E4FA189B}" sibTransId="{E30A23F0-D659-4660-AC7A-7249AAAE5C19}"/>
    <dgm:cxn modelId="{BBC63202-EA30-42E0-82C7-43134549A9E2}" type="presOf" srcId="{444AC0AF-93F8-4BC4-8D85-7F0D3FBFF5E9}" destId="{30567580-D4DB-4D45-B654-C7E8856ABA58}" srcOrd="0" destOrd="0" presId="urn:microsoft.com/office/officeart/2005/8/layout/vList2"/>
    <dgm:cxn modelId="{8882401D-21AF-486F-AFB3-C4C1ABC50B79}" srcId="{33BBE0F5-BC06-406D-8026-5FAFC8A5A9A3}" destId="{0941EAA2-186B-4A5D-A1E2-33541C50F6D1}" srcOrd="0" destOrd="0" parTransId="{4ABE1F41-2BF8-4AE9-99DC-4BADC4A86BAC}" sibTransId="{8F00DDD9-70F6-4BE4-81FE-D0492165031C}"/>
    <dgm:cxn modelId="{A4E43841-B3D0-4D2E-92BB-D7DB27FEC0D5}" srcId="{444AC0AF-93F8-4BC4-8D85-7F0D3FBFF5E9}" destId="{A0A145D1-05B8-4168-B3DD-42AD28F05C95}" srcOrd="2" destOrd="0" parTransId="{C6315878-1805-421D-B284-DD6220E1B48E}" sibTransId="{0DA43AA8-A1F5-4BCE-AF06-9AF7BF23AA7D}"/>
    <dgm:cxn modelId="{E100EF45-C432-437C-86D8-8A54E78DFBFA}" type="presOf" srcId="{A0A145D1-05B8-4168-B3DD-42AD28F05C95}" destId="{8E16EEA4-9848-4A17-972E-858A40DF4DE5}" srcOrd="0" destOrd="0" presId="urn:microsoft.com/office/officeart/2005/8/layout/vList2"/>
    <dgm:cxn modelId="{FCCC2A1C-1205-4B8E-B6D5-DCAF0A91CB28}" type="presOf" srcId="{4B5526F6-AC86-4716-874E-F2DE12F9813D}" destId="{B9B56A96-C27B-4EFB-9210-34021E66FCD3}" srcOrd="0" destOrd="0" presId="urn:microsoft.com/office/officeart/2005/8/layout/vList2"/>
    <dgm:cxn modelId="{9922C50E-A7DE-4224-9723-1C9F4CF8002B}" type="presOf" srcId="{0625E490-B595-4130-AE1C-47EBE4AC96C8}" destId="{3D821C6A-BB13-4AA7-930B-60FD4123C8C1}" srcOrd="0" destOrd="0" presId="urn:microsoft.com/office/officeart/2005/8/layout/vList2"/>
    <dgm:cxn modelId="{A2862A98-2112-414E-B7D3-9B4A53E5E781}" srcId="{A0A145D1-05B8-4168-B3DD-42AD28F05C95}" destId="{CA394063-F0F5-4049-8FFA-556616D25114}" srcOrd="0" destOrd="0" parTransId="{F2666118-D11C-4662-90D8-96BB27994E8C}" sibTransId="{4423ACF7-3A00-47F3-B68A-AA0F8D1FE43F}"/>
    <dgm:cxn modelId="{B4CC7EBA-C8E5-4C9E-96BA-F419C0582363}" srcId="{0625E490-B595-4130-AE1C-47EBE4AC96C8}" destId="{4B5526F6-AC86-4716-874E-F2DE12F9813D}" srcOrd="0" destOrd="0" parTransId="{73C706F7-BDC0-4611-8C90-A7D265D21E95}" sibTransId="{E789C39E-3956-41A9-9786-13989A941273}"/>
    <dgm:cxn modelId="{85BD1B92-6AFC-4FCF-9544-1FDB407DBAA2}" type="presOf" srcId="{CA394063-F0F5-4049-8FFA-556616D25114}" destId="{8F09C0B6-0BA4-4EB0-94CA-F97805F67646}" srcOrd="0" destOrd="0" presId="urn:microsoft.com/office/officeart/2005/8/layout/vList2"/>
    <dgm:cxn modelId="{4B0DECB4-7AF8-40BE-8E30-D90342DBCED3}" type="presParOf" srcId="{30567580-D4DB-4D45-B654-C7E8856ABA58}" destId="{3D821C6A-BB13-4AA7-930B-60FD4123C8C1}" srcOrd="0" destOrd="0" presId="urn:microsoft.com/office/officeart/2005/8/layout/vList2"/>
    <dgm:cxn modelId="{A80EFA00-F409-4BB2-BA93-80C662A7D358}" type="presParOf" srcId="{30567580-D4DB-4D45-B654-C7E8856ABA58}" destId="{B9B56A96-C27B-4EFB-9210-34021E66FCD3}" srcOrd="1" destOrd="0" presId="urn:microsoft.com/office/officeart/2005/8/layout/vList2"/>
    <dgm:cxn modelId="{52406CF5-9A4B-4478-BEC4-B39569BC1316}" type="presParOf" srcId="{30567580-D4DB-4D45-B654-C7E8856ABA58}" destId="{4E158EE9-DD5A-48B7-B7B5-FCA2409D5C25}" srcOrd="2" destOrd="0" presId="urn:microsoft.com/office/officeart/2005/8/layout/vList2"/>
    <dgm:cxn modelId="{E51DFA84-F4BF-4C17-8E9C-A8653B238E0A}" type="presParOf" srcId="{30567580-D4DB-4D45-B654-C7E8856ABA58}" destId="{32E3AB2E-49B0-41E7-86BD-06E982B2A20A}" srcOrd="3" destOrd="0" presId="urn:microsoft.com/office/officeart/2005/8/layout/vList2"/>
    <dgm:cxn modelId="{1E143E60-B65E-480A-A917-B43AABE7081D}" type="presParOf" srcId="{30567580-D4DB-4D45-B654-C7E8856ABA58}" destId="{8E16EEA4-9848-4A17-972E-858A40DF4DE5}" srcOrd="4" destOrd="0" presId="urn:microsoft.com/office/officeart/2005/8/layout/vList2"/>
    <dgm:cxn modelId="{6465C2C4-85EF-4891-B52A-CDA53CD2213F}" type="presParOf" srcId="{30567580-D4DB-4D45-B654-C7E8856ABA58}" destId="{8F09C0B6-0BA4-4EB0-94CA-F97805F6764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4AC0AF-93F8-4BC4-8D85-7F0D3FBFF5E9}"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0625E490-B595-4130-AE1C-47EBE4AC96C8}">
      <dgm:prSet phldrT="[Text]"/>
      <dgm:spPr/>
      <dgm:t>
        <a:bodyPr/>
        <a:lstStyle/>
        <a:p>
          <a:r>
            <a:rPr lang="en-US" b="1" smtClean="0">
              <a:latin typeface="Times New Roman" pitchFamily="18" charset="0"/>
              <a:cs typeface="Times New Roman" pitchFamily="18" charset="0"/>
            </a:rPr>
            <a:t>Sự biến pháp lý </a:t>
          </a:r>
          <a:endParaRPr lang="en-US" b="1">
            <a:latin typeface="Times New Roman" pitchFamily="18" charset="0"/>
            <a:cs typeface="Times New Roman" pitchFamily="18" charset="0"/>
          </a:endParaRPr>
        </a:p>
      </dgm:t>
    </dgm:pt>
    <dgm:pt modelId="{66800443-421B-42C0-873D-EF06E4FA189B}" type="parTrans" cxnId="{AF2C60B3-6B00-42FD-A024-46D2F9896556}">
      <dgm:prSet/>
      <dgm:spPr/>
      <dgm:t>
        <a:bodyPr/>
        <a:lstStyle/>
        <a:p>
          <a:endParaRPr lang="en-US">
            <a:latin typeface="Times New Roman" pitchFamily="18" charset="0"/>
            <a:cs typeface="Times New Roman" pitchFamily="18" charset="0"/>
          </a:endParaRPr>
        </a:p>
      </dgm:t>
    </dgm:pt>
    <dgm:pt modelId="{E30A23F0-D659-4660-AC7A-7249AAAE5C19}" type="sibTrans" cxnId="{AF2C60B3-6B00-42FD-A024-46D2F9896556}">
      <dgm:prSet/>
      <dgm:spPr/>
      <dgm:t>
        <a:bodyPr/>
        <a:lstStyle/>
        <a:p>
          <a:endParaRPr lang="en-US">
            <a:latin typeface="Times New Roman" pitchFamily="18" charset="0"/>
            <a:cs typeface="Times New Roman" pitchFamily="18" charset="0"/>
          </a:endParaRPr>
        </a:p>
      </dgm:t>
    </dgm:pt>
    <dgm:pt modelId="{4B5526F6-AC86-4716-874E-F2DE12F9813D}">
      <dgm:prSet phldrT="[Text]"/>
      <dgm:spPr/>
      <dgm:t>
        <a:bodyPr/>
        <a:lstStyle/>
        <a:p>
          <a:r>
            <a:rPr lang="en-US" smtClean="0">
              <a:latin typeface="Times New Roman" pitchFamily="18" charset="0"/>
              <a:cs typeface="Times New Roman" pitchFamily="18" charset="0"/>
            </a:rPr>
            <a:t>Hiện tưởng xảy ra không phụ thuộc ý chí của con người</a:t>
          </a:r>
          <a:endParaRPr lang="en-US">
            <a:latin typeface="Times New Roman" pitchFamily="18" charset="0"/>
            <a:cs typeface="Times New Roman" pitchFamily="18" charset="0"/>
          </a:endParaRPr>
        </a:p>
      </dgm:t>
    </dgm:pt>
    <dgm:pt modelId="{73C706F7-BDC0-4611-8C90-A7D265D21E95}" type="parTrans" cxnId="{B4CC7EBA-C8E5-4C9E-96BA-F419C0582363}">
      <dgm:prSet/>
      <dgm:spPr/>
      <dgm:t>
        <a:bodyPr/>
        <a:lstStyle/>
        <a:p>
          <a:endParaRPr lang="en-US">
            <a:latin typeface="Times New Roman" pitchFamily="18" charset="0"/>
            <a:cs typeface="Times New Roman" pitchFamily="18" charset="0"/>
          </a:endParaRPr>
        </a:p>
      </dgm:t>
    </dgm:pt>
    <dgm:pt modelId="{E789C39E-3956-41A9-9786-13989A941273}" type="sibTrans" cxnId="{B4CC7EBA-C8E5-4C9E-96BA-F419C0582363}">
      <dgm:prSet/>
      <dgm:spPr/>
      <dgm:t>
        <a:bodyPr/>
        <a:lstStyle/>
        <a:p>
          <a:endParaRPr lang="en-US">
            <a:latin typeface="Times New Roman" pitchFamily="18" charset="0"/>
            <a:cs typeface="Times New Roman" pitchFamily="18" charset="0"/>
          </a:endParaRPr>
        </a:p>
      </dgm:t>
    </dgm:pt>
    <dgm:pt modelId="{33BBE0F5-BC06-406D-8026-5FAFC8A5A9A3}">
      <dgm:prSet phldrT="[Text]"/>
      <dgm:spPr/>
      <dgm:t>
        <a:bodyPr/>
        <a:lstStyle/>
        <a:p>
          <a:r>
            <a:rPr lang="en-US" b="1" smtClean="0">
              <a:latin typeface="Times New Roman" pitchFamily="18" charset="0"/>
              <a:cs typeface="Times New Roman" pitchFamily="18" charset="0"/>
            </a:rPr>
            <a:t>Hành vi pháp lý </a:t>
          </a:r>
          <a:endParaRPr lang="en-US" b="1">
            <a:latin typeface="Times New Roman" pitchFamily="18" charset="0"/>
            <a:cs typeface="Times New Roman" pitchFamily="18" charset="0"/>
          </a:endParaRPr>
        </a:p>
      </dgm:t>
    </dgm:pt>
    <dgm:pt modelId="{FFE21685-436E-4444-A320-5B35ADCCD800}" type="parTrans" cxnId="{64D89ED4-7F8D-42A8-A019-E2040508BC88}">
      <dgm:prSet/>
      <dgm:spPr/>
      <dgm:t>
        <a:bodyPr/>
        <a:lstStyle/>
        <a:p>
          <a:endParaRPr lang="en-US">
            <a:latin typeface="Times New Roman" pitchFamily="18" charset="0"/>
            <a:cs typeface="Times New Roman" pitchFamily="18" charset="0"/>
          </a:endParaRPr>
        </a:p>
      </dgm:t>
    </dgm:pt>
    <dgm:pt modelId="{D4CAC70C-57C4-4CBF-BE17-90976CA8D7F8}" type="sibTrans" cxnId="{64D89ED4-7F8D-42A8-A019-E2040508BC88}">
      <dgm:prSet/>
      <dgm:spPr/>
      <dgm:t>
        <a:bodyPr/>
        <a:lstStyle/>
        <a:p>
          <a:endParaRPr lang="en-US">
            <a:latin typeface="Times New Roman" pitchFamily="18" charset="0"/>
            <a:cs typeface="Times New Roman" pitchFamily="18" charset="0"/>
          </a:endParaRPr>
        </a:p>
      </dgm:t>
    </dgm:pt>
    <dgm:pt modelId="{0941EAA2-186B-4A5D-A1E2-33541C50F6D1}">
      <dgm:prSet phldrT="[Text]"/>
      <dgm:spPr/>
      <dgm:t>
        <a:bodyPr/>
        <a:lstStyle/>
        <a:p>
          <a:r>
            <a:rPr lang="en-US" smtClean="0">
              <a:latin typeface="Times New Roman" pitchFamily="18" charset="0"/>
              <a:cs typeface="Times New Roman" pitchFamily="18" charset="0"/>
            </a:rPr>
            <a:t>Hành động/không hành động theo ý chí của con người</a:t>
          </a:r>
          <a:endParaRPr lang="en-US">
            <a:latin typeface="Times New Roman" pitchFamily="18" charset="0"/>
            <a:cs typeface="Times New Roman" pitchFamily="18" charset="0"/>
          </a:endParaRPr>
        </a:p>
      </dgm:t>
    </dgm:pt>
    <dgm:pt modelId="{4ABE1F41-2BF8-4AE9-99DC-4BADC4A86BAC}" type="parTrans" cxnId="{8882401D-21AF-486F-AFB3-C4C1ABC50B79}">
      <dgm:prSet/>
      <dgm:spPr/>
      <dgm:t>
        <a:bodyPr/>
        <a:lstStyle/>
        <a:p>
          <a:endParaRPr lang="en-US">
            <a:latin typeface="Times New Roman" pitchFamily="18" charset="0"/>
            <a:cs typeface="Times New Roman" pitchFamily="18" charset="0"/>
          </a:endParaRPr>
        </a:p>
      </dgm:t>
    </dgm:pt>
    <dgm:pt modelId="{8F00DDD9-70F6-4BE4-81FE-D0492165031C}" type="sibTrans" cxnId="{8882401D-21AF-486F-AFB3-C4C1ABC50B79}">
      <dgm:prSet/>
      <dgm:spPr/>
      <dgm:t>
        <a:bodyPr/>
        <a:lstStyle/>
        <a:p>
          <a:endParaRPr lang="en-US">
            <a:latin typeface="Times New Roman" pitchFamily="18" charset="0"/>
            <a:cs typeface="Times New Roman" pitchFamily="18" charset="0"/>
          </a:endParaRPr>
        </a:p>
      </dgm:t>
    </dgm:pt>
    <dgm:pt modelId="{A0A145D1-05B8-4168-B3DD-42AD28F05C95}">
      <dgm:prSet phldrT="[Text]"/>
      <dgm:spPr/>
      <dgm:t>
        <a:bodyPr/>
        <a:lstStyle/>
        <a:p>
          <a:r>
            <a:rPr lang="en-US" b="1" smtClean="0">
              <a:latin typeface="Times New Roman" pitchFamily="18" charset="0"/>
              <a:cs typeface="Times New Roman" pitchFamily="18" charset="0"/>
            </a:rPr>
            <a:t>Quyết định của CQNN có thẩm quyền</a:t>
          </a:r>
          <a:endParaRPr lang="en-US" b="1">
            <a:latin typeface="Times New Roman" pitchFamily="18" charset="0"/>
            <a:cs typeface="Times New Roman" pitchFamily="18" charset="0"/>
          </a:endParaRPr>
        </a:p>
      </dgm:t>
    </dgm:pt>
    <dgm:pt modelId="{0DA43AA8-A1F5-4BCE-AF06-9AF7BF23AA7D}" type="sibTrans" cxnId="{A4E43841-B3D0-4D2E-92BB-D7DB27FEC0D5}">
      <dgm:prSet/>
      <dgm:spPr/>
      <dgm:t>
        <a:bodyPr/>
        <a:lstStyle/>
        <a:p>
          <a:endParaRPr lang="en-US">
            <a:latin typeface="Times New Roman" pitchFamily="18" charset="0"/>
            <a:cs typeface="Times New Roman" pitchFamily="18" charset="0"/>
          </a:endParaRPr>
        </a:p>
      </dgm:t>
    </dgm:pt>
    <dgm:pt modelId="{C6315878-1805-421D-B284-DD6220E1B48E}" type="parTrans" cxnId="{A4E43841-B3D0-4D2E-92BB-D7DB27FEC0D5}">
      <dgm:prSet/>
      <dgm:spPr/>
      <dgm:t>
        <a:bodyPr/>
        <a:lstStyle/>
        <a:p>
          <a:endParaRPr lang="en-US">
            <a:latin typeface="Times New Roman" pitchFamily="18" charset="0"/>
            <a:cs typeface="Times New Roman" pitchFamily="18" charset="0"/>
          </a:endParaRPr>
        </a:p>
      </dgm:t>
    </dgm:pt>
    <dgm:pt modelId="{36868912-AF1F-4F50-B002-BE96558ABAEF}">
      <dgm:prSet phldrT="[Text]"/>
      <dgm:spPr/>
      <dgm:t>
        <a:bodyPr/>
        <a:lstStyle/>
        <a:p>
          <a:r>
            <a:rPr lang="en-US" b="1" smtClean="0">
              <a:latin typeface="Times New Roman" pitchFamily="18" charset="0"/>
              <a:cs typeface="Times New Roman" pitchFamily="18" charset="0"/>
            </a:rPr>
            <a:t>Thời hạn, thời hiệu</a:t>
          </a:r>
          <a:endParaRPr lang="en-US" b="1">
            <a:latin typeface="Times New Roman" pitchFamily="18" charset="0"/>
            <a:cs typeface="Times New Roman" pitchFamily="18" charset="0"/>
          </a:endParaRPr>
        </a:p>
      </dgm:t>
    </dgm:pt>
    <dgm:pt modelId="{B713A0CC-C2DA-4BA7-90B6-5310957EE6FF}" type="parTrans" cxnId="{EC7B9FE6-6415-418E-B14A-72D4EDD93D08}">
      <dgm:prSet/>
      <dgm:spPr/>
      <dgm:t>
        <a:bodyPr/>
        <a:lstStyle/>
        <a:p>
          <a:endParaRPr lang="en-US"/>
        </a:p>
      </dgm:t>
    </dgm:pt>
    <dgm:pt modelId="{A58B6EEF-DA26-43D1-83F6-17F4A5B17253}" type="sibTrans" cxnId="{EC7B9FE6-6415-418E-B14A-72D4EDD93D08}">
      <dgm:prSet/>
      <dgm:spPr/>
      <dgm:t>
        <a:bodyPr/>
        <a:lstStyle/>
        <a:p>
          <a:endParaRPr lang="en-US"/>
        </a:p>
      </dgm:t>
    </dgm:pt>
    <dgm:pt modelId="{19E26D0F-AB1D-4315-9A6D-ABA2D573376B}">
      <dgm:prSet phldrT="[Text]"/>
      <dgm:spPr/>
      <dgm:t>
        <a:bodyPr/>
        <a:lstStyle/>
        <a:p>
          <a:r>
            <a:rPr lang="en-US" smtClean="0">
              <a:latin typeface="Times New Roman" pitchFamily="18" charset="0"/>
              <a:cs typeface="Times New Roman" pitchFamily="18" charset="0"/>
            </a:rPr>
            <a:t>Áp dụng pháp luật của CQNN có thẩm quyền</a:t>
          </a:r>
          <a:endParaRPr lang="en-US">
            <a:latin typeface="Times New Roman" pitchFamily="18" charset="0"/>
            <a:cs typeface="Times New Roman" pitchFamily="18" charset="0"/>
          </a:endParaRPr>
        </a:p>
      </dgm:t>
    </dgm:pt>
    <dgm:pt modelId="{7EF9C027-7CD3-47A7-99E1-9D91B949D7FF}" type="parTrans" cxnId="{4D80D759-D23E-4139-A2E4-748FF408AB4B}">
      <dgm:prSet/>
      <dgm:spPr/>
      <dgm:t>
        <a:bodyPr/>
        <a:lstStyle/>
        <a:p>
          <a:endParaRPr lang="en-US"/>
        </a:p>
      </dgm:t>
    </dgm:pt>
    <dgm:pt modelId="{F977D49A-C693-4204-9BFF-1510436AC26B}" type="sibTrans" cxnId="{4D80D759-D23E-4139-A2E4-748FF408AB4B}">
      <dgm:prSet/>
      <dgm:spPr/>
      <dgm:t>
        <a:bodyPr/>
        <a:lstStyle/>
        <a:p>
          <a:endParaRPr lang="en-US"/>
        </a:p>
      </dgm:t>
    </dgm:pt>
    <dgm:pt modelId="{4F37F454-315D-4111-A37F-EC15BC7067DA}">
      <dgm:prSet phldrT="[Text]"/>
      <dgm:spPr/>
      <dgm:t>
        <a:bodyPr/>
        <a:lstStyle/>
        <a:p>
          <a:r>
            <a:rPr lang="en-US" smtClean="0">
              <a:latin typeface="Times New Roman" pitchFamily="18" charset="0"/>
              <a:cs typeface="Times New Roman" pitchFamily="18" charset="0"/>
            </a:rPr>
            <a:t>Khoảng thời gian bắt đầu, kết thúc làm phát sinh quyền, nghĩa vụ</a:t>
          </a:r>
          <a:endParaRPr lang="en-US">
            <a:latin typeface="Times New Roman" pitchFamily="18" charset="0"/>
            <a:cs typeface="Times New Roman" pitchFamily="18" charset="0"/>
          </a:endParaRPr>
        </a:p>
      </dgm:t>
    </dgm:pt>
    <dgm:pt modelId="{9489A088-1F79-43B8-AE3B-969BC8E17B59}" type="parTrans" cxnId="{EA9FBE8E-B7CD-4266-ABCE-EAFEB9AA59A5}">
      <dgm:prSet/>
      <dgm:spPr/>
      <dgm:t>
        <a:bodyPr/>
        <a:lstStyle/>
        <a:p>
          <a:endParaRPr lang="en-US"/>
        </a:p>
      </dgm:t>
    </dgm:pt>
    <dgm:pt modelId="{F80B1438-3EDB-4601-8DB0-D42DA548EF91}" type="sibTrans" cxnId="{EA9FBE8E-B7CD-4266-ABCE-EAFEB9AA59A5}">
      <dgm:prSet/>
      <dgm:spPr/>
      <dgm:t>
        <a:bodyPr/>
        <a:lstStyle/>
        <a:p>
          <a:endParaRPr lang="en-US"/>
        </a:p>
      </dgm:t>
    </dgm:pt>
    <dgm:pt modelId="{30567580-D4DB-4D45-B654-C7E8856ABA58}" type="pres">
      <dgm:prSet presAssocID="{444AC0AF-93F8-4BC4-8D85-7F0D3FBFF5E9}" presName="linear" presStyleCnt="0">
        <dgm:presLayoutVars>
          <dgm:animLvl val="lvl"/>
          <dgm:resizeHandles val="exact"/>
        </dgm:presLayoutVars>
      </dgm:prSet>
      <dgm:spPr/>
      <dgm:t>
        <a:bodyPr/>
        <a:lstStyle/>
        <a:p>
          <a:endParaRPr lang="en-US"/>
        </a:p>
      </dgm:t>
    </dgm:pt>
    <dgm:pt modelId="{3D821C6A-BB13-4AA7-930B-60FD4123C8C1}" type="pres">
      <dgm:prSet presAssocID="{0625E490-B595-4130-AE1C-47EBE4AC96C8}" presName="parentText" presStyleLbl="node1" presStyleIdx="0" presStyleCnt="4" custLinFactNeighborX="5747" custLinFactNeighborY="-8212">
        <dgm:presLayoutVars>
          <dgm:chMax val="0"/>
          <dgm:bulletEnabled val="1"/>
        </dgm:presLayoutVars>
      </dgm:prSet>
      <dgm:spPr/>
      <dgm:t>
        <a:bodyPr/>
        <a:lstStyle/>
        <a:p>
          <a:endParaRPr lang="en-US"/>
        </a:p>
      </dgm:t>
    </dgm:pt>
    <dgm:pt modelId="{B9B56A96-C27B-4EFB-9210-34021E66FCD3}" type="pres">
      <dgm:prSet presAssocID="{0625E490-B595-4130-AE1C-47EBE4AC96C8}" presName="childText" presStyleLbl="revTx" presStyleIdx="0" presStyleCnt="4">
        <dgm:presLayoutVars>
          <dgm:bulletEnabled val="1"/>
        </dgm:presLayoutVars>
      </dgm:prSet>
      <dgm:spPr/>
      <dgm:t>
        <a:bodyPr/>
        <a:lstStyle/>
        <a:p>
          <a:endParaRPr lang="en-US"/>
        </a:p>
      </dgm:t>
    </dgm:pt>
    <dgm:pt modelId="{4E158EE9-DD5A-48B7-B7B5-FCA2409D5C25}" type="pres">
      <dgm:prSet presAssocID="{33BBE0F5-BC06-406D-8026-5FAFC8A5A9A3}" presName="parentText" presStyleLbl="node1" presStyleIdx="1" presStyleCnt="4">
        <dgm:presLayoutVars>
          <dgm:chMax val="0"/>
          <dgm:bulletEnabled val="1"/>
        </dgm:presLayoutVars>
      </dgm:prSet>
      <dgm:spPr/>
      <dgm:t>
        <a:bodyPr/>
        <a:lstStyle/>
        <a:p>
          <a:endParaRPr lang="en-US"/>
        </a:p>
      </dgm:t>
    </dgm:pt>
    <dgm:pt modelId="{32E3AB2E-49B0-41E7-86BD-06E982B2A20A}" type="pres">
      <dgm:prSet presAssocID="{33BBE0F5-BC06-406D-8026-5FAFC8A5A9A3}" presName="childText" presStyleLbl="revTx" presStyleIdx="1" presStyleCnt="4">
        <dgm:presLayoutVars>
          <dgm:bulletEnabled val="1"/>
        </dgm:presLayoutVars>
      </dgm:prSet>
      <dgm:spPr/>
      <dgm:t>
        <a:bodyPr/>
        <a:lstStyle/>
        <a:p>
          <a:endParaRPr lang="en-US"/>
        </a:p>
      </dgm:t>
    </dgm:pt>
    <dgm:pt modelId="{8E16EEA4-9848-4A17-972E-858A40DF4DE5}" type="pres">
      <dgm:prSet presAssocID="{A0A145D1-05B8-4168-B3DD-42AD28F05C95}" presName="parentText" presStyleLbl="node1" presStyleIdx="2" presStyleCnt="4">
        <dgm:presLayoutVars>
          <dgm:chMax val="0"/>
          <dgm:bulletEnabled val="1"/>
        </dgm:presLayoutVars>
      </dgm:prSet>
      <dgm:spPr/>
      <dgm:t>
        <a:bodyPr/>
        <a:lstStyle/>
        <a:p>
          <a:endParaRPr lang="en-US"/>
        </a:p>
      </dgm:t>
    </dgm:pt>
    <dgm:pt modelId="{8F09C0B6-0BA4-4EB0-94CA-F97805F67646}" type="pres">
      <dgm:prSet presAssocID="{A0A145D1-05B8-4168-B3DD-42AD28F05C95}" presName="childText" presStyleLbl="revTx" presStyleIdx="2" presStyleCnt="4">
        <dgm:presLayoutVars>
          <dgm:bulletEnabled val="1"/>
        </dgm:presLayoutVars>
      </dgm:prSet>
      <dgm:spPr/>
      <dgm:t>
        <a:bodyPr/>
        <a:lstStyle/>
        <a:p>
          <a:endParaRPr lang="en-US"/>
        </a:p>
      </dgm:t>
    </dgm:pt>
    <dgm:pt modelId="{09341E81-2CBD-413B-9FE8-E33D4316C4FB}" type="pres">
      <dgm:prSet presAssocID="{36868912-AF1F-4F50-B002-BE96558ABAEF}" presName="parentText" presStyleLbl="node1" presStyleIdx="3" presStyleCnt="4">
        <dgm:presLayoutVars>
          <dgm:chMax val="0"/>
          <dgm:bulletEnabled val="1"/>
        </dgm:presLayoutVars>
      </dgm:prSet>
      <dgm:spPr/>
      <dgm:t>
        <a:bodyPr/>
        <a:lstStyle/>
        <a:p>
          <a:endParaRPr lang="en-US"/>
        </a:p>
      </dgm:t>
    </dgm:pt>
    <dgm:pt modelId="{9DA5FB32-A7F9-435F-9DBE-EA8C2DF3810B}" type="pres">
      <dgm:prSet presAssocID="{36868912-AF1F-4F50-B002-BE96558ABAEF}" presName="childText" presStyleLbl="revTx" presStyleIdx="3" presStyleCnt="4">
        <dgm:presLayoutVars>
          <dgm:bulletEnabled val="1"/>
        </dgm:presLayoutVars>
      </dgm:prSet>
      <dgm:spPr/>
      <dgm:t>
        <a:bodyPr/>
        <a:lstStyle/>
        <a:p>
          <a:endParaRPr lang="en-US"/>
        </a:p>
      </dgm:t>
    </dgm:pt>
  </dgm:ptLst>
  <dgm:cxnLst>
    <dgm:cxn modelId="{64D89ED4-7F8D-42A8-A019-E2040508BC88}" srcId="{444AC0AF-93F8-4BC4-8D85-7F0D3FBFF5E9}" destId="{33BBE0F5-BC06-406D-8026-5FAFC8A5A9A3}" srcOrd="1" destOrd="0" parTransId="{FFE21685-436E-4444-A320-5B35ADCCD800}" sibTransId="{D4CAC70C-57C4-4CBF-BE17-90976CA8D7F8}"/>
    <dgm:cxn modelId="{E954F281-0893-45D9-8CFE-A27F5EE2B68C}" type="presOf" srcId="{33BBE0F5-BC06-406D-8026-5FAFC8A5A9A3}" destId="{4E158EE9-DD5A-48B7-B7B5-FCA2409D5C25}" srcOrd="0" destOrd="0" presId="urn:microsoft.com/office/officeart/2005/8/layout/vList2"/>
    <dgm:cxn modelId="{AF2C60B3-6B00-42FD-A024-46D2F9896556}" srcId="{444AC0AF-93F8-4BC4-8D85-7F0D3FBFF5E9}" destId="{0625E490-B595-4130-AE1C-47EBE4AC96C8}" srcOrd="0" destOrd="0" parTransId="{66800443-421B-42C0-873D-EF06E4FA189B}" sibTransId="{E30A23F0-D659-4660-AC7A-7249AAAE5C19}"/>
    <dgm:cxn modelId="{ED9D926E-B9BC-4F32-8989-57D8237ABBE8}" type="presOf" srcId="{0941EAA2-186B-4A5D-A1E2-33541C50F6D1}" destId="{32E3AB2E-49B0-41E7-86BD-06E982B2A20A}" srcOrd="0" destOrd="0" presId="urn:microsoft.com/office/officeart/2005/8/layout/vList2"/>
    <dgm:cxn modelId="{95DA9C04-8B2C-43FC-B03A-8BB0DFCCE57D}" type="presOf" srcId="{19E26D0F-AB1D-4315-9A6D-ABA2D573376B}" destId="{8F09C0B6-0BA4-4EB0-94CA-F97805F67646}" srcOrd="0" destOrd="0" presId="urn:microsoft.com/office/officeart/2005/8/layout/vList2"/>
    <dgm:cxn modelId="{989AF348-00B1-47C6-82FE-ADDA8262D912}" type="presOf" srcId="{36868912-AF1F-4F50-B002-BE96558ABAEF}" destId="{09341E81-2CBD-413B-9FE8-E33D4316C4FB}" srcOrd="0" destOrd="0" presId="urn:microsoft.com/office/officeart/2005/8/layout/vList2"/>
    <dgm:cxn modelId="{EC7B9FE6-6415-418E-B14A-72D4EDD93D08}" srcId="{444AC0AF-93F8-4BC4-8D85-7F0D3FBFF5E9}" destId="{36868912-AF1F-4F50-B002-BE96558ABAEF}" srcOrd="3" destOrd="0" parTransId="{B713A0CC-C2DA-4BA7-90B6-5310957EE6FF}" sibTransId="{A58B6EEF-DA26-43D1-83F6-17F4A5B17253}"/>
    <dgm:cxn modelId="{8882401D-21AF-486F-AFB3-C4C1ABC50B79}" srcId="{33BBE0F5-BC06-406D-8026-5FAFC8A5A9A3}" destId="{0941EAA2-186B-4A5D-A1E2-33541C50F6D1}" srcOrd="0" destOrd="0" parTransId="{4ABE1F41-2BF8-4AE9-99DC-4BADC4A86BAC}" sibTransId="{8F00DDD9-70F6-4BE4-81FE-D0492165031C}"/>
    <dgm:cxn modelId="{EB839604-620F-4A8E-97E0-371CC11E8F72}" type="presOf" srcId="{0625E490-B595-4130-AE1C-47EBE4AC96C8}" destId="{3D821C6A-BB13-4AA7-930B-60FD4123C8C1}" srcOrd="0" destOrd="0" presId="urn:microsoft.com/office/officeart/2005/8/layout/vList2"/>
    <dgm:cxn modelId="{0686C007-FF4B-4618-A044-6794155B6A64}" type="presOf" srcId="{A0A145D1-05B8-4168-B3DD-42AD28F05C95}" destId="{8E16EEA4-9848-4A17-972E-858A40DF4DE5}" srcOrd="0" destOrd="0" presId="urn:microsoft.com/office/officeart/2005/8/layout/vList2"/>
    <dgm:cxn modelId="{A4E43841-B3D0-4D2E-92BB-D7DB27FEC0D5}" srcId="{444AC0AF-93F8-4BC4-8D85-7F0D3FBFF5E9}" destId="{A0A145D1-05B8-4168-B3DD-42AD28F05C95}" srcOrd="2" destOrd="0" parTransId="{C6315878-1805-421D-B284-DD6220E1B48E}" sibTransId="{0DA43AA8-A1F5-4BCE-AF06-9AF7BF23AA7D}"/>
    <dgm:cxn modelId="{4D80D759-D23E-4139-A2E4-748FF408AB4B}" srcId="{A0A145D1-05B8-4168-B3DD-42AD28F05C95}" destId="{19E26D0F-AB1D-4315-9A6D-ABA2D573376B}" srcOrd="0" destOrd="0" parTransId="{7EF9C027-7CD3-47A7-99E1-9D91B949D7FF}" sibTransId="{F977D49A-C693-4204-9BFF-1510436AC26B}"/>
    <dgm:cxn modelId="{6A629182-EF14-48A8-92CA-A1BD0150E977}" type="presOf" srcId="{444AC0AF-93F8-4BC4-8D85-7F0D3FBFF5E9}" destId="{30567580-D4DB-4D45-B654-C7E8856ABA58}" srcOrd="0" destOrd="0" presId="urn:microsoft.com/office/officeart/2005/8/layout/vList2"/>
    <dgm:cxn modelId="{EA9FBE8E-B7CD-4266-ABCE-EAFEB9AA59A5}" srcId="{36868912-AF1F-4F50-B002-BE96558ABAEF}" destId="{4F37F454-315D-4111-A37F-EC15BC7067DA}" srcOrd="0" destOrd="0" parTransId="{9489A088-1F79-43B8-AE3B-969BC8E17B59}" sibTransId="{F80B1438-3EDB-4601-8DB0-D42DA548EF91}"/>
    <dgm:cxn modelId="{CA8A7F13-E7EA-4353-8A73-8BF0C5A9AA57}" type="presOf" srcId="{4B5526F6-AC86-4716-874E-F2DE12F9813D}" destId="{B9B56A96-C27B-4EFB-9210-34021E66FCD3}" srcOrd="0" destOrd="0" presId="urn:microsoft.com/office/officeart/2005/8/layout/vList2"/>
    <dgm:cxn modelId="{29504BC6-B45A-4FF1-819B-9E60D67FE2B8}" type="presOf" srcId="{4F37F454-315D-4111-A37F-EC15BC7067DA}" destId="{9DA5FB32-A7F9-435F-9DBE-EA8C2DF3810B}" srcOrd="0" destOrd="0" presId="urn:microsoft.com/office/officeart/2005/8/layout/vList2"/>
    <dgm:cxn modelId="{B4CC7EBA-C8E5-4C9E-96BA-F419C0582363}" srcId="{0625E490-B595-4130-AE1C-47EBE4AC96C8}" destId="{4B5526F6-AC86-4716-874E-F2DE12F9813D}" srcOrd="0" destOrd="0" parTransId="{73C706F7-BDC0-4611-8C90-A7D265D21E95}" sibTransId="{E789C39E-3956-41A9-9786-13989A941273}"/>
    <dgm:cxn modelId="{37A8A7F7-7146-421F-9524-FBD38F87E3B6}" type="presParOf" srcId="{30567580-D4DB-4D45-B654-C7E8856ABA58}" destId="{3D821C6A-BB13-4AA7-930B-60FD4123C8C1}" srcOrd="0" destOrd="0" presId="urn:microsoft.com/office/officeart/2005/8/layout/vList2"/>
    <dgm:cxn modelId="{16FF353A-C3C8-4B72-990E-6928AFCD6F96}" type="presParOf" srcId="{30567580-D4DB-4D45-B654-C7E8856ABA58}" destId="{B9B56A96-C27B-4EFB-9210-34021E66FCD3}" srcOrd="1" destOrd="0" presId="urn:microsoft.com/office/officeart/2005/8/layout/vList2"/>
    <dgm:cxn modelId="{970BEA14-F236-4201-B3AB-71944C965D75}" type="presParOf" srcId="{30567580-D4DB-4D45-B654-C7E8856ABA58}" destId="{4E158EE9-DD5A-48B7-B7B5-FCA2409D5C25}" srcOrd="2" destOrd="0" presId="urn:microsoft.com/office/officeart/2005/8/layout/vList2"/>
    <dgm:cxn modelId="{1ED84328-6CDE-44BC-B0CA-37A105EE8FD4}" type="presParOf" srcId="{30567580-D4DB-4D45-B654-C7E8856ABA58}" destId="{32E3AB2E-49B0-41E7-86BD-06E982B2A20A}" srcOrd="3" destOrd="0" presId="urn:microsoft.com/office/officeart/2005/8/layout/vList2"/>
    <dgm:cxn modelId="{77C152B3-44DB-47DC-8DFD-1610014F8FBD}" type="presParOf" srcId="{30567580-D4DB-4D45-B654-C7E8856ABA58}" destId="{8E16EEA4-9848-4A17-972E-858A40DF4DE5}" srcOrd="4" destOrd="0" presId="urn:microsoft.com/office/officeart/2005/8/layout/vList2"/>
    <dgm:cxn modelId="{A9384154-8455-4F51-A13C-3CC847C5A107}" type="presParOf" srcId="{30567580-D4DB-4D45-B654-C7E8856ABA58}" destId="{8F09C0B6-0BA4-4EB0-94CA-F97805F67646}" srcOrd="5" destOrd="0" presId="urn:microsoft.com/office/officeart/2005/8/layout/vList2"/>
    <dgm:cxn modelId="{9B6630AD-87D7-4874-9DBA-6A3725105538}" type="presParOf" srcId="{30567580-D4DB-4D45-B654-C7E8856ABA58}" destId="{09341E81-2CBD-413B-9FE8-E33D4316C4FB}" srcOrd="6" destOrd="0" presId="urn:microsoft.com/office/officeart/2005/8/layout/vList2"/>
    <dgm:cxn modelId="{472BFE32-AFBF-4ECF-8E6C-EEE9A1C03824}" type="presParOf" srcId="{30567580-D4DB-4D45-B654-C7E8856ABA58}" destId="{9DA5FB32-A7F9-435F-9DBE-EA8C2DF3810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F5F7B9-C04F-41F4-90A0-CB20C7B5FB6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7CE4D34-7A04-4DBA-BCFB-FD2C05A9BC11}">
      <dgm:prSet phldrT="[Text]"/>
      <dgm:spPr/>
      <dgm:t>
        <a:bodyPr/>
        <a:lstStyle/>
        <a:p>
          <a:r>
            <a:rPr lang="en-US" b="1" smtClean="0">
              <a:latin typeface="Times New Roman" pitchFamily="18" charset="0"/>
              <a:cs typeface="Times New Roman" pitchFamily="18" charset="0"/>
            </a:rPr>
            <a:t>Chủ thể QHPLDS</a:t>
          </a:r>
          <a:endParaRPr lang="en-US" b="1">
            <a:latin typeface="Times New Roman" pitchFamily="18" charset="0"/>
            <a:cs typeface="Times New Roman" pitchFamily="18" charset="0"/>
          </a:endParaRPr>
        </a:p>
      </dgm:t>
    </dgm:pt>
    <dgm:pt modelId="{D1785761-4CD7-4D75-9A05-D5E8A344EBF2}" type="parTrans" cxnId="{30DD83EE-0914-4399-8C51-E327421BF7C8}">
      <dgm:prSet/>
      <dgm:spPr/>
      <dgm:t>
        <a:bodyPr/>
        <a:lstStyle/>
        <a:p>
          <a:endParaRPr lang="en-US">
            <a:latin typeface="Times New Roman" pitchFamily="18" charset="0"/>
            <a:cs typeface="Times New Roman" pitchFamily="18" charset="0"/>
          </a:endParaRPr>
        </a:p>
      </dgm:t>
    </dgm:pt>
    <dgm:pt modelId="{0418368F-1A45-42C2-94B2-EBE01E19EB14}" type="sibTrans" cxnId="{30DD83EE-0914-4399-8C51-E327421BF7C8}">
      <dgm:prSet/>
      <dgm:spPr/>
      <dgm:t>
        <a:bodyPr/>
        <a:lstStyle/>
        <a:p>
          <a:endParaRPr lang="en-US">
            <a:latin typeface="Times New Roman" pitchFamily="18" charset="0"/>
            <a:cs typeface="Times New Roman" pitchFamily="18" charset="0"/>
          </a:endParaRPr>
        </a:p>
      </dgm:t>
    </dgm:pt>
    <dgm:pt modelId="{64603CE0-47A0-4FE8-8257-9D9BC157E052}">
      <dgm:prSet phldrT="[Text]"/>
      <dgm:spPr/>
      <dgm:t>
        <a:bodyPr/>
        <a:lstStyle/>
        <a:p>
          <a:r>
            <a:rPr lang="en-US" b="1" smtClean="0">
              <a:latin typeface="Times New Roman" pitchFamily="18" charset="0"/>
              <a:cs typeface="Times New Roman" pitchFamily="18" charset="0"/>
            </a:rPr>
            <a:t>Cá nhân</a:t>
          </a:r>
          <a:endParaRPr lang="en-US" b="1">
            <a:latin typeface="Times New Roman" pitchFamily="18" charset="0"/>
            <a:cs typeface="Times New Roman" pitchFamily="18" charset="0"/>
          </a:endParaRPr>
        </a:p>
      </dgm:t>
    </dgm:pt>
    <dgm:pt modelId="{94885AC9-9255-43FE-AA09-6689A389C022}" type="parTrans" cxnId="{2BAA6B50-9411-480D-924B-BBBBE007A5F7}">
      <dgm:prSet/>
      <dgm:spPr/>
      <dgm:t>
        <a:bodyPr/>
        <a:lstStyle/>
        <a:p>
          <a:endParaRPr lang="en-US">
            <a:latin typeface="Times New Roman" pitchFamily="18" charset="0"/>
            <a:cs typeface="Times New Roman" pitchFamily="18" charset="0"/>
          </a:endParaRPr>
        </a:p>
      </dgm:t>
    </dgm:pt>
    <dgm:pt modelId="{5BB42459-BF2D-4963-BBC3-77CA72B95F81}" type="sibTrans" cxnId="{2BAA6B50-9411-480D-924B-BBBBE007A5F7}">
      <dgm:prSet/>
      <dgm:spPr/>
      <dgm:t>
        <a:bodyPr/>
        <a:lstStyle/>
        <a:p>
          <a:endParaRPr lang="en-US">
            <a:latin typeface="Times New Roman" pitchFamily="18" charset="0"/>
            <a:cs typeface="Times New Roman" pitchFamily="18" charset="0"/>
          </a:endParaRPr>
        </a:p>
      </dgm:t>
    </dgm:pt>
    <dgm:pt modelId="{767D2D01-8DDC-47D4-9536-73D1CAEED104}">
      <dgm:prSet phldrT="[Text]"/>
      <dgm:spPr/>
      <dgm:t>
        <a:bodyPr/>
        <a:lstStyle/>
        <a:p>
          <a:r>
            <a:rPr lang="en-US" b="1" smtClean="0">
              <a:latin typeface="Times New Roman" pitchFamily="18" charset="0"/>
              <a:cs typeface="Times New Roman" pitchFamily="18" charset="0"/>
            </a:rPr>
            <a:t>Pháp nhân</a:t>
          </a:r>
          <a:endParaRPr lang="en-US" b="1">
            <a:latin typeface="Times New Roman" pitchFamily="18" charset="0"/>
            <a:cs typeface="Times New Roman" pitchFamily="18" charset="0"/>
          </a:endParaRPr>
        </a:p>
      </dgm:t>
    </dgm:pt>
    <dgm:pt modelId="{543D805B-A28E-48E4-B684-C8D2E0339FAA}" type="parTrans" cxnId="{7F991924-BF82-4BA2-8B06-3C4431C9ECEF}">
      <dgm:prSet/>
      <dgm:spPr/>
      <dgm:t>
        <a:bodyPr/>
        <a:lstStyle/>
        <a:p>
          <a:endParaRPr lang="en-US">
            <a:latin typeface="Times New Roman" pitchFamily="18" charset="0"/>
            <a:cs typeface="Times New Roman" pitchFamily="18" charset="0"/>
          </a:endParaRPr>
        </a:p>
      </dgm:t>
    </dgm:pt>
    <dgm:pt modelId="{5B571A88-498F-4876-BA8C-766131C7BA1B}" type="sibTrans" cxnId="{7F991924-BF82-4BA2-8B06-3C4431C9ECEF}">
      <dgm:prSet/>
      <dgm:spPr/>
      <dgm:t>
        <a:bodyPr/>
        <a:lstStyle/>
        <a:p>
          <a:endParaRPr lang="en-US">
            <a:latin typeface="Times New Roman" pitchFamily="18" charset="0"/>
            <a:cs typeface="Times New Roman" pitchFamily="18" charset="0"/>
          </a:endParaRPr>
        </a:p>
      </dgm:t>
    </dgm:pt>
    <dgm:pt modelId="{C988DA5C-3BD5-471F-9CAA-AA72DE61A8DD}">
      <dgm:prSet phldrT="[Text]"/>
      <dgm:spPr/>
      <dgm:t>
        <a:bodyPr/>
        <a:lstStyle/>
        <a:p>
          <a:r>
            <a:rPr lang="en-US" b="1" smtClean="0">
              <a:latin typeface="Times New Roman" pitchFamily="18" charset="0"/>
              <a:cs typeface="Times New Roman" pitchFamily="18" charset="0"/>
            </a:rPr>
            <a:t>Hộ gia đình, Tổ hợp tác và tổ chức khác không có tư cách pháp nhân</a:t>
          </a:r>
          <a:endParaRPr lang="en-US" b="1">
            <a:latin typeface="Times New Roman" pitchFamily="18" charset="0"/>
            <a:cs typeface="Times New Roman" pitchFamily="18" charset="0"/>
          </a:endParaRPr>
        </a:p>
      </dgm:t>
    </dgm:pt>
    <dgm:pt modelId="{92ED4A70-B863-4251-ADA6-DDE036144CA5}" type="parTrans" cxnId="{30186C59-2EB4-433D-B413-337BBEE7FB82}">
      <dgm:prSet/>
      <dgm:spPr/>
      <dgm:t>
        <a:bodyPr/>
        <a:lstStyle/>
        <a:p>
          <a:endParaRPr lang="en-US"/>
        </a:p>
      </dgm:t>
    </dgm:pt>
    <dgm:pt modelId="{45DC9838-7384-4727-A94D-A133A2596712}" type="sibTrans" cxnId="{30186C59-2EB4-433D-B413-337BBEE7FB82}">
      <dgm:prSet/>
      <dgm:spPr/>
      <dgm:t>
        <a:bodyPr/>
        <a:lstStyle/>
        <a:p>
          <a:endParaRPr lang="en-US"/>
        </a:p>
      </dgm:t>
    </dgm:pt>
    <dgm:pt modelId="{9CAF2E1F-8150-4E74-B624-AD5CF444B281}" type="pres">
      <dgm:prSet presAssocID="{B2F5F7B9-C04F-41F4-90A0-CB20C7B5FB6C}" presName="hierChild1" presStyleCnt="0">
        <dgm:presLayoutVars>
          <dgm:chPref val="1"/>
          <dgm:dir/>
          <dgm:animOne val="branch"/>
          <dgm:animLvl val="lvl"/>
          <dgm:resizeHandles/>
        </dgm:presLayoutVars>
      </dgm:prSet>
      <dgm:spPr/>
      <dgm:t>
        <a:bodyPr/>
        <a:lstStyle/>
        <a:p>
          <a:endParaRPr lang="en-US"/>
        </a:p>
      </dgm:t>
    </dgm:pt>
    <dgm:pt modelId="{1FF09C8F-F121-4CE8-91FC-D3EA56F9E5A9}" type="pres">
      <dgm:prSet presAssocID="{17CE4D34-7A04-4DBA-BCFB-FD2C05A9BC11}" presName="hierRoot1" presStyleCnt="0"/>
      <dgm:spPr/>
    </dgm:pt>
    <dgm:pt modelId="{91C3677D-1634-40EA-94DB-0508BEAA680F}" type="pres">
      <dgm:prSet presAssocID="{17CE4D34-7A04-4DBA-BCFB-FD2C05A9BC11}" presName="composite" presStyleCnt="0"/>
      <dgm:spPr/>
    </dgm:pt>
    <dgm:pt modelId="{74658618-7E7B-4A97-A88A-F7EFD310723B}" type="pres">
      <dgm:prSet presAssocID="{17CE4D34-7A04-4DBA-BCFB-FD2C05A9BC11}" presName="background" presStyleLbl="node0" presStyleIdx="0" presStyleCnt="1"/>
      <dgm:spPr/>
    </dgm:pt>
    <dgm:pt modelId="{132E107D-F8C2-4DA5-9A34-5660BFD0C03D}" type="pres">
      <dgm:prSet presAssocID="{17CE4D34-7A04-4DBA-BCFB-FD2C05A9BC11}" presName="text" presStyleLbl="fgAcc0" presStyleIdx="0" presStyleCnt="1" custScaleX="180520">
        <dgm:presLayoutVars>
          <dgm:chPref val="3"/>
        </dgm:presLayoutVars>
      </dgm:prSet>
      <dgm:spPr/>
      <dgm:t>
        <a:bodyPr/>
        <a:lstStyle/>
        <a:p>
          <a:endParaRPr lang="en-US"/>
        </a:p>
      </dgm:t>
    </dgm:pt>
    <dgm:pt modelId="{AE6CB4FA-4A8F-41A9-A722-F82153556627}" type="pres">
      <dgm:prSet presAssocID="{17CE4D34-7A04-4DBA-BCFB-FD2C05A9BC11}" presName="hierChild2" presStyleCnt="0"/>
      <dgm:spPr/>
    </dgm:pt>
    <dgm:pt modelId="{33F1066A-D0CF-4F7E-9A24-F4AF8F76214E}" type="pres">
      <dgm:prSet presAssocID="{94885AC9-9255-43FE-AA09-6689A389C022}" presName="Name10" presStyleLbl="parChTrans1D2" presStyleIdx="0" presStyleCnt="3"/>
      <dgm:spPr/>
      <dgm:t>
        <a:bodyPr/>
        <a:lstStyle/>
        <a:p>
          <a:endParaRPr lang="en-US"/>
        </a:p>
      </dgm:t>
    </dgm:pt>
    <dgm:pt modelId="{7F63D61A-2A20-48F1-9D49-FE1A9EF8A536}" type="pres">
      <dgm:prSet presAssocID="{64603CE0-47A0-4FE8-8257-9D9BC157E052}" presName="hierRoot2" presStyleCnt="0"/>
      <dgm:spPr/>
    </dgm:pt>
    <dgm:pt modelId="{B44A6FB9-EAF7-4849-B781-AADF140F484C}" type="pres">
      <dgm:prSet presAssocID="{64603CE0-47A0-4FE8-8257-9D9BC157E052}" presName="composite2" presStyleCnt="0"/>
      <dgm:spPr/>
    </dgm:pt>
    <dgm:pt modelId="{99D02934-6163-4B8C-BEFC-B51E9EF0BF28}" type="pres">
      <dgm:prSet presAssocID="{64603CE0-47A0-4FE8-8257-9D9BC157E052}" presName="background2" presStyleLbl="node2" presStyleIdx="0" presStyleCnt="3"/>
      <dgm:spPr/>
    </dgm:pt>
    <dgm:pt modelId="{918729FD-D6DA-4B11-B82B-2E71890978CE}" type="pres">
      <dgm:prSet presAssocID="{64603CE0-47A0-4FE8-8257-9D9BC157E052}" presName="text2" presStyleLbl="fgAcc2" presStyleIdx="0" presStyleCnt="3" custScaleX="48971">
        <dgm:presLayoutVars>
          <dgm:chPref val="3"/>
        </dgm:presLayoutVars>
      </dgm:prSet>
      <dgm:spPr/>
      <dgm:t>
        <a:bodyPr/>
        <a:lstStyle/>
        <a:p>
          <a:endParaRPr lang="en-US"/>
        </a:p>
      </dgm:t>
    </dgm:pt>
    <dgm:pt modelId="{6621A87B-F5DE-41F3-8F37-5E3DD740314F}" type="pres">
      <dgm:prSet presAssocID="{64603CE0-47A0-4FE8-8257-9D9BC157E052}" presName="hierChild3" presStyleCnt="0"/>
      <dgm:spPr/>
    </dgm:pt>
    <dgm:pt modelId="{774DA235-8056-4872-A99E-299A0AE27046}" type="pres">
      <dgm:prSet presAssocID="{543D805B-A28E-48E4-B684-C8D2E0339FAA}" presName="Name10" presStyleLbl="parChTrans1D2" presStyleIdx="1" presStyleCnt="3"/>
      <dgm:spPr/>
      <dgm:t>
        <a:bodyPr/>
        <a:lstStyle/>
        <a:p>
          <a:endParaRPr lang="en-US"/>
        </a:p>
      </dgm:t>
    </dgm:pt>
    <dgm:pt modelId="{A7851A7F-F843-40AD-ABEA-388A30ABD719}" type="pres">
      <dgm:prSet presAssocID="{767D2D01-8DDC-47D4-9536-73D1CAEED104}" presName="hierRoot2" presStyleCnt="0"/>
      <dgm:spPr/>
    </dgm:pt>
    <dgm:pt modelId="{69F130A6-1FA9-4A8D-8D05-D7075088D551}" type="pres">
      <dgm:prSet presAssocID="{767D2D01-8DDC-47D4-9536-73D1CAEED104}" presName="composite2" presStyleCnt="0"/>
      <dgm:spPr/>
    </dgm:pt>
    <dgm:pt modelId="{7E094B8D-48DD-4F91-9250-D644940A58E9}" type="pres">
      <dgm:prSet presAssocID="{767D2D01-8DDC-47D4-9536-73D1CAEED104}" presName="background2" presStyleLbl="node2" presStyleIdx="1" presStyleCnt="3"/>
      <dgm:spPr/>
    </dgm:pt>
    <dgm:pt modelId="{3642C15D-7781-4CA5-9767-C305D5EC5CD3}" type="pres">
      <dgm:prSet presAssocID="{767D2D01-8DDC-47D4-9536-73D1CAEED104}" presName="text2" presStyleLbl="fgAcc2" presStyleIdx="1" presStyleCnt="3" custScaleX="46170">
        <dgm:presLayoutVars>
          <dgm:chPref val="3"/>
        </dgm:presLayoutVars>
      </dgm:prSet>
      <dgm:spPr/>
      <dgm:t>
        <a:bodyPr/>
        <a:lstStyle/>
        <a:p>
          <a:endParaRPr lang="en-US"/>
        </a:p>
      </dgm:t>
    </dgm:pt>
    <dgm:pt modelId="{2809AC83-1BB0-42E3-BA0E-CA8ACF8285D8}" type="pres">
      <dgm:prSet presAssocID="{767D2D01-8DDC-47D4-9536-73D1CAEED104}" presName="hierChild3" presStyleCnt="0"/>
      <dgm:spPr/>
    </dgm:pt>
    <dgm:pt modelId="{EACADB63-1949-4D12-85FA-BEAD148EC7F7}" type="pres">
      <dgm:prSet presAssocID="{92ED4A70-B863-4251-ADA6-DDE036144CA5}" presName="Name10" presStyleLbl="parChTrans1D2" presStyleIdx="2" presStyleCnt="3"/>
      <dgm:spPr/>
      <dgm:t>
        <a:bodyPr/>
        <a:lstStyle/>
        <a:p>
          <a:endParaRPr lang="en-US"/>
        </a:p>
      </dgm:t>
    </dgm:pt>
    <dgm:pt modelId="{3C775C9E-5E29-4FAB-B76B-DFD235EE41A1}" type="pres">
      <dgm:prSet presAssocID="{C988DA5C-3BD5-471F-9CAA-AA72DE61A8DD}" presName="hierRoot2" presStyleCnt="0"/>
      <dgm:spPr/>
    </dgm:pt>
    <dgm:pt modelId="{AD71E90F-5C2B-40B5-8DB9-5BD55AAB0902}" type="pres">
      <dgm:prSet presAssocID="{C988DA5C-3BD5-471F-9CAA-AA72DE61A8DD}" presName="composite2" presStyleCnt="0"/>
      <dgm:spPr/>
    </dgm:pt>
    <dgm:pt modelId="{719AFE61-5A13-4F5C-AF4D-56BA5B8158AC}" type="pres">
      <dgm:prSet presAssocID="{C988DA5C-3BD5-471F-9CAA-AA72DE61A8DD}" presName="background2" presStyleLbl="node2" presStyleIdx="2" presStyleCnt="3"/>
      <dgm:spPr/>
    </dgm:pt>
    <dgm:pt modelId="{9F648FCF-B220-4662-A51A-195E31CB63D9}" type="pres">
      <dgm:prSet presAssocID="{C988DA5C-3BD5-471F-9CAA-AA72DE61A8DD}" presName="text2" presStyleLbl="fgAcc2" presStyleIdx="2" presStyleCnt="3" custScaleX="124401">
        <dgm:presLayoutVars>
          <dgm:chPref val="3"/>
        </dgm:presLayoutVars>
      </dgm:prSet>
      <dgm:spPr/>
      <dgm:t>
        <a:bodyPr/>
        <a:lstStyle/>
        <a:p>
          <a:endParaRPr lang="en-US"/>
        </a:p>
      </dgm:t>
    </dgm:pt>
    <dgm:pt modelId="{F39EEF9E-DBCE-4EAE-B99C-9DFD9A6F59F6}" type="pres">
      <dgm:prSet presAssocID="{C988DA5C-3BD5-471F-9CAA-AA72DE61A8DD}" presName="hierChild3" presStyleCnt="0"/>
      <dgm:spPr/>
    </dgm:pt>
  </dgm:ptLst>
  <dgm:cxnLst>
    <dgm:cxn modelId="{31C01D60-C21A-4C9E-9744-C4157F0E340C}" type="presOf" srcId="{92ED4A70-B863-4251-ADA6-DDE036144CA5}" destId="{EACADB63-1949-4D12-85FA-BEAD148EC7F7}" srcOrd="0" destOrd="0" presId="urn:microsoft.com/office/officeart/2005/8/layout/hierarchy1"/>
    <dgm:cxn modelId="{6CDB1278-692A-4E9A-B65A-C14557CEE745}" type="presOf" srcId="{64603CE0-47A0-4FE8-8257-9D9BC157E052}" destId="{918729FD-D6DA-4B11-B82B-2E71890978CE}" srcOrd="0" destOrd="0" presId="urn:microsoft.com/office/officeart/2005/8/layout/hierarchy1"/>
    <dgm:cxn modelId="{A43C4DBD-A376-420B-8B9E-931083FC5C56}" type="presOf" srcId="{B2F5F7B9-C04F-41F4-90A0-CB20C7B5FB6C}" destId="{9CAF2E1F-8150-4E74-B624-AD5CF444B281}" srcOrd="0" destOrd="0" presId="urn:microsoft.com/office/officeart/2005/8/layout/hierarchy1"/>
    <dgm:cxn modelId="{C3F0CDBF-830A-4758-B53D-D4BF70418F21}" type="presOf" srcId="{94885AC9-9255-43FE-AA09-6689A389C022}" destId="{33F1066A-D0CF-4F7E-9A24-F4AF8F76214E}" srcOrd="0" destOrd="0" presId="urn:microsoft.com/office/officeart/2005/8/layout/hierarchy1"/>
    <dgm:cxn modelId="{7F991924-BF82-4BA2-8B06-3C4431C9ECEF}" srcId="{17CE4D34-7A04-4DBA-BCFB-FD2C05A9BC11}" destId="{767D2D01-8DDC-47D4-9536-73D1CAEED104}" srcOrd="1" destOrd="0" parTransId="{543D805B-A28E-48E4-B684-C8D2E0339FAA}" sibTransId="{5B571A88-498F-4876-BA8C-766131C7BA1B}"/>
    <dgm:cxn modelId="{7CBFEA65-1D39-4318-A3E5-A98EE1789042}" type="presOf" srcId="{543D805B-A28E-48E4-B684-C8D2E0339FAA}" destId="{774DA235-8056-4872-A99E-299A0AE27046}" srcOrd="0" destOrd="0" presId="urn:microsoft.com/office/officeart/2005/8/layout/hierarchy1"/>
    <dgm:cxn modelId="{C0E89CB3-6251-488C-BE36-5A385656137F}" type="presOf" srcId="{17CE4D34-7A04-4DBA-BCFB-FD2C05A9BC11}" destId="{132E107D-F8C2-4DA5-9A34-5660BFD0C03D}" srcOrd="0" destOrd="0" presId="urn:microsoft.com/office/officeart/2005/8/layout/hierarchy1"/>
    <dgm:cxn modelId="{76E3AFB6-6053-4F8B-AF2C-22E21ABCF168}" type="presOf" srcId="{767D2D01-8DDC-47D4-9536-73D1CAEED104}" destId="{3642C15D-7781-4CA5-9767-C305D5EC5CD3}" srcOrd="0" destOrd="0" presId="urn:microsoft.com/office/officeart/2005/8/layout/hierarchy1"/>
    <dgm:cxn modelId="{2BAA6B50-9411-480D-924B-BBBBE007A5F7}" srcId="{17CE4D34-7A04-4DBA-BCFB-FD2C05A9BC11}" destId="{64603CE0-47A0-4FE8-8257-9D9BC157E052}" srcOrd="0" destOrd="0" parTransId="{94885AC9-9255-43FE-AA09-6689A389C022}" sibTransId="{5BB42459-BF2D-4963-BBC3-77CA72B95F81}"/>
    <dgm:cxn modelId="{30DD83EE-0914-4399-8C51-E327421BF7C8}" srcId="{B2F5F7B9-C04F-41F4-90A0-CB20C7B5FB6C}" destId="{17CE4D34-7A04-4DBA-BCFB-FD2C05A9BC11}" srcOrd="0" destOrd="0" parTransId="{D1785761-4CD7-4D75-9A05-D5E8A344EBF2}" sibTransId="{0418368F-1A45-42C2-94B2-EBE01E19EB14}"/>
    <dgm:cxn modelId="{30186C59-2EB4-433D-B413-337BBEE7FB82}" srcId="{17CE4D34-7A04-4DBA-BCFB-FD2C05A9BC11}" destId="{C988DA5C-3BD5-471F-9CAA-AA72DE61A8DD}" srcOrd="2" destOrd="0" parTransId="{92ED4A70-B863-4251-ADA6-DDE036144CA5}" sibTransId="{45DC9838-7384-4727-A94D-A133A2596712}"/>
    <dgm:cxn modelId="{B72615F2-908F-4294-ADF0-71FFC9B8384B}" type="presOf" srcId="{C988DA5C-3BD5-471F-9CAA-AA72DE61A8DD}" destId="{9F648FCF-B220-4662-A51A-195E31CB63D9}" srcOrd="0" destOrd="0" presId="urn:microsoft.com/office/officeart/2005/8/layout/hierarchy1"/>
    <dgm:cxn modelId="{EAB56C54-CD5B-4D37-AD78-3D1EE26E5CB9}" type="presParOf" srcId="{9CAF2E1F-8150-4E74-B624-AD5CF444B281}" destId="{1FF09C8F-F121-4CE8-91FC-D3EA56F9E5A9}" srcOrd="0" destOrd="0" presId="urn:microsoft.com/office/officeart/2005/8/layout/hierarchy1"/>
    <dgm:cxn modelId="{2988C60D-711D-4351-8ECD-34930873EB2B}" type="presParOf" srcId="{1FF09C8F-F121-4CE8-91FC-D3EA56F9E5A9}" destId="{91C3677D-1634-40EA-94DB-0508BEAA680F}" srcOrd="0" destOrd="0" presId="urn:microsoft.com/office/officeart/2005/8/layout/hierarchy1"/>
    <dgm:cxn modelId="{BFB1E7A0-7E1C-4BFC-BCC3-8A04F8355233}" type="presParOf" srcId="{91C3677D-1634-40EA-94DB-0508BEAA680F}" destId="{74658618-7E7B-4A97-A88A-F7EFD310723B}" srcOrd="0" destOrd="0" presId="urn:microsoft.com/office/officeart/2005/8/layout/hierarchy1"/>
    <dgm:cxn modelId="{C7B65622-8B50-48E4-8394-952756D3C108}" type="presParOf" srcId="{91C3677D-1634-40EA-94DB-0508BEAA680F}" destId="{132E107D-F8C2-4DA5-9A34-5660BFD0C03D}" srcOrd="1" destOrd="0" presId="urn:microsoft.com/office/officeart/2005/8/layout/hierarchy1"/>
    <dgm:cxn modelId="{727D15EA-3F21-42AC-9C83-D35499634174}" type="presParOf" srcId="{1FF09C8F-F121-4CE8-91FC-D3EA56F9E5A9}" destId="{AE6CB4FA-4A8F-41A9-A722-F82153556627}" srcOrd="1" destOrd="0" presId="urn:microsoft.com/office/officeart/2005/8/layout/hierarchy1"/>
    <dgm:cxn modelId="{BB838B3D-91C7-4CD9-AD2E-B94971F89AB8}" type="presParOf" srcId="{AE6CB4FA-4A8F-41A9-A722-F82153556627}" destId="{33F1066A-D0CF-4F7E-9A24-F4AF8F76214E}" srcOrd="0" destOrd="0" presId="urn:microsoft.com/office/officeart/2005/8/layout/hierarchy1"/>
    <dgm:cxn modelId="{E40B56F8-CDA6-4A0E-AC89-A30AD8C3112A}" type="presParOf" srcId="{AE6CB4FA-4A8F-41A9-A722-F82153556627}" destId="{7F63D61A-2A20-48F1-9D49-FE1A9EF8A536}" srcOrd="1" destOrd="0" presId="urn:microsoft.com/office/officeart/2005/8/layout/hierarchy1"/>
    <dgm:cxn modelId="{B0194C3A-C12A-4E1E-B51C-A2F02080FF71}" type="presParOf" srcId="{7F63D61A-2A20-48F1-9D49-FE1A9EF8A536}" destId="{B44A6FB9-EAF7-4849-B781-AADF140F484C}" srcOrd="0" destOrd="0" presId="urn:microsoft.com/office/officeart/2005/8/layout/hierarchy1"/>
    <dgm:cxn modelId="{1E7A7306-C7B8-4E29-8827-778489456B9E}" type="presParOf" srcId="{B44A6FB9-EAF7-4849-B781-AADF140F484C}" destId="{99D02934-6163-4B8C-BEFC-B51E9EF0BF28}" srcOrd="0" destOrd="0" presId="urn:microsoft.com/office/officeart/2005/8/layout/hierarchy1"/>
    <dgm:cxn modelId="{C2C9083B-2340-4BCC-805D-211CAE38F846}" type="presParOf" srcId="{B44A6FB9-EAF7-4849-B781-AADF140F484C}" destId="{918729FD-D6DA-4B11-B82B-2E71890978CE}" srcOrd="1" destOrd="0" presId="urn:microsoft.com/office/officeart/2005/8/layout/hierarchy1"/>
    <dgm:cxn modelId="{C3E20F95-F610-4BA4-AC06-244C92D51284}" type="presParOf" srcId="{7F63D61A-2A20-48F1-9D49-FE1A9EF8A536}" destId="{6621A87B-F5DE-41F3-8F37-5E3DD740314F}" srcOrd="1" destOrd="0" presId="urn:microsoft.com/office/officeart/2005/8/layout/hierarchy1"/>
    <dgm:cxn modelId="{8E85F78C-0D45-4003-BDB8-09DC7C5C6CFF}" type="presParOf" srcId="{AE6CB4FA-4A8F-41A9-A722-F82153556627}" destId="{774DA235-8056-4872-A99E-299A0AE27046}" srcOrd="2" destOrd="0" presId="urn:microsoft.com/office/officeart/2005/8/layout/hierarchy1"/>
    <dgm:cxn modelId="{4FD56A54-EEAB-4104-BDC2-AB2DCA8F2C98}" type="presParOf" srcId="{AE6CB4FA-4A8F-41A9-A722-F82153556627}" destId="{A7851A7F-F843-40AD-ABEA-388A30ABD719}" srcOrd="3" destOrd="0" presId="urn:microsoft.com/office/officeart/2005/8/layout/hierarchy1"/>
    <dgm:cxn modelId="{D08BDE65-8B0C-4D77-AFA1-FA1AEBA4360B}" type="presParOf" srcId="{A7851A7F-F843-40AD-ABEA-388A30ABD719}" destId="{69F130A6-1FA9-4A8D-8D05-D7075088D551}" srcOrd="0" destOrd="0" presId="urn:microsoft.com/office/officeart/2005/8/layout/hierarchy1"/>
    <dgm:cxn modelId="{A1D68C43-EE1E-48CD-945E-A9335FD2DD9D}" type="presParOf" srcId="{69F130A6-1FA9-4A8D-8D05-D7075088D551}" destId="{7E094B8D-48DD-4F91-9250-D644940A58E9}" srcOrd="0" destOrd="0" presId="urn:microsoft.com/office/officeart/2005/8/layout/hierarchy1"/>
    <dgm:cxn modelId="{C5FC6786-B342-4BF6-A1A8-B74660411477}" type="presParOf" srcId="{69F130A6-1FA9-4A8D-8D05-D7075088D551}" destId="{3642C15D-7781-4CA5-9767-C305D5EC5CD3}" srcOrd="1" destOrd="0" presId="urn:microsoft.com/office/officeart/2005/8/layout/hierarchy1"/>
    <dgm:cxn modelId="{9DB734FD-6927-4794-A073-23C1F50BDCC7}" type="presParOf" srcId="{A7851A7F-F843-40AD-ABEA-388A30ABD719}" destId="{2809AC83-1BB0-42E3-BA0E-CA8ACF8285D8}" srcOrd="1" destOrd="0" presId="urn:microsoft.com/office/officeart/2005/8/layout/hierarchy1"/>
    <dgm:cxn modelId="{139B7B58-E58F-4641-BF96-D668630427BE}" type="presParOf" srcId="{AE6CB4FA-4A8F-41A9-A722-F82153556627}" destId="{EACADB63-1949-4D12-85FA-BEAD148EC7F7}" srcOrd="4" destOrd="0" presId="urn:microsoft.com/office/officeart/2005/8/layout/hierarchy1"/>
    <dgm:cxn modelId="{CD744E1A-CEF0-4DEA-8443-DB1D4CEE094E}" type="presParOf" srcId="{AE6CB4FA-4A8F-41A9-A722-F82153556627}" destId="{3C775C9E-5E29-4FAB-B76B-DFD235EE41A1}" srcOrd="5" destOrd="0" presId="urn:microsoft.com/office/officeart/2005/8/layout/hierarchy1"/>
    <dgm:cxn modelId="{FB630D38-672C-4D1A-A77C-61D7684570AA}" type="presParOf" srcId="{3C775C9E-5E29-4FAB-B76B-DFD235EE41A1}" destId="{AD71E90F-5C2B-40B5-8DB9-5BD55AAB0902}" srcOrd="0" destOrd="0" presId="urn:microsoft.com/office/officeart/2005/8/layout/hierarchy1"/>
    <dgm:cxn modelId="{4E42817D-0A48-4C7B-B577-A16AD16ED9A9}" type="presParOf" srcId="{AD71E90F-5C2B-40B5-8DB9-5BD55AAB0902}" destId="{719AFE61-5A13-4F5C-AF4D-56BA5B8158AC}" srcOrd="0" destOrd="0" presId="urn:microsoft.com/office/officeart/2005/8/layout/hierarchy1"/>
    <dgm:cxn modelId="{7D389EF8-058A-46C8-822A-8A21D39F6929}" type="presParOf" srcId="{AD71E90F-5C2B-40B5-8DB9-5BD55AAB0902}" destId="{9F648FCF-B220-4662-A51A-195E31CB63D9}" srcOrd="1" destOrd="0" presId="urn:microsoft.com/office/officeart/2005/8/layout/hierarchy1"/>
    <dgm:cxn modelId="{61D84CDF-0730-4A01-82F2-D489F250E216}" type="presParOf" srcId="{3C775C9E-5E29-4FAB-B76B-DFD235EE41A1}" destId="{F39EEF9E-DBCE-4EAE-B99C-9DFD9A6F59F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6E1DC5-7069-4A1D-8A42-CDCD51828247}" type="doc">
      <dgm:prSet loTypeId="urn:microsoft.com/office/officeart/2005/8/layout/chevron1" loCatId="process" qsTypeId="urn:microsoft.com/office/officeart/2005/8/quickstyle/simple1" qsCatId="simple" csTypeId="urn:microsoft.com/office/officeart/2005/8/colors/accent2_1" csCatId="accent2" phldr="1"/>
      <dgm:spPr/>
    </dgm:pt>
    <dgm:pt modelId="{E7314F0A-254E-47EE-B8B8-53010126D22D}">
      <dgm:prSet phldrT="[Text]" custT="1"/>
      <dgm:spPr/>
      <dgm:t>
        <a:bodyPr/>
        <a:lstStyle/>
        <a:p>
          <a:r>
            <a:rPr lang="en-US" sz="3200" smtClean="0">
              <a:latin typeface="Times New Roman" pitchFamily="18" charset="0"/>
              <a:cs typeface="Times New Roman" pitchFamily="18" charset="0"/>
            </a:rPr>
            <a:t>&lt;6t</a:t>
          </a:r>
          <a:endParaRPr lang="en-US" sz="3200">
            <a:latin typeface="Times New Roman" pitchFamily="18" charset="0"/>
            <a:cs typeface="Times New Roman" pitchFamily="18" charset="0"/>
          </a:endParaRPr>
        </a:p>
      </dgm:t>
    </dgm:pt>
    <dgm:pt modelId="{0A98464D-9DB6-4954-9309-D6E6127B926B}" type="parTrans" cxnId="{C1097CAA-92B1-4EB7-8D2D-F47B6D670B20}">
      <dgm:prSet/>
      <dgm:spPr/>
      <dgm:t>
        <a:bodyPr/>
        <a:lstStyle/>
        <a:p>
          <a:endParaRPr lang="en-US" sz="3200">
            <a:latin typeface="Times New Roman" pitchFamily="18" charset="0"/>
            <a:cs typeface="Times New Roman" pitchFamily="18" charset="0"/>
          </a:endParaRPr>
        </a:p>
      </dgm:t>
    </dgm:pt>
    <dgm:pt modelId="{7E730CEC-18A7-4DE8-BEDC-9001489D2360}" type="sibTrans" cxnId="{C1097CAA-92B1-4EB7-8D2D-F47B6D670B20}">
      <dgm:prSet/>
      <dgm:spPr/>
      <dgm:t>
        <a:bodyPr/>
        <a:lstStyle/>
        <a:p>
          <a:endParaRPr lang="en-US" sz="3200">
            <a:latin typeface="Times New Roman" pitchFamily="18" charset="0"/>
            <a:cs typeface="Times New Roman" pitchFamily="18" charset="0"/>
          </a:endParaRPr>
        </a:p>
      </dgm:t>
    </dgm:pt>
    <dgm:pt modelId="{54B42C29-033F-4EFE-A733-BE759A192D79}">
      <dgm:prSet phldrT="[Text]" custT="1"/>
      <dgm:spPr/>
      <dgm:t>
        <a:bodyPr/>
        <a:lstStyle/>
        <a:p>
          <a:r>
            <a:rPr lang="en-US" sz="3200" smtClean="0">
              <a:latin typeface="Times New Roman" pitchFamily="18" charset="0"/>
              <a:cs typeface="Times New Roman" pitchFamily="18" charset="0"/>
            </a:rPr>
            <a:t>=6t &lt;18t</a:t>
          </a:r>
          <a:endParaRPr lang="en-US" sz="3200">
            <a:latin typeface="Times New Roman" pitchFamily="18" charset="0"/>
            <a:cs typeface="Times New Roman" pitchFamily="18" charset="0"/>
          </a:endParaRPr>
        </a:p>
      </dgm:t>
    </dgm:pt>
    <dgm:pt modelId="{1F9294A8-1F80-42F2-8A86-B1DB596ABF31}" type="parTrans" cxnId="{685E6A70-D848-441E-8FA0-1657E94DE25F}">
      <dgm:prSet/>
      <dgm:spPr/>
      <dgm:t>
        <a:bodyPr/>
        <a:lstStyle/>
        <a:p>
          <a:endParaRPr lang="en-US" sz="3200">
            <a:latin typeface="Times New Roman" pitchFamily="18" charset="0"/>
            <a:cs typeface="Times New Roman" pitchFamily="18" charset="0"/>
          </a:endParaRPr>
        </a:p>
      </dgm:t>
    </dgm:pt>
    <dgm:pt modelId="{C8EF9CBF-9689-4017-AFFA-C121F4DC045C}" type="sibTrans" cxnId="{685E6A70-D848-441E-8FA0-1657E94DE25F}">
      <dgm:prSet/>
      <dgm:spPr/>
      <dgm:t>
        <a:bodyPr/>
        <a:lstStyle/>
        <a:p>
          <a:endParaRPr lang="en-US" sz="3200">
            <a:latin typeface="Times New Roman" pitchFamily="18" charset="0"/>
            <a:cs typeface="Times New Roman" pitchFamily="18" charset="0"/>
          </a:endParaRPr>
        </a:p>
      </dgm:t>
    </dgm:pt>
    <dgm:pt modelId="{0F103FCA-B69E-427F-A6E6-C1CAEF65D7DF}">
      <dgm:prSet phldrT="[Text]" custT="1"/>
      <dgm:spPr/>
      <dgm:t>
        <a:bodyPr/>
        <a:lstStyle/>
        <a:p>
          <a:r>
            <a:rPr lang="en-US" sz="3200" smtClean="0">
              <a:latin typeface="Times New Roman" pitchFamily="18" charset="0"/>
              <a:cs typeface="Times New Roman" pitchFamily="18" charset="0"/>
            </a:rPr>
            <a:t>=18t*</a:t>
          </a:r>
          <a:endParaRPr lang="en-US" sz="3200">
            <a:latin typeface="Times New Roman" pitchFamily="18" charset="0"/>
            <a:cs typeface="Times New Roman" pitchFamily="18" charset="0"/>
          </a:endParaRPr>
        </a:p>
      </dgm:t>
    </dgm:pt>
    <dgm:pt modelId="{2355E7B2-4C9B-4399-B6DD-1F509FF0B9B0}" type="parTrans" cxnId="{3F2E7C62-82A2-4F70-B96A-0A0A73133464}">
      <dgm:prSet/>
      <dgm:spPr/>
      <dgm:t>
        <a:bodyPr/>
        <a:lstStyle/>
        <a:p>
          <a:endParaRPr lang="en-US" sz="3200">
            <a:latin typeface="Times New Roman" pitchFamily="18" charset="0"/>
            <a:cs typeface="Times New Roman" pitchFamily="18" charset="0"/>
          </a:endParaRPr>
        </a:p>
      </dgm:t>
    </dgm:pt>
    <dgm:pt modelId="{528A98C2-BF1D-4AFB-8FA4-9A68BE1F0DA0}" type="sibTrans" cxnId="{3F2E7C62-82A2-4F70-B96A-0A0A73133464}">
      <dgm:prSet/>
      <dgm:spPr/>
      <dgm:t>
        <a:bodyPr/>
        <a:lstStyle/>
        <a:p>
          <a:endParaRPr lang="en-US" sz="3200">
            <a:latin typeface="Times New Roman" pitchFamily="18" charset="0"/>
            <a:cs typeface="Times New Roman" pitchFamily="18" charset="0"/>
          </a:endParaRPr>
        </a:p>
      </dgm:t>
    </dgm:pt>
    <dgm:pt modelId="{E9EFE4B2-8F4E-4034-9869-63EF3A5A9E67}" type="pres">
      <dgm:prSet presAssocID="{A66E1DC5-7069-4A1D-8A42-CDCD51828247}" presName="Name0" presStyleCnt="0">
        <dgm:presLayoutVars>
          <dgm:dir/>
          <dgm:animLvl val="lvl"/>
          <dgm:resizeHandles val="exact"/>
        </dgm:presLayoutVars>
      </dgm:prSet>
      <dgm:spPr/>
    </dgm:pt>
    <dgm:pt modelId="{9255E898-89C7-4614-94DC-50DB2317DEAF}" type="pres">
      <dgm:prSet presAssocID="{E7314F0A-254E-47EE-B8B8-53010126D22D}" presName="parTxOnly" presStyleLbl="node1" presStyleIdx="0" presStyleCnt="3" custScaleY="54934">
        <dgm:presLayoutVars>
          <dgm:chMax val="0"/>
          <dgm:chPref val="0"/>
          <dgm:bulletEnabled val="1"/>
        </dgm:presLayoutVars>
      </dgm:prSet>
      <dgm:spPr/>
      <dgm:t>
        <a:bodyPr/>
        <a:lstStyle/>
        <a:p>
          <a:endParaRPr lang="en-US"/>
        </a:p>
      </dgm:t>
    </dgm:pt>
    <dgm:pt modelId="{66BC8CB0-B1A8-444B-BDCB-005D6DFE4EF2}" type="pres">
      <dgm:prSet presAssocID="{7E730CEC-18A7-4DE8-BEDC-9001489D2360}" presName="parTxOnlySpace" presStyleCnt="0"/>
      <dgm:spPr/>
    </dgm:pt>
    <dgm:pt modelId="{F0DDE8AE-2136-478D-9F34-651133CDE94B}" type="pres">
      <dgm:prSet presAssocID="{54B42C29-033F-4EFE-A733-BE759A192D79}" presName="parTxOnly" presStyleLbl="node1" presStyleIdx="1" presStyleCnt="3" custScaleY="54934">
        <dgm:presLayoutVars>
          <dgm:chMax val="0"/>
          <dgm:chPref val="0"/>
          <dgm:bulletEnabled val="1"/>
        </dgm:presLayoutVars>
      </dgm:prSet>
      <dgm:spPr/>
      <dgm:t>
        <a:bodyPr/>
        <a:lstStyle/>
        <a:p>
          <a:endParaRPr lang="en-US"/>
        </a:p>
      </dgm:t>
    </dgm:pt>
    <dgm:pt modelId="{3BDAFE93-FB51-45A3-8F55-F9A17FE73404}" type="pres">
      <dgm:prSet presAssocID="{C8EF9CBF-9689-4017-AFFA-C121F4DC045C}" presName="parTxOnlySpace" presStyleCnt="0"/>
      <dgm:spPr/>
    </dgm:pt>
    <dgm:pt modelId="{8F974EEE-5422-4676-B251-AD5CA1AFEAAB}" type="pres">
      <dgm:prSet presAssocID="{0F103FCA-B69E-427F-A6E6-C1CAEF65D7DF}" presName="parTxOnly" presStyleLbl="node1" presStyleIdx="2" presStyleCnt="3" custScaleY="54934">
        <dgm:presLayoutVars>
          <dgm:chMax val="0"/>
          <dgm:chPref val="0"/>
          <dgm:bulletEnabled val="1"/>
        </dgm:presLayoutVars>
      </dgm:prSet>
      <dgm:spPr/>
      <dgm:t>
        <a:bodyPr/>
        <a:lstStyle/>
        <a:p>
          <a:endParaRPr lang="en-US"/>
        </a:p>
      </dgm:t>
    </dgm:pt>
  </dgm:ptLst>
  <dgm:cxnLst>
    <dgm:cxn modelId="{3F2E7C62-82A2-4F70-B96A-0A0A73133464}" srcId="{A66E1DC5-7069-4A1D-8A42-CDCD51828247}" destId="{0F103FCA-B69E-427F-A6E6-C1CAEF65D7DF}" srcOrd="2" destOrd="0" parTransId="{2355E7B2-4C9B-4399-B6DD-1F509FF0B9B0}" sibTransId="{528A98C2-BF1D-4AFB-8FA4-9A68BE1F0DA0}"/>
    <dgm:cxn modelId="{E36EC25D-2BE4-40FB-B617-A4FBAE82868B}" type="presOf" srcId="{A66E1DC5-7069-4A1D-8A42-CDCD51828247}" destId="{E9EFE4B2-8F4E-4034-9869-63EF3A5A9E67}" srcOrd="0" destOrd="0" presId="urn:microsoft.com/office/officeart/2005/8/layout/chevron1"/>
    <dgm:cxn modelId="{13B5FEA8-2B5E-4162-AC2E-F808A9644AAA}" type="presOf" srcId="{54B42C29-033F-4EFE-A733-BE759A192D79}" destId="{F0DDE8AE-2136-478D-9F34-651133CDE94B}" srcOrd="0" destOrd="0" presId="urn:microsoft.com/office/officeart/2005/8/layout/chevron1"/>
    <dgm:cxn modelId="{685E6A70-D848-441E-8FA0-1657E94DE25F}" srcId="{A66E1DC5-7069-4A1D-8A42-CDCD51828247}" destId="{54B42C29-033F-4EFE-A733-BE759A192D79}" srcOrd="1" destOrd="0" parTransId="{1F9294A8-1F80-42F2-8A86-B1DB596ABF31}" sibTransId="{C8EF9CBF-9689-4017-AFFA-C121F4DC045C}"/>
    <dgm:cxn modelId="{C1097CAA-92B1-4EB7-8D2D-F47B6D670B20}" srcId="{A66E1DC5-7069-4A1D-8A42-CDCD51828247}" destId="{E7314F0A-254E-47EE-B8B8-53010126D22D}" srcOrd="0" destOrd="0" parTransId="{0A98464D-9DB6-4954-9309-D6E6127B926B}" sibTransId="{7E730CEC-18A7-4DE8-BEDC-9001489D2360}"/>
    <dgm:cxn modelId="{1FEE1326-1940-4FE8-BFD7-32B5E36F3156}" type="presOf" srcId="{0F103FCA-B69E-427F-A6E6-C1CAEF65D7DF}" destId="{8F974EEE-5422-4676-B251-AD5CA1AFEAAB}" srcOrd="0" destOrd="0" presId="urn:microsoft.com/office/officeart/2005/8/layout/chevron1"/>
    <dgm:cxn modelId="{A610A9E2-8977-4BEC-96E6-A0C0C6A4D5DA}" type="presOf" srcId="{E7314F0A-254E-47EE-B8B8-53010126D22D}" destId="{9255E898-89C7-4614-94DC-50DB2317DEAF}" srcOrd="0" destOrd="0" presId="urn:microsoft.com/office/officeart/2005/8/layout/chevron1"/>
    <dgm:cxn modelId="{72B02AA1-22C5-4409-8147-FEE767F89167}" type="presParOf" srcId="{E9EFE4B2-8F4E-4034-9869-63EF3A5A9E67}" destId="{9255E898-89C7-4614-94DC-50DB2317DEAF}" srcOrd="0" destOrd="0" presId="urn:microsoft.com/office/officeart/2005/8/layout/chevron1"/>
    <dgm:cxn modelId="{068381F2-475D-4DA3-A7F3-7FC955D8593D}" type="presParOf" srcId="{E9EFE4B2-8F4E-4034-9869-63EF3A5A9E67}" destId="{66BC8CB0-B1A8-444B-BDCB-005D6DFE4EF2}" srcOrd="1" destOrd="0" presId="urn:microsoft.com/office/officeart/2005/8/layout/chevron1"/>
    <dgm:cxn modelId="{73F74C15-944B-409D-A5EA-C5FB14781817}" type="presParOf" srcId="{E9EFE4B2-8F4E-4034-9869-63EF3A5A9E67}" destId="{F0DDE8AE-2136-478D-9F34-651133CDE94B}" srcOrd="2" destOrd="0" presId="urn:microsoft.com/office/officeart/2005/8/layout/chevron1"/>
    <dgm:cxn modelId="{D7F311BE-B98A-4A18-B14D-CE4B27FE1E5B}" type="presParOf" srcId="{E9EFE4B2-8F4E-4034-9869-63EF3A5A9E67}" destId="{3BDAFE93-FB51-45A3-8F55-F9A17FE73404}" srcOrd="3" destOrd="0" presId="urn:microsoft.com/office/officeart/2005/8/layout/chevron1"/>
    <dgm:cxn modelId="{773D4842-8D27-43EF-9C03-DE74B52397AD}" type="presParOf" srcId="{E9EFE4B2-8F4E-4034-9869-63EF3A5A9E67}" destId="{8F974EEE-5422-4676-B251-AD5CA1AFEAA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4#2">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4#3">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4#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4#5">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6824C-027D-4B7D-93E7-EE105FE46E18}" type="datetimeFigureOut">
              <a:rPr lang="en-US" smtClean="0"/>
              <a:pPr/>
              <a:t>4/15/2017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B961-E242-4D60-8490-A60D71FF84C9}" type="slidenum">
              <a:rPr lang="en-US" smtClean="0"/>
              <a:pPr/>
              <a:t>‹#›</a:t>
            </a:fld>
            <a:endParaRPr lang="en-US"/>
          </a:p>
        </p:txBody>
      </p:sp>
    </p:spTree>
    <p:extLst>
      <p:ext uri="{BB962C8B-B14F-4D97-AF65-F5344CB8AC3E}">
        <p14:creationId xmlns:p14="http://schemas.microsoft.com/office/powerpoint/2010/main" val="77939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Layout" Target="../diagrams/layout14.xml"/><Relationship Id="rId7" Type="http://schemas.openxmlformats.org/officeDocument/2006/relationships/image" Target="../media/image7.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Layout" Target="../diagrams/layout21.xml"/><Relationship Id="rId7" Type="http://schemas.openxmlformats.org/officeDocument/2006/relationships/image" Target="../media/image7.jpe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jpeg"/><Relationship Id="rId7" Type="http://schemas.openxmlformats.org/officeDocument/2006/relationships/diagramColors" Target="../diagrams/colors5.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8458200" cy="1222375"/>
          </a:xfrm>
        </p:spPr>
        <p:txBody>
          <a:bodyPr>
            <a:normAutofit/>
          </a:bodyPr>
          <a:lstStyle/>
          <a:p>
            <a:pPr algn="ctr"/>
            <a:r>
              <a:rPr sz="4800" b="1" smtClean="0">
                <a:solidFill>
                  <a:srgbClr val="FF0000"/>
                </a:solidFill>
                <a:latin typeface="Times New Roman" pitchFamily="18" charset="0"/>
                <a:cs typeface="Times New Roman" pitchFamily="18" charset="0"/>
              </a:rPr>
              <a:t>PHÁP LUẬT ĐẠI CƯƠNG</a:t>
            </a:r>
            <a:endParaRPr lang="en-US" sz="4800" b="1">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457200" y="3048000"/>
            <a:ext cx="8458200" cy="914400"/>
          </a:xfrm>
        </p:spPr>
        <p:txBody>
          <a:bodyPr/>
          <a:lstStyle/>
          <a:p>
            <a:pPr algn="ctr"/>
            <a:r>
              <a:rPr lang="en-US" err="1" smtClean="0">
                <a:solidFill>
                  <a:schemeClr val="tx1"/>
                </a:solidFill>
                <a:latin typeface="Times New Roman" pitchFamily="18" charset="0"/>
                <a:cs typeface="Times New Roman" pitchFamily="18" charset="0"/>
              </a:rPr>
              <a:t>Dành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cho</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sinh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viên</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không</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chuyên</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ngành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Luật</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khối</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ngành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Khoa</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học</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Tự</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nhiên</a:t>
            </a: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3810000" y="5486400"/>
            <a:ext cx="5334000" cy="646331"/>
          </a:xfrm>
          <a:prstGeom prst="rect">
            <a:avLst/>
          </a:prstGeom>
          <a:noFill/>
        </p:spPr>
        <p:txBody>
          <a:bodyPr wrap="square" rtlCol="0">
            <a:spAutoFit/>
          </a:bodyPr>
          <a:lstStyle/>
          <a:p>
            <a:r>
              <a:rPr lang="en-US" b="1" dirty="0" err="1" smtClean="0">
                <a:latin typeface="Times New Roman" pitchFamily="18" charset="0"/>
                <a:cs typeface="Times New Roman" pitchFamily="18" charset="0"/>
              </a:rPr>
              <a:t>Thạc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sĩ</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Ngô</a:t>
            </a:r>
            <a:r>
              <a:rPr lang="en-US" b="1" dirty="0" smtClean="0">
                <a:latin typeface="Times New Roman" pitchFamily="18" charset="0"/>
                <a:cs typeface="Times New Roman" pitchFamily="18" charset="0"/>
              </a:rPr>
              <a:t> Minh </a:t>
            </a:r>
            <a:r>
              <a:rPr lang="en-US" b="1" dirty="0" err="1" smtClean="0">
                <a:latin typeface="Times New Roman" pitchFamily="18" charset="0"/>
                <a:cs typeface="Times New Roman" pitchFamily="18" charset="0"/>
              </a:rPr>
              <a:t>Tín</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Email: </a:t>
            </a:r>
            <a:r>
              <a:rPr lang="en-US" b="1" dirty="0" smtClean="0">
                <a:latin typeface="Times New Roman" pitchFamily="18" charset="0"/>
                <a:cs typeface="Times New Roman" pitchFamily="18" charset="0"/>
              </a:rPr>
              <a:t>nmtin@hcmus.edu.vn</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914400" y="1371600"/>
            <a:ext cx="8001000" cy="2677656"/>
          </a:xfrm>
          <a:prstGeom prst="rect">
            <a:avLst/>
          </a:prstGeom>
          <a:noFill/>
        </p:spPr>
        <p:txBody>
          <a:bodyPr wrap="square" rtlCol="0">
            <a:spAutoFit/>
          </a:bodyPr>
          <a:lstStyle/>
          <a:p>
            <a:r>
              <a:rPr lang="en-US" sz="2800" b="1" smtClean="0">
                <a:latin typeface="Times New Roman" pitchFamily="18" charset="0"/>
                <a:cs typeface="Times New Roman" pitchFamily="18" charset="0"/>
              </a:rPr>
              <a:t>6. Quan hệ pháp luật dân sự</a:t>
            </a:r>
          </a:p>
          <a:p>
            <a:pPr algn="just"/>
            <a:r>
              <a:rPr lang="en-US" sz="2800" smtClean="0">
                <a:latin typeface="Times New Roman" pitchFamily="18" charset="0"/>
                <a:cs typeface="Times New Roman" pitchFamily="18" charset="0"/>
              </a:rPr>
              <a:t>Là những QHXH phát sinh từ những </a:t>
            </a:r>
            <a:r>
              <a:rPr lang="en-US" sz="2800" smtClean="0">
                <a:solidFill>
                  <a:srgbClr val="FF0000"/>
                </a:solidFill>
                <a:latin typeface="Times New Roman" pitchFamily="18" charset="0"/>
                <a:cs typeface="Times New Roman" pitchFamily="18" charset="0"/>
              </a:rPr>
              <a:t>lợi ích vật chất</a:t>
            </a:r>
            <a:r>
              <a:rPr lang="en-US" sz="2800" smtClean="0">
                <a:latin typeface="Times New Roman" pitchFamily="18" charset="0"/>
                <a:cs typeface="Times New Roman" pitchFamily="18" charset="0"/>
              </a:rPr>
              <a:t>, </a:t>
            </a:r>
            <a:r>
              <a:rPr lang="en-US" sz="2800" smtClean="0">
                <a:solidFill>
                  <a:srgbClr val="FF0000"/>
                </a:solidFill>
                <a:latin typeface="Times New Roman" pitchFamily="18" charset="0"/>
                <a:cs typeface="Times New Roman" pitchFamily="18" charset="0"/>
              </a:rPr>
              <a:t>nhân thân </a:t>
            </a:r>
            <a:r>
              <a:rPr lang="en-US" sz="2800" smtClean="0">
                <a:latin typeface="Times New Roman" pitchFamily="18" charset="0"/>
                <a:cs typeface="Times New Roman" pitchFamily="18" charset="0"/>
              </a:rPr>
              <a:t>được các QPPLDS điều chỉnh, trong đó các bên tham gia </a:t>
            </a:r>
            <a:r>
              <a:rPr lang="en-US" sz="2800" smtClean="0">
                <a:solidFill>
                  <a:srgbClr val="FF0000"/>
                </a:solidFill>
                <a:latin typeface="Times New Roman" pitchFamily="18" charset="0"/>
                <a:cs typeface="Times New Roman" pitchFamily="18" charset="0"/>
              </a:rPr>
              <a:t>bình đẳng </a:t>
            </a:r>
            <a:r>
              <a:rPr lang="en-US" sz="2800" smtClean="0">
                <a:latin typeface="Times New Roman" pitchFamily="18" charset="0"/>
                <a:cs typeface="Times New Roman" pitchFamily="18" charset="0"/>
              </a:rPr>
              <a:t>với nhau về </a:t>
            </a:r>
            <a:r>
              <a:rPr lang="en-US" sz="2800" smtClean="0">
                <a:solidFill>
                  <a:srgbClr val="FF0000"/>
                </a:solidFill>
                <a:latin typeface="Times New Roman" pitchFamily="18" charset="0"/>
                <a:cs typeface="Times New Roman" pitchFamily="18" charset="0"/>
              </a:rPr>
              <a:t>địa vị pháp lý </a:t>
            </a:r>
            <a:r>
              <a:rPr lang="en-US" sz="2800" smtClean="0">
                <a:latin typeface="Times New Roman" pitchFamily="18" charset="0"/>
                <a:cs typeface="Times New Roman" pitchFamily="18" charset="0"/>
              </a:rPr>
              <a:t>và quyền, nghĩa vụ tương úng của các bên được nhà nước bảo đảm thực hiện</a:t>
            </a:r>
          </a:p>
        </p:txBody>
      </p:sp>
      <p:pic>
        <p:nvPicPr>
          <p:cNvPr id="8" name="Picture 7" descr="3.jpg"/>
          <p:cNvPicPr>
            <a:picLocks noChangeAspect="1"/>
          </p:cNvPicPr>
          <p:nvPr/>
        </p:nvPicPr>
        <p:blipFill>
          <a:blip r:embed="rId2"/>
          <a:stretch>
            <a:fillRect/>
          </a:stretch>
        </p:blipFill>
        <p:spPr>
          <a:xfrm>
            <a:off x="2590800" y="3907536"/>
            <a:ext cx="4724400" cy="264566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914400" y="1371600"/>
            <a:ext cx="8001000" cy="523220"/>
          </a:xfrm>
          <a:prstGeom prst="rect">
            <a:avLst/>
          </a:prstGeom>
          <a:noFill/>
        </p:spPr>
        <p:txBody>
          <a:bodyPr wrap="square" rtlCol="0">
            <a:spAutoFit/>
          </a:bodyPr>
          <a:lstStyle/>
          <a:p>
            <a:r>
              <a:rPr lang="en-US" sz="2800" b="1" smtClean="0">
                <a:latin typeface="Times New Roman" pitchFamily="18" charset="0"/>
                <a:cs typeface="Times New Roman" pitchFamily="18" charset="0"/>
              </a:rPr>
              <a:t>6. Quan hệ pháp luật dân sự</a:t>
            </a:r>
          </a:p>
        </p:txBody>
      </p:sp>
      <p:graphicFrame>
        <p:nvGraphicFramePr>
          <p:cNvPr id="6" name="Diagram 5"/>
          <p:cNvGraphicFramePr/>
          <p:nvPr/>
        </p:nvGraphicFramePr>
        <p:xfrm>
          <a:off x="1295400" y="1981200"/>
          <a:ext cx="7543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graphicFrame>
        <p:nvGraphicFramePr>
          <p:cNvPr id="6" name="Diagram 5"/>
          <p:cNvGraphicFramePr/>
          <p:nvPr/>
        </p:nvGraphicFramePr>
        <p:xfrm>
          <a:off x="2362200" y="1981200"/>
          <a:ext cx="6629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914400" y="2057400"/>
            <a:ext cx="1447800" cy="3429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smtClean="0">
                <a:latin typeface="Times New Roman" pitchFamily="18" charset="0"/>
                <a:cs typeface="Times New Roman" pitchFamily="18" charset="0"/>
              </a:rPr>
              <a:t>SỰ KIỆN PHÁP LÝ</a:t>
            </a:r>
            <a:endParaRPr lang="en-US" sz="2400" b="1">
              <a:latin typeface="Times New Roman" pitchFamily="18" charset="0"/>
              <a:cs typeface="Times New Roman" pitchFamily="18" charset="0"/>
            </a:endParaRPr>
          </a:p>
        </p:txBody>
      </p:sp>
      <p:sp>
        <p:nvSpPr>
          <p:cNvPr id="8" name="TextBox 7"/>
          <p:cNvSpPr txBox="1"/>
          <p:nvPr/>
        </p:nvSpPr>
        <p:spPr>
          <a:xfrm>
            <a:off x="914400" y="1371600"/>
            <a:ext cx="8001000" cy="523220"/>
          </a:xfrm>
          <a:prstGeom prst="rect">
            <a:avLst/>
          </a:prstGeom>
          <a:noFill/>
        </p:spPr>
        <p:txBody>
          <a:bodyPr wrap="square" rtlCol="0">
            <a:spAutoFit/>
          </a:bodyPr>
          <a:lstStyle/>
          <a:p>
            <a:r>
              <a:rPr lang="en-US" sz="2800" b="1" smtClean="0">
                <a:latin typeface="Times New Roman" pitchFamily="18" charset="0"/>
                <a:cs typeface="Times New Roman" pitchFamily="18" charset="0"/>
              </a:rPr>
              <a:t>6. Quan hệ pháp luật dân sự</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914400" y="1371600"/>
            <a:ext cx="8001000" cy="461665"/>
          </a:xfrm>
          <a:prstGeom prst="rect">
            <a:avLst/>
          </a:prstGeom>
          <a:noFill/>
        </p:spPr>
        <p:txBody>
          <a:bodyPr wrap="square" rtlCol="0">
            <a:spAutoFit/>
          </a:bodyPr>
          <a:lstStyle/>
          <a:p>
            <a:r>
              <a:rPr lang="en-US" sz="2400" b="1" smtClean="0">
                <a:latin typeface="Times New Roman" pitchFamily="18" charset="0"/>
                <a:cs typeface="Times New Roman" pitchFamily="18" charset="0"/>
              </a:rPr>
              <a:t>6.1. Chủ thể của QHPLDS</a:t>
            </a:r>
          </a:p>
        </p:txBody>
      </p:sp>
      <p:graphicFrame>
        <p:nvGraphicFramePr>
          <p:cNvPr id="7" name="Diagram 6"/>
          <p:cNvGraphicFramePr/>
          <p:nvPr/>
        </p:nvGraphicFramePr>
        <p:xfrm>
          <a:off x="762000" y="1905000"/>
          <a:ext cx="8229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914400" y="1371600"/>
            <a:ext cx="8001000" cy="2590800"/>
          </a:xfrm>
          <a:prstGeom prst="rect">
            <a:avLst/>
          </a:prstGeom>
          <a:noFill/>
        </p:spPr>
        <p:txBody>
          <a:bodyPr wrap="square" rtlCol="0">
            <a:spAutoFit/>
          </a:bodyPr>
          <a:lstStyle/>
          <a:p>
            <a:r>
              <a:rPr lang="en-US" sz="2400" b="1" smtClean="0">
                <a:latin typeface="Times New Roman" pitchFamily="18" charset="0"/>
                <a:cs typeface="Times New Roman" pitchFamily="18" charset="0"/>
              </a:rPr>
              <a:t>6.1. Chủ thể của QHPLDS</a:t>
            </a:r>
          </a:p>
          <a:p>
            <a:r>
              <a:rPr lang="en-US" sz="2400" b="1" smtClean="0">
                <a:latin typeface="Times New Roman" pitchFamily="18" charset="0"/>
                <a:cs typeface="Times New Roman" pitchFamily="18" charset="0"/>
              </a:rPr>
              <a:t>a.Cá nhân – Chủ thể của QHPLDS</a:t>
            </a:r>
          </a:p>
          <a:p>
            <a:pPr algn="just"/>
            <a:r>
              <a:rPr lang="en-US" sz="2800" smtClean="0">
                <a:latin typeface="Times New Roman" pitchFamily="18" charset="0"/>
                <a:cs typeface="Times New Roman" pitchFamily="18" charset="0"/>
              </a:rPr>
              <a:t>Cá nhân là chủ thể phổ biến trong các QHPLDS. Khi tham gia vào các QHPLDS, cá nhân phải có tư cách chủ thể (năng lực  chủ thể) bao gồm: </a:t>
            </a:r>
            <a:r>
              <a:rPr lang="en-US" sz="2800" smtClean="0">
                <a:solidFill>
                  <a:srgbClr val="FF0000"/>
                </a:solidFill>
                <a:latin typeface="Times New Roman" pitchFamily="18" charset="0"/>
                <a:cs typeface="Times New Roman" pitchFamily="18" charset="0"/>
              </a:rPr>
              <a:t>năng lực pháp luật dân sự </a:t>
            </a:r>
            <a:r>
              <a:rPr lang="en-US" sz="2800" smtClean="0">
                <a:latin typeface="Times New Roman" pitchFamily="18" charset="0"/>
                <a:cs typeface="Times New Roman" pitchFamily="18" charset="0"/>
              </a:rPr>
              <a:t>và </a:t>
            </a:r>
            <a:r>
              <a:rPr lang="en-US" sz="2800" smtClean="0">
                <a:solidFill>
                  <a:srgbClr val="FF0000"/>
                </a:solidFill>
                <a:latin typeface="Times New Roman" pitchFamily="18" charset="0"/>
                <a:cs typeface="Times New Roman" pitchFamily="18" charset="0"/>
              </a:rPr>
              <a:t>năng lực hành vi dân sự</a:t>
            </a:r>
          </a:p>
        </p:txBody>
      </p:sp>
      <p:pic>
        <p:nvPicPr>
          <p:cNvPr id="6" name="Picture 5" descr="4.jpg"/>
          <p:cNvPicPr>
            <a:picLocks noChangeAspect="1"/>
          </p:cNvPicPr>
          <p:nvPr/>
        </p:nvPicPr>
        <p:blipFill>
          <a:blip r:embed="rId2"/>
          <a:stretch>
            <a:fillRect/>
          </a:stretch>
        </p:blipFill>
        <p:spPr>
          <a:xfrm>
            <a:off x="3276600" y="3810000"/>
            <a:ext cx="2743200" cy="2743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jpg"/>
          <p:cNvPicPr>
            <a:picLocks noChangeAspect="1"/>
          </p:cNvPicPr>
          <p:nvPr/>
        </p:nvPicPr>
        <p:blipFill>
          <a:blip r:embed="rId2"/>
          <a:stretch>
            <a:fillRect/>
          </a:stretch>
        </p:blipFill>
        <p:spPr>
          <a:xfrm>
            <a:off x="6248400" y="381000"/>
            <a:ext cx="2209800" cy="2209800"/>
          </a:xfrm>
          <a:prstGeom prst="rect">
            <a:avLst/>
          </a:prstGeom>
        </p:spPr>
      </p:pic>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914400" y="1371600"/>
            <a:ext cx="8001000" cy="5570756"/>
          </a:xfrm>
          <a:prstGeom prst="rect">
            <a:avLst/>
          </a:prstGeom>
          <a:noFill/>
        </p:spPr>
        <p:txBody>
          <a:bodyPr wrap="square" rtlCol="0">
            <a:spAutoFit/>
          </a:bodyPr>
          <a:lstStyle/>
          <a:p>
            <a:r>
              <a:rPr lang="en-US" sz="2400" b="1" smtClean="0">
                <a:latin typeface="Times New Roman" pitchFamily="18" charset="0"/>
                <a:cs typeface="Times New Roman" pitchFamily="18" charset="0"/>
              </a:rPr>
              <a:t>6.1.. Chủ thể của QHPLDS</a:t>
            </a:r>
          </a:p>
          <a:p>
            <a:r>
              <a:rPr lang="en-US" sz="2400" b="1" smtClean="0">
                <a:latin typeface="Times New Roman" pitchFamily="18" charset="0"/>
                <a:cs typeface="Times New Roman" pitchFamily="18" charset="0"/>
              </a:rPr>
              <a:t>a. Cá nhân – Chủ thể của QHPLDS</a:t>
            </a:r>
          </a:p>
          <a:p>
            <a:r>
              <a:rPr lang="en-US" sz="2400" b="1" smtClean="0">
                <a:latin typeface="Times New Roman" pitchFamily="18" charset="0"/>
                <a:cs typeface="Times New Roman" pitchFamily="18" charset="0"/>
              </a:rPr>
              <a:t>Năng lực PLDS: </a:t>
            </a:r>
          </a:p>
          <a:p>
            <a:pPr algn="just"/>
            <a:r>
              <a:rPr lang="en-US" sz="2400" i="1" smtClean="0">
                <a:latin typeface="Times New Roman" pitchFamily="18" charset="0"/>
                <a:cs typeface="Times New Roman" pitchFamily="18" charset="0"/>
              </a:rPr>
              <a:t>“Năng lực pháp luật dân sự của cá nhân là khả năng cá nhân có các quyền dân sự và nghĩa vụ dân sự” (Khoản 1, Điều 16, BLDS 2015) </a:t>
            </a:r>
            <a:r>
              <a:rPr lang="en-US" sz="2400" i="1" smtClean="0">
                <a:latin typeface="Times New Roman" pitchFamily="18" charset="0"/>
                <a:cs typeface="Times New Roman" pitchFamily="18" charset="0"/>
                <a:sym typeface="Wingdings" pitchFamily="2" charset="2"/>
              </a:rPr>
              <a:t> </a:t>
            </a:r>
            <a:r>
              <a:rPr lang="en-US" sz="2400" b="1" smtClean="0">
                <a:latin typeface="Times New Roman" pitchFamily="18" charset="0"/>
                <a:cs typeface="Times New Roman" pitchFamily="18" charset="0"/>
                <a:sym typeface="Wingdings" pitchFamily="2" charset="2"/>
              </a:rPr>
              <a:t>Các quyền và nghĩa vụ do nhà nước quy định cho cá nhân, xuất hiện từ khi cá nhân sinh ra và chấm dứt khi cá nhân đó chết</a:t>
            </a:r>
          </a:p>
          <a:p>
            <a:pPr algn="just"/>
            <a:endParaRPr lang="pt-BR" sz="2000" b="1" smtClean="0">
              <a:latin typeface="Times New Roman" pitchFamily="18" charset="0"/>
              <a:cs typeface="Times New Roman" pitchFamily="18" charset="0"/>
            </a:endParaRPr>
          </a:p>
          <a:p>
            <a:pPr algn="just"/>
            <a:r>
              <a:rPr lang="pt-BR" sz="2000" b="1" i="1" smtClean="0">
                <a:solidFill>
                  <a:srgbClr val="FF0000"/>
                </a:solidFill>
                <a:latin typeface="Times New Roman" pitchFamily="18" charset="0"/>
                <a:cs typeface="Times New Roman" pitchFamily="18" charset="0"/>
              </a:rPr>
              <a:t>Điều 17. Nội dung năng lực pháp luật dân sự của cá nhân</a:t>
            </a:r>
            <a:endParaRPr lang="en-US" sz="2000" i="1" smtClean="0">
              <a:solidFill>
                <a:srgbClr val="FF0000"/>
              </a:solidFill>
              <a:latin typeface="Times New Roman" pitchFamily="18" charset="0"/>
              <a:cs typeface="Times New Roman" pitchFamily="18" charset="0"/>
            </a:endParaRPr>
          </a:p>
          <a:p>
            <a:pPr algn="just"/>
            <a:r>
              <a:rPr lang="pt-BR" sz="2000" i="1" smtClean="0">
                <a:solidFill>
                  <a:srgbClr val="FF0000"/>
                </a:solidFill>
                <a:latin typeface="Times New Roman" pitchFamily="18" charset="0"/>
                <a:cs typeface="Times New Roman" pitchFamily="18" charset="0"/>
              </a:rPr>
              <a:t>Cá nhân có các quyền, nghĩa vụ dân sự sau đây:</a:t>
            </a:r>
            <a:endParaRPr lang="en-US" sz="2000" i="1" smtClean="0">
              <a:solidFill>
                <a:srgbClr val="FF0000"/>
              </a:solidFill>
              <a:latin typeface="Times New Roman" pitchFamily="18" charset="0"/>
              <a:cs typeface="Times New Roman" pitchFamily="18" charset="0"/>
            </a:endParaRPr>
          </a:p>
          <a:p>
            <a:pPr algn="just"/>
            <a:r>
              <a:rPr lang="pt-BR" sz="2000" i="1" smtClean="0">
                <a:solidFill>
                  <a:srgbClr val="FF0000"/>
                </a:solidFill>
                <a:latin typeface="Times New Roman" pitchFamily="18" charset="0"/>
                <a:cs typeface="Times New Roman" pitchFamily="18" charset="0"/>
              </a:rPr>
              <a:t>1. Quyền nhân thân không gắn với tài sản và quyền nhân thân gắn với tài sản;</a:t>
            </a:r>
            <a:endParaRPr lang="en-US" sz="2000" i="1" smtClean="0">
              <a:solidFill>
                <a:srgbClr val="FF0000"/>
              </a:solidFill>
              <a:latin typeface="Times New Roman" pitchFamily="18" charset="0"/>
              <a:cs typeface="Times New Roman" pitchFamily="18" charset="0"/>
            </a:endParaRPr>
          </a:p>
          <a:p>
            <a:pPr algn="just"/>
            <a:r>
              <a:rPr lang="pt-BR" sz="2000" i="1" smtClean="0">
                <a:solidFill>
                  <a:srgbClr val="FF0000"/>
                </a:solidFill>
                <a:latin typeface="Times New Roman" pitchFamily="18" charset="0"/>
                <a:cs typeface="Times New Roman" pitchFamily="18" charset="0"/>
              </a:rPr>
              <a:t>2. Quyền sở hữu, quyền thừa kế và các quyền khác đối với tài sản;</a:t>
            </a:r>
            <a:endParaRPr lang="en-US" sz="2000" i="1" smtClean="0">
              <a:solidFill>
                <a:srgbClr val="FF0000"/>
              </a:solidFill>
              <a:latin typeface="Times New Roman" pitchFamily="18" charset="0"/>
              <a:cs typeface="Times New Roman" pitchFamily="18" charset="0"/>
            </a:endParaRPr>
          </a:p>
          <a:p>
            <a:pPr algn="just"/>
            <a:r>
              <a:rPr lang="pt-BR" sz="2000" i="1" smtClean="0">
                <a:solidFill>
                  <a:srgbClr val="FF0000"/>
                </a:solidFill>
                <a:latin typeface="Times New Roman" pitchFamily="18" charset="0"/>
                <a:cs typeface="Times New Roman" pitchFamily="18" charset="0"/>
              </a:rPr>
              <a:t>3. Quyền tham gia quan hệ dân sự và có nghĩa vụ phát sinh từ quan hệ đó.</a:t>
            </a:r>
            <a:endParaRPr lang="en-US" sz="2000" i="1" smtClean="0">
              <a:solidFill>
                <a:srgbClr val="FF0000"/>
              </a:solidFill>
              <a:latin typeface="Times New Roman" pitchFamily="18" charset="0"/>
              <a:cs typeface="Times New Roman" pitchFamily="18" charset="0"/>
            </a:endParaRPr>
          </a:p>
          <a:p>
            <a:pPr algn="just"/>
            <a:endParaRPr lang="en-US" sz="24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jpg"/>
          <p:cNvPicPr>
            <a:picLocks noChangeAspect="1"/>
          </p:cNvPicPr>
          <p:nvPr/>
        </p:nvPicPr>
        <p:blipFill>
          <a:blip r:embed="rId2"/>
          <a:stretch>
            <a:fillRect/>
          </a:stretch>
        </p:blipFill>
        <p:spPr>
          <a:xfrm>
            <a:off x="6248400" y="381000"/>
            <a:ext cx="2209800" cy="2209800"/>
          </a:xfrm>
          <a:prstGeom prst="rect">
            <a:avLst/>
          </a:prstGeom>
        </p:spPr>
      </p:pic>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914400" y="1371601"/>
            <a:ext cx="8001000" cy="3662541"/>
          </a:xfrm>
          <a:prstGeom prst="rect">
            <a:avLst/>
          </a:prstGeom>
          <a:noFill/>
        </p:spPr>
        <p:txBody>
          <a:bodyPr wrap="square" rtlCol="0">
            <a:spAutoFit/>
          </a:bodyPr>
          <a:lstStyle/>
          <a:p>
            <a:r>
              <a:rPr lang="en-US" sz="2400" b="1" smtClean="0">
                <a:latin typeface="Times New Roman" pitchFamily="18" charset="0"/>
                <a:cs typeface="Times New Roman" pitchFamily="18" charset="0"/>
              </a:rPr>
              <a:t>6.1. Chủ thể của QHPLDS</a:t>
            </a:r>
          </a:p>
          <a:p>
            <a:r>
              <a:rPr lang="en-US" sz="2400" b="1" smtClean="0">
                <a:latin typeface="Times New Roman" pitchFamily="18" charset="0"/>
                <a:cs typeface="Times New Roman" pitchFamily="18" charset="0"/>
              </a:rPr>
              <a:t>a. Cá nhân – Chủ thể của QHPLDS</a:t>
            </a:r>
          </a:p>
          <a:p>
            <a:r>
              <a:rPr lang="en-US" sz="2400" b="1" smtClean="0">
                <a:latin typeface="Times New Roman" pitchFamily="18" charset="0"/>
                <a:cs typeface="Times New Roman" pitchFamily="18" charset="0"/>
              </a:rPr>
              <a:t>Năng lực hành vi dân sự: </a:t>
            </a:r>
          </a:p>
          <a:p>
            <a:pPr algn="just"/>
            <a:r>
              <a:rPr lang="en-US" sz="2400" i="1" smtClean="0">
                <a:latin typeface="Times New Roman" pitchFamily="18" charset="0"/>
                <a:cs typeface="Times New Roman" pitchFamily="18" charset="0"/>
              </a:rPr>
              <a:t>“Năng lực hành vi dân sự của cá nhân là khả năng của cá nhân bằng hành vi của mình xác lập, thực hiện các quyền, nghĩa vụ dân sự” (Điều 19, BLDS 2015) </a:t>
            </a:r>
            <a:r>
              <a:rPr lang="en-US" sz="2400" i="1" smtClean="0">
                <a:latin typeface="Times New Roman" pitchFamily="18" charset="0"/>
                <a:cs typeface="Times New Roman" pitchFamily="18" charset="0"/>
                <a:sym typeface="Wingdings" pitchFamily="2" charset="2"/>
              </a:rPr>
              <a:t> </a:t>
            </a:r>
            <a:r>
              <a:rPr lang="en-US" sz="2400" b="1" smtClean="0">
                <a:latin typeface="Times New Roman" pitchFamily="18" charset="0"/>
                <a:cs typeface="Times New Roman" pitchFamily="18" charset="0"/>
                <a:sym typeface="Wingdings" pitchFamily="2" charset="2"/>
              </a:rPr>
              <a:t>Các quyền và nghĩa vụ do cá nhân tự xác lập tại độ tuổi pháp luật cho phép.</a:t>
            </a:r>
          </a:p>
          <a:p>
            <a:pPr algn="just"/>
            <a:endParaRPr lang="pt-BR" sz="2000" b="1" smtClean="0">
              <a:latin typeface="Times New Roman" pitchFamily="18" charset="0"/>
              <a:cs typeface="Times New Roman" pitchFamily="18" charset="0"/>
            </a:endParaRPr>
          </a:p>
          <a:p>
            <a:pPr algn="just"/>
            <a:r>
              <a:rPr lang="pt-BR" sz="2000" i="1" smtClean="0">
                <a:latin typeface="Times New Roman" pitchFamily="18" charset="0"/>
                <a:cs typeface="Times New Roman" pitchFamily="18" charset="0"/>
              </a:rPr>
              <a:t>.</a:t>
            </a:r>
            <a:endParaRPr lang="en-US" sz="2000" i="1" smtClean="0">
              <a:latin typeface="Times New Roman" pitchFamily="18" charset="0"/>
              <a:cs typeface="Times New Roman" pitchFamily="18" charset="0"/>
            </a:endParaRPr>
          </a:p>
          <a:p>
            <a:pPr algn="just"/>
            <a:endParaRPr lang="en-US" sz="2400" b="1" smtClean="0">
              <a:latin typeface="Times New Roman" pitchFamily="18" charset="0"/>
              <a:cs typeface="Times New Roman" pitchFamily="18" charset="0"/>
            </a:endParaRPr>
          </a:p>
        </p:txBody>
      </p:sp>
      <p:graphicFrame>
        <p:nvGraphicFramePr>
          <p:cNvPr id="7" name="Diagram 6"/>
          <p:cNvGraphicFramePr/>
          <p:nvPr/>
        </p:nvGraphicFramePr>
        <p:xfrm>
          <a:off x="990600" y="3733800"/>
          <a:ext cx="7772400" cy="121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990600" y="4419600"/>
          <a:ext cx="7772400" cy="1752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TextBox 8"/>
          <p:cNvSpPr txBox="1"/>
          <p:nvPr/>
        </p:nvSpPr>
        <p:spPr>
          <a:xfrm>
            <a:off x="1066800" y="5943600"/>
            <a:ext cx="7620000" cy="646331"/>
          </a:xfrm>
          <a:prstGeom prst="rect">
            <a:avLst/>
          </a:prstGeom>
          <a:noFill/>
        </p:spPr>
        <p:txBody>
          <a:bodyPr wrap="square" rtlCol="0">
            <a:spAutoFit/>
          </a:bodyPr>
          <a:lstStyle/>
          <a:p>
            <a:r>
              <a:rPr lang="en-US" b="1" i="1" smtClean="0">
                <a:solidFill>
                  <a:srgbClr val="FF0000"/>
                </a:solidFill>
                <a:latin typeface="Times New Roman" pitchFamily="18" charset="0"/>
                <a:cs typeface="Times New Roman" pitchFamily="18" charset="0"/>
              </a:rPr>
              <a:t>*không bị tòa án tuyên bố mất NLHVDS; có khó khăn trong nhận thức, làm chủ hành vi; hạn chế NLHVDS</a:t>
            </a:r>
            <a:endParaRPr lang="en-US" b="1" i="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nvGraphicFramePr>
        <p:xfrm>
          <a:off x="914400" y="228600"/>
          <a:ext cx="80010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8200" y="274962"/>
          <a:ext cx="8229600" cy="6202038"/>
        </p:xfrm>
        <a:graphic>
          <a:graphicData uri="http://schemas.openxmlformats.org/drawingml/2006/table">
            <a:tbl>
              <a:tblPr firstRow="1" bandRow="1">
                <a:tableStyleId>{9D7B26C5-4107-4FEC-AEDC-1716B250A1EF}</a:tableStyleId>
              </a:tblPr>
              <a:tblGrid>
                <a:gridCol w="3965171"/>
                <a:gridCol w="4264429"/>
              </a:tblGrid>
              <a:tr h="976003">
                <a:tc gridSpan="2">
                  <a:txBody>
                    <a:bodyPr/>
                    <a:lstStyle/>
                    <a:p>
                      <a:pPr algn="ctr"/>
                      <a:r>
                        <a:rPr lang="en-US" sz="2000" smtClean="0">
                          <a:latin typeface="Times New Roman" pitchFamily="18" charset="0"/>
                          <a:cs typeface="Times New Roman" pitchFamily="18" charset="0"/>
                        </a:rPr>
                        <a:t>Quyền nhân</a:t>
                      </a:r>
                      <a:r>
                        <a:rPr lang="en-US" sz="2000" baseline="0" smtClean="0">
                          <a:latin typeface="Times New Roman" pitchFamily="18" charset="0"/>
                          <a:cs typeface="Times New Roman" pitchFamily="18" charset="0"/>
                        </a:rPr>
                        <a:t> thân là quyền dân sự gắn liền với mỗi cá nhân, không thể chuyển giao cho người khác, trừ trường hợp luật khác có quy định liên quan</a:t>
                      </a:r>
                      <a:endParaRPr lang="en-US" sz="2000" b="1">
                        <a:latin typeface="Times New Roman" pitchFamily="18" charset="0"/>
                        <a:cs typeface="Times New Roman" pitchFamily="18" charset="0"/>
                      </a:endParaRPr>
                    </a:p>
                  </a:txBody>
                  <a:tcPr/>
                </a:tc>
                <a:tc hMerge="1">
                  <a:txBody>
                    <a:bodyPr/>
                    <a:lstStyle/>
                    <a:p>
                      <a:endParaRPr lang="en-US"/>
                    </a:p>
                  </a:txBody>
                  <a:tcPr/>
                </a:tc>
              </a:tr>
              <a:tr h="742314">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có họ, tên</a:t>
                      </a:r>
                      <a:endParaRPr lang="en-US" sz="2000" b="1">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sống, quyền được bảo đảm an toàn về tính mạng, sức khỏe, thân thể</a:t>
                      </a:r>
                      <a:endParaRPr lang="en-US" sz="2000" b="1" smtClean="0">
                        <a:latin typeface="Times New Roman" pitchFamily="18" charset="0"/>
                        <a:cs typeface="Times New Roman" pitchFamily="18" charset="0"/>
                      </a:endParaRPr>
                    </a:p>
                  </a:txBody>
                  <a:tcPr/>
                </a:tc>
              </a:tr>
              <a:tr h="742314">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thay đổi họ</a:t>
                      </a:r>
                      <a:endParaRPr lang="en-US" sz="2000" b="1">
                        <a:latin typeface="Times New Roman" pitchFamily="18" charset="0"/>
                        <a:cs typeface="Times New Roman" pitchFamily="18" charset="0"/>
                      </a:endParaRPr>
                    </a:p>
                  </a:txBody>
                  <a:tcPr/>
                </a:tc>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được bảo vệ danh dự, nhân phẩm, uy tín</a:t>
                      </a:r>
                      <a:endParaRPr lang="en-US" sz="2000" b="1">
                        <a:latin typeface="Times New Roman" pitchFamily="18" charset="0"/>
                        <a:cs typeface="Times New Roman" pitchFamily="18" charset="0"/>
                      </a:endParaRPr>
                    </a:p>
                  </a:txBody>
                  <a:tcPr/>
                </a:tc>
              </a:tr>
              <a:tr h="742314">
                <a:tc>
                  <a:txBody>
                    <a:bodyPr/>
                    <a:lstStyle/>
                    <a:p>
                      <a:r>
                        <a:rPr lang="en-US" sz="2000" smtClean="0">
                          <a:latin typeface="Times New Roman" pitchFamily="18" charset="0"/>
                          <a:cs typeface="Times New Roman" pitchFamily="18" charset="0"/>
                        </a:rPr>
                        <a:t>Quyền thay đổi</a:t>
                      </a:r>
                      <a:r>
                        <a:rPr lang="en-US" sz="2000" baseline="0" smtClean="0">
                          <a:latin typeface="Times New Roman" pitchFamily="18" charset="0"/>
                          <a:cs typeface="Times New Roman" pitchFamily="18" charset="0"/>
                        </a:rPr>
                        <a:t> tên</a:t>
                      </a:r>
                      <a:endParaRPr lang="en-US" sz="2000" b="1">
                        <a:latin typeface="Times New Roman" pitchFamily="18" charset="0"/>
                        <a:cs typeface="Times New Roman" pitchFamily="18" charset="0"/>
                      </a:endParaRPr>
                    </a:p>
                  </a:txBody>
                  <a:tcPr/>
                </a:tc>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hiến, nhận mô, bộ phận cơ thể người và hiến, lấy xác</a:t>
                      </a:r>
                      <a:endParaRPr lang="en-US" sz="2000" b="1">
                        <a:latin typeface="Times New Roman" pitchFamily="18" charset="0"/>
                        <a:cs typeface="Times New Roman" pitchFamily="18" charset="0"/>
                      </a:endParaRPr>
                    </a:p>
                  </a:txBody>
                  <a:tcPr/>
                </a:tc>
              </a:tr>
              <a:tr h="742314">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xác định, xác định lại dân tộc</a:t>
                      </a:r>
                      <a:endParaRPr lang="en-US" sz="2000" b="1">
                        <a:latin typeface="Times New Roman" pitchFamily="18" charset="0"/>
                        <a:cs typeface="Times New Roman" pitchFamily="18" charset="0"/>
                      </a:endParaRPr>
                    </a:p>
                  </a:txBody>
                  <a:tcPr/>
                </a:tc>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xác định lại giới tính</a:t>
                      </a:r>
                      <a:endParaRPr lang="en-US" sz="2000" b="1">
                        <a:latin typeface="Times New Roman" pitchFamily="18" charset="0"/>
                        <a:cs typeface="Times New Roman" pitchFamily="18" charset="0"/>
                      </a:endParaRPr>
                    </a:p>
                  </a:txBody>
                  <a:tcPr/>
                </a:tc>
              </a:tr>
              <a:tr h="742314">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được khai sinh, khai tử</a:t>
                      </a:r>
                      <a:endParaRPr lang="en-US" sz="2000" b="1">
                        <a:latin typeface="Times New Roman" pitchFamily="18" charset="0"/>
                        <a:cs typeface="Times New Roman" pitchFamily="18" charset="0"/>
                      </a:endParaRPr>
                    </a:p>
                  </a:txBody>
                  <a:tcPr/>
                </a:tc>
                <a:tc>
                  <a:txBody>
                    <a:bodyPr/>
                    <a:lstStyle/>
                    <a:p>
                      <a:r>
                        <a:rPr lang="en-US" sz="2000" smtClean="0">
                          <a:latin typeface="Times New Roman" pitchFamily="18" charset="0"/>
                          <a:cs typeface="Times New Roman" pitchFamily="18" charset="0"/>
                        </a:rPr>
                        <a:t>Chuyển</a:t>
                      </a:r>
                      <a:r>
                        <a:rPr lang="en-US" sz="2000" baseline="0" smtClean="0">
                          <a:latin typeface="Times New Roman" pitchFamily="18" charset="0"/>
                          <a:cs typeface="Times New Roman" pitchFamily="18" charset="0"/>
                        </a:rPr>
                        <a:t> đổi giới tính</a:t>
                      </a:r>
                      <a:endParaRPr lang="en-US" sz="2000" b="1">
                        <a:latin typeface="Times New Roman" pitchFamily="18" charset="0"/>
                        <a:cs typeface="Times New Roman" pitchFamily="18" charset="0"/>
                      </a:endParaRPr>
                    </a:p>
                  </a:txBody>
                  <a:tcPr/>
                </a:tc>
              </a:tr>
              <a:tr h="742314">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đối với quốc tịch</a:t>
                      </a:r>
                      <a:endParaRPr lang="en-US" sz="2000" b="1">
                        <a:latin typeface="Times New Roman" pitchFamily="18" charset="0"/>
                        <a:cs typeface="Times New Roman" pitchFamily="18" charset="0"/>
                      </a:endParaRPr>
                    </a:p>
                  </a:txBody>
                  <a:tcPr/>
                </a:tc>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về đời sống riêng tư, bí mật cá nhân, bí mật gia đình</a:t>
                      </a:r>
                      <a:endParaRPr lang="en-US" sz="2000" b="1">
                        <a:latin typeface="Times New Roman" pitchFamily="18" charset="0"/>
                        <a:cs typeface="Times New Roman" pitchFamily="18" charset="0"/>
                      </a:endParaRPr>
                    </a:p>
                  </a:txBody>
                  <a:tcPr/>
                </a:tc>
              </a:tr>
              <a:tr h="742314">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của cá nhân đối với hình ảnh</a:t>
                      </a:r>
                      <a:endParaRPr lang="en-US" sz="2000" b="1">
                        <a:latin typeface="Times New Roman" pitchFamily="18" charset="0"/>
                        <a:cs typeface="Times New Roman" pitchFamily="18" charset="0"/>
                      </a:endParaRPr>
                    </a:p>
                  </a:txBody>
                  <a:tcPr/>
                </a:tc>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nhân thân trong hôn nhân và gia đình</a:t>
                      </a:r>
                      <a:endParaRPr lang="en-US" sz="2000" b="1">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914400" y="1371600"/>
            <a:ext cx="8001000" cy="4278094"/>
          </a:xfrm>
          <a:prstGeom prst="rect">
            <a:avLst/>
          </a:prstGeom>
          <a:noFill/>
        </p:spPr>
        <p:txBody>
          <a:bodyPr wrap="square" rtlCol="0">
            <a:spAutoFit/>
          </a:bodyPr>
          <a:lstStyle/>
          <a:p>
            <a:r>
              <a:rPr lang="en-US" sz="2400" b="1" smtClean="0">
                <a:latin typeface="Times New Roman" pitchFamily="18" charset="0"/>
                <a:cs typeface="Times New Roman" pitchFamily="18" charset="0"/>
              </a:rPr>
              <a:t>6.2. Chủ thể của QHPLDS</a:t>
            </a:r>
          </a:p>
          <a:p>
            <a:r>
              <a:rPr lang="en-US" sz="2400" b="1" smtClean="0">
                <a:latin typeface="Times New Roman" pitchFamily="18" charset="0"/>
                <a:cs typeface="Times New Roman" pitchFamily="18" charset="0"/>
              </a:rPr>
              <a:t>b. Pháp nhân – Chủ thể của QHPLDS</a:t>
            </a:r>
          </a:p>
          <a:p>
            <a:pPr algn="just"/>
            <a:r>
              <a:rPr lang="pt-BR" sz="2800" i="1" smtClean="0">
                <a:latin typeface="Times New Roman" pitchFamily="18" charset="0"/>
                <a:cs typeface="Times New Roman" pitchFamily="18" charset="0"/>
              </a:rPr>
              <a:t>“Một tổ chức được công nhận là pháp nhân khi có đủ các điều kiện sau đây:</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1. Được </a:t>
            </a:r>
            <a:r>
              <a:rPr lang="pt-BR" sz="2800" i="1" smtClean="0">
                <a:solidFill>
                  <a:srgbClr val="FF0000"/>
                </a:solidFill>
                <a:latin typeface="Times New Roman" pitchFamily="18" charset="0"/>
                <a:cs typeface="Times New Roman" pitchFamily="18" charset="0"/>
              </a:rPr>
              <a:t>thành lập hợp pháp;</a:t>
            </a:r>
            <a:endParaRPr lang="en-US" sz="2800" i="1" smtClean="0">
              <a:solidFill>
                <a:srgbClr val="FF0000"/>
              </a:solidFill>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2. Có </a:t>
            </a:r>
            <a:r>
              <a:rPr lang="pt-BR" sz="2800" i="1" smtClean="0">
                <a:solidFill>
                  <a:srgbClr val="FF0000"/>
                </a:solidFill>
                <a:latin typeface="Times New Roman" pitchFamily="18" charset="0"/>
                <a:cs typeface="Times New Roman" pitchFamily="18" charset="0"/>
              </a:rPr>
              <a:t>cơ cấu tổ chức chặt chẽ</a:t>
            </a:r>
            <a:r>
              <a:rPr lang="pt-BR" sz="2800" i="1" smtClean="0">
                <a:latin typeface="Times New Roman" pitchFamily="18" charset="0"/>
                <a:cs typeface="Times New Roman" pitchFamily="18" charset="0"/>
              </a:rPr>
              <a:t>;</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3. Có </a:t>
            </a:r>
            <a:r>
              <a:rPr lang="pt-BR" sz="2800" i="1" smtClean="0">
                <a:solidFill>
                  <a:srgbClr val="FF0000"/>
                </a:solidFill>
                <a:latin typeface="Times New Roman" pitchFamily="18" charset="0"/>
                <a:cs typeface="Times New Roman" pitchFamily="18" charset="0"/>
              </a:rPr>
              <a:t>tài sản độc lập </a:t>
            </a:r>
            <a:r>
              <a:rPr lang="pt-BR" sz="2800" i="1" smtClean="0">
                <a:latin typeface="Times New Roman" pitchFamily="18" charset="0"/>
                <a:cs typeface="Times New Roman" pitchFamily="18" charset="0"/>
              </a:rPr>
              <a:t>với cá nhân, tổ chức khác và tự chịu trách nhiệm bằng tài sản đó;</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4. </a:t>
            </a:r>
            <a:r>
              <a:rPr lang="pt-BR" sz="2800" i="1" smtClean="0">
                <a:solidFill>
                  <a:srgbClr val="FF0000"/>
                </a:solidFill>
                <a:latin typeface="Times New Roman" pitchFamily="18" charset="0"/>
                <a:cs typeface="Times New Roman" pitchFamily="18" charset="0"/>
              </a:rPr>
              <a:t>Nhân danh mình </a:t>
            </a:r>
            <a:r>
              <a:rPr lang="pt-BR" sz="2800" i="1" smtClean="0">
                <a:latin typeface="Times New Roman" pitchFamily="18" charset="0"/>
                <a:cs typeface="Times New Roman" pitchFamily="18" charset="0"/>
              </a:rPr>
              <a:t>tham gia các quan hệ pháp luật một cách độc lập.” (Điều 74, BLDS)</a:t>
            </a:r>
            <a:endParaRPr lang="en-US" sz="2800" i="1">
              <a:latin typeface="Times New Roman" pitchFamily="18" charset="0"/>
              <a:cs typeface="Times New Roman" pitchFamily="18" charset="0"/>
            </a:endParaRPr>
          </a:p>
        </p:txBody>
      </p:sp>
      <p:pic>
        <p:nvPicPr>
          <p:cNvPr id="7" name="Picture 6" descr="6.jpg"/>
          <p:cNvPicPr>
            <a:picLocks noChangeAspect="1"/>
          </p:cNvPicPr>
          <p:nvPr/>
        </p:nvPicPr>
        <p:blipFill>
          <a:blip r:embed="rId2"/>
          <a:stretch>
            <a:fillRect/>
          </a:stretch>
        </p:blipFill>
        <p:spPr>
          <a:xfrm>
            <a:off x="6324600" y="381000"/>
            <a:ext cx="2466975" cy="18478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8229600" cy="4495800"/>
          </a:xfrm>
        </p:spPr>
        <p:txBody>
          <a:bodyPr>
            <a:normAutofit fontScale="92500" lnSpcReduction="10000"/>
          </a:bodyPr>
          <a:lstStyle/>
          <a:p>
            <a:pPr marL="0" lvl="0" indent="457200" algn="just">
              <a:buNone/>
            </a:pPr>
            <a:r>
              <a:rPr lang="en-US" b="1" err="1" smtClean="0">
                <a:latin typeface="Times New Roman" pitchFamily="18" charset="0"/>
                <a:cs typeface="Times New Roman" pitchFamily="18" charset="0"/>
              </a:rPr>
              <a:t>Bài</a:t>
            </a:r>
            <a:r>
              <a:rPr lang="en-US" b="1" smtClean="0">
                <a:latin typeface="Times New Roman" pitchFamily="18" charset="0"/>
                <a:cs typeface="Times New Roman" pitchFamily="18" charset="0"/>
              </a:rPr>
              <a:t> 7. Giới thiệu ngành Luật Dân sự, Luật Tố tụng Dân sự</a:t>
            </a:r>
          </a:p>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None/>
            </a:pPr>
            <a:r>
              <a:rPr lang="en-US" sz="2800" smtClean="0">
                <a:latin typeface="Times New Roman" pitchFamily="18" charset="0"/>
                <a:cs typeface="Times New Roman" pitchFamily="18" charset="0"/>
              </a:rPr>
              <a:t>I. Khái quát chung</a:t>
            </a:r>
          </a:p>
          <a:p>
            <a:pPr marL="457200" lvl="0" indent="457200">
              <a:buClrTx/>
              <a:buSzPct val="100000"/>
              <a:buNone/>
            </a:pPr>
            <a:r>
              <a:rPr lang="en-US" sz="2800" smtClean="0">
                <a:latin typeface="Times New Roman" pitchFamily="18" charset="0"/>
                <a:cs typeface="Times New Roman" pitchFamily="18" charset="0"/>
              </a:rPr>
              <a:t>II. Quyền sở hữu</a:t>
            </a:r>
          </a:p>
          <a:p>
            <a:pPr marL="457200" lvl="0" indent="457200">
              <a:buClrTx/>
              <a:buSzPct val="100000"/>
              <a:buNone/>
            </a:pPr>
            <a:r>
              <a:rPr lang="en-US" sz="2800" smtClean="0">
                <a:latin typeface="Times New Roman" pitchFamily="18" charset="0"/>
                <a:cs typeface="Times New Roman" pitchFamily="18" charset="0"/>
              </a:rPr>
              <a:t>III. Quyền thừa kế</a:t>
            </a:r>
          </a:p>
          <a:p>
            <a:pPr marL="457200" lvl="0" indent="457200">
              <a:buClrTx/>
              <a:buSzPct val="100000"/>
              <a:buNone/>
            </a:pPr>
            <a:r>
              <a:rPr lang="en-US" sz="2800" smtClean="0">
                <a:latin typeface="Times New Roman" pitchFamily="18" charset="0"/>
                <a:cs typeface="Times New Roman" pitchFamily="18" charset="0"/>
              </a:rPr>
              <a:t>IV. Nghĩa vụ dân sự và hợp đồng dân sự</a:t>
            </a:r>
          </a:p>
          <a:p>
            <a:pPr marL="457200" lvl="0" indent="457200">
              <a:buClrTx/>
              <a:buSzPct val="100000"/>
              <a:buNone/>
            </a:pPr>
            <a:r>
              <a:rPr lang="en-US" sz="2800" smtClean="0">
                <a:latin typeface="Times New Roman" pitchFamily="18" charset="0"/>
                <a:cs typeface="Times New Roman" pitchFamily="18" charset="0"/>
              </a:rPr>
              <a:t>V. Bồi thường nghĩa vụ ngoài hợp đồng</a:t>
            </a:r>
          </a:p>
          <a:p>
            <a:pPr marL="457200" lvl="0" indent="0">
              <a:buClrTx/>
              <a:buSzPct val="100000"/>
              <a:buNone/>
            </a:pPr>
            <a:r>
              <a:rPr lang="en-US" sz="2800" b="1" smtClean="0">
                <a:latin typeface="Times New Roman" pitchFamily="18" charset="0"/>
                <a:cs typeface="Times New Roman" pitchFamily="18" charset="0"/>
              </a:rPr>
              <a:t>B.Luật Tố tụng Dân sự</a:t>
            </a:r>
          </a:p>
          <a:p>
            <a:pPr marL="457200" lvl="0" indent="457200" algn="just">
              <a:buNone/>
            </a:pPr>
            <a:r>
              <a:rPr lang="en-US" sz="2800" smtClean="0">
                <a:latin typeface="Times New Roman" pitchFamily="18" charset="0"/>
                <a:cs typeface="Times New Roman" pitchFamily="18" charset="0"/>
              </a:rPr>
              <a:t>I.Khái quát chung</a:t>
            </a:r>
          </a:p>
          <a:p>
            <a:pPr marL="457200" lvl="0" indent="457200" algn="just">
              <a:buNone/>
            </a:pPr>
            <a:r>
              <a:rPr lang="en-US" sz="2800" smtClean="0">
                <a:latin typeface="Times New Roman" pitchFamily="18" charset="0"/>
                <a:cs typeface="Times New Roman" pitchFamily="18" charset="0"/>
              </a:rPr>
              <a:t>II. Thủ tục tố tụng dân sự</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914400" y="838200"/>
            <a:ext cx="7772400" cy="685800"/>
          </a:xfrm>
        </p:spPr>
        <p:txBody>
          <a:bodyPr>
            <a:normAutofit fontScale="90000"/>
          </a:bodyPr>
          <a:lstStyle/>
          <a:p>
            <a:pPr algn="ctr"/>
            <a:r>
              <a:rPr lang="en-US" b="1" smtClean="0">
                <a:solidFill>
                  <a:schemeClr val="tx1"/>
                </a:solidFill>
                <a:latin typeface="Times New Roman" pitchFamily="18" charset="0"/>
                <a:cs typeface="Times New Roman" pitchFamily="18" charset="0"/>
              </a:rPr>
              <a:t>CHƯƠNG 4</a:t>
            </a:r>
            <a:endParaRPr lang="en-US" b="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914400" y="1371600"/>
            <a:ext cx="8001000" cy="830997"/>
          </a:xfrm>
          <a:prstGeom prst="rect">
            <a:avLst/>
          </a:prstGeom>
          <a:noFill/>
        </p:spPr>
        <p:txBody>
          <a:bodyPr wrap="square" rtlCol="0">
            <a:spAutoFit/>
          </a:bodyPr>
          <a:lstStyle/>
          <a:p>
            <a:r>
              <a:rPr lang="en-US" sz="2400" b="1" smtClean="0">
                <a:latin typeface="Times New Roman" pitchFamily="18" charset="0"/>
                <a:cs typeface="Times New Roman" pitchFamily="18" charset="0"/>
              </a:rPr>
              <a:t>6.2. Chủ thể của QHPLDS</a:t>
            </a:r>
          </a:p>
          <a:p>
            <a:r>
              <a:rPr lang="en-US" sz="2400" b="1" smtClean="0">
                <a:latin typeface="Times New Roman" pitchFamily="18" charset="0"/>
                <a:cs typeface="Times New Roman" pitchFamily="18" charset="0"/>
              </a:rPr>
              <a:t>b. Pháp nhân – Chủ thể của QHPLDS</a:t>
            </a:r>
          </a:p>
        </p:txBody>
      </p:sp>
      <p:pic>
        <p:nvPicPr>
          <p:cNvPr id="7" name="Picture 6" descr="6.jpg"/>
          <p:cNvPicPr>
            <a:picLocks noChangeAspect="1"/>
          </p:cNvPicPr>
          <p:nvPr/>
        </p:nvPicPr>
        <p:blipFill>
          <a:blip r:embed="rId2"/>
          <a:stretch>
            <a:fillRect/>
          </a:stretch>
        </p:blipFill>
        <p:spPr>
          <a:xfrm>
            <a:off x="6324600" y="381000"/>
            <a:ext cx="2466975" cy="1847850"/>
          </a:xfrm>
          <a:prstGeom prst="rect">
            <a:avLst/>
          </a:prstGeom>
        </p:spPr>
      </p:pic>
      <p:graphicFrame>
        <p:nvGraphicFramePr>
          <p:cNvPr id="10" name="Diagram 9"/>
          <p:cNvGraphicFramePr/>
          <p:nvPr/>
        </p:nvGraphicFramePr>
        <p:xfrm>
          <a:off x="1143000" y="2362200"/>
          <a:ext cx="7772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048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graphicFrame>
        <p:nvGraphicFramePr>
          <p:cNvPr id="6" name="Diagram 5"/>
          <p:cNvGraphicFramePr/>
          <p:nvPr/>
        </p:nvGraphicFramePr>
        <p:xfrm>
          <a:off x="914400" y="1879600"/>
          <a:ext cx="800100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914400" y="1143000"/>
            <a:ext cx="8001000" cy="830997"/>
          </a:xfrm>
          <a:prstGeom prst="rect">
            <a:avLst/>
          </a:prstGeom>
          <a:noFill/>
        </p:spPr>
        <p:txBody>
          <a:bodyPr wrap="square" rtlCol="0">
            <a:spAutoFit/>
          </a:bodyPr>
          <a:lstStyle/>
          <a:p>
            <a:r>
              <a:rPr lang="en-US" sz="2400" b="1" smtClean="0">
                <a:latin typeface="Times New Roman" pitchFamily="18" charset="0"/>
                <a:cs typeface="Times New Roman" pitchFamily="18" charset="0"/>
              </a:rPr>
              <a:t>6.2. Chủ thể của QHPLDS</a:t>
            </a:r>
          </a:p>
          <a:p>
            <a:r>
              <a:rPr lang="en-US" sz="2400" b="1" smtClean="0">
                <a:latin typeface="Times New Roman" pitchFamily="18" charset="0"/>
                <a:cs typeface="Times New Roman" pitchFamily="18" charset="0"/>
              </a:rPr>
              <a:t>b. Pháp nhân – Chủ thể của QHPLDS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1143000" y="1676400"/>
            <a:ext cx="7162800" cy="2954655"/>
          </a:xfrm>
          <a:prstGeom prst="rect">
            <a:avLst/>
          </a:prstGeom>
          <a:noFill/>
        </p:spPr>
        <p:txBody>
          <a:bodyPr wrap="square" rtlCol="0">
            <a:spAutoFit/>
          </a:bodyPr>
          <a:lstStyle/>
          <a:p>
            <a:pPr marL="342900" indent="-342900" algn="just">
              <a:buAutoNum type="arabicPeriod"/>
            </a:pPr>
            <a:r>
              <a:rPr lang="en-US" sz="2800" b="1" smtClean="0">
                <a:latin typeface="Times New Roman" pitchFamily="18" charset="0"/>
                <a:cs typeface="Times New Roman" pitchFamily="18" charset="0"/>
              </a:rPr>
              <a:t>Khái niệm sở hữu và quyền sở hữu</a:t>
            </a:r>
          </a:p>
          <a:p>
            <a:pPr marL="342900" indent="-342900" algn="just">
              <a:buAutoNum type="arabicPeriod"/>
            </a:pPr>
            <a:r>
              <a:rPr lang="en-US" sz="2800" b="1" smtClean="0">
                <a:latin typeface="Times New Roman" pitchFamily="18" charset="0"/>
                <a:cs typeface="Times New Roman" pitchFamily="18" charset="0"/>
              </a:rPr>
              <a:t>Chủ thể quan hệ sở hữu</a:t>
            </a:r>
          </a:p>
          <a:p>
            <a:pPr marL="342900" indent="-342900" algn="just">
              <a:buAutoNum type="arabicPeriod"/>
            </a:pPr>
            <a:r>
              <a:rPr lang="en-US" sz="2800" b="1" smtClean="0">
                <a:latin typeface="Times New Roman" pitchFamily="18" charset="0"/>
                <a:cs typeface="Times New Roman" pitchFamily="18" charset="0"/>
              </a:rPr>
              <a:t>Khách thể của quan hệ sở hữu </a:t>
            </a:r>
          </a:p>
          <a:p>
            <a:pPr marL="342900" indent="-342900" algn="just">
              <a:buAutoNum type="arabicPeriod"/>
            </a:pPr>
            <a:r>
              <a:rPr lang="en-US" sz="2800" b="1" smtClean="0">
                <a:latin typeface="Times New Roman" pitchFamily="18" charset="0"/>
                <a:cs typeface="Times New Roman" pitchFamily="18" charset="0"/>
              </a:rPr>
              <a:t>Nội dung của quan hệ sở hữu</a:t>
            </a:r>
          </a:p>
          <a:p>
            <a:pPr marL="342900" indent="-342900" algn="just">
              <a:buAutoNum type="arabicPeriod"/>
            </a:pPr>
            <a:r>
              <a:rPr lang="en-US" sz="2800" b="1" smtClean="0">
                <a:latin typeface="Times New Roman" pitchFamily="18" charset="0"/>
                <a:cs typeface="Times New Roman" pitchFamily="18" charset="0"/>
              </a:rPr>
              <a:t>Các hình thức sở hữu</a:t>
            </a:r>
          </a:p>
          <a:p>
            <a:pPr marL="342900" indent="-342900" algn="just">
              <a:buAutoNum type="arabicPeriod"/>
            </a:pPr>
            <a:r>
              <a:rPr lang="en-US" sz="2800" b="1" smtClean="0">
                <a:latin typeface="Times New Roman" pitchFamily="18" charset="0"/>
                <a:cs typeface="Times New Roman" pitchFamily="18" charset="0"/>
              </a:rPr>
              <a:t>Bảo vệ quyền sở hữu</a:t>
            </a:r>
          </a:p>
          <a:p>
            <a:pPr marL="342900" indent="-342900">
              <a:buAutoNum type="arabicPeriod"/>
            </a:pP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buAutoNum type="arabicPeriod"/>
            </a:pPr>
            <a:r>
              <a:rPr lang="en-US" sz="2800" b="1" smtClean="0">
                <a:latin typeface="Times New Roman" pitchFamily="18" charset="0"/>
                <a:cs typeface="Times New Roman" pitchFamily="18" charset="0"/>
              </a:rPr>
              <a:t>Khái niệm sở hữu và quyền sở hữu</a:t>
            </a:r>
          </a:p>
        </p:txBody>
      </p:sp>
      <p:sp>
        <p:nvSpPr>
          <p:cNvPr id="4" name="TextBox 3"/>
          <p:cNvSpPr txBox="1"/>
          <p:nvPr/>
        </p:nvSpPr>
        <p:spPr>
          <a:xfrm>
            <a:off x="1066800" y="1905000"/>
            <a:ext cx="7696200" cy="4524315"/>
          </a:xfrm>
          <a:prstGeom prst="rect">
            <a:avLst/>
          </a:prstGeom>
          <a:noFill/>
        </p:spPr>
        <p:txBody>
          <a:bodyPr wrap="square" rtlCol="0">
            <a:spAutoFit/>
          </a:bodyPr>
          <a:lstStyle/>
          <a:p>
            <a:pPr algn="just"/>
            <a:r>
              <a:rPr lang="en-US" sz="2400" b="1" smtClean="0">
                <a:latin typeface="Times New Roman" pitchFamily="18" charset="0"/>
                <a:cs typeface="Times New Roman" pitchFamily="18" charset="0"/>
              </a:rPr>
              <a:t>Sở hữu (Own): </a:t>
            </a:r>
            <a:r>
              <a:rPr lang="en-US" sz="2400" smtClean="0">
                <a:latin typeface="Times New Roman" pitchFamily="18" charset="0"/>
                <a:cs typeface="Times New Roman" pitchFamily="18" charset="0"/>
              </a:rPr>
              <a:t>dùng để chỉ sự chiếm hữu, sử dụng và định đoạt tài sản của một người, một tổ chức nào đó</a:t>
            </a:r>
          </a:p>
          <a:p>
            <a:pPr algn="just"/>
            <a:r>
              <a:rPr lang="en-US" sz="2400" b="1" smtClean="0">
                <a:latin typeface="Times New Roman" pitchFamily="18" charset="0"/>
                <a:cs typeface="Times New Roman" pitchFamily="18" charset="0"/>
              </a:rPr>
              <a:t>Quan hệ sở hữu (Ownership relations): </a:t>
            </a:r>
            <a:r>
              <a:rPr lang="en-US" sz="2400" smtClean="0">
                <a:latin typeface="Times New Roman" pitchFamily="18" charset="0"/>
                <a:cs typeface="Times New Roman" pitchFamily="18" charset="0"/>
              </a:rPr>
              <a:t>là quan hệ giữa người với người trong việc chiếm hữu những của cải, vật chất trong xã hội.</a:t>
            </a:r>
          </a:p>
          <a:p>
            <a:pPr algn="just"/>
            <a:r>
              <a:rPr lang="en-US" sz="2400" b="1" smtClean="0">
                <a:latin typeface="Times New Roman" pitchFamily="18" charset="0"/>
                <a:cs typeface="Times New Roman" pitchFamily="18" charset="0"/>
              </a:rPr>
              <a:t>Quyền sở hữu (Ownership):</a:t>
            </a:r>
          </a:p>
          <a:p>
            <a:pPr algn="just">
              <a:buFontTx/>
              <a:buChar char="-"/>
            </a:pPr>
            <a:r>
              <a:rPr lang="en-US" sz="2400" smtClean="0">
                <a:latin typeface="Times New Roman" pitchFamily="18" charset="0"/>
                <a:cs typeface="Times New Roman" pitchFamily="18" charset="0"/>
              </a:rPr>
              <a:t>Theo nghĩa rộng: là một phạm trù pháp lý, bao gồm tổng hợp các quy phạm pháp luật nhằm điều chỉnh các quan hệ xã hội phát sinh trong quá trình chiếm hữu, sử dụng, định đoạt tài sản.</a:t>
            </a:r>
          </a:p>
          <a:p>
            <a:pPr algn="just">
              <a:buFontTx/>
              <a:buChar char="-"/>
            </a:pPr>
            <a:r>
              <a:rPr lang="en-US" sz="2400" smtClean="0">
                <a:latin typeface="Times New Roman" pitchFamily="18" charset="0"/>
                <a:cs typeface="Times New Roman" pitchFamily="18" charset="0"/>
              </a:rPr>
              <a:t>Theo nghĩa hẹp: mức độ xử sự pháp luật cho phép một chủ sở hữu được thực hiện những quyền năng của mình.</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buAutoNum type="arabicPeriod"/>
            </a:pPr>
            <a:r>
              <a:rPr lang="en-US" sz="2800" b="1" smtClean="0">
                <a:latin typeface="Times New Roman" pitchFamily="18" charset="0"/>
                <a:cs typeface="Times New Roman" pitchFamily="18" charset="0"/>
              </a:rPr>
              <a:t>Khái niệm sở hữu và quyền sở hữu</a:t>
            </a:r>
          </a:p>
        </p:txBody>
      </p:sp>
      <p:graphicFrame>
        <p:nvGraphicFramePr>
          <p:cNvPr id="5" name="Diagram 4"/>
          <p:cNvGraphicFramePr/>
          <p:nvPr/>
        </p:nvGraphicFramePr>
        <p:xfrm>
          <a:off x="990600" y="1828800"/>
          <a:ext cx="78486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4.jpg"/>
          <p:cNvPicPr>
            <a:picLocks noChangeAspect="1"/>
          </p:cNvPicPr>
          <p:nvPr/>
        </p:nvPicPr>
        <p:blipFill>
          <a:blip r:embed="rId7"/>
          <a:stretch>
            <a:fillRect/>
          </a:stretch>
        </p:blipFill>
        <p:spPr>
          <a:xfrm>
            <a:off x="2057400" y="4724399"/>
            <a:ext cx="1752600" cy="1655233"/>
          </a:xfrm>
          <a:prstGeom prst="rect">
            <a:avLst/>
          </a:prstGeom>
        </p:spPr>
      </p:pic>
      <p:pic>
        <p:nvPicPr>
          <p:cNvPr id="8" name="Picture 7" descr="7.jpg"/>
          <p:cNvPicPr>
            <a:picLocks noChangeAspect="1"/>
          </p:cNvPicPr>
          <p:nvPr/>
        </p:nvPicPr>
        <p:blipFill>
          <a:blip r:embed="rId8"/>
          <a:stretch>
            <a:fillRect/>
          </a:stretch>
        </p:blipFill>
        <p:spPr>
          <a:xfrm>
            <a:off x="6248399" y="4724399"/>
            <a:ext cx="1695627" cy="1600201"/>
          </a:xfrm>
          <a:prstGeom prst="rect">
            <a:avLst/>
          </a:prstGeom>
        </p:spPr>
      </p:pic>
      <p:pic>
        <p:nvPicPr>
          <p:cNvPr id="9" name="Picture 8" descr="11.jpg"/>
          <p:cNvPicPr>
            <a:picLocks noChangeAspect="1"/>
          </p:cNvPicPr>
          <p:nvPr/>
        </p:nvPicPr>
        <p:blipFill>
          <a:blip r:embed="rId9"/>
          <a:stretch>
            <a:fillRect/>
          </a:stretch>
        </p:blipFill>
        <p:spPr>
          <a:xfrm>
            <a:off x="4267200" y="4724400"/>
            <a:ext cx="1524000" cy="158634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buAutoNum type="arabicPeriod"/>
            </a:pPr>
            <a:r>
              <a:rPr lang="en-US" sz="2800" b="1" smtClean="0">
                <a:latin typeface="Times New Roman" pitchFamily="18" charset="0"/>
                <a:cs typeface="Times New Roman" pitchFamily="18" charset="0"/>
              </a:rPr>
              <a:t>Khái niệm sở hữu và quyền sở hữu</a:t>
            </a:r>
          </a:p>
        </p:txBody>
      </p:sp>
      <p:graphicFrame>
        <p:nvGraphicFramePr>
          <p:cNvPr id="10" name="Diagram 9"/>
          <p:cNvGraphicFramePr/>
          <p:nvPr/>
        </p:nvGraphicFramePr>
        <p:xfrm>
          <a:off x="914400" y="1905000"/>
          <a:ext cx="7848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buAutoNum type="arabicPeriod"/>
            </a:pPr>
            <a:r>
              <a:rPr lang="en-US" sz="2800" b="1" smtClean="0">
                <a:latin typeface="Times New Roman" pitchFamily="18" charset="0"/>
                <a:cs typeface="Times New Roman" pitchFamily="18" charset="0"/>
              </a:rPr>
              <a:t>Khái niệm sở hữu và quyền sở hữu</a:t>
            </a:r>
          </a:p>
        </p:txBody>
      </p:sp>
      <p:graphicFrame>
        <p:nvGraphicFramePr>
          <p:cNvPr id="5" name="Diagram 4"/>
          <p:cNvGraphicFramePr/>
          <p:nvPr/>
        </p:nvGraphicFramePr>
        <p:xfrm>
          <a:off x="914400" y="1905000"/>
          <a:ext cx="7924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2. Chủ thể của Quan hệ sở hữu</a:t>
            </a:r>
          </a:p>
        </p:txBody>
      </p:sp>
      <p:graphicFrame>
        <p:nvGraphicFramePr>
          <p:cNvPr id="6" name="Diagram 5"/>
          <p:cNvGraphicFramePr/>
          <p:nvPr/>
        </p:nvGraphicFramePr>
        <p:xfrm>
          <a:off x="1295400" y="1905000"/>
          <a:ext cx="7391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Khách thể  của Quan hệ sở hữu</a:t>
            </a:r>
          </a:p>
        </p:txBody>
      </p:sp>
      <p:sp>
        <p:nvSpPr>
          <p:cNvPr id="5" name="TextBox 4"/>
          <p:cNvSpPr txBox="1"/>
          <p:nvPr/>
        </p:nvSpPr>
        <p:spPr>
          <a:xfrm>
            <a:off x="838200" y="2057400"/>
            <a:ext cx="8001000" cy="3816429"/>
          </a:xfrm>
          <a:prstGeom prst="rect">
            <a:avLst/>
          </a:prstGeom>
          <a:noFill/>
        </p:spPr>
        <p:txBody>
          <a:bodyPr wrap="square" rtlCol="0">
            <a:spAutoFit/>
          </a:bodyPr>
          <a:lstStyle/>
          <a:p>
            <a:pPr algn="just"/>
            <a:r>
              <a:rPr lang="en-US" sz="3200" i="1" smtClean="0">
                <a:latin typeface="Times New Roman" pitchFamily="18" charset="0"/>
                <a:cs typeface="Times New Roman" pitchFamily="18" charset="0"/>
              </a:rPr>
              <a:t>Khách thể của quan hệ sở hữu là những lợi ích mà chủ thể hướng tới, cụ thể là những tài sản</a:t>
            </a:r>
            <a:r>
              <a:rPr lang="en-US" sz="3200" smtClean="0">
                <a:latin typeface="Times New Roman" pitchFamily="18" charset="0"/>
                <a:cs typeface="Times New Roman" pitchFamily="18" charset="0"/>
              </a:rPr>
              <a:t>.</a:t>
            </a:r>
          </a:p>
          <a:p>
            <a:pPr algn="just"/>
            <a:endParaRPr lang="pt-BR" sz="3200" b="1" smtClean="0">
              <a:latin typeface="Times New Roman" pitchFamily="18" charset="0"/>
              <a:cs typeface="Times New Roman" pitchFamily="18" charset="0"/>
            </a:endParaRPr>
          </a:p>
          <a:p>
            <a:pPr algn="just"/>
            <a:r>
              <a:rPr lang="pt-BR" sz="3200" b="1" i="1" smtClean="0">
                <a:latin typeface="Times New Roman" pitchFamily="18" charset="0"/>
                <a:cs typeface="Times New Roman" pitchFamily="18" charset="0"/>
              </a:rPr>
              <a:t>Điều 105. Tài sản </a:t>
            </a:r>
            <a:endParaRPr lang="en-US" sz="3200" i="1" smtClean="0">
              <a:latin typeface="Times New Roman" pitchFamily="18" charset="0"/>
              <a:cs typeface="Times New Roman" pitchFamily="18" charset="0"/>
            </a:endParaRPr>
          </a:p>
          <a:p>
            <a:pPr algn="just"/>
            <a:r>
              <a:rPr lang="pt-BR" sz="3200" i="1" smtClean="0">
                <a:latin typeface="Times New Roman" pitchFamily="18" charset="0"/>
                <a:cs typeface="Times New Roman" pitchFamily="18" charset="0"/>
              </a:rPr>
              <a:t>Tài sản là </a:t>
            </a:r>
            <a:r>
              <a:rPr lang="pt-BR" sz="3200" i="1" smtClean="0">
                <a:solidFill>
                  <a:srgbClr val="FF0000"/>
                </a:solidFill>
                <a:latin typeface="Times New Roman" pitchFamily="18" charset="0"/>
                <a:cs typeface="Times New Roman" pitchFamily="18" charset="0"/>
              </a:rPr>
              <a:t>vật, tiền, giấy tờ có giá </a:t>
            </a:r>
            <a:r>
              <a:rPr lang="pt-BR" sz="3200" i="1" smtClean="0">
                <a:latin typeface="Times New Roman" pitchFamily="18" charset="0"/>
                <a:cs typeface="Times New Roman" pitchFamily="18" charset="0"/>
              </a:rPr>
              <a:t>và các </a:t>
            </a:r>
            <a:r>
              <a:rPr lang="pt-BR" sz="3200" i="1" smtClean="0">
                <a:solidFill>
                  <a:srgbClr val="FF0000"/>
                </a:solidFill>
                <a:latin typeface="Times New Roman" pitchFamily="18" charset="0"/>
                <a:cs typeface="Times New Roman" pitchFamily="18" charset="0"/>
              </a:rPr>
              <a:t>quyền tài sản</a:t>
            </a:r>
            <a:r>
              <a:rPr lang="pt-BR" sz="3200" smtClean="0">
                <a:solidFill>
                  <a:srgbClr val="FF0000"/>
                </a:solidFill>
                <a:latin typeface="Times New Roman" pitchFamily="18" charset="0"/>
                <a:cs typeface="Times New Roman" pitchFamily="18" charset="0"/>
              </a:rPr>
              <a:t>.</a:t>
            </a:r>
          </a:p>
          <a:p>
            <a:pPr algn="just"/>
            <a:endParaRPr lang="pt-BR" sz="3200" smtClean="0">
              <a:solidFill>
                <a:srgbClr val="FF0000"/>
              </a:solidFill>
              <a:latin typeface="Times New Roman" pitchFamily="18" charset="0"/>
              <a:cs typeface="Times New Roman" pitchFamily="18" charset="0"/>
            </a:endParaRPr>
          </a:p>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Khách thể  của Quan hệ sở hữu</a:t>
            </a:r>
          </a:p>
        </p:txBody>
      </p:sp>
      <p:graphicFrame>
        <p:nvGraphicFramePr>
          <p:cNvPr id="6" name="Diagram 5"/>
          <p:cNvGraphicFramePr/>
          <p:nvPr/>
        </p:nvGraphicFramePr>
        <p:xfrm>
          <a:off x="1066800" y="19050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1219200" y="1371600"/>
            <a:ext cx="7772400" cy="523220"/>
          </a:xfrm>
          <a:prstGeom prst="rect">
            <a:avLst/>
          </a:prstGeom>
          <a:noFill/>
        </p:spPr>
        <p:txBody>
          <a:bodyPr wrap="square" rtlCol="0">
            <a:spAutoFit/>
          </a:bodyPr>
          <a:lstStyle/>
          <a:p>
            <a:r>
              <a:rPr lang="en-US" sz="2400" b="1" smtClean="0">
                <a:latin typeface="Times New Roman" pitchFamily="18" charset="0"/>
                <a:cs typeface="Times New Roman" pitchFamily="18" charset="0"/>
              </a:rPr>
              <a:t>1</a:t>
            </a:r>
            <a:r>
              <a:rPr lang="en-US" sz="2800" b="1" smtClean="0">
                <a:latin typeface="Times New Roman" pitchFamily="18" charset="0"/>
                <a:cs typeface="Times New Roman" pitchFamily="18" charset="0"/>
              </a:rPr>
              <a:t>. Đối tượng điều chỉnh của ngành luật dân sự</a:t>
            </a:r>
            <a:endParaRPr lang="en-US" sz="2800" b="1">
              <a:latin typeface="Times New Roman" pitchFamily="18" charset="0"/>
              <a:cs typeface="Times New Roman" pitchFamily="18" charset="0"/>
            </a:endParaRPr>
          </a:p>
        </p:txBody>
      </p:sp>
      <p:graphicFrame>
        <p:nvGraphicFramePr>
          <p:cNvPr id="7" name="Diagram 6"/>
          <p:cNvGraphicFramePr/>
          <p:nvPr/>
        </p:nvGraphicFramePr>
        <p:xfrm>
          <a:off x="1066800" y="1905000"/>
          <a:ext cx="7848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1.jpg"/>
          <p:cNvPicPr>
            <a:picLocks noChangeAspect="1"/>
          </p:cNvPicPr>
          <p:nvPr/>
        </p:nvPicPr>
        <p:blipFill>
          <a:blip r:embed="rId7"/>
          <a:stretch>
            <a:fillRect/>
          </a:stretch>
        </p:blipFill>
        <p:spPr>
          <a:xfrm>
            <a:off x="838200" y="2057400"/>
            <a:ext cx="2543175" cy="1790700"/>
          </a:xfrm>
          <a:prstGeom prst="rect">
            <a:avLst/>
          </a:prstGeom>
        </p:spPr>
      </p:pic>
      <p:pic>
        <p:nvPicPr>
          <p:cNvPr id="9" name="Picture 8" descr="1.png"/>
          <p:cNvPicPr>
            <a:picLocks noChangeAspect="1"/>
          </p:cNvPicPr>
          <p:nvPr/>
        </p:nvPicPr>
        <p:blipFill>
          <a:blip r:embed="rId8"/>
          <a:stretch>
            <a:fillRect/>
          </a:stretch>
        </p:blipFill>
        <p:spPr>
          <a:xfrm>
            <a:off x="6219825" y="1516743"/>
            <a:ext cx="2924175" cy="264568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Khách thể  của Quan hệ sở hữu</a:t>
            </a:r>
          </a:p>
        </p:txBody>
      </p:sp>
      <p:graphicFrame>
        <p:nvGraphicFramePr>
          <p:cNvPr id="6" name="Diagram 5"/>
          <p:cNvGraphicFramePr/>
          <p:nvPr/>
        </p:nvGraphicFramePr>
        <p:xfrm>
          <a:off x="1066800" y="19050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Khách thể  của Quan hệ sở hữu</a:t>
            </a:r>
          </a:p>
        </p:txBody>
      </p:sp>
      <p:graphicFrame>
        <p:nvGraphicFramePr>
          <p:cNvPr id="5" name="Diagram 4"/>
          <p:cNvGraphicFramePr/>
          <p:nvPr/>
        </p:nvGraphicFramePr>
        <p:xfrm>
          <a:off x="914400" y="1905000"/>
          <a:ext cx="7848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Khách thể  của Quan hệ sở hữu</a:t>
            </a:r>
          </a:p>
        </p:txBody>
      </p:sp>
      <p:sp>
        <p:nvSpPr>
          <p:cNvPr id="8" name="TextBox 7"/>
          <p:cNvSpPr txBox="1"/>
          <p:nvPr/>
        </p:nvSpPr>
        <p:spPr>
          <a:xfrm>
            <a:off x="990600" y="1905000"/>
            <a:ext cx="7696200" cy="4678204"/>
          </a:xfrm>
          <a:prstGeom prst="rect">
            <a:avLst/>
          </a:prstGeom>
          <a:noFill/>
        </p:spPr>
        <p:txBody>
          <a:bodyPr wrap="square" rtlCol="0">
            <a:spAutoFit/>
          </a:bodyPr>
          <a:lstStyle/>
          <a:p>
            <a:pPr algn="just"/>
            <a:r>
              <a:rPr lang="pt-BR" sz="2800" b="1" i="1" smtClean="0">
                <a:latin typeface="Times New Roman" pitchFamily="18" charset="0"/>
                <a:cs typeface="Times New Roman" pitchFamily="18" charset="0"/>
              </a:rPr>
              <a:t>Điều 107. Bất động sản và động sản </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1. Bất động sản là các tài sản bao gồm:</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a) Đất đai;</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b) Nhà, công trình xây dựng gắn liền với đất đai, kể cả các tài sản gắn liền với nhà, công trình xây dựng đó;</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c) Các tài sản khác gắn liền với đất đai;</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d) Các tài sản khác do pháp luật quy định.</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2. Động sản là những tài sản không phải là bất động sản.</a:t>
            </a:r>
            <a:endParaRPr lang="en-US" sz="2800" i="1" smtClean="0">
              <a:latin typeface="Times New Roman" pitchFamily="18" charset="0"/>
              <a:cs typeface="Times New Roman" pitchFamily="18" charset="0"/>
            </a:endParaRPr>
          </a:p>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Khách thể  của Quan hệ sở hữu</a:t>
            </a:r>
          </a:p>
        </p:txBody>
      </p:sp>
      <p:sp>
        <p:nvSpPr>
          <p:cNvPr id="8" name="TextBox 7"/>
          <p:cNvSpPr txBox="1"/>
          <p:nvPr/>
        </p:nvSpPr>
        <p:spPr>
          <a:xfrm>
            <a:off x="990600" y="1981200"/>
            <a:ext cx="7696200" cy="2092881"/>
          </a:xfrm>
          <a:prstGeom prst="rect">
            <a:avLst/>
          </a:prstGeom>
          <a:noFill/>
        </p:spPr>
        <p:txBody>
          <a:bodyPr wrap="square" rtlCol="0">
            <a:spAutoFit/>
          </a:bodyPr>
          <a:lstStyle/>
          <a:p>
            <a:pPr algn="just"/>
            <a:r>
              <a:rPr lang="pt-BR" sz="2800" b="1" i="1" smtClean="0">
                <a:latin typeface="Times New Roman" pitchFamily="18" charset="0"/>
                <a:cs typeface="Times New Roman" pitchFamily="18" charset="0"/>
              </a:rPr>
              <a:t>Điều 109. Hoa lợi, lợi tức</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1. Hoa lợi là sản vật tự nhiên mà tài sản mang lại.</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2. Lợi tức là các khoản lợi thu được từ việc khai thác tài sản.</a:t>
            </a:r>
            <a:endParaRPr lang="en-US" sz="2800" i="1" smtClean="0">
              <a:latin typeface="Times New Roman" pitchFamily="18" charset="0"/>
              <a:cs typeface="Times New Roman" pitchFamily="18" charset="0"/>
            </a:endParaRPr>
          </a:p>
          <a:p>
            <a:endParaRPr lang="en-US"/>
          </a:p>
        </p:txBody>
      </p:sp>
      <p:sp>
        <p:nvSpPr>
          <p:cNvPr id="5" name="TextBox 4"/>
          <p:cNvSpPr txBox="1"/>
          <p:nvPr/>
        </p:nvSpPr>
        <p:spPr>
          <a:xfrm>
            <a:off x="914400" y="4038600"/>
            <a:ext cx="7924800" cy="1938992"/>
          </a:xfrm>
          <a:prstGeom prst="rect">
            <a:avLst/>
          </a:prstGeom>
          <a:noFill/>
        </p:spPr>
        <p:txBody>
          <a:bodyPr wrap="square" rtlCol="0">
            <a:spAutoFit/>
          </a:bodyPr>
          <a:lstStyle/>
          <a:p>
            <a:r>
              <a:rPr lang="en-US" sz="2400" b="1" smtClean="0">
                <a:solidFill>
                  <a:srgbClr val="FF0000"/>
                </a:solidFill>
                <a:latin typeface="Times New Roman" pitchFamily="18" charset="0"/>
                <a:cs typeface="Times New Roman" pitchFamily="18" charset="0"/>
              </a:rPr>
              <a:t>Ví dụ:</a:t>
            </a:r>
          </a:p>
          <a:p>
            <a:pPr>
              <a:buFont typeface="Wingdings" pitchFamily="2" charset="2"/>
              <a:buChar char="Ø"/>
            </a:pPr>
            <a:r>
              <a:rPr lang="en-US" sz="2400" smtClean="0">
                <a:solidFill>
                  <a:srgbClr val="FF0000"/>
                </a:solidFill>
                <a:latin typeface="Times New Roman" pitchFamily="18" charset="0"/>
                <a:cs typeface="Times New Roman" pitchFamily="18" charset="0"/>
              </a:rPr>
              <a:t>Cây cối cho hoa, quả, lá, thân, rễ….; Gia súc, gia cầm cho trứng, sữa, lông, đẻ con </a:t>
            </a:r>
            <a:r>
              <a:rPr lang="en-US" sz="2400" smtClean="0">
                <a:solidFill>
                  <a:srgbClr val="FF0000"/>
                </a:solidFill>
                <a:latin typeface="Times New Roman" pitchFamily="18" charset="0"/>
                <a:cs typeface="Times New Roman" pitchFamily="18" charset="0"/>
                <a:sym typeface="Wingdings" pitchFamily="2" charset="2"/>
              </a:rPr>
              <a:t> Hoa lợi</a:t>
            </a:r>
          </a:p>
          <a:p>
            <a:pPr>
              <a:buFont typeface="Wingdings" pitchFamily="2" charset="2"/>
              <a:buChar char="Ø"/>
            </a:pPr>
            <a:r>
              <a:rPr lang="en-US" sz="2400" smtClean="0">
                <a:solidFill>
                  <a:srgbClr val="FF0000"/>
                </a:solidFill>
                <a:latin typeface="Times New Roman" pitchFamily="18" charset="0"/>
                <a:cs typeface="Times New Roman" pitchFamily="18" charset="0"/>
                <a:sym typeface="Wingdings" pitchFamily="2" charset="2"/>
              </a:rPr>
              <a:t>Tiền thu được từ việc cho thuê nhà, thuê xe, tiền lãi cho vay  Lợi tức</a:t>
            </a:r>
            <a:endParaRPr lang="en-US" sz="24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Khách thể  của Quan hệ sở hữu</a:t>
            </a:r>
          </a:p>
        </p:txBody>
      </p:sp>
      <p:sp>
        <p:nvSpPr>
          <p:cNvPr id="8" name="TextBox 7"/>
          <p:cNvSpPr txBox="1"/>
          <p:nvPr/>
        </p:nvSpPr>
        <p:spPr>
          <a:xfrm>
            <a:off x="990600" y="1752600"/>
            <a:ext cx="7696200" cy="4247317"/>
          </a:xfrm>
          <a:prstGeom prst="rect">
            <a:avLst/>
          </a:prstGeom>
          <a:noFill/>
        </p:spPr>
        <p:txBody>
          <a:bodyPr wrap="square" rtlCol="0">
            <a:spAutoFit/>
          </a:bodyPr>
          <a:lstStyle/>
          <a:p>
            <a:pPr algn="just"/>
            <a:r>
              <a:rPr lang="pt-BR" sz="2800" b="1" i="1" smtClean="0">
                <a:latin typeface="Times New Roman" pitchFamily="18" charset="0"/>
                <a:cs typeface="Times New Roman" pitchFamily="18" charset="0"/>
              </a:rPr>
              <a:t>Điều 110. Vật chính và vật phụ</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1. Vật chính là vật độc lập, có thể khai thác công dụng theo tính năng.</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2. Vật phụ là vật trực tiếp phục vụ cho việc khai thác công dụng của vật chính, là một bộ phận của vật chính, nhưng có thể tách rời vật chính.</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3. Khi thực hiện nghĩa vụ chuyển giao vật chính thì phải chuyển giao cả vật phụ, trừ trường hợp có thoả thuận khác</a:t>
            </a:r>
            <a:r>
              <a:rPr lang="pt-BR" smtClean="0"/>
              <a:t>.</a:t>
            </a:r>
            <a:endParaRPr lang="en-US" smtClean="0"/>
          </a:p>
          <a:p>
            <a:endParaRPr lang="en-US"/>
          </a:p>
        </p:txBody>
      </p:sp>
      <p:sp>
        <p:nvSpPr>
          <p:cNvPr id="5" name="TextBox 4"/>
          <p:cNvSpPr txBox="1"/>
          <p:nvPr/>
        </p:nvSpPr>
        <p:spPr>
          <a:xfrm>
            <a:off x="1066800" y="5638800"/>
            <a:ext cx="7620000" cy="830997"/>
          </a:xfrm>
          <a:prstGeom prst="rect">
            <a:avLst/>
          </a:prstGeom>
          <a:noFill/>
        </p:spPr>
        <p:txBody>
          <a:bodyPr wrap="square" rtlCol="0">
            <a:spAutoFit/>
          </a:bodyPr>
          <a:lstStyle/>
          <a:p>
            <a:r>
              <a:rPr lang="en-US" sz="2400" smtClean="0">
                <a:solidFill>
                  <a:srgbClr val="FF0000"/>
                </a:solidFill>
                <a:latin typeface="Times New Roman" pitchFamily="18" charset="0"/>
                <a:cs typeface="Times New Roman" pitchFamily="18" charset="0"/>
              </a:rPr>
              <a:t>Ví dụ: Tivi là vật chính, remote là vật phụ. Điện thoại là vật chính, tai nghe, củ sạc, dây sạc là vật phụ.</a:t>
            </a:r>
            <a:endParaRPr lang="en-US" sz="24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Khách thể  của Quan hệ sở hữu</a:t>
            </a:r>
          </a:p>
        </p:txBody>
      </p:sp>
      <p:sp>
        <p:nvSpPr>
          <p:cNvPr id="8" name="TextBox 7"/>
          <p:cNvSpPr txBox="1"/>
          <p:nvPr/>
        </p:nvSpPr>
        <p:spPr>
          <a:xfrm>
            <a:off x="990600" y="1981201"/>
            <a:ext cx="7848600" cy="3816429"/>
          </a:xfrm>
          <a:prstGeom prst="rect">
            <a:avLst/>
          </a:prstGeom>
          <a:noFill/>
        </p:spPr>
        <p:txBody>
          <a:bodyPr wrap="square" rtlCol="0">
            <a:spAutoFit/>
          </a:bodyPr>
          <a:lstStyle/>
          <a:p>
            <a:pPr algn="just"/>
            <a:r>
              <a:rPr lang="pt-BR" sz="2800" b="1" i="1" smtClean="0">
                <a:latin typeface="Times New Roman" pitchFamily="18" charset="0"/>
                <a:cs typeface="Times New Roman" pitchFamily="18" charset="0"/>
              </a:rPr>
              <a:t>Điều 111. Vật chia được và vật không chia được</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1. Vật chia được là vật khi bị phân chia vẫn giữ nguyên tính chất và tính năng sử dụng ban đầu.</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2. Vật không chia được là vật khi bị phân chia thì không giữ nguyên được tính chất và tính năng sử dụng ban đầu.</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Khi cần phân chia vật không chia được thì phải trị giá thành tiền để chia.</a:t>
            </a:r>
            <a:endParaRPr lang="en-US" sz="2800" i="1" smtClean="0">
              <a:latin typeface="Times New Roman" pitchFamily="18" charset="0"/>
              <a:cs typeface="Times New Roman" pitchFamily="18" charset="0"/>
            </a:endParaRPr>
          </a:p>
          <a:p>
            <a:endParaRPr lang="en-US"/>
          </a:p>
        </p:txBody>
      </p:sp>
      <p:sp>
        <p:nvSpPr>
          <p:cNvPr id="5" name="TextBox 4"/>
          <p:cNvSpPr txBox="1"/>
          <p:nvPr/>
        </p:nvSpPr>
        <p:spPr>
          <a:xfrm>
            <a:off x="914400" y="5486400"/>
            <a:ext cx="7924800" cy="1200329"/>
          </a:xfrm>
          <a:prstGeom prst="rect">
            <a:avLst/>
          </a:prstGeom>
          <a:noFill/>
        </p:spPr>
        <p:txBody>
          <a:bodyPr wrap="square" rtlCol="0">
            <a:spAutoFit/>
          </a:bodyPr>
          <a:lstStyle/>
          <a:p>
            <a:r>
              <a:rPr lang="en-US" sz="2400" smtClean="0">
                <a:solidFill>
                  <a:srgbClr val="FF0000"/>
                </a:solidFill>
                <a:latin typeface="Times New Roman" pitchFamily="18" charset="0"/>
                <a:cs typeface="Times New Roman" pitchFamily="18" charset="0"/>
              </a:rPr>
              <a:t>Ví dụ: Gạo, xăng, dầu, nước…..là những vật có thể chia được; còn giường, tủ, đồng hồ, xe máy, xe đạp… là nững vật không chia được.</a:t>
            </a:r>
            <a:endParaRPr lang="en-US" sz="24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Khách thể  của Quan hệ sở hữu</a:t>
            </a:r>
          </a:p>
        </p:txBody>
      </p:sp>
      <p:sp>
        <p:nvSpPr>
          <p:cNvPr id="8" name="TextBox 7"/>
          <p:cNvSpPr txBox="1"/>
          <p:nvPr/>
        </p:nvSpPr>
        <p:spPr>
          <a:xfrm>
            <a:off x="914400" y="1905000"/>
            <a:ext cx="7696200" cy="3693319"/>
          </a:xfrm>
          <a:prstGeom prst="rect">
            <a:avLst/>
          </a:prstGeom>
          <a:noFill/>
        </p:spPr>
        <p:txBody>
          <a:bodyPr wrap="square" rtlCol="0">
            <a:spAutoFit/>
          </a:bodyPr>
          <a:lstStyle/>
          <a:p>
            <a:pPr algn="just"/>
            <a:r>
              <a:rPr lang="pt-BR" sz="2400" b="1" i="1" smtClean="0">
                <a:latin typeface="Times New Roman" pitchFamily="18" charset="0"/>
                <a:cs typeface="Times New Roman" pitchFamily="18" charset="0"/>
              </a:rPr>
              <a:t>Điều 112. Vật tiêu hao và vật không tiêu hao</a:t>
            </a:r>
            <a:endParaRPr lang="en-US" sz="2400" i="1" smtClean="0">
              <a:latin typeface="Times New Roman" pitchFamily="18" charset="0"/>
              <a:cs typeface="Times New Roman" pitchFamily="18" charset="0"/>
            </a:endParaRPr>
          </a:p>
          <a:p>
            <a:pPr algn="just"/>
            <a:r>
              <a:rPr lang="pt-BR" sz="2400" i="1" smtClean="0">
                <a:latin typeface="Times New Roman" pitchFamily="18" charset="0"/>
                <a:cs typeface="Times New Roman" pitchFamily="18" charset="0"/>
              </a:rPr>
              <a:t>1. Vật tiêu hao là vật khi đã qua một lần sử dụng thì mất đi hoặc không giữ được tính chất, hình dáng và tính năng sử dụng ban đầu.</a:t>
            </a:r>
            <a:endParaRPr lang="en-US" sz="2400" i="1" smtClean="0">
              <a:latin typeface="Times New Roman" pitchFamily="18" charset="0"/>
              <a:cs typeface="Times New Roman" pitchFamily="18" charset="0"/>
            </a:endParaRPr>
          </a:p>
          <a:p>
            <a:pPr algn="just"/>
            <a:r>
              <a:rPr lang="pt-BR" sz="2400" i="1" smtClean="0">
                <a:latin typeface="Times New Roman" pitchFamily="18" charset="0"/>
                <a:cs typeface="Times New Roman" pitchFamily="18" charset="0"/>
              </a:rPr>
              <a:t>Vật tiêu hao không thể là đối tượng của hợp đồng cho thuê hoặc hợp đồng cho mượn.</a:t>
            </a:r>
            <a:endParaRPr lang="en-US" sz="2400" i="1" smtClean="0">
              <a:latin typeface="Times New Roman" pitchFamily="18" charset="0"/>
              <a:cs typeface="Times New Roman" pitchFamily="18" charset="0"/>
            </a:endParaRPr>
          </a:p>
          <a:p>
            <a:pPr algn="just"/>
            <a:r>
              <a:rPr lang="pt-BR" sz="2400" i="1" smtClean="0">
                <a:latin typeface="Times New Roman" pitchFamily="18" charset="0"/>
                <a:cs typeface="Times New Roman" pitchFamily="18" charset="0"/>
              </a:rPr>
              <a:t>2. Vật không tiêu hao là vật khi đã qua sử dụng nhiều lần mà cơ bản vẫn giữ được tính chất, hình dáng và tính năng sử dụng ban đầu.</a:t>
            </a:r>
            <a:endParaRPr lang="en-US" sz="2400" i="1" smtClean="0">
              <a:latin typeface="Times New Roman" pitchFamily="18" charset="0"/>
              <a:cs typeface="Times New Roman" pitchFamily="18" charset="0"/>
            </a:endParaRPr>
          </a:p>
          <a:p>
            <a:endParaRPr lang="en-US" i="1"/>
          </a:p>
        </p:txBody>
      </p:sp>
      <p:sp>
        <p:nvSpPr>
          <p:cNvPr id="5" name="TextBox 4"/>
          <p:cNvSpPr txBox="1"/>
          <p:nvPr/>
        </p:nvSpPr>
        <p:spPr>
          <a:xfrm>
            <a:off x="914400" y="5334000"/>
            <a:ext cx="7848600" cy="830997"/>
          </a:xfrm>
          <a:prstGeom prst="rect">
            <a:avLst/>
          </a:prstGeom>
          <a:noFill/>
        </p:spPr>
        <p:txBody>
          <a:bodyPr wrap="square" rtlCol="0">
            <a:spAutoFit/>
          </a:bodyPr>
          <a:lstStyle/>
          <a:p>
            <a:r>
              <a:rPr lang="en-US" sz="2400" smtClean="0">
                <a:solidFill>
                  <a:srgbClr val="FF0000"/>
                </a:solidFill>
                <a:latin typeface="Times New Roman" pitchFamily="18" charset="0"/>
                <a:cs typeface="Times New Roman" pitchFamily="18" charset="0"/>
              </a:rPr>
              <a:t>Ví dụ: Gạo, xăng, dầu….là vật tiêu hao; Xe máy, xe đạp….là vật không tiêu hao.</a:t>
            </a:r>
            <a:endParaRPr lang="en-US" sz="24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Khách thể  của Quan hệ sở hữu</a:t>
            </a:r>
          </a:p>
        </p:txBody>
      </p:sp>
      <p:sp>
        <p:nvSpPr>
          <p:cNvPr id="8" name="TextBox 7"/>
          <p:cNvSpPr txBox="1"/>
          <p:nvPr/>
        </p:nvSpPr>
        <p:spPr>
          <a:xfrm>
            <a:off x="990600" y="1752600"/>
            <a:ext cx="7696200" cy="4062651"/>
          </a:xfrm>
          <a:prstGeom prst="rect">
            <a:avLst/>
          </a:prstGeom>
          <a:noFill/>
        </p:spPr>
        <p:txBody>
          <a:bodyPr wrap="square" rtlCol="0">
            <a:spAutoFit/>
          </a:bodyPr>
          <a:lstStyle/>
          <a:p>
            <a:pPr algn="just"/>
            <a:r>
              <a:rPr lang="pt-BR" sz="2400" b="1" i="1" smtClean="0">
                <a:latin typeface="Times New Roman" pitchFamily="18" charset="0"/>
                <a:cs typeface="Times New Roman" pitchFamily="18" charset="0"/>
              </a:rPr>
              <a:t>Điều 113. Vật cùng loại và vật đặc định</a:t>
            </a:r>
            <a:endParaRPr lang="en-US" sz="2400" i="1" smtClean="0">
              <a:latin typeface="Times New Roman" pitchFamily="18" charset="0"/>
              <a:cs typeface="Times New Roman" pitchFamily="18" charset="0"/>
            </a:endParaRPr>
          </a:p>
          <a:p>
            <a:pPr algn="just"/>
            <a:r>
              <a:rPr lang="pt-BR" sz="2400" i="1" smtClean="0">
                <a:latin typeface="Times New Roman" pitchFamily="18" charset="0"/>
                <a:cs typeface="Times New Roman" pitchFamily="18" charset="0"/>
              </a:rPr>
              <a:t>1. Vật cùng loại là những vật có cùng hình dáng, tính chất, tính năng sử dụng và xác định được bằng những đơn vị đo lường.</a:t>
            </a:r>
            <a:endParaRPr lang="en-US" sz="2400" i="1" smtClean="0">
              <a:latin typeface="Times New Roman" pitchFamily="18" charset="0"/>
              <a:cs typeface="Times New Roman" pitchFamily="18" charset="0"/>
            </a:endParaRPr>
          </a:p>
          <a:p>
            <a:pPr algn="just"/>
            <a:r>
              <a:rPr lang="pt-BR" sz="2400" i="1" smtClean="0">
                <a:latin typeface="Times New Roman" pitchFamily="18" charset="0"/>
                <a:cs typeface="Times New Roman" pitchFamily="18" charset="0"/>
              </a:rPr>
              <a:t>Vật cùng loại có cùng chất lượng có thể thay thế cho nhau.</a:t>
            </a:r>
            <a:endParaRPr lang="en-US" sz="2400" i="1" smtClean="0">
              <a:latin typeface="Times New Roman" pitchFamily="18" charset="0"/>
              <a:cs typeface="Times New Roman" pitchFamily="18" charset="0"/>
            </a:endParaRPr>
          </a:p>
          <a:p>
            <a:pPr algn="just"/>
            <a:r>
              <a:rPr lang="pt-BR" sz="2400" i="1" smtClean="0">
                <a:latin typeface="Times New Roman" pitchFamily="18" charset="0"/>
                <a:cs typeface="Times New Roman" pitchFamily="18" charset="0"/>
              </a:rPr>
              <a:t>2. Vật đặc định là vật phân biệt được với các vật khác bằng những đặc điểm riêng về ký hiệu, hình dáng, màu sắc, chất liệu, đặc tính, vị trí.</a:t>
            </a:r>
            <a:endParaRPr lang="en-US" sz="2400" i="1" smtClean="0">
              <a:latin typeface="Times New Roman" pitchFamily="18" charset="0"/>
              <a:cs typeface="Times New Roman" pitchFamily="18" charset="0"/>
            </a:endParaRPr>
          </a:p>
          <a:p>
            <a:pPr algn="just"/>
            <a:r>
              <a:rPr lang="pt-BR" sz="2400" i="1" smtClean="0">
                <a:latin typeface="Times New Roman" pitchFamily="18" charset="0"/>
                <a:cs typeface="Times New Roman" pitchFamily="18" charset="0"/>
              </a:rPr>
              <a:t>Khi thực hiện nghĩa vụ chuyển giao vật đặc định thì phải giao đúng vật đó.</a:t>
            </a:r>
            <a:endParaRPr lang="en-US" sz="2400" i="1" smtClean="0">
              <a:latin typeface="Times New Roman" pitchFamily="18" charset="0"/>
              <a:cs typeface="Times New Roman" pitchFamily="18" charset="0"/>
            </a:endParaRPr>
          </a:p>
          <a:p>
            <a:endParaRPr lang="en-US"/>
          </a:p>
        </p:txBody>
      </p:sp>
      <p:sp>
        <p:nvSpPr>
          <p:cNvPr id="5" name="TextBox 4"/>
          <p:cNvSpPr txBox="1"/>
          <p:nvPr/>
        </p:nvSpPr>
        <p:spPr>
          <a:xfrm>
            <a:off x="1143000" y="5486400"/>
            <a:ext cx="7620000" cy="1015663"/>
          </a:xfrm>
          <a:prstGeom prst="rect">
            <a:avLst/>
          </a:prstGeom>
          <a:noFill/>
        </p:spPr>
        <p:txBody>
          <a:bodyPr wrap="square" rtlCol="0">
            <a:spAutoFit/>
          </a:bodyPr>
          <a:lstStyle/>
          <a:p>
            <a:r>
              <a:rPr lang="en-US" sz="2000" smtClean="0">
                <a:solidFill>
                  <a:srgbClr val="FF0000"/>
                </a:solidFill>
                <a:latin typeface="Times New Roman" pitchFamily="18" charset="0"/>
                <a:cs typeface="Times New Roman" pitchFamily="18" charset="0"/>
              </a:rPr>
              <a:t>Ví dụ:</a:t>
            </a:r>
          </a:p>
          <a:p>
            <a:r>
              <a:rPr lang="en-US" sz="2000" smtClean="0">
                <a:solidFill>
                  <a:srgbClr val="FF0000"/>
                </a:solidFill>
                <a:latin typeface="Times New Roman" pitchFamily="18" charset="0"/>
                <a:cs typeface="Times New Roman" pitchFamily="18" charset="0"/>
              </a:rPr>
              <a:t>Xăng A92, A95; Gạo thơm lài, nàng hương… là vật cùng loại</a:t>
            </a:r>
          </a:p>
          <a:p>
            <a:r>
              <a:rPr lang="en-US" sz="2000" smtClean="0">
                <a:solidFill>
                  <a:srgbClr val="FF0000"/>
                </a:solidFill>
                <a:latin typeface="Times New Roman" pitchFamily="18" charset="0"/>
                <a:cs typeface="Times New Roman" pitchFamily="18" charset="0"/>
              </a:rPr>
              <a:t>Bức tranh vẽ, tranh sơn mài, tranh sơn dầu …là vật đặc định</a:t>
            </a:r>
            <a:endParaRPr lang="en-US" sz="20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Khách thể  của Quan hệ sở hữu</a:t>
            </a:r>
          </a:p>
        </p:txBody>
      </p:sp>
      <p:sp>
        <p:nvSpPr>
          <p:cNvPr id="8" name="TextBox 7"/>
          <p:cNvSpPr txBox="1"/>
          <p:nvPr/>
        </p:nvSpPr>
        <p:spPr>
          <a:xfrm>
            <a:off x="914400" y="1905000"/>
            <a:ext cx="7924800" cy="3693319"/>
          </a:xfrm>
          <a:prstGeom prst="rect">
            <a:avLst/>
          </a:prstGeom>
          <a:noFill/>
        </p:spPr>
        <p:txBody>
          <a:bodyPr wrap="square" rtlCol="0">
            <a:spAutoFit/>
          </a:bodyPr>
          <a:lstStyle/>
          <a:p>
            <a:pPr algn="just"/>
            <a:r>
              <a:rPr lang="pt-BR" sz="2400" b="1" i="1" smtClean="0">
                <a:latin typeface="Times New Roman" pitchFamily="18" charset="0"/>
                <a:cs typeface="Times New Roman" pitchFamily="18" charset="0"/>
              </a:rPr>
              <a:t>Điều 180. Vật đồng bộ </a:t>
            </a:r>
            <a:endParaRPr lang="en-US" sz="2400" i="1" smtClean="0">
              <a:latin typeface="Times New Roman" pitchFamily="18" charset="0"/>
              <a:cs typeface="Times New Roman" pitchFamily="18" charset="0"/>
            </a:endParaRPr>
          </a:p>
          <a:p>
            <a:pPr algn="just"/>
            <a:r>
              <a:rPr lang="pt-BR" sz="2400" i="1" smtClean="0">
                <a:latin typeface="Times New Roman" pitchFamily="18" charset="0"/>
                <a:cs typeface="Times New Roman" pitchFamily="18" charset="0"/>
              </a:rPr>
              <a:t>Vật đồng bộ là vật gồm các phần hoặc các bộ phận ăn khớp, liên hệ với nhau hợp thành chỉnh thể mà nếu thiếu một trong các phần, các bộ phận hoặc có phần hoặc bộ phận không đúng quy cách, chủng loại thì không sử dụng được hoặc giá trị sử dụng của vật đó bị giảm sút.</a:t>
            </a:r>
            <a:endParaRPr lang="en-US" sz="2400" i="1" smtClean="0">
              <a:latin typeface="Times New Roman" pitchFamily="18" charset="0"/>
              <a:cs typeface="Times New Roman" pitchFamily="18" charset="0"/>
            </a:endParaRPr>
          </a:p>
          <a:p>
            <a:pPr algn="just"/>
            <a:r>
              <a:rPr lang="pt-BR" sz="2400" i="1" smtClean="0">
                <a:latin typeface="Times New Roman" pitchFamily="18" charset="0"/>
                <a:cs typeface="Times New Roman" pitchFamily="18" charset="0"/>
              </a:rPr>
              <a:t>Khi thực hiện nghĩa vụ chuyển giao vật đồng bộ thì phải chuyển giao toàn bộ các phần hoặc các bộ phận hợp thành, trừ trường hợp có thoả thuận khác.</a:t>
            </a:r>
            <a:endParaRPr lang="en-US" sz="2400" i="1" smtClean="0">
              <a:latin typeface="Times New Roman" pitchFamily="18" charset="0"/>
              <a:cs typeface="Times New Roman" pitchFamily="18" charset="0"/>
            </a:endParaRPr>
          </a:p>
          <a:p>
            <a:endParaRPr lang="en-US"/>
          </a:p>
        </p:txBody>
      </p:sp>
      <p:sp>
        <p:nvSpPr>
          <p:cNvPr id="5" name="TextBox 4"/>
          <p:cNvSpPr txBox="1"/>
          <p:nvPr/>
        </p:nvSpPr>
        <p:spPr>
          <a:xfrm>
            <a:off x="990600" y="5410200"/>
            <a:ext cx="7848600" cy="830997"/>
          </a:xfrm>
          <a:prstGeom prst="rect">
            <a:avLst/>
          </a:prstGeom>
          <a:noFill/>
        </p:spPr>
        <p:txBody>
          <a:bodyPr wrap="square" rtlCol="0">
            <a:spAutoFit/>
          </a:bodyPr>
          <a:lstStyle/>
          <a:p>
            <a:r>
              <a:rPr lang="en-US" sz="2400" smtClean="0">
                <a:solidFill>
                  <a:srgbClr val="FF0000"/>
                </a:solidFill>
                <a:latin typeface="Times New Roman" pitchFamily="18" charset="0"/>
                <a:cs typeface="Times New Roman" pitchFamily="18" charset="0"/>
              </a:rPr>
              <a:t>Ví dụ: Bộ bàn ghế ăn, Bộ bàn ghế sofa, Đôi dày, đôi dép, đôi găng tay, bộ ly uống nước, bộ máy xay đa năng…</a:t>
            </a:r>
            <a:endParaRPr lang="en-US" sz="24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Nội dung của Quan hệ sở hữu</a:t>
            </a:r>
          </a:p>
        </p:txBody>
      </p:sp>
      <p:graphicFrame>
        <p:nvGraphicFramePr>
          <p:cNvPr id="6" name="Diagram 5"/>
          <p:cNvGraphicFramePr/>
          <p:nvPr/>
        </p:nvGraphicFramePr>
        <p:xfrm>
          <a:off x="990600" y="1828800"/>
          <a:ext cx="78486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4.jpg"/>
          <p:cNvPicPr>
            <a:picLocks noChangeAspect="1"/>
          </p:cNvPicPr>
          <p:nvPr/>
        </p:nvPicPr>
        <p:blipFill>
          <a:blip r:embed="rId7"/>
          <a:stretch>
            <a:fillRect/>
          </a:stretch>
        </p:blipFill>
        <p:spPr>
          <a:xfrm>
            <a:off x="2057400" y="4724399"/>
            <a:ext cx="1752600" cy="1655233"/>
          </a:xfrm>
          <a:prstGeom prst="rect">
            <a:avLst/>
          </a:prstGeom>
        </p:spPr>
      </p:pic>
      <p:pic>
        <p:nvPicPr>
          <p:cNvPr id="10" name="Picture 9" descr="7.jpg"/>
          <p:cNvPicPr>
            <a:picLocks noChangeAspect="1"/>
          </p:cNvPicPr>
          <p:nvPr/>
        </p:nvPicPr>
        <p:blipFill>
          <a:blip r:embed="rId8"/>
          <a:stretch>
            <a:fillRect/>
          </a:stretch>
        </p:blipFill>
        <p:spPr>
          <a:xfrm>
            <a:off x="6248399" y="4724399"/>
            <a:ext cx="1695627" cy="1600201"/>
          </a:xfrm>
          <a:prstGeom prst="rect">
            <a:avLst/>
          </a:prstGeom>
        </p:spPr>
      </p:pic>
      <p:pic>
        <p:nvPicPr>
          <p:cNvPr id="11" name="Picture 10" descr="11.jpg"/>
          <p:cNvPicPr>
            <a:picLocks noChangeAspect="1"/>
          </p:cNvPicPr>
          <p:nvPr/>
        </p:nvPicPr>
        <p:blipFill>
          <a:blip r:embed="rId9"/>
          <a:stretch>
            <a:fillRect/>
          </a:stretch>
        </p:blipFill>
        <p:spPr>
          <a:xfrm>
            <a:off x="4267200" y="4724400"/>
            <a:ext cx="1524000" cy="158634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1219200" y="1371600"/>
            <a:ext cx="7620000" cy="523220"/>
          </a:xfrm>
          <a:prstGeom prst="rect">
            <a:avLst/>
          </a:prstGeom>
          <a:noFill/>
        </p:spPr>
        <p:txBody>
          <a:bodyPr wrap="square" rtlCol="0">
            <a:spAutoFit/>
          </a:bodyPr>
          <a:lstStyle/>
          <a:p>
            <a:r>
              <a:rPr lang="en-US" sz="2800" b="1" smtClean="0">
                <a:latin typeface="Times New Roman" pitchFamily="18" charset="0"/>
                <a:cs typeface="Times New Roman" pitchFamily="18" charset="0"/>
              </a:rPr>
              <a:t>1. Đối tượng điều chỉnh của ngành luật dân sự</a:t>
            </a:r>
            <a:endParaRPr lang="en-US" sz="2800" b="1">
              <a:latin typeface="Times New Roman" pitchFamily="18" charset="0"/>
              <a:cs typeface="Times New Roman" pitchFamily="18" charset="0"/>
            </a:endParaRPr>
          </a:p>
        </p:txBody>
      </p:sp>
      <p:graphicFrame>
        <p:nvGraphicFramePr>
          <p:cNvPr id="10" name="Diagram 9"/>
          <p:cNvGraphicFramePr/>
          <p:nvPr/>
        </p:nvGraphicFramePr>
        <p:xfrm>
          <a:off x="1066800" y="2032000"/>
          <a:ext cx="7772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graphicFrame>
        <p:nvGraphicFramePr>
          <p:cNvPr id="5" name="Diagram 4"/>
          <p:cNvGraphicFramePr/>
          <p:nvPr/>
        </p:nvGraphicFramePr>
        <p:xfrm>
          <a:off x="990600" y="1828800"/>
          <a:ext cx="78486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14400" y="13716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3. Nội dung của Quan hệ sở hữu</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1430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4. Các hình thức sở hữu</a:t>
            </a:r>
          </a:p>
        </p:txBody>
      </p:sp>
      <p:graphicFrame>
        <p:nvGraphicFramePr>
          <p:cNvPr id="6" name="Diagram 5"/>
          <p:cNvGraphicFramePr/>
          <p:nvPr/>
        </p:nvGraphicFramePr>
        <p:xfrm>
          <a:off x="914400" y="1676400"/>
          <a:ext cx="7696200"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 Quyền sở hữu</a:t>
            </a:r>
            <a:endParaRPr lang="en-US" sz="2800" b="1">
              <a:latin typeface="Times New Roman" pitchFamily="18" charset="0"/>
              <a:cs typeface="Times New Roman" pitchFamily="18" charset="0"/>
            </a:endParaRPr>
          </a:p>
        </p:txBody>
      </p:sp>
      <p:sp>
        <p:nvSpPr>
          <p:cNvPr id="7" name="TextBox 6"/>
          <p:cNvSpPr txBox="1"/>
          <p:nvPr/>
        </p:nvSpPr>
        <p:spPr>
          <a:xfrm>
            <a:off x="914400" y="1143000"/>
            <a:ext cx="7086600" cy="523220"/>
          </a:xfrm>
          <a:prstGeom prst="rect">
            <a:avLst/>
          </a:prstGeom>
          <a:noFill/>
        </p:spPr>
        <p:txBody>
          <a:bodyPr wrap="square" rtlCol="0">
            <a:spAutoFit/>
          </a:bodyPr>
          <a:lstStyle/>
          <a:p>
            <a:pPr marL="342900" indent="-342900" algn="just"/>
            <a:r>
              <a:rPr lang="en-US" sz="2800" b="1" smtClean="0">
                <a:latin typeface="Times New Roman" pitchFamily="18" charset="0"/>
                <a:cs typeface="Times New Roman" pitchFamily="18" charset="0"/>
              </a:rPr>
              <a:t>5. Bảo vệ quyền sở hữu </a:t>
            </a:r>
          </a:p>
        </p:txBody>
      </p:sp>
      <p:sp>
        <p:nvSpPr>
          <p:cNvPr id="5" name="TextBox 4"/>
          <p:cNvSpPr txBox="1"/>
          <p:nvPr/>
        </p:nvSpPr>
        <p:spPr>
          <a:xfrm>
            <a:off x="1066800" y="1752600"/>
            <a:ext cx="7620000" cy="1200329"/>
          </a:xfrm>
          <a:prstGeom prst="rect">
            <a:avLst/>
          </a:prstGeom>
          <a:noFill/>
        </p:spPr>
        <p:txBody>
          <a:bodyPr wrap="square" rtlCol="0">
            <a:spAutoFit/>
          </a:bodyPr>
          <a:lstStyle/>
          <a:p>
            <a:pPr algn="just"/>
            <a:r>
              <a:rPr lang="en-US" sz="2400" smtClean="0">
                <a:latin typeface="Times New Roman" pitchFamily="18" charset="0"/>
                <a:cs typeface="Times New Roman" pitchFamily="18" charset="0"/>
              </a:rPr>
              <a:t>Bảo vệ quyền sở hữu là việc chủ sở hữu áp dụng những biện pháp hợp pháp để bảo vệ quyền sở hữu của mình hoặc yêu cầu cơ quan chức năng bảo vệ khi có hành vi xâm phạm.</a:t>
            </a:r>
            <a:endParaRPr lang="en-US" sz="2400">
              <a:latin typeface="Times New Roman" pitchFamily="18" charset="0"/>
              <a:cs typeface="Times New Roman" pitchFamily="18" charset="0"/>
            </a:endParaRPr>
          </a:p>
        </p:txBody>
      </p:sp>
      <p:graphicFrame>
        <p:nvGraphicFramePr>
          <p:cNvPr id="8" name="Diagram 7"/>
          <p:cNvGraphicFramePr/>
          <p:nvPr/>
        </p:nvGraphicFramePr>
        <p:xfrm>
          <a:off x="1143000" y="3022600"/>
          <a:ext cx="7620000" cy="322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762000"/>
            <a:ext cx="65532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III. Quyền thừa kế</a:t>
            </a:r>
            <a:endParaRPr lang="en-US" sz="2800" b="1">
              <a:latin typeface="Times New Roman" pitchFamily="18" charset="0"/>
              <a:cs typeface="Times New Roman" pitchFamily="18" charset="0"/>
            </a:endParaRPr>
          </a:p>
        </p:txBody>
      </p:sp>
      <p:sp>
        <p:nvSpPr>
          <p:cNvPr id="7" name="TextBox 6"/>
          <p:cNvSpPr txBox="1"/>
          <p:nvPr/>
        </p:nvSpPr>
        <p:spPr>
          <a:xfrm>
            <a:off x="1219200" y="1922145"/>
            <a:ext cx="7162800" cy="2954655"/>
          </a:xfrm>
          <a:prstGeom prst="rect">
            <a:avLst/>
          </a:prstGeom>
          <a:noFill/>
        </p:spPr>
        <p:txBody>
          <a:bodyPr wrap="square" rtlCol="0">
            <a:spAutoFit/>
          </a:bodyPr>
          <a:lstStyle/>
          <a:p>
            <a:pPr marL="342900" indent="-342900">
              <a:buAutoNum type="arabicPeriod"/>
            </a:pPr>
            <a:r>
              <a:rPr lang="en-US" sz="2800" b="1" smtClean="0">
                <a:latin typeface="Times New Roman" pitchFamily="18" charset="0"/>
                <a:cs typeface="Times New Roman" pitchFamily="18" charset="0"/>
              </a:rPr>
              <a:t>Khái niệm chung về thừa kế</a:t>
            </a:r>
          </a:p>
          <a:p>
            <a:pPr marL="342900" indent="-342900">
              <a:buAutoNum type="arabicPeriod"/>
            </a:pPr>
            <a:r>
              <a:rPr lang="en-US" sz="2800" b="1" smtClean="0">
                <a:latin typeface="Times New Roman" pitchFamily="18" charset="0"/>
                <a:cs typeface="Times New Roman" pitchFamily="18" charset="0"/>
              </a:rPr>
              <a:t>Các nguyên tắc về thừa kế</a:t>
            </a:r>
          </a:p>
          <a:p>
            <a:pPr marL="342900" indent="-342900">
              <a:buAutoNum type="arabicPeriod"/>
            </a:pPr>
            <a:r>
              <a:rPr lang="en-US" sz="2800" b="1" smtClean="0">
                <a:latin typeface="Times New Roman" pitchFamily="18" charset="0"/>
                <a:cs typeface="Times New Roman" pitchFamily="18" charset="0"/>
              </a:rPr>
              <a:t>Thừa kế theo di chúc</a:t>
            </a:r>
          </a:p>
          <a:p>
            <a:pPr marL="342900" indent="-342900">
              <a:buAutoNum type="arabicPeriod"/>
            </a:pPr>
            <a:r>
              <a:rPr lang="en-US" sz="2800" b="1" smtClean="0">
                <a:latin typeface="Times New Roman" pitchFamily="18" charset="0"/>
                <a:cs typeface="Times New Roman" pitchFamily="18" charset="0"/>
              </a:rPr>
              <a:t>Thừa kế theo pháp luật</a:t>
            </a:r>
          </a:p>
          <a:p>
            <a:pPr marL="342900" indent="-342900">
              <a:buAutoNum type="arabicPeriod"/>
            </a:pPr>
            <a:r>
              <a:rPr lang="en-US" sz="2800" b="1" smtClean="0">
                <a:latin typeface="Times New Roman" pitchFamily="18" charset="0"/>
                <a:cs typeface="Times New Roman" pitchFamily="18" charset="0"/>
              </a:rPr>
              <a:t>Thanh toán và phân chia di sản</a:t>
            </a:r>
          </a:p>
          <a:p>
            <a:pPr marL="342900" indent="-342900">
              <a:buAutoNum type="arabicPeriod"/>
            </a:pPr>
            <a:r>
              <a:rPr lang="en-US" sz="2800" b="1" smtClean="0">
                <a:latin typeface="Times New Roman" pitchFamily="18" charset="0"/>
                <a:cs typeface="Times New Roman" pitchFamily="18" charset="0"/>
              </a:rPr>
              <a:t>Bài tập</a:t>
            </a:r>
          </a:p>
          <a:p>
            <a:pPr marL="342900" indent="-342900"/>
            <a:endParaRPr lang="en-US"/>
          </a:p>
        </p:txBody>
      </p:sp>
      <p:pic>
        <p:nvPicPr>
          <p:cNvPr id="4" name="Picture 3" descr="7.jpg"/>
          <p:cNvPicPr>
            <a:picLocks noChangeAspect="1"/>
          </p:cNvPicPr>
          <p:nvPr/>
        </p:nvPicPr>
        <p:blipFill>
          <a:blip r:embed="rId2"/>
          <a:stretch>
            <a:fillRect/>
          </a:stretch>
        </p:blipFill>
        <p:spPr>
          <a:xfrm>
            <a:off x="6096000" y="334818"/>
            <a:ext cx="2874977" cy="2713182"/>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8.jpg"/>
          <p:cNvPicPr>
            <a:picLocks noChangeAspect="1"/>
          </p:cNvPicPr>
          <p:nvPr/>
        </p:nvPicPr>
        <p:blipFill>
          <a:blip r:embed="rId2"/>
          <a:stretch>
            <a:fillRect/>
          </a:stretch>
        </p:blipFill>
        <p:spPr>
          <a:xfrm>
            <a:off x="6172200" y="438150"/>
            <a:ext cx="2466975" cy="1847850"/>
          </a:xfrm>
          <a:prstGeom prst="rect">
            <a:avLst/>
          </a:prstGeom>
        </p:spPr>
      </p:pic>
      <p:sp>
        <p:nvSpPr>
          <p:cNvPr id="3" name="Content Placeholder 2"/>
          <p:cNvSpPr>
            <a:spLocks noGrp="1"/>
          </p:cNvSpPr>
          <p:nvPr>
            <p:ph idx="1"/>
          </p:nvPr>
        </p:nvSpPr>
        <p:spPr>
          <a:xfrm>
            <a:off x="914400" y="533400"/>
            <a:ext cx="65532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III. Quyền thừa kế</a:t>
            </a:r>
            <a:endParaRPr lang="en-US" sz="2800" b="1">
              <a:latin typeface="Times New Roman" pitchFamily="18" charset="0"/>
              <a:cs typeface="Times New Roman" pitchFamily="18" charset="0"/>
            </a:endParaRPr>
          </a:p>
        </p:txBody>
      </p:sp>
      <p:sp>
        <p:nvSpPr>
          <p:cNvPr id="7" name="TextBox 6"/>
          <p:cNvSpPr txBox="1"/>
          <p:nvPr/>
        </p:nvSpPr>
        <p:spPr>
          <a:xfrm>
            <a:off x="914400" y="1676400"/>
            <a:ext cx="7924800" cy="4401205"/>
          </a:xfrm>
          <a:prstGeom prst="rect">
            <a:avLst/>
          </a:prstGeom>
          <a:noFill/>
        </p:spPr>
        <p:txBody>
          <a:bodyPr wrap="square" rtlCol="0">
            <a:spAutoFit/>
          </a:bodyPr>
          <a:lstStyle/>
          <a:p>
            <a:pPr marL="342900" indent="-342900">
              <a:buAutoNum type="arabicPeriod"/>
            </a:pPr>
            <a:r>
              <a:rPr lang="en-US" sz="2800" b="1" smtClean="0">
                <a:latin typeface="Times New Roman" pitchFamily="18" charset="0"/>
                <a:cs typeface="Times New Roman" pitchFamily="18" charset="0"/>
              </a:rPr>
              <a:t>Khái niệm chung về thừa kế</a:t>
            </a:r>
          </a:p>
          <a:p>
            <a:pPr marL="342900" indent="-342900" algn="just"/>
            <a:r>
              <a:rPr lang="en-US" sz="2800" b="1" smtClean="0">
                <a:latin typeface="Times New Roman" pitchFamily="18" charset="0"/>
                <a:cs typeface="Times New Roman" pitchFamily="18" charset="0"/>
              </a:rPr>
              <a:t>Thừa kế </a:t>
            </a:r>
            <a:r>
              <a:rPr lang="en-US" sz="2800" b="1" smtClean="0">
                <a:solidFill>
                  <a:srgbClr val="FF0000"/>
                </a:solidFill>
                <a:latin typeface="Times New Roman" pitchFamily="18" charset="0"/>
                <a:cs typeface="Times New Roman" pitchFamily="18" charset="0"/>
              </a:rPr>
              <a:t>(Inheritance) </a:t>
            </a:r>
            <a:r>
              <a:rPr lang="en-US" sz="2800" b="1" smtClean="0">
                <a:latin typeface="Times New Roman" pitchFamily="18" charset="0"/>
                <a:cs typeface="Times New Roman" pitchFamily="18" charset="0"/>
              </a:rPr>
              <a:t>: </a:t>
            </a:r>
            <a:r>
              <a:rPr lang="en-US" sz="2800" smtClean="0">
                <a:latin typeface="Times New Roman" pitchFamily="18" charset="0"/>
                <a:cs typeface="Times New Roman" pitchFamily="18" charset="0"/>
              </a:rPr>
              <a:t>là việc chuyển tài sản của người chết sang cho người còn sống để tiếp tục phát triển khối tài sản này.</a:t>
            </a:r>
            <a:endParaRPr lang="en-US" sz="2800" b="1" smtClean="0">
              <a:latin typeface="Times New Roman" pitchFamily="18" charset="0"/>
              <a:cs typeface="Times New Roman" pitchFamily="18" charset="0"/>
            </a:endParaRPr>
          </a:p>
          <a:p>
            <a:pPr marL="342900" indent="-342900" algn="just"/>
            <a:r>
              <a:rPr lang="en-US" sz="2800" b="1" smtClean="0">
                <a:latin typeface="Times New Roman" pitchFamily="18" charset="0"/>
                <a:cs typeface="Times New Roman" pitchFamily="18" charset="0"/>
              </a:rPr>
              <a:t>Quyền thừa kế </a:t>
            </a:r>
            <a:r>
              <a:rPr lang="en-US" sz="2800" b="1" smtClean="0">
                <a:solidFill>
                  <a:srgbClr val="FF0000"/>
                </a:solidFill>
                <a:latin typeface="Times New Roman" pitchFamily="18" charset="0"/>
                <a:cs typeface="Times New Roman" pitchFamily="18" charset="0"/>
              </a:rPr>
              <a:t>(Inheritance right)</a:t>
            </a:r>
            <a:r>
              <a:rPr lang="en-US" sz="2800" b="1" smtClean="0">
                <a:latin typeface="Times New Roman" pitchFamily="18" charset="0"/>
                <a:cs typeface="Times New Roman" pitchFamily="18" charset="0"/>
              </a:rPr>
              <a:t>: </a:t>
            </a:r>
            <a:r>
              <a:rPr lang="en-US" sz="2800" b="1" i="1" smtClean="0">
                <a:latin typeface="Times New Roman" pitchFamily="18" charset="0"/>
                <a:cs typeface="Times New Roman" pitchFamily="18" charset="0"/>
              </a:rPr>
              <a:t>“</a:t>
            </a:r>
            <a:r>
              <a:rPr lang="fr-FR" sz="2800" i="1" smtClean="0">
                <a:latin typeface="Times New Roman" pitchFamily="18" charset="0"/>
                <a:cs typeface="Times New Roman" pitchFamily="18" charset="0"/>
              </a:rPr>
              <a:t>Cá nhân có quyền </a:t>
            </a:r>
            <a:r>
              <a:rPr lang="fr-FR" sz="2800" i="1" smtClean="0">
                <a:solidFill>
                  <a:srgbClr val="FF0000"/>
                </a:solidFill>
                <a:latin typeface="Times New Roman" pitchFamily="18" charset="0"/>
                <a:cs typeface="Times New Roman" pitchFamily="18" charset="0"/>
              </a:rPr>
              <a:t>lập di chúc </a:t>
            </a:r>
            <a:r>
              <a:rPr lang="fr-FR" sz="2800" i="1" smtClean="0">
                <a:latin typeface="Times New Roman" pitchFamily="18" charset="0"/>
                <a:cs typeface="Times New Roman" pitchFamily="18" charset="0"/>
              </a:rPr>
              <a:t>để định đoạt tài sản của mình; để lại tài sản của mình cho người thừa kế theo pháp luật; </a:t>
            </a:r>
            <a:r>
              <a:rPr lang="fr-FR" sz="2800" i="1" smtClean="0">
                <a:solidFill>
                  <a:srgbClr val="FF0000"/>
                </a:solidFill>
                <a:latin typeface="Times New Roman" pitchFamily="18" charset="0"/>
                <a:cs typeface="Times New Roman" pitchFamily="18" charset="0"/>
              </a:rPr>
              <a:t>hưởng di sản</a:t>
            </a:r>
            <a:r>
              <a:rPr lang="fr-FR" sz="2800" i="1" smtClean="0">
                <a:latin typeface="Times New Roman" pitchFamily="18" charset="0"/>
                <a:cs typeface="Times New Roman" pitchFamily="18" charset="0"/>
              </a:rPr>
              <a:t> theo di chúc hoặc theo pháp luật. (Điều 609, BLDS 2015)</a:t>
            </a:r>
            <a:endParaRPr lang="en-US" sz="2800" i="1" smtClean="0">
              <a:latin typeface="Times New Roman" pitchFamily="18" charset="0"/>
              <a:cs typeface="Times New Roman" pitchFamily="18" charset="0"/>
            </a:endParaRPr>
          </a:p>
          <a:p>
            <a:pPr marL="342900" indent="-342900"/>
            <a:endParaRPr lang="en-US" sz="28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65532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III. Quyền thừa kế</a:t>
            </a:r>
            <a:endParaRPr lang="en-US" sz="2800" b="1">
              <a:latin typeface="Times New Roman" pitchFamily="18" charset="0"/>
              <a:cs typeface="Times New Roman" pitchFamily="18" charset="0"/>
            </a:endParaRPr>
          </a:p>
        </p:txBody>
      </p:sp>
      <p:sp>
        <p:nvSpPr>
          <p:cNvPr id="7" name="TextBox 6"/>
          <p:cNvSpPr txBox="1"/>
          <p:nvPr/>
        </p:nvSpPr>
        <p:spPr>
          <a:xfrm>
            <a:off x="914400" y="1676400"/>
            <a:ext cx="7924800" cy="2246769"/>
          </a:xfrm>
          <a:prstGeom prst="rect">
            <a:avLst/>
          </a:prstGeom>
          <a:noFill/>
        </p:spPr>
        <p:txBody>
          <a:bodyPr wrap="square" rtlCol="0">
            <a:spAutoFit/>
          </a:bodyPr>
          <a:lstStyle/>
          <a:p>
            <a:pPr marL="342900" indent="-342900">
              <a:buAutoNum type="arabicPeriod"/>
            </a:pPr>
            <a:r>
              <a:rPr lang="en-US" sz="2800" b="1" smtClean="0">
                <a:latin typeface="Times New Roman" pitchFamily="18" charset="0"/>
                <a:cs typeface="Times New Roman" pitchFamily="18" charset="0"/>
              </a:rPr>
              <a:t>Khái niệm chung về thừa kế</a:t>
            </a:r>
          </a:p>
          <a:p>
            <a:pPr marL="342900" indent="-342900" algn="just"/>
            <a:r>
              <a:rPr lang="en-US" sz="2800" b="1" smtClean="0">
                <a:latin typeface="Times New Roman" pitchFamily="18" charset="0"/>
                <a:cs typeface="Times New Roman" pitchFamily="18" charset="0"/>
              </a:rPr>
              <a:t>Di sản </a:t>
            </a:r>
            <a:r>
              <a:rPr lang="en-US" sz="2800" b="1" smtClean="0">
                <a:solidFill>
                  <a:srgbClr val="FF0000"/>
                </a:solidFill>
                <a:latin typeface="Times New Roman" pitchFamily="18" charset="0"/>
                <a:cs typeface="Times New Roman" pitchFamily="18" charset="0"/>
              </a:rPr>
              <a:t>(Estate)</a:t>
            </a:r>
            <a:r>
              <a:rPr lang="en-US" sz="2800" b="1" smtClean="0">
                <a:latin typeface="Times New Roman" pitchFamily="18" charset="0"/>
                <a:cs typeface="Times New Roman" pitchFamily="18" charset="0"/>
              </a:rPr>
              <a:t>: </a:t>
            </a:r>
            <a:r>
              <a:rPr lang="fr-FR" sz="2800" smtClean="0">
                <a:latin typeface="Times New Roman" pitchFamily="18" charset="0"/>
                <a:cs typeface="Times New Roman" pitchFamily="18" charset="0"/>
              </a:rPr>
              <a:t>Di sản bao gồm </a:t>
            </a:r>
            <a:r>
              <a:rPr lang="fr-FR" sz="2800" smtClean="0">
                <a:solidFill>
                  <a:srgbClr val="FF0000"/>
                </a:solidFill>
                <a:latin typeface="Times New Roman" pitchFamily="18" charset="0"/>
                <a:cs typeface="Times New Roman" pitchFamily="18" charset="0"/>
              </a:rPr>
              <a:t>tài sản riêng </a:t>
            </a:r>
            <a:r>
              <a:rPr lang="fr-FR" sz="2800" smtClean="0">
                <a:latin typeface="Times New Roman" pitchFamily="18" charset="0"/>
                <a:cs typeface="Times New Roman" pitchFamily="18" charset="0"/>
              </a:rPr>
              <a:t>của người chết, </a:t>
            </a:r>
            <a:r>
              <a:rPr lang="fr-FR" sz="2800" smtClean="0">
                <a:solidFill>
                  <a:srgbClr val="FF0000"/>
                </a:solidFill>
                <a:latin typeface="Times New Roman" pitchFamily="18" charset="0"/>
                <a:cs typeface="Times New Roman" pitchFamily="18" charset="0"/>
              </a:rPr>
              <a:t>phần tài sản </a:t>
            </a:r>
            <a:r>
              <a:rPr lang="fr-FR" sz="2800" smtClean="0">
                <a:latin typeface="Times New Roman" pitchFamily="18" charset="0"/>
                <a:cs typeface="Times New Roman" pitchFamily="18" charset="0"/>
              </a:rPr>
              <a:t>của người chết </a:t>
            </a:r>
            <a:r>
              <a:rPr lang="fr-FR" sz="2800" smtClean="0">
                <a:solidFill>
                  <a:srgbClr val="FF0000"/>
                </a:solidFill>
                <a:latin typeface="Times New Roman" pitchFamily="18" charset="0"/>
                <a:cs typeface="Times New Roman" pitchFamily="18" charset="0"/>
              </a:rPr>
              <a:t>trong tài sản chung</a:t>
            </a:r>
            <a:r>
              <a:rPr lang="fr-FR" sz="2800" smtClean="0">
                <a:latin typeface="Times New Roman" pitchFamily="18" charset="0"/>
                <a:cs typeface="Times New Roman" pitchFamily="18" charset="0"/>
              </a:rPr>
              <a:t> với người khác. (Điều 634, BLDS) </a:t>
            </a:r>
            <a:endParaRPr lang="en-US" sz="2800" smtClean="0">
              <a:latin typeface="Times New Roman" pitchFamily="18" charset="0"/>
              <a:cs typeface="Times New Roman" pitchFamily="18" charset="0"/>
            </a:endParaRPr>
          </a:p>
          <a:p>
            <a:pPr marL="342900" indent="-342900"/>
            <a:endParaRPr lang="en-US" sz="2800" b="1" smtClean="0">
              <a:latin typeface="Times New Roman" pitchFamily="18" charset="0"/>
              <a:cs typeface="Times New Roman" pitchFamily="18" charset="0"/>
            </a:endParaRPr>
          </a:p>
        </p:txBody>
      </p:sp>
      <p:pic>
        <p:nvPicPr>
          <p:cNvPr id="5" name="Picture 4" descr="19.jpg"/>
          <p:cNvPicPr>
            <a:picLocks noChangeAspect="1"/>
          </p:cNvPicPr>
          <p:nvPr/>
        </p:nvPicPr>
        <p:blipFill>
          <a:blip r:embed="rId2"/>
          <a:stretch>
            <a:fillRect/>
          </a:stretch>
        </p:blipFill>
        <p:spPr>
          <a:xfrm>
            <a:off x="1447800" y="3505200"/>
            <a:ext cx="3733800" cy="2796746"/>
          </a:xfrm>
          <a:prstGeom prst="rect">
            <a:avLst/>
          </a:prstGeom>
        </p:spPr>
      </p:pic>
      <p:pic>
        <p:nvPicPr>
          <p:cNvPr id="6" name="Picture 5" descr="20.jpg"/>
          <p:cNvPicPr>
            <a:picLocks noChangeAspect="1"/>
          </p:cNvPicPr>
          <p:nvPr/>
        </p:nvPicPr>
        <p:blipFill>
          <a:blip r:embed="rId3"/>
          <a:stretch>
            <a:fillRect/>
          </a:stretch>
        </p:blipFill>
        <p:spPr>
          <a:xfrm>
            <a:off x="5257800" y="3429000"/>
            <a:ext cx="2971800" cy="29718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65532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III. Quyền thừa kế</a:t>
            </a:r>
            <a:endParaRPr lang="en-US" sz="2800" b="1">
              <a:latin typeface="Times New Roman" pitchFamily="18" charset="0"/>
              <a:cs typeface="Times New Roman" pitchFamily="18" charset="0"/>
            </a:endParaRPr>
          </a:p>
        </p:txBody>
      </p:sp>
      <p:sp>
        <p:nvSpPr>
          <p:cNvPr id="7" name="TextBox 6"/>
          <p:cNvSpPr txBox="1"/>
          <p:nvPr/>
        </p:nvSpPr>
        <p:spPr>
          <a:xfrm>
            <a:off x="914400" y="1447800"/>
            <a:ext cx="7924800" cy="1384995"/>
          </a:xfrm>
          <a:prstGeom prst="rect">
            <a:avLst/>
          </a:prstGeom>
          <a:noFill/>
        </p:spPr>
        <p:txBody>
          <a:bodyPr wrap="square" rtlCol="0">
            <a:spAutoFit/>
          </a:bodyPr>
          <a:lstStyle/>
          <a:p>
            <a:pPr marL="342900" indent="-342900">
              <a:buAutoNum type="arabicPeriod"/>
            </a:pPr>
            <a:r>
              <a:rPr lang="en-US" sz="2800" b="1" smtClean="0">
                <a:latin typeface="Times New Roman" pitchFamily="18" charset="0"/>
                <a:cs typeface="Times New Roman" pitchFamily="18" charset="0"/>
              </a:rPr>
              <a:t>Khái niệm chung về thừa kế</a:t>
            </a:r>
          </a:p>
          <a:p>
            <a:pPr marL="342900" indent="-342900" algn="just"/>
            <a:r>
              <a:rPr lang="en-US" sz="2800" b="1" smtClean="0">
                <a:latin typeface="Times New Roman" pitchFamily="18" charset="0"/>
                <a:cs typeface="Times New Roman" pitchFamily="18" charset="0"/>
              </a:rPr>
              <a:t>Di sản</a:t>
            </a:r>
            <a:endParaRPr lang="en-US" sz="2800" smtClean="0">
              <a:latin typeface="Times New Roman" pitchFamily="18" charset="0"/>
              <a:cs typeface="Times New Roman" pitchFamily="18" charset="0"/>
            </a:endParaRPr>
          </a:p>
          <a:p>
            <a:pPr marL="342900" indent="-342900"/>
            <a:endParaRPr lang="en-US" sz="2800" b="1" smtClean="0">
              <a:latin typeface="Times New Roman" pitchFamily="18" charset="0"/>
              <a:cs typeface="Times New Roman" pitchFamily="18" charset="0"/>
            </a:endParaRPr>
          </a:p>
        </p:txBody>
      </p:sp>
      <p:graphicFrame>
        <p:nvGraphicFramePr>
          <p:cNvPr id="8" name="Diagram 7"/>
          <p:cNvGraphicFramePr/>
          <p:nvPr/>
        </p:nvGraphicFramePr>
        <p:xfrm>
          <a:off x="990600" y="2438400"/>
          <a:ext cx="7772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65532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III. Quyền thừa kế</a:t>
            </a:r>
            <a:endParaRPr lang="en-US" sz="2800" b="1">
              <a:latin typeface="Times New Roman" pitchFamily="18" charset="0"/>
              <a:cs typeface="Times New Roman" pitchFamily="18" charset="0"/>
            </a:endParaRPr>
          </a:p>
        </p:txBody>
      </p:sp>
      <p:pic>
        <p:nvPicPr>
          <p:cNvPr id="5" name="Picture 4" descr="1.png"/>
          <p:cNvPicPr>
            <a:picLocks noChangeAspect="1"/>
          </p:cNvPicPr>
          <p:nvPr/>
        </p:nvPicPr>
        <p:blipFill>
          <a:blip r:embed="rId2"/>
          <a:stretch>
            <a:fillRect/>
          </a:stretch>
        </p:blipFill>
        <p:spPr>
          <a:xfrm>
            <a:off x="6172200" y="76200"/>
            <a:ext cx="2438400" cy="2206172"/>
          </a:xfrm>
          <a:prstGeom prst="rect">
            <a:avLst/>
          </a:prstGeom>
        </p:spPr>
      </p:pic>
      <p:sp>
        <p:nvSpPr>
          <p:cNvPr id="7" name="TextBox 6"/>
          <p:cNvSpPr txBox="1"/>
          <p:nvPr/>
        </p:nvSpPr>
        <p:spPr>
          <a:xfrm>
            <a:off x="914400" y="1447800"/>
            <a:ext cx="7924800" cy="5693866"/>
          </a:xfrm>
          <a:prstGeom prst="rect">
            <a:avLst/>
          </a:prstGeom>
          <a:noFill/>
        </p:spPr>
        <p:txBody>
          <a:bodyPr wrap="square" rtlCol="0">
            <a:spAutoFit/>
          </a:bodyPr>
          <a:lstStyle/>
          <a:p>
            <a:pPr marL="342900" indent="-342900">
              <a:buAutoNum type="arabicPeriod"/>
            </a:pPr>
            <a:r>
              <a:rPr lang="en-US" sz="2800" b="1" smtClean="0">
                <a:latin typeface="Times New Roman" pitchFamily="18" charset="0"/>
                <a:cs typeface="Times New Roman" pitchFamily="18" charset="0"/>
              </a:rPr>
              <a:t>Khái niệm chung về thừa kế</a:t>
            </a:r>
          </a:p>
          <a:p>
            <a:pPr marL="342900" indent="-342900" algn="just"/>
            <a:r>
              <a:rPr lang="en-US" sz="2800" b="1" smtClean="0">
                <a:latin typeface="Times New Roman" pitchFamily="18" charset="0"/>
                <a:cs typeface="Times New Roman" pitchFamily="18" charset="0"/>
              </a:rPr>
              <a:t>Người để lại thừa kế: </a:t>
            </a:r>
            <a:r>
              <a:rPr lang="en-US" sz="2800" smtClean="0">
                <a:latin typeface="Times New Roman" pitchFamily="18" charset="0"/>
                <a:cs typeface="Times New Roman" pitchFamily="18" charset="0"/>
              </a:rPr>
              <a:t>là cá nhân sau khi chết có tài sản để lại cho người khác thừa kế theo di chúc hoặc thừa kế theo pháp luật.</a:t>
            </a:r>
          </a:p>
          <a:p>
            <a:pPr marL="342900" indent="-342900" algn="just"/>
            <a:r>
              <a:rPr lang="en-US" sz="2800" b="1" smtClean="0">
                <a:latin typeface="Times New Roman" pitchFamily="18" charset="0"/>
                <a:cs typeface="Times New Roman" pitchFamily="18" charset="0"/>
              </a:rPr>
              <a:t>Người thừa kế: </a:t>
            </a:r>
            <a:r>
              <a:rPr lang="en-US" sz="2800" smtClean="0">
                <a:latin typeface="Times New Roman" pitchFamily="18" charset="0"/>
                <a:cs typeface="Times New Roman" pitchFamily="18" charset="0"/>
              </a:rPr>
              <a:t>là người được người chết để lại di sản theo di chúc hoặc được hưởng di sản theo quy định của pháp luật.</a:t>
            </a:r>
          </a:p>
          <a:p>
            <a:pPr marL="342900" indent="-342900" algn="just"/>
            <a:r>
              <a:rPr lang="en-US" sz="2800" smtClean="0">
                <a:solidFill>
                  <a:srgbClr val="FF0000"/>
                </a:solidFill>
                <a:latin typeface="Times New Roman" pitchFamily="18" charset="0"/>
                <a:cs typeface="Times New Roman" pitchFamily="18" charset="0"/>
              </a:rPr>
              <a:t>-Theo pháp luật: người thừa kế là cá nhân có mối quan hệ thân thích với người chết</a:t>
            </a:r>
          </a:p>
          <a:p>
            <a:pPr marL="342900" indent="-342900" algn="just"/>
            <a:r>
              <a:rPr lang="en-US" sz="2800" smtClean="0">
                <a:solidFill>
                  <a:srgbClr val="FF0000"/>
                </a:solidFill>
                <a:latin typeface="Times New Roman" pitchFamily="18" charset="0"/>
                <a:cs typeface="Times New Roman" pitchFamily="18" charset="0"/>
              </a:rPr>
              <a:t>- Theo di chúc: người thừa kế có thể bao gồm cá nhân, pháp nhân, cơ quan hoặc tổ chức xã hội hoặc cơ quan nhà nước</a:t>
            </a:r>
          </a:p>
          <a:p>
            <a:pPr marL="342900" indent="-342900"/>
            <a:endParaRPr lang="en-US" sz="28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65532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III. Quyền thừa kế</a:t>
            </a:r>
            <a:endParaRPr lang="en-US" sz="2800" b="1">
              <a:latin typeface="Times New Roman" pitchFamily="18" charset="0"/>
              <a:cs typeface="Times New Roman" pitchFamily="18" charset="0"/>
            </a:endParaRPr>
          </a:p>
        </p:txBody>
      </p:sp>
      <p:sp>
        <p:nvSpPr>
          <p:cNvPr id="7" name="TextBox 6"/>
          <p:cNvSpPr txBox="1"/>
          <p:nvPr/>
        </p:nvSpPr>
        <p:spPr>
          <a:xfrm>
            <a:off x="914400" y="1447800"/>
            <a:ext cx="7924800" cy="4401205"/>
          </a:xfrm>
          <a:prstGeom prst="rect">
            <a:avLst/>
          </a:prstGeom>
          <a:noFill/>
        </p:spPr>
        <p:txBody>
          <a:bodyPr wrap="square" rtlCol="0">
            <a:spAutoFit/>
          </a:bodyPr>
          <a:lstStyle/>
          <a:p>
            <a:pPr marL="342900" indent="-342900">
              <a:buAutoNum type="arabicPeriod"/>
            </a:pPr>
            <a:r>
              <a:rPr lang="en-US" sz="2800" b="1" smtClean="0">
                <a:latin typeface="Times New Roman" pitchFamily="18" charset="0"/>
                <a:cs typeface="Times New Roman" pitchFamily="18" charset="0"/>
              </a:rPr>
              <a:t>Khái niệm chung về thừa kế</a:t>
            </a:r>
            <a:r>
              <a:rPr lang="en-US" sz="2800" smtClean="0">
                <a:latin typeface="Times New Roman" pitchFamily="18" charset="0"/>
                <a:cs typeface="Times New Roman" pitchFamily="18" charset="0"/>
              </a:rPr>
              <a:t>.</a:t>
            </a:r>
          </a:p>
          <a:p>
            <a:pPr marL="342900" indent="-342900" algn="just"/>
            <a:r>
              <a:rPr lang="en-US" sz="2800" b="1" smtClean="0">
                <a:latin typeface="Times New Roman" pitchFamily="18" charset="0"/>
                <a:cs typeface="Times New Roman" pitchFamily="18" charset="0"/>
              </a:rPr>
              <a:t>Người thừa kế: </a:t>
            </a:r>
          </a:p>
          <a:p>
            <a:pPr algn="just"/>
            <a:r>
              <a:rPr lang="fr-FR" sz="2800" b="1" i="1" smtClean="0">
                <a:latin typeface="Times New Roman" pitchFamily="18" charset="0"/>
                <a:cs typeface="Times New Roman" pitchFamily="18" charset="0"/>
              </a:rPr>
              <a:t>Điều 613. Người thừa kế</a:t>
            </a:r>
            <a:endParaRPr lang="en-US" sz="2800" i="1" smtClean="0">
              <a:latin typeface="Times New Roman" pitchFamily="18" charset="0"/>
              <a:cs typeface="Times New Roman" pitchFamily="18" charset="0"/>
            </a:endParaRPr>
          </a:p>
          <a:p>
            <a:pPr algn="just"/>
            <a:r>
              <a:rPr lang="fr-FR" sz="2800" i="1" smtClean="0">
                <a:latin typeface="Times New Roman" pitchFamily="18" charset="0"/>
                <a:cs typeface="Times New Roman" pitchFamily="18" charset="0"/>
              </a:rPr>
              <a:t>Người thừa kế là </a:t>
            </a:r>
            <a:r>
              <a:rPr lang="fr-FR" sz="2800" i="1" smtClean="0">
                <a:solidFill>
                  <a:srgbClr val="FF0000"/>
                </a:solidFill>
                <a:latin typeface="Times New Roman" pitchFamily="18" charset="0"/>
                <a:cs typeface="Times New Roman" pitchFamily="18" charset="0"/>
              </a:rPr>
              <a:t>cá nhân </a:t>
            </a:r>
            <a:r>
              <a:rPr lang="fr-FR" sz="2800" i="1" smtClean="0">
                <a:latin typeface="Times New Roman" pitchFamily="18" charset="0"/>
                <a:cs typeface="Times New Roman" pitchFamily="18" charset="0"/>
              </a:rPr>
              <a:t>phải là </a:t>
            </a:r>
            <a:r>
              <a:rPr lang="fr-FR" sz="2800" i="1" smtClean="0">
                <a:solidFill>
                  <a:srgbClr val="FF0000"/>
                </a:solidFill>
                <a:latin typeface="Times New Roman" pitchFamily="18" charset="0"/>
                <a:cs typeface="Times New Roman" pitchFamily="18" charset="0"/>
              </a:rPr>
              <a:t>người còn sống vào thời điểm mở thừa kế </a:t>
            </a:r>
            <a:r>
              <a:rPr lang="fr-FR" sz="2800" i="1" smtClean="0">
                <a:latin typeface="Times New Roman" pitchFamily="18" charset="0"/>
                <a:cs typeface="Times New Roman" pitchFamily="18" charset="0"/>
              </a:rPr>
              <a:t>hoặc </a:t>
            </a:r>
            <a:r>
              <a:rPr lang="fr-FR" sz="2800" i="1" smtClean="0">
                <a:solidFill>
                  <a:srgbClr val="FF0000"/>
                </a:solidFill>
                <a:latin typeface="Times New Roman" pitchFamily="18" charset="0"/>
                <a:cs typeface="Times New Roman" pitchFamily="18" charset="0"/>
              </a:rPr>
              <a:t>sinh ra và còn sống sau thời điểm mở thừa kế nhưng đã thành thai trước khi người để lại di sản chết</a:t>
            </a:r>
            <a:r>
              <a:rPr lang="fr-FR" sz="2800" i="1" smtClean="0">
                <a:latin typeface="Times New Roman" pitchFamily="18" charset="0"/>
                <a:cs typeface="Times New Roman" pitchFamily="18" charset="0"/>
              </a:rPr>
              <a:t>. Trong trường hợp người thừa kế theo di chúc </a:t>
            </a:r>
            <a:r>
              <a:rPr lang="fr-FR" sz="2800" i="1" smtClean="0">
                <a:solidFill>
                  <a:srgbClr val="FF0000"/>
                </a:solidFill>
                <a:latin typeface="Times New Roman" pitchFamily="18" charset="0"/>
                <a:cs typeface="Times New Roman" pitchFamily="18" charset="0"/>
              </a:rPr>
              <a:t>không phải là cá nhân </a:t>
            </a:r>
            <a:r>
              <a:rPr lang="fr-FR" sz="2800" i="1" smtClean="0">
                <a:latin typeface="Times New Roman" pitchFamily="18" charset="0"/>
                <a:cs typeface="Times New Roman" pitchFamily="18" charset="0"/>
              </a:rPr>
              <a:t>thì phải </a:t>
            </a:r>
            <a:r>
              <a:rPr lang="fr-FR" sz="2800" i="1" smtClean="0">
                <a:solidFill>
                  <a:srgbClr val="FF0000"/>
                </a:solidFill>
                <a:latin typeface="Times New Roman" pitchFamily="18" charset="0"/>
                <a:cs typeface="Times New Roman" pitchFamily="18" charset="0"/>
              </a:rPr>
              <a:t>tồn tại vào thời điểm mở thừa kế</a:t>
            </a:r>
            <a:r>
              <a:rPr lang="fr-FR" sz="2800" i="1" smtClean="0">
                <a:latin typeface="Times New Roman" pitchFamily="18" charset="0"/>
                <a:cs typeface="Times New Roman" pitchFamily="18" charset="0"/>
              </a:rPr>
              <a:t>.</a:t>
            </a:r>
            <a:endParaRPr lang="en-US" sz="2800" i="1" smtClean="0">
              <a:latin typeface="Times New Roman" pitchFamily="18" charset="0"/>
              <a:cs typeface="Times New Roman" pitchFamily="18" charset="0"/>
            </a:endParaRPr>
          </a:p>
          <a:p>
            <a:pPr marL="342900" indent="-342900" algn="just"/>
            <a:endParaRPr lang="en-US" sz="2800" b="1" smtClean="0">
              <a:latin typeface="Times New Roman" pitchFamily="18" charset="0"/>
              <a:cs typeface="Times New Roman" pitchFamily="18" charset="0"/>
            </a:endParaRPr>
          </a:p>
        </p:txBody>
      </p:sp>
      <p:pic>
        <p:nvPicPr>
          <p:cNvPr id="6" name="Picture 5" descr="7.jpg"/>
          <p:cNvPicPr>
            <a:picLocks noChangeAspect="1"/>
          </p:cNvPicPr>
          <p:nvPr/>
        </p:nvPicPr>
        <p:blipFill>
          <a:blip r:embed="rId2"/>
          <a:stretch>
            <a:fillRect/>
          </a:stretch>
        </p:blipFill>
        <p:spPr>
          <a:xfrm>
            <a:off x="6019800" y="457200"/>
            <a:ext cx="2514600" cy="2373086"/>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65532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III. Quyền thừa kế</a:t>
            </a:r>
            <a:endParaRPr lang="en-US" sz="2800" b="1">
              <a:latin typeface="Times New Roman" pitchFamily="18" charset="0"/>
              <a:cs typeface="Times New Roman" pitchFamily="18" charset="0"/>
            </a:endParaRPr>
          </a:p>
        </p:txBody>
      </p:sp>
      <p:sp>
        <p:nvSpPr>
          <p:cNvPr id="7" name="TextBox 6"/>
          <p:cNvSpPr txBox="1"/>
          <p:nvPr/>
        </p:nvSpPr>
        <p:spPr>
          <a:xfrm>
            <a:off x="914400" y="1447800"/>
            <a:ext cx="7924800" cy="4401205"/>
          </a:xfrm>
          <a:prstGeom prst="rect">
            <a:avLst/>
          </a:prstGeom>
          <a:noFill/>
        </p:spPr>
        <p:txBody>
          <a:bodyPr wrap="square" rtlCol="0">
            <a:spAutoFit/>
          </a:bodyPr>
          <a:lstStyle/>
          <a:p>
            <a:pPr marL="342900" indent="-342900">
              <a:buAutoNum type="arabicPeriod"/>
            </a:pPr>
            <a:r>
              <a:rPr lang="en-US" sz="2800" b="1" smtClean="0">
                <a:latin typeface="Times New Roman" pitchFamily="18" charset="0"/>
                <a:cs typeface="Times New Roman" pitchFamily="18" charset="0"/>
              </a:rPr>
              <a:t>Khái niệm chung về thừa kế</a:t>
            </a:r>
            <a:r>
              <a:rPr lang="en-US" sz="2800" smtClean="0">
                <a:latin typeface="Times New Roman" pitchFamily="18" charset="0"/>
                <a:cs typeface="Times New Roman" pitchFamily="18" charset="0"/>
              </a:rPr>
              <a:t>.</a:t>
            </a:r>
          </a:p>
          <a:p>
            <a:pPr marL="342900" indent="-342900" algn="just"/>
            <a:r>
              <a:rPr lang="en-US" sz="2800" b="1" smtClean="0">
                <a:latin typeface="Times New Roman" pitchFamily="18" charset="0"/>
                <a:cs typeface="Times New Roman" pitchFamily="18" charset="0"/>
              </a:rPr>
              <a:t>Người thừa kế: </a:t>
            </a:r>
          </a:p>
          <a:p>
            <a:pPr marL="342900" indent="-342900" algn="just"/>
            <a:r>
              <a:rPr lang="en-US" sz="2800" b="1" smtClean="0">
                <a:latin typeface="Times New Roman" pitchFamily="18" charset="0"/>
                <a:cs typeface="Times New Roman" pitchFamily="18" charset="0"/>
              </a:rPr>
              <a:t>Ví dụ:</a:t>
            </a:r>
          </a:p>
          <a:p>
            <a:pPr algn="just"/>
            <a:r>
              <a:rPr lang="en-US" sz="2800" smtClean="0">
                <a:latin typeface="Times New Roman" pitchFamily="18" charset="0"/>
                <a:cs typeface="Times New Roman" pitchFamily="18" charset="0"/>
              </a:rPr>
              <a:t>Tháng 10/2014, ông A lập di chúc để lại di sản của mình cho vợ B, con là C, D, mỗi người được 1/3 di sản. Tháng 1/2015, C chết, tháng 5/2015 A chết.</a:t>
            </a:r>
          </a:p>
          <a:p>
            <a:pPr algn="just">
              <a:buFont typeface="Wingdings" pitchFamily="2" charset="2"/>
              <a:buChar char="à"/>
            </a:pPr>
            <a:r>
              <a:rPr lang="en-US" sz="2800" smtClean="0">
                <a:solidFill>
                  <a:srgbClr val="FF0000"/>
                </a:solidFill>
                <a:latin typeface="Times New Roman" pitchFamily="18" charset="0"/>
                <a:cs typeface="Times New Roman" pitchFamily="18" charset="0"/>
                <a:sym typeface="Wingdings" pitchFamily="2" charset="2"/>
              </a:rPr>
              <a:t>Vì C chết trước A (thời điểm mở thừa kế), C sẽ không được hưởng thừa kế của A.</a:t>
            </a:r>
          </a:p>
          <a:p>
            <a:pPr algn="just"/>
            <a:endParaRPr lang="en-US" sz="2800" smtClean="0">
              <a:solidFill>
                <a:srgbClr val="FF0000"/>
              </a:solidFill>
              <a:latin typeface="Times New Roman" pitchFamily="18" charset="0"/>
              <a:cs typeface="Times New Roman" pitchFamily="18" charset="0"/>
            </a:endParaRPr>
          </a:p>
          <a:p>
            <a:pPr marL="342900" indent="-342900" algn="just"/>
            <a:endParaRPr lang="en-US" sz="2800" b="1" smtClean="0">
              <a:latin typeface="Times New Roman" pitchFamily="18" charset="0"/>
              <a:cs typeface="Times New Roman" pitchFamily="18" charset="0"/>
            </a:endParaRPr>
          </a:p>
        </p:txBody>
      </p:sp>
      <p:pic>
        <p:nvPicPr>
          <p:cNvPr id="5" name="Picture 4" descr="4.jpg"/>
          <p:cNvPicPr>
            <a:picLocks noChangeAspect="1"/>
          </p:cNvPicPr>
          <p:nvPr/>
        </p:nvPicPr>
        <p:blipFill>
          <a:blip r:embed="rId2"/>
          <a:stretch>
            <a:fillRect/>
          </a:stretch>
        </p:blipFill>
        <p:spPr>
          <a:xfrm>
            <a:off x="6172200" y="381000"/>
            <a:ext cx="2438400" cy="2438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838200" y="1371600"/>
            <a:ext cx="8001000" cy="4524315"/>
          </a:xfrm>
          <a:prstGeom prst="rect">
            <a:avLst/>
          </a:prstGeom>
          <a:noFill/>
        </p:spPr>
        <p:txBody>
          <a:bodyPr wrap="square" rtlCol="0">
            <a:spAutoFit/>
          </a:bodyPr>
          <a:lstStyle/>
          <a:p>
            <a:pPr algn="just"/>
            <a:r>
              <a:rPr lang="en-US" sz="3200" b="1" smtClean="0">
                <a:latin typeface="Times New Roman" pitchFamily="18" charset="0"/>
                <a:cs typeface="Times New Roman" pitchFamily="18" charset="0"/>
              </a:rPr>
              <a:t>2. Phạm vi điều chỉnh</a:t>
            </a:r>
          </a:p>
          <a:p>
            <a:pPr algn="just"/>
            <a:r>
              <a:rPr lang="en-US" sz="3200" smtClean="0">
                <a:latin typeface="Times New Roman" pitchFamily="18" charset="0"/>
                <a:cs typeface="Times New Roman" pitchFamily="18" charset="0"/>
              </a:rPr>
              <a:t>“Bộ luật này quy định </a:t>
            </a:r>
            <a:r>
              <a:rPr lang="en-US" sz="3200" b="1" smtClean="0">
                <a:solidFill>
                  <a:srgbClr val="FF0000"/>
                </a:solidFill>
                <a:latin typeface="Times New Roman" pitchFamily="18" charset="0"/>
                <a:cs typeface="Times New Roman" pitchFamily="18" charset="0"/>
              </a:rPr>
              <a:t>địa vị pháp lý</a:t>
            </a:r>
            <a:r>
              <a:rPr lang="en-US" sz="3200" smtClean="0">
                <a:latin typeface="Times New Roman" pitchFamily="18" charset="0"/>
                <a:cs typeface="Times New Roman" pitchFamily="18" charset="0"/>
              </a:rPr>
              <a:t>, </a:t>
            </a:r>
            <a:r>
              <a:rPr lang="en-US" sz="3200" b="1" smtClean="0">
                <a:solidFill>
                  <a:srgbClr val="FF0000"/>
                </a:solidFill>
                <a:latin typeface="Times New Roman" pitchFamily="18" charset="0"/>
                <a:cs typeface="Times New Roman" pitchFamily="18" charset="0"/>
              </a:rPr>
              <a:t>chuẩn mực pháp lý </a:t>
            </a:r>
            <a:r>
              <a:rPr lang="en-US" sz="3200" smtClean="0">
                <a:latin typeface="Times New Roman" pitchFamily="18" charset="0"/>
                <a:cs typeface="Times New Roman" pitchFamily="18" charset="0"/>
              </a:rPr>
              <a:t>về </a:t>
            </a:r>
            <a:r>
              <a:rPr lang="en-US" sz="3200" b="1" smtClean="0">
                <a:solidFill>
                  <a:srgbClr val="FF0000"/>
                </a:solidFill>
                <a:latin typeface="Times New Roman" pitchFamily="18" charset="0"/>
                <a:cs typeface="Times New Roman" pitchFamily="18" charset="0"/>
              </a:rPr>
              <a:t>cách ứng xử</a:t>
            </a:r>
            <a:r>
              <a:rPr lang="en-US" sz="3200" smtClean="0">
                <a:latin typeface="Times New Roman" pitchFamily="18" charset="0"/>
                <a:cs typeface="Times New Roman" pitchFamily="18" charset="0"/>
              </a:rPr>
              <a:t> của cá nhân, pháp nhân; </a:t>
            </a:r>
            <a:r>
              <a:rPr lang="en-US" sz="3200" b="1" smtClean="0">
                <a:solidFill>
                  <a:srgbClr val="FF0000"/>
                </a:solidFill>
                <a:latin typeface="Times New Roman" pitchFamily="18" charset="0"/>
                <a:cs typeface="Times New Roman" pitchFamily="18" charset="0"/>
              </a:rPr>
              <a:t>quyền, nghĩa vụ về nhân thân và tài sản</a:t>
            </a:r>
            <a:r>
              <a:rPr lang="en-US" sz="3200" smtClean="0">
                <a:latin typeface="Times New Roman" pitchFamily="18" charset="0"/>
                <a:cs typeface="Times New Roman" pitchFamily="18" charset="0"/>
              </a:rPr>
              <a:t> của cá nhân, pháp nhân </a:t>
            </a:r>
            <a:r>
              <a:rPr lang="en-US" sz="3200" b="1" smtClean="0">
                <a:solidFill>
                  <a:srgbClr val="FF0000"/>
                </a:solidFill>
                <a:latin typeface="Times New Roman" pitchFamily="18" charset="0"/>
                <a:cs typeface="Times New Roman" pitchFamily="18" charset="0"/>
              </a:rPr>
              <a:t>trong các quan hệ được hình thành trên cơ sở bình đẳng, tự do ý chí, độc lập về tài sản và tự chịu trách nhiệm </a:t>
            </a:r>
            <a:r>
              <a:rPr lang="en-US" sz="3200" smtClean="0">
                <a:latin typeface="Times New Roman" pitchFamily="18" charset="0"/>
                <a:cs typeface="Times New Roman" pitchFamily="18" charset="0"/>
              </a:rPr>
              <a:t>(sau đây gọi chung là quan hệ dân sự).”</a:t>
            </a:r>
          </a:p>
          <a:p>
            <a:pPr algn="just"/>
            <a:r>
              <a:rPr lang="en-US" sz="3200" i="1" smtClean="0">
                <a:latin typeface="Times New Roman" pitchFamily="18" charset="0"/>
                <a:cs typeface="Times New Roman" pitchFamily="18" charset="0"/>
              </a:rPr>
              <a:t>(Điều 1, BLDS2015)</a:t>
            </a:r>
            <a:endParaRPr lang="en-US" sz="24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png"/>
          <p:cNvPicPr>
            <a:picLocks noChangeAspect="1"/>
          </p:cNvPicPr>
          <p:nvPr/>
        </p:nvPicPr>
        <p:blipFill>
          <a:blip r:embed="rId2"/>
          <a:stretch>
            <a:fillRect/>
          </a:stretch>
        </p:blipFill>
        <p:spPr>
          <a:xfrm>
            <a:off x="6772275" y="295275"/>
            <a:ext cx="2066925" cy="2066925"/>
          </a:xfrm>
          <a:prstGeom prst="rect">
            <a:avLst/>
          </a:prstGeom>
        </p:spPr>
      </p:pic>
      <p:sp>
        <p:nvSpPr>
          <p:cNvPr id="3" name="Content Placeholder 2"/>
          <p:cNvSpPr>
            <a:spLocks noGrp="1"/>
          </p:cNvSpPr>
          <p:nvPr>
            <p:ph idx="1"/>
          </p:nvPr>
        </p:nvSpPr>
        <p:spPr>
          <a:xfrm>
            <a:off x="914400" y="381000"/>
            <a:ext cx="6553200" cy="762000"/>
          </a:xfrm>
        </p:spPr>
        <p:txBody>
          <a:bodyPr>
            <a:normAutofit fontScale="85000" lnSpcReduction="20000"/>
          </a:bodyPr>
          <a:lstStyle/>
          <a:p>
            <a:pPr marL="457200" lvl="0" indent="0" algn="just">
              <a:buNone/>
            </a:pPr>
            <a:r>
              <a:rPr lang="en-US" sz="2800" b="1" smtClean="0">
                <a:latin typeface="Times New Roman" pitchFamily="18" charset="0"/>
                <a:cs typeface="Times New Roman" pitchFamily="18" charset="0"/>
              </a:rPr>
              <a:t>A.Luật Dân sự</a:t>
            </a:r>
          </a:p>
          <a:p>
            <a:pPr marL="571500" lvl="0" indent="-571500" algn="just">
              <a:buNone/>
            </a:pPr>
            <a:r>
              <a:rPr lang="en-US" sz="2800" b="1" smtClean="0">
                <a:latin typeface="Times New Roman" pitchFamily="18" charset="0"/>
                <a:cs typeface="Times New Roman" pitchFamily="18" charset="0"/>
              </a:rPr>
              <a:t>III. Quyền thừa kế</a:t>
            </a:r>
            <a:endParaRPr lang="en-US" sz="2800" b="1">
              <a:latin typeface="Times New Roman" pitchFamily="18" charset="0"/>
              <a:cs typeface="Times New Roman" pitchFamily="18" charset="0"/>
            </a:endParaRPr>
          </a:p>
        </p:txBody>
      </p:sp>
      <p:sp>
        <p:nvSpPr>
          <p:cNvPr id="7" name="TextBox 6"/>
          <p:cNvSpPr txBox="1"/>
          <p:nvPr/>
        </p:nvSpPr>
        <p:spPr>
          <a:xfrm>
            <a:off x="914400" y="914400"/>
            <a:ext cx="7924800" cy="6740307"/>
          </a:xfrm>
          <a:prstGeom prst="rect">
            <a:avLst/>
          </a:prstGeom>
          <a:noFill/>
        </p:spPr>
        <p:txBody>
          <a:bodyPr wrap="square" rtlCol="0">
            <a:spAutoFit/>
          </a:bodyPr>
          <a:lstStyle/>
          <a:p>
            <a:pPr marL="342900" indent="-342900">
              <a:buAutoNum type="arabicPeriod"/>
            </a:pPr>
            <a:r>
              <a:rPr lang="en-US" sz="2400" b="1" smtClean="0">
                <a:latin typeface="Times New Roman" pitchFamily="18" charset="0"/>
                <a:cs typeface="Times New Roman" pitchFamily="18" charset="0"/>
              </a:rPr>
              <a:t>Khái niệm chung về thừa kế</a:t>
            </a:r>
            <a:r>
              <a:rPr lang="en-US" sz="2400" smtClean="0">
                <a:latin typeface="Times New Roman" pitchFamily="18" charset="0"/>
                <a:cs typeface="Times New Roman" pitchFamily="18" charset="0"/>
              </a:rPr>
              <a:t>.</a:t>
            </a:r>
          </a:p>
          <a:p>
            <a:pPr marL="342900" indent="-342900" algn="just"/>
            <a:r>
              <a:rPr lang="en-US" sz="2400" b="1" smtClean="0">
                <a:latin typeface="Times New Roman" pitchFamily="18" charset="0"/>
                <a:cs typeface="Times New Roman" pitchFamily="18" charset="0"/>
              </a:rPr>
              <a:t>Người không có quyền hưởng di sản</a:t>
            </a:r>
          </a:p>
          <a:p>
            <a:pPr algn="just"/>
            <a:r>
              <a:rPr lang="pt-BR" sz="2000" b="1" i="1" smtClean="0">
                <a:latin typeface="Times New Roman" pitchFamily="18" charset="0"/>
                <a:cs typeface="Times New Roman" pitchFamily="18" charset="0"/>
              </a:rPr>
              <a:t>Điều 621. Người không được quyền hưởng di sản</a:t>
            </a:r>
            <a:endParaRPr lang="en-US" sz="2000" i="1" smtClean="0">
              <a:latin typeface="Times New Roman" pitchFamily="18" charset="0"/>
              <a:cs typeface="Times New Roman" pitchFamily="18" charset="0"/>
            </a:endParaRPr>
          </a:p>
          <a:p>
            <a:pPr algn="just"/>
            <a:r>
              <a:rPr lang="pt-BR" sz="2000" i="1" smtClean="0">
                <a:latin typeface="Times New Roman" pitchFamily="18" charset="0"/>
                <a:cs typeface="Times New Roman" pitchFamily="18" charset="0"/>
              </a:rPr>
              <a:t>1. Những người sau đây không được quyền hưởng di sản:</a:t>
            </a:r>
            <a:endParaRPr lang="en-US" sz="2000" i="1" smtClean="0">
              <a:latin typeface="Times New Roman" pitchFamily="18" charset="0"/>
              <a:cs typeface="Times New Roman" pitchFamily="18" charset="0"/>
            </a:endParaRPr>
          </a:p>
          <a:p>
            <a:pPr algn="just"/>
            <a:r>
              <a:rPr lang="pt-BR" sz="2000" i="1" smtClean="0">
                <a:latin typeface="Times New Roman" pitchFamily="18" charset="0"/>
                <a:cs typeface="Times New Roman" pitchFamily="18" charset="0"/>
              </a:rPr>
              <a:t>a) Người bị kết án về hành vi </a:t>
            </a:r>
            <a:r>
              <a:rPr lang="pt-BR" sz="2000" i="1" smtClean="0">
                <a:solidFill>
                  <a:srgbClr val="FF0000"/>
                </a:solidFill>
                <a:latin typeface="Times New Roman" pitchFamily="18" charset="0"/>
                <a:cs typeface="Times New Roman" pitchFamily="18" charset="0"/>
              </a:rPr>
              <a:t>cố ý xâm phạm tính mạng, sức khoẻ </a:t>
            </a:r>
            <a:r>
              <a:rPr lang="pt-BR" sz="2000" i="1" smtClean="0">
                <a:latin typeface="Times New Roman" pitchFamily="18" charset="0"/>
                <a:cs typeface="Times New Roman" pitchFamily="18" charset="0"/>
              </a:rPr>
              <a:t>hoặc về hành vi </a:t>
            </a:r>
            <a:r>
              <a:rPr lang="pt-BR" sz="2000" i="1" smtClean="0">
                <a:solidFill>
                  <a:srgbClr val="FF0000"/>
                </a:solidFill>
                <a:latin typeface="Times New Roman" pitchFamily="18" charset="0"/>
                <a:cs typeface="Times New Roman" pitchFamily="18" charset="0"/>
              </a:rPr>
              <a:t>ngược đãi nghiêm trọng</a:t>
            </a:r>
            <a:r>
              <a:rPr lang="pt-BR" sz="2000" i="1" smtClean="0">
                <a:latin typeface="Times New Roman" pitchFamily="18" charset="0"/>
                <a:cs typeface="Times New Roman" pitchFamily="18" charset="0"/>
              </a:rPr>
              <a:t>, </a:t>
            </a:r>
            <a:r>
              <a:rPr lang="pt-BR" sz="2000" i="1" smtClean="0">
                <a:solidFill>
                  <a:srgbClr val="FF0000"/>
                </a:solidFill>
                <a:latin typeface="Times New Roman" pitchFamily="18" charset="0"/>
                <a:cs typeface="Times New Roman" pitchFamily="18" charset="0"/>
              </a:rPr>
              <a:t>hành hạ </a:t>
            </a:r>
            <a:r>
              <a:rPr lang="pt-BR" sz="2000" i="1" smtClean="0">
                <a:latin typeface="Times New Roman" pitchFamily="18" charset="0"/>
                <a:cs typeface="Times New Roman" pitchFamily="18" charset="0"/>
              </a:rPr>
              <a:t>người để lại di sản, xâm phạm nghiêm trọng danh dự, nhân phẩm của người đó;</a:t>
            </a:r>
            <a:endParaRPr lang="en-US" sz="2000" i="1" smtClean="0">
              <a:latin typeface="Times New Roman" pitchFamily="18" charset="0"/>
              <a:cs typeface="Times New Roman" pitchFamily="18" charset="0"/>
            </a:endParaRPr>
          </a:p>
          <a:p>
            <a:pPr algn="just"/>
            <a:r>
              <a:rPr lang="pt-BR" sz="2000" i="1" smtClean="0">
                <a:latin typeface="Times New Roman" pitchFamily="18" charset="0"/>
                <a:cs typeface="Times New Roman" pitchFamily="18" charset="0"/>
              </a:rPr>
              <a:t>b) Người </a:t>
            </a:r>
            <a:r>
              <a:rPr lang="pt-BR" sz="2000" i="1" smtClean="0">
                <a:solidFill>
                  <a:srgbClr val="FF0000"/>
                </a:solidFill>
                <a:latin typeface="Times New Roman" pitchFamily="18" charset="0"/>
                <a:cs typeface="Times New Roman" pitchFamily="18" charset="0"/>
              </a:rPr>
              <a:t>vi phạm nghiêm trọng nghĩa vụ nuôi dưỡng </a:t>
            </a:r>
            <a:r>
              <a:rPr lang="pt-BR" sz="2000" i="1" smtClean="0">
                <a:latin typeface="Times New Roman" pitchFamily="18" charset="0"/>
                <a:cs typeface="Times New Roman" pitchFamily="18" charset="0"/>
              </a:rPr>
              <a:t>người để lại di sản;</a:t>
            </a:r>
            <a:endParaRPr lang="en-US" sz="2000" i="1" smtClean="0">
              <a:latin typeface="Times New Roman" pitchFamily="18" charset="0"/>
              <a:cs typeface="Times New Roman" pitchFamily="18" charset="0"/>
            </a:endParaRPr>
          </a:p>
          <a:p>
            <a:pPr algn="just"/>
            <a:r>
              <a:rPr lang="pt-BR" sz="2000" i="1" smtClean="0">
                <a:latin typeface="Times New Roman" pitchFamily="18" charset="0"/>
                <a:cs typeface="Times New Roman" pitchFamily="18" charset="0"/>
              </a:rPr>
              <a:t>c) Người bị kết án về hành vi </a:t>
            </a:r>
            <a:r>
              <a:rPr lang="pt-BR" sz="2000" i="1" smtClean="0">
                <a:solidFill>
                  <a:srgbClr val="FF0000"/>
                </a:solidFill>
                <a:latin typeface="Times New Roman" pitchFamily="18" charset="0"/>
                <a:cs typeface="Times New Roman" pitchFamily="18" charset="0"/>
              </a:rPr>
              <a:t>cố ý xâm phạm tính mạng người thừa kế khác </a:t>
            </a:r>
            <a:r>
              <a:rPr lang="pt-BR" sz="2000" i="1" smtClean="0">
                <a:latin typeface="Times New Roman" pitchFamily="18" charset="0"/>
                <a:cs typeface="Times New Roman" pitchFamily="18" charset="0"/>
              </a:rPr>
              <a:t>nhằm hưởng một phần hoặc toàn bộ phần di sản mà người thừa kế đó có quyền hưởng;</a:t>
            </a:r>
            <a:endParaRPr lang="en-US" sz="2000" i="1" smtClean="0">
              <a:latin typeface="Times New Roman" pitchFamily="18" charset="0"/>
              <a:cs typeface="Times New Roman" pitchFamily="18" charset="0"/>
            </a:endParaRPr>
          </a:p>
          <a:p>
            <a:pPr algn="just"/>
            <a:r>
              <a:rPr lang="pt-BR" sz="2000" i="1" smtClean="0">
                <a:latin typeface="Times New Roman" pitchFamily="18" charset="0"/>
                <a:cs typeface="Times New Roman" pitchFamily="18" charset="0"/>
              </a:rPr>
              <a:t>d) Người có hành </a:t>
            </a:r>
            <a:r>
              <a:rPr lang="pt-BR" sz="2000" i="1" smtClean="0">
                <a:solidFill>
                  <a:srgbClr val="FF0000"/>
                </a:solidFill>
                <a:latin typeface="Times New Roman" pitchFamily="18" charset="0"/>
                <a:cs typeface="Times New Roman" pitchFamily="18" charset="0"/>
              </a:rPr>
              <a:t>vi lừa dối, cưỡng ép hoặc ngăn cản </a:t>
            </a:r>
            <a:r>
              <a:rPr lang="pt-BR" sz="2000" i="1" smtClean="0">
                <a:latin typeface="Times New Roman" pitchFamily="18" charset="0"/>
                <a:cs typeface="Times New Roman" pitchFamily="18" charset="0"/>
              </a:rPr>
              <a:t>người để lại di sản trong việc lập di chúc; giả mạo di chúc, sửa chữa di chúc, hủy di chúc nhằm hưởng một phần hoặc toàn bộ di sản trái với ý chí của người để lại di sản.</a:t>
            </a:r>
            <a:endParaRPr lang="en-US" sz="2000" i="1" smtClean="0">
              <a:latin typeface="Times New Roman" pitchFamily="18" charset="0"/>
              <a:cs typeface="Times New Roman" pitchFamily="18" charset="0"/>
            </a:endParaRPr>
          </a:p>
          <a:p>
            <a:pPr algn="just"/>
            <a:r>
              <a:rPr lang="pt-BR" sz="2000" i="1" smtClean="0">
                <a:latin typeface="Times New Roman" pitchFamily="18" charset="0"/>
                <a:cs typeface="Times New Roman" pitchFamily="18" charset="0"/>
              </a:rPr>
              <a:t>2. Những người quy định tại khoản 1 Điều này vẫn được hưởng di sản, n</a:t>
            </a:r>
            <a:r>
              <a:rPr lang="pt-BR" sz="2000" i="1" smtClean="0">
                <a:solidFill>
                  <a:srgbClr val="FF0000"/>
                </a:solidFill>
                <a:latin typeface="Times New Roman" pitchFamily="18" charset="0"/>
                <a:cs typeface="Times New Roman" pitchFamily="18" charset="0"/>
              </a:rPr>
              <a:t>ếu người để lại di sản đã biết hành vi của những người đó, nhưng vẫn cho họ hưởng di sản theo di chúc.</a:t>
            </a:r>
            <a:endParaRPr lang="en-US" sz="2000" i="1" smtClean="0">
              <a:solidFill>
                <a:srgbClr val="FF0000"/>
              </a:solidFill>
              <a:latin typeface="Times New Roman" pitchFamily="18" charset="0"/>
              <a:cs typeface="Times New Roman" pitchFamily="18" charset="0"/>
            </a:endParaRPr>
          </a:p>
          <a:p>
            <a:pPr marL="342900" indent="-342900" algn="just"/>
            <a:endParaRPr lang="en-US" sz="2800" smtClean="0">
              <a:solidFill>
                <a:srgbClr val="FF0000"/>
              </a:solidFill>
              <a:latin typeface="Times New Roman" pitchFamily="18" charset="0"/>
              <a:cs typeface="Times New Roman" pitchFamily="18" charset="0"/>
            </a:endParaRPr>
          </a:p>
          <a:p>
            <a:pPr marL="342900" indent="-342900" algn="just"/>
            <a:endParaRPr lang="en-US" sz="28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6553200" cy="8382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905000"/>
            <a:ext cx="7924800" cy="3847207"/>
          </a:xfrm>
          <a:prstGeom prst="rect">
            <a:avLst/>
          </a:prstGeom>
          <a:noFill/>
        </p:spPr>
        <p:txBody>
          <a:bodyPr wrap="square" rtlCol="0">
            <a:spAutoFit/>
          </a:bodyPr>
          <a:lstStyle/>
          <a:p>
            <a:pPr marL="342900" indent="-342900">
              <a:buAutoNum type="arabicPeriod"/>
            </a:pPr>
            <a:r>
              <a:rPr lang="en-US" sz="2600" b="1" smtClean="0">
                <a:latin typeface="Times New Roman" pitchFamily="18" charset="0"/>
                <a:cs typeface="Times New Roman" pitchFamily="18" charset="0"/>
              </a:rPr>
              <a:t>Khái niệm chung về thừa kế</a:t>
            </a:r>
            <a:r>
              <a:rPr lang="en-US" sz="2600" smtClean="0">
                <a:latin typeface="Times New Roman" pitchFamily="18" charset="0"/>
                <a:cs typeface="Times New Roman" pitchFamily="18" charset="0"/>
              </a:rPr>
              <a:t>.</a:t>
            </a:r>
          </a:p>
          <a:p>
            <a:pPr marL="342900" indent="-342900" algn="just"/>
            <a:r>
              <a:rPr lang="en-US" sz="2600" b="1" smtClean="0">
                <a:latin typeface="Times New Roman" pitchFamily="18" charset="0"/>
                <a:cs typeface="Times New Roman" pitchFamily="18" charset="0"/>
              </a:rPr>
              <a:t>Thời điểm mở thừa kế</a:t>
            </a:r>
          </a:p>
          <a:p>
            <a:pPr algn="just"/>
            <a:r>
              <a:rPr lang="fr-FR" sz="2400" b="1" i="1" smtClean="0">
                <a:latin typeface="Times New Roman" pitchFamily="18" charset="0"/>
                <a:cs typeface="Times New Roman" pitchFamily="18" charset="0"/>
              </a:rPr>
              <a:t>Điều 611. Thời điểm, địa điểm mở thừa kế </a:t>
            </a:r>
            <a:endParaRPr lang="en-US" sz="2400" i="1" smtClean="0">
              <a:latin typeface="Times New Roman" pitchFamily="18" charset="0"/>
              <a:cs typeface="Times New Roman" pitchFamily="18" charset="0"/>
            </a:endParaRPr>
          </a:p>
          <a:p>
            <a:pPr algn="just"/>
            <a:r>
              <a:rPr lang="fr-FR" sz="2400" i="1" smtClean="0">
                <a:latin typeface="Times New Roman" pitchFamily="18" charset="0"/>
                <a:cs typeface="Times New Roman" pitchFamily="18" charset="0"/>
              </a:rPr>
              <a:t>1. Thời điểm mở thừa kế là </a:t>
            </a:r>
            <a:r>
              <a:rPr lang="fr-FR" sz="2400" i="1" smtClean="0">
                <a:solidFill>
                  <a:srgbClr val="FF0000"/>
                </a:solidFill>
                <a:latin typeface="Times New Roman" pitchFamily="18" charset="0"/>
                <a:cs typeface="Times New Roman" pitchFamily="18" charset="0"/>
              </a:rPr>
              <a:t>thời điểm người có tài sản chết</a:t>
            </a:r>
            <a:r>
              <a:rPr lang="fr-FR" sz="2400" i="1" smtClean="0">
                <a:latin typeface="Times New Roman" pitchFamily="18" charset="0"/>
                <a:cs typeface="Times New Roman" pitchFamily="18" charset="0"/>
              </a:rPr>
              <a:t>. Trong trường hợp Toà án tuyên bố một người là đã chết thì thời điểm mở thừa kế là ngày được xác định tại khoản 2 Điều 71 của Bộ luật này.</a:t>
            </a:r>
            <a:endParaRPr lang="en-US" sz="2400" i="1" smtClean="0">
              <a:latin typeface="Times New Roman" pitchFamily="18" charset="0"/>
              <a:cs typeface="Times New Roman" pitchFamily="18" charset="0"/>
            </a:endParaRPr>
          </a:p>
          <a:p>
            <a:pPr algn="just"/>
            <a:r>
              <a:rPr lang="fr-FR" sz="2400" i="1" smtClean="0">
                <a:latin typeface="Times New Roman" pitchFamily="18" charset="0"/>
                <a:cs typeface="Times New Roman" pitchFamily="18" charset="0"/>
              </a:rPr>
              <a:t>2. Địa điểm mở thừa kế là nơi cư trú cuối cùng của người để lại di sản; nếu không xác định được nơi cư trú cuối cùng thì địa điểm mở thừa kế là nơi có toàn bộ hoặc phần lớn di sản.</a:t>
            </a:r>
            <a:endParaRPr lang="en-US" sz="2800" smtClean="0">
              <a:solidFill>
                <a:srgbClr val="FF0000"/>
              </a:solidFill>
              <a:latin typeface="Times New Roman" pitchFamily="18" charset="0"/>
              <a:cs typeface="Times New Roman" pitchFamily="18" charset="0"/>
            </a:endParaRPr>
          </a:p>
        </p:txBody>
      </p:sp>
      <p:pic>
        <p:nvPicPr>
          <p:cNvPr id="4" name="Picture 3" descr="21.jpg"/>
          <p:cNvPicPr>
            <a:picLocks noChangeAspect="1"/>
          </p:cNvPicPr>
          <p:nvPr/>
        </p:nvPicPr>
        <p:blipFill>
          <a:blip r:embed="rId2"/>
          <a:stretch>
            <a:fillRect/>
          </a:stretch>
        </p:blipFill>
        <p:spPr>
          <a:xfrm>
            <a:off x="5766589" y="533400"/>
            <a:ext cx="3028124" cy="213360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762000" y="1066800"/>
            <a:ext cx="7924800" cy="5570756"/>
          </a:xfrm>
          <a:prstGeom prst="rect">
            <a:avLst/>
          </a:prstGeom>
          <a:noFill/>
        </p:spPr>
        <p:txBody>
          <a:bodyPr wrap="square" rtlCol="0">
            <a:spAutoFit/>
          </a:bodyPr>
          <a:lstStyle/>
          <a:p>
            <a:pPr marL="342900" indent="-342900">
              <a:buAutoNum type="arabicPeriod"/>
            </a:pPr>
            <a:r>
              <a:rPr lang="en-US" sz="2600" b="1" smtClean="0">
                <a:latin typeface="Times New Roman" pitchFamily="18" charset="0"/>
                <a:cs typeface="Times New Roman" pitchFamily="18" charset="0"/>
              </a:rPr>
              <a:t>Khái niệm chung về thừa kế</a:t>
            </a:r>
            <a:r>
              <a:rPr lang="en-US" sz="2600" smtClean="0">
                <a:latin typeface="Times New Roman" pitchFamily="18" charset="0"/>
                <a:cs typeface="Times New Roman" pitchFamily="18" charset="0"/>
              </a:rPr>
              <a:t>.</a:t>
            </a:r>
          </a:p>
          <a:p>
            <a:pPr marL="342900" indent="-342900" algn="just"/>
            <a:r>
              <a:rPr lang="en-US" sz="2600" b="1" smtClean="0">
                <a:latin typeface="Times New Roman" pitchFamily="18" charset="0"/>
                <a:cs typeface="Times New Roman" pitchFamily="18" charset="0"/>
              </a:rPr>
              <a:t>Thời hiệu khởi kiện về thừa kế</a:t>
            </a:r>
          </a:p>
          <a:p>
            <a:pPr algn="just"/>
            <a:r>
              <a:rPr lang="pt-BR" sz="2400" b="1" i="1" smtClean="0">
                <a:latin typeface="Times New Roman" pitchFamily="18" charset="0"/>
                <a:cs typeface="Times New Roman" pitchFamily="18" charset="0"/>
              </a:rPr>
              <a:t>Điều 623. Thời hiệu thừa kế </a:t>
            </a:r>
            <a:endParaRPr lang="en-US" sz="2400" i="1" smtClean="0">
              <a:latin typeface="Times New Roman" pitchFamily="18" charset="0"/>
              <a:cs typeface="Times New Roman" pitchFamily="18" charset="0"/>
            </a:endParaRPr>
          </a:p>
          <a:p>
            <a:pPr algn="just"/>
            <a:r>
              <a:rPr lang="en-US" sz="2000" smtClean="0">
                <a:latin typeface="Times New Roman" pitchFamily="18" charset="0"/>
                <a:cs typeface="Times New Roman" pitchFamily="18" charset="0"/>
              </a:rPr>
              <a:t>1. Thời hiệu để người thừa kế </a:t>
            </a:r>
            <a:r>
              <a:rPr lang="en-US" sz="2000" smtClean="0">
                <a:solidFill>
                  <a:srgbClr val="FF0000"/>
                </a:solidFill>
                <a:latin typeface="Times New Roman" pitchFamily="18" charset="0"/>
                <a:cs typeface="Times New Roman" pitchFamily="18" charset="0"/>
              </a:rPr>
              <a:t>yêu cầu chia di sản là 30 năm đối với bất động sản, 10 năm đối với động sản</a:t>
            </a:r>
            <a:r>
              <a:rPr lang="en-US" sz="2000" smtClean="0">
                <a:latin typeface="Times New Roman" pitchFamily="18" charset="0"/>
                <a:cs typeface="Times New Roman" pitchFamily="18" charset="0"/>
              </a:rPr>
              <a:t>, </a:t>
            </a:r>
            <a:r>
              <a:rPr lang="en-US" sz="2000" u="sng" smtClean="0">
                <a:solidFill>
                  <a:srgbClr val="FF0000"/>
                </a:solidFill>
                <a:latin typeface="Times New Roman" pitchFamily="18" charset="0"/>
                <a:cs typeface="Times New Roman" pitchFamily="18" charset="0"/>
              </a:rPr>
              <a:t>kể từ thời điểm mở thừa kế</a:t>
            </a:r>
            <a:r>
              <a:rPr lang="en-US" sz="2000" smtClean="0">
                <a:latin typeface="Times New Roman" pitchFamily="18" charset="0"/>
                <a:cs typeface="Times New Roman" pitchFamily="18" charset="0"/>
              </a:rPr>
              <a:t>. Hết thời hạn này thì di sản thuộc về người thừa kế đang quản lý di sản đó. Trường hợp không có người thừa kế đang quản lý di sản thì di sản được giải quyết như sau:</a:t>
            </a:r>
          </a:p>
          <a:p>
            <a:pPr algn="just"/>
            <a:r>
              <a:rPr lang="en-US" sz="2000" smtClean="0">
                <a:latin typeface="Times New Roman" pitchFamily="18" charset="0"/>
                <a:cs typeface="Times New Roman" pitchFamily="18" charset="0"/>
              </a:rPr>
              <a:t>a) Di sản thuộc quyền sở hữu của người đang chiếm hữu theo quy định tại Điều 236 của Bộ luật này;</a:t>
            </a:r>
          </a:p>
          <a:p>
            <a:pPr algn="just"/>
            <a:r>
              <a:rPr lang="en-US" sz="2000" smtClean="0">
                <a:latin typeface="Times New Roman" pitchFamily="18" charset="0"/>
                <a:cs typeface="Times New Roman" pitchFamily="18" charset="0"/>
              </a:rPr>
              <a:t>b) Di sản thuộc về Nhà nước, nếu không có người chiếm hữu quy định tại điểm a khoản này.</a:t>
            </a:r>
          </a:p>
          <a:p>
            <a:pPr algn="just"/>
            <a:r>
              <a:rPr lang="en-US" sz="2000" smtClean="0">
                <a:latin typeface="Times New Roman" pitchFamily="18" charset="0"/>
                <a:cs typeface="Times New Roman" pitchFamily="18" charset="0"/>
              </a:rPr>
              <a:t>2. Thời hiệu để người thừa kế </a:t>
            </a:r>
            <a:r>
              <a:rPr lang="en-US" sz="2000" smtClean="0">
                <a:solidFill>
                  <a:srgbClr val="FF0000"/>
                </a:solidFill>
                <a:latin typeface="Times New Roman" pitchFamily="18" charset="0"/>
                <a:cs typeface="Times New Roman" pitchFamily="18" charset="0"/>
              </a:rPr>
              <a:t>yêu cầu xác nhận quyền thừa kế của mình hoặc bác bỏ quyền thừa kế của người khác là 10 năm</a:t>
            </a:r>
            <a:r>
              <a:rPr lang="en-US" sz="2000" smtClean="0">
                <a:latin typeface="Times New Roman" pitchFamily="18" charset="0"/>
                <a:cs typeface="Times New Roman" pitchFamily="18" charset="0"/>
              </a:rPr>
              <a:t>, </a:t>
            </a:r>
            <a:r>
              <a:rPr lang="en-US" sz="2000" u="sng" smtClean="0">
                <a:solidFill>
                  <a:srgbClr val="FF0000"/>
                </a:solidFill>
                <a:latin typeface="Times New Roman" pitchFamily="18" charset="0"/>
                <a:cs typeface="Times New Roman" pitchFamily="18" charset="0"/>
              </a:rPr>
              <a:t>kể từ thời điểm mở thừa kế.</a:t>
            </a:r>
          </a:p>
          <a:p>
            <a:pPr algn="just"/>
            <a:r>
              <a:rPr lang="en-US" sz="2000" smtClean="0">
                <a:latin typeface="Times New Roman" pitchFamily="18" charset="0"/>
                <a:cs typeface="Times New Roman" pitchFamily="18" charset="0"/>
              </a:rPr>
              <a:t>3. Thời hiệu </a:t>
            </a:r>
            <a:r>
              <a:rPr lang="en-US" sz="2000" smtClean="0">
                <a:solidFill>
                  <a:srgbClr val="FF0000"/>
                </a:solidFill>
                <a:latin typeface="Times New Roman" pitchFamily="18" charset="0"/>
                <a:cs typeface="Times New Roman" pitchFamily="18" charset="0"/>
              </a:rPr>
              <a:t>yêu cầu người thừa kế thực hiện nghĩa vụ về tài sản của người chết để lại là 03 năm</a:t>
            </a:r>
            <a:r>
              <a:rPr lang="en-US" sz="2000" smtClean="0">
                <a:latin typeface="Times New Roman" pitchFamily="18" charset="0"/>
                <a:cs typeface="Times New Roman" pitchFamily="18" charset="0"/>
              </a:rPr>
              <a:t>, </a:t>
            </a:r>
            <a:r>
              <a:rPr lang="en-US" sz="2000" u="sng" smtClean="0">
                <a:solidFill>
                  <a:srgbClr val="FF0000"/>
                </a:solidFill>
                <a:latin typeface="Times New Roman" pitchFamily="18" charset="0"/>
                <a:cs typeface="Times New Roman" pitchFamily="18" charset="0"/>
              </a:rPr>
              <a:t>kể từ thời điểm mở thừa kế.</a:t>
            </a:r>
            <a:endParaRPr lang="en-US" sz="2000" u="sng">
              <a:solidFill>
                <a:srgbClr val="FF0000"/>
              </a:solidFill>
              <a:latin typeface="Times New Roman" pitchFamily="18" charset="0"/>
              <a:cs typeface="Times New Roman" pitchFamily="18" charset="0"/>
            </a:endParaRPr>
          </a:p>
        </p:txBody>
      </p:sp>
      <p:pic>
        <p:nvPicPr>
          <p:cNvPr id="4" name="Picture 3" descr="22.jpg"/>
          <p:cNvPicPr>
            <a:picLocks noChangeAspect="1"/>
          </p:cNvPicPr>
          <p:nvPr/>
        </p:nvPicPr>
        <p:blipFill>
          <a:blip r:embed="rId2"/>
          <a:stretch>
            <a:fillRect/>
          </a:stretch>
        </p:blipFill>
        <p:spPr>
          <a:xfrm>
            <a:off x="6979103" y="457200"/>
            <a:ext cx="1898196" cy="11430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777186"/>
            <a:ext cx="7924800" cy="2185214"/>
          </a:xfrm>
          <a:prstGeom prst="rect">
            <a:avLst/>
          </a:prstGeom>
          <a:noFill/>
        </p:spPr>
        <p:txBody>
          <a:bodyPr wrap="square" rtlCol="0">
            <a:spAutoFit/>
          </a:bodyPr>
          <a:lstStyle/>
          <a:p>
            <a:pPr marL="342900" indent="-342900"/>
            <a:r>
              <a:rPr lang="en-US" sz="2600" b="1" smtClean="0">
                <a:latin typeface="Times New Roman" pitchFamily="18" charset="0"/>
                <a:cs typeface="Times New Roman" pitchFamily="18" charset="0"/>
              </a:rPr>
              <a:t>3. Thừa kế theo di chúc</a:t>
            </a:r>
          </a:p>
          <a:p>
            <a:pPr marL="342900" indent="-342900" algn="just"/>
            <a:r>
              <a:rPr lang="en-US" sz="2600" b="1" smtClean="0">
                <a:latin typeface="Times New Roman" pitchFamily="18" charset="0"/>
                <a:cs typeface="Times New Roman" pitchFamily="18" charset="0"/>
              </a:rPr>
              <a:t>Di chúc </a:t>
            </a:r>
            <a:r>
              <a:rPr lang="en-US" sz="2600" b="1" smtClean="0">
                <a:solidFill>
                  <a:srgbClr val="FF0000"/>
                </a:solidFill>
                <a:latin typeface="Times New Roman" pitchFamily="18" charset="0"/>
                <a:cs typeface="Times New Roman" pitchFamily="18" charset="0"/>
              </a:rPr>
              <a:t>(Testaments): </a:t>
            </a:r>
            <a:r>
              <a:rPr lang="pt-BR" sz="2800" smtClean="0">
                <a:latin typeface="Times New Roman" pitchFamily="18" charset="0"/>
                <a:cs typeface="Times New Roman" pitchFamily="18" charset="0"/>
              </a:rPr>
              <a:t>Di chúc là sự thể hiện ý chí của cá nhân nhằm chuyển tài sản của mình cho người khác sau khi chết. (Điều 624, BLDS 2015).</a:t>
            </a:r>
            <a:endParaRPr lang="en-US" sz="2800" smtClean="0">
              <a:latin typeface="Times New Roman" pitchFamily="18" charset="0"/>
              <a:cs typeface="Times New Roman" pitchFamily="18" charset="0"/>
            </a:endParaRPr>
          </a:p>
          <a:p>
            <a:pPr marL="342900" indent="-342900"/>
            <a:endParaRPr lang="en-US" sz="2600" smtClean="0">
              <a:latin typeface="Times New Roman" pitchFamily="18" charset="0"/>
              <a:cs typeface="Times New Roman" pitchFamily="18" charset="0"/>
            </a:endParaRPr>
          </a:p>
        </p:txBody>
      </p:sp>
      <p:pic>
        <p:nvPicPr>
          <p:cNvPr id="8" name="Picture 7" descr="24.jpg"/>
          <p:cNvPicPr>
            <a:picLocks noChangeAspect="1"/>
          </p:cNvPicPr>
          <p:nvPr/>
        </p:nvPicPr>
        <p:blipFill>
          <a:blip r:embed="rId2"/>
          <a:stretch>
            <a:fillRect/>
          </a:stretch>
        </p:blipFill>
        <p:spPr>
          <a:xfrm>
            <a:off x="5791200" y="457200"/>
            <a:ext cx="2505075" cy="1828800"/>
          </a:xfrm>
          <a:prstGeom prst="rect">
            <a:avLst/>
          </a:prstGeom>
        </p:spPr>
      </p:pic>
      <p:graphicFrame>
        <p:nvGraphicFramePr>
          <p:cNvPr id="9" name="Diagram 8"/>
          <p:cNvGraphicFramePr/>
          <p:nvPr/>
        </p:nvGraphicFramePr>
        <p:xfrm>
          <a:off x="990600" y="3505200"/>
          <a:ext cx="78486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600200"/>
            <a:ext cx="7924800" cy="3939540"/>
          </a:xfrm>
          <a:prstGeom prst="rect">
            <a:avLst/>
          </a:prstGeom>
          <a:noFill/>
        </p:spPr>
        <p:txBody>
          <a:bodyPr wrap="square" rtlCol="0">
            <a:spAutoFit/>
          </a:bodyPr>
          <a:lstStyle/>
          <a:p>
            <a:pPr marL="342900" indent="-342900"/>
            <a:r>
              <a:rPr lang="en-US" sz="2800" b="1" smtClean="0">
                <a:latin typeface="Times New Roman" pitchFamily="18" charset="0"/>
                <a:cs typeface="Times New Roman" pitchFamily="18" charset="0"/>
              </a:rPr>
              <a:t>3. Thừa kế theo di chúc</a:t>
            </a:r>
          </a:p>
          <a:p>
            <a:pPr marL="342900" indent="-342900"/>
            <a:endParaRPr lang="en-US" sz="2800" b="1" smtClean="0">
              <a:latin typeface="Times New Roman" pitchFamily="18" charset="0"/>
              <a:cs typeface="Times New Roman" pitchFamily="18" charset="0"/>
            </a:endParaRPr>
          </a:p>
          <a:p>
            <a:pPr algn="just"/>
            <a:r>
              <a:rPr lang="pt-BR" sz="2800" b="1" i="1" smtClean="0">
                <a:latin typeface="Times New Roman" pitchFamily="18" charset="0"/>
                <a:cs typeface="Times New Roman" pitchFamily="18" charset="0"/>
              </a:rPr>
              <a:t>Điều 628. Di chúc bằng văn bản </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Di chúc bằng văn bản bao gồm:</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1. Di chúc bằng văn bản </a:t>
            </a:r>
            <a:r>
              <a:rPr lang="pt-BR" sz="2800" i="1" smtClean="0">
                <a:solidFill>
                  <a:srgbClr val="FF0000"/>
                </a:solidFill>
                <a:latin typeface="Times New Roman" pitchFamily="18" charset="0"/>
                <a:cs typeface="Times New Roman" pitchFamily="18" charset="0"/>
              </a:rPr>
              <a:t>không có người làm chứng</a:t>
            </a:r>
            <a:r>
              <a:rPr lang="pt-BR" sz="2800" i="1" smtClean="0">
                <a:latin typeface="Times New Roman" pitchFamily="18" charset="0"/>
                <a:cs typeface="Times New Roman" pitchFamily="18" charset="0"/>
              </a:rPr>
              <a:t>;</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2. Di chúc bằng văn bản </a:t>
            </a:r>
            <a:r>
              <a:rPr lang="pt-BR" sz="2800" i="1" smtClean="0">
                <a:solidFill>
                  <a:srgbClr val="FF0000"/>
                </a:solidFill>
                <a:latin typeface="Times New Roman" pitchFamily="18" charset="0"/>
                <a:cs typeface="Times New Roman" pitchFamily="18" charset="0"/>
              </a:rPr>
              <a:t>có người làm chứng</a:t>
            </a:r>
            <a:r>
              <a:rPr lang="pt-BR" sz="2800" i="1" smtClean="0">
                <a:latin typeface="Times New Roman" pitchFamily="18" charset="0"/>
                <a:cs typeface="Times New Roman" pitchFamily="18" charset="0"/>
              </a:rPr>
              <a:t>;</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3. Di chúc bằng văn bản </a:t>
            </a:r>
            <a:r>
              <a:rPr lang="pt-BR" sz="2800" i="1" smtClean="0">
                <a:solidFill>
                  <a:srgbClr val="FF0000"/>
                </a:solidFill>
                <a:latin typeface="Times New Roman" pitchFamily="18" charset="0"/>
                <a:cs typeface="Times New Roman" pitchFamily="18" charset="0"/>
              </a:rPr>
              <a:t>có công chứng</a:t>
            </a:r>
            <a:r>
              <a:rPr lang="pt-BR" sz="2800" i="1" smtClean="0">
                <a:latin typeface="Times New Roman" pitchFamily="18" charset="0"/>
                <a:cs typeface="Times New Roman" pitchFamily="18" charset="0"/>
              </a:rPr>
              <a:t>;</a:t>
            </a:r>
            <a:endParaRPr lang="en-US" sz="2800" i="1" smtClean="0">
              <a:latin typeface="Times New Roman" pitchFamily="18" charset="0"/>
              <a:cs typeface="Times New Roman" pitchFamily="18" charset="0"/>
            </a:endParaRPr>
          </a:p>
          <a:p>
            <a:pPr algn="just"/>
            <a:r>
              <a:rPr lang="pt-BR" sz="2800" i="1" smtClean="0">
                <a:latin typeface="Times New Roman" pitchFamily="18" charset="0"/>
                <a:cs typeface="Times New Roman" pitchFamily="18" charset="0"/>
              </a:rPr>
              <a:t>4. Di chúc bằng văn bản </a:t>
            </a:r>
            <a:r>
              <a:rPr lang="pt-BR" sz="2800" i="1" smtClean="0">
                <a:solidFill>
                  <a:srgbClr val="FF0000"/>
                </a:solidFill>
                <a:latin typeface="Times New Roman" pitchFamily="18" charset="0"/>
                <a:cs typeface="Times New Roman" pitchFamily="18" charset="0"/>
              </a:rPr>
              <a:t>có chứng thực</a:t>
            </a:r>
            <a:r>
              <a:rPr lang="pt-BR" sz="2800" smtClean="0"/>
              <a:t>.</a:t>
            </a:r>
            <a:endParaRPr lang="en-US" sz="2800" smtClean="0"/>
          </a:p>
          <a:p>
            <a:pPr marL="342900" indent="-342900"/>
            <a:endParaRPr lang="en-US" sz="2600" b="1" smtClean="0">
              <a:latin typeface="Times New Roman" pitchFamily="18" charset="0"/>
              <a:cs typeface="Times New Roman" pitchFamily="18" charset="0"/>
            </a:endParaRPr>
          </a:p>
        </p:txBody>
      </p:sp>
      <p:pic>
        <p:nvPicPr>
          <p:cNvPr id="8" name="Picture 7" descr="24.jpg"/>
          <p:cNvPicPr>
            <a:picLocks noChangeAspect="1"/>
          </p:cNvPicPr>
          <p:nvPr/>
        </p:nvPicPr>
        <p:blipFill>
          <a:blip r:embed="rId2"/>
          <a:stretch>
            <a:fillRect/>
          </a:stretch>
        </p:blipFill>
        <p:spPr>
          <a:xfrm>
            <a:off x="5791200" y="457200"/>
            <a:ext cx="2505075" cy="182880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371600"/>
            <a:ext cx="7924800" cy="5047536"/>
          </a:xfrm>
          <a:prstGeom prst="rect">
            <a:avLst/>
          </a:prstGeom>
          <a:noFill/>
        </p:spPr>
        <p:txBody>
          <a:bodyPr wrap="square" rtlCol="0">
            <a:spAutoFit/>
          </a:bodyPr>
          <a:lstStyle/>
          <a:p>
            <a:pPr marL="342900" indent="-342900"/>
            <a:r>
              <a:rPr lang="en-US" sz="2800" b="1" smtClean="0">
                <a:latin typeface="Times New Roman" pitchFamily="18" charset="0"/>
                <a:cs typeface="Times New Roman" pitchFamily="18" charset="0"/>
              </a:rPr>
              <a:t>3. Thừa kế theo di chúc</a:t>
            </a:r>
          </a:p>
          <a:p>
            <a:pPr algn="just"/>
            <a:r>
              <a:rPr lang="pt-BR" sz="2400" b="1" i="1" smtClean="0">
                <a:latin typeface="Times New Roman" pitchFamily="18" charset="0"/>
                <a:cs typeface="Times New Roman" pitchFamily="18" charset="0"/>
              </a:rPr>
              <a:t>Điều 629. Di chúc miệng </a:t>
            </a:r>
          </a:p>
          <a:p>
            <a:pPr algn="just"/>
            <a:r>
              <a:rPr lang="en-US" sz="2400" smtClean="0">
                <a:latin typeface="Times New Roman" pitchFamily="18" charset="0"/>
                <a:cs typeface="Times New Roman" pitchFamily="18" charset="0"/>
              </a:rPr>
              <a:t>1. Trường hợp tính mạng một người bị cái chết đe dọa và không thể lập di chúc bằng văn bản thì có thể lập di chúc miệng.</a:t>
            </a:r>
          </a:p>
          <a:p>
            <a:pPr algn="just"/>
            <a:r>
              <a:rPr lang="en-US" sz="2400" smtClean="0">
                <a:latin typeface="Times New Roman" pitchFamily="18" charset="0"/>
                <a:cs typeface="Times New Roman" pitchFamily="18" charset="0"/>
              </a:rPr>
              <a:t>2. Sau 03 tháng, kể từ thời điểm di chúc miệng mà người lập di chúc còn sống, minh mẫn, sáng suốt thì di chúc miệng mặc nhiên bị hủy bỏ.</a:t>
            </a:r>
          </a:p>
          <a:p>
            <a:pPr algn="just"/>
            <a:r>
              <a:rPr lang="en-US" i="1" smtClean="0">
                <a:solidFill>
                  <a:srgbClr val="FF0000"/>
                </a:solidFill>
                <a:latin typeface="Times New Roman" pitchFamily="18" charset="0"/>
                <a:cs typeface="Times New Roman" pitchFamily="18" charset="0"/>
              </a:rPr>
              <a:t>*</a:t>
            </a:r>
            <a:r>
              <a:rPr lang="en-US" i="1" smtClean="0">
                <a:latin typeface="Times New Roman" pitchFamily="18" charset="0"/>
                <a:cs typeface="Times New Roman" pitchFamily="18" charset="0"/>
              </a:rPr>
              <a:t>Di chúc miệng được coi là hợp pháp nếu người di chúc miệng thể hiện ý chí cuối cùng của mình </a:t>
            </a:r>
            <a:r>
              <a:rPr lang="en-US" b="1" i="1" smtClean="0">
                <a:latin typeface="Times New Roman" pitchFamily="18" charset="0"/>
                <a:cs typeface="Times New Roman" pitchFamily="18" charset="0"/>
              </a:rPr>
              <a:t>trước mặt ít nhất hai người làm chứng </a:t>
            </a:r>
            <a:r>
              <a:rPr lang="en-US" i="1" smtClean="0">
                <a:latin typeface="Times New Roman" pitchFamily="18" charset="0"/>
                <a:cs typeface="Times New Roman" pitchFamily="18" charset="0"/>
              </a:rPr>
              <a:t>và ngay sau khi người di chúc miệng thể hiện ý chí cuối cùng, người làm chứng </a:t>
            </a:r>
            <a:r>
              <a:rPr lang="en-US" b="1" i="1" smtClean="0">
                <a:latin typeface="Times New Roman" pitchFamily="18" charset="0"/>
                <a:cs typeface="Times New Roman" pitchFamily="18" charset="0"/>
              </a:rPr>
              <a:t>ghi chép lại, cùng ký tên hoặc điểm chỉ.</a:t>
            </a:r>
            <a:r>
              <a:rPr lang="en-US" i="1" smtClean="0">
                <a:latin typeface="Times New Roman" pitchFamily="18" charset="0"/>
                <a:cs typeface="Times New Roman" pitchFamily="18" charset="0"/>
              </a:rPr>
              <a:t> Trong thời hạn </a:t>
            </a:r>
            <a:r>
              <a:rPr lang="en-US" b="1" i="1" smtClean="0">
                <a:latin typeface="Times New Roman" pitchFamily="18" charset="0"/>
                <a:cs typeface="Times New Roman" pitchFamily="18" charset="0"/>
              </a:rPr>
              <a:t>05 ngày làm việc</a:t>
            </a:r>
            <a:r>
              <a:rPr lang="en-US" i="1" smtClean="0">
                <a:latin typeface="Times New Roman" pitchFamily="18" charset="0"/>
                <a:cs typeface="Times New Roman" pitchFamily="18" charset="0"/>
              </a:rPr>
              <a:t>, kể từ ngày người di chúc miệng thể hiện ý chí cuối cùng thì di </a:t>
            </a:r>
            <a:r>
              <a:rPr lang="en-US" b="1" i="1" smtClean="0">
                <a:latin typeface="Times New Roman" pitchFamily="18" charset="0"/>
                <a:cs typeface="Times New Roman" pitchFamily="18" charset="0"/>
              </a:rPr>
              <a:t>chúc phải được công chứng viên hoặc cơ quan có thẩm quyền chứng thực xác nhận chữ ký hoặc điểm chỉ của người làm chứng</a:t>
            </a:r>
            <a:r>
              <a:rPr lang="en-US" smtClean="0">
                <a:latin typeface="Times New Roman" pitchFamily="18" charset="0"/>
                <a:cs typeface="Times New Roman" pitchFamily="18" charset="0"/>
              </a:rPr>
              <a:t>.</a:t>
            </a:r>
          </a:p>
          <a:p>
            <a:pPr algn="just"/>
            <a:r>
              <a:rPr lang="en-US" smtClean="0">
                <a:latin typeface="Times New Roman" pitchFamily="18" charset="0"/>
                <a:cs typeface="Times New Roman" pitchFamily="18" charset="0"/>
              </a:rPr>
              <a:t>(Khoản 5, Điều 630, BLDS 2015)</a:t>
            </a:r>
          </a:p>
        </p:txBody>
      </p:sp>
      <p:pic>
        <p:nvPicPr>
          <p:cNvPr id="8" name="Picture 7" descr="24.jpg"/>
          <p:cNvPicPr>
            <a:picLocks noChangeAspect="1"/>
          </p:cNvPicPr>
          <p:nvPr/>
        </p:nvPicPr>
        <p:blipFill>
          <a:blip r:embed="rId2"/>
          <a:stretch>
            <a:fillRect/>
          </a:stretch>
        </p:blipFill>
        <p:spPr>
          <a:xfrm>
            <a:off x="6334125" y="304800"/>
            <a:ext cx="2505075" cy="182880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371600"/>
            <a:ext cx="7924800" cy="5324535"/>
          </a:xfrm>
          <a:prstGeom prst="rect">
            <a:avLst/>
          </a:prstGeom>
          <a:noFill/>
        </p:spPr>
        <p:txBody>
          <a:bodyPr wrap="square" rtlCol="0">
            <a:spAutoFit/>
          </a:bodyPr>
          <a:lstStyle/>
          <a:p>
            <a:pPr marL="342900" indent="-342900"/>
            <a:r>
              <a:rPr lang="en-US" sz="2800" b="1" smtClean="0">
                <a:latin typeface="Times New Roman" pitchFamily="18" charset="0"/>
                <a:cs typeface="Times New Roman" pitchFamily="18" charset="0"/>
              </a:rPr>
              <a:t>3. Thừa kế theo di chúc</a:t>
            </a:r>
          </a:p>
          <a:p>
            <a:pPr algn="just"/>
            <a:r>
              <a:rPr lang="en-US" sz="2400" b="1" smtClean="0">
                <a:latin typeface="Times New Roman" pitchFamily="18" charset="0"/>
                <a:cs typeface="Times New Roman" pitchFamily="18" charset="0"/>
              </a:rPr>
              <a:t>Điều 644. Người thừa kế không phụ thuộc vào nội dung của di chúc</a:t>
            </a:r>
            <a:endParaRPr lang="en-US" sz="2400" smtClean="0">
              <a:latin typeface="Times New Roman" pitchFamily="18" charset="0"/>
              <a:cs typeface="Times New Roman" pitchFamily="18" charset="0"/>
            </a:endParaRPr>
          </a:p>
          <a:p>
            <a:pPr algn="just"/>
            <a:r>
              <a:rPr lang="en-US" sz="2400" smtClean="0">
                <a:latin typeface="Times New Roman" pitchFamily="18" charset="0"/>
                <a:cs typeface="Times New Roman" pitchFamily="18" charset="0"/>
              </a:rPr>
              <a:t>1. Những người sau đây </a:t>
            </a:r>
            <a:r>
              <a:rPr lang="en-US" sz="2400" b="1" i="1" smtClean="0">
                <a:solidFill>
                  <a:srgbClr val="FF0000"/>
                </a:solidFill>
                <a:latin typeface="Times New Roman" pitchFamily="18" charset="0"/>
                <a:cs typeface="Times New Roman" pitchFamily="18" charset="0"/>
              </a:rPr>
              <a:t>vẫn được hưởng phần di sản bằng hai phần ba suất của một người thừa kế theo pháp luật </a:t>
            </a:r>
            <a:r>
              <a:rPr lang="en-US" sz="2400" smtClean="0">
                <a:latin typeface="Times New Roman" pitchFamily="18" charset="0"/>
                <a:cs typeface="Times New Roman" pitchFamily="18" charset="0"/>
              </a:rPr>
              <a:t>nếu di sản được chia theo pháp luật, </a:t>
            </a:r>
            <a:r>
              <a:rPr lang="en-US" sz="2400" i="1" smtClean="0">
                <a:solidFill>
                  <a:srgbClr val="FF0000"/>
                </a:solidFill>
                <a:latin typeface="Times New Roman" pitchFamily="18" charset="0"/>
                <a:cs typeface="Times New Roman" pitchFamily="18" charset="0"/>
              </a:rPr>
              <a:t>trong trường hợp họ không được người lập di chúc cho hưởng di sản hoặc chỉ cho hưởng phần di sản ít hơn hai phần ba suất đó</a:t>
            </a:r>
            <a:r>
              <a:rPr lang="en-US" sz="2400" smtClean="0">
                <a:latin typeface="Times New Roman" pitchFamily="18" charset="0"/>
                <a:cs typeface="Times New Roman" pitchFamily="18" charset="0"/>
              </a:rPr>
              <a:t>:</a:t>
            </a:r>
          </a:p>
          <a:p>
            <a:pPr algn="just"/>
            <a:r>
              <a:rPr lang="en-US" sz="2400" i="1" smtClean="0">
                <a:solidFill>
                  <a:srgbClr val="FF0000"/>
                </a:solidFill>
                <a:latin typeface="Times New Roman" pitchFamily="18" charset="0"/>
                <a:cs typeface="Times New Roman" pitchFamily="18" charset="0"/>
              </a:rPr>
              <a:t>a) Con chưa thành niên, cha, mẹ, vợ, chồng;</a:t>
            </a:r>
          </a:p>
          <a:p>
            <a:pPr algn="just"/>
            <a:r>
              <a:rPr lang="en-US" sz="2400" i="1" smtClean="0">
                <a:solidFill>
                  <a:srgbClr val="FF0000"/>
                </a:solidFill>
                <a:latin typeface="Times New Roman" pitchFamily="18" charset="0"/>
                <a:cs typeface="Times New Roman" pitchFamily="18" charset="0"/>
              </a:rPr>
              <a:t>b) Con thành niên mà không có khả năng lao động.</a:t>
            </a:r>
          </a:p>
          <a:p>
            <a:pPr algn="just"/>
            <a:r>
              <a:rPr lang="en-US" sz="2400" smtClean="0">
                <a:latin typeface="Times New Roman" pitchFamily="18" charset="0"/>
                <a:cs typeface="Times New Roman" pitchFamily="18" charset="0"/>
              </a:rPr>
              <a:t>2. Quy định tại khoản 1 Điều này không áp dụng đối với người từ chối nhận di sản theo quy định tại Điều 620 hoặc họ là những người không có quyền hưởng di sản theo quy định tại khoản 1 Điều 621 của Bộ luật này.</a:t>
            </a:r>
          </a:p>
        </p:txBody>
      </p:sp>
      <p:pic>
        <p:nvPicPr>
          <p:cNvPr id="8" name="Picture 7" descr="24.jpg"/>
          <p:cNvPicPr>
            <a:picLocks noChangeAspect="1"/>
          </p:cNvPicPr>
          <p:nvPr/>
        </p:nvPicPr>
        <p:blipFill>
          <a:blip r:embed="rId2"/>
          <a:stretch>
            <a:fillRect/>
          </a:stretch>
        </p:blipFill>
        <p:spPr>
          <a:xfrm>
            <a:off x="5791200" y="304800"/>
            <a:ext cx="2514600" cy="144780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371600"/>
            <a:ext cx="7924800" cy="4647426"/>
          </a:xfrm>
          <a:prstGeom prst="rect">
            <a:avLst/>
          </a:prstGeom>
          <a:noFill/>
        </p:spPr>
        <p:txBody>
          <a:bodyPr wrap="square" rtlCol="0">
            <a:spAutoFit/>
          </a:bodyPr>
          <a:lstStyle/>
          <a:p>
            <a:pPr marL="342900" indent="-342900"/>
            <a:r>
              <a:rPr lang="en-US" sz="2800" b="1" smtClean="0">
                <a:latin typeface="Times New Roman" pitchFamily="18" charset="0"/>
                <a:cs typeface="Times New Roman" pitchFamily="18" charset="0"/>
              </a:rPr>
              <a:t>3. Thừa kế theo di chúc</a:t>
            </a:r>
          </a:p>
          <a:p>
            <a:pPr algn="just"/>
            <a:r>
              <a:rPr lang="pt-BR" sz="2400" b="1" i="1" smtClean="0">
                <a:latin typeface="Times New Roman" pitchFamily="18" charset="0"/>
                <a:cs typeface="Times New Roman" pitchFamily="18" charset="0"/>
              </a:rPr>
              <a:t>Điều 669. Người thừa kế không phụ thuộc vào nội dung của di chúc </a:t>
            </a:r>
            <a:endParaRPr lang="en-US" sz="2400" i="1" smtClean="0">
              <a:latin typeface="Times New Roman" pitchFamily="18" charset="0"/>
              <a:cs typeface="Times New Roman" pitchFamily="18" charset="0"/>
            </a:endParaRPr>
          </a:p>
          <a:p>
            <a:pPr algn="just"/>
            <a:r>
              <a:rPr lang="en-US" sz="2400" b="1" smtClean="0">
                <a:latin typeface="Times New Roman" pitchFamily="18" charset="0"/>
                <a:cs typeface="Times New Roman" pitchFamily="18" charset="0"/>
              </a:rPr>
              <a:t>Ví dụ: </a:t>
            </a:r>
            <a:r>
              <a:rPr lang="en-US" sz="2400" smtClean="0">
                <a:latin typeface="Times New Roman" pitchFamily="18" charset="0"/>
                <a:cs typeface="Times New Roman" pitchFamily="18" charset="0"/>
              </a:rPr>
              <a:t>A và B là vợ chồng, có con là C (20 tuổi), D (19 tuổi) và E (5 tuổi). A chết để lại di sản là 120 triệu, di chúc cho C hưởng 60 triệu, D hưởng 60 triệu. </a:t>
            </a:r>
          </a:p>
          <a:p>
            <a:pPr algn="just">
              <a:buFont typeface="Wingdings" pitchFamily="2" charset="2"/>
              <a:buChar char="à"/>
            </a:pPr>
            <a:r>
              <a:rPr lang="en-US" sz="2400" b="1" smtClean="0">
                <a:solidFill>
                  <a:srgbClr val="FF0000"/>
                </a:solidFill>
                <a:latin typeface="Times New Roman" pitchFamily="18" charset="0"/>
                <a:cs typeface="Times New Roman" pitchFamily="18" charset="0"/>
                <a:sym typeface="Wingdings" pitchFamily="2" charset="2"/>
              </a:rPr>
              <a:t>B, E là người thừa kế không phụ thuộc vào nội dung di chúc.</a:t>
            </a:r>
          </a:p>
          <a:p>
            <a:pPr algn="just">
              <a:buFont typeface="Wingdings" pitchFamily="2" charset="2"/>
              <a:buChar char="à"/>
            </a:pPr>
            <a:r>
              <a:rPr lang="en-US" sz="2400" b="1" smtClean="0">
                <a:solidFill>
                  <a:srgbClr val="FF0000"/>
                </a:solidFill>
                <a:latin typeface="Times New Roman" pitchFamily="18" charset="0"/>
                <a:cs typeface="Times New Roman" pitchFamily="18" charset="0"/>
                <a:sym typeface="Wingdings" pitchFamily="2" charset="2"/>
              </a:rPr>
              <a:t>Theo pháp luật: B=C=D=E=120tr/4=30tr/suất thừa kế</a:t>
            </a:r>
          </a:p>
          <a:p>
            <a:pPr algn="just">
              <a:buFont typeface="Wingdings" pitchFamily="2" charset="2"/>
              <a:buChar char="à"/>
            </a:pPr>
            <a:r>
              <a:rPr lang="en-US" sz="2400" b="1" smtClean="0">
                <a:solidFill>
                  <a:srgbClr val="FF0000"/>
                </a:solidFill>
                <a:latin typeface="Times New Roman" pitchFamily="18" charset="0"/>
                <a:cs typeface="Times New Roman" pitchFamily="18" charset="0"/>
                <a:sym typeface="Wingdings" pitchFamily="2" charset="2"/>
              </a:rPr>
              <a:t>B=E=2/3*30tr=20tr (còn lại 80tr)</a:t>
            </a:r>
          </a:p>
          <a:p>
            <a:pPr algn="just">
              <a:buFont typeface="Wingdings" pitchFamily="2" charset="2"/>
              <a:buChar char="à"/>
            </a:pPr>
            <a:r>
              <a:rPr lang="en-US" sz="2400" b="1" smtClean="0">
                <a:solidFill>
                  <a:srgbClr val="FF0000"/>
                </a:solidFill>
                <a:latin typeface="Times New Roman" pitchFamily="18" charset="0"/>
                <a:cs typeface="Times New Roman" pitchFamily="18" charset="0"/>
                <a:sym typeface="Wingdings" pitchFamily="2" charset="2"/>
              </a:rPr>
              <a:t>Theo di chúc. C hưởng 40tr, D hưởng 40 triệu</a:t>
            </a:r>
            <a:endParaRPr lang="en-US" sz="2400" b="1" smtClean="0">
              <a:solidFill>
                <a:srgbClr val="FF0000"/>
              </a:solidFill>
              <a:latin typeface="Times New Roman" pitchFamily="18" charset="0"/>
              <a:cs typeface="Times New Roman" pitchFamily="18" charset="0"/>
            </a:endParaRPr>
          </a:p>
          <a:p>
            <a:pPr marL="342900" indent="-342900"/>
            <a:endParaRPr lang="en-US" sz="2800" b="1" smtClean="0">
              <a:latin typeface="Times New Roman" pitchFamily="18" charset="0"/>
              <a:cs typeface="Times New Roman" pitchFamily="18" charset="0"/>
            </a:endParaRPr>
          </a:p>
        </p:txBody>
      </p:sp>
      <p:pic>
        <p:nvPicPr>
          <p:cNvPr id="8" name="Picture 7" descr="24.jpg"/>
          <p:cNvPicPr>
            <a:picLocks noChangeAspect="1"/>
          </p:cNvPicPr>
          <p:nvPr/>
        </p:nvPicPr>
        <p:blipFill>
          <a:blip r:embed="rId2"/>
          <a:stretch>
            <a:fillRect/>
          </a:stretch>
        </p:blipFill>
        <p:spPr>
          <a:xfrm>
            <a:off x="5791200" y="304800"/>
            <a:ext cx="2514600" cy="14478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600200"/>
            <a:ext cx="7924800" cy="3539430"/>
          </a:xfrm>
          <a:prstGeom prst="rect">
            <a:avLst/>
          </a:prstGeom>
          <a:noFill/>
        </p:spPr>
        <p:txBody>
          <a:bodyPr wrap="square" rtlCol="0">
            <a:spAutoFit/>
          </a:bodyPr>
          <a:lstStyle/>
          <a:p>
            <a:pPr marL="342900" indent="-342900"/>
            <a:r>
              <a:rPr lang="en-US" sz="2800" b="1" smtClean="0">
                <a:latin typeface="Times New Roman" pitchFamily="18" charset="0"/>
                <a:cs typeface="Times New Roman" pitchFamily="18" charset="0"/>
              </a:rPr>
              <a:t>4. Thừa kế theo pháp luật</a:t>
            </a:r>
          </a:p>
          <a:p>
            <a:pPr marL="342900" indent="-342900" algn="just"/>
            <a:r>
              <a:rPr lang="en-US" sz="2800" smtClean="0">
                <a:latin typeface="Times New Roman" pitchFamily="18" charset="0"/>
                <a:cs typeface="Times New Roman" pitchFamily="18" charset="0"/>
              </a:rPr>
              <a:t>Là thừa kế theo hàng thừa kế, điều kiện và trình tự thừa kế theo pháp luật quy định.</a:t>
            </a:r>
          </a:p>
          <a:p>
            <a:pPr marL="342900" indent="-342900" algn="just"/>
            <a:r>
              <a:rPr lang="en-US" sz="2800" b="1" smtClean="0">
                <a:latin typeface="Times New Roman" pitchFamily="18" charset="0"/>
                <a:cs typeface="Times New Roman" pitchFamily="18" charset="0"/>
              </a:rPr>
              <a:t>Diện thừa kế: </a:t>
            </a:r>
            <a:r>
              <a:rPr lang="en-US" sz="2800" smtClean="0">
                <a:latin typeface="Times New Roman" pitchFamily="18" charset="0"/>
                <a:cs typeface="Times New Roman" pitchFamily="18" charset="0"/>
              </a:rPr>
              <a:t>phạm vi những người có quyền thừa kế xác định theo quen hệ hôn nhân, huyết thống, nuôi dưỡng.</a:t>
            </a:r>
          </a:p>
          <a:p>
            <a:pPr marL="342900" indent="-342900" algn="just"/>
            <a:r>
              <a:rPr lang="en-US" sz="2800" b="1" smtClean="0">
                <a:latin typeface="Times New Roman" pitchFamily="18" charset="0"/>
                <a:cs typeface="Times New Roman" pitchFamily="18" charset="0"/>
              </a:rPr>
              <a:t>Hàng thừa kế: </a:t>
            </a:r>
            <a:r>
              <a:rPr lang="en-US" sz="2800" smtClean="0">
                <a:latin typeface="Times New Roman" pitchFamily="18" charset="0"/>
                <a:cs typeface="Times New Roman" pitchFamily="18" charset="0"/>
              </a:rPr>
              <a:t>thứ tự được hưởng di sản của người thừa kế.</a:t>
            </a:r>
          </a:p>
        </p:txBody>
      </p:sp>
      <p:pic>
        <p:nvPicPr>
          <p:cNvPr id="5" name="Picture 4" descr="25.jpg"/>
          <p:cNvPicPr>
            <a:picLocks noChangeAspect="1"/>
          </p:cNvPicPr>
          <p:nvPr/>
        </p:nvPicPr>
        <p:blipFill>
          <a:blip r:embed="rId2"/>
          <a:stretch>
            <a:fillRect/>
          </a:stretch>
        </p:blipFill>
        <p:spPr>
          <a:xfrm>
            <a:off x="6629400" y="381000"/>
            <a:ext cx="2238375" cy="1676621"/>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371600"/>
            <a:ext cx="7924800" cy="954107"/>
          </a:xfrm>
          <a:prstGeom prst="rect">
            <a:avLst/>
          </a:prstGeom>
          <a:noFill/>
        </p:spPr>
        <p:txBody>
          <a:bodyPr wrap="square" rtlCol="0">
            <a:spAutoFit/>
          </a:bodyPr>
          <a:lstStyle/>
          <a:p>
            <a:pPr marL="342900" indent="-342900"/>
            <a:r>
              <a:rPr lang="en-US" sz="2800" b="1" smtClean="0">
                <a:latin typeface="Times New Roman" pitchFamily="18" charset="0"/>
                <a:cs typeface="Times New Roman" pitchFamily="18" charset="0"/>
              </a:rPr>
              <a:t>4. Thừa kế theo pháp luật</a:t>
            </a:r>
          </a:p>
          <a:p>
            <a:pPr marL="342900" indent="-342900"/>
            <a:r>
              <a:rPr lang="en-US" sz="2800" b="1" smtClean="0">
                <a:latin typeface="Times New Roman" pitchFamily="18" charset="0"/>
                <a:cs typeface="Times New Roman" pitchFamily="18" charset="0"/>
              </a:rPr>
              <a:t>Hàng thừa kế</a:t>
            </a:r>
          </a:p>
        </p:txBody>
      </p:sp>
      <p:pic>
        <p:nvPicPr>
          <p:cNvPr id="5" name="Picture 4" descr="25.jpg"/>
          <p:cNvPicPr>
            <a:picLocks noChangeAspect="1"/>
          </p:cNvPicPr>
          <p:nvPr/>
        </p:nvPicPr>
        <p:blipFill>
          <a:blip r:embed="rId2"/>
          <a:stretch>
            <a:fillRect/>
          </a:stretch>
        </p:blipFill>
        <p:spPr>
          <a:xfrm>
            <a:off x="6400800" y="381000"/>
            <a:ext cx="2466975" cy="1847850"/>
          </a:xfrm>
          <a:prstGeom prst="rect">
            <a:avLst/>
          </a:prstGeom>
        </p:spPr>
      </p:pic>
      <p:graphicFrame>
        <p:nvGraphicFramePr>
          <p:cNvPr id="6" name="Diagram 5"/>
          <p:cNvGraphicFramePr/>
          <p:nvPr/>
        </p:nvGraphicFramePr>
        <p:xfrm>
          <a:off x="914400" y="2362200"/>
          <a:ext cx="8001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762000" y="1371600"/>
            <a:ext cx="8229600" cy="4832092"/>
          </a:xfrm>
          <a:prstGeom prst="rect">
            <a:avLst/>
          </a:prstGeom>
          <a:noFill/>
        </p:spPr>
        <p:txBody>
          <a:bodyPr wrap="square" rtlCol="0">
            <a:spAutoFit/>
          </a:bodyPr>
          <a:lstStyle/>
          <a:p>
            <a:pPr algn="just"/>
            <a:r>
              <a:rPr lang="en-US" sz="2600" b="1" smtClean="0">
                <a:latin typeface="Times New Roman" pitchFamily="18" charset="0"/>
                <a:cs typeface="Times New Roman" pitchFamily="18" charset="0"/>
              </a:rPr>
              <a:t>3. Công nhận, tông tọng, bảo vệ và bảo đảm quyền dân sự</a:t>
            </a:r>
          </a:p>
          <a:p>
            <a:pPr algn="just"/>
            <a:r>
              <a:rPr lang="en-US" sz="3200" smtClean="0">
                <a:latin typeface="Times New Roman" pitchFamily="18" charset="0"/>
                <a:cs typeface="Times New Roman" pitchFamily="18" charset="0"/>
              </a:rPr>
              <a:t>“Ở nước CHXHCN Việt Nam, các quyền dân sự được </a:t>
            </a:r>
            <a:r>
              <a:rPr lang="en-US" sz="3200" smtClean="0">
                <a:solidFill>
                  <a:srgbClr val="FF0000"/>
                </a:solidFill>
                <a:latin typeface="Times New Roman" pitchFamily="18" charset="0"/>
                <a:cs typeface="Times New Roman" pitchFamily="18" charset="0"/>
              </a:rPr>
              <a:t>công nhận, tôn trọng, bảo vệ và bảo đảm </a:t>
            </a:r>
            <a:r>
              <a:rPr lang="en-US" sz="3200" smtClean="0">
                <a:latin typeface="Times New Roman" pitchFamily="18" charset="0"/>
                <a:cs typeface="Times New Roman" pitchFamily="18" charset="0"/>
              </a:rPr>
              <a:t>theo Hiến pháp và pháp luật.</a:t>
            </a:r>
          </a:p>
          <a:p>
            <a:pPr algn="just"/>
            <a:r>
              <a:rPr lang="en-US" sz="3200" smtClean="0">
                <a:latin typeface="Times New Roman" pitchFamily="18" charset="0"/>
                <a:cs typeface="Times New Roman" pitchFamily="18" charset="0"/>
              </a:rPr>
              <a:t>Quyền dân sự chỉ </a:t>
            </a:r>
            <a:r>
              <a:rPr lang="en-US" sz="3200" smtClean="0">
                <a:solidFill>
                  <a:srgbClr val="FF0000"/>
                </a:solidFill>
                <a:latin typeface="Times New Roman" pitchFamily="18" charset="0"/>
                <a:cs typeface="Times New Roman" pitchFamily="18" charset="0"/>
              </a:rPr>
              <a:t>có thể bị hạn chế </a:t>
            </a:r>
            <a:r>
              <a:rPr lang="en-US" sz="3200" smtClean="0">
                <a:latin typeface="Times New Roman" pitchFamily="18" charset="0"/>
                <a:cs typeface="Times New Roman" pitchFamily="18" charset="0"/>
              </a:rPr>
              <a:t>theo quy định của luật trong trường hợp cần thiết vì lý do </a:t>
            </a:r>
            <a:r>
              <a:rPr lang="en-US" sz="3200" smtClean="0">
                <a:solidFill>
                  <a:srgbClr val="FF0000"/>
                </a:solidFill>
                <a:latin typeface="Times New Roman" pitchFamily="18" charset="0"/>
                <a:cs typeface="Times New Roman" pitchFamily="18" charset="0"/>
              </a:rPr>
              <a:t>quốc phòng, an ninh quốc gia, trật tự, an toàn xã hội, đạo đức xã hội, sức khỏe của cộng đồng</a:t>
            </a:r>
            <a:r>
              <a:rPr lang="en-US" sz="3200" smtClean="0">
                <a:latin typeface="Times New Roman" pitchFamily="18" charset="0"/>
                <a:cs typeface="Times New Roman" pitchFamily="18" charset="0"/>
              </a:rPr>
              <a:t>”</a:t>
            </a:r>
          </a:p>
          <a:p>
            <a:pPr algn="just"/>
            <a:r>
              <a:rPr lang="en-US" sz="3200" i="1" smtClean="0">
                <a:latin typeface="Times New Roman" pitchFamily="18" charset="0"/>
                <a:cs typeface="Times New Roman" pitchFamily="18" charset="0"/>
              </a:rPr>
              <a:t>(Điều 2, BLDS2015)</a:t>
            </a:r>
            <a:endParaRPr lang="en-US" sz="24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838200" y="990600"/>
            <a:ext cx="8153400" cy="5878532"/>
          </a:xfrm>
          <a:prstGeom prst="rect">
            <a:avLst/>
          </a:prstGeom>
          <a:noFill/>
        </p:spPr>
        <p:txBody>
          <a:bodyPr wrap="square" rtlCol="0">
            <a:spAutoFit/>
          </a:bodyPr>
          <a:lstStyle/>
          <a:p>
            <a:pPr marL="342900" indent="-342900"/>
            <a:r>
              <a:rPr lang="en-US" sz="2400" b="1" smtClean="0">
                <a:latin typeface="Times New Roman" pitchFamily="18" charset="0"/>
                <a:cs typeface="Times New Roman" pitchFamily="18" charset="0"/>
              </a:rPr>
              <a:t>4. Thừa kế theo pháp luật</a:t>
            </a:r>
          </a:p>
          <a:p>
            <a:pPr algn="just"/>
            <a:r>
              <a:rPr lang="en-US" sz="2000" b="1" smtClean="0">
                <a:latin typeface="Times New Roman" pitchFamily="18" charset="0"/>
                <a:cs typeface="Times New Roman" pitchFamily="18" charset="0"/>
              </a:rPr>
              <a:t>Điều 650. Những trường hợp thừa kế theo pháp luật</a:t>
            </a:r>
            <a:endParaRPr lang="en-US" sz="2000" smtClean="0">
              <a:latin typeface="Times New Roman" pitchFamily="18" charset="0"/>
              <a:cs typeface="Times New Roman" pitchFamily="18" charset="0"/>
            </a:endParaRPr>
          </a:p>
          <a:p>
            <a:pPr algn="just"/>
            <a:r>
              <a:rPr lang="en-US" sz="2000" smtClean="0">
                <a:latin typeface="Times New Roman" pitchFamily="18" charset="0"/>
                <a:cs typeface="Times New Roman" pitchFamily="18" charset="0"/>
              </a:rPr>
              <a:t>1. Thừa kế theo pháp luật được áp dụng trong trường hợp sau đây:</a:t>
            </a:r>
          </a:p>
          <a:p>
            <a:pPr algn="just"/>
            <a:r>
              <a:rPr lang="en-US" sz="2000" smtClean="0">
                <a:solidFill>
                  <a:srgbClr val="FF0000"/>
                </a:solidFill>
                <a:latin typeface="Times New Roman" pitchFamily="18" charset="0"/>
                <a:cs typeface="Times New Roman" pitchFamily="18" charset="0"/>
              </a:rPr>
              <a:t>a) Không có di chúc;</a:t>
            </a:r>
          </a:p>
          <a:p>
            <a:pPr algn="just"/>
            <a:r>
              <a:rPr lang="en-US" sz="2000" smtClean="0">
                <a:solidFill>
                  <a:srgbClr val="FF0000"/>
                </a:solidFill>
                <a:latin typeface="Times New Roman" pitchFamily="18" charset="0"/>
                <a:cs typeface="Times New Roman" pitchFamily="18" charset="0"/>
              </a:rPr>
              <a:t>b) Di chúc không hợp pháp;</a:t>
            </a:r>
          </a:p>
          <a:p>
            <a:pPr algn="just"/>
            <a:r>
              <a:rPr lang="en-US" sz="2000" smtClean="0">
                <a:latin typeface="Times New Roman" pitchFamily="18" charset="0"/>
                <a:cs typeface="Times New Roman" pitchFamily="18" charset="0"/>
              </a:rPr>
              <a:t>c) Những người thừa kế theo di chúc </a:t>
            </a:r>
            <a:r>
              <a:rPr lang="en-US" sz="2000" smtClean="0">
                <a:solidFill>
                  <a:srgbClr val="FF0000"/>
                </a:solidFill>
                <a:latin typeface="Times New Roman" pitchFamily="18" charset="0"/>
                <a:cs typeface="Times New Roman" pitchFamily="18" charset="0"/>
              </a:rPr>
              <a:t>chết trước hoặc chết cùng thời điểm </a:t>
            </a:r>
            <a:r>
              <a:rPr lang="en-US" sz="2000" smtClean="0">
                <a:latin typeface="Times New Roman" pitchFamily="18" charset="0"/>
                <a:cs typeface="Times New Roman" pitchFamily="18" charset="0"/>
              </a:rPr>
              <a:t>với người lập di chúc; cơ quan, tổ chức được hưởng thừa kế theo di chúc </a:t>
            </a:r>
            <a:r>
              <a:rPr lang="en-US" sz="2000" smtClean="0">
                <a:solidFill>
                  <a:srgbClr val="FF0000"/>
                </a:solidFill>
                <a:latin typeface="Times New Roman" pitchFamily="18" charset="0"/>
                <a:cs typeface="Times New Roman" pitchFamily="18" charset="0"/>
              </a:rPr>
              <a:t>không còn tồn tại </a:t>
            </a:r>
            <a:r>
              <a:rPr lang="en-US" sz="2000" smtClean="0">
                <a:latin typeface="Times New Roman" pitchFamily="18" charset="0"/>
                <a:cs typeface="Times New Roman" pitchFamily="18" charset="0"/>
              </a:rPr>
              <a:t>vào thời điểm mở thừa kế;</a:t>
            </a:r>
          </a:p>
          <a:p>
            <a:pPr algn="just"/>
            <a:r>
              <a:rPr lang="en-US" sz="2000" smtClean="0">
                <a:latin typeface="Times New Roman" pitchFamily="18" charset="0"/>
                <a:cs typeface="Times New Roman" pitchFamily="18" charset="0"/>
              </a:rPr>
              <a:t>d) Những người được chỉ định làm người thừa kế theo di chúc mà </a:t>
            </a:r>
            <a:r>
              <a:rPr lang="en-US" sz="2000" smtClean="0">
                <a:solidFill>
                  <a:srgbClr val="FF0000"/>
                </a:solidFill>
                <a:latin typeface="Times New Roman" pitchFamily="18" charset="0"/>
                <a:cs typeface="Times New Roman" pitchFamily="18" charset="0"/>
              </a:rPr>
              <a:t>không có quyền hưởng di sản hoặc từ chối nhận di sản</a:t>
            </a:r>
            <a:r>
              <a:rPr lang="en-US" sz="2000" smtClean="0">
                <a:latin typeface="Times New Roman" pitchFamily="18" charset="0"/>
                <a:cs typeface="Times New Roman" pitchFamily="18" charset="0"/>
              </a:rPr>
              <a:t>.</a:t>
            </a:r>
          </a:p>
          <a:p>
            <a:pPr algn="just"/>
            <a:r>
              <a:rPr lang="en-US" sz="2000" smtClean="0">
                <a:latin typeface="Times New Roman" pitchFamily="18" charset="0"/>
                <a:cs typeface="Times New Roman" pitchFamily="18" charset="0"/>
              </a:rPr>
              <a:t>2. Thừa kế theo pháp luật cũng được áp dụng đối với các phần di sản sau đây:</a:t>
            </a:r>
          </a:p>
          <a:p>
            <a:pPr algn="just"/>
            <a:r>
              <a:rPr lang="en-US" sz="2000" smtClean="0">
                <a:solidFill>
                  <a:srgbClr val="FF0000"/>
                </a:solidFill>
                <a:latin typeface="Times New Roman" pitchFamily="18" charset="0"/>
                <a:cs typeface="Times New Roman" pitchFamily="18" charset="0"/>
              </a:rPr>
              <a:t>a) Phần di sản không được định đoạt trong di chúc;</a:t>
            </a:r>
          </a:p>
          <a:p>
            <a:pPr algn="just"/>
            <a:r>
              <a:rPr lang="en-US" sz="2000" smtClean="0">
                <a:solidFill>
                  <a:srgbClr val="FF0000"/>
                </a:solidFill>
                <a:latin typeface="Times New Roman" pitchFamily="18" charset="0"/>
                <a:cs typeface="Times New Roman" pitchFamily="18" charset="0"/>
              </a:rPr>
              <a:t>b) Phần di sản có liên quan đến phần của di chúc không có hiệu lực pháp luật;</a:t>
            </a:r>
          </a:p>
          <a:p>
            <a:pPr algn="just"/>
            <a:r>
              <a:rPr lang="en-US" sz="2000" smtClean="0">
                <a:latin typeface="Times New Roman" pitchFamily="18" charset="0"/>
                <a:cs typeface="Times New Roman" pitchFamily="18" charset="0"/>
              </a:rPr>
              <a:t>c) Phần di sản có liên quan đến người được thừa kế theo di chúc nhưng họ </a:t>
            </a:r>
            <a:r>
              <a:rPr lang="en-US" sz="2000" smtClean="0">
                <a:solidFill>
                  <a:srgbClr val="FF0000"/>
                </a:solidFill>
                <a:latin typeface="Times New Roman" pitchFamily="18" charset="0"/>
                <a:cs typeface="Times New Roman" pitchFamily="18" charset="0"/>
              </a:rPr>
              <a:t>không có quyền hưởng di sản, từ chối nhận di sản, chết trước hoặc chết cùng thời điểm</a:t>
            </a:r>
            <a:r>
              <a:rPr lang="en-US" sz="2000" smtClean="0">
                <a:latin typeface="Times New Roman" pitchFamily="18" charset="0"/>
                <a:cs typeface="Times New Roman" pitchFamily="18" charset="0"/>
              </a:rPr>
              <a:t> với người lập di chúc; liên quan đến cơ quan, tổ chức được hưởng di sản theo di chúc, nhưng không còn tồn tại vào thời điểm mở thừa kế.</a:t>
            </a:r>
          </a:p>
          <a:p>
            <a:pPr marL="342900" indent="-342900"/>
            <a:endParaRPr lang="en-US" sz="2800" b="1" smtClean="0">
              <a:latin typeface="Times New Roman" pitchFamily="18" charset="0"/>
              <a:cs typeface="Times New Roman" pitchFamily="18" charset="0"/>
            </a:endParaRPr>
          </a:p>
        </p:txBody>
      </p:sp>
      <p:pic>
        <p:nvPicPr>
          <p:cNvPr id="5" name="Picture 4" descr="25.jpg"/>
          <p:cNvPicPr>
            <a:picLocks noChangeAspect="1"/>
          </p:cNvPicPr>
          <p:nvPr/>
        </p:nvPicPr>
        <p:blipFill>
          <a:blip r:embed="rId2"/>
          <a:stretch>
            <a:fillRect/>
          </a:stretch>
        </p:blipFill>
        <p:spPr>
          <a:xfrm>
            <a:off x="6934200" y="304799"/>
            <a:ext cx="1933575" cy="131393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838200" y="1219200"/>
            <a:ext cx="8153400" cy="3539430"/>
          </a:xfrm>
          <a:prstGeom prst="rect">
            <a:avLst/>
          </a:prstGeom>
          <a:noFill/>
        </p:spPr>
        <p:txBody>
          <a:bodyPr wrap="square" rtlCol="0">
            <a:spAutoFit/>
          </a:bodyPr>
          <a:lstStyle/>
          <a:p>
            <a:pPr marL="342900" indent="-342900"/>
            <a:r>
              <a:rPr lang="en-US" sz="2800" b="1" smtClean="0">
                <a:latin typeface="Times New Roman" pitchFamily="18" charset="0"/>
                <a:cs typeface="Times New Roman" pitchFamily="18" charset="0"/>
              </a:rPr>
              <a:t>4. Thừa kế theo pháp luật</a:t>
            </a:r>
          </a:p>
          <a:p>
            <a:pPr algn="just"/>
            <a:r>
              <a:rPr lang="en-US" sz="2400" b="1" smtClean="0">
                <a:latin typeface="Times New Roman" pitchFamily="18" charset="0"/>
                <a:cs typeface="Times New Roman" pitchFamily="18" charset="0"/>
              </a:rPr>
              <a:t>Điều 652. Thừa kế thế vị</a:t>
            </a:r>
            <a:endParaRPr lang="en-US" sz="2400" smtClean="0">
              <a:latin typeface="Times New Roman" pitchFamily="18" charset="0"/>
              <a:cs typeface="Times New Roman" pitchFamily="18" charset="0"/>
            </a:endParaRPr>
          </a:p>
          <a:p>
            <a:pPr algn="just"/>
            <a:r>
              <a:rPr lang="en-US" sz="2400" smtClean="0">
                <a:latin typeface="Times New Roman" pitchFamily="18" charset="0"/>
                <a:cs typeface="Times New Roman" pitchFamily="18" charset="0"/>
              </a:rPr>
              <a:t>Trường hợp </a:t>
            </a:r>
            <a:r>
              <a:rPr lang="en-US" sz="2400" smtClean="0">
                <a:solidFill>
                  <a:srgbClr val="FF0000"/>
                </a:solidFill>
                <a:latin typeface="Times New Roman" pitchFamily="18" charset="0"/>
                <a:cs typeface="Times New Roman" pitchFamily="18" charset="0"/>
              </a:rPr>
              <a:t>con của người để lại di sản </a:t>
            </a:r>
            <a:r>
              <a:rPr lang="en-US" sz="2400" smtClean="0">
                <a:latin typeface="Times New Roman" pitchFamily="18" charset="0"/>
                <a:cs typeface="Times New Roman" pitchFamily="18" charset="0"/>
              </a:rPr>
              <a:t>chết trước hoặc cùng một thời điểm với người để lại di sản </a:t>
            </a:r>
            <a:r>
              <a:rPr lang="en-US" sz="2400" smtClean="0">
                <a:solidFill>
                  <a:srgbClr val="FF0000"/>
                </a:solidFill>
                <a:latin typeface="Times New Roman" pitchFamily="18" charset="0"/>
                <a:cs typeface="Times New Roman" pitchFamily="18" charset="0"/>
              </a:rPr>
              <a:t>thì cháu được hưởng </a:t>
            </a:r>
            <a:r>
              <a:rPr lang="en-US" sz="2400" smtClean="0">
                <a:latin typeface="Times New Roman" pitchFamily="18" charset="0"/>
                <a:cs typeface="Times New Roman" pitchFamily="18" charset="0"/>
              </a:rPr>
              <a:t>phần di sản mà cha hoặc mẹ của cháu được hưởng nếu còn sống; nếu </a:t>
            </a:r>
            <a:r>
              <a:rPr lang="en-US" sz="2400" smtClean="0">
                <a:solidFill>
                  <a:srgbClr val="FF0000"/>
                </a:solidFill>
                <a:latin typeface="Times New Roman" pitchFamily="18" charset="0"/>
                <a:cs typeface="Times New Roman" pitchFamily="18" charset="0"/>
              </a:rPr>
              <a:t>cháu cũng chết trước hoặc cùng một thời điểm </a:t>
            </a:r>
            <a:r>
              <a:rPr lang="en-US" sz="2400" smtClean="0">
                <a:latin typeface="Times New Roman" pitchFamily="18" charset="0"/>
                <a:cs typeface="Times New Roman" pitchFamily="18" charset="0"/>
              </a:rPr>
              <a:t>với người để lại di sản thì </a:t>
            </a:r>
            <a:r>
              <a:rPr lang="en-US" sz="2400" smtClean="0">
                <a:solidFill>
                  <a:srgbClr val="FF0000"/>
                </a:solidFill>
                <a:latin typeface="Times New Roman" pitchFamily="18" charset="0"/>
                <a:cs typeface="Times New Roman" pitchFamily="18" charset="0"/>
              </a:rPr>
              <a:t>chắt được hưởng phần di sản </a:t>
            </a:r>
            <a:r>
              <a:rPr lang="en-US" sz="2400" smtClean="0">
                <a:latin typeface="Times New Roman" pitchFamily="18" charset="0"/>
                <a:cs typeface="Times New Roman" pitchFamily="18" charset="0"/>
              </a:rPr>
              <a:t>mà cha hoặc mẹ của chắt được hưởng nếu còn sống.</a:t>
            </a:r>
          </a:p>
          <a:p>
            <a:pPr marL="342900" indent="-342900"/>
            <a:endParaRPr lang="en-US" sz="2800" b="1" smtClean="0">
              <a:latin typeface="Times New Roman" pitchFamily="18" charset="0"/>
              <a:cs typeface="Times New Roman" pitchFamily="18" charset="0"/>
            </a:endParaRPr>
          </a:p>
        </p:txBody>
      </p:sp>
      <p:pic>
        <p:nvPicPr>
          <p:cNvPr id="6" name="Picture 5" descr="3.png"/>
          <p:cNvPicPr>
            <a:picLocks noChangeAspect="1"/>
          </p:cNvPicPr>
          <p:nvPr/>
        </p:nvPicPr>
        <p:blipFill>
          <a:blip r:embed="rId2"/>
          <a:stretch>
            <a:fillRect/>
          </a:stretch>
        </p:blipFill>
        <p:spPr>
          <a:xfrm>
            <a:off x="2514600" y="4257675"/>
            <a:ext cx="5410200" cy="2143125"/>
          </a:xfrm>
          <a:prstGeom prst="rect">
            <a:avLst/>
          </a:prstGeom>
        </p:spPr>
      </p:pic>
      <p:pic>
        <p:nvPicPr>
          <p:cNvPr id="8" name="Picture 7" descr="13.jpg"/>
          <p:cNvPicPr>
            <a:picLocks noChangeAspect="1"/>
          </p:cNvPicPr>
          <p:nvPr/>
        </p:nvPicPr>
        <p:blipFill>
          <a:blip r:embed="rId3"/>
          <a:stretch>
            <a:fillRect/>
          </a:stretch>
        </p:blipFill>
        <p:spPr>
          <a:xfrm>
            <a:off x="6553200" y="304800"/>
            <a:ext cx="2206854" cy="1712519"/>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219200"/>
            <a:ext cx="7924800" cy="5324535"/>
          </a:xfrm>
          <a:prstGeom prst="rect">
            <a:avLst/>
          </a:prstGeom>
          <a:noFill/>
        </p:spPr>
        <p:txBody>
          <a:bodyPr wrap="square" rtlCol="0">
            <a:spAutoFit/>
          </a:bodyPr>
          <a:lstStyle/>
          <a:p>
            <a:pPr marL="342900" indent="-342900"/>
            <a:r>
              <a:rPr lang="en-US" sz="2800" b="1" smtClean="0">
                <a:latin typeface="Times New Roman" pitchFamily="18" charset="0"/>
                <a:cs typeface="Times New Roman" pitchFamily="18" charset="0"/>
              </a:rPr>
              <a:t>5. Thanh toán và phân chia di sản</a:t>
            </a:r>
          </a:p>
          <a:p>
            <a:r>
              <a:rPr lang="en-US" sz="2400" b="1" smtClean="0">
                <a:latin typeface="Times New Roman" pitchFamily="18" charset="0"/>
                <a:cs typeface="Times New Roman" pitchFamily="18" charset="0"/>
              </a:rPr>
              <a:t>Điều 658. Thứ tự ưu tiên thanh toán</a:t>
            </a:r>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Các nghĩa vụ tài sản và các khoản chi phí liên quan đến thừa kế được thanh toán theo thứ tự sau đây:</a:t>
            </a:r>
          </a:p>
          <a:p>
            <a:r>
              <a:rPr lang="en-US" sz="2400" smtClean="0">
                <a:latin typeface="Times New Roman" pitchFamily="18" charset="0"/>
                <a:cs typeface="Times New Roman" pitchFamily="18" charset="0"/>
              </a:rPr>
              <a:t>1. Chi phí hợp lý theo tập quán cho việc mai táng.</a:t>
            </a:r>
          </a:p>
          <a:p>
            <a:r>
              <a:rPr lang="en-US" sz="2400" smtClean="0">
                <a:latin typeface="Times New Roman" pitchFamily="18" charset="0"/>
                <a:cs typeface="Times New Roman" pitchFamily="18" charset="0"/>
              </a:rPr>
              <a:t>2. Tiền cấp dưỡng còn thiếu.</a:t>
            </a:r>
          </a:p>
          <a:p>
            <a:r>
              <a:rPr lang="en-US" sz="2400" smtClean="0">
                <a:latin typeface="Times New Roman" pitchFamily="18" charset="0"/>
                <a:cs typeface="Times New Roman" pitchFamily="18" charset="0"/>
              </a:rPr>
              <a:t>3. Chi phí cho việc bảo quản di sản.</a:t>
            </a:r>
          </a:p>
          <a:p>
            <a:r>
              <a:rPr lang="en-US" sz="2400" smtClean="0">
                <a:latin typeface="Times New Roman" pitchFamily="18" charset="0"/>
                <a:cs typeface="Times New Roman" pitchFamily="18" charset="0"/>
              </a:rPr>
              <a:t>4. Tiền trợ cấp cho người sống nương nhờ.</a:t>
            </a:r>
          </a:p>
          <a:p>
            <a:r>
              <a:rPr lang="en-US" sz="2400" smtClean="0">
                <a:latin typeface="Times New Roman" pitchFamily="18" charset="0"/>
                <a:cs typeface="Times New Roman" pitchFamily="18" charset="0"/>
              </a:rPr>
              <a:t>5. Tiền công lao động.</a:t>
            </a:r>
          </a:p>
          <a:p>
            <a:r>
              <a:rPr lang="en-US" sz="2400" smtClean="0">
                <a:latin typeface="Times New Roman" pitchFamily="18" charset="0"/>
                <a:cs typeface="Times New Roman" pitchFamily="18" charset="0"/>
              </a:rPr>
              <a:t>6. Tiền bồi thường thiệt hại.</a:t>
            </a:r>
          </a:p>
          <a:p>
            <a:r>
              <a:rPr lang="en-US" sz="2400" smtClean="0">
                <a:latin typeface="Times New Roman" pitchFamily="18" charset="0"/>
                <a:cs typeface="Times New Roman" pitchFamily="18" charset="0"/>
              </a:rPr>
              <a:t>7. Thuế và các khoản phải nộp khác vào ngân sách nhà nước.</a:t>
            </a:r>
          </a:p>
          <a:p>
            <a:r>
              <a:rPr lang="en-US" sz="2400" smtClean="0">
                <a:latin typeface="Times New Roman" pitchFamily="18" charset="0"/>
                <a:cs typeface="Times New Roman" pitchFamily="18" charset="0"/>
              </a:rPr>
              <a:t>8. Các khoản nợ khác đối với cá nhân, pháp nhân.</a:t>
            </a:r>
          </a:p>
          <a:p>
            <a:r>
              <a:rPr lang="en-US" sz="2400" smtClean="0">
                <a:latin typeface="Times New Roman" pitchFamily="18" charset="0"/>
                <a:cs typeface="Times New Roman" pitchFamily="18" charset="0"/>
              </a:rPr>
              <a:t>9. Tiền phạt.</a:t>
            </a:r>
          </a:p>
          <a:p>
            <a:r>
              <a:rPr lang="en-US" sz="2400" smtClean="0">
                <a:latin typeface="Times New Roman" pitchFamily="18" charset="0"/>
                <a:cs typeface="Times New Roman" pitchFamily="18" charset="0"/>
              </a:rPr>
              <a:t>10. Các chi phí khác.</a:t>
            </a:r>
            <a:endParaRPr lang="en-US" sz="2400">
              <a:latin typeface="Times New Roman" pitchFamily="18" charset="0"/>
              <a:cs typeface="Times New Roman" pitchFamily="18" charset="0"/>
            </a:endParaRPr>
          </a:p>
        </p:txBody>
      </p:sp>
      <p:pic>
        <p:nvPicPr>
          <p:cNvPr id="6" name="Picture 5" descr="14.jpg"/>
          <p:cNvPicPr>
            <a:picLocks noChangeAspect="1"/>
          </p:cNvPicPr>
          <p:nvPr/>
        </p:nvPicPr>
        <p:blipFill>
          <a:blip r:embed="rId2"/>
          <a:stretch>
            <a:fillRect/>
          </a:stretch>
        </p:blipFill>
        <p:spPr>
          <a:xfrm>
            <a:off x="6629400" y="381000"/>
            <a:ext cx="2114550" cy="1762125"/>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219201"/>
            <a:ext cx="7924800" cy="954107"/>
          </a:xfrm>
          <a:prstGeom prst="rect">
            <a:avLst/>
          </a:prstGeom>
          <a:noFill/>
        </p:spPr>
        <p:txBody>
          <a:bodyPr wrap="square" rtlCol="0">
            <a:spAutoFit/>
          </a:bodyPr>
          <a:lstStyle/>
          <a:p>
            <a:pPr marL="342900" indent="-342900"/>
            <a:r>
              <a:rPr lang="en-US" sz="2800" b="1" smtClean="0">
                <a:latin typeface="Times New Roman" pitchFamily="18" charset="0"/>
                <a:cs typeface="Times New Roman" pitchFamily="18" charset="0"/>
              </a:rPr>
              <a:t>6. Bài tập chia thừa kế</a:t>
            </a:r>
          </a:p>
          <a:p>
            <a:pPr marL="342900" indent="-342900"/>
            <a:endParaRPr lang="en-US" sz="2800" b="1" smtClean="0">
              <a:latin typeface="Times New Roman" pitchFamily="18" charset="0"/>
              <a:cs typeface="Times New Roman" pitchFamily="18" charset="0"/>
            </a:endParaRPr>
          </a:p>
        </p:txBody>
      </p:sp>
      <p:pic>
        <p:nvPicPr>
          <p:cNvPr id="5" name="Picture 4" descr="25.jpg"/>
          <p:cNvPicPr>
            <a:picLocks noChangeAspect="1"/>
          </p:cNvPicPr>
          <p:nvPr/>
        </p:nvPicPr>
        <p:blipFill>
          <a:blip r:embed="rId2"/>
          <a:stretch>
            <a:fillRect/>
          </a:stretch>
        </p:blipFill>
        <p:spPr>
          <a:xfrm>
            <a:off x="6400800" y="304800"/>
            <a:ext cx="2466975" cy="1676400"/>
          </a:xfrm>
          <a:prstGeom prst="rect">
            <a:avLst/>
          </a:prstGeom>
        </p:spPr>
      </p:pic>
      <p:grpSp>
        <p:nvGrpSpPr>
          <p:cNvPr id="20" name="Group 19"/>
          <p:cNvGrpSpPr/>
          <p:nvPr/>
        </p:nvGrpSpPr>
        <p:grpSpPr>
          <a:xfrm>
            <a:off x="1295400" y="1752600"/>
            <a:ext cx="7239000" cy="4724400"/>
            <a:chOff x="1295400" y="1752600"/>
            <a:chExt cx="7239000" cy="4724400"/>
          </a:xfrm>
        </p:grpSpPr>
        <p:grpSp>
          <p:nvGrpSpPr>
            <p:cNvPr id="17" name="Group 16"/>
            <p:cNvGrpSpPr/>
            <p:nvPr/>
          </p:nvGrpSpPr>
          <p:grpSpPr>
            <a:xfrm>
              <a:off x="1295400" y="1752600"/>
              <a:ext cx="7239000" cy="4724400"/>
              <a:chOff x="1295400" y="1752600"/>
              <a:chExt cx="7239000" cy="4724400"/>
            </a:xfrm>
          </p:grpSpPr>
          <p:sp>
            <p:nvSpPr>
              <p:cNvPr id="8" name="Rectangle 7"/>
              <p:cNvSpPr/>
              <p:nvPr/>
            </p:nvSpPr>
            <p:spPr>
              <a:xfrm>
                <a:off x="3505200" y="1752600"/>
                <a:ext cx="2514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itchFamily="18" charset="0"/>
                    <a:cs typeface="Times New Roman" pitchFamily="18" charset="0"/>
                  </a:rPr>
                  <a:t>B1: Vẽ sơ đồ phả hệ</a:t>
                </a:r>
                <a:endParaRPr lang="en-US" b="1">
                  <a:latin typeface="Times New Roman" pitchFamily="18" charset="0"/>
                  <a:cs typeface="Times New Roman" pitchFamily="18" charset="0"/>
                </a:endParaRPr>
              </a:p>
            </p:txBody>
          </p:sp>
          <p:sp>
            <p:nvSpPr>
              <p:cNvPr id="9" name="Rectangle 8"/>
              <p:cNvSpPr/>
              <p:nvPr/>
            </p:nvSpPr>
            <p:spPr>
              <a:xfrm>
                <a:off x="3505200" y="2362200"/>
                <a:ext cx="2514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itchFamily="18" charset="0"/>
                    <a:cs typeface="Times New Roman" pitchFamily="18" charset="0"/>
                  </a:rPr>
                  <a:t>B2: Xác định di sản</a:t>
                </a:r>
                <a:endParaRPr lang="en-US" b="1">
                  <a:latin typeface="Times New Roman" pitchFamily="18" charset="0"/>
                  <a:cs typeface="Times New Roman" pitchFamily="18" charset="0"/>
                </a:endParaRPr>
              </a:p>
            </p:txBody>
          </p:sp>
          <p:sp>
            <p:nvSpPr>
              <p:cNvPr id="10" name="Rectangle 9"/>
              <p:cNvSpPr/>
              <p:nvPr/>
            </p:nvSpPr>
            <p:spPr>
              <a:xfrm>
                <a:off x="3505200" y="2971800"/>
                <a:ext cx="2514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itchFamily="18" charset="0"/>
                    <a:cs typeface="Times New Roman" pitchFamily="18" charset="0"/>
                  </a:rPr>
                  <a:t>B3: Xác định có di chúc/ không có di chúc</a:t>
                </a:r>
                <a:endParaRPr lang="en-US" b="1">
                  <a:latin typeface="Times New Roman" pitchFamily="18" charset="0"/>
                  <a:cs typeface="Times New Roman" pitchFamily="18" charset="0"/>
                </a:endParaRPr>
              </a:p>
            </p:txBody>
          </p:sp>
          <p:sp>
            <p:nvSpPr>
              <p:cNvPr id="11" name="Rectangle 10"/>
              <p:cNvSpPr/>
              <p:nvPr/>
            </p:nvSpPr>
            <p:spPr>
              <a:xfrm>
                <a:off x="1295400" y="37338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itchFamily="18" charset="0"/>
                    <a:cs typeface="Times New Roman" pitchFamily="18" charset="0"/>
                  </a:rPr>
                  <a:t>Chia Di sản theo Di chúc</a:t>
                </a:r>
                <a:endParaRPr lang="en-US" b="1">
                  <a:latin typeface="Times New Roman" pitchFamily="18" charset="0"/>
                  <a:cs typeface="Times New Roman" pitchFamily="18" charset="0"/>
                </a:endParaRPr>
              </a:p>
            </p:txBody>
          </p:sp>
          <p:sp>
            <p:nvSpPr>
              <p:cNvPr id="12" name="Rectangle 11"/>
              <p:cNvSpPr/>
              <p:nvPr/>
            </p:nvSpPr>
            <p:spPr>
              <a:xfrm>
                <a:off x="5410200" y="3733800"/>
                <a:ext cx="3124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itchFamily="18" charset="0"/>
                    <a:cs typeface="Times New Roman" pitchFamily="18" charset="0"/>
                  </a:rPr>
                  <a:t>Chia Di sản theo Pháp luật</a:t>
                </a:r>
                <a:endParaRPr lang="en-US" b="1">
                  <a:latin typeface="Times New Roman" pitchFamily="18" charset="0"/>
                  <a:cs typeface="Times New Roman" pitchFamily="18" charset="0"/>
                </a:endParaRPr>
              </a:p>
            </p:txBody>
          </p:sp>
          <p:sp>
            <p:nvSpPr>
              <p:cNvPr id="14" name="Rectangle 13"/>
              <p:cNvSpPr/>
              <p:nvPr/>
            </p:nvSpPr>
            <p:spPr>
              <a:xfrm>
                <a:off x="3581400" y="5410200"/>
                <a:ext cx="2514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itchFamily="18" charset="0"/>
                    <a:cs typeface="Times New Roman" pitchFamily="18" charset="0"/>
                  </a:rPr>
                  <a:t>B4: kết quả cuối cùng</a:t>
                </a:r>
              </a:p>
              <a:p>
                <a:pPr algn="ctr"/>
                <a:r>
                  <a:rPr lang="en-US" b="1" smtClean="0">
                    <a:latin typeface="Times New Roman" pitchFamily="18" charset="0"/>
                    <a:cs typeface="Times New Roman" pitchFamily="18" charset="0"/>
                  </a:rPr>
                  <a:t>Xác định phần tài sản mỗi người thừa kế được hưởng cuối cùng</a:t>
                </a:r>
                <a:endParaRPr lang="en-US" b="1">
                  <a:latin typeface="Times New Roman" pitchFamily="18" charset="0"/>
                  <a:cs typeface="Times New Roman" pitchFamily="18" charset="0"/>
                </a:endParaRPr>
              </a:p>
            </p:txBody>
          </p:sp>
          <p:sp>
            <p:nvSpPr>
              <p:cNvPr id="15" name="Rectangle 14"/>
              <p:cNvSpPr/>
              <p:nvPr/>
            </p:nvSpPr>
            <p:spPr>
              <a:xfrm>
                <a:off x="1295400" y="4419600"/>
                <a:ext cx="2895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itchFamily="18" charset="0"/>
                    <a:cs typeface="Times New Roman" pitchFamily="18" charset="0"/>
                  </a:rPr>
                  <a:t>Lưu ý các đối tượng được hưởng thừa kế không phụ thuộc nội dung di chúc</a:t>
                </a:r>
                <a:endParaRPr lang="en-US" b="1">
                  <a:latin typeface="Times New Roman" pitchFamily="18" charset="0"/>
                  <a:cs typeface="Times New Roman" pitchFamily="18" charset="0"/>
                </a:endParaRPr>
              </a:p>
            </p:txBody>
          </p:sp>
          <p:sp>
            <p:nvSpPr>
              <p:cNvPr id="16" name="Rectangle 15"/>
              <p:cNvSpPr/>
              <p:nvPr/>
            </p:nvSpPr>
            <p:spPr>
              <a:xfrm>
                <a:off x="5486400" y="4419600"/>
                <a:ext cx="3048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itchFamily="18" charset="0"/>
                    <a:cs typeface="Times New Roman" pitchFamily="18" charset="0"/>
                  </a:rPr>
                  <a:t>Lưu ý các đối tượng được hưởng thừa kế kế vị</a:t>
                </a:r>
                <a:endParaRPr lang="en-US" b="1">
                  <a:latin typeface="Times New Roman" pitchFamily="18" charset="0"/>
                  <a:cs typeface="Times New Roman" pitchFamily="18" charset="0"/>
                </a:endParaRPr>
              </a:p>
            </p:txBody>
          </p:sp>
        </p:grpSp>
        <p:sp>
          <p:nvSpPr>
            <p:cNvPr id="18" name="Bent-Up Arrow 17"/>
            <p:cNvSpPr/>
            <p:nvPr/>
          </p:nvSpPr>
          <p:spPr>
            <a:xfrm rot="10800000">
              <a:off x="2209800" y="3200400"/>
              <a:ext cx="1295399" cy="381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Up Arrow 18"/>
            <p:cNvSpPr/>
            <p:nvPr/>
          </p:nvSpPr>
          <p:spPr>
            <a:xfrm rot="10800000" flipH="1">
              <a:off x="6019800" y="3200400"/>
              <a:ext cx="1447800" cy="381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219201"/>
            <a:ext cx="7924800" cy="954107"/>
          </a:xfrm>
          <a:prstGeom prst="rect">
            <a:avLst/>
          </a:prstGeom>
          <a:noFill/>
        </p:spPr>
        <p:txBody>
          <a:bodyPr wrap="square" rtlCol="0">
            <a:spAutoFit/>
          </a:bodyPr>
          <a:lstStyle/>
          <a:p>
            <a:pPr marL="342900" indent="-342900"/>
            <a:r>
              <a:rPr lang="en-US" sz="2800" b="1" smtClean="0">
                <a:latin typeface="Times New Roman" pitchFamily="18" charset="0"/>
                <a:cs typeface="Times New Roman" pitchFamily="18" charset="0"/>
              </a:rPr>
              <a:t>6. Bài tập chia thừa kế</a:t>
            </a:r>
          </a:p>
          <a:p>
            <a:pPr marL="342900" indent="-342900"/>
            <a:endParaRPr lang="en-US" sz="2800" b="1" smtClean="0">
              <a:latin typeface="Times New Roman" pitchFamily="18" charset="0"/>
              <a:cs typeface="Times New Roman" pitchFamily="18" charset="0"/>
            </a:endParaRPr>
          </a:p>
        </p:txBody>
      </p:sp>
      <p:pic>
        <p:nvPicPr>
          <p:cNvPr id="17" name="Picture 16" descr="cacbuocchiathuke.jpg"/>
          <p:cNvPicPr>
            <a:picLocks noChangeAspect="1"/>
          </p:cNvPicPr>
          <p:nvPr/>
        </p:nvPicPr>
        <p:blipFill>
          <a:blip r:embed="rId2"/>
          <a:stretch>
            <a:fillRect/>
          </a:stretch>
        </p:blipFill>
        <p:spPr>
          <a:xfrm>
            <a:off x="4572000" y="381000"/>
            <a:ext cx="4343400" cy="609600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III. Quyền thừa kế</a:t>
            </a:r>
            <a:endParaRPr lang="en-US" sz="2600" b="1">
              <a:latin typeface="Times New Roman" pitchFamily="18" charset="0"/>
              <a:cs typeface="Times New Roman" pitchFamily="18" charset="0"/>
            </a:endParaRPr>
          </a:p>
        </p:txBody>
      </p:sp>
      <p:sp>
        <p:nvSpPr>
          <p:cNvPr id="7" name="TextBox 6"/>
          <p:cNvSpPr txBox="1"/>
          <p:nvPr/>
        </p:nvSpPr>
        <p:spPr>
          <a:xfrm>
            <a:off x="914400" y="1219200"/>
            <a:ext cx="7924800" cy="5262979"/>
          </a:xfrm>
          <a:prstGeom prst="rect">
            <a:avLst/>
          </a:prstGeom>
          <a:noFill/>
        </p:spPr>
        <p:txBody>
          <a:bodyPr wrap="square" rtlCol="0">
            <a:spAutoFit/>
          </a:bodyPr>
          <a:lstStyle/>
          <a:p>
            <a:pPr marL="342900" indent="-342900"/>
            <a:r>
              <a:rPr lang="en-US" sz="2800" b="1" smtClean="0">
                <a:latin typeface="Times New Roman" pitchFamily="18" charset="0"/>
                <a:cs typeface="Times New Roman" pitchFamily="18" charset="0"/>
              </a:rPr>
              <a:t>6. Bài tập chia thừa kế</a:t>
            </a:r>
          </a:p>
          <a:p>
            <a:pPr marL="342900" indent="-342900"/>
            <a:endParaRPr lang="en-US" sz="2800" b="1" smtClean="0">
              <a:latin typeface="Times New Roman" pitchFamily="18" charset="0"/>
              <a:cs typeface="Times New Roman" pitchFamily="18" charset="0"/>
            </a:endParaRPr>
          </a:p>
          <a:p>
            <a:pPr marL="514350" indent="-514350">
              <a:buAutoNum type="arabicPeriod"/>
            </a:pPr>
            <a:r>
              <a:rPr lang="en-US" sz="2800" b="1" smtClean="0">
                <a:latin typeface="Times New Roman" pitchFamily="18" charset="0"/>
                <a:cs typeface="Times New Roman" pitchFamily="18" charset="0"/>
              </a:rPr>
              <a:t>A và B là hai vợ chồng, có tài sản chung là 1 tỷ. Có 3 đứa con, C,D,E. A chết không để lại di chúc. Chia thừa kế.`</a:t>
            </a:r>
          </a:p>
          <a:p>
            <a:pPr marL="342900" indent="-342900">
              <a:buAutoNum type="arabicPeriod"/>
            </a:pPr>
            <a:r>
              <a:rPr lang="en-US" sz="2800" b="1" smtClean="0">
                <a:latin typeface="Times New Roman" pitchFamily="18" charset="0"/>
                <a:cs typeface="Times New Roman" pitchFamily="18" charset="0"/>
              </a:rPr>
              <a:t>A và B là hai vợ chồng, A có tài sản riêng là 1 tỷ, tài sản chung giữa A và B là 1 tỷ. A chết, để lại di chúc cho cha mẹ của A là C và D, con là E và F mỗi người một phần bằng nhau. Chia thừa kế</a:t>
            </a:r>
          </a:p>
          <a:p>
            <a:pPr marL="342900" indent="-342900">
              <a:buAutoNum type="arabicPeriod"/>
            </a:pPr>
            <a:r>
              <a:rPr lang="en-US" sz="2800" b="1" smtClean="0">
                <a:latin typeface="Times New Roman" pitchFamily="18" charset="0"/>
                <a:cs typeface="Times New Roman" pitchFamily="18" charset="0"/>
              </a:rPr>
              <a:t>A chết, để lại di sản 900 triệu. A có vợ là B và hai con là C, D. D chết trước A 1 tháng và có 2 con là E,F. Chia thừa kế.</a:t>
            </a:r>
            <a:endParaRPr lang="en-US" smtClean="0">
              <a:latin typeface="Times New Roman" pitchFamily="18" charset="0"/>
              <a:cs typeface="Times New Roman" pitchFamily="18" charset="0"/>
            </a:endParaRPr>
          </a:p>
        </p:txBody>
      </p:sp>
      <p:pic>
        <p:nvPicPr>
          <p:cNvPr id="5" name="Picture 4" descr="25.jpg"/>
          <p:cNvPicPr>
            <a:picLocks noChangeAspect="1"/>
          </p:cNvPicPr>
          <p:nvPr/>
        </p:nvPicPr>
        <p:blipFill>
          <a:blip r:embed="rId2"/>
          <a:stretch>
            <a:fillRect/>
          </a:stretch>
        </p:blipFill>
        <p:spPr>
          <a:xfrm>
            <a:off x="6400800" y="304800"/>
            <a:ext cx="2466975" cy="1676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1219200" y="1371600"/>
            <a:ext cx="6858000" cy="523220"/>
          </a:xfrm>
          <a:prstGeom prst="rect">
            <a:avLst/>
          </a:prstGeom>
          <a:noFill/>
        </p:spPr>
        <p:txBody>
          <a:bodyPr wrap="square" rtlCol="0">
            <a:spAutoFit/>
          </a:bodyPr>
          <a:lstStyle/>
          <a:p>
            <a:r>
              <a:rPr lang="en-US" sz="2800" b="1" smtClean="0">
                <a:latin typeface="Times New Roman" pitchFamily="18" charset="0"/>
                <a:cs typeface="Times New Roman" pitchFamily="18" charset="0"/>
              </a:rPr>
              <a:t>4. Nguyên tắc cơ bản của pháp luật dân sự</a:t>
            </a:r>
            <a:endParaRPr lang="en-US" sz="2800" b="1">
              <a:latin typeface="Times New Roman" pitchFamily="18" charset="0"/>
              <a:cs typeface="Times New Roman" pitchFamily="18" charset="0"/>
            </a:endParaRPr>
          </a:p>
        </p:txBody>
      </p:sp>
      <p:graphicFrame>
        <p:nvGraphicFramePr>
          <p:cNvPr id="10" name="Diagram 9"/>
          <p:cNvGraphicFramePr/>
          <p:nvPr/>
        </p:nvGraphicFramePr>
        <p:xfrm>
          <a:off x="838200" y="1981200"/>
          <a:ext cx="80772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990600" y="1371600"/>
            <a:ext cx="7924800" cy="523220"/>
          </a:xfrm>
          <a:prstGeom prst="rect">
            <a:avLst/>
          </a:prstGeom>
          <a:noFill/>
        </p:spPr>
        <p:txBody>
          <a:bodyPr wrap="square" rtlCol="0">
            <a:spAutoFit/>
          </a:bodyPr>
          <a:lstStyle/>
          <a:p>
            <a:r>
              <a:rPr lang="en-US" sz="2800" b="1" smtClean="0">
                <a:latin typeface="Times New Roman" pitchFamily="18" charset="0"/>
                <a:cs typeface="Times New Roman" pitchFamily="18" charset="0"/>
              </a:rPr>
              <a:t>5. Phương pháp điều chỉnh của ngành luật dân sự</a:t>
            </a:r>
            <a:endParaRPr lang="en-US" sz="2800" b="1">
              <a:latin typeface="Times New Roman" pitchFamily="18" charset="0"/>
              <a:cs typeface="Times New Roman" pitchFamily="18" charset="0"/>
            </a:endParaRPr>
          </a:p>
        </p:txBody>
      </p:sp>
      <p:graphicFrame>
        <p:nvGraphicFramePr>
          <p:cNvPr id="6" name="Diagram 5"/>
          <p:cNvGraphicFramePr/>
          <p:nvPr/>
        </p:nvGraphicFramePr>
        <p:xfrm>
          <a:off x="1371600" y="1828800"/>
          <a:ext cx="6934200"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3.jpg"/>
          <p:cNvPicPr>
            <a:picLocks noChangeAspect="1"/>
          </p:cNvPicPr>
          <p:nvPr/>
        </p:nvPicPr>
        <p:blipFill>
          <a:blip r:embed="rId2"/>
          <a:stretch>
            <a:fillRect/>
          </a:stretch>
        </p:blipFill>
        <p:spPr>
          <a:xfrm>
            <a:off x="6858000" y="1981200"/>
            <a:ext cx="2095500" cy="1600200"/>
          </a:xfrm>
          <a:prstGeom prst="rect">
            <a:avLst/>
          </a:prstGeom>
        </p:spPr>
      </p:pic>
      <p:pic>
        <p:nvPicPr>
          <p:cNvPr id="13" name="Picture 12" descr="2.jpg"/>
          <p:cNvPicPr>
            <a:picLocks noChangeAspect="1"/>
          </p:cNvPicPr>
          <p:nvPr/>
        </p:nvPicPr>
        <p:blipFill>
          <a:blip r:embed="rId3"/>
          <a:stretch>
            <a:fillRect/>
          </a:stretch>
        </p:blipFill>
        <p:spPr>
          <a:xfrm>
            <a:off x="457200" y="1752600"/>
            <a:ext cx="2390775" cy="1914525"/>
          </a:xfrm>
          <a:prstGeom prst="rect">
            <a:avLst/>
          </a:prstGeom>
        </p:spPr>
      </p:pic>
      <p:sp>
        <p:nvSpPr>
          <p:cNvPr id="3" name="Content Placeholder 2"/>
          <p:cNvSpPr>
            <a:spLocks noGrp="1"/>
          </p:cNvSpPr>
          <p:nvPr>
            <p:ph idx="1"/>
          </p:nvPr>
        </p:nvSpPr>
        <p:spPr>
          <a:xfrm>
            <a:off x="762000" y="381000"/>
            <a:ext cx="8229600" cy="1143000"/>
          </a:xfrm>
        </p:spPr>
        <p:txBody>
          <a:bodyPr>
            <a:normAutofit/>
          </a:bodyPr>
          <a:lstStyle/>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AutoNum type="romanUcPeriod"/>
            </a:pPr>
            <a:r>
              <a:rPr lang="en-US" sz="2800" b="1" smtClean="0">
                <a:latin typeface="Times New Roman" pitchFamily="18" charset="0"/>
                <a:cs typeface="Times New Roman" pitchFamily="18" charset="0"/>
              </a:rPr>
              <a:t>Khái quát chung</a:t>
            </a:r>
          </a:p>
          <a:p>
            <a:pPr marL="571500" lvl="0" indent="-571500" algn="just">
              <a:buNone/>
            </a:pPr>
            <a:endParaRPr lang="en-US" sz="2800" b="1">
              <a:latin typeface="Times New Roman" pitchFamily="18" charset="0"/>
              <a:cs typeface="Times New Roman" pitchFamily="18" charset="0"/>
            </a:endParaRPr>
          </a:p>
        </p:txBody>
      </p:sp>
      <p:graphicFrame>
        <p:nvGraphicFramePr>
          <p:cNvPr id="7" name="Diagram 6"/>
          <p:cNvGraphicFramePr/>
          <p:nvPr/>
        </p:nvGraphicFramePr>
        <p:xfrm>
          <a:off x="914400" y="1905000"/>
          <a:ext cx="7772400" cy="3403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Down Arrow 8"/>
          <p:cNvSpPr/>
          <p:nvPr/>
        </p:nvSpPr>
        <p:spPr>
          <a:xfrm>
            <a:off x="2438400" y="5105400"/>
            <a:ext cx="8382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6629400" y="5105400"/>
            <a:ext cx="8382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524000" y="5562600"/>
            <a:ext cx="2743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itchFamily="18" charset="0"/>
                <a:cs typeface="Times New Roman" pitchFamily="18" charset="0"/>
              </a:rPr>
              <a:t>BÌNH ĐẲNG</a:t>
            </a:r>
            <a:endParaRPr lang="en-US" b="1">
              <a:latin typeface="Times New Roman" pitchFamily="18" charset="0"/>
              <a:cs typeface="Times New Roman" pitchFamily="18" charset="0"/>
            </a:endParaRPr>
          </a:p>
        </p:txBody>
      </p:sp>
      <p:sp>
        <p:nvSpPr>
          <p:cNvPr id="12" name="Rounded Rectangle 11"/>
          <p:cNvSpPr/>
          <p:nvPr/>
        </p:nvSpPr>
        <p:spPr>
          <a:xfrm>
            <a:off x="5715000" y="5562600"/>
            <a:ext cx="2743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itchFamily="18" charset="0"/>
                <a:cs typeface="Times New Roman" pitchFamily="18" charset="0"/>
              </a:rPr>
              <a:t>TỰ QUYẾT</a:t>
            </a:r>
            <a:endParaRPr lang="en-US" b="1">
              <a:latin typeface="Times New Roman" pitchFamily="18" charset="0"/>
              <a:cs typeface="Times New Roman" pitchFamily="18" charset="0"/>
            </a:endParaRPr>
          </a:p>
        </p:txBody>
      </p:sp>
      <p:sp>
        <p:nvSpPr>
          <p:cNvPr id="15" name="TextBox 14"/>
          <p:cNvSpPr txBox="1"/>
          <p:nvPr/>
        </p:nvSpPr>
        <p:spPr>
          <a:xfrm>
            <a:off x="990600" y="1371600"/>
            <a:ext cx="7924800" cy="523220"/>
          </a:xfrm>
          <a:prstGeom prst="rect">
            <a:avLst/>
          </a:prstGeom>
          <a:noFill/>
        </p:spPr>
        <p:txBody>
          <a:bodyPr wrap="square" rtlCol="0">
            <a:spAutoFit/>
          </a:bodyPr>
          <a:lstStyle/>
          <a:p>
            <a:r>
              <a:rPr lang="en-US" sz="2800" b="1" smtClean="0">
                <a:latin typeface="Times New Roman" pitchFamily="18" charset="0"/>
                <a:cs typeface="Times New Roman" pitchFamily="18" charset="0"/>
              </a:rPr>
              <a:t>5. Phương pháp điều chỉnh của ngành luật dân sự</a:t>
            </a:r>
            <a:endParaRPr lang="en-US" sz="28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4272</TotalTime>
  <Words>6585</Words>
  <Application>Microsoft Office PowerPoint</Application>
  <PresentationFormat>On-screen Show (4:3)</PresentationFormat>
  <Paragraphs>560</Paragraphs>
  <Slides>65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Calibri</vt:lpstr>
      <vt:lpstr>Lucida Sans Unicode</vt:lpstr>
      <vt:lpstr>Times New Roman</vt:lpstr>
      <vt:lpstr>Verdana</vt:lpstr>
      <vt:lpstr>Wingdings</vt:lpstr>
      <vt:lpstr>Wingdings 2</vt:lpstr>
      <vt:lpstr>Wingdings 3</vt:lpstr>
      <vt:lpstr>Concourse</vt:lpstr>
      <vt:lpstr>PHÁP LUẬT ĐẠI CƯƠNG</vt:lpstr>
      <vt:lpstr>CHƯƠNG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HA - MINH - NINH</dc:creator>
  <cp:lastModifiedBy>Hieu Tran</cp:lastModifiedBy>
  <cp:revision>869</cp:revision>
  <dcterms:created xsi:type="dcterms:W3CDTF">2006-08-16T00:00:00Z</dcterms:created>
  <dcterms:modified xsi:type="dcterms:W3CDTF">2017-04-15T15:43:35Z</dcterms:modified>
</cp:coreProperties>
</file>