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20" r:id="rId1"/>
  </p:sldMasterIdLst>
  <p:notesMasterIdLst>
    <p:notesMasterId r:id="rId33"/>
  </p:notesMasterIdLst>
  <p:sldIdLst>
    <p:sldId id="256" r:id="rId2"/>
    <p:sldId id="257" r:id="rId3"/>
    <p:sldId id="328" r:id="rId4"/>
    <p:sldId id="368" r:id="rId5"/>
    <p:sldId id="369" r:id="rId6"/>
    <p:sldId id="329" r:id="rId7"/>
    <p:sldId id="334" r:id="rId8"/>
    <p:sldId id="335" r:id="rId9"/>
    <p:sldId id="370" r:id="rId10"/>
    <p:sldId id="346" r:id="rId11"/>
    <p:sldId id="347" r:id="rId12"/>
    <p:sldId id="348" r:id="rId13"/>
    <p:sldId id="349" r:id="rId14"/>
    <p:sldId id="350" r:id="rId15"/>
    <p:sldId id="351" r:id="rId16"/>
    <p:sldId id="352" r:id="rId17"/>
    <p:sldId id="353" r:id="rId18"/>
    <p:sldId id="355" r:id="rId19"/>
    <p:sldId id="356" r:id="rId20"/>
    <p:sldId id="357" r:id="rId21"/>
    <p:sldId id="358" r:id="rId22"/>
    <p:sldId id="359" r:id="rId23"/>
    <p:sldId id="360" r:id="rId24"/>
    <p:sldId id="372" r:id="rId25"/>
    <p:sldId id="361" r:id="rId26"/>
    <p:sldId id="362" r:id="rId27"/>
    <p:sldId id="363" r:id="rId28"/>
    <p:sldId id="365" r:id="rId29"/>
    <p:sldId id="366" r:id="rId30"/>
    <p:sldId id="373" r:id="rId31"/>
    <p:sldId id="36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4915" autoAdjust="0"/>
  </p:normalViewPr>
  <p:slideViewPr>
    <p:cSldViewPr>
      <p:cViewPr varScale="1">
        <p:scale>
          <a:sx n="70" d="100"/>
          <a:sy n="70" d="100"/>
        </p:scale>
        <p:origin x="1494" y="72"/>
      </p:cViewPr>
      <p:guideLst>
        <p:guide orient="horz" pos="2160"/>
        <p:guide pos="2880"/>
      </p:guideLst>
    </p:cSldViewPr>
  </p:slideViewPr>
  <p:outlineViewPr>
    <p:cViewPr>
      <p:scale>
        <a:sx n="33" d="100"/>
        <a:sy n="33" d="100"/>
      </p:scale>
      <p:origin x="0" y="1799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DB868A-F19C-41DA-89AB-9ECAABBDB2A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D7DFEA9-C89A-45B2-9134-A730692BBBDE}">
      <dgm:prSet phldrT="[Text]"/>
      <dgm:spPr/>
      <dgm:t>
        <a:bodyPr/>
        <a:lstStyle/>
        <a:p>
          <a:r>
            <a:rPr lang="en-US" b="1" smtClean="0">
              <a:latin typeface="Times New Roman" pitchFamily="18" charset="0"/>
              <a:cs typeface="Times New Roman" pitchFamily="18" charset="0"/>
            </a:rPr>
            <a:t>Chủ thể</a:t>
          </a:r>
          <a:endParaRPr lang="en-US" b="1">
            <a:latin typeface="Times New Roman" pitchFamily="18" charset="0"/>
            <a:cs typeface="Times New Roman" pitchFamily="18" charset="0"/>
          </a:endParaRPr>
        </a:p>
      </dgm:t>
    </dgm:pt>
    <dgm:pt modelId="{9CD9018E-3E74-413D-BB39-8E5A9F2E94BF}" type="parTrans" cxnId="{29FE6D6A-ACB5-4C52-B85E-8D349369D37F}">
      <dgm:prSet/>
      <dgm:spPr/>
      <dgm:t>
        <a:bodyPr/>
        <a:lstStyle/>
        <a:p>
          <a:endParaRPr lang="en-US"/>
        </a:p>
      </dgm:t>
    </dgm:pt>
    <dgm:pt modelId="{1EAE6C06-7FC6-4508-9D9B-964C9CED1FE9}" type="sibTrans" cxnId="{29FE6D6A-ACB5-4C52-B85E-8D349369D37F}">
      <dgm:prSet/>
      <dgm:spPr/>
      <dgm:t>
        <a:bodyPr/>
        <a:lstStyle/>
        <a:p>
          <a:endParaRPr lang="en-US"/>
        </a:p>
      </dgm:t>
    </dgm:pt>
    <dgm:pt modelId="{2B777A09-8031-4246-91E4-2BD0B3476675}">
      <dgm:prSet phldrT="[Text]" custT="1"/>
      <dgm:spPr/>
      <dgm:t>
        <a:bodyPr/>
        <a:lstStyle/>
        <a:p>
          <a:r>
            <a:rPr lang="en-US" sz="2400" smtClean="0">
              <a:latin typeface="Times New Roman" pitchFamily="18" charset="0"/>
              <a:cs typeface="Times New Roman" pitchFamily="18" charset="0"/>
            </a:rPr>
            <a:t>Bên có quyền</a:t>
          </a:r>
          <a:endParaRPr lang="en-US" sz="2400">
            <a:latin typeface="Times New Roman" pitchFamily="18" charset="0"/>
            <a:cs typeface="Times New Roman" pitchFamily="18" charset="0"/>
          </a:endParaRPr>
        </a:p>
      </dgm:t>
    </dgm:pt>
    <dgm:pt modelId="{D7438541-E16B-43B7-AC8C-A481D99F0995}" type="parTrans" cxnId="{8921BD3D-98AD-48D9-97FC-868BA88C61B5}">
      <dgm:prSet/>
      <dgm:spPr/>
      <dgm:t>
        <a:bodyPr/>
        <a:lstStyle/>
        <a:p>
          <a:endParaRPr lang="en-US"/>
        </a:p>
      </dgm:t>
    </dgm:pt>
    <dgm:pt modelId="{2ADC1253-1EB7-4475-839B-703E8227CBA6}" type="sibTrans" cxnId="{8921BD3D-98AD-48D9-97FC-868BA88C61B5}">
      <dgm:prSet/>
      <dgm:spPr/>
      <dgm:t>
        <a:bodyPr/>
        <a:lstStyle/>
        <a:p>
          <a:endParaRPr lang="en-US"/>
        </a:p>
      </dgm:t>
    </dgm:pt>
    <dgm:pt modelId="{CF2333F5-8C04-4F3B-82E0-666DD1107354}">
      <dgm:prSet phldrT="[Text]" custT="1"/>
      <dgm:spPr/>
      <dgm:t>
        <a:bodyPr/>
        <a:lstStyle/>
        <a:p>
          <a:r>
            <a:rPr lang="en-US" sz="2400" smtClean="0">
              <a:latin typeface="Times New Roman" pitchFamily="18" charset="0"/>
              <a:cs typeface="Times New Roman" pitchFamily="18" charset="0"/>
            </a:rPr>
            <a:t>Bên có nghĩa vụ</a:t>
          </a:r>
          <a:endParaRPr lang="en-US" sz="2400">
            <a:latin typeface="Times New Roman" pitchFamily="18" charset="0"/>
            <a:cs typeface="Times New Roman" pitchFamily="18" charset="0"/>
          </a:endParaRPr>
        </a:p>
      </dgm:t>
    </dgm:pt>
    <dgm:pt modelId="{ADF0B6B3-ACAC-4F1A-B09F-2F62D70999FC}" type="parTrans" cxnId="{F2A27396-260C-4C59-AC3A-493A0A68BFA1}">
      <dgm:prSet/>
      <dgm:spPr/>
      <dgm:t>
        <a:bodyPr/>
        <a:lstStyle/>
        <a:p>
          <a:endParaRPr lang="en-US"/>
        </a:p>
      </dgm:t>
    </dgm:pt>
    <dgm:pt modelId="{035DCBD9-80F1-4D9F-98F8-68FD609379F4}" type="sibTrans" cxnId="{F2A27396-260C-4C59-AC3A-493A0A68BFA1}">
      <dgm:prSet/>
      <dgm:spPr/>
      <dgm:t>
        <a:bodyPr/>
        <a:lstStyle/>
        <a:p>
          <a:endParaRPr lang="en-US"/>
        </a:p>
      </dgm:t>
    </dgm:pt>
    <dgm:pt modelId="{8C4B2DD7-52DF-4EBF-89B9-CFE2FBA5C4B7}">
      <dgm:prSet phldrT="[Text]"/>
      <dgm:spPr/>
      <dgm:t>
        <a:bodyPr/>
        <a:lstStyle/>
        <a:p>
          <a:r>
            <a:rPr lang="en-US" b="1" smtClean="0">
              <a:latin typeface="Times New Roman" pitchFamily="18" charset="0"/>
              <a:cs typeface="Times New Roman" pitchFamily="18" charset="0"/>
            </a:rPr>
            <a:t>Khách thể</a:t>
          </a:r>
          <a:endParaRPr lang="en-US" b="1">
            <a:latin typeface="Times New Roman" pitchFamily="18" charset="0"/>
            <a:cs typeface="Times New Roman" pitchFamily="18" charset="0"/>
          </a:endParaRPr>
        </a:p>
      </dgm:t>
    </dgm:pt>
    <dgm:pt modelId="{159FCA17-0A29-4D2B-90AE-BE3DB8B30F8F}" type="parTrans" cxnId="{438A3E21-283D-40ED-AD73-43B2542E4B60}">
      <dgm:prSet/>
      <dgm:spPr/>
      <dgm:t>
        <a:bodyPr/>
        <a:lstStyle/>
        <a:p>
          <a:endParaRPr lang="en-US"/>
        </a:p>
      </dgm:t>
    </dgm:pt>
    <dgm:pt modelId="{FCF64AA1-4890-46EE-A19F-4807304F7E14}" type="sibTrans" cxnId="{438A3E21-283D-40ED-AD73-43B2542E4B60}">
      <dgm:prSet/>
      <dgm:spPr/>
      <dgm:t>
        <a:bodyPr/>
        <a:lstStyle/>
        <a:p>
          <a:endParaRPr lang="en-US"/>
        </a:p>
      </dgm:t>
    </dgm:pt>
    <dgm:pt modelId="{4F7D7931-71B8-40A5-AB90-B91962C06522}">
      <dgm:prSet phldrT="[Text]" custT="1"/>
      <dgm:spPr/>
      <dgm:t>
        <a:bodyPr/>
        <a:lstStyle/>
        <a:p>
          <a:pPr algn="just"/>
          <a:r>
            <a:rPr lang="en-US" sz="2400" smtClean="0">
              <a:latin typeface="Times New Roman" pitchFamily="18" charset="0"/>
              <a:cs typeface="Times New Roman" pitchFamily="18" charset="0"/>
            </a:rPr>
            <a:t>Lợi ích của bên có quyền thông qua hành vi của bên có nghĩa vụ: tài sản phải giao, công việc phải làm, không được phép làm</a:t>
          </a:r>
          <a:endParaRPr lang="en-US" sz="2400">
            <a:latin typeface="Times New Roman" pitchFamily="18" charset="0"/>
            <a:cs typeface="Times New Roman" pitchFamily="18" charset="0"/>
          </a:endParaRPr>
        </a:p>
      </dgm:t>
    </dgm:pt>
    <dgm:pt modelId="{8079D71C-4C09-4CE4-A3B9-C7897B0B1732}" type="parTrans" cxnId="{7DFBB910-8ABF-4624-A5DB-87B7ACFC1814}">
      <dgm:prSet/>
      <dgm:spPr/>
      <dgm:t>
        <a:bodyPr/>
        <a:lstStyle/>
        <a:p>
          <a:endParaRPr lang="en-US"/>
        </a:p>
      </dgm:t>
    </dgm:pt>
    <dgm:pt modelId="{046F2985-96F2-4C5D-AFCC-30398A280CAE}" type="sibTrans" cxnId="{7DFBB910-8ABF-4624-A5DB-87B7ACFC1814}">
      <dgm:prSet/>
      <dgm:spPr/>
      <dgm:t>
        <a:bodyPr/>
        <a:lstStyle/>
        <a:p>
          <a:endParaRPr lang="en-US"/>
        </a:p>
      </dgm:t>
    </dgm:pt>
    <dgm:pt modelId="{0B7AE8F4-BADC-496F-BA6F-9E85620C0275}">
      <dgm:prSet phldrT="[Text]"/>
      <dgm:spPr/>
      <dgm:t>
        <a:bodyPr/>
        <a:lstStyle/>
        <a:p>
          <a:r>
            <a:rPr lang="en-US" b="1" smtClean="0">
              <a:latin typeface="Times New Roman" pitchFamily="18" charset="0"/>
              <a:cs typeface="Times New Roman" pitchFamily="18" charset="0"/>
            </a:rPr>
            <a:t>Nội dung</a:t>
          </a:r>
          <a:endParaRPr lang="en-US" b="1">
            <a:latin typeface="Times New Roman" pitchFamily="18" charset="0"/>
            <a:cs typeface="Times New Roman" pitchFamily="18" charset="0"/>
          </a:endParaRPr>
        </a:p>
      </dgm:t>
    </dgm:pt>
    <dgm:pt modelId="{B898CBB1-BD5A-4D81-A793-0E0CB9567DA0}" type="parTrans" cxnId="{8AEBF93B-6B92-44DE-B085-A7FAAF618B5C}">
      <dgm:prSet/>
      <dgm:spPr/>
      <dgm:t>
        <a:bodyPr/>
        <a:lstStyle/>
        <a:p>
          <a:endParaRPr lang="en-US"/>
        </a:p>
      </dgm:t>
    </dgm:pt>
    <dgm:pt modelId="{45134D7A-0BA7-4B9A-B874-2992CBDC4B11}" type="sibTrans" cxnId="{8AEBF93B-6B92-44DE-B085-A7FAAF618B5C}">
      <dgm:prSet/>
      <dgm:spPr/>
      <dgm:t>
        <a:bodyPr/>
        <a:lstStyle/>
        <a:p>
          <a:endParaRPr lang="en-US"/>
        </a:p>
      </dgm:t>
    </dgm:pt>
    <dgm:pt modelId="{9E8C18F3-E0D0-45F5-92BD-CF524D04DB27}">
      <dgm:prSet phldrT="[Text]" custT="1"/>
      <dgm:spPr/>
      <dgm:t>
        <a:bodyPr/>
        <a:lstStyle/>
        <a:p>
          <a:pPr algn="just"/>
          <a:r>
            <a:rPr lang="en-US" sz="2400" smtClean="0">
              <a:latin typeface="Times New Roman" pitchFamily="18" charset="0"/>
              <a:cs typeface="Times New Roman" pitchFamily="18" charset="0"/>
            </a:rPr>
            <a:t>Quyền của bên có quyền</a:t>
          </a:r>
          <a:endParaRPr lang="en-US" sz="2400">
            <a:latin typeface="Times New Roman" pitchFamily="18" charset="0"/>
            <a:cs typeface="Times New Roman" pitchFamily="18" charset="0"/>
          </a:endParaRPr>
        </a:p>
      </dgm:t>
    </dgm:pt>
    <dgm:pt modelId="{E46B244A-7E62-43DD-A3A3-67561C002DAE}" type="parTrans" cxnId="{3CD54590-EB1F-4811-8D37-EB5B1FC09621}">
      <dgm:prSet/>
      <dgm:spPr/>
      <dgm:t>
        <a:bodyPr/>
        <a:lstStyle/>
        <a:p>
          <a:endParaRPr lang="en-US"/>
        </a:p>
      </dgm:t>
    </dgm:pt>
    <dgm:pt modelId="{C21C35FC-1183-4B81-9803-7557CC26C648}" type="sibTrans" cxnId="{3CD54590-EB1F-4811-8D37-EB5B1FC09621}">
      <dgm:prSet/>
      <dgm:spPr/>
      <dgm:t>
        <a:bodyPr/>
        <a:lstStyle/>
        <a:p>
          <a:endParaRPr lang="en-US"/>
        </a:p>
      </dgm:t>
    </dgm:pt>
    <dgm:pt modelId="{9C39CB0F-DECA-49A0-813C-D90C8AE46112}">
      <dgm:prSet phldrT="[Text]" custT="1"/>
      <dgm:spPr/>
      <dgm:t>
        <a:bodyPr/>
        <a:lstStyle/>
        <a:p>
          <a:pPr algn="just"/>
          <a:r>
            <a:rPr lang="en-US" sz="2400" smtClean="0">
              <a:latin typeface="Times New Roman" pitchFamily="18" charset="0"/>
              <a:cs typeface="Times New Roman" pitchFamily="18" charset="0"/>
            </a:rPr>
            <a:t>Nghĩa vụ của bên có nghĩa vụ</a:t>
          </a:r>
          <a:endParaRPr lang="en-US" sz="2400">
            <a:latin typeface="Times New Roman" pitchFamily="18" charset="0"/>
            <a:cs typeface="Times New Roman" pitchFamily="18" charset="0"/>
          </a:endParaRPr>
        </a:p>
      </dgm:t>
    </dgm:pt>
    <dgm:pt modelId="{7D4C10B1-3B8B-4897-BC8E-68CA59810277}" type="parTrans" cxnId="{18C1B991-63C5-447D-BF7F-4938B58C4BD9}">
      <dgm:prSet/>
      <dgm:spPr/>
      <dgm:t>
        <a:bodyPr/>
        <a:lstStyle/>
        <a:p>
          <a:endParaRPr lang="en-US"/>
        </a:p>
      </dgm:t>
    </dgm:pt>
    <dgm:pt modelId="{8290AC50-D37C-44E1-8F88-C5B01A400B35}" type="sibTrans" cxnId="{18C1B991-63C5-447D-BF7F-4938B58C4BD9}">
      <dgm:prSet/>
      <dgm:spPr/>
      <dgm:t>
        <a:bodyPr/>
        <a:lstStyle/>
        <a:p>
          <a:endParaRPr lang="en-US"/>
        </a:p>
      </dgm:t>
    </dgm:pt>
    <dgm:pt modelId="{82A9FDD0-B784-4126-860A-61D302AE6223}">
      <dgm:prSet phldrT="[Text]" custT="1"/>
      <dgm:spPr/>
      <dgm:t>
        <a:bodyPr/>
        <a:lstStyle/>
        <a:p>
          <a:r>
            <a:rPr lang="en-US" sz="1500" i="1" smtClean="0">
              <a:solidFill>
                <a:srgbClr val="FF0000"/>
              </a:solidFill>
              <a:latin typeface="Times New Roman" pitchFamily="18" charset="0"/>
              <a:cs typeface="Times New Roman" pitchFamily="18" charset="0"/>
            </a:rPr>
            <a:t>*Người thứ ba (không phải là chủ thể của QH nghĩa vụ</a:t>
          </a:r>
          <a:r>
            <a:rPr lang="en-US" sz="2400" i="1" smtClean="0">
              <a:solidFill>
                <a:srgbClr val="FF0000"/>
              </a:solidFill>
              <a:latin typeface="Times New Roman" pitchFamily="18" charset="0"/>
              <a:cs typeface="Times New Roman" pitchFamily="18" charset="0"/>
            </a:rPr>
            <a:t>)</a:t>
          </a:r>
          <a:endParaRPr lang="en-US" sz="2400" i="1">
            <a:solidFill>
              <a:srgbClr val="FF0000"/>
            </a:solidFill>
            <a:latin typeface="Times New Roman" pitchFamily="18" charset="0"/>
            <a:cs typeface="Times New Roman" pitchFamily="18" charset="0"/>
          </a:endParaRPr>
        </a:p>
      </dgm:t>
    </dgm:pt>
    <dgm:pt modelId="{D6E5A764-0B04-4EEC-9944-4A32A4FA56DF}" type="parTrans" cxnId="{1EC4DE10-F2CA-477D-8E6E-5C6823A126A6}">
      <dgm:prSet/>
      <dgm:spPr/>
      <dgm:t>
        <a:bodyPr/>
        <a:lstStyle/>
        <a:p>
          <a:endParaRPr lang="en-US"/>
        </a:p>
      </dgm:t>
    </dgm:pt>
    <dgm:pt modelId="{5C210EDA-11D4-40CD-A7BE-D56C47963C47}" type="sibTrans" cxnId="{1EC4DE10-F2CA-477D-8E6E-5C6823A126A6}">
      <dgm:prSet/>
      <dgm:spPr/>
      <dgm:t>
        <a:bodyPr/>
        <a:lstStyle/>
        <a:p>
          <a:endParaRPr lang="en-US"/>
        </a:p>
      </dgm:t>
    </dgm:pt>
    <dgm:pt modelId="{4235EF21-398E-4C63-8EE0-E3B2C1694A64}" type="pres">
      <dgm:prSet presAssocID="{3EDB868A-F19C-41DA-89AB-9ECAABBDB2A4}" presName="Name0" presStyleCnt="0">
        <dgm:presLayoutVars>
          <dgm:dir/>
          <dgm:animLvl val="lvl"/>
          <dgm:resizeHandles val="exact"/>
        </dgm:presLayoutVars>
      </dgm:prSet>
      <dgm:spPr/>
      <dgm:t>
        <a:bodyPr/>
        <a:lstStyle/>
        <a:p>
          <a:endParaRPr lang="en-US"/>
        </a:p>
      </dgm:t>
    </dgm:pt>
    <dgm:pt modelId="{41365509-C872-428F-AA4C-8815B0F9E818}" type="pres">
      <dgm:prSet presAssocID="{6D7DFEA9-C89A-45B2-9134-A730692BBBDE}" presName="linNode" presStyleCnt="0"/>
      <dgm:spPr/>
    </dgm:pt>
    <dgm:pt modelId="{26792E23-FDF2-4C6C-87C2-1C0D1E2363AC}" type="pres">
      <dgm:prSet presAssocID="{6D7DFEA9-C89A-45B2-9134-A730692BBBDE}" presName="parentText" presStyleLbl="node1" presStyleIdx="0" presStyleCnt="3">
        <dgm:presLayoutVars>
          <dgm:chMax val="1"/>
          <dgm:bulletEnabled val="1"/>
        </dgm:presLayoutVars>
      </dgm:prSet>
      <dgm:spPr/>
      <dgm:t>
        <a:bodyPr/>
        <a:lstStyle/>
        <a:p>
          <a:endParaRPr lang="en-US"/>
        </a:p>
      </dgm:t>
    </dgm:pt>
    <dgm:pt modelId="{9EDFCA3F-7811-43BC-9238-C4A2E609BE4F}" type="pres">
      <dgm:prSet presAssocID="{6D7DFEA9-C89A-45B2-9134-A730692BBBDE}" presName="descendantText" presStyleLbl="alignAccFollowNode1" presStyleIdx="0" presStyleCnt="3">
        <dgm:presLayoutVars>
          <dgm:bulletEnabled val="1"/>
        </dgm:presLayoutVars>
      </dgm:prSet>
      <dgm:spPr/>
      <dgm:t>
        <a:bodyPr/>
        <a:lstStyle/>
        <a:p>
          <a:endParaRPr lang="en-US"/>
        </a:p>
      </dgm:t>
    </dgm:pt>
    <dgm:pt modelId="{5845A82E-F2D0-4A12-8432-56F1B7D15C40}" type="pres">
      <dgm:prSet presAssocID="{1EAE6C06-7FC6-4508-9D9B-964C9CED1FE9}" presName="sp" presStyleCnt="0"/>
      <dgm:spPr/>
    </dgm:pt>
    <dgm:pt modelId="{B7AE077B-9151-4EF5-A982-B3FB84F7E91C}" type="pres">
      <dgm:prSet presAssocID="{8C4B2DD7-52DF-4EBF-89B9-CFE2FBA5C4B7}" presName="linNode" presStyleCnt="0"/>
      <dgm:spPr/>
    </dgm:pt>
    <dgm:pt modelId="{0D37FBE9-5402-4E3F-A1A6-BA4C5B7E202D}" type="pres">
      <dgm:prSet presAssocID="{8C4B2DD7-52DF-4EBF-89B9-CFE2FBA5C4B7}" presName="parentText" presStyleLbl="node1" presStyleIdx="1" presStyleCnt="3">
        <dgm:presLayoutVars>
          <dgm:chMax val="1"/>
          <dgm:bulletEnabled val="1"/>
        </dgm:presLayoutVars>
      </dgm:prSet>
      <dgm:spPr/>
      <dgm:t>
        <a:bodyPr/>
        <a:lstStyle/>
        <a:p>
          <a:endParaRPr lang="en-US"/>
        </a:p>
      </dgm:t>
    </dgm:pt>
    <dgm:pt modelId="{1C7B412F-FCF9-45F2-9E6D-6120A8C6C733}" type="pres">
      <dgm:prSet presAssocID="{8C4B2DD7-52DF-4EBF-89B9-CFE2FBA5C4B7}" presName="descendantText" presStyleLbl="alignAccFollowNode1" presStyleIdx="1" presStyleCnt="3" custScaleY="160573">
        <dgm:presLayoutVars>
          <dgm:bulletEnabled val="1"/>
        </dgm:presLayoutVars>
      </dgm:prSet>
      <dgm:spPr/>
      <dgm:t>
        <a:bodyPr/>
        <a:lstStyle/>
        <a:p>
          <a:endParaRPr lang="en-US"/>
        </a:p>
      </dgm:t>
    </dgm:pt>
    <dgm:pt modelId="{624BF1E8-6DBD-4F27-84AE-35C9D02C6C18}" type="pres">
      <dgm:prSet presAssocID="{FCF64AA1-4890-46EE-A19F-4807304F7E14}" presName="sp" presStyleCnt="0"/>
      <dgm:spPr/>
    </dgm:pt>
    <dgm:pt modelId="{D8A59192-E710-4BC9-8182-A60B8C7BBFF2}" type="pres">
      <dgm:prSet presAssocID="{0B7AE8F4-BADC-496F-BA6F-9E85620C0275}" presName="linNode" presStyleCnt="0"/>
      <dgm:spPr/>
    </dgm:pt>
    <dgm:pt modelId="{154FCFE6-8CF8-4A00-B28C-555E5F207519}" type="pres">
      <dgm:prSet presAssocID="{0B7AE8F4-BADC-496F-BA6F-9E85620C0275}" presName="parentText" presStyleLbl="node1" presStyleIdx="2" presStyleCnt="3">
        <dgm:presLayoutVars>
          <dgm:chMax val="1"/>
          <dgm:bulletEnabled val="1"/>
        </dgm:presLayoutVars>
      </dgm:prSet>
      <dgm:spPr/>
      <dgm:t>
        <a:bodyPr/>
        <a:lstStyle/>
        <a:p>
          <a:endParaRPr lang="en-US"/>
        </a:p>
      </dgm:t>
    </dgm:pt>
    <dgm:pt modelId="{C8D6B3F6-C390-4C5B-9831-A24C7E2C081C}" type="pres">
      <dgm:prSet presAssocID="{0B7AE8F4-BADC-496F-BA6F-9E85620C0275}" presName="descendantText" presStyleLbl="alignAccFollowNode1" presStyleIdx="2" presStyleCnt="3" custScaleY="112949">
        <dgm:presLayoutVars>
          <dgm:bulletEnabled val="1"/>
        </dgm:presLayoutVars>
      </dgm:prSet>
      <dgm:spPr/>
      <dgm:t>
        <a:bodyPr/>
        <a:lstStyle/>
        <a:p>
          <a:endParaRPr lang="en-US"/>
        </a:p>
      </dgm:t>
    </dgm:pt>
  </dgm:ptLst>
  <dgm:cxnLst>
    <dgm:cxn modelId="{619218C5-7DF2-4378-B799-29A3A5541173}" type="presOf" srcId="{0B7AE8F4-BADC-496F-BA6F-9E85620C0275}" destId="{154FCFE6-8CF8-4A00-B28C-555E5F207519}" srcOrd="0" destOrd="0" presId="urn:microsoft.com/office/officeart/2005/8/layout/vList5"/>
    <dgm:cxn modelId="{395502A7-886C-472B-B182-1FAF2535D2D4}" type="presOf" srcId="{2B777A09-8031-4246-91E4-2BD0B3476675}" destId="{9EDFCA3F-7811-43BC-9238-C4A2E609BE4F}" srcOrd="0" destOrd="0" presId="urn:microsoft.com/office/officeart/2005/8/layout/vList5"/>
    <dgm:cxn modelId="{F2A27396-260C-4C59-AC3A-493A0A68BFA1}" srcId="{6D7DFEA9-C89A-45B2-9134-A730692BBBDE}" destId="{CF2333F5-8C04-4F3B-82E0-666DD1107354}" srcOrd="1" destOrd="0" parTransId="{ADF0B6B3-ACAC-4F1A-B09F-2F62D70999FC}" sibTransId="{035DCBD9-80F1-4D9F-98F8-68FD609379F4}"/>
    <dgm:cxn modelId="{8921BD3D-98AD-48D9-97FC-868BA88C61B5}" srcId="{6D7DFEA9-C89A-45B2-9134-A730692BBBDE}" destId="{2B777A09-8031-4246-91E4-2BD0B3476675}" srcOrd="0" destOrd="0" parTransId="{D7438541-E16B-43B7-AC8C-A481D99F0995}" sibTransId="{2ADC1253-1EB7-4475-839B-703E8227CBA6}"/>
    <dgm:cxn modelId="{438A3E21-283D-40ED-AD73-43B2542E4B60}" srcId="{3EDB868A-F19C-41DA-89AB-9ECAABBDB2A4}" destId="{8C4B2DD7-52DF-4EBF-89B9-CFE2FBA5C4B7}" srcOrd="1" destOrd="0" parTransId="{159FCA17-0A29-4D2B-90AE-BE3DB8B30F8F}" sibTransId="{FCF64AA1-4890-46EE-A19F-4807304F7E14}"/>
    <dgm:cxn modelId="{18C1B991-63C5-447D-BF7F-4938B58C4BD9}" srcId="{0B7AE8F4-BADC-496F-BA6F-9E85620C0275}" destId="{9C39CB0F-DECA-49A0-813C-D90C8AE46112}" srcOrd="1" destOrd="0" parTransId="{7D4C10B1-3B8B-4897-BC8E-68CA59810277}" sibTransId="{8290AC50-D37C-44E1-8F88-C5B01A400B35}"/>
    <dgm:cxn modelId="{29FE6D6A-ACB5-4C52-B85E-8D349369D37F}" srcId="{3EDB868A-F19C-41DA-89AB-9ECAABBDB2A4}" destId="{6D7DFEA9-C89A-45B2-9134-A730692BBBDE}" srcOrd="0" destOrd="0" parTransId="{9CD9018E-3E74-413D-BB39-8E5A9F2E94BF}" sibTransId="{1EAE6C06-7FC6-4508-9D9B-964C9CED1FE9}"/>
    <dgm:cxn modelId="{FD0BB6D4-A924-4079-9B9B-6D412AC1C526}" type="presOf" srcId="{4F7D7931-71B8-40A5-AB90-B91962C06522}" destId="{1C7B412F-FCF9-45F2-9E6D-6120A8C6C733}" srcOrd="0" destOrd="0" presId="urn:microsoft.com/office/officeart/2005/8/layout/vList5"/>
    <dgm:cxn modelId="{323783F9-4FE0-4276-88F9-721150F3DBCD}" type="presOf" srcId="{CF2333F5-8C04-4F3B-82E0-666DD1107354}" destId="{9EDFCA3F-7811-43BC-9238-C4A2E609BE4F}" srcOrd="0" destOrd="1" presId="urn:microsoft.com/office/officeart/2005/8/layout/vList5"/>
    <dgm:cxn modelId="{5139CA1F-5CB6-44FE-8013-96A5CBD08F8F}" type="presOf" srcId="{82A9FDD0-B784-4126-860A-61D302AE6223}" destId="{9EDFCA3F-7811-43BC-9238-C4A2E609BE4F}" srcOrd="0" destOrd="2" presId="urn:microsoft.com/office/officeart/2005/8/layout/vList5"/>
    <dgm:cxn modelId="{9429843D-F28E-4D72-9E61-0221A210010A}" type="presOf" srcId="{3EDB868A-F19C-41DA-89AB-9ECAABBDB2A4}" destId="{4235EF21-398E-4C63-8EE0-E3B2C1694A64}" srcOrd="0" destOrd="0" presId="urn:microsoft.com/office/officeart/2005/8/layout/vList5"/>
    <dgm:cxn modelId="{1EC4DE10-F2CA-477D-8E6E-5C6823A126A6}" srcId="{6D7DFEA9-C89A-45B2-9134-A730692BBBDE}" destId="{82A9FDD0-B784-4126-860A-61D302AE6223}" srcOrd="2" destOrd="0" parTransId="{D6E5A764-0B04-4EEC-9944-4A32A4FA56DF}" sibTransId="{5C210EDA-11D4-40CD-A7BE-D56C47963C47}"/>
    <dgm:cxn modelId="{71CB21E7-FB00-475D-8555-4D07BC428443}" type="presOf" srcId="{6D7DFEA9-C89A-45B2-9134-A730692BBBDE}" destId="{26792E23-FDF2-4C6C-87C2-1C0D1E2363AC}" srcOrd="0" destOrd="0" presId="urn:microsoft.com/office/officeart/2005/8/layout/vList5"/>
    <dgm:cxn modelId="{3CD54590-EB1F-4811-8D37-EB5B1FC09621}" srcId="{0B7AE8F4-BADC-496F-BA6F-9E85620C0275}" destId="{9E8C18F3-E0D0-45F5-92BD-CF524D04DB27}" srcOrd="0" destOrd="0" parTransId="{E46B244A-7E62-43DD-A3A3-67561C002DAE}" sibTransId="{C21C35FC-1183-4B81-9803-7557CC26C648}"/>
    <dgm:cxn modelId="{D2F98F3A-CBBF-442B-8A80-0435DE2A9B58}" type="presOf" srcId="{9E8C18F3-E0D0-45F5-92BD-CF524D04DB27}" destId="{C8D6B3F6-C390-4C5B-9831-A24C7E2C081C}" srcOrd="0" destOrd="0" presId="urn:microsoft.com/office/officeart/2005/8/layout/vList5"/>
    <dgm:cxn modelId="{4C6AC711-8D69-46DF-81B9-854DA3E199AA}" type="presOf" srcId="{8C4B2DD7-52DF-4EBF-89B9-CFE2FBA5C4B7}" destId="{0D37FBE9-5402-4E3F-A1A6-BA4C5B7E202D}" srcOrd="0" destOrd="0" presId="urn:microsoft.com/office/officeart/2005/8/layout/vList5"/>
    <dgm:cxn modelId="{7DFBB910-8ABF-4624-A5DB-87B7ACFC1814}" srcId="{8C4B2DD7-52DF-4EBF-89B9-CFE2FBA5C4B7}" destId="{4F7D7931-71B8-40A5-AB90-B91962C06522}" srcOrd="0" destOrd="0" parTransId="{8079D71C-4C09-4CE4-A3B9-C7897B0B1732}" sibTransId="{046F2985-96F2-4C5D-AFCC-30398A280CAE}"/>
    <dgm:cxn modelId="{C1055BF3-0751-40BB-A709-4C6A6ECF8F3C}" type="presOf" srcId="{9C39CB0F-DECA-49A0-813C-D90C8AE46112}" destId="{C8D6B3F6-C390-4C5B-9831-A24C7E2C081C}" srcOrd="0" destOrd="1" presId="urn:microsoft.com/office/officeart/2005/8/layout/vList5"/>
    <dgm:cxn modelId="{8AEBF93B-6B92-44DE-B085-A7FAAF618B5C}" srcId="{3EDB868A-F19C-41DA-89AB-9ECAABBDB2A4}" destId="{0B7AE8F4-BADC-496F-BA6F-9E85620C0275}" srcOrd="2" destOrd="0" parTransId="{B898CBB1-BD5A-4D81-A793-0E0CB9567DA0}" sibTransId="{45134D7A-0BA7-4B9A-B874-2992CBDC4B11}"/>
    <dgm:cxn modelId="{33D7F6CD-B764-4C2F-AD4A-2CCECA04D64B}" type="presParOf" srcId="{4235EF21-398E-4C63-8EE0-E3B2C1694A64}" destId="{41365509-C872-428F-AA4C-8815B0F9E818}" srcOrd="0" destOrd="0" presId="urn:microsoft.com/office/officeart/2005/8/layout/vList5"/>
    <dgm:cxn modelId="{FD23E47B-4B01-4C99-8E1B-8FD291204FBF}" type="presParOf" srcId="{41365509-C872-428F-AA4C-8815B0F9E818}" destId="{26792E23-FDF2-4C6C-87C2-1C0D1E2363AC}" srcOrd="0" destOrd="0" presId="urn:microsoft.com/office/officeart/2005/8/layout/vList5"/>
    <dgm:cxn modelId="{17DBB227-FB5D-4801-B35A-F748EAB7C3CE}" type="presParOf" srcId="{41365509-C872-428F-AA4C-8815B0F9E818}" destId="{9EDFCA3F-7811-43BC-9238-C4A2E609BE4F}" srcOrd="1" destOrd="0" presId="urn:microsoft.com/office/officeart/2005/8/layout/vList5"/>
    <dgm:cxn modelId="{BCC37048-5AAF-4676-B190-378BC12133DC}" type="presParOf" srcId="{4235EF21-398E-4C63-8EE0-E3B2C1694A64}" destId="{5845A82E-F2D0-4A12-8432-56F1B7D15C40}" srcOrd="1" destOrd="0" presId="urn:microsoft.com/office/officeart/2005/8/layout/vList5"/>
    <dgm:cxn modelId="{08C5FC6E-2015-4A4C-891D-E8162822ED46}" type="presParOf" srcId="{4235EF21-398E-4C63-8EE0-E3B2C1694A64}" destId="{B7AE077B-9151-4EF5-A982-B3FB84F7E91C}" srcOrd="2" destOrd="0" presId="urn:microsoft.com/office/officeart/2005/8/layout/vList5"/>
    <dgm:cxn modelId="{58B57D6E-AE01-4583-B71C-D232EC69B83F}" type="presParOf" srcId="{B7AE077B-9151-4EF5-A982-B3FB84F7E91C}" destId="{0D37FBE9-5402-4E3F-A1A6-BA4C5B7E202D}" srcOrd="0" destOrd="0" presId="urn:microsoft.com/office/officeart/2005/8/layout/vList5"/>
    <dgm:cxn modelId="{F757C631-6209-413B-A35C-128DA8EA124D}" type="presParOf" srcId="{B7AE077B-9151-4EF5-A982-B3FB84F7E91C}" destId="{1C7B412F-FCF9-45F2-9E6D-6120A8C6C733}" srcOrd="1" destOrd="0" presId="urn:microsoft.com/office/officeart/2005/8/layout/vList5"/>
    <dgm:cxn modelId="{8ED9D0B9-727B-4F69-8041-FED394D8AAC1}" type="presParOf" srcId="{4235EF21-398E-4C63-8EE0-E3B2C1694A64}" destId="{624BF1E8-6DBD-4F27-84AE-35C9D02C6C18}" srcOrd="3" destOrd="0" presId="urn:microsoft.com/office/officeart/2005/8/layout/vList5"/>
    <dgm:cxn modelId="{6E413D67-D642-471B-A89F-D6DCC86FEE04}" type="presParOf" srcId="{4235EF21-398E-4C63-8EE0-E3B2C1694A64}" destId="{D8A59192-E710-4BC9-8182-A60B8C7BBFF2}" srcOrd="4" destOrd="0" presId="urn:microsoft.com/office/officeart/2005/8/layout/vList5"/>
    <dgm:cxn modelId="{B9A4DE8A-CF7E-42E4-A9AD-697A34AB7787}" type="presParOf" srcId="{D8A59192-E710-4BC9-8182-A60B8C7BBFF2}" destId="{154FCFE6-8CF8-4A00-B28C-555E5F207519}" srcOrd="0" destOrd="0" presId="urn:microsoft.com/office/officeart/2005/8/layout/vList5"/>
    <dgm:cxn modelId="{54D438FB-8C11-4DF1-9C5E-8761842ABAF9}" type="presParOf" srcId="{D8A59192-E710-4BC9-8182-A60B8C7BBFF2}" destId="{C8D6B3F6-C390-4C5B-9831-A24C7E2C08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0AD14F-D474-4CB8-BB9A-B8A671FB3880}"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FB6773F2-D630-47EC-9605-2C63B9272EBD}">
      <dgm:prSet phldrT="[Text]"/>
      <dgm:spPr/>
      <dgm:t>
        <a:bodyPr/>
        <a:lstStyle/>
        <a:p>
          <a:r>
            <a:rPr lang="en-US" smtClean="0">
              <a:latin typeface="Times New Roman" pitchFamily="18" charset="0"/>
              <a:cs typeface="Times New Roman" pitchFamily="18" charset="0"/>
            </a:rPr>
            <a:t>GIAO DỊCH DÂN SỰ</a:t>
          </a:r>
          <a:endParaRPr lang="en-US">
            <a:latin typeface="Times New Roman" pitchFamily="18" charset="0"/>
            <a:cs typeface="Times New Roman" pitchFamily="18" charset="0"/>
          </a:endParaRPr>
        </a:p>
      </dgm:t>
    </dgm:pt>
    <dgm:pt modelId="{EAE5BCDE-C9CF-497F-B8AD-FE7127CED7C7}" type="parTrans" cxnId="{3F37FA19-7000-4423-A293-C41A9E7A7C6D}">
      <dgm:prSet/>
      <dgm:spPr/>
      <dgm:t>
        <a:bodyPr/>
        <a:lstStyle/>
        <a:p>
          <a:endParaRPr lang="en-US">
            <a:latin typeface="Times New Roman" pitchFamily="18" charset="0"/>
            <a:cs typeface="Times New Roman" pitchFamily="18" charset="0"/>
          </a:endParaRPr>
        </a:p>
      </dgm:t>
    </dgm:pt>
    <dgm:pt modelId="{3C3F9549-5787-4477-90E0-0108225349A4}" type="sibTrans" cxnId="{3F37FA19-7000-4423-A293-C41A9E7A7C6D}">
      <dgm:prSet/>
      <dgm:spPr/>
      <dgm:t>
        <a:bodyPr/>
        <a:lstStyle/>
        <a:p>
          <a:endParaRPr lang="en-US">
            <a:latin typeface="Times New Roman" pitchFamily="18" charset="0"/>
            <a:cs typeface="Times New Roman" pitchFamily="18" charset="0"/>
          </a:endParaRPr>
        </a:p>
      </dgm:t>
    </dgm:pt>
    <dgm:pt modelId="{1EE743E6-2D4C-40F9-8903-3055D4A0F1A2}">
      <dgm:prSet phldrT="[Text]"/>
      <dgm:spPr/>
      <dgm:t>
        <a:bodyPr/>
        <a:lstStyle/>
        <a:p>
          <a:r>
            <a:rPr lang="en-US" smtClean="0">
              <a:latin typeface="Times New Roman" pitchFamily="18" charset="0"/>
              <a:cs typeface="Times New Roman" pitchFamily="18" charset="0"/>
            </a:rPr>
            <a:t>NGHĨA VỤ DÂN SỰ</a:t>
          </a:r>
          <a:endParaRPr lang="en-US">
            <a:latin typeface="Times New Roman" pitchFamily="18" charset="0"/>
            <a:cs typeface="Times New Roman" pitchFamily="18" charset="0"/>
          </a:endParaRPr>
        </a:p>
      </dgm:t>
    </dgm:pt>
    <dgm:pt modelId="{7684A2D4-E7CC-48B6-B87F-12214DB72A37}" type="parTrans" cxnId="{58F3536D-19F7-4E07-BE45-2E3D6A5EFB6F}">
      <dgm:prSet/>
      <dgm:spPr/>
      <dgm:t>
        <a:bodyPr/>
        <a:lstStyle/>
        <a:p>
          <a:endParaRPr lang="en-US">
            <a:latin typeface="Times New Roman" pitchFamily="18" charset="0"/>
            <a:cs typeface="Times New Roman" pitchFamily="18" charset="0"/>
          </a:endParaRPr>
        </a:p>
      </dgm:t>
    </dgm:pt>
    <dgm:pt modelId="{E131ED1F-E30C-4C98-A906-A540B7D96CA4}" type="sibTrans" cxnId="{58F3536D-19F7-4E07-BE45-2E3D6A5EFB6F}">
      <dgm:prSet/>
      <dgm:spPr/>
      <dgm:t>
        <a:bodyPr/>
        <a:lstStyle/>
        <a:p>
          <a:endParaRPr lang="en-US">
            <a:latin typeface="Times New Roman" pitchFamily="18" charset="0"/>
            <a:cs typeface="Times New Roman" pitchFamily="18" charset="0"/>
          </a:endParaRPr>
        </a:p>
      </dgm:t>
    </dgm:pt>
    <dgm:pt modelId="{5275CA96-FB48-4C06-A6B2-FBF5F9748BBF}">
      <dgm:prSet phldrT="[Text]"/>
      <dgm:spPr/>
      <dgm:t>
        <a:bodyPr/>
        <a:lstStyle/>
        <a:p>
          <a:r>
            <a:rPr lang="en-US" smtClean="0">
              <a:latin typeface="Times New Roman" pitchFamily="18" charset="0"/>
              <a:cs typeface="Times New Roman" pitchFamily="18" charset="0"/>
            </a:rPr>
            <a:t>HỢP ĐỒNG</a:t>
          </a:r>
          <a:endParaRPr lang="en-US">
            <a:latin typeface="Times New Roman" pitchFamily="18" charset="0"/>
            <a:cs typeface="Times New Roman" pitchFamily="18" charset="0"/>
          </a:endParaRPr>
        </a:p>
      </dgm:t>
    </dgm:pt>
    <dgm:pt modelId="{963858F4-9C6A-4D1A-9DF4-4342B5328CF3}" type="parTrans" cxnId="{F1AAC653-D0DA-4CE8-ABDF-B149BD2E4ECF}">
      <dgm:prSet/>
      <dgm:spPr/>
      <dgm:t>
        <a:bodyPr/>
        <a:lstStyle/>
        <a:p>
          <a:endParaRPr lang="en-US">
            <a:latin typeface="Times New Roman" pitchFamily="18" charset="0"/>
            <a:cs typeface="Times New Roman" pitchFamily="18" charset="0"/>
          </a:endParaRPr>
        </a:p>
      </dgm:t>
    </dgm:pt>
    <dgm:pt modelId="{C417FB60-3C45-4A9C-9972-DEA5028D896E}" type="sibTrans" cxnId="{F1AAC653-D0DA-4CE8-ABDF-B149BD2E4ECF}">
      <dgm:prSet/>
      <dgm:spPr/>
      <dgm:t>
        <a:bodyPr/>
        <a:lstStyle/>
        <a:p>
          <a:endParaRPr lang="en-US">
            <a:latin typeface="Times New Roman" pitchFamily="18" charset="0"/>
            <a:cs typeface="Times New Roman" pitchFamily="18" charset="0"/>
          </a:endParaRPr>
        </a:p>
      </dgm:t>
    </dgm:pt>
    <dgm:pt modelId="{BF1F60DF-7811-4235-B0D3-0452DA8F2DFF}" type="pres">
      <dgm:prSet presAssocID="{A70AD14F-D474-4CB8-BB9A-B8A671FB3880}" presName="Name0" presStyleCnt="0">
        <dgm:presLayoutVars>
          <dgm:dir/>
          <dgm:resizeHandles val="exact"/>
        </dgm:presLayoutVars>
      </dgm:prSet>
      <dgm:spPr/>
    </dgm:pt>
    <dgm:pt modelId="{B2E59189-5506-429D-A4E8-9BD331C7D7A4}" type="pres">
      <dgm:prSet presAssocID="{A70AD14F-D474-4CB8-BB9A-B8A671FB3880}" presName="vNodes" presStyleCnt="0"/>
      <dgm:spPr/>
    </dgm:pt>
    <dgm:pt modelId="{EF92B3FC-C9EF-482B-A553-3A2A9272D918}" type="pres">
      <dgm:prSet presAssocID="{FB6773F2-D630-47EC-9605-2C63B9272EBD}" presName="node" presStyleLbl="node1" presStyleIdx="0" presStyleCnt="3" custScaleX="145894" custScaleY="150107">
        <dgm:presLayoutVars>
          <dgm:bulletEnabled val="1"/>
        </dgm:presLayoutVars>
      </dgm:prSet>
      <dgm:spPr/>
      <dgm:t>
        <a:bodyPr/>
        <a:lstStyle/>
        <a:p>
          <a:endParaRPr lang="en-US"/>
        </a:p>
      </dgm:t>
    </dgm:pt>
    <dgm:pt modelId="{EE150D8D-B546-4EB5-A7A7-22276994248E}" type="pres">
      <dgm:prSet presAssocID="{3C3F9549-5787-4477-90E0-0108225349A4}" presName="spacerT" presStyleCnt="0"/>
      <dgm:spPr/>
    </dgm:pt>
    <dgm:pt modelId="{9064462A-1F87-407C-B96D-2D53A46139F0}" type="pres">
      <dgm:prSet presAssocID="{3C3F9549-5787-4477-90E0-0108225349A4}" presName="sibTrans" presStyleLbl="sibTrans2D1" presStyleIdx="0" presStyleCnt="2"/>
      <dgm:spPr/>
      <dgm:t>
        <a:bodyPr/>
        <a:lstStyle/>
        <a:p>
          <a:endParaRPr lang="en-US"/>
        </a:p>
      </dgm:t>
    </dgm:pt>
    <dgm:pt modelId="{019EF1C7-5E5E-49A8-93E7-69643A6B1470}" type="pres">
      <dgm:prSet presAssocID="{3C3F9549-5787-4477-90E0-0108225349A4}" presName="spacerB" presStyleCnt="0"/>
      <dgm:spPr/>
    </dgm:pt>
    <dgm:pt modelId="{0A97925C-F329-4122-8A29-DD577D22DC2D}" type="pres">
      <dgm:prSet presAssocID="{1EE743E6-2D4C-40F9-8903-3055D4A0F1A2}" presName="node" presStyleLbl="node1" presStyleIdx="1" presStyleCnt="3" custScaleX="145894" custScaleY="150107">
        <dgm:presLayoutVars>
          <dgm:bulletEnabled val="1"/>
        </dgm:presLayoutVars>
      </dgm:prSet>
      <dgm:spPr/>
      <dgm:t>
        <a:bodyPr/>
        <a:lstStyle/>
        <a:p>
          <a:endParaRPr lang="en-US"/>
        </a:p>
      </dgm:t>
    </dgm:pt>
    <dgm:pt modelId="{A4911D6D-5378-409B-B1C2-7EB0CDF3346F}" type="pres">
      <dgm:prSet presAssocID="{A70AD14F-D474-4CB8-BB9A-B8A671FB3880}" presName="sibTransLast" presStyleLbl="sibTrans2D1" presStyleIdx="1" presStyleCnt="2"/>
      <dgm:spPr/>
      <dgm:t>
        <a:bodyPr/>
        <a:lstStyle/>
        <a:p>
          <a:endParaRPr lang="en-US"/>
        </a:p>
      </dgm:t>
    </dgm:pt>
    <dgm:pt modelId="{B060C5EA-4191-49C3-B11D-902B88785E08}" type="pres">
      <dgm:prSet presAssocID="{A70AD14F-D474-4CB8-BB9A-B8A671FB3880}" presName="connectorText" presStyleLbl="sibTrans2D1" presStyleIdx="1" presStyleCnt="2"/>
      <dgm:spPr/>
      <dgm:t>
        <a:bodyPr/>
        <a:lstStyle/>
        <a:p>
          <a:endParaRPr lang="en-US"/>
        </a:p>
      </dgm:t>
    </dgm:pt>
    <dgm:pt modelId="{C3A911D0-1731-4CA4-B9E7-2E057711FEE4}" type="pres">
      <dgm:prSet presAssocID="{A70AD14F-D474-4CB8-BB9A-B8A671FB3880}" presName="lastNode" presStyleLbl="node1" presStyleIdx="2" presStyleCnt="3">
        <dgm:presLayoutVars>
          <dgm:bulletEnabled val="1"/>
        </dgm:presLayoutVars>
      </dgm:prSet>
      <dgm:spPr/>
      <dgm:t>
        <a:bodyPr/>
        <a:lstStyle/>
        <a:p>
          <a:endParaRPr lang="en-US"/>
        </a:p>
      </dgm:t>
    </dgm:pt>
  </dgm:ptLst>
  <dgm:cxnLst>
    <dgm:cxn modelId="{3953A71E-02FA-43DC-BF4B-4BBF627147F0}" type="presOf" srcId="{1EE743E6-2D4C-40F9-8903-3055D4A0F1A2}" destId="{0A97925C-F329-4122-8A29-DD577D22DC2D}" srcOrd="0" destOrd="0" presId="urn:microsoft.com/office/officeart/2005/8/layout/equation2"/>
    <dgm:cxn modelId="{65FD991B-C7DE-4459-A8CA-BBA9608E3327}" type="presOf" srcId="{5275CA96-FB48-4C06-A6B2-FBF5F9748BBF}" destId="{C3A911D0-1731-4CA4-B9E7-2E057711FEE4}" srcOrd="0" destOrd="0" presId="urn:microsoft.com/office/officeart/2005/8/layout/equation2"/>
    <dgm:cxn modelId="{3F37FA19-7000-4423-A293-C41A9E7A7C6D}" srcId="{A70AD14F-D474-4CB8-BB9A-B8A671FB3880}" destId="{FB6773F2-D630-47EC-9605-2C63B9272EBD}" srcOrd="0" destOrd="0" parTransId="{EAE5BCDE-C9CF-497F-B8AD-FE7127CED7C7}" sibTransId="{3C3F9549-5787-4477-90E0-0108225349A4}"/>
    <dgm:cxn modelId="{380CA1B8-CB7A-421C-8915-98E74BD8ED04}" type="presOf" srcId="{A70AD14F-D474-4CB8-BB9A-B8A671FB3880}" destId="{BF1F60DF-7811-4235-B0D3-0452DA8F2DFF}" srcOrd="0" destOrd="0" presId="urn:microsoft.com/office/officeart/2005/8/layout/equation2"/>
    <dgm:cxn modelId="{F1AAC653-D0DA-4CE8-ABDF-B149BD2E4ECF}" srcId="{A70AD14F-D474-4CB8-BB9A-B8A671FB3880}" destId="{5275CA96-FB48-4C06-A6B2-FBF5F9748BBF}" srcOrd="2" destOrd="0" parTransId="{963858F4-9C6A-4D1A-9DF4-4342B5328CF3}" sibTransId="{C417FB60-3C45-4A9C-9972-DEA5028D896E}"/>
    <dgm:cxn modelId="{B81E4B20-A9C3-4878-BC37-15AF12DA51D6}" type="presOf" srcId="{E131ED1F-E30C-4C98-A906-A540B7D96CA4}" destId="{B060C5EA-4191-49C3-B11D-902B88785E08}" srcOrd="1" destOrd="0" presId="urn:microsoft.com/office/officeart/2005/8/layout/equation2"/>
    <dgm:cxn modelId="{99E5FAC7-7E70-4545-867D-961B05A68449}" type="presOf" srcId="{E131ED1F-E30C-4C98-A906-A540B7D96CA4}" destId="{A4911D6D-5378-409B-B1C2-7EB0CDF3346F}" srcOrd="0" destOrd="0" presId="urn:microsoft.com/office/officeart/2005/8/layout/equation2"/>
    <dgm:cxn modelId="{58F3536D-19F7-4E07-BE45-2E3D6A5EFB6F}" srcId="{A70AD14F-D474-4CB8-BB9A-B8A671FB3880}" destId="{1EE743E6-2D4C-40F9-8903-3055D4A0F1A2}" srcOrd="1" destOrd="0" parTransId="{7684A2D4-E7CC-48B6-B87F-12214DB72A37}" sibTransId="{E131ED1F-E30C-4C98-A906-A540B7D96CA4}"/>
    <dgm:cxn modelId="{84119C34-993B-4937-9E18-F2A00F89CEC2}" type="presOf" srcId="{3C3F9549-5787-4477-90E0-0108225349A4}" destId="{9064462A-1F87-407C-B96D-2D53A46139F0}" srcOrd="0" destOrd="0" presId="urn:microsoft.com/office/officeart/2005/8/layout/equation2"/>
    <dgm:cxn modelId="{53BA5380-C952-4EEC-A0E2-4C374886F45D}" type="presOf" srcId="{FB6773F2-D630-47EC-9605-2C63B9272EBD}" destId="{EF92B3FC-C9EF-482B-A553-3A2A9272D918}" srcOrd="0" destOrd="0" presId="urn:microsoft.com/office/officeart/2005/8/layout/equation2"/>
    <dgm:cxn modelId="{4E318402-64EE-4089-B055-5109C63FECDE}" type="presParOf" srcId="{BF1F60DF-7811-4235-B0D3-0452DA8F2DFF}" destId="{B2E59189-5506-429D-A4E8-9BD331C7D7A4}" srcOrd="0" destOrd="0" presId="urn:microsoft.com/office/officeart/2005/8/layout/equation2"/>
    <dgm:cxn modelId="{5C301E15-5A91-4BE7-834E-193B7F74875F}" type="presParOf" srcId="{B2E59189-5506-429D-A4E8-9BD331C7D7A4}" destId="{EF92B3FC-C9EF-482B-A553-3A2A9272D918}" srcOrd="0" destOrd="0" presId="urn:microsoft.com/office/officeart/2005/8/layout/equation2"/>
    <dgm:cxn modelId="{9F668740-F9EC-419F-91DB-BA82EF7E2E40}" type="presParOf" srcId="{B2E59189-5506-429D-A4E8-9BD331C7D7A4}" destId="{EE150D8D-B546-4EB5-A7A7-22276994248E}" srcOrd="1" destOrd="0" presId="urn:microsoft.com/office/officeart/2005/8/layout/equation2"/>
    <dgm:cxn modelId="{286760AB-CC9B-4584-BB30-0A1DF74A3ED2}" type="presParOf" srcId="{B2E59189-5506-429D-A4E8-9BD331C7D7A4}" destId="{9064462A-1F87-407C-B96D-2D53A46139F0}" srcOrd="2" destOrd="0" presId="urn:microsoft.com/office/officeart/2005/8/layout/equation2"/>
    <dgm:cxn modelId="{3F0D76C0-16E7-48FE-8051-829DFD60FA4F}" type="presParOf" srcId="{B2E59189-5506-429D-A4E8-9BD331C7D7A4}" destId="{019EF1C7-5E5E-49A8-93E7-69643A6B1470}" srcOrd="3" destOrd="0" presId="urn:microsoft.com/office/officeart/2005/8/layout/equation2"/>
    <dgm:cxn modelId="{1DDD99C4-762C-459E-AAA5-734B6F400F93}" type="presParOf" srcId="{B2E59189-5506-429D-A4E8-9BD331C7D7A4}" destId="{0A97925C-F329-4122-8A29-DD577D22DC2D}" srcOrd="4" destOrd="0" presId="urn:microsoft.com/office/officeart/2005/8/layout/equation2"/>
    <dgm:cxn modelId="{5C0218F3-EB75-44B7-9D4E-A677CB89E2CA}" type="presParOf" srcId="{BF1F60DF-7811-4235-B0D3-0452DA8F2DFF}" destId="{A4911D6D-5378-409B-B1C2-7EB0CDF3346F}" srcOrd="1" destOrd="0" presId="urn:microsoft.com/office/officeart/2005/8/layout/equation2"/>
    <dgm:cxn modelId="{4102DD72-7FC0-4CCF-B21B-27A558E969D4}" type="presParOf" srcId="{A4911D6D-5378-409B-B1C2-7EB0CDF3346F}" destId="{B060C5EA-4191-49C3-B11D-902B88785E08}" srcOrd="0" destOrd="0" presId="urn:microsoft.com/office/officeart/2005/8/layout/equation2"/>
    <dgm:cxn modelId="{160D0529-FA0E-48DF-A3D6-7A4B20E4432A}" type="presParOf" srcId="{BF1F60DF-7811-4235-B0D3-0452DA8F2DFF}" destId="{C3A911D0-1731-4CA4-B9E7-2E057711FEE4}"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56771C-9651-42BB-8C55-50CE00DB312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2AA7EF6-4590-4BE2-BF5D-D6B7A3451800}">
      <dgm:prSet phldrT="[Text]"/>
      <dgm:spPr/>
      <dgm:t>
        <a:bodyPr/>
        <a:lstStyle/>
        <a:p>
          <a:r>
            <a:rPr lang="en-US" b="1" smtClean="0">
              <a:latin typeface="Times New Roman" pitchFamily="18" charset="0"/>
              <a:cs typeface="Times New Roman" pitchFamily="18" charset="0"/>
            </a:rPr>
            <a:t>Thể hiện ý chí và thống nhất ý chí cuả ít nhất hai bên chủ thể </a:t>
          </a:r>
          <a:endParaRPr lang="en-US" b="1">
            <a:latin typeface="Times New Roman" pitchFamily="18" charset="0"/>
            <a:cs typeface="Times New Roman" pitchFamily="18" charset="0"/>
          </a:endParaRPr>
        </a:p>
      </dgm:t>
    </dgm:pt>
    <dgm:pt modelId="{D8FE4ED5-CFC9-4CAE-8575-1F5C68FB79AB}" type="parTrans" cxnId="{68B99BFB-3C20-4925-831B-49294F06D694}">
      <dgm:prSet/>
      <dgm:spPr/>
      <dgm:t>
        <a:bodyPr/>
        <a:lstStyle/>
        <a:p>
          <a:endParaRPr lang="en-US" b="1"/>
        </a:p>
      </dgm:t>
    </dgm:pt>
    <dgm:pt modelId="{3F16C1D9-FF6A-4F35-8DB6-DCAA5DD19415}" type="sibTrans" cxnId="{68B99BFB-3C20-4925-831B-49294F06D694}">
      <dgm:prSet/>
      <dgm:spPr/>
      <dgm:t>
        <a:bodyPr/>
        <a:lstStyle/>
        <a:p>
          <a:endParaRPr lang="en-US" b="1"/>
        </a:p>
      </dgm:t>
    </dgm:pt>
    <dgm:pt modelId="{25F648F8-5F0B-4AF5-A993-8268499B9381}">
      <dgm:prSet phldrT="[Text]"/>
      <dgm:spPr/>
      <dgm:t>
        <a:bodyPr/>
        <a:lstStyle/>
        <a:p>
          <a:r>
            <a:rPr lang="en-US" b="1" smtClean="0">
              <a:latin typeface="Times New Roman" pitchFamily="18" charset="0"/>
              <a:cs typeface="Times New Roman" pitchFamily="18" charset="0"/>
            </a:rPr>
            <a:t>Nội dung thỏa thuận không được trái với pháp luật, đạo đức</a:t>
          </a:r>
          <a:endParaRPr lang="en-US" b="1">
            <a:latin typeface="Times New Roman" pitchFamily="18" charset="0"/>
            <a:cs typeface="Times New Roman" pitchFamily="18" charset="0"/>
          </a:endParaRPr>
        </a:p>
      </dgm:t>
    </dgm:pt>
    <dgm:pt modelId="{82BDCCFF-3464-4EF3-98F1-06B2C30F1B28}" type="parTrans" cxnId="{E1DBEAE1-CFA3-434F-9BE0-4C4BDF5B3ADB}">
      <dgm:prSet/>
      <dgm:spPr/>
      <dgm:t>
        <a:bodyPr/>
        <a:lstStyle/>
        <a:p>
          <a:endParaRPr lang="en-US" b="1"/>
        </a:p>
      </dgm:t>
    </dgm:pt>
    <dgm:pt modelId="{ACA847A6-BA8E-4797-BEF8-8856DB9D4088}" type="sibTrans" cxnId="{E1DBEAE1-CFA3-434F-9BE0-4C4BDF5B3ADB}">
      <dgm:prSet/>
      <dgm:spPr/>
      <dgm:t>
        <a:bodyPr/>
        <a:lstStyle/>
        <a:p>
          <a:endParaRPr lang="en-US" b="1"/>
        </a:p>
      </dgm:t>
    </dgm:pt>
    <dgm:pt modelId="{89D0B18F-EF08-4D6A-8994-8DDC03A8E17E}">
      <dgm:prSet phldrT="[Text]"/>
      <dgm:spPr/>
      <dgm:t>
        <a:bodyPr/>
        <a:lstStyle/>
        <a:p>
          <a:r>
            <a:rPr lang="en-US" b="1" smtClean="0">
              <a:latin typeface="Times New Roman" pitchFamily="18" charset="0"/>
              <a:cs typeface="Times New Roman" pitchFamily="18" charset="0"/>
            </a:rPr>
            <a:t>Được thể hiện dưới bất kỳ hình thức nào </a:t>
          </a:r>
          <a:r>
            <a:rPr lang="en-US" b="1" i="1" smtClean="0">
              <a:latin typeface="Times New Roman" pitchFamily="18" charset="0"/>
              <a:cs typeface="Times New Roman" pitchFamily="18" charset="0"/>
            </a:rPr>
            <a:t>(trừ trường hợp PL quy định hình thức là điều kiện có hiệu lực của hợp đồng)</a:t>
          </a:r>
          <a:endParaRPr lang="en-US" b="1" i="1">
            <a:latin typeface="Times New Roman" pitchFamily="18" charset="0"/>
            <a:cs typeface="Times New Roman" pitchFamily="18" charset="0"/>
          </a:endParaRPr>
        </a:p>
      </dgm:t>
    </dgm:pt>
    <dgm:pt modelId="{F2F6A1F3-C1FF-485E-998D-73DCF63E083B}" type="parTrans" cxnId="{35CB677F-6FA8-4DF4-9E94-7F0BB0C19E06}">
      <dgm:prSet/>
      <dgm:spPr/>
      <dgm:t>
        <a:bodyPr/>
        <a:lstStyle/>
        <a:p>
          <a:endParaRPr lang="en-US" b="1"/>
        </a:p>
      </dgm:t>
    </dgm:pt>
    <dgm:pt modelId="{149E6F13-19AC-403D-A821-7707BC6DAE0B}" type="sibTrans" cxnId="{35CB677F-6FA8-4DF4-9E94-7F0BB0C19E06}">
      <dgm:prSet/>
      <dgm:spPr/>
      <dgm:t>
        <a:bodyPr/>
        <a:lstStyle/>
        <a:p>
          <a:endParaRPr lang="en-US" b="1"/>
        </a:p>
      </dgm:t>
    </dgm:pt>
    <dgm:pt modelId="{AB6229AC-231F-4915-942D-15A73EC24BC9}">
      <dgm:prSet phldrT="[Text]"/>
      <dgm:spPr/>
      <dgm:t>
        <a:bodyPr/>
        <a:lstStyle/>
        <a:p>
          <a:r>
            <a:rPr lang="en-US" b="1" smtClean="0">
              <a:latin typeface="Times New Roman" pitchFamily="18" charset="0"/>
              <a:cs typeface="Times New Roman" pitchFamily="18" charset="0"/>
            </a:rPr>
            <a:t>Sự thống ý chí của các bên làm phát sinh, thay đổi, chấm dứt quyền, nghĩa vụ dân sự</a:t>
          </a:r>
          <a:endParaRPr lang="en-US" b="1">
            <a:latin typeface="Times New Roman" pitchFamily="18" charset="0"/>
            <a:cs typeface="Times New Roman" pitchFamily="18" charset="0"/>
          </a:endParaRPr>
        </a:p>
      </dgm:t>
    </dgm:pt>
    <dgm:pt modelId="{1C809FD2-ABDB-46D9-8AFE-FFF4EAF5C94A}" type="parTrans" cxnId="{676DC5E2-18A4-4F80-897C-BABC68DBA9A0}">
      <dgm:prSet/>
      <dgm:spPr/>
      <dgm:t>
        <a:bodyPr/>
        <a:lstStyle/>
        <a:p>
          <a:endParaRPr lang="en-US" b="1"/>
        </a:p>
      </dgm:t>
    </dgm:pt>
    <dgm:pt modelId="{2D5027F5-E887-4228-9019-C47587C80C9E}" type="sibTrans" cxnId="{676DC5E2-18A4-4F80-897C-BABC68DBA9A0}">
      <dgm:prSet/>
      <dgm:spPr/>
      <dgm:t>
        <a:bodyPr/>
        <a:lstStyle/>
        <a:p>
          <a:endParaRPr lang="en-US" b="1"/>
        </a:p>
      </dgm:t>
    </dgm:pt>
    <dgm:pt modelId="{30E177DD-B371-4899-914B-5D0ABE10F1AB}" type="pres">
      <dgm:prSet presAssocID="{0E56771C-9651-42BB-8C55-50CE00DB3122}" presName="linear" presStyleCnt="0">
        <dgm:presLayoutVars>
          <dgm:dir/>
          <dgm:animLvl val="lvl"/>
          <dgm:resizeHandles val="exact"/>
        </dgm:presLayoutVars>
      </dgm:prSet>
      <dgm:spPr/>
      <dgm:t>
        <a:bodyPr/>
        <a:lstStyle/>
        <a:p>
          <a:endParaRPr lang="en-US"/>
        </a:p>
      </dgm:t>
    </dgm:pt>
    <dgm:pt modelId="{35D81499-8C66-4F89-95AA-264175A02EA0}" type="pres">
      <dgm:prSet presAssocID="{52AA7EF6-4590-4BE2-BF5D-D6B7A3451800}" presName="parentLin" presStyleCnt="0"/>
      <dgm:spPr/>
    </dgm:pt>
    <dgm:pt modelId="{60362D35-B177-4798-A897-9A1FFB77F1E3}" type="pres">
      <dgm:prSet presAssocID="{52AA7EF6-4590-4BE2-BF5D-D6B7A3451800}" presName="parentLeftMargin" presStyleLbl="node1" presStyleIdx="0" presStyleCnt="4"/>
      <dgm:spPr/>
      <dgm:t>
        <a:bodyPr/>
        <a:lstStyle/>
        <a:p>
          <a:endParaRPr lang="en-US"/>
        </a:p>
      </dgm:t>
    </dgm:pt>
    <dgm:pt modelId="{574B81FC-002F-4E1A-BAB2-40EDD0C0C8C4}" type="pres">
      <dgm:prSet presAssocID="{52AA7EF6-4590-4BE2-BF5D-D6B7A3451800}" presName="parentText" presStyleLbl="node1" presStyleIdx="0" presStyleCnt="4" custScaleX="142857">
        <dgm:presLayoutVars>
          <dgm:chMax val="0"/>
          <dgm:bulletEnabled val="1"/>
        </dgm:presLayoutVars>
      </dgm:prSet>
      <dgm:spPr/>
      <dgm:t>
        <a:bodyPr/>
        <a:lstStyle/>
        <a:p>
          <a:endParaRPr lang="en-US"/>
        </a:p>
      </dgm:t>
    </dgm:pt>
    <dgm:pt modelId="{6963C8B4-8374-4EF7-BEF3-D7C7AC212E51}" type="pres">
      <dgm:prSet presAssocID="{52AA7EF6-4590-4BE2-BF5D-D6B7A3451800}" presName="negativeSpace" presStyleCnt="0"/>
      <dgm:spPr/>
    </dgm:pt>
    <dgm:pt modelId="{E287098D-F2B8-43D8-A289-733F931451A4}" type="pres">
      <dgm:prSet presAssocID="{52AA7EF6-4590-4BE2-BF5D-D6B7A3451800}" presName="childText" presStyleLbl="conFgAcc1" presStyleIdx="0" presStyleCnt="4">
        <dgm:presLayoutVars>
          <dgm:bulletEnabled val="1"/>
        </dgm:presLayoutVars>
      </dgm:prSet>
      <dgm:spPr/>
    </dgm:pt>
    <dgm:pt modelId="{916AEB24-B89F-4F64-865B-3E88EA43EF10}" type="pres">
      <dgm:prSet presAssocID="{3F16C1D9-FF6A-4F35-8DB6-DCAA5DD19415}" presName="spaceBetweenRectangles" presStyleCnt="0"/>
      <dgm:spPr/>
    </dgm:pt>
    <dgm:pt modelId="{2DCE5444-5BE8-4244-9FF8-0772A1B1A449}" type="pres">
      <dgm:prSet presAssocID="{25F648F8-5F0B-4AF5-A993-8268499B9381}" presName="parentLin" presStyleCnt="0"/>
      <dgm:spPr/>
    </dgm:pt>
    <dgm:pt modelId="{1014D22F-EFDC-4EC2-8251-24221AF2ACAE}" type="pres">
      <dgm:prSet presAssocID="{25F648F8-5F0B-4AF5-A993-8268499B9381}" presName="parentLeftMargin" presStyleLbl="node1" presStyleIdx="0" presStyleCnt="4"/>
      <dgm:spPr/>
      <dgm:t>
        <a:bodyPr/>
        <a:lstStyle/>
        <a:p>
          <a:endParaRPr lang="en-US"/>
        </a:p>
      </dgm:t>
    </dgm:pt>
    <dgm:pt modelId="{C4ADA464-0B7B-41DB-B692-07B3C7AF004A}" type="pres">
      <dgm:prSet presAssocID="{25F648F8-5F0B-4AF5-A993-8268499B9381}" presName="parentText" presStyleLbl="node1" presStyleIdx="1" presStyleCnt="4" custScaleX="142857">
        <dgm:presLayoutVars>
          <dgm:chMax val="0"/>
          <dgm:bulletEnabled val="1"/>
        </dgm:presLayoutVars>
      </dgm:prSet>
      <dgm:spPr/>
      <dgm:t>
        <a:bodyPr/>
        <a:lstStyle/>
        <a:p>
          <a:endParaRPr lang="en-US"/>
        </a:p>
      </dgm:t>
    </dgm:pt>
    <dgm:pt modelId="{3DB94349-7B56-4BCB-A21A-CAA424646DF7}" type="pres">
      <dgm:prSet presAssocID="{25F648F8-5F0B-4AF5-A993-8268499B9381}" presName="negativeSpace" presStyleCnt="0"/>
      <dgm:spPr/>
    </dgm:pt>
    <dgm:pt modelId="{0F5F448C-E7F4-4A21-9AF1-17DBBBE133D4}" type="pres">
      <dgm:prSet presAssocID="{25F648F8-5F0B-4AF5-A993-8268499B9381}" presName="childText" presStyleLbl="conFgAcc1" presStyleIdx="1" presStyleCnt="4">
        <dgm:presLayoutVars>
          <dgm:bulletEnabled val="1"/>
        </dgm:presLayoutVars>
      </dgm:prSet>
      <dgm:spPr/>
    </dgm:pt>
    <dgm:pt modelId="{2E74598B-AE4D-4EEE-B84A-B083B0CA6E12}" type="pres">
      <dgm:prSet presAssocID="{ACA847A6-BA8E-4797-BEF8-8856DB9D4088}" presName="spaceBetweenRectangles" presStyleCnt="0"/>
      <dgm:spPr/>
    </dgm:pt>
    <dgm:pt modelId="{D5C42DD2-55C8-4331-BB57-0B4A038524A5}" type="pres">
      <dgm:prSet presAssocID="{89D0B18F-EF08-4D6A-8994-8DDC03A8E17E}" presName="parentLin" presStyleCnt="0"/>
      <dgm:spPr/>
    </dgm:pt>
    <dgm:pt modelId="{5192A008-D4BF-4F07-8CB4-6434B3034395}" type="pres">
      <dgm:prSet presAssocID="{89D0B18F-EF08-4D6A-8994-8DDC03A8E17E}" presName="parentLeftMargin" presStyleLbl="node1" presStyleIdx="1" presStyleCnt="4"/>
      <dgm:spPr/>
      <dgm:t>
        <a:bodyPr/>
        <a:lstStyle/>
        <a:p>
          <a:endParaRPr lang="en-US"/>
        </a:p>
      </dgm:t>
    </dgm:pt>
    <dgm:pt modelId="{5AE0396D-0937-45FA-9863-FF54A8C0F8E1}" type="pres">
      <dgm:prSet presAssocID="{89D0B18F-EF08-4D6A-8994-8DDC03A8E17E}" presName="parentText" presStyleLbl="node1" presStyleIdx="2" presStyleCnt="4" custScaleX="142857">
        <dgm:presLayoutVars>
          <dgm:chMax val="0"/>
          <dgm:bulletEnabled val="1"/>
        </dgm:presLayoutVars>
      </dgm:prSet>
      <dgm:spPr/>
      <dgm:t>
        <a:bodyPr/>
        <a:lstStyle/>
        <a:p>
          <a:endParaRPr lang="en-US"/>
        </a:p>
      </dgm:t>
    </dgm:pt>
    <dgm:pt modelId="{20B2D1B3-B19C-4509-818B-E71AF48CF9C4}" type="pres">
      <dgm:prSet presAssocID="{89D0B18F-EF08-4D6A-8994-8DDC03A8E17E}" presName="negativeSpace" presStyleCnt="0"/>
      <dgm:spPr/>
    </dgm:pt>
    <dgm:pt modelId="{039EE846-D2E9-4EC2-BA61-79946575E7E2}" type="pres">
      <dgm:prSet presAssocID="{89D0B18F-EF08-4D6A-8994-8DDC03A8E17E}" presName="childText" presStyleLbl="conFgAcc1" presStyleIdx="2" presStyleCnt="4" custLinFactNeighborX="7843" custLinFactNeighborY="-33250">
        <dgm:presLayoutVars>
          <dgm:bulletEnabled val="1"/>
        </dgm:presLayoutVars>
      </dgm:prSet>
      <dgm:spPr/>
    </dgm:pt>
    <dgm:pt modelId="{DD0C0F43-A6DC-4A8D-AFB6-062E7EF717EC}" type="pres">
      <dgm:prSet presAssocID="{149E6F13-19AC-403D-A821-7707BC6DAE0B}" presName="spaceBetweenRectangles" presStyleCnt="0"/>
      <dgm:spPr/>
    </dgm:pt>
    <dgm:pt modelId="{32FDD0D0-7918-41A7-A992-9DB62C00FE7E}" type="pres">
      <dgm:prSet presAssocID="{AB6229AC-231F-4915-942D-15A73EC24BC9}" presName="parentLin" presStyleCnt="0"/>
      <dgm:spPr/>
    </dgm:pt>
    <dgm:pt modelId="{D59A0EB4-8593-41FA-AE09-4F04CDE4BE91}" type="pres">
      <dgm:prSet presAssocID="{AB6229AC-231F-4915-942D-15A73EC24BC9}" presName="parentLeftMargin" presStyleLbl="node1" presStyleIdx="2" presStyleCnt="4"/>
      <dgm:spPr/>
      <dgm:t>
        <a:bodyPr/>
        <a:lstStyle/>
        <a:p>
          <a:endParaRPr lang="en-US"/>
        </a:p>
      </dgm:t>
    </dgm:pt>
    <dgm:pt modelId="{52FCA960-C42C-43CA-8441-796C3C580610}" type="pres">
      <dgm:prSet presAssocID="{AB6229AC-231F-4915-942D-15A73EC24BC9}" presName="parentText" presStyleLbl="node1" presStyleIdx="3" presStyleCnt="4" custScaleX="142857">
        <dgm:presLayoutVars>
          <dgm:chMax val="0"/>
          <dgm:bulletEnabled val="1"/>
        </dgm:presLayoutVars>
      </dgm:prSet>
      <dgm:spPr/>
      <dgm:t>
        <a:bodyPr/>
        <a:lstStyle/>
        <a:p>
          <a:endParaRPr lang="en-US"/>
        </a:p>
      </dgm:t>
    </dgm:pt>
    <dgm:pt modelId="{0DD930F0-E888-4F13-B200-747867A12F52}" type="pres">
      <dgm:prSet presAssocID="{AB6229AC-231F-4915-942D-15A73EC24BC9}" presName="negativeSpace" presStyleCnt="0"/>
      <dgm:spPr/>
    </dgm:pt>
    <dgm:pt modelId="{ED870260-225B-423F-A046-53D4C4935AAB}" type="pres">
      <dgm:prSet presAssocID="{AB6229AC-231F-4915-942D-15A73EC24BC9}" presName="childText" presStyleLbl="conFgAcc1" presStyleIdx="3" presStyleCnt="4">
        <dgm:presLayoutVars>
          <dgm:bulletEnabled val="1"/>
        </dgm:presLayoutVars>
      </dgm:prSet>
      <dgm:spPr/>
    </dgm:pt>
  </dgm:ptLst>
  <dgm:cxnLst>
    <dgm:cxn modelId="{676DC5E2-18A4-4F80-897C-BABC68DBA9A0}" srcId="{0E56771C-9651-42BB-8C55-50CE00DB3122}" destId="{AB6229AC-231F-4915-942D-15A73EC24BC9}" srcOrd="3" destOrd="0" parTransId="{1C809FD2-ABDB-46D9-8AFE-FFF4EAF5C94A}" sibTransId="{2D5027F5-E887-4228-9019-C47587C80C9E}"/>
    <dgm:cxn modelId="{91A55D02-03E3-41A0-BE8C-86A41F104926}" type="presOf" srcId="{25F648F8-5F0B-4AF5-A993-8268499B9381}" destId="{1014D22F-EFDC-4EC2-8251-24221AF2ACAE}" srcOrd="0" destOrd="0" presId="urn:microsoft.com/office/officeart/2005/8/layout/list1"/>
    <dgm:cxn modelId="{35CB677F-6FA8-4DF4-9E94-7F0BB0C19E06}" srcId="{0E56771C-9651-42BB-8C55-50CE00DB3122}" destId="{89D0B18F-EF08-4D6A-8994-8DDC03A8E17E}" srcOrd="2" destOrd="0" parTransId="{F2F6A1F3-C1FF-485E-998D-73DCF63E083B}" sibTransId="{149E6F13-19AC-403D-A821-7707BC6DAE0B}"/>
    <dgm:cxn modelId="{74C9496A-595B-440C-A7B0-9ACA9F570ED9}" type="presOf" srcId="{52AA7EF6-4590-4BE2-BF5D-D6B7A3451800}" destId="{60362D35-B177-4798-A897-9A1FFB77F1E3}" srcOrd="0" destOrd="0" presId="urn:microsoft.com/office/officeart/2005/8/layout/list1"/>
    <dgm:cxn modelId="{49C44FEB-6D45-4C62-AB71-7A936DCF2D64}" type="presOf" srcId="{25F648F8-5F0B-4AF5-A993-8268499B9381}" destId="{C4ADA464-0B7B-41DB-B692-07B3C7AF004A}" srcOrd="1" destOrd="0" presId="urn:microsoft.com/office/officeart/2005/8/layout/list1"/>
    <dgm:cxn modelId="{68B99BFB-3C20-4925-831B-49294F06D694}" srcId="{0E56771C-9651-42BB-8C55-50CE00DB3122}" destId="{52AA7EF6-4590-4BE2-BF5D-D6B7A3451800}" srcOrd="0" destOrd="0" parTransId="{D8FE4ED5-CFC9-4CAE-8575-1F5C68FB79AB}" sibTransId="{3F16C1D9-FF6A-4F35-8DB6-DCAA5DD19415}"/>
    <dgm:cxn modelId="{6AFFC6CB-F8F5-4ADC-9DCE-1E209550626E}" type="presOf" srcId="{AB6229AC-231F-4915-942D-15A73EC24BC9}" destId="{D59A0EB4-8593-41FA-AE09-4F04CDE4BE91}" srcOrd="0" destOrd="0" presId="urn:microsoft.com/office/officeart/2005/8/layout/list1"/>
    <dgm:cxn modelId="{9152587F-9E34-48ED-82F1-B4838DB502E4}" type="presOf" srcId="{89D0B18F-EF08-4D6A-8994-8DDC03A8E17E}" destId="{5192A008-D4BF-4F07-8CB4-6434B3034395}" srcOrd="0" destOrd="0" presId="urn:microsoft.com/office/officeart/2005/8/layout/list1"/>
    <dgm:cxn modelId="{F595CBA0-04C6-44EE-B66A-FC8C82A1C1A2}" type="presOf" srcId="{89D0B18F-EF08-4D6A-8994-8DDC03A8E17E}" destId="{5AE0396D-0937-45FA-9863-FF54A8C0F8E1}" srcOrd="1" destOrd="0" presId="urn:microsoft.com/office/officeart/2005/8/layout/list1"/>
    <dgm:cxn modelId="{FFDA623C-53CD-46FB-8840-0D370E704B04}" type="presOf" srcId="{0E56771C-9651-42BB-8C55-50CE00DB3122}" destId="{30E177DD-B371-4899-914B-5D0ABE10F1AB}" srcOrd="0" destOrd="0" presId="urn:microsoft.com/office/officeart/2005/8/layout/list1"/>
    <dgm:cxn modelId="{B0958C0B-E7D0-4899-8E9E-1577BF930D8E}" type="presOf" srcId="{AB6229AC-231F-4915-942D-15A73EC24BC9}" destId="{52FCA960-C42C-43CA-8441-796C3C580610}" srcOrd="1" destOrd="0" presId="urn:microsoft.com/office/officeart/2005/8/layout/list1"/>
    <dgm:cxn modelId="{E1DBEAE1-CFA3-434F-9BE0-4C4BDF5B3ADB}" srcId="{0E56771C-9651-42BB-8C55-50CE00DB3122}" destId="{25F648F8-5F0B-4AF5-A993-8268499B9381}" srcOrd="1" destOrd="0" parTransId="{82BDCCFF-3464-4EF3-98F1-06B2C30F1B28}" sibTransId="{ACA847A6-BA8E-4797-BEF8-8856DB9D4088}"/>
    <dgm:cxn modelId="{9324646E-FA64-4BDF-BF23-7741F6039996}" type="presOf" srcId="{52AA7EF6-4590-4BE2-BF5D-D6B7A3451800}" destId="{574B81FC-002F-4E1A-BAB2-40EDD0C0C8C4}" srcOrd="1" destOrd="0" presId="urn:microsoft.com/office/officeart/2005/8/layout/list1"/>
    <dgm:cxn modelId="{E2A67E2F-6705-43D5-BF5F-07AD4B8F9502}" type="presParOf" srcId="{30E177DD-B371-4899-914B-5D0ABE10F1AB}" destId="{35D81499-8C66-4F89-95AA-264175A02EA0}" srcOrd="0" destOrd="0" presId="urn:microsoft.com/office/officeart/2005/8/layout/list1"/>
    <dgm:cxn modelId="{F5061FC9-FF45-4553-9DDD-05A9A20B40F1}" type="presParOf" srcId="{35D81499-8C66-4F89-95AA-264175A02EA0}" destId="{60362D35-B177-4798-A897-9A1FFB77F1E3}" srcOrd="0" destOrd="0" presId="urn:microsoft.com/office/officeart/2005/8/layout/list1"/>
    <dgm:cxn modelId="{BE9ED1FD-D4C0-4214-BE87-2CF4FCDF069B}" type="presParOf" srcId="{35D81499-8C66-4F89-95AA-264175A02EA0}" destId="{574B81FC-002F-4E1A-BAB2-40EDD0C0C8C4}" srcOrd="1" destOrd="0" presId="urn:microsoft.com/office/officeart/2005/8/layout/list1"/>
    <dgm:cxn modelId="{E7B9C40B-52BC-4F40-BC7C-973F7C1DBD86}" type="presParOf" srcId="{30E177DD-B371-4899-914B-5D0ABE10F1AB}" destId="{6963C8B4-8374-4EF7-BEF3-D7C7AC212E51}" srcOrd="1" destOrd="0" presId="urn:microsoft.com/office/officeart/2005/8/layout/list1"/>
    <dgm:cxn modelId="{D37CF045-D996-4B93-BB61-AD9C4487F69C}" type="presParOf" srcId="{30E177DD-B371-4899-914B-5D0ABE10F1AB}" destId="{E287098D-F2B8-43D8-A289-733F931451A4}" srcOrd="2" destOrd="0" presId="urn:microsoft.com/office/officeart/2005/8/layout/list1"/>
    <dgm:cxn modelId="{8F9EF1A4-126F-4A18-BBB9-5A6EC0B0EE89}" type="presParOf" srcId="{30E177DD-B371-4899-914B-5D0ABE10F1AB}" destId="{916AEB24-B89F-4F64-865B-3E88EA43EF10}" srcOrd="3" destOrd="0" presId="urn:microsoft.com/office/officeart/2005/8/layout/list1"/>
    <dgm:cxn modelId="{809F4BF1-FE7D-411E-B7CE-98433F3BF8B1}" type="presParOf" srcId="{30E177DD-B371-4899-914B-5D0ABE10F1AB}" destId="{2DCE5444-5BE8-4244-9FF8-0772A1B1A449}" srcOrd="4" destOrd="0" presId="urn:microsoft.com/office/officeart/2005/8/layout/list1"/>
    <dgm:cxn modelId="{BBAE4C48-23CF-4AAF-A415-16810EF4C345}" type="presParOf" srcId="{2DCE5444-5BE8-4244-9FF8-0772A1B1A449}" destId="{1014D22F-EFDC-4EC2-8251-24221AF2ACAE}" srcOrd="0" destOrd="0" presId="urn:microsoft.com/office/officeart/2005/8/layout/list1"/>
    <dgm:cxn modelId="{63735442-4E0A-4E7A-B9E7-48DF08F47C6D}" type="presParOf" srcId="{2DCE5444-5BE8-4244-9FF8-0772A1B1A449}" destId="{C4ADA464-0B7B-41DB-B692-07B3C7AF004A}" srcOrd="1" destOrd="0" presId="urn:microsoft.com/office/officeart/2005/8/layout/list1"/>
    <dgm:cxn modelId="{712CA8DD-6FE2-46B1-BFF7-9F6ACC793CE4}" type="presParOf" srcId="{30E177DD-B371-4899-914B-5D0ABE10F1AB}" destId="{3DB94349-7B56-4BCB-A21A-CAA424646DF7}" srcOrd="5" destOrd="0" presId="urn:microsoft.com/office/officeart/2005/8/layout/list1"/>
    <dgm:cxn modelId="{E1BC6C5F-F7C0-4AAD-9619-2FFB615F8A21}" type="presParOf" srcId="{30E177DD-B371-4899-914B-5D0ABE10F1AB}" destId="{0F5F448C-E7F4-4A21-9AF1-17DBBBE133D4}" srcOrd="6" destOrd="0" presId="urn:microsoft.com/office/officeart/2005/8/layout/list1"/>
    <dgm:cxn modelId="{2C9F7AC1-724D-41DD-87A6-B1C22FBEFAA1}" type="presParOf" srcId="{30E177DD-B371-4899-914B-5D0ABE10F1AB}" destId="{2E74598B-AE4D-4EEE-B84A-B083B0CA6E12}" srcOrd="7" destOrd="0" presId="urn:microsoft.com/office/officeart/2005/8/layout/list1"/>
    <dgm:cxn modelId="{1F0F1A70-02B0-4FA8-9087-021EF814FD94}" type="presParOf" srcId="{30E177DD-B371-4899-914B-5D0ABE10F1AB}" destId="{D5C42DD2-55C8-4331-BB57-0B4A038524A5}" srcOrd="8" destOrd="0" presId="urn:microsoft.com/office/officeart/2005/8/layout/list1"/>
    <dgm:cxn modelId="{398E5F10-9032-4CCB-81B0-C6987D7DC3CE}" type="presParOf" srcId="{D5C42DD2-55C8-4331-BB57-0B4A038524A5}" destId="{5192A008-D4BF-4F07-8CB4-6434B3034395}" srcOrd="0" destOrd="0" presId="urn:microsoft.com/office/officeart/2005/8/layout/list1"/>
    <dgm:cxn modelId="{1CE2BF4F-E00A-4C10-BC1B-0D70A7A1089D}" type="presParOf" srcId="{D5C42DD2-55C8-4331-BB57-0B4A038524A5}" destId="{5AE0396D-0937-45FA-9863-FF54A8C0F8E1}" srcOrd="1" destOrd="0" presId="urn:microsoft.com/office/officeart/2005/8/layout/list1"/>
    <dgm:cxn modelId="{06230ED3-10FA-492B-A41C-F739BADF491F}" type="presParOf" srcId="{30E177DD-B371-4899-914B-5D0ABE10F1AB}" destId="{20B2D1B3-B19C-4509-818B-E71AF48CF9C4}" srcOrd="9" destOrd="0" presId="urn:microsoft.com/office/officeart/2005/8/layout/list1"/>
    <dgm:cxn modelId="{653D2B07-7A6B-443F-8362-531B8DE58691}" type="presParOf" srcId="{30E177DD-B371-4899-914B-5D0ABE10F1AB}" destId="{039EE846-D2E9-4EC2-BA61-79946575E7E2}" srcOrd="10" destOrd="0" presId="urn:microsoft.com/office/officeart/2005/8/layout/list1"/>
    <dgm:cxn modelId="{5E1A3B39-1F24-4B1D-A4EA-EF419C6AA6E6}" type="presParOf" srcId="{30E177DD-B371-4899-914B-5D0ABE10F1AB}" destId="{DD0C0F43-A6DC-4A8D-AFB6-062E7EF717EC}" srcOrd="11" destOrd="0" presId="urn:microsoft.com/office/officeart/2005/8/layout/list1"/>
    <dgm:cxn modelId="{A231773E-DF21-4DCE-B803-92BF4462E31E}" type="presParOf" srcId="{30E177DD-B371-4899-914B-5D0ABE10F1AB}" destId="{32FDD0D0-7918-41A7-A992-9DB62C00FE7E}" srcOrd="12" destOrd="0" presId="urn:microsoft.com/office/officeart/2005/8/layout/list1"/>
    <dgm:cxn modelId="{9318E76B-BEBB-4BA7-9954-86AC48BF8C3D}" type="presParOf" srcId="{32FDD0D0-7918-41A7-A992-9DB62C00FE7E}" destId="{D59A0EB4-8593-41FA-AE09-4F04CDE4BE91}" srcOrd="0" destOrd="0" presId="urn:microsoft.com/office/officeart/2005/8/layout/list1"/>
    <dgm:cxn modelId="{B96B7BED-095B-446C-BE71-8B6A0D3FB980}" type="presParOf" srcId="{32FDD0D0-7918-41A7-A992-9DB62C00FE7E}" destId="{52FCA960-C42C-43CA-8441-796C3C580610}" srcOrd="1" destOrd="0" presId="urn:microsoft.com/office/officeart/2005/8/layout/list1"/>
    <dgm:cxn modelId="{B024CF27-4DE2-4D01-9EDF-6EAC449A1FE9}" type="presParOf" srcId="{30E177DD-B371-4899-914B-5D0ABE10F1AB}" destId="{0DD930F0-E888-4F13-B200-747867A12F52}" srcOrd="13" destOrd="0" presId="urn:microsoft.com/office/officeart/2005/8/layout/list1"/>
    <dgm:cxn modelId="{24CA98C3-2F4C-4583-8F22-C92CA779F363}" type="presParOf" srcId="{30E177DD-B371-4899-914B-5D0ABE10F1AB}" destId="{ED870260-225B-423F-A046-53D4C4935AA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56771C-9651-42BB-8C55-50CE00DB312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2AA7EF6-4590-4BE2-BF5D-D6B7A3451800}">
      <dgm:prSet phldrT="[Text]"/>
      <dgm:spPr/>
      <dgm:t>
        <a:bodyPr/>
        <a:lstStyle/>
        <a:p>
          <a:r>
            <a:rPr lang="en-US" b="1" smtClean="0">
              <a:latin typeface="Times New Roman" pitchFamily="18" charset="0"/>
              <a:cs typeface="Times New Roman" pitchFamily="18" charset="0"/>
            </a:rPr>
            <a:t>Hợp đồng song vụ, hợp đồng đơn vụ</a:t>
          </a:r>
          <a:endParaRPr lang="en-US" b="1">
            <a:latin typeface="Times New Roman" pitchFamily="18" charset="0"/>
            <a:cs typeface="Times New Roman" pitchFamily="18" charset="0"/>
          </a:endParaRPr>
        </a:p>
      </dgm:t>
    </dgm:pt>
    <dgm:pt modelId="{D8FE4ED5-CFC9-4CAE-8575-1F5C68FB79AB}" type="parTrans" cxnId="{68B99BFB-3C20-4925-831B-49294F06D694}">
      <dgm:prSet/>
      <dgm:spPr/>
      <dgm:t>
        <a:bodyPr/>
        <a:lstStyle/>
        <a:p>
          <a:endParaRPr lang="en-US" b="1"/>
        </a:p>
      </dgm:t>
    </dgm:pt>
    <dgm:pt modelId="{3F16C1D9-FF6A-4F35-8DB6-DCAA5DD19415}" type="sibTrans" cxnId="{68B99BFB-3C20-4925-831B-49294F06D694}">
      <dgm:prSet/>
      <dgm:spPr/>
      <dgm:t>
        <a:bodyPr/>
        <a:lstStyle/>
        <a:p>
          <a:endParaRPr lang="en-US" b="1"/>
        </a:p>
      </dgm:t>
    </dgm:pt>
    <dgm:pt modelId="{25F648F8-5F0B-4AF5-A993-8268499B9381}">
      <dgm:prSet phldrT="[Text]"/>
      <dgm:spPr/>
      <dgm:t>
        <a:bodyPr/>
        <a:lstStyle/>
        <a:p>
          <a:r>
            <a:rPr lang="en-US" b="1" smtClean="0">
              <a:latin typeface="Times New Roman" pitchFamily="18" charset="0"/>
              <a:cs typeface="Times New Roman" pitchFamily="18" charset="0"/>
            </a:rPr>
            <a:t>Hợp đồng chính và hợp đồng phụ</a:t>
          </a:r>
          <a:endParaRPr lang="en-US" b="1">
            <a:latin typeface="Times New Roman" pitchFamily="18" charset="0"/>
            <a:cs typeface="Times New Roman" pitchFamily="18" charset="0"/>
          </a:endParaRPr>
        </a:p>
      </dgm:t>
    </dgm:pt>
    <dgm:pt modelId="{82BDCCFF-3464-4EF3-98F1-06B2C30F1B28}" type="parTrans" cxnId="{E1DBEAE1-CFA3-434F-9BE0-4C4BDF5B3ADB}">
      <dgm:prSet/>
      <dgm:spPr/>
      <dgm:t>
        <a:bodyPr/>
        <a:lstStyle/>
        <a:p>
          <a:endParaRPr lang="en-US" b="1"/>
        </a:p>
      </dgm:t>
    </dgm:pt>
    <dgm:pt modelId="{ACA847A6-BA8E-4797-BEF8-8856DB9D4088}" type="sibTrans" cxnId="{E1DBEAE1-CFA3-434F-9BE0-4C4BDF5B3ADB}">
      <dgm:prSet/>
      <dgm:spPr/>
      <dgm:t>
        <a:bodyPr/>
        <a:lstStyle/>
        <a:p>
          <a:endParaRPr lang="en-US" b="1"/>
        </a:p>
      </dgm:t>
    </dgm:pt>
    <dgm:pt modelId="{89D0B18F-EF08-4D6A-8994-8DDC03A8E17E}">
      <dgm:prSet phldrT="[Text]"/>
      <dgm:spPr/>
      <dgm:t>
        <a:bodyPr/>
        <a:lstStyle/>
        <a:p>
          <a:r>
            <a:rPr lang="en-US" b="1" smtClean="0">
              <a:latin typeface="Times New Roman" pitchFamily="18" charset="0"/>
              <a:cs typeface="Times New Roman" pitchFamily="18" charset="0"/>
            </a:rPr>
            <a:t>Hợp đồng vì lợi ích của người thứ ba</a:t>
          </a:r>
          <a:endParaRPr lang="en-US" b="1" i="1">
            <a:latin typeface="Times New Roman" pitchFamily="18" charset="0"/>
            <a:cs typeface="Times New Roman" pitchFamily="18" charset="0"/>
          </a:endParaRPr>
        </a:p>
      </dgm:t>
    </dgm:pt>
    <dgm:pt modelId="{F2F6A1F3-C1FF-485E-998D-73DCF63E083B}" type="parTrans" cxnId="{35CB677F-6FA8-4DF4-9E94-7F0BB0C19E06}">
      <dgm:prSet/>
      <dgm:spPr/>
      <dgm:t>
        <a:bodyPr/>
        <a:lstStyle/>
        <a:p>
          <a:endParaRPr lang="en-US" b="1"/>
        </a:p>
      </dgm:t>
    </dgm:pt>
    <dgm:pt modelId="{149E6F13-19AC-403D-A821-7707BC6DAE0B}" type="sibTrans" cxnId="{35CB677F-6FA8-4DF4-9E94-7F0BB0C19E06}">
      <dgm:prSet/>
      <dgm:spPr/>
      <dgm:t>
        <a:bodyPr/>
        <a:lstStyle/>
        <a:p>
          <a:endParaRPr lang="en-US" b="1"/>
        </a:p>
      </dgm:t>
    </dgm:pt>
    <dgm:pt modelId="{AB6229AC-231F-4915-942D-15A73EC24BC9}">
      <dgm:prSet phldrT="[Text]"/>
      <dgm:spPr/>
      <dgm:t>
        <a:bodyPr/>
        <a:lstStyle/>
        <a:p>
          <a:r>
            <a:rPr lang="en-US" b="1" smtClean="0">
              <a:latin typeface="Times New Roman" pitchFamily="18" charset="0"/>
              <a:cs typeface="Times New Roman" pitchFamily="18" charset="0"/>
            </a:rPr>
            <a:t>Hợp đồng có điều kiện</a:t>
          </a:r>
          <a:endParaRPr lang="en-US" b="1">
            <a:latin typeface="Times New Roman" pitchFamily="18" charset="0"/>
            <a:cs typeface="Times New Roman" pitchFamily="18" charset="0"/>
          </a:endParaRPr>
        </a:p>
      </dgm:t>
    </dgm:pt>
    <dgm:pt modelId="{1C809FD2-ABDB-46D9-8AFE-FFF4EAF5C94A}" type="parTrans" cxnId="{676DC5E2-18A4-4F80-897C-BABC68DBA9A0}">
      <dgm:prSet/>
      <dgm:spPr/>
      <dgm:t>
        <a:bodyPr/>
        <a:lstStyle/>
        <a:p>
          <a:endParaRPr lang="en-US" b="1"/>
        </a:p>
      </dgm:t>
    </dgm:pt>
    <dgm:pt modelId="{2D5027F5-E887-4228-9019-C47587C80C9E}" type="sibTrans" cxnId="{676DC5E2-18A4-4F80-897C-BABC68DBA9A0}">
      <dgm:prSet/>
      <dgm:spPr/>
      <dgm:t>
        <a:bodyPr/>
        <a:lstStyle/>
        <a:p>
          <a:endParaRPr lang="en-US" b="1"/>
        </a:p>
      </dgm:t>
    </dgm:pt>
    <dgm:pt modelId="{30E177DD-B371-4899-914B-5D0ABE10F1AB}" type="pres">
      <dgm:prSet presAssocID="{0E56771C-9651-42BB-8C55-50CE00DB3122}" presName="linear" presStyleCnt="0">
        <dgm:presLayoutVars>
          <dgm:dir/>
          <dgm:animLvl val="lvl"/>
          <dgm:resizeHandles val="exact"/>
        </dgm:presLayoutVars>
      </dgm:prSet>
      <dgm:spPr/>
      <dgm:t>
        <a:bodyPr/>
        <a:lstStyle/>
        <a:p>
          <a:endParaRPr lang="en-US"/>
        </a:p>
      </dgm:t>
    </dgm:pt>
    <dgm:pt modelId="{35D81499-8C66-4F89-95AA-264175A02EA0}" type="pres">
      <dgm:prSet presAssocID="{52AA7EF6-4590-4BE2-BF5D-D6B7A3451800}" presName="parentLin" presStyleCnt="0"/>
      <dgm:spPr/>
    </dgm:pt>
    <dgm:pt modelId="{60362D35-B177-4798-A897-9A1FFB77F1E3}" type="pres">
      <dgm:prSet presAssocID="{52AA7EF6-4590-4BE2-BF5D-D6B7A3451800}" presName="parentLeftMargin" presStyleLbl="node1" presStyleIdx="0" presStyleCnt="4"/>
      <dgm:spPr/>
      <dgm:t>
        <a:bodyPr/>
        <a:lstStyle/>
        <a:p>
          <a:endParaRPr lang="en-US"/>
        </a:p>
      </dgm:t>
    </dgm:pt>
    <dgm:pt modelId="{574B81FC-002F-4E1A-BAB2-40EDD0C0C8C4}" type="pres">
      <dgm:prSet presAssocID="{52AA7EF6-4590-4BE2-BF5D-D6B7A3451800}" presName="parentText" presStyleLbl="node1" presStyleIdx="0" presStyleCnt="4" custScaleX="142857">
        <dgm:presLayoutVars>
          <dgm:chMax val="0"/>
          <dgm:bulletEnabled val="1"/>
        </dgm:presLayoutVars>
      </dgm:prSet>
      <dgm:spPr/>
      <dgm:t>
        <a:bodyPr/>
        <a:lstStyle/>
        <a:p>
          <a:endParaRPr lang="en-US"/>
        </a:p>
      </dgm:t>
    </dgm:pt>
    <dgm:pt modelId="{6963C8B4-8374-4EF7-BEF3-D7C7AC212E51}" type="pres">
      <dgm:prSet presAssocID="{52AA7EF6-4590-4BE2-BF5D-D6B7A3451800}" presName="negativeSpace" presStyleCnt="0"/>
      <dgm:spPr/>
    </dgm:pt>
    <dgm:pt modelId="{E287098D-F2B8-43D8-A289-733F931451A4}" type="pres">
      <dgm:prSet presAssocID="{52AA7EF6-4590-4BE2-BF5D-D6B7A3451800}" presName="childText" presStyleLbl="conFgAcc1" presStyleIdx="0" presStyleCnt="4">
        <dgm:presLayoutVars>
          <dgm:bulletEnabled val="1"/>
        </dgm:presLayoutVars>
      </dgm:prSet>
      <dgm:spPr/>
    </dgm:pt>
    <dgm:pt modelId="{916AEB24-B89F-4F64-865B-3E88EA43EF10}" type="pres">
      <dgm:prSet presAssocID="{3F16C1D9-FF6A-4F35-8DB6-DCAA5DD19415}" presName="spaceBetweenRectangles" presStyleCnt="0"/>
      <dgm:spPr/>
    </dgm:pt>
    <dgm:pt modelId="{2DCE5444-5BE8-4244-9FF8-0772A1B1A449}" type="pres">
      <dgm:prSet presAssocID="{25F648F8-5F0B-4AF5-A993-8268499B9381}" presName="parentLin" presStyleCnt="0"/>
      <dgm:spPr/>
    </dgm:pt>
    <dgm:pt modelId="{1014D22F-EFDC-4EC2-8251-24221AF2ACAE}" type="pres">
      <dgm:prSet presAssocID="{25F648F8-5F0B-4AF5-A993-8268499B9381}" presName="parentLeftMargin" presStyleLbl="node1" presStyleIdx="0" presStyleCnt="4"/>
      <dgm:spPr/>
      <dgm:t>
        <a:bodyPr/>
        <a:lstStyle/>
        <a:p>
          <a:endParaRPr lang="en-US"/>
        </a:p>
      </dgm:t>
    </dgm:pt>
    <dgm:pt modelId="{C4ADA464-0B7B-41DB-B692-07B3C7AF004A}" type="pres">
      <dgm:prSet presAssocID="{25F648F8-5F0B-4AF5-A993-8268499B9381}" presName="parentText" presStyleLbl="node1" presStyleIdx="1" presStyleCnt="4" custScaleX="142857">
        <dgm:presLayoutVars>
          <dgm:chMax val="0"/>
          <dgm:bulletEnabled val="1"/>
        </dgm:presLayoutVars>
      </dgm:prSet>
      <dgm:spPr/>
      <dgm:t>
        <a:bodyPr/>
        <a:lstStyle/>
        <a:p>
          <a:endParaRPr lang="en-US"/>
        </a:p>
      </dgm:t>
    </dgm:pt>
    <dgm:pt modelId="{3DB94349-7B56-4BCB-A21A-CAA424646DF7}" type="pres">
      <dgm:prSet presAssocID="{25F648F8-5F0B-4AF5-A993-8268499B9381}" presName="negativeSpace" presStyleCnt="0"/>
      <dgm:spPr/>
    </dgm:pt>
    <dgm:pt modelId="{0F5F448C-E7F4-4A21-9AF1-17DBBBE133D4}" type="pres">
      <dgm:prSet presAssocID="{25F648F8-5F0B-4AF5-A993-8268499B9381}" presName="childText" presStyleLbl="conFgAcc1" presStyleIdx="1" presStyleCnt="4">
        <dgm:presLayoutVars>
          <dgm:bulletEnabled val="1"/>
        </dgm:presLayoutVars>
      </dgm:prSet>
      <dgm:spPr/>
    </dgm:pt>
    <dgm:pt modelId="{2E74598B-AE4D-4EEE-B84A-B083B0CA6E12}" type="pres">
      <dgm:prSet presAssocID="{ACA847A6-BA8E-4797-BEF8-8856DB9D4088}" presName="spaceBetweenRectangles" presStyleCnt="0"/>
      <dgm:spPr/>
    </dgm:pt>
    <dgm:pt modelId="{D5C42DD2-55C8-4331-BB57-0B4A038524A5}" type="pres">
      <dgm:prSet presAssocID="{89D0B18F-EF08-4D6A-8994-8DDC03A8E17E}" presName="parentLin" presStyleCnt="0"/>
      <dgm:spPr/>
    </dgm:pt>
    <dgm:pt modelId="{5192A008-D4BF-4F07-8CB4-6434B3034395}" type="pres">
      <dgm:prSet presAssocID="{89D0B18F-EF08-4D6A-8994-8DDC03A8E17E}" presName="parentLeftMargin" presStyleLbl="node1" presStyleIdx="1" presStyleCnt="4"/>
      <dgm:spPr/>
      <dgm:t>
        <a:bodyPr/>
        <a:lstStyle/>
        <a:p>
          <a:endParaRPr lang="en-US"/>
        </a:p>
      </dgm:t>
    </dgm:pt>
    <dgm:pt modelId="{5AE0396D-0937-45FA-9863-FF54A8C0F8E1}" type="pres">
      <dgm:prSet presAssocID="{89D0B18F-EF08-4D6A-8994-8DDC03A8E17E}" presName="parentText" presStyleLbl="node1" presStyleIdx="2" presStyleCnt="4" custScaleX="142857">
        <dgm:presLayoutVars>
          <dgm:chMax val="0"/>
          <dgm:bulletEnabled val="1"/>
        </dgm:presLayoutVars>
      </dgm:prSet>
      <dgm:spPr/>
      <dgm:t>
        <a:bodyPr/>
        <a:lstStyle/>
        <a:p>
          <a:endParaRPr lang="en-US"/>
        </a:p>
      </dgm:t>
    </dgm:pt>
    <dgm:pt modelId="{20B2D1B3-B19C-4509-818B-E71AF48CF9C4}" type="pres">
      <dgm:prSet presAssocID="{89D0B18F-EF08-4D6A-8994-8DDC03A8E17E}" presName="negativeSpace" presStyleCnt="0"/>
      <dgm:spPr/>
    </dgm:pt>
    <dgm:pt modelId="{039EE846-D2E9-4EC2-BA61-79946575E7E2}" type="pres">
      <dgm:prSet presAssocID="{89D0B18F-EF08-4D6A-8994-8DDC03A8E17E}" presName="childText" presStyleLbl="conFgAcc1" presStyleIdx="2" presStyleCnt="4" custLinFactNeighborX="7843" custLinFactNeighborY="-33250">
        <dgm:presLayoutVars>
          <dgm:bulletEnabled val="1"/>
        </dgm:presLayoutVars>
      </dgm:prSet>
      <dgm:spPr/>
    </dgm:pt>
    <dgm:pt modelId="{DD0C0F43-A6DC-4A8D-AFB6-062E7EF717EC}" type="pres">
      <dgm:prSet presAssocID="{149E6F13-19AC-403D-A821-7707BC6DAE0B}" presName="spaceBetweenRectangles" presStyleCnt="0"/>
      <dgm:spPr/>
    </dgm:pt>
    <dgm:pt modelId="{32FDD0D0-7918-41A7-A992-9DB62C00FE7E}" type="pres">
      <dgm:prSet presAssocID="{AB6229AC-231F-4915-942D-15A73EC24BC9}" presName="parentLin" presStyleCnt="0"/>
      <dgm:spPr/>
    </dgm:pt>
    <dgm:pt modelId="{D59A0EB4-8593-41FA-AE09-4F04CDE4BE91}" type="pres">
      <dgm:prSet presAssocID="{AB6229AC-231F-4915-942D-15A73EC24BC9}" presName="parentLeftMargin" presStyleLbl="node1" presStyleIdx="2" presStyleCnt="4"/>
      <dgm:spPr/>
      <dgm:t>
        <a:bodyPr/>
        <a:lstStyle/>
        <a:p>
          <a:endParaRPr lang="en-US"/>
        </a:p>
      </dgm:t>
    </dgm:pt>
    <dgm:pt modelId="{52FCA960-C42C-43CA-8441-796C3C580610}" type="pres">
      <dgm:prSet presAssocID="{AB6229AC-231F-4915-942D-15A73EC24BC9}" presName="parentText" presStyleLbl="node1" presStyleIdx="3" presStyleCnt="4" custScaleX="142857">
        <dgm:presLayoutVars>
          <dgm:chMax val="0"/>
          <dgm:bulletEnabled val="1"/>
        </dgm:presLayoutVars>
      </dgm:prSet>
      <dgm:spPr/>
      <dgm:t>
        <a:bodyPr/>
        <a:lstStyle/>
        <a:p>
          <a:endParaRPr lang="en-US"/>
        </a:p>
      </dgm:t>
    </dgm:pt>
    <dgm:pt modelId="{0DD930F0-E888-4F13-B200-747867A12F52}" type="pres">
      <dgm:prSet presAssocID="{AB6229AC-231F-4915-942D-15A73EC24BC9}" presName="negativeSpace" presStyleCnt="0"/>
      <dgm:spPr/>
    </dgm:pt>
    <dgm:pt modelId="{ED870260-225B-423F-A046-53D4C4935AAB}" type="pres">
      <dgm:prSet presAssocID="{AB6229AC-231F-4915-942D-15A73EC24BC9}" presName="childText" presStyleLbl="conFgAcc1" presStyleIdx="3" presStyleCnt="4">
        <dgm:presLayoutVars>
          <dgm:bulletEnabled val="1"/>
        </dgm:presLayoutVars>
      </dgm:prSet>
      <dgm:spPr/>
    </dgm:pt>
  </dgm:ptLst>
  <dgm:cxnLst>
    <dgm:cxn modelId="{676DC5E2-18A4-4F80-897C-BABC68DBA9A0}" srcId="{0E56771C-9651-42BB-8C55-50CE00DB3122}" destId="{AB6229AC-231F-4915-942D-15A73EC24BC9}" srcOrd="3" destOrd="0" parTransId="{1C809FD2-ABDB-46D9-8AFE-FFF4EAF5C94A}" sibTransId="{2D5027F5-E887-4228-9019-C47587C80C9E}"/>
    <dgm:cxn modelId="{776B91AD-891F-4441-B646-51D35675F9E9}" type="presOf" srcId="{AB6229AC-231F-4915-942D-15A73EC24BC9}" destId="{D59A0EB4-8593-41FA-AE09-4F04CDE4BE91}" srcOrd="0" destOrd="0" presId="urn:microsoft.com/office/officeart/2005/8/layout/list1"/>
    <dgm:cxn modelId="{C3212603-91B7-45C0-B896-ABEBCFD33657}" type="presOf" srcId="{25F648F8-5F0B-4AF5-A993-8268499B9381}" destId="{1014D22F-EFDC-4EC2-8251-24221AF2ACAE}" srcOrd="0" destOrd="0" presId="urn:microsoft.com/office/officeart/2005/8/layout/list1"/>
    <dgm:cxn modelId="{35CB677F-6FA8-4DF4-9E94-7F0BB0C19E06}" srcId="{0E56771C-9651-42BB-8C55-50CE00DB3122}" destId="{89D0B18F-EF08-4D6A-8994-8DDC03A8E17E}" srcOrd="2" destOrd="0" parTransId="{F2F6A1F3-C1FF-485E-998D-73DCF63E083B}" sibTransId="{149E6F13-19AC-403D-A821-7707BC6DAE0B}"/>
    <dgm:cxn modelId="{82AF820B-6E5A-4F70-A454-97AEB5539665}" type="presOf" srcId="{0E56771C-9651-42BB-8C55-50CE00DB3122}" destId="{30E177DD-B371-4899-914B-5D0ABE10F1AB}" srcOrd="0" destOrd="0" presId="urn:microsoft.com/office/officeart/2005/8/layout/list1"/>
    <dgm:cxn modelId="{68B99BFB-3C20-4925-831B-49294F06D694}" srcId="{0E56771C-9651-42BB-8C55-50CE00DB3122}" destId="{52AA7EF6-4590-4BE2-BF5D-D6B7A3451800}" srcOrd="0" destOrd="0" parTransId="{D8FE4ED5-CFC9-4CAE-8575-1F5C68FB79AB}" sibTransId="{3F16C1D9-FF6A-4F35-8DB6-DCAA5DD19415}"/>
    <dgm:cxn modelId="{47A27E1A-B860-4A45-AC40-676580D13C92}" type="presOf" srcId="{89D0B18F-EF08-4D6A-8994-8DDC03A8E17E}" destId="{5AE0396D-0937-45FA-9863-FF54A8C0F8E1}" srcOrd="1" destOrd="0" presId="urn:microsoft.com/office/officeart/2005/8/layout/list1"/>
    <dgm:cxn modelId="{82625012-24B5-41DB-A646-CC6A8DE2EF29}" type="presOf" srcId="{52AA7EF6-4590-4BE2-BF5D-D6B7A3451800}" destId="{574B81FC-002F-4E1A-BAB2-40EDD0C0C8C4}" srcOrd="1" destOrd="0" presId="urn:microsoft.com/office/officeart/2005/8/layout/list1"/>
    <dgm:cxn modelId="{6F1A9B5C-4CB4-44F6-BF0D-9FD81E547F6A}" type="presOf" srcId="{AB6229AC-231F-4915-942D-15A73EC24BC9}" destId="{52FCA960-C42C-43CA-8441-796C3C580610}" srcOrd="1" destOrd="0" presId="urn:microsoft.com/office/officeart/2005/8/layout/list1"/>
    <dgm:cxn modelId="{0271C2CB-8B17-4E7E-A179-78F3D7365195}" type="presOf" srcId="{25F648F8-5F0B-4AF5-A993-8268499B9381}" destId="{C4ADA464-0B7B-41DB-B692-07B3C7AF004A}" srcOrd="1" destOrd="0" presId="urn:microsoft.com/office/officeart/2005/8/layout/list1"/>
    <dgm:cxn modelId="{E1DBEAE1-CFA3-434F-9BE0-4C4BDF5B3ADB}" srcId="{0E56771C-9651-42BB-8C55-50CE00DB3122}" destId="{25F648F8-5F0B-4AF5-A993-8268499B9381}" srcOrd="1" destOrd="0" parTransId="{82BDCCFF-3464-4EF3-98F1-06B2C30F1B28}" sibTransId="{ACA847A6-BA8E-4797-BEF8-8856DB9D4088}"/>
    <dgm:cxn modelId="{4AE9D57D-426B-4488-B65C-8AB23B9791AF}" type="presOf" srcId="{52AA7EF6-4590-4BE2-BF5D-D6B7A3451800}" destId="{60362D35-B177-4798-A897-9A1FFB77F1E3}" srcOrd="0" destOrd="0" presId="urn:microsoft.com/office/officeart/2005/8/layout/list1"/>
    <dgm:cxn modelId="{FBD30D6F-5A01-49E3-AC31-ECF32CD8AB00}" type="presOf" srcId="{89D0B18F-EF08-4D6A-8994-8DDC03A8E17E}" destId="{5192A008-D4BF-4F07-8CB4-6434B3034395}" srcOrd="0" destOrd="0" presId="urn:microsoft.com/office/officeart/2005/8/layout/list1"/>
    <dgm:cxn modelId="{FE8E4FEA-8F65-4BA3-B07B-F09D4AB39505}" type="presParOf" srcId="{30E177DD-B371-4899-914B-5D0ABE10F1AB}" destId="{35D81499-8C66-4F89-95AA-264175A02EA0}" srcOrd="0" destOrd="0" presId="urn:microsoft.com/office/officeart/2005/8/layout/list1"/>
    <dgm:cxn modelId="{68531109-DEF6-442C-A33B-C8E2B659E904}" type="presParOf" srcId="{35D81499-8C66-4F89-95AA-264175A02EA0}" destId="{60362D35-B177-4798-A897-9A1FFB77F1E3}" srcOrd="0" destOrd="0" presId="urn:microsoft.com/office/officeart/2005/8/layout/list1"/>
    <dgm:cxn modelId="{DD51D96A-AF61-4B8D-A3BF-FFC359B30A1E}" type="presParOf" srcId="{35D81499-8C66-4F89-95AA-264175A02EA0}" destId="{574B81FC-002F-4E1A-BAB2-40EDD0C0C8C4}" srcOrd="1" destOrd="0" presId="urn:microsoft.com/office/officeart/2005/8/layout/list1"/>
    <dgm:cxn modelId="{E44E4D23-0313-4624-8557-AC1122665B50}" type="presParOf" srcId="{30E177DD-B371-4899-914B-5D0ABE10F1AB}" destId="{6963C8B4-8374-4EF7-BEF3-D7C7AC212E51}" srcOrd="1" destOrd="0" presId="urn:microsoft.com/office/officeart/2005/8/layout/list1"/>
    <dgm:cxn modelId="{ECB0EFC1-57C0-4CE9-8615-43C6D61C87BD}" type="presParOf" srcId="{30E177DD-B371-4899-914B-5D0ABE10F1AB}" destId="{E287098D-F2B8-43D8-A289-733F931451A4}" srcOrd="2" destOrd="0" presId="urn:microsoft.com/office/officeart/2005/8/layout/list1"/>
    <dgm:cxn modelId="{3CCE14C9-2D00-4A4B-9638-067341C97421}" type="presParOf" srcId="{30E177DD-B371-4899-914B-5D0ABE10F1AB}" destId="{916AEB24-B89F-4F64-865B-3E88EA43EF10}" srcOrd="3" destOrd="0" presId="urn:microsoft.com/office/officeart/2005/8/layout/list1"/>
    <dgm:cxn modelId="{166ABF39-CEDB-40AA-8070-B7F31C61DC8C}" type="presParOf" srcId="{30E177DD-B371-4899-914B-5D0ABE10F1AB}" destId="{2DCE5444-5BE8-4244-9FF8-0772A1B1A449}" srcOrd="4" destOrd="0" presId="urn:microsoft.com/office/officeart/2005/8/layout/list1"/>
    <dgm:cxn modelId="{A61D207F-E3DD-4108-9D93-533083A616E1}" type="presParOf" srcId="{2DCE5444-5BE8-4244-9FF8-0772A1B1A449}" destId="{1014D22F-EFDC-4EC2-8251-24221AF2ACAE}" srcOrd="0" destOrd="0" presId="urn:microsoft.com/office/officeart/2005/8/layout/list1"/>
    <dgm:cxn modelId="{20794ABE-1A13-4747-A2F5-56FC89419F66}" type="presParOf" srcId="{2DCE5444-5BE8-4244-9FF8-0772A1B1A449}" destId="{C4ADA464-0B7B-41DB-B692-07B3C7AF004A}" srcOrd="1" destOrd="0" presId="urn:microsoft.com/office/officeart/2005/8/layout/list1"/>
    <dgm:cxn modelId="{0CEBEF33-97BF-455F-96A1-C7E7BFE15DAE}" type="presParOf" srcId="{30E177DD-B371-4899-914B-5D0ABE10F1AB}" destId="{3DB94349-7B56-4BCB-A21A-CAA424646DF7}" srcOrd="5" destOrd="0" presId="urn:microsoft.com/office/officeart/2005/8/layout/list1"/>
    <dgm:cxn modelId="{7FD1C6BC-85D3-4A2A-BB31-3A6C1B22256D}" type="presParOf" srcId="{30E177DD-B371-4899-914B-5D0ABE10F1AB}" destId="{0F5F448C-E7F4-4A21-9AF1-17DBBBE133D4}" srcOrd="6" destOrd="0" presId="urn:microsoft.com/office/officeart/2005/8/layout/list1"/>
    <dgm:cxn modelId="{BC69BC5B-EDBB-49D1-89F9-2F7506481009}" type="presParOf" srcId="{30E177DD-B371-4899-914B-5D0ABE10F1AB}" destId="{2E74598B-AE4D-4EEE-B84A-B083B0CA6E12}" srcOrd="7" destOrd="0" presId="urn:microsoft.com/office/officeart/2005/8/layout/list1"/>
    <dgm:cxn modelId="{E6EBBFF9-DE69-46D2-A948-5A7BDD5886D1}" type="presParOf" srcId="{30E177DD-B371-4899-914B-5D0ABE10F1AB}" destId="{D5C42DD2-55C8-4331-BB57-0B4A038524A5}" srcOrd="8" destOrd="0" presId="urn:microsoft.com/office/officeart/2005/8/layout/list1"/>
    <dgm:cxn modelId="{5EF486A7-C7C7-4D0E-A57B-7253DB41E0DE}" type="presParOf" srcId="{D5C42DD2-55C8-4331-BB57-0B4A038524A5}" destId="{5192A008-D4BF-4F07-8CB4-6434B3034395}" srcOrd="0" destOrd="0" presId="urn:microsoft.com/office/officeart/2005/8/layout/list1"/>
    <dgm:cxn modelId="{C7F6E9FD-A979-4A2E-AA6D-0CD9FC0BB67F}" type="presParOf" srcId="{D5C42DD2-55C8-4331-BB57-0B4A038524A5}" destId="{5AE0396D-0937-45FA-9863-FF54A8C0F8E1}" srcOrd="1" destOrd="0" presId="urn:microsoft.com/office/officeart/2005/8/layout/list1"/>
    <dgm:cxn modelId="{972C866B-9074-4DF0-82FB-1FEDDA678721}" type="presParOf" srcId="{30E177DD-B371-4899-914B-5D0ABE10F1AB}" destId="{20B2D1B3-B19C-4509-818B-E71AF48CF9C4}" srcOrd="9" destOrd="0" presId="urn:microsoft.com/office/officeart/2005/8/layout/list1"/>
    <dgm:cxn modelId="{4C04E0D9-F12D-488E-A456-8C7534BA58BF}" type="presParOf" srcId="{30E177DD-B371-4899-914B-5D0ABE10F1AB}" destId="{039EE846-D2E9-4EC2-BA61-79946575E7E2}" srcOrd="10" destOrd="0" presId="urn:microsoft.com/office/officeart/2005/8/layout/list1"/>
    <dgm:cxn modelId="{6AE3CBD6-D610-4296-A35E-280B7496719A}" type="presParOf" srcId="{30E177DD-B371-4899-914B-5D0ABE10F1AB}" destId="{DD0C0F43-A6DC-4A8D-AFB6-062E7EF717EC}" srcOrd="11" destOrd="0" presId="urn:microsoft.com/office/officeart/2005/8/layout/list1"/>
    <dgm:cxn modelId="{BEAC01E4-7D83-42DC-A432-8A6750DE2061}" type="presParOf" srcId="{30E177DD-B371-4899-914B-5D0ABE10F1AB}" destId="{32FDD0D0-7918-41A7-A992-9DB62C00FE7E}" srcOrd="12" destOrd="0" presId="urn:microsoft.com/office/officeart/2005/8/layout/list1"/>
    <dgm:cxn modelId="{B99B50B5-B94C-48B8-89B1-6B12A6080921}" type="presParOf" srcId="{32FDD0D0-7918-41A7-A992-9DB62C00FE7E}" destId="{D59A0EB4-8593-41FA-AE09-4F04CDE4BE91}" srcOrd="0" destOrd="0" presId="urn:microsoft.com/office/officeart/2005/8/layout/list1"/>
    <dgm:cxn modelId="{EAD8F528-1596-4277-8258-E80A86C31CB7}" type="presParOf" srcId="{32FDD0D0-7918-41A7-A992-9DB62C00FE7E}" destId="{52FCA960-C42C-43CA-8441-796C3C580610}" srcOrd="1" destOrd="0" presId="urn:microsoft.com/office/officeart/2005/8/layout/list1"/>
    <dgm:cxn modelId="{AB66F499-6FD1-4F18-A38D-535E156534D9}" type="presParOf" srcId="{30E177DD-B371-4899-914B-5D0ABE10F1AB}" destId="{0DD930F0-E888-4F13-B200-747867A12F52}" srcOrd="13" destOrd="0" presId="urn:microsoft.com/office/officeart/2005/8/layout/list1"/>
    <dgm:cxn modelId="{E363D210-D633-4AC9-A583-2B763FB8E944}" type="presParOf" srcId="{30E177DD-B371-4899-914B-5D0ABE10F1AB}" destId="{ED870260-225B-423F-A046-53D4C4935AA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CBC990-1060-492E-89F6-784A060FB63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A3541A6-6279-4BD7-B0F5-DB073CAA2862}">
      <dgm:prSet phldrT="[Text]" custT="1"/>
      <dgm:spPr/>
      <dgm:t>
        <a:bodyPr/>
        <a:lstStyle/>
        <a:p>
          <a:r>
            <a:rPr lang="en-US" sz="2400" b="1" smtClean="0">
              <a:latin typeface="Times New Roman" pitchFamily="18" charset="0"/>
              <a:cs typeface="Times New Roman" pitchFamily="18" charset="0"/>
            </a:rPr>
            <a:t>Chủ thể</a:t>
          </a:r>
          <a:endParaRPr lang="en-US" sz="2400" b="1">
            <a:latin typeface="Times New Roman" pitchFamily="18" charset="0"/>
            <a:cs typeface="Times New Roman" pitchFamily="18" charset="0"/>
          </a:endParaRPr>
        </a:p>
      </dgm:t>
    </dgm:pt>
    <dgm:pt modelId="{C1B82F8D-8C80-40AB-9427-840EDEB34B41}" type="parTrans" cxnId="{1D376109-A2F9-4133-9E32-799432C31F17}">
      <dgm:prSet/>
      <dgm:spPr/>
      <dgm:t>
        <a:bodyPr/>
        <a:lstStyle/>
        <a:p>
          <a:endParaRPr lang="en-US" sz="2400" b="1">
            <a:latin typeface="Times New Roman" pitchFamily="18" charset="0"/>
            <a:cs typeface="Times New Roman" pitchFamily="18" charset="0"/>
          </a:endParaRPr>
        </a:p>
      </dgm:t>
    </dgm:pt>
    <dgm:pt modelId="{AD167257-0F7F-4E5B-B428-87E035549685}" type="sibTrans" cxnId="{1D376109-A2F9-4133-9E32-799432C31F17}">
      <dgm:prSet/>
      <dgm:spPr/>
      <dgm:t>
        <a:bodyPr/>
        <a:lstStyle/>
        <a:p>
          <a:endParaRPr lang="en-US" sz="2400" b="1">
            <a:latin typeface="Times New Roman" pitchFamily="18" charset="0"/>
            <a:cs typeface="Times New Roman" pitchFamily="18" charset="0"/>
          </a:endParaRPr>
        </a:p>
      </dgm:t>
    </dgm:pt>
    <dgm:pt modelId="{8671FD09-924C-4172-8DD8-80AB44051A13}">
      <dgm:prSet phldrT="[Text]" custT="1"/>
      <dgm:spPr/>
      <dgm:t>
        <a:bodyPr/>
        <a:lstStyle/>
        <a:p>
          <a:r>
            <a:rPr lang="en-US" sz="2400" b="1" smtClean="0">
              <a:latin typeface="Times New Roman" pitchFamily="18" charset="0"/>
              <a:cs typeface="Times New Roman" pitchFamily="18" charset="0"/>
            </a:rPr>
            <a:t>Người tham gia ký kết hợp đồng phải có </a:t>
          </a:r>
          <a:r>
            <a:rPr lang="en-US" sz="2400" b="1" smtClean="0">
              <a:solidFill>
                <a:srgbClr val="FF0000"/>
              </a:solidFill>
              <a:latin typeface="Times New Roman" pitchFamily="18" charset="0"/>
              <a:cs typeface="Times New Roman" pitchFamily="18" charset="0"/>
            </a:rPr>
            <a:t>năng lực hành vi dân sự</a:t>
          </a:r>
          <a:r>
            <a:rPr lang="en-US" sz="2400" b="1" smtClean="0">
              <a:latin typeface="Times New Roman" pitchFamily="18" charset="0"/>
              <a:cs typeface="Times New Roman" pitchFamily="18" charset="0"/>
            </a:rPr>
            <a:t>. Hoàn toàn </a:t>
          </a:r>
          <a:r>
            <a:rPr lang="en-US" sz="2400" b="1" smtClean="0">
              <a:solidFill>
                <a:srgbClr val="FF0000"/>
              </a:solidFill>
              <a:latin typeface="Times New Roman" pitchFamily="18" charset="0"/>
              <a:cs typeface="Times New Roman" pitchFamily="18" charset="0"/>
            </a:rPr>
            <a:t>tự nguyện</a:t>
          </a:r>
          <a:endParaRPr lang="en-US" sz="2400" b="1">
            <a:solidFill>
              <a:srgbClr val="FF0000"/>
            </a:solidFill>
            <a:latin typeface="Times New Roman" pitchFamily="18" charset="0"/>
            <a:cs typeface="Times New Roman" pitchFamily="18" charset="0"/>
          </a:endParaRPr>
        </a:p>
      </dgm:t>
    </dgm:pt>
    <dgm:pt modelId="{2A91A2A5-47D1-4B8F-819F-41107A2E917B}" type="parTrans" cxnId="{BEFF7E41-F274-4632-AC1E-DCE02934CB25}">
      <dgm:prSet/>
      <dgm:spPr/>
      <dgm:t>
        <a:bodyPr/>
        <a:lstStyle/>
        <a:p>
          <a:endParaRPr lang="en-US" sz="2400" b="1">
            <a:latin typeface="Times New Roman" pitchFamily="18" charset="0"/>
            <a:cs typeface="Times New Roman" pitchFamily="18" charset="0"/>
          </a:endParaRPr>
        </a:p>
      </dgm:t>
    </dgm:pt>
    <dgm:pt modelId="{C91F8C1A-27CA-478F-9B3E-5645D3B04947}" type="sibTrans" cxnId="{BEFF7E41-F274-4632-AC1E-DCE02934CB25}">
      <dgm:prSet/>
      <dgm:spPr/>
      <dgm:t>
        <a:bodyPr/>
        <a:lstStyle/>
        <a:p>
          <a:endParaRPr lang="en-US" sz="2400" b="1">
            <a:latin typeface="Times New Roman" pitchFamily="18" charset="0"/>
            <a:cs typeface="Times New Roman" pitchFamily="18" charset="0"/>
          </a:endParaRPr>
        </a:p>
      </dgm:t>
    </dgm:pt>
    <dgm:pt modelId="{6D385442-BC2F-4FCE-9943-D87F0D3A0DC8}">
      <dgm:prSet phldrT="[Text]" custT="1"/>
      <dgm:spPr/>
      <dgm:t>
        <a:bodyPr/>
        <a:lstStyle/>
        <a:p>
          <a:r>
            <a:rPr lang="en-US" sz="2400" b="1" smtClean="0">
              <a:latin typeface="Times New Roman" pitchFamily="18" charset="0"/>
              <a:cs typeface="Times New Roman" pitchFamily="18" charset="0"/>
            </a:rPr>
            <a:t>Nội dung</a:t>
          </a:r>
          <a:endParaRPr lang="en-US" sz="2400" b="1">
            <a:latin typeface="Times New Roman" pitchFamily="18" charset="0"/>
            <a:cs typeface="Times New Roman" pitchFamily="18" charset="0"/>
          </a:endParaRPr>
        </a:p>
      </dgm:t>
    </dgm:pt>
    <dgm:pt modelId="{A4CF3DE1-1311-409F-BF1F-E2CEB90EF710}" type="parTrans" cxnId="{DD452485-2DB7-43C4-A5B1-E3B7B2F4843A}">
      <dgm:prSet/>
      <dgm:spPr/>
      <dgm:t>
        <a:bodyPr/>
        <a:lstStyle/>
        <a:p>
          <a:endParaRPr lang="en-US" sz="2400" b="1">
            <a:latin typeface="Times New Roman" pitchFamily="18" charset="0"/>
            <a:cs typeface="Times New Roman" pitchFamily="18" charset="0"/>
          </a:endParaRPr>
        </a:p>
      </dgm:t>
    </dgm:pt>
    <dgm:pt modelId="{258BDC26-032D-4921-BDBD-D1F19F30981E}" type="sibTrans" cxnId="{DD452485-2DB7-43C4-A5B1-E3B7B2F4843A}">
      <dgm:prSet/>
      <dgm:spPr/>
      <dgm:t>
        <a:bodyPr/>
        <a:lstStyle/>
        <a:p>
          <a:endParaRPr lang="en-US" sz="2400" b="1">
            <a:latin typeface="Times New Roman" pitchFamily="18" charset="0"/>
            <a:cs typeface="Times New Roman" pitchFamily="18" charset="0"/>
          </a:endParaRPr>
        </a:p>
      </dgm:t>
    </dgm:pt>
    <dgm:pt modelId="{E478D1D7-535A-4FF6-9501-D0B8AC6BA975}">
      <dgm:prSet phldrT="[Text]" custT="1"/>
      <dgm:spPr/>
      <dgm:t>
        <a:bodyPr/>
        <a:lstStyle/>
        <a:p>
          <a:r>
            <a:rPr lang="en-US" sz="2400" b="1" smtClean="0">
              <a:latin typeface="Times New Roman" pitchFamily="18" charset="0"/>
              <a:cs typeface="Times New Roman" pitchFamily="18" charset="0"/>
            </a:rPr>
            <a:t>Mục đích và nội dung của hợp đồng </a:t>
          </a:r>
          <a:r>
            <a:rPr lang="en-US" sz="2400" b="1" smtClean="0">
              <a:solidFill>
                <a:srgbClr val="FF0000"/>
              </a:solidFill>
              <a:latin typeface="Times New Roman" pitchFamily="18" charset="0"/>
              <a:cs typeface="Times New Roman" pitchFamily="18" charset="0"/>
            </a:rPr>
            <a:t>không vi phạm điều cấm của PL</a:t>
          </a:r>
          <a:r>
            <a:rPr lang="en-US" sz="2400" b="1" smtClean="0">
              <a:latin typeface="Times New Roman" pitchFamily="18" charset="0"/>
              <a:cs typeface="Times New Roman" pitchFamily="18" charset="0"/>
            </a:rPr>
            <a:t>, </a:t>
          </a:r>
          <a:r>
            <a:rPr lang="en-US" sz="2400" b="1" smtClean="0">
              <a:solidFill>
                <a:srgbClr val="FF0000"/>
              </a:solidFill>
              <a:latin typeface="Times New Roman" pitchFamily="18" charset="0"/>
              <a:cs typeface="Times New Roman" pitchFamily="18" charset="0"/>
            </a:rPr>
            <a:t>không trái đạo đức xã hội</a:t>
          </a:r>
          <a:endParaRPr lang="en-US" sz="2400" b="1">
            <a:solidFill>
              <a:srgbClr val="FF0000"/>
            </a:solidFill>
            <a:latin typeface="Times New Roman" pitchFamily="18" charset="0"/>
            <a:cs typeface="Times New Roman" pitchFamily="18" charset="0"/>
          </a:endParaRPr>
        </a:p>
      </dgm:t>
    </dgm:pt>
    <dgm:pt modelId="{190DFAB3-E18D-4178-AA8E-7B9B38E617EF}" type="parTrans" cxnId="{9053A563-6F46-416D-97A3-EF3124CC1667}">
      <dgm:prSet/>
      <dgm:spPr/>
      <dgm:t>
        <a:bodyPr/>
        <a:lstStyle/>
        <a:p>
          <a:endParaRPr lang="en-US" sz="2400" b="1">
            <a:latin typeface="Times New Roman" pitchFamily="18" charset="0"/>
            <a:cs typeface="Times New Roman" pitchFamily="18" charset="0"/>
          </a:endParaRPr>
        </a:p>
      </dgm:t>
    </dgm:pt>
    <dgm:pt modelId="{4502FD93-D07B-4593-8D0B-8C04A04055C1}" type="sibTrans" cxnId="{9053A563-6F46-416D-97A3-EF3124CC1667}">
      <dgm:prSet/>
      <dgm:spPr/>
      <dgm:t>
        <a:bodyPr/>
        <a:lstStyle/>
        <a:p>
          <a:endParaRPr lang="en-US" sz="2400" b="1">
            <a:latin typeface="Times New Roman" pitchFamily="18" charset="0"/>
            <a:cs typeface="Times New Roman" pitchFamily="18" charset="0"/>
          </a:endParaRPr>
        </a:p>
      </dgm:t>
    </dgm:pt>
    <dgm:pt modelId="{60290FF5-5F01-4BFC-A4C3-F9AA813208FA}">
      <dgm:prSet phldrT="[Text]" custT="1"/>
      <dgm:spPr/>
      <dgm:t>
        <a:bodyPr/>
        <a:lstStyle/>
        <a:p>
          <a:r>
            <a:rPr lang="en-US" sz="2400" b="1" smtClean="0">
              <a:latin typeface="Times New Roman" pitchFamily="18" charset="0"/>
              <a:cs typeface="Times New Roman" pitchFamily="18" charset="0"/>
            </a:rPr>
            <a:t>Hình thức</a:t>
          </a:r>
          <a:endParaRPr lang="en-US" sz="2400" b="1">
            <a:latin typeface="Times New Roman" pitchFamily="18" charset="0"/>
            <a:cs typeface="Times New Roman" pitchFamily="18" charset="0"/>
          </a:endParaRPr>
        </a:p>
      </dgm:t>
    </dgm:pt>
    <dgm:pt modelId="{5D4B09D1-E45E-4D78-8145-133414364465}" type="parTrans" cxnId="{66768AC7-16A1-4C6E-9911-FF76B4A6C37C}">
      <dgm:prSet/>
      <dgm:spPr/>
      <dgm:t>
        <a:bodyPr/>
        <a:lstStyle/>
        <a:p>
          <a:endParaRPr lang="en-US" sz="2400" b="1">
            <a:latin typeface="Times New Roman" pitchFamily="18" charset="0"/>
            <a:cs typeface="Times New Roman" pitchFamily="18" charset="0"/>
          </a:endParaRPr>
        </a:p>
      </dgm:t>
    </dgm:pt>
    <dgm:pt modelId="{B85BD039-7673-414A-BFC1-40A4222ABA5F}" type="sibTrans" cxnId="{66768AC7-16A1-4C6E-9911-FF76B4A6C37C}">
      <dgm:prSet/>
      <dgm:spPr/>
      <dgm:t>
        <a:bodyPr/>
        <a:lstStyle/>
        <a:p>
          <a:endParaRPr lang="en-US" sz="2400" b="1">
            <a:latin typeface="Times New Roman" pitchFamily="18" charset="0"/>
            <a:cs typeface="Times New Roman" pitchFamily="18" charset="0"/>
          </a:endParaRPr>
        </a:p>
      </dgm:t>
    </dgm:pt>
    <dgm:pt modelId="{198898D2-AD89-4F5F-B8C3-92D4A9AACC57}">
      <dgm:prSet phldrT="[Text]" custT="1"/>
      <dgm:spPr/>
      <dgm:t>
        <a:bodyPr/>
        <a:lstStyle/>
        <a:p>
          <a:r>
            <a:rPr lang="en-US" sz="2400" b="1" smtClean="0">
              <a:latin typeface="Times New Roman" pitchFamily="18" charset="0"/>
              <a:cs typeface="Times New Roman" pitchFamily="18" charset="0"/>
            </a:rPr>
            <a:t>Hình thức của hợp đồng </a:t>
          </a:r>
          <a:r>
            <a:rPr lang="en-US" sz="2400" b="1" smtClean="0">
              <a:solidFill>
                <a:srgbClr val="FF0000"/>
              </a:solidFill>
              <a:latin typeface="Times New Roman" pitchFamily="18" charset="0"/>
              <a:cs typeface="Times New Roman" pitchFamily="18" charset="0"/>
            </a:rPr>
            <a:t>phù hợp </a:t>
          </a:r>
          <a:r>
            <a:rPr lang="en-US" sz="2400" b="1" smtClean="0">
              <a:latin typeface="Times New Roman" pitchFamily="18" charset="0"/>
              <a:cs typeface="Times New Roman" pitchFamily="18" charset="0"/>
            </a:rPr>
            <a:t>với quy định của pháp luật</a:t>
          </a:r>
          <a:endParaRPr lang="en-US" sz="2400" b="1">
            <a:latin typeface="Times New Roman" pitchFamily="18" charset="0"/>
            <a:cs typeface="Times New Roman" pitchFamily="18" charset="0"/>
          </a:endParaRPr>
        </a:p>
      </dgm:t>
    </dgm:pt>
    <dgm:pt modelId="{F10ACCA2-F345-4146-83CB-68A2E18BE9CB}" type="parTrans" cxnId="{57622F4B-D3AA-4581-B9F5-D77612DAEBD8}">
      <dgm:prSet/>
      <dgm:spPr/>
      <dgm:t>
        <a:bodyPr/>
        <a:lstStyle/>
        <a:p>
          <a:endParaRPr lang="en-US" sz="2400" b="1">
            <a:latin typeface="Times New Roman" pitchFamily="18" charset="0"/>
            <a:cs typeface="Times New Roman" pitchFamily="18" charset="0"/>
          </a:endParaRPr>
        </a:p>
      </dgm:t>
    </dgm:pt>
    <dgm:pt modelId="{F2173273-6FA5-47D1-9462-766ABB5EE475}" type="sibTrans" cxnId="{57622F4B-D3AA-4581-B9F5-D77612DAEBD8}">
      <dgm:prSet/>
      <dgm:spPr/>
      <dgm:t>
        <a:bodyPr/>
        <a:lstStyle/>
        <a:p>
          <a:endParaRPr lang="en-US" sz="2400" b="1">
            <a:latin typeface="Times New Roman" pitchFamily="18" charset="0"/>
            <a:cs typeface="Times New Roman" pitchFamily="18" charset="0"/>
          </a:endParaRPr>
        </a:p>
      </dgm:t>
    </dgm:pt>
    <dgm:pt modelId="{882DA84C-D110-4F59-B292-C1C299228912}" type="pres">
      <dgm:prSet presAssocID="{F9CBC990-1060-492E-89F6-784A060FB633}" presName="linearFlow" presStyleCnt="0">
        <dgm:presLayoutVars>
          <dgm:dir/>
          <dgm:animLvl val="lvl"/>
          <dgm:resizeHandles val="exact"/>
        </dgm:presLayoutVars>
      </dgm:prSet>
      <dgm:spPr/>
      <dgm:t>
        <a:bodyPr/>
        <a:lstStyle/>
        <a:p>
          <a:endParaRPr lang="en-US"/>
        </a:p>
      </dgm:t>
    </dgm:pt>
    <dgm:pt modelId="{8E22BBD9-471B-455F-8A4F-273209D7AFF0}" type="pres">
      <dgm:prSet presAssocID="{5A3541A6-6279-4BD7-B0F5-DB073CAA2862}" presName="composite" presStyleCnt="0"/>
      <dgm:spPr/>
    </dgm:pt>
    <dgm:pt modelId="{F97F4CAF-C331-4CF8-999B-6990A1D84887}" type="pres">
      <dgm:prSet presAssocID="{5A3541A6-6279-4BD7-B0F5-DB073CAA2862}" presName="parentText" presStyleLbl="alignNode1" presStyleIdx="0" presStyleCnt="3">
        <dgm:presLayoutVars>
          <dgm:chMax val="1"/>
          <dgm:bulletEnabled val="1"/>
        </dgm:presLayoutVars>
      </dgm:prSet>
      <dgm:spPr/>
      <dgm:t>
        <a:bodyPr/>
        <a:lstStyle/>
        <a:p>
          <a:endParaRPr lang="en-US"/>
        </a:p>
      </dgm:t>
    </dgm:pt>
    <dgm:pt modelId="{DD1C987A-C4EF-4897-B3B9-6717247AE569}" type="pres">
      <dgm:prSet presAssocID="{5A3541A6-6279-4BD7-B0F5-DB073CAA2862}" presName="descendantText" presStyleLbl="alignAcc1" presStyleIdx="0" presStyleCnt="3">
        <dgm:presLayoutVars>
          <dgm:bulletEnabled val="1"/>
        </dgm:presLayoutVars>
      </dgm:prSet>
      <dgm:spPr/>
      <dgm:t>
        <a:bodyPr/>
        <a:lstStyle/>
        <a:p>
          <a:endParaRPr lang="en-US"/>
        </a:p>
      </dgm:t>
    </dgm:pt>
    <dgm:pt modelId="{BAA96187-CAEF-4532-98E0-DB2B0AF5C3E1}" type="pres">
      <dgm:prSet presAssocID="{AD167257-0F7F-4E5B-B428-87E035549685}" presName="sp" presStyleCnt="0"/>
      <dgm:spPr/>
    </dgm:pt>
    <dgm:pt modelId="{2B432A15-1017-4B0D-A5F6-EC429EB114E3}" type="pres">
      <dgm:prSet presAssocID="{6D385442-BC2F-4FCE-9943-D87F0D3A0DC8}" presName="composite" presStyleCnt="0"/>
      <dgm:spPr/>
    </dgm:pt>
    <dgm:pt modelId="{DB679034-5A96-4BD2-AE4F-ADCE4341D787}" type="pres">
      <dgm:prSet presAssocID="{6D385442-BC2F-4FCE-9943-D87F0D3A0DC8}" presName="parentText" presStyleLbl="alignNode1" presStyleIdx="1" presStyleCnt="3">
        <dgm:presLayoutVars>
          <dgm:chMax val="1"/>
          <dgm:bulletEnabled val="1"/>
        </dgm:presLayoutVars>
      </dgm:prSet>
      <dgm:spPr/>
      <dgm:t>
        <a:bodyPr/>
        <a:lstStyle/>
        <a:p>
          <a:endParaRPr lang="en-US"/>
        </a:p>
      </dgm:t>
    </dgm:pt>
    <dgm:pt modelId="{2D6B8724-3A06-4BF5-974F-1DC655A78D02}" type="pres">
      <dgm:prSet presAssocID="{6D385442-BC2F-4FCE-9943-D87F0D3A0DC8}" presName="descendantText" presStyleLbl="alignAcc1" presStyleIdx="1" presStyleCnt="3">
        <dgm:presLayoutVars>
          <dgm:bulletEnabled val="1"/>
        </dgm:presLayoutVars>
      </dgm:prSet>
      <dgm:spPr/>
      <dgm:t>
        <a:bodyPr/>
        <a:lstStyle/>
        <a:p>
          <a:endParaRPr lang="en-US"/>
        </a:p>
      </dgm:t>
    </dgm:pt>
    <dgm:pt modelId="{8DBF196D-70D8-4346-94FB-C382D7D62A65}" type="pres">
      <dgm:prSet presAssocID="{258BDC26-032D-4921-BDBD-D1F19F30981E}" presName="sp" presStyleCnt="0"/>
      <dgm:spPr/>
    </dgm:pt>
    <dgm:pt modelId="{D7D3A7E3-D98B-4580-89BA-C057D11340B3}" type="pres">
      <dgm:prSet presAssocID="{60290FF5-5F01-4BFC-A4C3-F9AA813208FA}" presName="composite" presStyleCnt="0"/>
      <dgm:spPr/>
    </dgm:pt>
    <dgm:pt modelId="{9B9AD0F8-64C4-4FE2-8ABB-BDA8F2D2A6C4}" type="pres">
      <dgm:prSet presAssocID="{60290FF5-5F01-4BFC-A4C3-F9AA813208FA}" presName="parentText" presStyleLbl="alignNode1" presStyleIdx="2" presStyleCnt="3">
        <dgm:presLayoutVars>
          <dgm:chMax val="1"/>
          <dgm:bulletEnabled val="1"/>
        </dgm:presLayoutVars>
      </dgm:prSet>
      <dgm:spPr/>
      <dgm:t>
        <a:bodyPr/>
        <a:lstStyle/>
        <a:p>
          <a:endParaRPr lang="en-US"/>
        </a:p>
      </dgm:t>
    </dgm:pt>
    <dgm:pt modelId="{BE1C6156-F58B-4D4B-B9F1-F07D13FD4538}" type="pres">
      <dgm:prSet presAssocID="{60290FF5-5F01-4BFC-A4C3-F9AA813208FA}" presName="descendantText" presStyleLbl="alignAcc1" presStyleIdx="2" presStyleCnt="3">
        <dgm:presLayoutVars>
          <dgm:bulletEnabled val="1"/>
        </dgm:presLayoutVars>
      </dgm:prSet>
      <dgm:spPr/>
      <dgm:t>
        <a:bodyPr/>
        <a:lstStyle/>
        <a:p>
          <a:endParaRPr lang="en-US"/>
        </a:p>
      </dgm:t>
    </dgm:pt>
  </dgm:ptLst>
  <dgm:cxnLst>
    <dgm:cxn modelId="{BEFF7E41-F274-4632-AC1E-DCE02934CB25}" srcId="{5A3541A6-6279-4BD7-B0F5-DB073CAA2862}" destId="{8671FD09-924C-4172-8DD8-80AB44051A13}" srcOrd="0" destOrd="0" parTransId="{2A91A2A5-47D1-4B8F-819F-41107A2E917B}" sibTransId="{C91F8C1A-27CA-478F-9B3E-5645D3B04947}"/>
    <dgm:cxn modelId="{E016F5DA-3D18-490C-9EDB-E103264E5831}" type="presOf" srcId="{6D385442-BC2F-4FCE-9943-D87F0D3A0DC8}" destId="{DB679034-5A96-4BD2-AE4F-ADCE4341D787}" srcOrd="0" destOrd="0" presId="urn:microsoft.com/office/officeart/2005/8/layout/chevron2"/>
    <dgm:cxn modelId="{F98C7C8C-077E-40D8-B2A7-CCAE689C91AA}" type="presOf" srcId="{198898D2-AD89-4F5F-B8C3-92D4A9AACC57}" destId="{BE1C6156-F58B-4D4B-B9F1-F07D13FD4538}" srcOrd="0" destOrd="0" presId="urn:microsoft.com/office/officeart/2005/8/layout/chevron2"/>
    <dgm:cxn modelId="{66768AC7-16A1-4C6E-9911-FF76B4A6C37C}" srcId="{F9CBC990-1060-492E-89F6-784A060FB633}" destId="{60290FF5-5F01-4BFC-A4C3-F9AA813208FA}" srcOrd="2" destOrd="0" parTransId="{5D4B09D1-E45E-4D78-8145-133414364465}" sibTransId="{B85BD039-7673-414A-BFC1-40A4222ABA5F}"/>
    <dgm:cxn modelId="{09C30076-37E0-4E4E-B912-1ED40EAEFB4C}" type="presOf" srcId="{5A3541A6-6279-4BD7-B0F5-DB073CAA2862}" destId="{F97F4CAF-C331-4CF8-999B-6990A1D84887}" srcOrd="0" destOrd="0" presId="urn:microsoft.com/office/officeart/2005/8/layout/chevron2"/>
    <dgm:cxn modelId="{C354C320-AFDB-433C-86FB-70820C4EC750}" type="presOf" srcId="{60290FF5-5F01-4BFC-A4C3-F9AA813208FA}" destId="{9B9AD0F8-64C4-4FE2-8ABB-BDA8F2D2A6C4}" srcOrd="0" destOrd="0" presId="urn:microsoft.com/office/officeart/2005/8/layout/chevron2"/>
    <dgm:cxn modelId="{259E37B1-798F-49E7-8742-71E636044DFF}" type="presOf" srcId="{8671FD09-924C-4172-8DD8-80AB44051A13}" destId="{DD1C987A-C4EF-4897-B3B9-6717247AE569}" srcOrd="0" destOrd="0" presId="urn:microsoft.com/office/officeart/2005/8/layout/chevron2"/>
    <dgm:cxn modelId="{1D376109-A2F9-4133-9E32-799432C31F17}" srcId="{F9CBC990-1060-492E-89F6-784A060FB633}" destId="{5A3541A6-6279-4BD7-B0F5-DB073CAA2862}" srcOrd="0" destOrd="0" parTransId="{C1B82F8D-8C80-40AB-9427-840EDEB34B41}" sibTransId="{AD167257-0F7F-4E5B-B428-87E035549685}"/>
    <dgm:cxn modelId="{57622F4B-D3AA-4581-B9F5-D77612DAEBD8}" srcId="{60290FF5-5F01-4BFC-A4C3-F9AA813208FA}" destId="{198898D2-AD89-4F5F-B8C3-92D4A9AACC57}" srcOrd="0" destOrd="0" parTransId="{F10ACCA2-F345-4146-83CB-68A2E18BE9CB}" sibTransId="{F2173273-6FA5-47D1-9462-766ABB5EE475}"/>
    <dgm:cxn modelId="{B2DA2026-3DEA-4BFB-BD75-3873451760BF}" type="presOf" srcId="{F9CBC990-1060-492E-89F6-784A060FB633}" destId="{882DA84C-D110-4F59-B292-C1C299228912}" srcOrd="0" destOrd="0" presId="urn:microsoft.com/office/officeart/2005/8/layout/chevron2"/>
    <dgm:cxn modelId="{9053A563-6F46-416D-97A3-EF3124CC1667}" srcId="{6D385442-BC2F-4FCE-9943-D87F0D3A0DC8}" destId="{E478D1D7-535A-4FF6-9501-D0B8AC6BA975}" srcOrd="0" destOrd="0" parTransId="{190DFAB3-E18D-4178-AA8E-7B9B38E617EF}" sibTransId="{4502FD93-D07B-4593-8D0B-8C04A04055C1}"/>
    <dgm:cxn modelId="{146F664D-8FD9-435C-A51F-34780B7DBE28}" type="presOf" srcId="{E478D1D7-535A-4FF6-9501-D0B8AC6BA975}" destId="{2D6B8724-3A06-4BF5-974F-1DC655A78D02}" srcOrd="0" destOrd="0" presId="urn:microsoft.com/office/officeart/2005/8/layout/chevron2"/>
    <dgm:cxn modelId="{DD452485-2DB7-43C4-A5B1-E3B7B2F4843A}" srcId="{F9CBC990-1060-492E-89F6-784A060FB633}" destId="{6D385442-BC2F-4FCE-9943-D87F0D3A0DC8}" srcOrd="1" destOrd="0" parTransId="{A4CF3DE1-1311-409F-BF1F-E2CEB90EF710}" sibTransId="{258BDC26-032D-4921-BDBD-D1F19F30981E}"/>
    <dgm:cxn modelId="{28E062B4-663B-4163-9076-C138FB25F0AC}" type="presParOf" srcId="{882DA84C-D110-4F59-B292-C1C299228912}" destId="{8E22BBD9-471B-455F-8A4F-273209D7AFF0}" srcOrd="0" destOrd="0" presId="urn:microsoft.com/office/officeart/2005/8/layout/chevron2"/>
    <dgm:cxn modelId="{A6B8EE39-7E14-4D16-9CA6-0F22CC8B9F04}" type="presParOf" srcId="{8E22BBD9-471B-455F-8A4F-273209D7AFF0}" destId="{F97F4CAF-C331-4CF8-999B-6990A1D84887}" srcOrd="0" destOrd="0" presId="urn:microsoft.com/office/officeart/2005/8/layout/chevron2"/>
    <dgm:cxn modelId="{9C517551-311E-45C0-8187-CD0491C2A661}" type="presParOf" srcId="{8E22BBD9-471B-455F-8A4F-273209D7AFF0}" destId="{DD1C987A-C4EF-4897-B3B9-6717247AE569}" srcOrd="1" destOrd="0" presId="urn:microsoft.com/office/officeart/2005/8/layout/chevron2"/>
    <dgm:cxn modelId="{DDA27212-14FB-43BB-BF7D-92F32092835F}" type="presParOf" srcId="{882DA84C-D110-4F59-B292-C1C299228912}" destId="{BAA96187-CAEF-4532-98E0-DB2B0AF5C3E1}" srcOrd="1" destOrd="0" presId="urn:microsoft.com/office/officeart/2005/8/layout/chevron2"/>
    <dgm:cxn modelId="{E775603E-EBC7-4FD6-BF04-5A91005198FB}" type="presParOf" srcId="{882DA84C-D110-4F59-B292-C1C299228912}" destId="{2B432A15-1017-4B0D-A5F6-EC429EB114E3}" srcOrd="2" destOrd="0" presId="urn:microsoft.com/office/officeart/2005/8/layout/chevron2"/>
    <dgm:cxn modelId="{75194BD7-7176-402B-94FF-CBF353D4AA3A}" type="presParOf" srcId="{2B432A15-1017-4B0D-A5F6-EC429EB114E3}" destId="{DB679034-5A96-4BD2-AE4F-ADCE4341D787}" srcOrd="0" destOrd="0" presId="urn:microsoft.com/office/officeart/2005/8/layout/chevron2"/>
    <dgm:cxn modelId="{3EDD95DD-8441-4E6D-8D7A-CE5E6A64547D}" type="presParOf" srcId="{2B432A15-1017-4B0D-A5F6-EC429EB114E3}" destId="{2D6B8724-3A06-4BF5-974F-1DC655A78D02}" srcOrd="1" destOrd="0" presId="urn:microsoft.com/office/officeart/2005/8/layout/chevron2"/>
    <dgm:cxn modelId="{E92E4CF4-7D9D-4C15-AAB5-CDEC97A58F84}" type="presParOf" srcId="{882DA84C-D110-4F59-B292-C1C299228912}" destId="{8DBF196D-70D8-4346-94FB-C382D7D62A65}" srcOrd="3" destOrd="0" presId="urn:microsoft.com/office/officeart/2005/8/layout/chevron2"/>
    <dgm:cxn modelId="{7A2AECC3-C2B2-4D6F-BDE1-5958D012E0D6}" type="presParOf" srcId="{882DA84C-D110-4F59-B292-C1C299228912}" destId="{D7D3A7E3-D98B-4580-89BA-C057D11340B3}" srcOrd="4" destOrd="0" presId="urn:microsoft.com/office/officeart/2005/8/layout/chevron2"/>
    <dgm:cxn modelId="{ED27C6F8-37A4-428D-811F-0143E2703663}" type="presParOf" srcId="{D7D3A7E3-D98B-4580-89BA-C057D11340B3}" destId="{9B9AD0F8-64C4-4FE2-8ABB-BDA8F2D2A6C4}" srcOrd="0" destOrd="0" presId="urn:microsoft.com/office/officeart/2005/8/layout/chevron2"/>
    <dgm:cxn modelId="{A7F92218-428C-42EF-81FF-8D8ECA008683}" type="presParOf" srcId="{D7D3A7E3-D98B-4580-89BA-C057D11340B3}" destId="{BE1C6156-F58B-4D4B-B9F1-F07D13FD45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CBC990-1060-492E-89F6-784A060FB63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A3541A6-6279-4BD7-B0F5-DB073CAA2862}">
      <dgm:prSet phldrT="[Text]" custT="1"/>
      <dgm:spPr/>
      <dgm:t>
        <a:bodyPr/>
        <a:lstStyle/>
        <a:p>
          <a:r>
            <a:rPr lang="en-US" sz="2400" b="1" smtClean="0">
              <a:latin typeface="Times New Roman" pitchFamily="18" charset="0"/>
              <a:cs typeface="Times New Roman" pitchFamily="18" charset="0"/>
            </a:rPr>
            <a:t>Chủ thể</a:t>
          </a:r>
          <a:endParaRPr lang="en-US" sz="2400" b="1">
            <a:latin typeface="Times New Roman" pitchFamily="18" charset="0"/>
            <a:cs typeface="Times New Roman" pitchFamily="18" charset="0"/>
          </a:endParaRPr>
        </a:p>
      </dgm:t>
    </dgm:pt>
    <dgm:pt modelId="{C1B82F8D-8C80-40AB-9427-840EDEB34B41}" type="parTrans" cxnId="{1D376109-A2F9-4133-9E32-799432C31F17}">
      <dgm:prSet/>
      <dgm:spPr/>
      <dgm:t>
        <a:bodyPr/>
        <a:lstStyle/>
        <a:p>
          <a:endParaRPr lang="en-US" sz="2400" b="1">
            <a:latin typeface="Times New Roman" pitchFamily="18" charset="0"/>
            <a:cs typeface="Times New Roman" pitchFamily="18" charset="0"/>
          </a:endParaRPr>
        </a:p>
      </dgm:t>
    </dgm:pt>
    <dgm:pt modelId="{AD167257-0F7F-4E5B-B428-87E035549685}" type="sibTrans" cxnId="{1D376109-A2F9-4133-9E32-799432C31F17}">
      <dgm:prSet/>
      <dgm:spPr/>
      <dgm:t>
        <a:bodyPr/>
        <a:lstStyle/>
        <a:p>
          <a:endParaRPr lang="en-US" sz="2400" b="1">
            <a:latin typeface="Times New Roman" pitchFamily="18" charset="0"/>
            <a:cs typeface="Times New Roman" pitchFamily="18" charset="0"/>
          </a:endParaRPr>
        </a:p>
      </dgm:t>
    </dgm:pt>
    <dgm:pt modelId="{8671FD09-924C-4172-8DD8-80AB44051A13}">
      <dgm:prSet phldrT="[Text]" custT="1"/>
      <dgm:spPr/>
      <dgm:t>
        <a:bodyPr/>
        <a:lstStyle/>
        <a:p>
          <a:r>
            <a:rPr lang="en-US" sz="2400" b="1" smtClean="0">
              <a:latin typeface="Times New Roman" pitchFamily="18" charset="0"/>
              <a:cs typeface="Times New Roman" pitchFamily="18" charset="0"/>
            </a:rPr>
            <a:t>Người tham gia ký kết hợp đồng phải có </a:t>
          </a:r>
          <a:r>
            <a:rPr lang="en-US" sz="2400" b="1" smtClean="0">
              <a:solidFill>
                <a:srgbClr val="FF0000"/>
              </a:solidFill>
              <a:latin typeface="Times New Roman" pitchFamily="18" charset="0"/>
              <a:cs typeface="Times New Roman" pitchFamily="18" charset="0"/>
            </a:rPr>
            <a:t>năng lực hành vi dân sự, không có thẩm quyền, vượt quá thẩm quyền được ủy quyền</a:t>
          </a:r>
          <a:endParaRPr lang="en-US" sz="2400" b="1">
            <a:solidFill>
              <a:srgbClr val="FF0000"/>
            </a:solidFill>
            <a:latin typeface="Times New Roman" pitchFamily="18" charset="0"/>
            <a:cs typeface="Times New Roman" pitchFamily="18" charset="0"/>
          </a:endParaRPr>
        </a:p>
      </dgm:t>
    </dgm:pt>
    <dgm:pt modelId="{2A91A2A5-47D1-4B8F-819F-41107A2E917B}" type="parTrans" cxnId="{BEFF7E41-F274-4632-AC1E-DCE02934CB25}">
      <dgm:prSet/>
      <dgm:spPr/>
      <dgm:t>
        <a:bodyPr/>
        <a:lstStyle/>
        <a:p>
          <a:endParaRPr lang="en-US" sz="2400" b="1">
            <a:latin typeface="Times New Roman" pitchFamily="18" charset="0"/>
            <a:cs typeface="Times New Roman" pitchFamily="18" charset="0"/>
          </a:endParaRPr>
        </a:p>
      </dgm:t>
    </dgm:pt>
    <dgm:pt modelId="{C91F8C1A-27CA-478F-9B3E-5645D3B04947}" type="sibTrans" cxnId="{BEFF7E41-F274-4632-AC1E-DCE02934CB25}">
      <dgm:prSet/>
      <dgm:spPr/>
      <dgm:t>
        <a:bodyPr/>
        <a:lstStyle/>
        <a:p>
          <a:endParaRPr lang="en-US" sz="2400" b="1">
            <a:latin typeface="Times New Roman" pitchFamily="18" charset="0"/>
            <a:cs typeface="Times New Roman" pitchFamily="18" charset="0"/>
          </a:endParaRPr>
        </a:p>
      </dgm:t>
    </dgm:pt>
    <dgm:pt modelId="{6D385442-BC2F-4FCE-9943-D87F0D3A0DC8}">
      <dgm:prSet phldrT="[Text]" custT="1"/>
      <dgm:spPr/>
      <dgm:t>
        <a:bodyPr/>
        <a:lstStyle/>
        <a:p>
          <a:r>
            <a:rPr lang="en-US" sz="2400" b="1" smtClean="0">
              <a:latin typeface="Times New Roman" pitchFamily="18" charset="0"/>
              <a:cs typeface="Times New Roman" pitchFamily="18" charset="0"/>
            </a:rPr>
            <a:t>Nội dung</a:t>
          </a:r>
          <a:endParaRPr lang="en-US" sz="2400" b="1">
            <a:latin typeface="Times New Roman" pitchFamily="18" charset="0"/>
            <a:cs typeface="Times New Roman" pitchFamily="18" charset="0"/>
          </a:endParaRPr>
        </a:p>
      </dgm:t>
    </dgm:pt>
    <dgm:pt modelId="{A4CF3DE1-1311-409F-BF1F-E2CEB90EF710}" type="parTrans" cxnId="{DD452485-2DB7-43C4-A5B1-E3B7B2F4843A}">
      <dgm:prSet/>
      <dgm:spPr/>
      <dgm:t>
        <a:bodyPr/>
        <a:lstStyle/>
        <a:p>
          <a:endParaRPr lang="en-US" sz="2400" b="1">
            <a:latin typeface="Times New Roman" pitchFamily="18" charset="0"/>
            <a:cs typeface="Times New Roman" pitchFamily="18" charset="0"/>
          </a:endParaRPr>
        </a:p>
      </dgm:t>
    </dgm:pt>
    <dgm:pt modelId="{258BDC26-032D-4921-BDBD-D1F19F30981E}" type="sibTrans" cxnId="{DD452485-2DB7-43C4-A5B1-E3B7B2F4843A}">
      <dgm:prSet/>
      <dgm:spPr/>
      <dgm:t>
        <a:bodyPr/>
        <a:lstStyle/>
        <a:p>
          <a:endParaRPr lang="en-US" sz="2400" b="1">
            <a:latin typeface="Times New Roman" pitchFamily="18" charset="0"/>
            <a:cs typeface="Times New Roman" pitchFamily="18" charset="0"/>
          </a:endParaRPr>
        </a:p>
      </dgm:t>
    </dgm:pt>
    <dgm:pt modelId="{E478D1D7-535A-4FF6-9501-D0B8AC6BA975}">
      <dgm:prSet phldrT="[Text]" custT="1"/>
      <dgm:spPr/>
      <dgm:t>
        <a:bodyPr/>
        <a:lstStyle/>
        <a:p>
          <a:r>
            <a:rPr lang="en-US" sz="2400" b="1" smtClean="0">
              <a:latin typeface="Times New Roman" pitchFamily="18" charset="0"/>
              <a:cs typeface="Times New Roman" pitchFamily="18" charset="0"/>
            </a:rPr>
            <a:t>Mục đích và nội dung của hợp đồng </a:t>
          </a:r>
          <a:r>
            <a:rPr lang="en-US" sz="2400" b="1" smtClean="0">
              <a:solidFill>
                <a:srgbClr val="FF0000"/>
              </a:solidFill>
              <a:latin typeface="Times New Roman" pitchFamily="18" charset="0"/>
              <a:cs typeface="Times New Roman" pitchFamily="18" charset="0"/>
            </a:rPr>
            <a:t>vi phạm điều cấm của pháp luật, trái với đạo đức xã hội</a:t>
          </a:r>
          <a:endParaRPr lang="en-US" sz="2400" b="1">
            <a:solidFill>
              <a:srgbClr val="FF0000"/>
            </a:solidFill>
            <a:latin typeface="Times New Roman" pitchFamily="18" charset="0"/>
            <a:cs typeface="Times New Roman" pitchFamily="18" charset="0"/>
          </a:endParaRPr>
        </a:p>
      </dgm:t>
    </dgm:pt>
    <dgm:pt modelId="{190DFAB3-E18D-4178-AA8E-7B9B38E617EF}" type="parTrans" cxnId="{9053A563-6F46-416D-97A3-EF3124CC1667}">
      <dgm:prSet/>
      <dgm:spPr/>
      <dgm:t>
        <a:bodyPr/>
        <a:lstStyle/>
        <a:p>
          <a:endParaRPr lang="en-US" sz="2400" b="1">
            <a:latin typeface="Times New Roman" pitchFamily="18" charset="0"/>
            <a:cs typeface="Times New Roman" pitchFamily="18" charset="0"/>
          </a:endParaRPr>
        </a:p>
      </dgm:t>
    </dgm:pt>
    <dgm:pt modelId="{4502FD93-D07B-4593-8D0B-8C04A04055C1}" type="sibTrans" cxnId="{9053A563-6F46-416D-97A3-EF3124CC1667}">
      <dgm:prSet/>
      <dgm:spPr/>
      <dgm:t>
        <a:bodyPr/>
        <a:lstStyle/>
        <a:p>
          <a:endParaRPr lang="en-US" sz="2400" b="1">
            <a:latin typeface="Times New Roman" pitchFamily="18" charset="0"/>
            <a:cs typeface="Times New Roman" pitchFamily="18" charset="0"/>
          </a:endParaRPr>
        </a:p>
      </dgm:t>
    </dgm:pt>
    <dgm:pt modelId="{60290FF5-5F01-4BFC-A4C3-F9AA813208FA}">
      <dgm:prSet phldrT="[Text]" custT="1"/>
      <dgm:spPr/>
      <dgm:t>
        <a:bodyPr/>
        <a:lstStyle/>
        <a:p>
          <a:r>
            <a:rPr lang="en-US" sz="2400" b="1" smtClean="0">
              <a:latin typeface="Times New Roman" pitchFamily="18" charset="0"/>
              <a:cs typeface="Times New Roman" pitchFamily="18" charset="0"/>
            </a:rPr>
            <a:t>Hình thức</a:t>
          </a:r>
          <a:endParaRPr lang="en-US" sz="2400" b="1">
            <a:latin typeface="Times New Roman" pitchFamily="18" charset="0"/>
            <a:cs typeface="Times New Roman" pitchFamily="18" charset="0"/>
          </a:endParaRPr>
        </a:p>
      </dgm:t>
    </dgm:pt>
    <dgm:pt modelId="{5D4B09D1-E45E-4D78-8145-133414364465}" type="parTrans" cxnId="{66768AC7-16A1-4C6E-9911-FF76B4A6C37C}">
      <dgm:prSet/>
      <dgm:spPr/>
      <dgm:t>
        <a:bodyPr/>
        <a:lstStyle/>
        <a:p>
          <a:endParaRPr lang="en-US" sz="2400" b="1">
            <a:latin typeface="Times New Roman" pitchFamily="18" charset="0"/>
            <a:cs typeface="Times New Roman" pitchFamily="18" charset="0"/>
          </a:endParaRPr>
        </a:p>
      </dgm:t>
    </dgm:pt>
    <dgm:pt modelId="{B85BD039-7673-414A-BFC1-40A4222ABA5F}" type="sibTrans" cxnId="{66768AC7-16A1-4C6E-9911-FF76B4A6C37C}">
      <dgm:prSet/>
      <dgm:spPr/>
      <dgm:t>
        <a:bodyPr/>
        <a:lstStyle/>
        <a:p>
          <a:endParaRPr lang="en-US" sz="2400" b="1">
            <a:latin typeface="Times New Roman" pitchFamily="18" charset="0"/>
            <a:cs typeface="Times New Roman" pitchFamily="18" charset="0"/>
          </a:endParaRPr>
        </a:p>
      </dgm:t>
    </dgm:pt>
    <dgm:pt modelId="{198898D2-AD89-4F5F-B8C3-92D4A9AACC57}">
      <dgm:prSet phldrT="[Text]" custT="1"/>
      <dgm:spPr/>
      <dgm:t>
        <a:bodyPr/>
        <a:lstStyle/>
        <a:p>
          <a:r>
            <a:rPr lang="en-US" sz="2400" b="1" smtClean="0">
              <a:latin typeface="Times New Roman" pitchFamily="18" charset="0"/>
              <a:cs typeface="Times New Roman" pitchFamily="18" charset="0"/>
            </a:rPr>
            <a:t>Vi phạm hình thức mà pháp luật bắt buộc phải thực hiện (văn bản có công chứng, chứng thực)</a:t>
          </a:r>
          <a:endParaRPr lang="en-US" sz="2400" b="1">
            <a:latin typeface="Times New Roman" pitchFamily="18" charset="0"/>
            <a:cs typeface="Times New Roman" pitchFamily="18" charset="0"/>
          </a:endParaRPr>
        </a:p>
      </dgm:t>
    </dgm:pt>
    <dgm:pt modelId="{F10ACCA2-F345-4146-83CB-68A2E18BE9CB}" type="parTrans" cxnId="{57622F4B-D3AA-4581-B9F5-D77612DAEBD8}">
      <dgm:prSet/>
      <dgm:spPr/>
      <dgm:t>
        <a:bodyPr/>
        <a:lstStyle/>
        <a:p>
          <a:endParaRPr lang="en-US" sz="2400" b="1">
            <a:latin typeface="Times New Roman" pitchFamily="18" charset="0"/>
            <a:cs typeface="Times New Roman" pitchFamily="18" charset="0"/>
          </a:endParaRPr>
        </a:p>
      </dgm:t>
    </dgm:pt>
    <dgm:pt modelId="{F2173273-6FA5-47D1-9462-766ABB5EE475}" type="sibTrans" cxnId="{57622F4B-D3AA-4581-B9F5-D77612DAEBD8}">
      <dgm:prSet/>
      <dgm:spPr/>
      <dgm:t>
        <a:bodyPr/>
        <a:lstStyle/>
        <a:p>
          <a:endParaRPr lang="en-US" sz="2400" b="1">
            <a:latin typeface="Times New Roman" pitchFamily="18" charset="0"/>
            <a:cs typeface="Times New Roman" pitchFamily="18" charset="0"/>
          </a:endParaRPr>
        </a:p>
      </dgm:t>
    </dgm:pt>
    <dgm:pt modelId="{882DA84C-D110-4F59-B292-C1C299228912}" type="pres">
      <dgm:prSet presAssocID="{F9CBC990-1060-492E-89F6-784A060FB633}" presName="linearFlow" presStyleCnt="0">
        <dgm:presLayoutVars>
          <dgm:dir/>
          <dgm:animLvl val="lvl"/>
          <dgm:resizeHandles val="exact"/>
        </dgm:presLayoutVars>
      </dgm:prSet>
      <dgm:spPr/>
      <dgm:t>
        <a:bodyPr/>
        <a:lstStyle/>
        <a:p>
          <a:endParaRPr lang="en-US"/>
        </a:p>
      </dgm:t>
    </dgm:pt>
    <dgm:pt modelId="{8E22BBD9-471B-455F-8A4F-273209D7AFF0}" type="pres">
      <dgm:prSet presAssocID="{5A3541A6-6279-4BD7-B0F5-DB073CAA2862}" presName="composite" presStyleCnt="0"/>
      <dgm:spPr/>
    </dgm:pt>
    <dgm:pt modelId="{F97F4CAF-C331-4CF8-999B-6990A1D84887}" type="pres">
      <dgm:prSet presAssocID="{5A3541A6-6279-4BD7-B0F5-DB073CAA2862}" presName="parentText" presStyleLbl="alignNode1" presStyleIdx="0" presStyleCnt="3">
        <dgm:presLayoutVars>
          <dgm:chMax val="1"/>
          <dgm:bulletEnabled val="1"/>
        </dgm:presLayoutVars>
      </dgm:prSet>
      <dgm:spPr/>
      <dgm:t>
        <a:bodyPr/>
        <a:lstStyle/>
        <a:p>
          <a:endParaRPr lang="en-US"/>
        </a:p>
      </dgm:t>
    </dgm:pt>
    <dgm:pt modelId="{DD1C987A-C4EF-4897-B3B9-6717247AE569}" type="pres">
      <dgm:prSet presAssocID="{5A3541A6-6279-4BD7-B0F5-DB073CAA2862}" presName="descendantText" presStyleLbl="alignAcc1" presStyleIdx="0" presStyleCnt="3">
        <dgm:presLayoutVars>
          <dgm:bulletEnabled val="1"/>
        </dgm:presLayoutVars>
      </dgm:prSet>
      <dgm:spPr/>
      <dgm:t>
        <a:bodyPr/>
        <a:lstStyle/>
        <a:p>
          <a:endParaRPr lang="en-US"/>
        </a:p>
      </dgm:t>
    </dgm:pt>
    <dgm:pt modelId="{BAA96187-CAEF-4532-98E0-DB2B0AF5C3E1}" type="pres">
      <dgm:prSet presAssocID="{AD167257-0F7F-4E5B-B428-87E035549685}" presName="sp" presStyleCnt="0"/>
      <dgm:spPr/>
    </dgm:pt>
    <dgm:pt modelId="{2B432A15-1017-4B0D-A5F6-EC429EB114E3}" type="pres">
      <dgm:prSet presAssocID="{6D385442-BC2F-4FCE-9943-D87F0D3A0DC8}" presName="composite" presStyleCnt="0"/>
      <dgm:spPr/>
    </dgm:pt>
    <dgm:pt modelId="{DB679034-5A96-4BD2-AE4F-ADCE4341D787}" type="pres">
      <dgm:prSet presAssocID="{6D385442-BC2F-4FCE-9943-D87F0D3A0DC8}" presName="parentText" presStyleLbl="alignNode1" presStyleIdx="1" presStyleCnt="3">
        <dgm:presLayoutVars>
          <dgm:chMax val="1"/>
          <dgm:bulletEnabled val="1"/>
        </dgm:presLayoutVars>
      </dgm:prSet>
      <dgm:spPr/>
      <dgm:t>
        <a:bodyPr/>
        <a:lstStyle/>
        <a:p>
          <a:endParaRPr lang="en-US"/>
        </a:p>
      </dgm:t>
    </dgm:pt>
    <dgm:pt modelId="{2D6B8724-3A06-4BF5-974F-1DC655A78D02}" type="pres">
      <dgm:prSet presAssocID="{6D385442-BC2F-4FCE-9943-D87F0D3A0DC8}" presName="descendantText" presStyleLbl="alignAcc1" presStyleIdx="1" presStyleCnt="3">
        <dgm:presLayoutVars>
          <dgm:bulletEnabled val="1"/>
        </dgm:presLayoutVars>
      </dgm:prSet>
      <dgm:spPr/>
      <dgm:t>
        <a:bodyPr/>
        <a:lstStyle/>
        <a:p>
          <a:endParaRPr lang="en-US"/>
        </a:p>
      </dgm:t>
    </dgm:pt>
    <dgm:pt modelId="{8DBF196D-70D8-4346-94FB-C382D7D62A65}" type="pres">
      <dgm:prSet presAssocID="{258BDC26-032D-4921-BDBD-D1F19F30981E}" presName="sp" presStyleCnt="0"/>
      <dgm:spPr/>
    </dgm:pt>
    <dgm:pt modelId="{D7D3A7E3-D98B-4580-89BA-C057D11340B3}" type="pres">
      <dgm:prSet presAssocID="{60290FF5-5F01-4BFC-A4C3-F9AA813208FA}" presName="composite" presStyleCnt="0"/>
      <dgm:spPr/>
    </dgm:pt>
    <dgm:pt modelId="{9B9AD0F8-64C4-4FE2-8ABB-BDA8F2D2A6C4}" type="pres">
      <dgm:prSet presAssocID="{60290FF5-5F01-4BFC-A4C3-F9AA813208FA}" presName="parentText" presStyleLbl="alignNode1" presStyleIdx="2" presStyleCnt="3">
        <dgm:presLayoutVars>
          <dgm:chMax val="1"/>
          <dgm:bulletEnabled val="1"/>
        </dgm:presLayoutVars>
      </dgm:prSet>
      <dgm:spPr/>
      <dgm:t>
        <a:bodyPr/>
        <a:lstStyle/>
        <a:p>
          <a:endParaRPr lang="en-US"/>
        </a:p>
      </dgm:t>
    </dgm:pt>
    <dgm:pt modelId="{BE1C6156-F58B-4D4B-B9F1-F07D13FD4538}" type="pres">
      <dgm:prSet presAssocID="{60290FF5-5F01-4BFC-A4C3-F9AA813208FA}" presName="descendantText" presStyleLbl="alignAcc1" presStyleIdx="2" presStyleCnt="3">
        <dgm:presLayoutVars>
          <dgm:bulletEnabled val="1"/>
        </dgm:presLayoutVars>
      </dgm:prSet>
      <dgm:spPr/>
      <dgm:t>
        <a:bodyPr/>
        <a:lstStyle/>
        <a:p>
          <a:endParaRPr lang="en-US"/>
        </a:p>
      </dgm:t>
    </dgm:pt>
  </dgm:ptLst>
  <dgm:cxnLst>
    <dgm:cxn modelId="{9053A563-6F46-416D-97A3-EF3124CC1667}" srcId="{6D385442-BC2F-4FCE-9943-D87F0D3A0DC8}" destId="{E478D1D7-535A-4FF6-9501-D0B8AC6BA975}" srcOrd="0" destOrd="0" parTransId="{190DFAB3-E18D-4178-AA8E-7B9B38E617EF}" sibTransId="{4502FD93-D07B-4593-8D0B-8C04A04055C1}"/>
    <dgm:cxn modelId="{98739D58-5F3F-430B-9710-90B552484C49}" type="presOf" srcId="{198898D2-AD89-4F5F-B8C3-92D4A9AACC57}" destId="{BE1C6156-F58B-4D4B-B9F1-F07D13FD4538}" srcOrd="0" destOrd="0" presId="urn:microsoft.com/office/officeart/2005/8/layout/chevron2"/>
    <dgm:cxn modelId="{DD452485-2DB7-43C4-A5B1-E3B7B2F4843A}" srcId="{F9CBC990-1060-492E-89F6-784A060FB633}" destId="{6D385442-BC2F-4FCE-9943-D87F0D3A0DC8}" srcOrd="1" destOrd="0" parTransId="{A4CF3DE1-1311-409F-BF1F-E2CEB90EF710}" sibTransId="{258BDC26-032D-4921-BDBD-D1F19F30981E}"/>
    <dgm:cxn modelId="{BEFF7E41-F274-4632-AC1E-DCE02934CB25}" srcId="{5A3541A6-6279-4BD7-B0F5-DB073CAA2862}" destId="{8671FD09-924C-4172-8DD8-80AB44051A13}" srcOrd="0" destOrd="0" parTransId="{2A91A2A5-47D1-4B8F-819F-41107A2E917B}" sibTransId="{C91F8C1A-27CA-478F-9B3E-5645D3B04947}"/>
    <dgm:cxn modelId="{4D6E2FDE-9E5D-4781-9A30-1683112C7F89}" type="presOf" srcId="{8671FD09-924C-4172-8DD8-80AB44051A13}" destId="{DD1C987A-C4EF-4897-B3B9-6717247AE569}" srcOrd="0" destOrd="0" presId="urn:microsoft.com/office/officeart/2005/8/layout/chevron2"/>
    <dgm:cxn modelId="{8EE477AF-DAFA-4E1F-A337-2C45BAD95437}" type="presOf" srcId="{6D385442-BC2F-4FCE-9943-D87F0D3A0DC8}" destId="{DB679034-5A96-4BD2-AE4F-ADCE4341D787}" srcOrd="0" destOrd="0" presId="urn:microsoft.com/office/officeart/2005/8/layout/chevron2"/>
    <dgm:cxn modelId="{57622F4B-D3AA-4581-B9F5-D77612DAEBD8}" srcId="{60290FF5-5F01-4BFC-A4C3-F9AA813208FA}" destId="{198898D2-AD89-4F5F-B8C3-92D4A9AACC57}" srcOrd="0" destOrd="0" parTransId="{F10ACCA2-F345-4146-83CB-68A2E18BE9CB}" sibTransId="{F2173273-6FA5-47D1-9462-766ABB5EE475}"/>
    <dgm:cxn modelId="{806A152A-6A7C-4B90-9E93-CB62881A3C1A}" type="presOf" srcId="{E478D1D7-535A-4FF6-9501-D0B8AC6BA975}" destId="{2D6B8724-3A06-4BF5-974F-1DC655A78D02}" srcOrd="0" destOrd="0" presId="urn:microsoft.com/office/officeart/2005/8/layout/chevron2"/>
    <dgm:cxn modelId="{66768AC7-16A1-4C6E-9911-FF76B4A6C37C}" srcId="{F9CBC990-1060-492E-89F6-784A060FB633}" destId="{60290FF5-5F01-4BFC-A4C3-F9AA813208FA}" srcOrd="2" destOrd="0" parTransId="{5D4B09D1-E45E-4D78-8145-133414364465}" sibTransId="{B85BD039-7673-414A-BFC1-40A4222ABA5F}"/>
    <dgm:cxn modelId="{CC4843A6-BDA2-4F5F-A1EC-CE8819E0E779}" type="presOf" srcId="{5A3541A6-6279-4BD7-B0F5-DB073CAA2862}" destId="{F97F4CAF-C331-4CF8-999B-6990A1D84887}" srcOrd="0" destOrd="0" presId="urn:microsoft.com/office/officeart/2005/8/layout/chevron2"/>
    <dgm:cxn modelId="{EFCD6E55-BF20-49B3-A053-AB825D81E74D}" type="presOf" srcId="{F9CBC990-1060-492E-89F6-784A060FB633}" destId="{882DA84C-D110-4F59-B292-C1C299228912}" srcOrd="0" destOrd="0" presId="urn:microsoft.com/office/officeart/2005/8/layout/chevron2"/>
    <dgm:cxn modelId="{1D376109-A2F9-4133-9E32-799432C31F17}" srcId="{F9CBC990-1060-492E-89F6-784A060FB633}" destId="{5A3541A6-6279-4BD7-B0F5-DB073CAA2862}" srcOrd="0" destOrd="0" parTransId="{C1B82F8D-8C80-40AB-9427-840EDEB34B41}" sibTransId="{AD167257-0F7F-4E5B-B428-87E035549685}"/>
    <dgm:cxn modelId="{E3BDE04A-254D-458B-A68A-884145052288}" type="presOf" srcId="{60290FF5-5F01-4BFC-A4C3-F9AA813208FA}" destId="{9B9AD0F8-64C4-4FE2-8ABB-BDA8F2D2A6C4}" srcOrd="0" destOrd="0" presId="urn:microsoft.com/office/officeart/2005/8/layout/chevron2"/>
    <dgm:cxn modelId="{AE824832-4A3A-4511-9378-491EF1B69500}" type="presParOf" srcId="{882DA84C-D110-4F59-B292-C1C299228912}" destId="{8E22BBD9-471B-455F-8A4F-273209D7AFF0}" srcOrd="0" destOrd="0" presId="urn:microsoft.com/office/officeart/2005/8/layout/chevron2"/>
    <dgm:cxn modelId="{321494E1-678C-4A5E-9C4D-C47B39DED0B5}" type="presParOf" srcId="{8E22BBD9-471B-455F-8A4F-273209D7AFF0}" destId="{F97F4CAF-C331-4CF8-999B-6990A1D84887}" srcOrd="0" destOrd="0" presId="urn:microsoft.com/office/officeart/2005/8/layout/chevron2"/>
    <dgm:cxn modelId="{9629A374-F0D6-4781-B731-DAA08E4226B7}" type="presParOf" srcId="{8E22BBD9-471B-455F-8A4F-273209D7AFF0}" destId="{DD1C987A-C4EF-4897-B3B9-6717247AE569}" srcOrd="1" destOrd="0" presId="urn:microsoft.com/office/officeart/2005/8/layout/chevron2"/>
    <dgm:cxn modelId="{DC4DD961-21D9-41B4-82D0-50CE2462BCC8}" type="presParOf" srcId="{882DA84C-D110-4F59-B292-C1C299228912}" destId="{BAA96187-CAEF-4532-98E0-DB2B0AF5C3E1}" srcOrd="1" destOrd="0" presId="urn:microsoft.com/office/officeart/2005/8/layout/chevron2"/>
    <dgm:cxn modelId="{1508D442-6BE7-44D1-85A6-5E545F903567}" type="presParOf" srcId="{882DA84C-D110-4F59-B292-C1C299228912}" destId="{2B432A15-1017-4B0D-A5F6-EC429EB114E3}" srcOrd="2" destOrd="0" presId="urn:microsoft.com/office/officeart/2005/8/layout/chevron2"/>
    <dgm:cxn modelId="{BF211FCE-5261-47BA-A235-2991C5E2A8A3}" type="presParOf" srcId="{2B432A15-1017-4B0D-A5F6-EC429EB114E3}" destId="{DB679034-5A96-4BD2-AE4F-ADCE4341D787}" srcOrd="0" destOrd="0" presId="urn:microsoft.com/office/officeart/2005/8/layout/chevron2"/>
    <dgm:cxn modelId="{8347BA06-82D3-4FFD-B228-117825B3D51F}" type="presParOf" srcId="{2B432A15-1017-4B0D-A5F6-EC429EB114E3}" destId="{2D6B8724-3A06-4BF5-974F-1DC655A78D02}" srcOrd="1" destOrd="0" presId="urn:microsoft.com/office/officeart/2005/8/layout/chevron2"/>
    <dgm:cxn modelId="{68D072D0-34E9-4254-84C0-3E91DAC63B9B}" type="presParOf" srcId="{882DA84C-D110-4F59-B292-C1C299228912}" destId="{8DBF196D-70D8-4346-94FB-C382D7D62A65}" srcOrd="3" destOrd="0" presId="urn:microsoft.com/office/officeart/2005/8/layout/chevron2"/>
    <dgm:cxn modelId="{B05B75DB-F5E1-41C9-9241-48A0B612134A}" type="presParOf" srcId="{882DA84C-D110-4F59-B292-C1C299228912}" destId="{D7D3A7E3-D98B-4580-89BA-C057D11340B3}" srcOrd="4" destOrd="0" presId="urn:microsoft.com/office/officeart/2005/8/layout/chevron2"/>
    <dgm:cxn modelId="{001E5394-05E1-4B3C-BBB4-DB84E56CDE37}" type="presParOf" srcId="{D7D3A7E3-D98B-4580-89BA-C057D11340B3}" destId="{9B9AD0F8-64C4-4FE2-8ABB-BDA8F2D2A6C4}" srcOrd="0" destOrd="0" presId="urn:microsoft.com/office/officeart/2005/8/layout/chevron2"/>
    <dgm:cxn modelId="{6122C1C0-603C-4119-B90B-D2A1486A4563}" type="presParOf" srcId="{D7D3A7E3-D98B-4580-89BA-C057D11340B3}" destId="{BE1C6156-F58B-4D4B-B9F1-F07D13FD45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8BCF8-09E1-4390-8EB0-41990248DCA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4E928A-8EB1-4539-BBBE-0DD480908EF8}">
      <dgm:prSet phldrT="[Text]" custT="1"/>
      <dgm:spPr/>
      <dgm:t>
        <a:bodyPr/>
        <a:lstStyle/>
        <a:p>
          <a:pPr algn="just"/>
          <a:r>
            <a:rPr lang="en-US" sz="2400" smtClean="0">
              <a:latin typeface="Times New Roman" pitchFamily="18" charset="0"/>
              <a:cs typeface="Times New Roman" pitchFamily="18" charset="0"/>
            </a:rPr>
            <a:t>Thực hiện đúng hợp đồng, đúng đối tượng, chất lượng, số lượng, chủng loại, thời hạn, phương thức</a:t>
          </a:r>
          <a:endParaRPr lang="en-US" sz="2400">
            <a:latin typeface="Times New Roman" pitchFamily="18" charset="0"/>
            <a:cs typeface="Times New Roman" pitchFamily="18" charset="0"/>
          </a:endParaRPr>
        </a:p>
      </dgm:t>
    </dgm:pt>
    <dgm:pt modelId="{F867F6B5-7E3E-4315-905B-234340B5C52E}" type="parTrans" cxnId="{1AF34DEC-AC13-404E-9121-0CFFDE6D7071}">
      <dgm:prSet/>
      <dgm:spPr/>
      <dgm:t>
        <a:bodyPr/>
        <a:lstStyle/>
        <a:p>
          <a:endParaRPr lang="en-US"/>
        </a:p>
      </dgm:t>
    </dgm:pt>
    <dgm:pt modelId="{BF0DA594-7D52-46E5-B1A1-BD4608D3B652}" type="sibTrans" cxnId="{1AF34DEC-AC13-404E-9121-0CFFDE6D7071}">
      <dgm:prSet/>
      <dgm:spPr/>
      <dgm:t>
        <a:bodyPr/>
        <a:lstStyle/>
        <a:p>
          <a:endParaRPr lang="en-US"/>
        </a:p>
      </dgm:t>
    </dgm:pt>
    <dgm:pt modelId="{3C4859A9-BF56-4AC0-B610-23EDDF38A11F}">
      <dgm:prSet phldrT="[Text]" custT="1"/>
      <dgm:spPr/>
      <dgm:t>
        <a:bodyPr/>
        <a:lstStyle/>
        <a:p>
          <a:pPr algn="just"/>
          <a:r>
            <a:rPr lang="en-US" sz="2400" smtClean="0">
              <a:latin typeface="Times New Roman" pitchFamily="18" charset="0"/>
              <a:cs typeface="Times New Roman" pitchFamily="18" charset="0"/>
            </a:rPr>
            <a:t>Thực hiện trung thực, hợp tác, cùng có lợi, uy tín</a:t>
          </a:r>
          <a:endParaRPr lang="en-US" sz="2400">
            <a:latin typeface="Times New Roman" pitchFamily="18" charset="0"/>
            <a:cs typeface="Times New Roman" pitchFamily="18" charset="0"/>
          </a:endParaRPr>
        </a:p>
      </dgm:t>
    </dgm:pt>
    <dgm:pt modelId="{1D56E380-F2DB-4DEC-A44A-EEF0545E6E31}" type="parTrans" cxnId="{E7B49595-7EF9-4EC5-B204-A369C8892333}">
      <dgm:prSet/>
      <dgm:spPr/>
      <dgm:t>
        <a:bodyPr/>
        <a:lstStyle/>
        <a:p>
          <a:endParaRPr lang="en-US"/>
        </a:p>
      </dgm:t>
    </dgm:pt>
    <dgm:pt modelId="{F5D8EA39-822C-442C-8067-E206224FDB0D}" type="sibTrans" cxnId="{E7B49595-7EF9-4EC5-B204-A369C8892333}">
      <dgm:prSet/>
      <dgm:spPr/>
      <dgm:t>
        <a:bodyPr/>
        <a:lstStyle/>
        <a:p>
          <a:endParaRPr lang="en-US"/>
        </a:p>
      </dgm:t>
    </dgm:pt>
    <dgm:pt modelId="{B6CB861E-EE97-4A5C-9C4B-77AC23B4C732}">
      <dgm:prSet phldrT="[Text]" custT="1"/>
      <dgm:spPr/>
      <dgm:t>
        <a:bodyPr/>
        <a:lstStyle/>
        <a:p>
          <a:pPr algn="just"/>
          <a:r>
            <a:rPr lang="en-US" sz="2400" smtClean="0">
              <a:latin typeface="Times New Roman" pitchFamily="18" charset="0"/>
              <a:cs typeface="Times New Roman" pitchFamily="18" charset="0"/>
            </a:rPr>
            <a:t>Không xâm phạm tới lợi ích của nhà nước, lợi ích công cộng, quyền, lợi ích hợp pháp của cá nhân, tổ chức</a:t>
          </a:r>
          <a:endParaRPr lang="en-US" sz="2400">
            <a:latin typeface="Times New Roman" pitchFamily="18" charset="0"/>
            <a:cs typeface="Times New Roman" pitchFamily="18" charset="0"/>
          </a:endParaRPr>
        </a:p>
      </dgm:t>
    </dgm:pt>
    <dgm:pt modelId="{549E910A-DC81-40F4-9A41-C60B32167914}" type="parTrans" cxnId="{0B91BC0C-D2A1-462A-82DA-6F5CCD039BFA}">
      <dgm:prSet/>
      <dgm:spPr/>
      <dgm:t>
        <a:bodyPr/>
        <a:lstStyle/>
        <a:p>
          <a:endParaRPr lang="en-US"/>
        </a:p>
      </dgm:t>
    </dgm:pt>
    <dgm:pt modelId="{759C4105-4334-436C-8266-7FE2D4B28419}" type="sibTrans" cxnId="{0B91BC0C-D2A1-462A-82DA-6F5CCD039BFA}">
      <dgm:prSet/>
      <dgm:spPr/>
      <dgm:t>
        <a:bodyPr/>
        <a:lstStyle/>
        <a:p>
          <a:endParaRPr lang="en-US"/>
        </a:p>
      </dgm:t>
    </dgm:pt>
    <dgm:pt modelId="{3752F606-4821-4293-ABBA-EFA7661DC486}" type="pres">
      <dgm:prSet presAssocID="{D5F8BCF8-09E1-4390-8EB0-41990248DCA5}" presName="linear" presStyleCnt="0">
        <dgm:presLayoutVars>
          <dgm:dir/>
          <dgm:animLvl val="lvl"/>
          <dgm:resizeHandles val="exact"/>
        </dgm:presLayoutVars>
      </dgm:prSet>
      <dgm:spPr/>
      <dgm:t>
        <a:bodyPr/>
        <a:lstStyle/>
        <a:p>
          <a:endParaRPr lang="en-US"/>
        </a:p>
      </dgm:t>
    </dgm:pt>
    <dgm:pt modelId="{BE794314-592D-4BF5-AAAB-08E2267476D3}" type="pres">
      <dgm:prSet presAssocID="{6B4E928A-8EB1-4539-BBBE-0DD480908EF8}" presName="parentLin" presStyleCnt="0"/>
      <dgm:spPr/>
    </dgm:pt>
    <dgm:pt modelId="{85949CAA-561A-4CD0-86CE-481258D2BABB}" type="pres">
      <dgm:prSet presAssocID="{6B4E928A-8EB1-4539-BBBE-0DD480908EF8}" presName="parentLeftMargin" presStyleLbl="node1" presStyleIdx="0" presStyleCnt="3"/>
      <dgm:spPr/>
      <dgm:t>
        <a:bodyPr/>
        <a:lstStyle/>
        <a:p>
          <a:endParaRPr lang="en-US"/>
        </a:p>
      </dgm:t>
    </dgm:pt>
    <dgm:pt modelId="{0A599F5B-EB1A-4487-AE6C-6A53D376D964}" type="pres">
      <dgm:prSet presAssocID="{6B4E928A-8EB1-4539-BBBE-0DD480908EF8}" presName="parentText" presStyleLbl="node1" presStyleIdx="0" presStyleCnt="3" custScaleX="142857" custScaleY="158266">
        <dgm:presLayoutVars>
          <dgm:chMax val="0"/>
          <dgm:bulletEnabled val="1"/>
        </dgm:presLayoutVars>
      </dgm:prSet>
      <dgm:spPr/>
      <dgm:t>
        <a:bodyPr/>
        <a:lstStyle/>
        <a:p>
          <a:endParaRPr lang="en-US"/>
        </a:p>
      </dgm:t>
    </dgm:pt>
    <dgm:pt modelId="{73B8E01C-4A5B-4FE7-A9FE-CC395EB0AC42}" type="pres">
      <dgm:prSet presAssocID="{6B4E928A-8EB1-4539-BBBE-0DD480908EF8}" presName="negativeSpace" presStyleCnt="0"/>
      <dgm:spPr/>
    </dgm:pt>
    <dgm:pt modelId="{8AF48A4B-BE84-41EB-AE1D-F13BCB39DA3A}" type="pres">
      <dgm:prSet presAssocID="{6B4E928A-8EB1-4539-BBBE-0DD480908EF8}" presName="childText" presStyleLbl="conFgAcc1" presStyleIdx="0" presStyleCnt="3">
        <dgm:presLayoutVars>
          <dgm:bulletEnabled val="1"/>
        </dgm:presLayoutVars>
      </dgm:prSet>
      <dgm:spPr/>
    </dgm:pt>
    <dgm:pt modelId="{7529CB0B-109D-4F5B-98B4-149BE69F1D93}" type="pres">
      <dgm:prSet presAssocID="{BF0DA594-7D52-46E5-B1A1-BD4608D3B652}" presName="spaceBetweenRectangles" presStyleCnt="0"/>
      <dgm:spPr/>
    </dgm:pt>
    <dgm:pt modelId="{61BFAD32-DA2D-4516-BD57-22442C009FC0}" type="pres">
      <dgm:prSet presAssocID="{3C4859A9-BF56-4AC0-B610-23EDDF38A11F}" presName="parentLin" presStyleCnt="0"/>
      <dgm:spPr/>
    </dgm:pt>
    <dgm:pt modelId="{373D84A3-7CD7-4AC3-8B7A-86154D847E43}" type="pres">
      <dgm:prSet presAssocID="{3C4859A9-BF56-4AC0-B610-23EDDF38A11F}" presName="parentLeftMargin" presStyleLbl="node1" presStyleIdx="0" presStyleCnt="3"/>
      <dgm:spPr/>
      <dgm:t>
        <a:bodyPr/>
        <a:lstStyle/>
        <a:p>
          <a:endParaRPr lang="en-US"/>
        </a:p>
      </dgm:t>
    </dgm:pt>
    <dgm:pt modelId="{7B9622FA-49A1-44F0-9FA4-658FCE40F8D3}" type="pres">
      <dgm:prSet presAssocID="{3C4859A9-BF56-4AC0-B610-23EDDF38A11F}" presName="parentText" presStyleLbl="node1" presStyleIdx="1" presStyleCnt="3" custScaleX="142857" custScaleY="158266">
        <dgm:presLayoutVars>
          <dgm:chMax val="0"/>
          <dgm:bulletEnabled val="1"/>
        </dgm:presLayoutVars>
      </dgm:prSet>
      <dgm:spPr/>
      <dgm:t>
        <a:bodyPr/>
        <a:lstStyle/>
        <a:p>
          <a:endParaRPr lang="en-US"/>
        </a:p>
      </dgm:t>
    </dgm:pt>
    <dgm:pt modelId="{AE2277E4-2B6D-4FAE-93C5-10DD9D5F9694}" type="pres">
      <dgm:prSet presAssocID="{3C4859A9-BF56-4AC0-B610-23EDDF38A11F}" presName="negativeSpace" presStyleCnt="0"/>
      <dgm:spPr/>
    </dgm:pt>
    <dgm:pt modelId="{C3A51203-E2DD-43A6-812B-7B358F7EA14B}" type="pres">
      <dgm:prSet presAssocID="{3C4859A9-BF56-4AC0-B610-23EDDF38A11F}" presName="childText" presStyleLbl="conFgAcc1" presStyleIdx="1" presStyleCnt="3">
        <dgm:presLayoutVars>
          <dgm:bulletEnabled val="1"/>
        </dgm:presLayoutVars>
      </dgm:prSet>
      <dgm:spPr/>
    </dgm:pt>
    <dgm:pt modelId="{02B8537C-9FD2-4F1C-B812-7DCB3F108A71}" type="pres">
      <dgm:prSet presAssocID="{F5D8EA39-822C-442C-8067-E206224FDB0D}" presName="spaceBetweenRectangles" presStyleCnt="0"/>
      <dgm:spPr/>
    </dgm:pt>
    <dgm:pt modelId="{3C5F2DF4-8DFB-4FE0-96CA-F4A2A8218B16}" type="pres">
      <dgm:prSet presAssocID="{B6CB861E-EE97-4A5C-9C4B-77AC23B4C732}" presName="parentLin" presStyleCnt="0"/>
      <dgm:spPr/>
    </dgm:pt>
    <dgm:pt modelId="{4FCB419B-E038-4156-B639-37413D7839DC}" type="pres">
      <dgm:prSet presAssocID="{B6CB861E-EE97-4A5C-9C4B-77AC23B4C732}" presName="parentLeftMargin" presStyleLbl="node1" presStyleIdx="1" presStyleCnt="3"/>
      <dgm:spPr/>
      <dgm:t>
        <a:bodyPr/>
        <a:lstStyle/>
        <a:p>
          <a:endParaRPr lang="en-US"/>
        </a:p>
      </dgm:t>
    </dgm:pt>
    <dgm:pt modelId="{3780251D-B451-4D1B-99C5-2135DFB2E473}" type="pres">
      <dgm:prSet presAssocID="{B6CB861E-EE97-4A5C-9C4B-77AC23B4C732}" presName="parentText" presStyleLbl="node1" presStyleIdx="2" presStyleCnt="3" custScaleX="142857" custScaleY="158266">
        <dgm:presLayoutVars>
          <dgm:chMax val="0"/>
          <dgm:bulletEnabled val="1"/>
        </dgm:presLayoutVars>
      </dgm:prSet>
      <dgm:spPr/>
      <dgm:t>
        <a:bodyPr/>
        <a:lstStyle/>
        <a:p>
          <a:endParaRPr lang="en-US"/>
        </a:p>
      </dgm:t>
    </dgm:pt>
    <dgm:pt modelId="{2910E3C3-8372-40AD-91B7-A94805628195}" type="pres">
      <dgm:prSet presAssocID="{B6CB861E-EE97-4A5C-9C4B-77AC23B4C732}" presName="negativeSpace" presStyleCnt="0"/>
      <dgm:spPr/>
    </dgm:pt>
    <dgm:pt modelId="{88C5E5EE-5CFA-4494-AA23-330D6E7A7912}" type="pres">
      <dgm:prSet presAssocID="{B6CB861E-EE97-4A5C-9C4B-77AC23B4C732}" presName="childText" presStyleLbl="conFgAcc1" presStyleIdx="2" presStyleCnt="3">
        <dgm:presLayoutVars>
          <dgm:bulletEnabled val="1"/>
        </dgm:presLayoutVars>
      </dgm:prSet>
      <dgm:spPr/>
    </dgm:pt>
  </dgm:ptLst>
  <dgm:cxnLst>
    <dgm:cxn modelId="{DF0EA634-292F-4420-BBFA-D4CCCBF1CD83}" type="presOf" srcId="{3C4859A9-BF56-4AC0-B610-23EDDF38A11F}" destId="{7B9622FA-49A1-44F0-9FA4-658FCE40F8D3}" srcOrd="1" destOrd="0" presId="urn:microsoft.com/office/officeart/2005/8/layout/list1"/>
    <dgm:cxn modelId="{E7B49595-7EF9-4EC5-B204-A369C8892333}" srcId="{D5F8BCF8-09E1-4390-8EB0-41990248DCA5}" destId="{3C4859A9-BF56-4AC0-B610-23EDDF38A11F}" srcOrd="1" destOrd="0" parTransId="{1D56E380-F2DB-4DEC-A44A-EEF0545E6E31}" sibTransId="{F5D8EA39-822C-442C-8067-E206224FDB0D}"/>
    <dgm:cxn modelId="{785CBA22-268E-4DC7-84C0-0BD1626362C4}" type="presOf" srcId="{6B4E928A-8EB1-4539-BBBE-0DD480908EF8}" destId="{85949CAA-561A-4CD0-86CE-481258D2BABB}" srcOrd="0" destOrd="0" presId="urn:microsoft.com/office/officeart/2005/8/layout/list1"/>
    <dgm:cxn modelId="{F51956C8-FA0D-48F4-AC5E-E9B0A1F1BD1D}" type="presOf" srcId="{B6CB861E-EE97-4A5C-9C4B-77AC23B4C732}" destId="{3780251D-B451-4D1B-99C5-2135DFB2E473}" srcOrd="1" destOrd="0" presId="urn:microsoft.com/office/officeart/2005/8/layout/list1"/>
    <dgm:cxn modelId="{6537998B-B710-418E-A362-62DF37C4F87C}" type="presOf" srcId="{B6CB861E-EE97-4A5C-9C4B-77AC23B4C732}" destId="{4FCB419B-E038-4156-B639-37413D7839DC}" srcOrd="0" destOrd="0" presId="urn:microsoft.com/office/officeart/2005/8/layout/list1"/>
    <dgm:cxn modelId="{1AF34DEC-AC13-404E-9121-0CFFDE6D7071}" srcId="{D5F8BCF8-09E1-4390-8EB0-41990248DCA5}" destId="{6B4E928A-8EB1-4539-BBBE-0DD480908EF8}" srcOrd="0" destOrd="0" parTransId="{F867F6B5-7E3E-4315-905B-234340B5C52E}" sibTransId="{BF0DA594-7D52-46E5-B1A1-BD4608D3B652}"/>
    <dgm:cxn modelId="{C75C2A87-BEE6-47A1-BA3A-EFE21584C46C}" type="presOf" srcId="{D5F8BCF8-09E1-4390-8EB0-41990248DCA5}" destId="{3752F606-4821-4293-ABBA-EFA7661DC486}" srcOrd="0" destOrd="0" presId="urn:microsoft.com/office/officeart/2005/8/layout/list1"/>
    <dgm:cxn modelId="{8F4F1352-30F9-4E8F-99A2-3CB08793C731}" type="presOf" srcId="{6B4E928A-8EB1-4539-BBBE-0DD480908EF8}" destId="{0A599F5B-EB1A-4487-AE6C-6A53D376D964}" srcOrd="1" destOrd="0" presId="urn:microsoft.com/office/officeart/2005/8/layout/list1"/>
    <dgm:cxn modelId="{7D263FBF-C67C-4DFE-99BF-B465FCB7293E}" type="presOf" srcId="{3C4859A9-BF56-4AC0-B610-23EDDF38A11F}" destId="{373D84A3-7CD7-4AC3-8B7A-86154D847E43}" srcOrd="0" destOrd="0" presId="urn:microsoft.com/office/officeart/2005/8/layout/list1"/>
    <dgm:cxn modelId="{0B91BC0C-D2A1-462A-82DA-6F5CCD039BFA}" srcId="{D5F8BCF8-09E1-4390-8EB0-41990248DCA5}" destId="{B6CB861E-EE97-4A5C-9C4B-77AC23B4C732}" srcOrd="2" destOrd="0" parTransId="{549E910A-DC81-40F4-9A41-C60B32167914}" sibTransId="{759C4105-4334-436C-8266-7FE2D4B28419}"/>
    <dgm:cxn modelId="{F1471AD7-9F6E-4627-9FF5-26219410E0E6}" type="presParOf" srcId="{3752F606-4821-4293-ABBA-EFA7661DC486}" destId="{BE794314-592D-4BF5-AAAB-08E2267476D3}" srcOrd="0" destOrd="0" presId="urn:microsoft.com/office/officeart/2005/8/layout/list1"/>
    <dgm:cxn modelId="{2D80D4C2-6E6B-401D-B22F-0D61F70FFBDD}" type="presParOf" srcId="{BE794314-592D-4BF5-AAAB-08E2267476D3}" destId="{85949CAA-561A-4CD0-86CE-481258D2BABB}" srcOrd="0" destOrd="0" presId="urn:microsoft.com/office/officeart/2005/8/layout/list1"/>
    <dgm:cxn modelId="{712DF0A8-E32E-4C61-8664-E7CF830D3FB9}" type="presParOf" srcId="{BE794314-592D-4BF5-AAAB-08E2267476D3}" destId="{0A599F5B-EB1A-4487-AE6C-6A53D376D964}" srcOrd="1" destOrd="0" presId="urn:microsoft.com/office/officeart/2005/8/layout/list1"/>
    <dgm:cxn modelId="{3FFDD87E-BDD0-4445-9461-72E19FE0962E}" type="presParOf" srcId="{3752F606-4821-4293-ABBA-EFA7661DC486}" destId="{73B8E01C-4A5B-4FE7-A9FE-CC395EB0AC42}" srcOrd="1" destOrd="0" presId="urn:microsoft.com/office/officeart/2005/8/layout/list1"/>
    <dgm:cxn modelId="{43712730-5D4F-4F1A-AF7B-31EDA85E5088}" type="presParOf" srcId="{3752F606-4821-4293-ABBA-EFA7661DC486}" destId="{8AF48A4B-BE84-41EB-AE1D-F13BCB39DA3A}" srcOrd="2" destOrd="0" presId="urn:microsoft.com/office/officeart/2005/8/layout/list1"/>
    <dgm:cxn modelId="{5FAF0729-942C-43D5-8C06-971D9B2538D0}" type="presParOf" srcId="{3752F606-4821-4293-ABBA-EFA7661DC486}" destId="{7529CB0B-109D-4F5B-98B4-149BE69F1D93}" srcOrd="3" destOrd="0" presId="urn:microsoft.com/office/officeart/2005/8/layout/list1"/>
    <dgm:cxn modelId="{523F06B4-0ADA-49E9-A06D-0A84C4500F1C}" type="presParOf" srcId="{3752F606-4821-4293-ABBA-EFA7661DC486}" destId="{61BFAD32-DA2D-4516-BD57-22442C009FC0}" srcOrd="4" destOrd="0" presId="urn:microsoft.com/office/officeart/2005/8/layout/list1"/>
    <dgm:cxn modelId="{10790882-DB98-4A6C-9A00-A8877315DE8D}" type="presParOf" srcId="{61BFAD32-DA2D-4516-BD57-22442C009FC0}" destId="{373D84A3-7CD7-4AC3-8B7A-86154D847E43}" srcOrd="0" destOrd="0" presId="urn:microsoft.com/office/officeart/2005/8/layout/list1"/>
    <dgm:cxn modelId="{110351EF-E4C5-4DC8-AFDA-D4ED34408CAC}" type="presParOf" srcId="{61BFAD32-DA2D-4516-BD57-22442C009FC0}" destId="{7B9622FA-49A1-44F0-9FA4-658FCE40F8D3}" srcOrd="1" destOrd="0" presId="urn:microsoft.com/office/officeart/2005/8/layout/list1"/>
    <dgm:cxn modelId="{BF67885B-E077-4EA4-A007-24DC948F6238}" type="presParOf" srcId="{3752F606-4821-4293-ABBA-EFA7661DC486}" destId="{AE2277E4-2B6D-4FAE-93C5-10DD9D5F9694}" srcOrd="5" destOrd="0" presId="urn:microsoft.com/office/officeart/2005/8/layout/list1"/>
    <dgm:cxn modelId="{77417DB8-2C30-4553-9311-D6D9F7DDC3D7}" type="presParOf" srcId="{3752F606-4821-4293-ABBA-EFA7661DC486}" destId="{C3A51203-E2DD-43A6-812B-7B358F7EA14B}" srcOrd="6" destOrd="0" presId="urn:microsoft.com/office/officeart/2005/8/layout/list1"/>
    <dgm:cxn modelId="{83259240-17BB-4467-BDF9-142D09726E1C}" type="presParOf" srcId="{3752F606-4821-4293-ABBA-EFA7661DC486}" destId="{02B8537C-9FD2-4F1C-B812-7DCB3F108A71}" srcOrd="7" destOrd="0" presId="urn:microsoft.com/office/officeart/2005/8/layout/list1"/>
    <dgm:cxn modelId="{6F440CAB-5F72-4A63-8D4A-F008141577FE}" type="presParOf" srcId="{3752F606-4821-4293-ABBA-EFA7661DC486}" destId="{3C5F2DF4-8DFB-4FE0-96CA-F4A2A8218B16}" srcOrd="8" destOrd="0" presId="urn:microsoft.com/office/officeart/2005/8/layout/list1"/>
    <dgm:cxn modelId="{05B552E0-E50B-475F-976F-7B03EEFB380D}" type="presParOf" srcId="{3C5F2DF4-8DFB-4FE0-96CA-F4A2A8218B16}" destId="{4FCB419B-E038-4156-B639-37413D7839DC}" srcOrd="0" destOrd="0" presId="urn:microsoft.com/office/officeart/2005/8/layout/list1"/>
    <dgm:cxn modelId="{729BB744-E577-4DB6-9F0A-CA1CAE82EFD3}" type="presParOf" srcId="{3C5F2DF4-8DFB-4FE0-96CA-F4A2A8218B16}" destId="{3780251D-B451-4D1B-99C5-2135DFB2E473}" srcOrd="1" destOrd="0" presId="urn:microsoft.com/office/officeart/2005/8/layout/list1"/>
    <dgm:cxn modelId="{95B7443C-FE8B-438A-BF78-E28F3933DDB9}" type="presParOf" srcId="{3752F606-4821-4293-ABBA-EFA7661DC486}" destId="{2910E3C3-8372-40AD-91B7-A94805628195}" srcOrd="9" destOrd="0" presId="urn:microsoft.com/office/officeart/2005/8/layout/list1"/>
    <dgm:cxn modelId="{DD10B11E-7F34-4B74-AA2C-8CFB0A86B8EE}" type="presParOf" srcId="{3752F606-4821-4293-ABBA-EFA7661DC486}" destId="{88C5E5EE-5CFA-4494-AA23-330D6E7A79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EA93FB-6239-4255-92A3-2A6BACA8A4DC}"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n-US"/>
        </a:p>
      </dgm:t>
    </dgm:pt>
    <dgm:pt modelId="{F098AFE5-D53A-43E9-AE26-9B440E27E3F3}">
      <dgm:prSet phldrT="[Text]" custT="1"/>
      <dgm:spPr/>
      <dgm:t>
        <a:bodyPr/>
        <a:lstStyle/>
        <a:p>
          <a:r>
            <a:rPr lang="en-US" sz="2000" b="1" smtClean="0">
              <a:latin typeface="Times New Roman" pitchFamily="18" charset="0"/>
              <a:cs typeface="Times New Roman" pitchFamily="18" charset="0"/>
            </a:rPr>
            <a:t>Có thiệt hại thực tế xảy ra</a:t>
          </a:r>
          <a:endParaRPr lang="en-US" sz="2000" b="1">
            <a:latin typeface="Times New Roman" pitchFamily="18" charset="0"/>
            <a:cs typeface="Times New Roman" pitchFamily="18" charset="0"/>
          </a:endParaRPr>
        </a:p>
      </dgm:t>
    </dgm:pt>
    <dgm:pt modelId="{6FDD2CD1-BB7F-4A66-B7BA-F6C30A010A00}" type="parTrans" cxnId="{361DCAED-D6FD-4599-859A-CDED48BF38D4}">
      <dgm:prSet/>
      <dgm:spPr/>
      <dgm:t>
        <a:bodyPr/>
        <a:lstStyle/>
        <a:p>
          <a:endParaRPr lang="en-US" sz="2000">
            <a:latin typeface="Times New Roman" pitchFamily="18" charset="0"/>
            <a:cs typeface="Times New Roman" pitchFamily="18" charset="0"/>
          </a:endParaRPr>
        </a:p>
      </dgm:t>
    </dgm:pt>
    <dgm:pt modelId="{953CE5C3-78E8-47A9-9E70-80763D8BF8C0}" type="sibTrans" cxnId="{361DCAED-D6FD-4599-859A-CDED48BF38D4}">
      <dgm:prSet/>
      <dgm:spPr/>
      <dgm:t>
        <a:bodyPr/>
        <a:lstStyle/>
        <a:p>
          <a:endParaRPr lang="en-US" sz="2000">
            <a:latin typeface="Times New Roman" pitchFamily="18" charset="0"/>
            <a:cs typeface="Times New Roman" pitchFamily="18" charset="0"/>
          </a:endParaRPr>
        </a:p>
      </dgm:t>
    </dgm:pt>
    <dgm:pt modelId="{FAA66750-8CC4-4570-9DA3-4CA3B1DF6280}">
      <dgm:prSet phldrT="[Text]" custT="1"/>
      <dgm:spPr/>
      <dgm:t>
        <a:bodyPr/>
        <a:lstStyle/>
        <a:p>
          <a:r>
            <a:rPr lang="en-US" sz="2000" smtClean="0">
              <a:latin typeface="Times New Roman" pitchFamily="18" charset="0"/>
              <a:cs typeface="Times New Roman" pitchFamily="18" charset="0"/>
            </a:rPr>
            <a:t>Vật chất (tài sản bị mất mát, hư hỏng, tiêu hủy…)</a:t>
          </a:r>
          <a:endParaRPr lang="en-US" sz="2000">
            <a:latin typeface="Times New Roman" pitchFamily="18" charset="0"/>
            <a:cs typeface="Times New Roman" pitchFamily="18" charset="0"/>
          </a:endParaRPr>
        </a:p>
      </dgm:t>
    </dgm:pt>
    <dgm:pt modelId="{F67A071D-E7D2-401F-A4F1-B3B373D3F1A4}" type="parTrans" cxnId="{BC2F40A6-6E9D-4925-A29B-E390CECB7597}">
      <dgm:prSet/>
      <dgm:spPr/>
      <dgm:t>
        <a:bodyPr/>
        <a:lstStyle/>
        <a:p>
          <a:endParaRPr lang="en-US" sz="2000">
            <a:latin typeface="Times New Roman" pitchFamily="18" charset="0"/>
            <a:cs typeface="Times New Roman" pitchFamily="18" charset="0"/>
          </a:endParaRPr>
        </a:p>
      </dgm:t>
    </dgm:pt>
    <dgm:pt modelId="{657E455E-BE95-4975-BB16-2D5FD113F2D3}" type="sibTrans" cxnId="{BC2F40A6-6E9D-4925-A29B-E390CECB7597}">
      <dgm:prSet/>
      <dgm:spPr/>
      <dgm:t>
        <a:bodyPr/>
        <a:lstStyle/>
        <a:p>
          <a:endParaRPr lang="en-US" sz="2000">
            <a:latin typeface="Times New Roman" pitchFamily="18" charset="0"/>
            <a:cs typeface="Times New Roman" pitchFamily="18" charset="0"/>
          </a:endParaRPr>
        </a:p>
      </dgm:t>
    </dgm:pt>
    <dgm:pt modelId="{A9BA2AA8-94A4-49C2-8610-C652795A6978}">
      <dgm:prSet phldrT="[Text]" custT="1"/>
      <dgm:spPr/>
      <dgm:t>
        <a:bodyPr/>
        <a:lstStyle/>
        <a:p>
          <a:r>
            <a:rPr lang="en-US" sz="2000" smtClean="0">
              <a:latin typeface="Times New Roman" pitchFamily="18" charset="0"/>
              <a:cs typeface="Times New Roman" pitchFamily="18" charset="0"/>
            </a:rPr>
            <a:t>Tinh thần (tính mạng, sức khỏe, danh dự, nhân phẩm, uy tín)</a:t>
          </a:r>
          <a:endParaRPr lang="en-US" sz="2000">
            <a:latin typeface="Times New Roman" pitchFamily="18" charset="0"/>
            <a:cs typeface="Times New Roman" pitchFamily="18" charset="0"/>
          </a:endParaRPr>
        </a:p>
      </dgm:t>
    </dgm:pt>
    <dgm:pt modelId="{1A79317C-AD87-4584-9201-0B70D618D986}" type="parTrans" cxnId="{9AD0F34A-61B3-4F2D-B1DB-D2E03293B77C}">
      <dgm:prSet/>
      <dgm:spPr/>
      <dgm:t>
        <a:bodyPr/>
        <a:lstStyle/>
        <a:p>
          <a:endParaRPr lang="en-US" sz="2000">
            <a:latin typeface="Times New Roman" pitchFamily="18" charset="0"/>
            <a:cs typeface="Times New Roman" pitchFamily="18" charset="0"/>
          </a:endParaRPr>
        </a:p>
      </dgm:t>
    </dgm:pt>
    <dgm:pt modelId="{17FE18BD-5CAC-4430-82C6-79406BFB5B1D}" type="sibTrans" cxnId="{9AD0F34A-61B3-4F2D-B1DB-D2E03293B77C}">
      <dgm:prSet/>
      <dgm:spPr/>
      <dgm:t>
        <a:bodyPr/>
        <a:lstStyle/>
        <a:p>
          <a:endParaRPr lang="en-US" sz="2000">
            <a:latin typeface="Times New Roman" pitchFamily="18" charset="0"/>
            <a:cs typeface="Times New Roman" pitchFamily="18" charset="0"/>
          </a:endParaRPr>
        </a:p>
      </dgm:t>
    </dgm:pt>
    <dgm:pt modelId="{F5247BB7-96CD-460F-AE4F-24ECA2C094DD}">
      <dgm:prSet phldrT="[Text]" custT="1"/>
      <dgm:spPr/>
      <dgm:t>
        <a:bodyPr/>
        <a:lstStyle/>
        <a:p>
          <a:r>
            <a:rPr lang="en-US" sz="2000" b="1" smtClean="0">
              <a:latin typeface="Times New Roman" pitchFamily="18" charset="0"/>
              <a:cs typeface="Times New Roman" pitchFamily="18" charset="0"/>
            </a:rPr>
            <a:t>Hành vi trái pháp luật</a:t>
          </a:r>
          <a:endParaRPr lang="en-US" sz="2000" b="1">
            <a:latin typeface="Times New Roman" pitchFamily="18" charset="0"/>
            <a:cs typeface="Times New Roman" pitchFamily="18" charset="0"/>
          </a:endParaRPr>
        </a:p>
      </dgm:t>
    </dgm:pt>
    <dgm:pt modelId="{B31C73A4-EBF5-4DFE-9E54-AD8230F103B1}" type="parTrans" cxnId="{51C91300-D5D2-4A6E-8D4D-388E8705AE75}">
      <dgm:prSet/>
      <dgm:spPr/>
      <dgm:t>
        <a:bodyPr/>
        <a:lstStyle/>
        <a:p>
          <a:endParaRPr lang="en-US" sz="2000">
            <a:latin typeface="Times New Roman" pitchFamily="18" charset="0"/>
            <a:cs typeface="Times New Roman" pitchFamily="18" charset="0"/>
          </a:endParaRPr>
        </a:p>
      </dgm:t>
    </dgm:pt>
    <dgm:pt modelId="{5D18B40D-48E4-4F16-8F25-2336270AD6E0}" type="sibTrans" cxnId="{51C91300-D5D2-4A6E-8D4D-388E8705AE75}">
      <dgm:prSet/>
      <dgm:spPr/>
      <dgm:t>
        <a:bodyPr/>
        <a:lstStyle/>
        <a:p>
          <a:endParaRPr lang="en-US" sz="2000">
            <a:latin typeface="Times New Roman" pitchFamily="18" charset="0"/>
            <a:cs typeface="Times New Roman" pitchFamily="18" charset="0"/>
          </a:endParaRPr>
        </a:p>
      </dgm:t>
    </dgm:pt>
    <dgm:pt modelId="{221C4790-426E-493A-9F66-2F47E00E94B0}">
      <dgm:prSet phldrT="[Text]" custT="1"/>
      <dgm:spPr/>
      <dgm:t>
        <a:bodyPr/>
        <a:lstStyle/>
        <a:p>
          <a:r>
            <a:rPr lang="en-US" sz="2000" b="1" smtClean="0">
              <a:latin typeface="Times New Roman" pitchFamily="18" charset="0"/>
              <a:cs typeface="Times New Roman" pitchFamily="18" charset="0"/>
            </a:rPr>
            <a:t>Mối quan hệ nhân quả giữa hành vi trái PL và thiệt hại</a:t>
          </a:r>
          <a:endParaRPr lang="en-US" sz="2000" b="1">
            <a:latin typeface="Times New Roman" pitchFamily="18" charset="0"/>
            <a:cs typeface="Times New Roman" pitchFamily="18" charset="0"/>
          </a:endParaRPr>
        </a:p>
      </dgm:t>
    </dgm:pt>
    <dgm:pt modelId="{54F1E3E5-7382-4035-AD18-D486D826F6FC}" type="parTrans" cxnId="{6A1193F6-8D9A-4EEF-989E-9ED5B83723B3}">
      <dgm:prSet/>
      <dgm:spPr/>
      <dgm:t>
        <a:bodyPr/>
        <a:lstStyle/>
        <a:p>
          <a:endParaRPr lang="en-US" sz="2000">
            <a:latin typeface="Times New Roman" pitchFamily="18" charset="0"/>
            <a:cs typeface="Times New Roman" pitchFamily="18" charset="0"/>
          </a:endParaRPr>
        </a:p>
      </dgm:t>
    </dgm:pt>
    <dgm:pt modelId="{6FF8A41C-1DB2-46FA-96C8-27B17F948804}" type="sibTrans" cxnId="{6A1193F6-8D9A-4EEF-989E-9ED5B83723B3}">
      <dgm:prSet/>
      <dgm:spPr/>
      <dgm:t>
        <a:bodyPr/>
        <a:lstStyle/>
        <a:p>
          <a:endParaRPr lang="en-US" sz="2000">
            <a:latin typeface="Times New Roman" pitchFamily="18" charset="0"/>
            <a:cs typeface="Times New Roman" pitchFamily="18" charset="0"/>
          </a:endParaRPr>
        </a:p>
      </dgm:t>
    </dgm:pt>
    <dgm:pt modelId="{E1E42DE5-8C63-456A-A030-86710C1D13B4}">
      <dgm:prSet phldrT="[Text]" custT="1"/>
      <dgm:spPr/>
      <dgm:t>
        <a:bodyPr/>
        <a:lstStyle/>
        <a:p>
          <a:r>
            <a:rPr lang="en-US" sz="2000" b="1" smtClean="0">
              <a:latin typeface="Times New Roman" pitchFamily="18" charset="0"/>
              <a:cs typeface="Times New Roman" pitchFamily="18" charset="0"/>
            </a:rPr>
            <a:t>Lỗi của người gây thiệt hại (cố ý/vô ý)</a:t>
          </a:r>
          <a:endParaRPr lang="en-US" sz="2000" b="1">
            <a:latin typeface="Times New Roman" pitchFamily="18" charset="0"/>
            <a:cs typeface="Times New Roman" pitchFamily="18" charset="0"/>
          </a:endParaRPr>
        </a:p>
      </dgm:t>
    </dgm:pt>
    <dgm:pt modelId="{BAAA85CA-B07B-4BF8-AF0F-F62A47226FA0}" type="parTrans" cxnId="{FC5BFA41-28E9-46F1-BDBB-0850507B446A}">
      <dgm:prSet/>
      <dgm:spPr/>
      <dgm:t>
        <a:bodyPr/>
        <a:lstStyle/>
        <a:p>
          <a:endParaRPr lang="en-US"/>
        </a:p>
      </dgm:t>
    </dgm:pt>
    <dgm:pt modelId="{8A846D5A-EF40-49ED-898C-F3EF6338802F}" type="sibTrans" cxnId="{FC5BFA41-28E9-46F1-BDBB-0850507B446A}">
      <dgm:prSet/>
      <dgm:spPr/>
      <dgm:t>
        <a:bodyPr/>
        <a:lstStyle/>
        <a:p>
          <a:endParaRPr lang="en-US"/>
        </a:p>
      </dgm:t>
    </dgm:pt>
    <dgm:pt modelId="{DBAC8671-7427-4404-972B-2EC0722B201B}" type="pres">
      <dgm:prSet presAssocID="{DAEA93FB-6239-4255-92A3-2A6BACA8A4DC}" presName="linear" presStyleCnt="0">
        <dgm:presLayoutVars>
          <dgm:dir/>
          <dgm:resizeHandles val="exact"/>
        </dgm:presLayoutVars>
      </dgm:prSet>
      <dgm:spPr/>
      <dgm:t>
        <a:bodyPr/>
        <a:lstStyle/>
        <a:p>
          <a:endParaRPr lang="en-US"/>
        </a:p>
      </dgm:t>
    </dgm:pt>
    <dgm:pt modelId="{7BD73CE7-8284-4F64-872E-26265585FD66}" type="pres">
      <dgm:prSet presAssocID="{F098AFE5-D53A-43E9-AE26-9B440E27E3F3}" presName="comp" presStyleCnt="0"/>
      <dgm:spPr/>
    </dgm:pt>
    <dgm:pt modelId="{1B0B14C4-0613-4818-A72C-96CCD4CE8281}" type="pres">
      <dgm:prSet presAssocID="{F098AFE5-D53A-43E9-AE26-9B440E27E3F3}" presName="box" presStyleLbl="node1" presStyleIdx="0" presStyleCnt="4" custLinFactNeighborY="74482"/>
      <dgm:spPr/>
      <dgm:t>
        <a:bodyPr/>
        <a:lstStyle/>
        <a:p>
          <a:endParaRPr lang="en-US"/>
        </a:p>
      </dgm:t>
    </dgm:pt>
    <dgm:pt modelId="{5635D150-EDFC-4CAC-BBDB-89BC78BC8A30}" type="pres">
      <dgm:prSet presAssocID="{F098AFE5-D53A-43E9-AE26-9B440E27E3F3}" presName="img" presStyleLbl="fgImgPlace1" presStyleIdx="0" presStyleCnt="4" custLinFactNeighborX="1732" custLinFactNeighborY="92189"/>
      <dgm:spPr>
        <a:blipFill rotWithShape="0">
          <a:blip xmlns:r="http://schemas.openxmlformats.org/officeDocument/2006/relationships" r:embed="rId1"/>
          <a:stretch>
            <a:fillRect/>
          </a:stretch>
        </a:blipFill>
      </dgm:spPr>
    </dgm:pt>
    <dgm:pt modelId="{C830A1FC-AA78-4AD8-B191-88000500DEF8}" type="pres">
      <dgm:prSet presAssocID="{F098AFE5-D53A-43E9-AE26-9B440E27E3F3}" presName="text" presStyleLbl="node1" presStyleIdx="0" presStyleCnt="4">
        <dgm:presLayoutVars>
          <dgm:bulletEnabled val="1"/>
        </dgm:presLayoutVars>
      </dgm:prSet>
      <dgm:spPr/>
      <dgm:t>
        <a:bodyPr/>
        <a:lstStyle/>
        <a:p>
          <a:endParaRPr lang="en-US"/>
        </a:p>
      </dgm:t>
    </dgm:pt>
    <dgm:pt modelId="{3D35A726-6362-4572-BEC2-15C2B5D7EAA9}" type="pres">
      <dgm:prSet presAssocID="{953CE5C3-78E8-47A9-9E70-80763D8BF8C0}" presName="spacer" presStyleCnt="0"/>
      <dgm:spPr/>
    </dgm:pt>
    <dgm:pt modelId="{6538538E-4896-44C5-99E3-CF7BAEA3D84A}" type="pres">
      <dgm:prSet presAssocID="{F5247BB7-96CD-460F-AE4F-24ECA2C094DD}" presName="comp" presStyleCnt="0"/>
      <dgm:spPr/>
    </dgm:pt>
    <dgm:pt modelId="{670144D1-959E-4CFE-A2EB-9A84D85D6144}" type="pres">
      <dgm:prSet presAssocID="{F5247BB7-96CD-460F-AE4F-24ECA2C094DD}" presName="box" presStyleLbl="node1" presStyleIdx="1" presStyleCnt="4" custScaleY="60352" custLinFactY="-559" custLinFactNeighborY="-100000"/>
      <dgm:spPr/>
      <dgm:t>
        <a:bodyPr/>
        <a:lstStyle/>
        <a:p>
          <a:endParaRPr lang="en-US"/>
        </a:p>
      </dgm:t>
    </dgm:pt>
    <dgm:pt modelId="{104CBD6A-1631-4AAE-8B55-199660969B6D}" type="pres">
      <dgm:prSet presAssocID="{F5247BB7-96CD-460F-AE4F-24ECA2C094DD}" presName="img" presStyleLbl="fgImgPlace1" presStyleIdx="1" presStyleCnt="4" custScaleY="74275" custLinFactY="-25116" custLinFactNeighborX="1732" custLinFactNeighborY="-100000"/>
      <dgm:spPr>
        <a:blipFill rotWithShape="0">
          <a:blip xmlns:r="http://schemas.openxmlformats.org/officeDocument/2006/relationships" r:embed="rId2"/>
          <a:stretch>
            <a:fillRect/>
          </a:stretch>
        </a:blipFill>
      </dgm:spPr>
    </dgm:pt>
    <dgm:pt modelId="{CCE7459E-799C-4C60-8F81-673D54FF5E8B}" type="pres">
      <dgm:prSet presAssocID="{F5247BB7-96CD-460F-AE4F-24ECA2C094DD}" presName="text" presStyleLbl="node1" presStyleIdx="1" presStyleCnt="4">
        <dgm:presLayoutVars>
          <dgm:bulletEnabled val="1"/>
        </dgm:presLayoutVars>
      </dgm:prSet>
      <dgm:spPr/>
      <dgm:t>
        <a:bodyPr/>
        <a:lstStyle/>
        <a:p>
          <a:endParaRPr lang="en-US"/>
        </a:p>
      </dgm:t>
    </dgm:pt>
    <dgm:pt modelId="{671BE331-F1FF-4891-A5E1-58385C06944A}" type="pres">
      <dgm:prSet presAssocID="{5D18B40D-48E4-4F16-8F25-2336270AD6E0}" presName="spacer" presStyleCnt="0"/>
      <dgm:spPr/>
    </dgm:pt>
    <dgm:pt modelId="{1E86988A-8FC1-48BB-8B7E-95BA8381820A}" type="pres">
      <dgm:prSet presAssocID="{221C4790-426E-493A-9F66-2F47E00E94B0}" presName="comp" presStyleCnt="0"/>
      <dgm:spPr/>
    </dgm:pt>
    <dgm:pt modelId="{9AA668E9-9EFD-4DC1-9DCB-390D29661E08}" type="pres">
      <dgm:prSet presAssocID="{221C4790-426E-493A-9F66-2F47E00E94B0}" presName="box" presStyleLbl="node1" presStyleIdx="2" presStyleCnt="4"/>
      <dgm:spPr/>
      <dgm:t>
        <a:bodyPr/>
        <a:lstStyle/>
        <a:p>
          <a:endParaRPr lang="en-US"/>
        </a:p>
      </dgm:t>
    </dgm:pt>
    <dgm:pt modelId="{02D011A1-4253-497E-BA9C-D6D2C4F854C5}" type="pres">
      <dgm:prSet presAssocID="{221C4790-426E-493A-9F66-2F47E00E94B0}" presName="img" presStyleLbl="fgImgPlace1" presStyleIdx="2" presStyleCnt="4"/>
      <dgm:spPr>
        <a:blipFill rotWithShape="0">
          <a:blip xmlns:r="http://schemas.openxmlformats.org/officeDocument/2006/relationships" r:embed="rId3"/>
          <a:stretch>
            <a:fillRect/>
          </a:stretch>
        </a:blipFill>
      </dgm:spPr>
    </dgm:pt>
    <dgm:pt modelId="{F2242FF1-25B7-4441-9D8F-18202AA611A9}" type="pres">
      <dgm:prSet presAssocID="{221C4790-426E-493A-9F66-2F47E00E94B0}" presName="text" presStyleLbl="node1" presStyleIdx="2" presStyleCnt="4">
        <dgm:presLayoutVars>
          <dgm:bulletEnabled val="1"/>
        </dgm:presLayoutVars>
      </dgm:prSet>
      <dgm:spPr/>
      <dgm:t>
        <a:bodyPr/>
        <a:lstStyle/>
        <a:p>
          <a:endParaRPr lang="en-US"/>
        </a:p>
      </dgm:t>
    </dgm:pt>
    <dgm:pt modelId="{7E8DE57F-8EE5-4FBF-A1FF-FDA91B632C01}" type="pres">
      <dgm:prSet presAssocID="{6FF8A41C-1DB2-46FA-96C8-27B17F948804}" presName="spacer" presStyleCnt="0"/>
      <dgm:spPr/>
    </dgm:pt>
    <dgm:pt modelId="{7B91AAA1-AE8B-43DC-BAF0-24217B163BAF}" type="pres">
      <dgm:prSet presAssocID="{E1E42DE5-8C63-456A-A030-86710C1D13B4}" presName="comp" presStyleCnt="0"/>
      <dgm:spPr/>
    </dgm:pt>
    <dgm:pt modelId="{8CD93378-F22E-4E55-B46F-3E5553ADE519}" type="pres">
      <dgm:prSet presAssocID="{E1E42DE5-8C63-456A-A030-86710C1D13B4}" presName="box" presStyleLbl="node1" presStyleIdx="3" presStyleCnt="4"/>
      <dgm:spPr/>
      <dgm:t>
        <a:bodyPr/>
        <a:lstStyle/>
        <a:p>
          <a:endParaRPr lang="en-US"/>
        </a:p>
      </dgm:t>
    </dgm:pt>
    <dgm:pt modelId="{6ACE0D2B-E34C-466E-8911-CA9AFFDEFF8E}" type="pres">
      <dgm:prSet presAssocID="{E1E42DE5-8C63-456A-A030-86710C1D13B4}" presName="img" presStyleLbl="fgImgPlace1" presStyleIdx="3" presStyleCnt="4"/>
      <dgm:spPr>
        <a:blipFill rotWithShape="0">
          <a:blip xmlns:r="http://schemas.openxmlformats.org/officeDocument/2006/relationships" r:embed="rId4"/>
          <a:stretch>
            <a:fillRect/>
          </a:stretch>
        </a:blipFill>
      </dgm:spPr>
    </dgm:pt>
    <dgm:pt modelId="{CA432A38-CEF6-433E-8E17-A4661AFF515D}" type="pres">
      <dgm:prSet presAssocID="{E1E42DE5-8C63-456A-A030-86710C1D13B4}" presName="text" presStyleLbl="node1" presStyleIdx="3" presStyleCnt="4">
        <dgm:presLayoutVars>
          <dgm:bulletEnabled val="1"/>
        </dgm:presLayoutVars>
      </dgm:prSet>
      <dgm:spPr/>
      <dgm:t>
        <a:bodyPr/>
        <a:lstStyle/>
        <a:p>
          <a:endParaRPr lang="en-US"/>
        </a:p>
      </dgm:t>
    </dgm:pt>
  </dgm:ptLst>
  <dgm:cxnLst>
    <dgm:cxn modelId="{A57EFFAF-F05E-4559-8670-EB935A2DD236}" type="presOf" srcId="{E1E42DE5-8C63-456A-A030-86710C1D13B4}" destId="{CA432A38-CEF6-433E-8E17-A4661AFF515D}" srcOrd="1" destOrd="0" presId="urn:microsoft.com/office/officeart/2005/8/layout/vList4#1"/>
    <dgm:cxn modelId="{FC5BFA41-28E9-46F1-BDBB-0850507B446A}" srcId="{DAEA93FB-6239-4255-92A3-2A6BACA8A4DC}" destId="{E1E42DE5-8C63-456A-A030-86710C1D13B4}" srcOrd="3" destOrd="0" parTransId="{BAAA85CA-B07B-4BF8-AF0F-F62A47226FA0}" sibTransId="{8A846D5A-EF40-49ED-898C-F3EF6338802F}"/>
    <dgm:cxn modelId="{095CF210-0C53-4DCA-8A4B-9E3AFE80FCF6}" type="presOf" srcId="{FAA66750-8CC4-4570-9DA3-4CA3B1DF6280}" destId="{C830A1FC-AA78-4AD8-B191-88000500DEF8}" srcOrd="1" destOrd="1" presId="urn:microsoft.com/office/officeart/2005/8/layout/vList4#1"/>
    <dgm:cxn modelId="{CB109DBA-F3A5-4423-8016-8C715BA90708}" type="presOf" srcId="{A9BA2AA8-94A4-49C2-8610-C652795A6978}" destId="{C830A1FC-AA78-4AD8-B191-88000500DEF8}" srcOrd="1" destOrd="2" presId="urn:microsoft.com/office/officeart/2005/8/layout/vList4#1"/>
    <dgm:cxn modelId="{6A1193F6-8D9A-4EEF-989E-9ED5B83723B3}" srcId="{DAEA93FB-6239-4255-92A3-2A6BACA8A4DC}" destId="{221C4790-426E-493A-9F66-2F47E00E94B0}" srcOrd="2" destOrd="0" parTransId="{54F1E3E5-7382-4035-AD18-D486D826F6FC}" sibTransId="{6FF8A41C-1DB2-46FA-96C8-27B17F948804}"/>
    <dgm:cxn modelId="{352C587B-6067-4C2A-A86F-97DD25BC619D}" type="presOf" srcId="{A9BA2AA8-94A4-49C2-8610-C652795A6978}" destId="{1B0B14C4-0613-4818-A72C-96CCD4CE8281}" srcOrd="0" destOrd="2" presId="urn:microsoft.com/office/officeart/2005/8/layout/vList4#1"/>
    <dgm:cxn modelId="{2C87EFDE-4688-45A5-A516-1D6B80152BFA}" type="presOf" srcId="{221C4790-426E-493A-9F66-2F47E00E94B0}" destId="{F2242FF1-25B7-4441-9D8F-18202AA611A9}" srcOrd="1" destOrd="0" presId="urn:microsoft.com/office/officeart/2005/8/layout/vList4#1"/>
    <dgm:cxn modelId="{4FB0B448-2FC1-4A73-9690-7399915B96ED}" type="presOf" srcId="{F098AFE5-D53A-43E9-AE26-9B440E27E3F3}" destId="{C830A1FC-AA78-4AD8-B191-88000500DEF8}" srcOrd="1" destOrd="0" presId="urn:microsoft.com/office/officeart/2005/8/layout/vList4#1"/>
    <dgm:cxn modelId="{503B2739-86F0-41A8-B584-5ADC6AFA7CD3}" type="presOf" srcId="{DAEA93FB-6239-4255-92A3-2A6BACA8A4DC}" destId="{DBAC8671-7427-4404-972B-2EC0722B201B}" srcOrd="0" destOrd="0" presId="urn:microsoft.com/office/officeart/2005/8/layout/vList4#1"/>
    <dgm:cxn modelId="{361DCAED-D6FD-4599-859A-CDED48BF38D4}" srcId="{DAEA93FB-6239-4255-92A3-2A6BACA8A4DC}" destId="{F098AFE5-D53A-43E9-AE26-9B440E27E3F3}" srcOrd="0" destOrd="0" parTransId="{6FDD2CD1-BB7F-4A66-B7BA-F6C30A010A00}" sibTransId="{953CE5C3-78E8-47A9-9E70-80763D8BF8C0}"/>
    <dgm:cxn modelId="{9AD0F34A-61B3-4F2D-B1DB-D2E03293B77C}" srcId="{F098AFE5-D53A-43E9-AE26-9B440E27E3F3}" destId="{A9BA2AA8-94A4-49C2-8610-C652795A6978}" srcOrd="1" destOrd="0" parTransId="{1A79317C-AD87-4584-9201-0B70D618D986}" sibTransId="{17FE18BD-5CAC-4430-82C6-79406BFB5B1D}"/>
    <dgm:cxn modelId="{51C91300-D5D2-4A6E-8D4D-388E8705AE75}" srcId="{DAEA93FB-6239-4255-92A3-2A6BACA8A4DC}" destId="{F5247BB7-96CD-460F-AE4F-24ECA2C094DD}" srcOrd="1" destOrd="0" parTransId="{B31C73A4-EBF5-4DFE-9E54-AD8230F103B1}" sibTransId="{5D18B40D-48E4-4F16-8F25-2336270AD6E0}"/>
    <dgm:cxn modelId="{D9254039-1BE4-4DF8-B2DA-58B463BC9389}" type="presOf" srcId="{E1E42DE5-8C63-456A-A030-86710C1D13B4}" destId="{8CD93378-F22E-4E55-B46F-3E5553ADE519}" srcOrd="0" destOrd="0" presId="urn:microsoft.com/office/officeart/2005/8/layout/vList4#1"/>
    <dgm:cxn modelId="{232A0544-F37C-4CA3-B694-511D38F2868C}" type="presOf" srcId="{F5247BB7-96CD-460F-AE4F-24ECA2C094DD}" destId="{CCE7459E-799C-4C60-8F81-673D54FF5E8B}" srcOrd="1" destOrd="0" presId="urn:microsoft.com/office/officeart/2005/8/layout/vList4#1"/>
    <dgm:cxn modelId="{901EBD3D-FCEE-4AB0-ACFC-B8CA5BF058F4}" type="presOf" srcId="{FAA66750-8CC4-4570-9DA3-4CA3B1DF6280}" destId="{1B0B14C4-0613-4818-A72C-96CCD4CE8281}" srcOrd="0" destOrd="1" presId="urn:microsoft.com/office/officeart/2005/8/layout/vList4#1"/>
    <dgm:cxn modelId="{8F600919-F6CC-4EB5-90FB-E40868B9BDD3}" type="presOf" srcId="{F098AFE5-D53A-43E9-AE26-9B440E27E3F3}" destId="{1B0B14C4-0613-4818-A72C-96CCD4CE8281}" srcOrd="0" destOrd="0" presId="urn:microsoft.com/office/officeart/2005/8/layout/vList4#1"/>
    <dgm:cxn modelId="{522AE525-104C-4F1F-B6A1-B444AEA3BC3F}" type="presOf" srcId="{F5247BB7-96CD-460F-AE4F-24ECA2C094DD}" destId="{670144D1-959E-4CFE-A2EB-9A84D85D6144}" srcOrd="0" destOrd="0" presId="urn:microsoft.com/office/officeart/2005/8/layout/vList4#1"/>
    <dgm:cxn modelId="{FE0A58A5-D512-40CF-9D8C-3D71C7ECC71E}" type="presOf" srcId="{221C4790-426E-493A-9F66-2F47E00E94B0}" destId="{9AA668E9-9EFD-4DC1-9DCB-390D29661E08}" srcOrd="0" destOrd="0" presId="urn:microsoft.com/office/officeart/2005/8/layout/vList4#1"/>
    <dgm:cxn modelId="{BC2F40A6-6E9D-4925-A29B-E390CECB7597}" srcId="{F098AFE5-D53A-43E9-AE26-9B440E27E3F3}" destId="{FAA66750-8CC4-4570-9DA3-4CA3B1DF6280}" srcOrd="0" destOrd="0" parTransId="{F67A071D-E7D2-401F-A4F1-B3B373D3F1A4}" sibTransId="{657E455E-BE95-4975-BB16-2D5FD113F2D3}"/>
    <dgm:cxn modelId="{F5A2DA5C-CD22-49BB-A9C5-0D5FD07BCB3F}" type="presParOf" srcId="{DBAC8671-7427-4404-972B-2EC0722B201B}" destId="{7BD73CE7-8284-4F64-872E-26265585FD66}" srcOrd="0" destOrd="0" presId="urn:microsoft.com/office/officeart/2005/8/layout/vList4#1"/>
    <dgm:cxn modelId="{3FBC0F13-18E0-4340-B2D1-C563A0372C4D}" type="presParOf" srcId="{7BD73CE7-8284-4F64-872E-26265585FD66}" destId="{1B0B14C4-0613-4818-A72C-96CCD4CE8281}" srcOrd="0" destOrd="0" presId="urn:microsoft.com/office/officeart/2005/8/layout/vList4#1"/>
    <dgm:cxn modelId="{4BC0DF11-A6F7-4826-9C84-523257D14823}" type="presParOf" srcId="{7BD73CE7-8284-4F64-872E-26265585FD66}" destId="{5635D150-EDFC-4CAC-BBDB-89BC78BC8A30}" srcOrd="1" destOrd="0" presId="urn:microsoft.com/office/officeart/2005/8/layout/vList4#1"/>
    <dgm:cxn modelId="{BA98EC2C-8416-4080-B0D4-460D86D74979}" type="presParOf" srcId="{7BD73CE7-8284-4F64-872E-26265585FD66}" destId="{C830A1FC-AA78-4AD8-B191-88000500DEF8}" srcOrd="2" destOrd="0" presId="urn:microsoft.com/office/officeart/2005/8/layout/vList4#1"/>
    <dgm:cxn modelId="{7DFAA247-BEBA-47FB-BC29-F23AD2C65FE0}" type="presParOf" srcId="{DBAC8671-7427-4404-972B-2EC0722B201B}" destId="{3D35A726-6362-4572-BEC2-15C2B5D7EAA9}" srcOrd="1" destOrd="0" presId="urn:microsoft.com/office/officeart/2005/8/layout/vList4#1"/>
    <dgm:cxn modelId="{E6B0BD20-B50A-46F3-97C7-D1B153EE7F9B}" type="presParOf" srcId="{DBAC8671-7427-4404-972B-2EC0722B201B}" destId="{6538538E-4896-44C5-99E3-CF7BAEA3D84A}" srcOrd="2" destOrd="0" presId="urn:microsoft.com/office/officeart/2005/8/layout/vList4#1"/>
    <dgm:cxn modelId="{53FB7527-1D87-4555-ABCB-DE31ECE59E6A}" type="presParOf" srcId="{6538538E-4896-44C5-99E3-CF7BAEA3D84A}" destId="{670144D1-959E-4CFE-A2EB-9A84D85D6144}" srcOrd="0" destOrd="0" presId="urn:microsoft.com/office/officeart/2005/8/layout/vList4#1"/>
    <dgm:cxn modelId="{E657D66E-ED38-4508-B626-AB896ED4E06D}" type="presParOf" srcId="{6538538E-4896-44C5-99E3-CF7BAEA3D84A}" destId="{104CBD6A-1631-4AAE-8B55-199660969B6D}" srcOrd="1" destOrd="0" presId="urn:microsoft.com/office/officeart/2005/8/layout/vList4#1"/>
    <dgm:cxn modelId="{1D34AC1F-CF5C-4FD5-B1E2-7A353376328B}" type="presParOf" srcId="{6538538E-4896-44C5-99E3-CF7BAEA3D84A}" destId="{CCE7459E-799C-4C60-8F81-673D54FF5E8B}" srcOrd="2" destOrd="0" presId="urn:microsoft.com/office/officeart/2005/8/layout/vList4#1"/>
    <dgm:cxn modelId="{DA848FF3-0438-426F-BA27-97473A5F3AFA}" type="presParOf" srcId="{DBAC8671-7427-4404-972B-2EC0722B201B}" destId="{671BE331-F1FF-4891-A5E1-58385C06944A}" srcOrd="3" destOrd="0" presId="urn:microsoft.com/office/officeart/2005/8/layout/vList4#1"/>
    <dgm:cxn modelId="{759DF48E-540E-474F-9A3B-C109D64B65CE}" type="presParOf" srcId="{DBAC8671-7427-4404-972B-2EC0722B201B}" destId="{1E86988A-8FC1-48BB-8B7E-95BA8381820A}" srcOrd="4" destOrd="0" presId="urn:microsoft.com/office/officeart/2005/8/layout/vList4#1"/>
    <dgm:cxn modelId="{2116ACBA-A3C8-49C8-8E59-6C94674E60D8}" type="presParOf" srcId="{1E86988A-8FC1-48BB-8B7E-95BA8381820A}" destId="{9AA668E9-9EFD-4DC1-9DCB-390D29661E08}" srcOrd="0" destOrd="0" presId="urn:microsoft.com/office/officeart/2005/8/layout/vList4#1"/>
    <dgm:cxn modelId="{9AB4CA43-9489-48FD-AE40-DA0B04185E6C}" type="presParOf" srcId="{1E86988A-8FC1-48BB-8B7E-95BA8381820A}" destId="{02D011A1-4253-497E-BA9C-D6D2C4F854C5}" srcOrd="1" destOrd="0" presId="urn:microsoft.com/office/officeart/2005/8/layout/vList4#1"/>
    <dgm:cxn modelId="{234CE418-CEC1-4D15-82C3-9F732E6A4958}" type="presParOf" srcId="{1E86988A-8FC1-48BB-8B7E-95BA8381820A}" destId="{F2242FF1-25B7-4441-9D8F-18202AA611A9}" srcOrd="2" destOrd="0" presId="urn:microsoft.com/office/officeart/2005/8/layout/vList4#1"/>
    <dgm:cxn modelId="{1CF2B3BE-0BF8-455A-AD50-096A1E01E300}" type="presParOf" srcId="{DBAC8671-7427-4404-972B-2EC0722B201B}" destId="{7E8DE57F-8EE5-4FBF-A1FF-FDA91B632C01}" srcOrd="5" destOrd="0" presId="urn:microsoft.com/office/officeart/2005/8/layout/vList4#1"/>
    <dgm:cxn modelId="{77003A4B-43BA-4FFE-8E36-1A12D4614E03}" type="presParOf" srcId="{DBAC8671-7427-4404-972B-2EC0722B201B}" destId="{7B91AAA1-AE8B-43DC-BAF0-24217B163BAF}" srcOrd="6" destOrd="0" presId="urn:microsoft.com/office/officeart/2005/8/layout/vList4#1"/>
    <dgm:cxn modelId="{744B0C00-4E14-4333-84EA-1E84E5AB515B}" type="presParOf" srcId="{7B91AAA1-AE8B-43DC-BAF0-24217B163BAF}" destId="{8CD93378-F22E-4E55-B46F-3E5553ADE519}" srcOrd="0" destOrd="0" presId="urn:microsoft.com/office/officeart/2005/8/layout/vList4#1"/>
    <dgm:cxn modelId="{305F52F1-DA76-4861-9F49-EDCBA2BD8667}" type="presParOf" srcId="{7B91AAA1-AE8B-43DC-BAF0-24217B163BAF}" destId="{6ACE0D2B-E34C-466E-8911-CA9AFFDEFF8E}" srcOrd="1" destOrd="0" presId="urn:microsoft.com/office/officeart/2005/8/layout/vList4#1"/>
    <dgm:cxn modelId="{00B7DBA9-C9E5-4F31-8BDF-D0F998CC4C9B}" type="presParOf" srcId="{7B91AAA1-AE8B-43DC-BAF0-24217B163BAF}" destId="{CA432A38-CEF6-433E-8E17-A4661AFF515D}"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51362A-8A88-462B-87C1-E551E531A4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BBC9DF3-07D0-4826-9B47-86714DD1C6CF}">
      <dgm:prSet phldrT="[Text]"/>
      <dgm:spPr/>
      <dgm:t>
        <a:bodyPr/>
        <a:lstStyle/>
        <a:p>
          <a:r>
            <a:rPr lang="en-US" b="1" smtClean="0">
              <a:latin typeface="Times New Roman" pitchFamily="18" charset="0"/>
              <a:cs typeface="Times New Roman" pitchFamily="18" charset="0"/>
            </a:rPr>
            <a:t>Thiệt hại do tài sản bị xâm phạm</a:t>
          </a:r>
          <a:endParaRPr lang="en-US" b="1">
            <a:latin typeface="Times New Roman" pitchFamily="18" charset="0"/>
            <a:cs typeface="Times New Roman" pitchFamily="18" charset="0"/>
          </a:endParaRPr>
        </a:p>
      </dgm:t>
    </dgm:pt>
    <dgm:pt modelId="{613ECD74-6AE4-4318-AFD8-49D526783E2F}" type="parTrans" cxnId="{2478591D-FD6C-45D9-81EA-722945CC7E50}">
      <dgm:prSet/>
      <dgm:spPr/>
      <dgm:t>
        <a:bodyPr/>
        <a:lstStyle/>
        <a:p>
          <a:endParaRPr lang="en-US" b="1">
            <a:latin typeface="Times New Roman" pitchFamily="18" charset="0"/>
            <a:cs typeface="Times New Roman" pitchFamily="18" charset="0"/>
          </a:endParaRPr>
        </a:p>
      </dgm:t>
    </dgm:pt>
    <dgm:pt modelId="{49684EDA-04E6-4F0B-8EDD-58A9B6BACF20}" type="sibTrans" cxnId="{2478591D-FD6C-45D9-81EA-722945CC7E50}">
      <dgm:prSet/>
      <dgm:spPr/>
      <dgm:t>
        <a:bodyPr/>
        <a:lstStyle/>
        <a:p>
          <a:endParaRPr lang="en-US" b="1">
            <a:latin typeface="Times New Roman" pitchFamily="18" charset="0"/>
            <a:cs typeface="Times New Roman" pitchFamily="18" charset="0"/>
          </a:endParaRPr>
        </a:p>
      </dgm:t>
    </dgm:pt>
    <dgm:pt modelId="{7FEBD0EB-4D37-4C79-B0D6-3DCAAB88D7B8}">
      <dgm:prSet phldrT="[Text]"/>
      <dgm:spPr/>
      <dgm:t>
        <a:bodyPr/>
        <a:lstStyle/>
        <a:p>
          <a:r>
            <a:rPr lang="en-US" b="1" smtClean="0">
              <a:latin typeface="Times New Roman" pitchFamily="18" charset="0"/>
              <a:cs typeface="Times New Roman" pitchFamily="18" charset="0"/>
            </a:rPr>
            <a:t>Thiệt hại do sức khỏe bị xâm phạm</a:t>
          </a:r>
          <a:endParaRPr lang="en-US" b="1">
            <a:latin typeface="Times New Roman" pitchFamily="18" charset="0"/>
            <a:cs typeface="Times New Roman" pitchFamily="18" charset="0"/>
          </a:endParaRPr>
        </a:p>
      </dgm:t>
    </dgm:pt>
    <dgm:pt modelId="{15E3F937-984C-46F7-B8FC-E243A281C76D}" type="parTrans" cxnId="{52106CD6-220E-4EE3-980C-99DBC5EF5046}">
      <dgm:prSet/>
      <dgm:spPr/>
      <dgm:t>
        <a:bodyPr/>
        <a:lstStyle/>
        <a:p>
          <a:endParaRPr lang="en-US" b="1">
            <a:latin typeface="Times New Roman" pitchFamily="18" charset="0"/>
            <a:cs typeface="Times New Roman" pitchFamily="18" charset="0"/>
          </a:endParaRPr>
        </a:p>
      </dgm:t>
    </dgm:pt>
    <dgm:pt modelId="{B6E3F88A-4C60-43B6-A788-F845EB107D7E}" type="sibTrans" cxnId="{52106CD6-220E-4EE3-980C-99DBC5EF5046}">
      <dgm:prSet/>
      <dgm:spPr/>
      <dgm:t>
        <a:bodyPr/>
        <a:lstStyle/>
        <a:p>
          <a:endParaRPr lang="en-US" b="1">
            <a:latin typeface="Times New Roman" pitchFamily="18" charset="0"/>
            <a:cs typeface="Times New Roman" pitchFamily="18" charset="0"/>
          </a:endParaRPr>
        </a:p>
      </dgm:t>
    </dgm:pt>
    <dgm:pt modelId="{F8B19B51-098C-46B1-B252-477D973AA90F}">
      <dgm:prSet phldrT="[Text]"/>
      <dgm:spPr/>
      <dgm:t>
        <a:bodyPr/>
        <a:lstStyle/>
        <a:p>
          <a:r>
            <a:rPr lang="en-US" b="1" smtClean="0">
              <a:latin typeface="Times New Roman" pitchFamily="18" charset="0"/>
              <a:cs typeface="Times New Roman" pitchFamily="18" charset="0"/>
            </a:rPr>
            <a:t>Thiệt hại do tính mạng bị xâm phạm</a:t>
          </a:r>
          <a:endParaRPr lang="en-US" b="1">
            <a:latin typeface="Times New Roman" pitchFamily="18" charset="0"/>
            <a:cs typeface="Times New Roman" pitchFamily="18" charset="0"/>
          </a:endParaRPr>
        </a:p>
      </dgm:t>
    </dgm:pt>
    <dgm:pt modelId="{96749395-B0B0-4F8D-B83F-EEAC9C699DF0}" type="parTrans" cxnId="{39CD29DC-ADBF-4190-9CB7-F437F6C1BBE7}">
      <dgm:prSet/>
      <dgm:spPr/>
      <dgm:t>
        <a:bodyPr/>
        <a:lstStyle/>
        <a:p>
          <a:endParaRPr lang="en-US" b="1">
            <a:latin typeface="Times New Roman" pitchFamily="18" charset="0"/>
            <a:cs typeface="Times New Roman" pitchFamily="18" charset="0"/>
          </a:endParaRPr>
        </a:p>
      </dgm:t>
    </dgm:pt>
    <dgm:pt modelId="{0CF0E117-DD91-417A-9CA0-7A41334E2B26}" type="sibTrans" cxnId="{39CD29DC-ADBF-4190-9CB7-F437F6C1BBE7}">
      <dgm:prSet/>
      <dgm:spPr/>
      <dgm:t>
        <a:bodyPr/>
        <a:lstStyle/>
        <a:p>
          <a:endParaRPr lang="en-US" b="1">
            <a:latin typeface="Times New Roman" pitchFamily="18" charset="0"/>
            <a:cs typeface="Times New Roman" pitchFamily="18" charset="0"/>
          </a:endParaRPr>
        </a:p>
      </dgm:t>
    </dgm:pt>
    <dgm:pt modelId="{9B54CDDA-1DD3-4E5E-AA1F-74D48020C24C}">
      <dgm:prSet phldrT="[Text]"/>
      <dgm:spPr/>
      <dgm:t>
        <a:bodyPr/>
        <a:lstStyle/>
        <a:p>
          <a:r>
            <a:rPr lang="en-US" b="1" smtClean="0">
              <a:latin typeface="Times New Roman" pitchFamily="18" charset="0"/>
              <a:cs typeface="Times New Roman" pitchFamily="18" charset="0"/>
            </a:rPr>
            <a:t>Thiệt hại do danh dự, nhân phẩm, uy tín bị xâm phạm </a:t>
          </a:r>
          <a:endParaRPr lang="en-US" b="1">
            <a:latin typeface="Times New Roman" pitchFamily="18" charset="0"/>
            <a:cs typeface="Times New Roman" pitchFamily="18" charset="0"/>
          </a:endParaRPr>
        </a:p>
      </dgm:t>
    </dgm:pt>
    <dgm:pt modelId="{D90DE1AC-1AE6-4DC7-AA87-971B5E05F240}" type="parTrans" cxnId="{81B216CE-69BC-44C4-83F1-AF4840DD2815}">
      <dgm:prSet/>
      <dgm:spPr/>
      <dgm:t>
        <a:bodyPr/>
        <a:lstStyle/>
        <a:p>
          <a:endParaRPr lang="en-US" b="1">
            <a:latin typeface="Times New Roman" pitchFamily="18" charset="0"/>
            <a:cs typeface="Times New Roman" pitchFamily="18" charset="0"/>
          </a:endParaRPr>
        </a:p>
      </dgm:t>
    </dgm:pt>
    <dgm:pt modelId="{9DA17DAB-5611-4091-A3BB-EFCC41752937}" type="sibTrans" cxnId="{81B216CE-69BC-44C4-83F1-AF4840DD2815}">
      <dgm:prSet/>
      <dgm:spPr/>
      <dgm:t>
        <a:bodyPr/>
        <a:lstStyle/>
        <a:p>
          <a:endParaRPr lang="en-US" b="1">
            <a:latin typeface="Times New Roman" pitchFamily="18" charset="0"/>
            <a:cs typeface="Times New Roman" pitchFamily="18" charset="0"/>
          </a:endParaRPr>
        </a:p>
      </dgm:t>
    </dgm:pt>
    <dgm:pt modelId="{4A93C847-464B-41F7-BB8E-9398A3448670}">
      <dgm:prSet/>
      <dgm:spPr/>
      <dgm:t>
        <a:bodyPr/>
        <a:lstStyle/>
        <a:p>
          <a:r>
            <a:rPr lang="en-US" b="1" smtClean="0">
              <a:latin typeface="Times New Roman" pitchFamily="18" charset="0"/>
              <a:cs typeface="Times New Roman" pitchFamily="18" charset="0"/>
            </a:rPr>
            <a:t>Điều 589, BLDS 2015: bồi thường về vật chất </a:t>
          </a:r>
          <a:endParaRPr lang="en-US" b="1">
            <a:latin typeface="Times New Roman" pitchFamily="18" charset="0"/>
            <a:cs typeface="Times New Roman" pitchFamily="18" charset="0"/>
          </a:endParaRPr>
        </a:p>
      </dgm:t>
    </dgm:pt>
    <dgm:pt modelId="{4A0F2AA8-40A0-4115-860E-735578AF24B3}" type="parTrans" cxnId="{E79E5B9E-BDE6-4659-AECE-4D9884D59221}">
      <dgm:prSet/>
      <dgm:spPr/>
      <dgm:t>
        <a:bodyPr/>
        <a:lstStyle/>
        <a:p>
          <a:endParaRPr lang="en-US" b="1">
            <a:latin typeface="Times New Roman" pitchFamily="18" charset="0"/>
            <a:cs typeface="Times New Roman" pitchFamily="18" charset="0"/>
          </a:endParaRPr>
        </a:p>
      </dgm:t>
    </dgm:pt>
    <dgm:pt modelId="{1CF237F8-5751-41AD-8E7A-12E0C38967F5}" type="sibTrans" cxnId="{E79E5B9E-BDE6-4659-AECE-4D9884D59221}">
      <dgm:prSet/>
      <dgm:spPr/>
      <dgm:t>
        <a:bodyPr/>
        <a:lstStyle/>
        <a:p>
          <a:endParaRPr lang="en-US" b="1">
            <a:latin typeface="Times New Roman" pitchFamily="18" charset="0"/>
            <a:cs typeface="Times New Roman" pitchFamily="18" charset="0"/>
          </a:endParaRPr>
        </a:p>
      </dgm:t>
    </dgm:pt>
    <dgm:pt modelId="{13AD4FDA-D741-4B8A-AA4C-37CD1659070A}">
      <dgm:prSet/>
      <dgm:spPr/>
      <dgm:t>
        <a:bodyPr/>
        <a:lstStyle/>
        <a:p>
          <a:r>
            <a:rPr lang="en-US" b="1" smtClean="0">
              <a:latin typeface="Times New Roman" pitchFamily="18" charset="0"/>
              <a:cs typeface="Times New Roman" pitchFamily="18" charset="0"/>
            </a:rPr>
            <a:t>Điều 590, BLDS 2015: bồi thường về vật chất + tinh thần </a:t>
          </a:r>
          <a:endParaRPr lang="en-US" b="1">
            <a:latin typeface="Times New Roman" pitchFamily="18" charset="0"/>
            <a:cs typeface="Times New Roman" pitchFamily="18" charset="0"/>
          </a:endParaRPr>
        </a:p>
      </dgm:t>
    </dgm:pt>
    <dgm:pt modelId="{41117FB6-96B9-4776-B4C2-41F6A43F8EB9}" type="parTrans" cxnId="{F39BC8F0-AE83-4B51-A8E6-00D33BF449D5}">
      <dgm:prSet/>
      <dgm:spPr/>
      <dgm:t>
        <a:bodyPr/>
        <a:lstStyle/>
        <a:p>
          <a:endParaRPr lang="en-US" b="1">
            <a:latin typeface="Times New Roman" pitchFamily="18" charset="0"/>
            <a:cs typeface="Times New Roman" pitchFamily="18" charset="0"/>
          </a:endParaRPr>
        </a:p>
      </dgm:t>
    </dgm:pt>
    <dgm:pt modelId="{BCEC6289-71B6-41BB-AF60-43D1F1B83D6A}" type="sibTrans" cxnId="{F39BC8F0-AE83-4B51-A8E6-00D33BF449D5}">
      <dgm:prSet/>
      <dgm:spPr/>
      <dgm:t>
        <a:bodyPr/>
        <a:lstStyle/>
        <a:p>
          <a:endParaRPr lang="en-US" b="1">
            <a:latin typeface="Times New Roman" pitchFamily="18" charset="0"/>
            <a:cs typeface="Times New Roman" pitchFamily="18" charset="0"/>
          </a:endParaRPr>
        </a:p>
      </dgm:t>
    </dgm:pt>
    <dgm:pt modelId="{ACA7D9DB-C1D1-4E4F-B080-BE4BDD8DFD1C}">
      <dgm:prSet/>
      <dgm:spPr/>
      <dgm:t>
        <a:bodyPr/>
        <a:lstStyle/>
        <a:p>
          <a:r>
            <a:rPr lang="en-US" b="1" smtClean="0">
              <a:latin typeface="Times New Roman" pitchFamily="18" charset="0"/>
              <a:cs typeface="Times New Roman" pitchFamily="18" charset="0"/>
            </a:rPr>
            <a:t>Điều 591, BLDS 2015: bồi thường về vật chất + tinh thần </a:t>
          </a:r>
          <a:endParaRPr lang="en-US" b="1">
            <a:latin typeface="Times New Roman" pitchFamily="18" charset="0"/>
            <a:cs typeface="Times New Roman" pitchFamily="18" charset="0"/>
          </a:endParaRPr>
        </a:p>
      </dgm:t>
    </dgm:pt>
    <dgm:pt modelId="{6B375DD6-0E67-438B-8E02-9D788086E3BA}" type="parTrans" cxnId="{AF5EE846-AE92-42FC-8253-C3AADCA6DE87}">
      <dgm:prSet/>
      <dgm:spPr/>
      <dgm:t>
        <a:bodyPr/>
        <a:lstStyle/>
        <a:p>
          <a:endParaRPr lang="en-US" b="1">
            <a:latin typeface="Times New Roman" pitchFamily="18" charset="0"/>
            <a:cs typeface="Times New Roman" pitchFamily="18" charset="0"/>
          </a:endParaRPr>
        </a:p>
      </dgm:t>
    </dgm:pt>
    <dgm:pt modelId="{A319DED8-1037-4734-B224-B811538AE886}" type="sibTrans" cxnId="{AF5EE846-AE92-42FC-8253-C3AADCA6DE87}">
      <dgm:prSet/>
      <dgm:spPr/>
      <dgm:t>
        <a:bodyPr/>
        <a:lstStyle/>
        <a:p>
          <a:endParaRPr lang="en-US" b="1">
            <a:latin typeface="Times New Roman" pitchFamily="18" charset="0"/>
            <a:cs typeface="Times New Roman" pitchFamily="18" charset="0"/>
          </a:endParaRPr>
        </a:p>
      </dgm:t>
    </dgm:pt>
    <dgm:pt modelId="{8FDA15D4-791B-40FE-9C44-979CCE1A1AD6}">
      <dgm:prSet/>
      <dgm:spPr/>
      <dgm:t>
        <a:bodyPr/>
        <a:lstStyle/>
        <a:p>
          <a:r>
            <a:rPr lang="en-US" b="1" smtClean="0">
              <a:latin typeface="Times New Roman" pitchFamily="18" charset="0"/>
              <a:cs typeface="Times New Roman" pitchFamily="18" charset="0"/>
            </a:rPr>
            <a:t>Điều 592, BLDS 2015: bồi thường về vật chất + tinh thần </a:t>
          </a:r>
          <a:endParaRPr lang="en-US" b="1">
            <a:latin typeface="Times New Roman" pitchFamily="18" charset="0"/>
            <a:cs typeface="Times New Roman" pitchFamily="18" charset="0"/>
          </a:endParaRPr>
        </a:p>
      </dgm:t>
    </dgm:pt>
    <dgm:pt modelId="{647E77BB-260A-42E9-9B68-12B67C778F08}" type="parTrans" cxnId="{818BE94E-DAFE-47F4-8EC3-D9887D58DF10}">
      <dgm:prSet/>
      <dgm:spPr/>
      <dgm:t>
        <a:bodyPr/>
        <a:lstStyle/>
        <a:p>
          <a:endParaRPr lang="en-US" b="1">
            <a:latin typeface="Times New Roman" pitchFamily="18" charset="0"/>
            <a:cs typeface="Times New Roman" pitchFamily="18" charset="0"/>
          </a:endParaRPr>
        </a:p>
      </dgm:t>
    </dgm:pt>
    <dgm:pt modelId="{A92AB4E0-3E7A-4046-941F-3817CC32A78A}" type="sibTrans" cxnId="{818BE94E-DAFE-47F4-8EC3-D9887D58DF10}">
      <dgm:prSet/>
      <dgm:spPr/>
      <dgm:t>
        <a:bodyPr/>
        <a:lstStyle/>
        <a:p>
          <a:endParaRPr lang="en-US" b="1">
            <a:latin typeface="Times New Roman" pitchFamily="18" charset="0"/>
            <a:cs typeface="Times New Roman" pitchFamily="18" charset="0"/>
          </a:endParaRPr>
        </a:p>
      </dgm:t>
    </dgm:pt>
    <dgm:pt modelId="{47F8F56E-A2A5-436D-A343-F0EBC8253AFA}" type="pres">
      <dgm:prSet presAssocID="{8A51362A-8A88-462B-87C1-E551E531A4DB}" presName="linear" presStyleCnt="0">
        <dgm:presLayoutVars>
          <dgm:dir/>
          <dgm:animLvl val="lvl"/>
          <dgm:resizeHandles val="exact"/>
        </dgm:presLayoutVars>
      </dgm:prSet>
      <dgm:spPr/>
      <dgm:t>
        <a:bodyPr/>
        <a:lstStyle/>
        <a:p>
          <a:endParaRPr lang="en-US"/>
        </a:p>
      </dgm:t>
    </dgm:pt>
    <dgm:pt modelId="{4881E0DD-2F89-4F0C-BE99-7B65E9DE71BE}" type="pres">
      <dgm:prSet presAssocID="{BBBC9DF3-07D0-4826-9B47-86714DD1C6CF}" presName="parentLin" presStyleCnt="0"/>
      <dgm:spPr/>
    </dgm:pt>
    <dgm:pt modelId="{EB5AB792-5F9C-4E7A-940E-BBF62956F79B}" type="pres">
      <dgm:prSet presAssocID="{BBBC9DF3-07D0-4826-9B47-86714DD1C6CF}" presName="parentLeftMargin" presStyleLbl="node1" presStyleIdx="0" presStyleCnt="4"/>
      <dgm:spPr/>
      <dgm:t>
        <a:bodyPr/>
        <a:lstStyle/>
        <a:p>
          <a:endParaRPr lang="en-US"/>
        </a:p>
      </dgm:t>
    </dgm:pt>
    <dgm:pt modelId="{773D5E0A-0959-48E2-B73E-C75A6C4A149E}" type="pres">
      <dgm:prSet presAssocID="{BBBC9DF3-07D0-4826-9B47-86714DD1C6CF}" presName="parentText" presStyleLbl="node1" presStyleIdx="0" presStyleCnt="4">
        <dgm:presLayoutVars>
          <dgm:chMax val="0"/>
          <dgm:bulletEnabled val="1"/>
        </dgm:presLayoutVars>
      </dgm:prSet>
      <dgm:spPr/>
      <dgm:t>
        <a:bodyPr/>
        <a:lstStyle/>
        <a:p>
          <a:endParaRPr lang="en-US"/>
        </a:p>
      </dgm:t>
    </dgm:pt>
    <dgm:pt modelId="{52AA36A1-7DC1-4491-AE1C-ACC330C90AF1}" type="pres">
      <dgm:prSet presAssocID="{BBBC9DF3-07D0-4826-9B47-86714DD1C6CF}" presName="negativeSpace" presStyleCnt="0"/>
      <dgm:spPr/>
    </dgm:pt>
    <dgm:pt modelId="{F1DD3E87-DAFB-4FB1-A980-179DB3DC40A0}" type="pres">
      <dgm:prSet presAssocID="{BBBC9DF3-07D0-4826-9B47-86714DD1C6CF}" presName="childText" presStyleLbl="conFgAcc1" presStyleIdx="0" presStyleCnt="4">
        <dgm:presLayoutVars>
          <dgm:bulletEnabled val="1"/>
        </dgm:presLayoutVars>
      </dgm:prSet>
      <dgm:spPr/>
      <dgm:t>
        <a:bodyPr/>
        <a:lstStyle/>
        <a:p>
          <a:endParaRPr lang="en-US"/>
        </a:p>
      </dgm:t>
    </dgm:pt>
    <dgm:pt modelId="{3D79DD96-5763-4D34-9C25-AAF766A8B64B}" type="pres">
      <dgm:prSet presAssocID="{49684EDA-04E6-4F0B-8EDD-58A9B6BACF20}" presName="spaceBetweenRectangles" presStyleCnt="0"/>
      <dgm:spPr/>
    </dgm:pt>
    <dgm:pt modelId="{8414C31C-917A-4182-84EF-71990EAF85C9}" type="pres">
      <dgm:prSet presAssocID="{7FEBD0EB-4D37-4C79-B0D6-3DCAAB88D7B8}" presName="parentLin" presStyleCnt="0"/>
      <dgm:spPr/>
    </dgm:pt>
    <dgm:pt modelId="{93E38EE4-64F0-4CD7-820F-60CCEE109881}" type="pres">
      <dgm:prSet presAssocID="{7FEBD0EB-4D37-4C79-B0D6-3DCAAB88D7B8}" presName="parentLeftMargin" presStyleLbl="node1" presStyleIdx="0" presStyleCnt="4"/>
      <dgm:spPr/>
      <dgm:t>
        <a:bodyPr/>
        <a:lstStyle/>
        <a:p>
          <a:endParaRPr lang="en-US"/>
        </a:p>
      </dgm:t>
    </dgm:pt>
    <dgm:pt modelId="{6C15543C-B873-451B-846E-46A2274199AE}" type="pres">
      <dgm:prSet presAssocID="{7FEBD0EB-4D37-4C79-B0D6-3DCAAB88D7B8}" presName="parentText" presStyleLbl="node1" presStyleIdx="1" presStyleCnt="4">
        <dgm:presLayoutVars>
          <dgm:chMax val="0"/>
          <dgm:bulletEnabled val="1"/>
        </dgm:presLayoutVars>
      </dgm:prSet>
      <dgm:spPr/>
      <dgm:t>
        <a:bodyPr/>
        <a:lstStyle/>
        <a:p>
          <a:endParaRPr lang="en-US"/>
        </a:p>
      </dgm:t>
    </dgm:pt>
    <dgm:pt modelId="{8AEF2285-CF64-44BF-AEED-085EB040BCDF}" type="pres">
      <dgm:prSet presAssocID="{7FEBD0EB-4D37-4C79-B0D6-3DCAAB88D7B8}" presName="negativeSpace" presStyleCnt="0"/>
      <dgm:spPr/>
    </dgm:pt>
    <dgm:pt modelId="{1DE3D3AE-C5BC-4831-910E-6639C7A73C1A}" type="pres">
      <dgm:prSet presAssocID="{7FEBD0EB-4D37-4C79-B0D6-3DCAAB88D7B8}" presName="childText" presStyleLbl="conFgAcc1" presStyleIdx="1" presStyleCnt="4">
        <dgm:presLayoutVars>
          <dgm:bulletEnabled val="1"/>
        </dgm:presLayoutVars>
      </dgm:prSet>
      <dgm:spPr/>
      <dgm:t>
        <a:bodyPr/>
        <a:lstStyle/>
        <a:p>
          <a:endParaRPr lang="en-US"/>
        </a:p>
      </dgm:t>
    </dgm:pt>
    <dgm:pt modelId="{AFDC67F0-DACC-4561-8EDD-7C781E518C00}" type="pres">
      <dgm:prSet presAssocID="{B6E3F88A-4C60-43B6-A788-F845EB107D7E}" presName="spaceBetweenRectangles" presStyleCnt="0"/>
      <dgm:spPr/>
    </dgm:pt>
    <dgm:pt modelId="{B778DDFC-2193-42CD-9445-8B610DD67E37}" type="pres">
      <dgm:prSet presAssocID="{F8B19B51-098C-46B1-B252-477D973AA90F}" presName="parentLin" presStyleCnt="0"/>
      <dgm:spPr/>
    </dgm:pt>
    <dgm:pt modelId="{F8E9CF9E-CBE6-4EAF-89D6-52030401758F}" type="pres">
      <dgm:prSet presAssocID="{F8B19B51-098C-46B1-B252-477D973AA90F}" presName="parentLeftMargin" presStyleLbl="node1" presStyleIdx="1" presStyleCnt="4"/>
      <dgm:spPr/>
      <dgm:t>
        <a:bodyPr/>
        <a:lstStyle/>
        <a:p>
          <a:endParaRPr lang="en-US"/>
        </a:p>
      </dgm:t>
    </dgm:pt>
    <dgm:pt modelId="{940B9716-3315-455A-9AE8-16925BD5A6C9}" type="pres">
      <dgm:prSet presAssocID="{F8B19B51-098C-46B1-B252-477D973AA90F}" presName="parentText" presStyleLbl="node1" presStyleIdx="2" presStyleCnt="4">
        <dgm:presLayoutVars>
          <dgm:chMax val="0"/>
          <dgm:bulletEnabled val="1"/>
        </dgm:presLayoutVars>
      </dgm:prSet>
      <dgm:spPr/>
      <dgm:t>
        <a:bodyPr/>
        <a:lstStyle/>
        <a:p>
          <a:endParaRPr lang="en-US"/>
        </a:p>
      </dgm:t>
    </dgm:pt>
    <dgm:pt modelId="{3D340DB2-DE5C-4F82-AE74-E580062C1DDE}" type="pres">
      <dgm:prSet presAssocID="{F8B19B51-098C-46B1-B252-477D973AA90F}" presName="negativeSpace" presStyleCnt="0"/>
      <dgm:spPr/>
    </dgm:pt>
    <dgm:pt modelId="{5A72260F-4CE2-4F62-B327-4E216F91A66E}" type="pres">
      <dgm:prSet presAssocID="{F8B19B51-098C-46B1-B252-477D973AA90F}" presName="childText" presStyleLbl="conFgAcc1" presStyleIdx="2" presStyleCnt="4">
        <dgm:presLayoutVars>
          <dgm:bulletEnabled val="1"/>
        </dgm:presLayoutVars>
      </dgm:prSet>
      <dgm:spPr/>
      <dgm:t>
        <a:bodyPr/>
        <a:lstStyle/>
        <a:p>
          <a:endParaRPr lang="en-US"/>
        </a:p>
      </dgm:t>
    </dgm:pt>
    <dgm:pt modelId="{58D405AF-A2CA-4609-BFF1-5EB51A41BCB9}" type="pres">
      <dgm:prSet presAssocID="{0CF0E117-DD91-417A-9CA0-7A41334E2B26}" presName="spaceBetweenRectangles" presStyleCnt="0"/>
      <dgm:spPr/>
    </dgm:pt>
    <dgm:pt modelId="{1D5688B6-5808-4979-BF99-F44A7463BD8F}" type="pres">
      <dgm:prSet presAssocID="{9B54CDDA-1DD3-4E5E-AA1F-74D48020C24C}" presName="parentLin" presStyleCnt="0"/>
      <dgm:spPr/>
    </dgm:pt>
    <dgm:pt modelId="{91692DCA-25BF-4E00-BCF7-33B5438CA763}" type="pres">
      <dgm:prSet presAssocID="{9B54CDDA-1DD3-4E5E-AA1F-74D48020C24C}" presName="parentLeftMargin" presStyleLbl="node1" presStyleIdx="2" presStyleCnt="4"/>
      <dgm:spPr/>
      <dgm:t>
        <a:bodyPr/>
        <a:lstStyle/>
        <a:p>
          <a:endParaRPr lang="en-US"/>
        </a:p>
      </dgm:t>
    </dgm:pt>
    <dgm:pt modelId="{374E19D3-826D-452F-9A5C-FF4DDA1B9EA1}" type="pres">
      <dgm:prSet presAssocID="{9B54CDDA-1DD3-4E5E-AA1F-74D48020C24C}" presName="parentText" presStyleLbl="node1" presStyleIdx="3" presStyleCnt="4">
        <dgm:presLayoutVars>
          <dgm:chMax val="0"/>
          <dgm:bulletEnabled val="1"/>
        </dgm:presLayoutVars>
      </dgm:prSet>
      <dgm:spPr/>
      <dgm:t>
        <a:bodyPr/>
        <a:lstStyle/>
        <a:p>
          <a:endParaRPr lang="en-US"/>
        </a:p>
      </dgm:t>
    </dgm:pt>
    <dgm:pt modelId="{3DA39E3F-9540-4836-95F9-C91E2585C0C4}" type="pres">
      <dgm:prSet presAssocID="{9B54CDDA-1DD3-4E5E-AA1F-74D48020C24C}" presName="negativeSpace" presStyleCnt="0"/>
      <dgm:spPr/>
    </dgm:pt>
    <dgm:pt modelId="{C5614977-4CBF-47D8-A5B3-735DC73B5E39}" type="pres">
      <dgm:prSet presAssocID="{9B54CDDA-1DD3-4E5E-AA1F-74D48020C24C}" presName="childText" presStyleLbl="conFgAcc1" presStyleIdx="3" presStyleCnt="4">
        <dgm:presLayoutVars>
          <dgm:bulletEnabled val="1"/>
        </dgm:presLayoutVars>
      </dgm:prSet>
      <dgm:spPr/>
      <dgm:t>
        <a:bodyPr/>
        <a:lstStyle/>
        <a:p>
          <a:endParaRPr lang="en-US"/>
        </a:p>
      </dgm:t>
    </dgm:pt>
  </dgm:ptLst>
  <dgm:cxnLst>
    <dgm:cxn modelId="{D85CBBA2-62F5-4D06-B012-5BF35E31F163}" type="presOf" srcId="{F8B19B51-098C-46B1-B252-477D973AA90F}" destId="{F8E9CF9E-CBE6-4EAF-89D6-52030401758F}" srcOrd="0" destOrd="0" presId="urn:microsoft.com/office/officeart/2005/8/layout/list1"/>
    <dgm:cxn modelId="{AF5EE846-AE92-42FC-8253-C3AADCA6DE87}" srcId="{F8B19B51-098C-46B1-B252-477D973AA90F}" destId="{ACA7D9DB-C1D1-4E4F-B080-BE4BDD8DFD1C}" srcOrd="0" destOrd="0" parTransId="{6B375DD6-0E67-438B-8E02-9D788086E3BA}" sibTransId="{A319DED8-1037-4734-B224-B811538AE886}"/>
    <dgm:cxn modelId="{F74477D1-8C1C-4C82-9E7D-562D7E5DA2B1}" type="presOf" srcId="{9B54CDDA-1DD3-4E5E-AA1F-74D48020C24C}" destId="{91692DCA-25BF-4E00-BCF7-33B5438CA763}" srcOrd="0" destOrd="0" presId="urn:microsoft.com/office/officeart/2005/8/layout/list1"/>
    <dgm:cxn modelId="{C0836AAA-4F51-4EC9-BC1F-4DD6E0344B5B}" type="presOf" srcId="{8A51362A-8A88-462B-87C1-E551E531A4DB}" destId="{47F8F56E-A2A5-436D-A343-F0EBC8253AFA}" srcOrd="0" destOrd="0" presId="urn:microsoft.com/office/officeart/2005/8/layout/list1"/>
    <dgm:cxn modelId="{71BF0D6B-35F3-42E0-9B42-3D69F97A025F}" type="presOf" srcId="{4A93C847-464B-41F7-BB8E-9398A3448670}" destId="{F1DD3E87-DAFB-4FB1-A980-179DB3DC40A0}" srcOrd="0" destOrd="0" presId="urn:microsoft.com/office/officeart/2005/8/layout/list1"/>
    <dgm:cxn modelId="{52106CD6-220E-4EE3-980C-99DBC5EF5046}" srcId="{8A51362A-8A88-462B-87C1-E551E531A4DB}" destId="{7FEBD0EB-4D37-4C79-B0D6-3DCAAB88D7B8}" srcOrd="1" destOrd="0" parTransId="{15E3F937-984C-46F7-B8FC-E243A281C76D}" sibTransId="{B6E3F88A-4C60-43B6-A788-F845EB107D7E}"/>
    <dgm:cxn modelId="{39CD29DC-ADBF-4190-9CB7-F437F6C1BBE7}" srcId="{8A51362A-8A88-462B-87C1-E551E531A4DB}" destId="{F8B19B51-098C-46B1-B252-477D973AA90F}" srcOrd="2" destOrd="0" parTransId="{96749395-B0B0-4F8D-B83F-EEAC9C699DF0}" sibTransId="{0CF0E117-DD91-417A-9CA0-7A41334E2B26}"/>
    <dgm:cxn modelId="{818BE94E-DAFE-47F4-8EC3-D9887D58DF10}" srcId="{9B54CDDA-1DD3-4E5E-AA1F-74D48020C24C}" destId="{8FDA15D4-791B-40FE-9C44-979CCE1A1AD6}" srcOrd="0" destOrd="0" parTransId="{647E77BB-260A-42E9-9B68-12B67C778F08}" sibTransId="{A92AB4E0-3E7A-4046-941F-3817CC32A78A}"/>
    <dgm:cxn modelId="{F39BC8F0-AE83-4B51-A8E6-00D33BF449D5}" srcId="{7FEBD0EB-4D37-4C79-B0D6-3DCAAB88D7B8}" destId="{13AD4FDA-D741-4B8A-AA4C-37CD1659070A}" srcOrd="0" destOrd="0" parTransId="{41117FB6-96B9-4776-B4C2-41F6A43F8EB9}" sibTransId="{BCEC6289-71B6-41BB-AF60-43D1F1B83D6A}"/>
    <dgm:cxn modelId="{79929453-5CE2-4286-A665-D7338B4F9AB4}" type="presOf" srcId="{F8B19B51-098C-46B1-B252-477D973AA90F}" destId="{940B9716-3315-455A-9AE8-16925BD5A6C9}" srcOrd="1" destOrd="0" presId="urn:microsoft.com/office/officeart/2005/8/layout/list1"/>
    <dgm:cxn modelId="{81B216CE-69BC-44C4-83F1-AF4840DD2815}" srcId="{8A51362A-8A88-462B-87C1-E551E531A4DB}" destId="{9B54CDDA-1DD3-4E5E-AA1F-74D48020C24C}" srcOrd="3" destOrd="0" parTransId="{D90DE1AC-1AE6-4DC7-AA87-971B5E05F240}" sibTransId="{9DA17DAB-5611-4091-A3BB-EFCC41752937}"/>
    <dgm:cxn modelId="{B54BBEAE-2542-4357-8BA4-B11E1C10557B}" type="presOf" srcId="{9B54CDDA-1DD3-4E5E-AA1F-74D48020C24C}" destId="{374E19D3-826D-452F-9A5C-FF4DDA1B9EA1}" srcOrd="1" destOrd="0" presId="urn:microsoft.com/office/officeart/2005/8/layout/list1"/>
    <dgm:cxn modelId="{A214A6E9-FCDE-42D2-8109-50D72C711E44}" type="presOf" srcId="{BBBC9DF3-07D0-4826-9B47-86714DD1C6CF}" destId="{EB5AB792-5F9C-4E7A-940E-BBF62956F79B}" srcOrd="0" destOrd="0" presId="urn:microsoft.com/office/officeart/2005/8/layout/list1"/>
    <dgm:cxn modelId="{D0C97CAA-8FFB-4319-A3C6-165FD856E566}" type="presOf" srcId="{13AD4FDA-D741-4B8A-AA4C-37CD1659070A}" destId="{1DE3D3AE-C5BC-4831-910E-6639C7A73C1A}" srcOrd="0" destOrd="0" presId="urn:microsoft.com/office/officeart/2005/8/layout/list1"/>
    <dgm:cxn modelId="{6552245F-D1E1-4A9C-B05B-B69AA9FD33EA}" type="presOf" srcId="{BBBC9DF3-07D0-4826-9B47-86714DD1C6CF}" destId="{773D5E0A-0959-48E2-B73E-C75A6C4A149E}" srcOrd="1" destOrd="0" presId="urn:microsoft.com/office/officeart/2005/8/layout/list1"/>
    <dgm:cxn modelId="{325CAC3E-22EE-44CE-82DD-5FC1F9430C4B}" type="presOf" srcId="{7FEBD0EB-4D37-4C79-B0D6-3DCAAB88D7B8}" destId="{6C15543C-B873-451B-846E-46A2274199AE}" srcOrd="1" destOrd="0" presId="urn:microsoft.com/office/officeart/2005/8/layout/list1"/>
    <dgm:cxn modelId="{2478591D-FD6C-45D9-81EA-722945CC7E50}" srcId="{8A51362A-8A88-462B-87C1-E551E531A4DB}" destId="{BBBC9DF3-07D0-4826-9B47-86714DD1C6CF}" srcOrd="0" destOrd="0" parTransId="{613ECD74-6AE4-4318-AFD8-49D526783E2F}" sibTransId="{49684EDA-04E6-4F0B-8EDD-58A9B6BACF20}"/>
    <dgm:cxn modelId="{75D8440D-F6D3-49A0-A430-9AF763F14B19}" type="presOf" srcId="{7FEBD0EB-4D37-4C79-B0D6-3DCAAB88D7B8}" destId="{93E38EE4-64F0-4CD7-820F-60CCEE109881}" srcOrd="0" destOrd="0" presId="urn:microsoft.com/office/officeart/2005/8/layout/list1"/>
    <dgm:cxn modelId="{175AFA2F-51C0-4858-800D-54544815B969}" type="presOf" srcId="{ACA7D9DB-C1D1-4E4F-B080-BE4BDD8DFD1C}" destId="{5A72260F-4CE2-4F62-B327-4E216F91A66E}" srcOrd="0" destOrd="0" presId="urn:microsoft.com/office/officeart/2005/8/layout/list1"/>
    <dgm:cxn modelId="{E79E5B9E-BDE6-4659-AECE-4D9884D59221}" srcId="{BBBC9DF3-07D0-4826-9B47-86714DD1C6CF}" destId="{4A93C847-464B-41F7-BB8E-9398A3448670}" srcOrd="0" destOrd="0" parTransId="{4A0F2AA8-40A0-4115-860E-735578AF24B3}" sibTransId="{1CF237F8-5751-41AD-8E7A-12E0C38967F5}"/>
    <dgm:cxn modelId="{F3F27552-620D-4816-9120-8907FE8280B8}" type="presOf" srcId="{8FDA15D4-791B-40FE-9C44-979CCE1A1AD6}" destId="{C5614977-4CBF-47D8-A5B3-735DC73B5E39}" srcOrd="0" destOrd="0" presId="urn:microsoft.com/office/officeart/2005/8/layout/list1"/>
    <dgm:cxn modelId="{51C2C067-29BF-4D11-A9E3-7F12ACB4D3A2}" type="presParOf" srcId="{47F8F56E-A2A5-436D-A343-F0EBC8253AFA}" destId="{4881E0DD-2F89-4F0C-BE99-7B65E9DE71BE}" srcOrd="0" destOrd="0" presId="urn:microsoft.com/office/officeart/2005/8/layout/list1"/>
    <dgm:cxn modelId="{255966DB-C7A3-409A-9966-5C680361C234}" type="presParOf" srcId="{4881E0DD-2F89-4F0C-BE99-7B65E9DE71BE}" destId="{EB5AB792-5F9C-4E7A-940E-BBF62956F79B}" srcOrd="0" destOrd="0" presId="urn:microsoft.com/office/officeart/2005/8/layout/list1"/>
    <dgm:cxn modelId="{8D5AC6FE-7A6B-4F18-A2B3-C1C76115143F}" type="presParOf" srcId="{4881E0DD-2F89-4F0C-BE99-7B65E9DE71BE}" destId="{773D5E0A-0959-48E2-B73E-C75A6C4A149E}" srcOrd="1" destOrd="0" presId="urn:microsoft.com/office/officeart/2005/8/layout/list1"/>
    <dgm:cxn modelId="{950A1CB7-0569-4275-9CB8-A2B5DDB1C03E}" type="presParOf" srcId="{47F8F56E-A2A5-436D-A343-F0EBC8253AFA}" destId="{52AA36A1-7DC1-4491-AE1C-ACC330C90AF1}" srcOrd="1" destOrd="0" presId="urn:microsoft.com/office/officeart/2005/8/layout/list1"/>
    <dgm:cxn modelId="{D6F088B6-BADD-4372-AAC2-AA788FDBA7AE}" type="presParOf" srcId="{47F8F56E-A2A5-436D-A343-F0EBC8253AFA}" destId="{F1DD3E87-DAFB-4FB1-A980-179DB3DC40A0}" srcOrd="2" destOrd="0" presId="urn:microsoft.com/office/officeart/2005/8/layout/list1"/>
    <dgm:cxn modelId="{5FF172E9-75DC-45D0-A062-C729248B6104}" type="presParOf" srcId="{47F8F56E-A2A5-436D-A343-F0EBC8253AFA}" destId="{3D79DD96-5763-4D34-9C25-AAF766A8B64B}" srcOrd="3" destOrd="0" presId="urn:microsoft.com/office/officeart/2005/8/layout/list1"/>
    <dgm:cxn modelId="{034ADF70-9207-4502-86D2-E7A2B130DDD5}" type="presParOf" srcId="{47F8F56E-A2A5-436D-A343-F0EBC8253AFA}" destId="{8414C31C-917A-4182-84EF-71990EAF85C9}" srcOrd="4" destOrd="0" presId="urn:microsoft.com/office/officeart/2005/8/layout/list1"/>
    <dgm:cxn modelId="{DA257967-E4DC-47DD-BA70-9EDCF9B91173}" type="presParOf" srcId="{8414C31C-917A-4182-84EF-71990EAF85C9}" destId="{93E38EE4-64F0-4CD7-820F-60CCEE109881}" srcOrd="0" destOrd="0" presId="urn:microsoft.com/office/officeart/2005/8/layout/list1"/>
    <dgm:cxn modelId="{4CB47E34-3812-477B-B86D-6FECE06E1417}" type="presParOf" srcId="{8414C31C-917A-4182-84EF-71990EAF85C9}" destId="{6C15543C-B873-451B-846E-46A2274199AE}" srcOrd="1" destOrd="0" presId="urn:microsoft.com/office/officeart/2005/8/layout/list1"/>
    <dgm:cxn modelId="{38428690-AA9D-46E4-A4AE-49EAEF442C99}" type="presParOf" srcId="{47F8F56E-A2A5-436D-A343-F0EBC8253AFA}" destId="{8AEF2285-CF64-44BF-AEED-085EB040BCDF}" srcOrd="5" destOrd="0" presId="urn:microsoft.com/office/officeart/2005/8/layout/list1"/>
    <dgm:cxn modelId="{7524FA3F-90A1-4580-B842-F44789EF7F31}" type="presParOf" srcId="{47F8F56E-A2A5-436D-A343-F0EBC8253AFA}" destId="{1DE3D3AE-C5BC-4831-910E-6639C7A73C1A}" srcOrd="6" destOrd="0" presId="urn:microsoft.com/office/officeart/2005/8/layout/list1"/>
    <dgm:cxn modelId="{AE7CE9F7-E115-4032-9E52-9F27DD72C870}" type="presParOf" srcId="{47F8F56E-A2A5-436D-A343-F0EBC8253AFA}" destId="{AFDC67F0-DACC-4561-8EDD-7C781E518C00}" srcOrd="7" destOrd="0" presId="urn:microsoft.com/office/officeart/2005/8/layout/list1"/>
    <dgm:cxn modelId="{997E21A6-B10A-4054-A9F8-39195B2E8259}" type="presParOf" srcId="{47F8F56E-A2A5-436D-A343-F0EBC8253AFA}" destId="{B778DDFC-2193-42CD-9445-8B610DD67E37}" srcOrd="8" destOrd="0" presId="urn:microsoft.com/office/officeart/2005/8/layout/list1"/>
    <dgm:cxn modelId="{F40325C9-D31D-4557-8DAE-7802320F1847}" type="presParOf" srcId="{B778DDFC-2193-42CD-9445-8B610DD67E37}" destId="{F8E9CF9E-CBE6-4EAF-89D6-52030401758F}" srcOrd="0" destOrd="0" presId="urn:microsoft.com/office/officeart/2005/8/layout/list1"/>
    <dgm:cxn modelId="{5E249BD2-20D7-4880-83B8-D01D831FD47D}" type="presParOf" srcId="{B778DDFC-2193-42CD-9445-8B610DD67E37}" destId="{940B9716-3315-455A-9AE8-16925BD5A6C9}" srcOrd="1" destOrd="0" presId="urn:microsoft.com/office/officeart/2005/8/layout/list1"/>
    <dgm:cxn modelId="{99739B2F-816C-4798-915E-F684BD3195F0}" type="presParOf" srcId="{47F8F56E-A2A5-436D-A343-F0EBC8253AFA}" destId="{3D340DB2-DE5C-4F82-AE74-E580062C1DDE}" srcOrd="9" destOrd="0" presId="urn:microsoft.com/office/officeart/2005/8/layout/list1"/>
    <dgm:cxn modelId="{3AB76513-7BBB-41C3-A2BA-74522E4A5A85}" type="presParOf" srcId="{47F8F56E-A2A5-436D-A343-F0EBC8253AFA}" destId="{5A72260F-4CE2-4F62-B327-4E216F91A66E}" srcOrd="10" destOrd="0" presId="urn:microsoft.com/office/officeart/2005/8/layout/list1"/>
    <dgm:cxn modelId="{A517FBBF-F289-42C7-96E9-EA0B5BA25DB5}" type="presParOf" srcId="{47F8F56E-A2A5-436D-A343-F0EBC8253AFA}" destId="{58D405AF-A2CA-4609-BFF1-5EB51A41BCB9}" srcOrd="11" destOrd="0" presId="urn:microsoft.com/office/officeart/2005/8/layout/list1"/>
    <dgm:cxn modelId="{F09D8601-ED60-43E7-BA12-E88098865724}" type="presParOf" srcId="{47F8F56E-A2A5-436D-A343-F0EBC8253AFA}" destId="{1D5688B6-5808-4979-BF99-F44A7463BD8F}" srcOrd="12" destOrd="0" presId="urn:microsoft.com/office/officeart/2005/8/layout/list1"/>
    <dgm:cxn modelId="{17B4BDC2-63A6-4244-89F2-8D5AF6FDCFDD}" type="presParOf" srcId="{1D5688B6-5808-4979-BF99-F44A7463BD8F}" destId="{91692DCA-25BF-4E00-BCF7-33B5438CA763}" srcOrd="0" destOrd="0" presId="urn:microsoft.com/office/officeart/2005/8/layout/list1"/>
    <dgm:cxn modelId="{B1252F5A-467B-422B-AAF9-D4B1E764FAEC}" type="presParOf" srcId="{1D5688B6-5808-4979-BF99-F44A7463BD8F}" destId="{374E19D3-826D-452F-9A5C-FF4DDA1B9EA1}" srcOrd="1" destOrd="0" presId="urn:microsoft.com/office/officeart/2005/8/layout/list1"/>
    <dgm:cxn modelId="{44399873-714A-4011-A006-E4E1288E63E1}" type="presParOf" srcId="{47F8F56E-A2A5-436D-A343-F0EBC8253AFA}" destId="{3DA39E3F-9540-4836-95F9-C91E2585C0C4}" srcOrd="13" destOrd="0" presId="urn:microsoft.com/office/officeart/2005/8/layout/list1"/>
    <dgm:cxn modelId="{E9CD7709-0A8F-47C5-B728-D860C39E5E17}" type="presParOf" srcId="{47F8F56E-A2A5-436D-A343-F0EBC8253AFA}" destId="{C5614977-4CBF-47D8-A5B3-735DC73B5E3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A6824C-027D-4B7D-93E7-EE105FE46E18}" type="datetimeFigureOut">
              <a:rPr lang="en-US" smtClean="0"/>
              <a:pPr/>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DB961-E242-4D60-8490-A60D71FF84C9}" type="slidenum">
              <a:rPr lang="en-US" smtClean="0"/>
              <a:pPr/>
              <a:t>‹#›</a:t>
            </a:fld>
            <a:endParaRPr lang="en-US"/>
          </a:p>
        </p:txBody>
      </p:sp>
    </p:spTree>
    <p:extLst>
      <p:ext uri="{BB962C8B-B14F-4D97-AF65-F5344CB8AC3E}">
        <p14:creationId xmlns:p14="http://schemas.microsoft.com/office/powerpoint/2010/main" val="1599787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4/15/2017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4/15/2017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4/15/2017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4/15/2017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458200" cy="1222375"/>
          </a:xfrm>
        </p:spPr>
        <p:txBody>
          <a:bodyPr>
            <a:normAutofit/>
          </a:bodyPr>
          <a:lstStyle/>
          <a:p>
            <a:pPr algn="ctr"/>
            <a:r>
              <a:rPr sz="4800" b="1" smtClean="0">
                <a:solidFill>
                  <a:srgbClr val="FF0000"/>
                </a:solidFill>
                <a:latin typeface="Times New Roman" pitchFamily="18" charset="0"/>
                <a:cs typeface="Times New Roman" pitchFamily="18" charset="0"/>
              </a:rPr>
              <a:t>PHÁP LUẬT ĐẠI CƯƠNG</a:t>
            </a:r>
            <a:endParaRPr lang="en-US" sz="4800" b="1">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57200" y="3048000"/>
            <a:ext cx="8458200" cy="914400"/>
          </a:xfrm>
        </p:spPr>
        <p:txBody>
          <a:bodyPr/>
          <a:lstStyle/>
          <a:p>
            <a:pPr algn="ctr"/>
            <a:r>
              <a:rPr lang="en-US" err="1" smtClean="0">
                <a:solidFill>
                  <a:schemeClr val="tx1"/>
                </a:solidFill>
                <a:latin typeface="Times New Roman" pitchFamily="18" charset="0"/>
                <a:cs typeface="Times New Roman" pitchFamily="18" charset="0"/>
              </a:rPr>
              <a:t>Dành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cho</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sinh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viên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không</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chuyên</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Luật</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khối</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ngành</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Khoa</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học</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Tự</a:t>
            </a:r>
            <a:r>
              <a:rPr lang="en-US" smtClean="0">
                <a:solidFill>
                  <a:schemeClr val="tx1"/>
                </a:solidFill>
                <a:latin typeface="Times New Roman" pitchFamily="18" charset="0"/>
                <a:cs typeface="Times New Roman" pitchFamily="18" charset="0"/>
              </a:rPr>
              <a:t> </a:t>
            </a:r>
            <a:r>
              <a:rPr lang="en-US" err="1" smtClean="0">
                <a:solidFill>
                  <a:schemeClr val="tx1"/>
                </a:solidFill>
                <a:latin typeface="Times New Roman" pitchFamily="18" charset="0"/>
                <a:cs typeface="Times New Roman" pitchFamily="18" charset="0"/>
              </a:rPr>
              <a:t>nhiên</a:t>
            </a: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3810000" y="5486400"/>
            <a:ext cx="5334000" cy="646331"/>
          </a:xfrm>
          <a:prstGeom prst="rect">
            <a:avLst/>
          </a:prstGeom>
          <a:noFill/>
        </p:spPr>
        <p:txBody>
          <a:bodyPr wrap="square" rtlCol="0">
            <a:spAutoFit/>
          </a:bodyPr>
          <a:lstStyle/>
          <a:p>
            <a:r>
              <a:rPr lang="en-US" b="1" dirty="0" err="1">
                <a:latin typeface="Times New Roman" pitchFamily="18" charset="0"/>
                <a:cs typeface="Times New Roman" pitchFamily="18" charset="0"/>
              </a:rPr>
              <a:t>Thạc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sĩ</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Ngô</a:t>
            </a:r>
            <a:r>
              <a:rPr lang="en-US" b="1" dirty="0">
                <a:latin typeface="Times New Roman" pitchFamily="18" charset="0"/>
                <a:cs typeface="Times New Roman" pitchFamily="18" charset="0"/>
              </a:rPr>
              <a:t> Minh </a:t>
            </a:r>
            <a:r>
              <a:rPr lang="en-US" b="1" dirty="0" err="1">
                <a:latin typeface="Times New Roman" pitchFamily="18" charset="0"/>
                <a:cs typeface="Times New Roman" pitchFamily="18" charset="0"/>
              </a:rPr>
              <a:t>Tín</a:t>
            </a:r>
            <a:endParaRPr lang="en-US" b="1" dirty="0">
              <a:latin typeface="Times New Roman" pitchFamily="18" charset="0"/>
              <a:cs typeface="Times New Roman" pitchFamily="18" charset="0"/>
            </a:endParaRPr>
          </a:p>
          <a:p>
            <a:r>
              <a:rPr lang="en-US" b="1">
                <a:latin typeface="Times New Roman" pitchFamily="18" charset="0"/>
                <a:cs typeface="Times New Roman" pitchFamily="18" charset="0"/>
              </a:rPr>
              <a:t>Email: nmtin@hcmus.edu.vn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7924800" cy="1815882"/>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2. Khái quát chung Hợp đồng dân sự</a:t>
            </a:r>
          </a:p>
          <a:p>
            <a:pPr algn="just"/>
            <a:r>
              <a:rPr lang="en-US" sz="2800" b="1" smtClean="0">
                <a:latin typeface="Times New Roman" pitchFamily="18" charset="0"/>
                <a:cs typeface="Times New Roman" pitchFamily="18" charset="0"/>
              </a:rPr>
              <a:t>Khái niệm: </a:t>
            </a:r>
            <a:r>
              <a:rPr lang="en-US" sz="2800" smtClean="0">
                <a:latin typeface="Times New Roman" pitchFamily="18" charset="0"/>
                <a:cs typeface="Times New Roman" pitchFamily="18" charset="0"/>
              </a:rPr>
              <a:t>hợp đồng là sự thỏa thuận giữa các bên về việc xác lập, thay đổi hoặc chấm dứt quyền, nghĩa vụ dân sự (Điều 385, BLDS 2015)</a:t>
            </a:r>
          </a:p>
        </p:txBody>
      </p:sp>
      <p:pic>
        <p:nvPicPr>
          <p:cNvPr id="4" name="Picture 3" descr="1.jpg"/>
          <p:cNvPicPr>
            <a:picLocks noChangeAspect="1"/>
          </p:cNvPicPr>
          <p:nvPr/>
        </p:nvPicPr>
        <p:blipFill>
          <a:blip r:embed="rId2"/>
          <a:stretch>
            <a:fillRect/>
          </a:stretch>
        </p:blipFill>
        <p:spPr>
          <a:xfrm>
            <a:off x="4724400" y="3200400"/>
            <a:ext cx="3962400" cy="3143873"/>
          </a:xfrm>
          <a:prstGeom prst="rect">
            <a:avLst/>
          </a:prstGeom>
        </p:spPr>
      </p:pic>
      <p:graphicFrame>
        <p:nvGraphicFramePr>
          <p:cNvPr id="5" name="Diagram 4"/>
          <p:cNvGraphicFramePr/>
          <p:nvPr/>
        </p:nvGraphicFramePr>
        <p:xfrm>
          <a:off x="914400" y="3073400"/>
          <a:ext cx="3581400" cy="3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7924800" cy="954107"/>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2. Khái quát chung Hợp đồng dân sự</a:t>
            </a:r>
          </a:p>
          <a:p>
            <a:pPr marL="514350" indent="-514350"/>
            <a:r>
              <a:rPr lang="en-US" sz="2800" b="1" smtClean="0">
                <a:latin typeface="Times New Roman" pitchFamily="18" charset="0"/>
                <a:cs typeface="Times New Roman" pitchFamily="18" charset="0"/>
              </a:rPr>
              <a:t>Đặc điểm:</a:t>
            </a:r>
          </a:p>
        </p:txBody>
      </p:sp>
      <p:graphicFrame>
        <p:nvGraphicFramePr>
          <p:cNvPr id="5" name="Diagram 4"/>
          <p:cNvGraphicFramePr/>
          <p:nvPr/>
        </p:nvGraphicFramePr>
        <p:xfrm>
          <a:off x="990600" y="2209800"/>
          <a:ext cx="77724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2.jpg"/>
          <p:cNvPicPr>
            <a:picLocks noChangeAspect="1"/>
          </p:cNvPicPr>
          <p:nvPr/>
        </p:nvPicPr>
        <p:blipFill>
          <a:blip r:embed="rId7"/>
          <a:stretch>
            <a:fillRect/>
          </a:stretch>
        </p:blipFill>
        <p:spPr>
          <a:xfrm>
            <a:off x="6781800" y="488442"/>
            <a:ext cx="2165230" cy="172135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7924800" cy="954107"/>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2. Khái quát chung Hợp đồng dân sự</a:t>
            </a:r>
          </a:p>
          <a:p>
            <a:pPr marL="514350" indent="-514350"/>
            <a:r>
              <a:rPr lang="en-US" sz="2800" b="1" smtClean="0">
                <a:latin typeface="Times New Roman" pitchFamily="18" charset="0"/>
                <a:cs typeface="Times New Roman" pitchFamily="18" charset="0"/>
              </a:rPr>
              <a:t>Đặc điểm:</a:t>
            </a:r>
          </a:p>
        </p:txBody>
      </p:sp>
      <p:pic>
        <p:nvPicPr>
          <p:cNvPr id="6" name="Picture 5" descr="2.jpg"/>
          <p:cNvPicPr>
            <a:picLocks noChangeAspect="1"/>
          </p:cNvPicPr>
          <p:nvPr/>
        </p:nvPicPr>
        <p:blipFill>
          <a:blip r:embed="rId2"/>
          <a:stretch>
            <a:fillRect/>
          </a:stretch>
        </p:blipFill>
        <p:spPr>
          <a:xfrm>
            <a:off x="6781800" y="488442"/>
            <a:ext cx="2165230" cy="1721358"/>
          </a:xfrm>
          <a:prstGeom prst="rect">
            <a:avLst/>
          </a:prstGeom>
        </p:spPr>
      </p:pic>
      <p:sp>
        <p:nvSpPr>
          <p:cNvPr id="8" name="TextBox 7"/>
          <p:cNvSpPr txBox="1"/>
          <p:nvPr/>
        </p:nvSpPr>
        <p:spPr>
          <a:xfrm>
            <a:off x="914400" y="2286000"/>
            <a:ext cx="8001000" cy="2308324"/>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Nguyên tắc: BÚT SA GÀ CHẾT – </a:t>
            </a:r>
            <a:r>
              <a:rPr lang="en-US" sz="2400" b="1" smtClean="0">
                <a:solidFill>
                  <a:srgbClr val="FF0000"/>
                </a:solidFill>
                <a:latin typeface="Times New Roman" pitchFamily="18" charset="0"/>
                <a:cs typeface="Times New Roman" pitchFamily="18" charset="0"/>
              </a:rPr>
              <a:t>Pacta sunt servanda </a:t>
            </a:r>
            <a:r>
              <a:rPr lang="en-US" sz="2400" b="1" smtClean="0">
                <a:latin typeface="Times New Roman" pitchFamily="18" charset="0"/>
                <a:cs typeface="Times New Roman" pitchFamily="18" charset="0"/>
              </a:rPr>
              <a:t>(Luật La Mã)</a:t>
            </a:r>
          </a:p>
          <a:p>
            <a:pPr algn="just">
              <a:buFontTx/>
              <a:buChar char="-"/>
            </a:pPr>
            <a:r>
              <a:rPr lang="en-US" sz="2400" b="1" smtClean="0">
                <a:latin typeface="Times New Roman" pitchFamily="18" charset="0"/>
                <a:cs typeface="Times New Roman" pitchFamily="18" charset="0"/>
              </a:rPr>
              <a:t>Khi giao kết, hợp đồng sẽ có hiệu lực ràng buộc các bên trong hợp đồng</a:t>
            </a:r>
          </a:p>
          <a:p>
            <a:pPr algn="just">
              <a:buFontTx/>
              <a:buChar char="-"/>
            </a:pPr>
            <a:r>
              <a:rPr lang="en-US" sz="2400" b="1" smtClean="0">
                <a:latin typeface="Times New Roman" pitchFamily="18" charset="0"/>
                <a:cs typeface="Times New Roman" pitchFamily="18" charset="0"/>
              </a:rPr>
              <a:t>Hợp đồng chỉ có thể được thay đổi hoặc chấm dứt trên cơ sở các điều khoản của hợp đồng hoặc bằng thỏa thuận</a:t>
            </a:r>
            <a:endParaRPr lang="en-US" sz="2400" b="1">
              <a:latin typeface="Times New Roman" pitchFamily="18" charset="0"/>
              <a:cs typeface="Times New Roman" pitchFamily="18" charset="0"/>
            </a:endParaRPr>
          </a:p>
        </p:txBody>
      </p:sp>
      <p:sp>
        <p:nvSpPr>
          <p:cNvPr id="9" name="Rectangle 8"/>
          <p:cNvSpPr/>
          <p:nvPr/>
        </p:nvSpPr>
        <p:spPr>
          <a:xfrm>
            <a:off x="1419952" y="4800600"/>
            <a:ext cx="7114448" cy="1446550"/>
          </a:xfrm>
          <a:prstGeom prst="rect">
            <a:avLst/>
          </a:prstGeom>
          <a:noFill/>
        </p:spPr>
        <p:txBody>
          <a:bodyPr wrap="none" lIns="91440" tIns="45720" rIns="91440" bIns="45720">
            <a:spAutoFit/>
          </a:bodyPr>
          <a:lstStyle/>
          <a:p>
            <a:pPr algn="ctr"/>
            <a:r>
              <a:rPr lang="en-US" sz="44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Bản chất của các ngành luật </a:t>
            </a:r>
          </a:p>
          <a:p>
            <a:pPr algn="ctr"/>
            <a:r>
              <a:rPr lang="en-US" sz="44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là hợp đồng</a:t>
            </a:r>
            <a:endParaRPr lang="en-US" sz="44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7924800" cy="954107"/>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2. Khái quát chung Hợp đồng dân sự</a:t>
            </a:r>
          </a:p>
          <a:p>
            <a:pPr marL="514350" indent="-514350"/>
            <a:r>
              <a:rPr lang="en-US" sz="2800" b="1" smtClean="0">
                <a:latin typeface="Times New Roman" pitchFamily="18" charset="0"/>
                <a:cs typeface="Times New Roman" pitchFamily="18" charset="0"/>
              </a:rPr>
              <a:t>Phân loại</a:t>
            </a:r>
          </a:p>
        </p:txBody>
      </p:sp>
      <p:graphicFrame>
        <p:nvGraphicFramePr>
          <p:cNvPr id="5" name="Diagram 4"/>
          <p:cNvGraphicFramePr/>
          <p:nvPr/>
        </p:nvGraphicFramePr>
        <p:xfrm>
          <a:off x="990600" y="2209800"/>
          <a:ext cx="77724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8.jpg"/>
          <p:cNvPicPr>
            <a:picLocks noChangeAspect="1"/>
          </p:cNvPicPr>
          <p:nvPr/>
        </p:nvPicPr>
        <p:blipFill>
          <a:blip r:embed="rId7"/>
          <a:stretch>
            <a:fillRect/>
          </a:stretch>
        </p:blipFill>
        <p:spPr>
          <a:xfrm>
            <a:off x="6705600" y="381000"/>
            <a:ext cx="2257425" cy="1752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5715000" cy="954107"/>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3. Giao kết, thực hiện, sửa đổi, chấm dứt hợp đồng</a:t>
            </a:r>
          </a:p>
        </p:txBody>
      </p:sp>
      <p:pic>
        <p:nvPicPr>
          <p:cNvPr id="8" name="Picture 7" descr="8.jpg"/>
          <p:cNvPicPr>
            <a:picLocks noChangeAspect="1"/>
          </p:cNvPicPr>
          <p:nvPr/>
        </p:nvPicPr>
        <p:blipFill>
          <a:blip r:embed="rId2"/>
          <a:stretch>
            <a:fillRect/>
          </a:stretch>
        </p:blipFill>
        <p:spPr>
          <a:xfrm>
            <a:off x="6705600" y="381000"/>
            <a:ext cx="2257425" cy="1905000"/>
          </a:xfrm>
          <a:prstGeom prst="rect">
            <a:avLst/>
          </a:prstGeom>
        </p:spPr>
      </p:pic>
      <p:sp>
        <p:nvSpPr>
          <p:cNvPr id="6" name="TextBox 5"/>
          <p:cNvSpPr txBox="1"/>
          <p:nvPr/>
        </p:nvSpPr>
        <p:spPr>
          <a:xfrm>
            <a:off x="1066800" y="2286000"/>
            <a:ext cx="7772400" cy="4247317"/>
          </a:xfrm>
          <a:prstGeom prst="rect">
            <a:avLst/>
          </a:prstGeom>
          <a:noFill/>
        </p:spPr>
        <p:txBody>
          <a:bodyPr wrap="square" rtlCol="0">
            <a:spAutoFit/>
          </a:bodyPr>
          <a:lstStyle/>
          <a:p>
            <a:pPr algn="just"/>
            <a:r>
              <a:rPr lang="en-US" sz="2600" b="1" smtClean="0">
                <a:latin typeface="Times New Roman" pitchFamily="18" charset="0"/>
                <a:cs typeface="Times New Roman" pitchFamily="18" charset="0"/>
              </a:rPr>
              <a:t>Khái niệm: </a:t>
            </a:r>
            <a:r>
              <a:rPr lang="en-US" sz="2800" smtClean="0">
                <a:latin typeface="Times New Roman" pitchFamily="18" charset="0"/>
                <a:cs typeface="Times New Roman" pitchFamily="18" charset="0"/>
              </a:rPr>
              <a:t>Đề nghị giao kết hợp đồng </a:t>
            </a:r>
            <a:r>
              <a:rPr lang="en-US" sz="2800" smtClean="0">
                <a:solidFill>
                  <a:srgbClr val="FF0000"/>
                </a:solidFill>
                <a:latin typeface="Times New Roman" pitchFamily="18" charset="0"/>
                <a:cs typeface="Times New Roman" pitchFamily="18" charset="0"/>
              </a:rPr>
              <a:t>là việc thể hiện rõ ý định</a:t>
            </a:r>
            <a:r>
              <a:rPr lang="en-US" sz="2800" smtClean="0">
                <a:latin typeface="Times New Roman" pitchFamily="18" charset="0"/>
                <a:cs typeface="Times New Roman" pitchFamily="18" charset="0"/>
              </a:rPr>
              <a:t> giao kết hợp đồng </a:t>
            </a:r>
            <a:r>
              <a:rPr lang="en-US" sz="2800" smtClean="0">
                <a:solidFill>
                  <a:srgbClr val="FF0000"/>
                </a:solidFill>
                <a:latin typeface="Times New Roman" pitchFamily="18" charset="0"/>
                <a:cs typeface="Times New Roman" pitchFamily="18" charset="0"/>
              </a:rPr>
              <a:t>và chịu sự ràng buộc về đề nghị này của bên đề nghị </a:t>
            </a:r>
            <a:r>
              <a:rPr lang="en-US" sz="2800" smtClean="0">
                <a:latin typeface="Times New Roman" pitchFamily="18" charset="0"/>
                <a:cs typeface="Times New Roman" pitchFamily="18" charset="0"/>
              </a:rPr>
              <a:t>đối với bên đã được xác định hoặc tới công chúng (sau đây gọi chung là bên được đề nghị).</a:t>
            </a:r>
            <a:endParaRPr lang="en-US" sz="2600" smtClean="0">
              <a:latin typeface="Times New Roman" pitchFamily="18" charset="0"/>
              <a:cs typeface="Times New Roman" pitchFamily="18" charset="0"/>
            </a:endParaRPr>
          </a:p>
          <a:p>
            <a:r>
              <a:rPr lang="en-US" sz="2600" b="1" smtClean="0">
                <a:latin typeface="Times New Roman" pitchFamily="18" charset="0"/>
                <a:cs typeface="Times New Roman" pitchFamily="18" charset="0"/>
              </a:rPr>
              <a:t>Nguyên tắc giao kết hợp đồng:</a:t>
            </a:r>
          </a:p>
          <a:p>
            <a:pPr>
              <a:buFont typeface="Wingdings" pitchFamily="2" charset="2"/>
              <a:buChar char="Ø"/>
            </a:pPr>
            <a:r>
              <a:rPr lang="en-US" sz="2600" smtClean="0">
                <a:solidFill>
                  <a:srgbClr val="FF0000"/>
                </a:solidFill>
                <a:latin typeface="Times New Roman" pitchFamily="18" charset="0"/>
                <a:cs typeface="Times New Roman" pitchFamily="18" charset="0"/>
              </a:rPr>
              <a:t>Tự do </a:t>
            </a:r>
            <a:r>
              <a:rPr lang="en-US" sz="2600" smtClean="0">
                <a:latin typeface="Times New Roman" pitchFamily="18" charset="0"/>
                <a:cs typeface="Times New Roman" pitchFamily="18" charset="0"/>
              </a:rPr>
              <a:t>giao kết hợp đồng, </a:t>
            </a:r>
            <a:r>
              <a:rPr lang="en-US" sz="2600" smtClean="0">
                <a:solidFill>
                  <a:srgbClr val="FF0000"/>
                </a:solidFill>
                <a:latin typeface="Times New Roman" pitchFamily="18" charset="0"/>
                <a:cs typeface="Times New Roman" pitchFamily="18" charset="0"/>
              </a:rPr>
              <a:t>không trái pháp luật và đạo đức</a:t>
            </a:r>
          </a:p>
          <a:p>
            <a:pPr>
              <a:buFont typeface="Wingdings" pitchFamily="2" charset="2"/>
              <a:buChar char="Ø"/>
            </a:pPr>
            <a:r>
              <a:rPr lang="en-US" sz="2600" smtClean="0">
                <a:solidFill>
                  <a:srgbClr val="FF0000"/>
                </a:solidFill>
                <a:latin typeface="Times New Roman" pitchFamily="18" charset="0"/>
                <a:cs typeface="Times New Roman" pitchFamily="18" charset="0"/>
              </a:rPr>
              <a:t>Tự nguyện, bình đẳng, thiện chí, hợp tác, trung thực </a:t>
            </a:r>
            <a:r>
              <a:rPr lang="en-US" sz="2600" smtClean="0">
                <a:latin typeface="Times New Roman" pitchFamily="18" charset="0"/>
                <a:cs typeface="Times New Roman" pitchFamily="18" charset="0"/>
              </a:rPr>
              <a:t>và </a:t>
            </a:r>
            <a:r>
              <a:rPr lang="en-US" sz="2600" smtClean="0">
                <a:solidFill>
                  <a:srgbClr val="FF0000"/>
                </a:solidFill>
                <a:latin typeface="Times New Roman" pitchFamily="18" charset="0"/>
                <a:cs typeface="Times New Roman" pitchFamily="18" charset="0"/>
              </a:rPr>
              <a:t>ngay thẳng</a:t>
            </a:r>
            <a:endParaRPr lang="en-US" sz="260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5791200" cy="492443"/>
          </a:xfrm>
          <a:prstGeom prst="rect">
            <a:avLst/>
          </a:prstGeom>
          <a:noFill/>
        </p:spPr>
        <p:txBody>
          <a:bodyPr wrap="square" rtlCol="0">
            <a:spAutoFit/>
          </a:bodyPr>
          <a:lstStyle/>
          <a:p>
            <a:r>
              <a:rPr lang="en-US" sz="2600" b="1" smtClean="0">
                <a:latin typeface="Times New Roman" pitchFamily="18" charset="0"/>
                <a:cs typeface="Times New Roman" pitchFamily="18" charset="0"/>
              </a:rPr>
              <a:t>Các điều kiện để hợp đồng có hiệu lực</a:t>
            </a:r>
            <a:endParaRPr lang="en-US" sz="2600" b="1">
              <a:latin typeface="Times New Roman" pitchFamily="18" charset="0"/>
              <a:cs typeface="Times New Roman" pitchFamily="18" charset="0"/>
            </a:endParaRPr>
          </a:p>
        </p:txBody>
      </p:sp>
      <p:graphicFrame>
        <p:nvGraphicFramePr>
          <p:cNvPr id="9" name="Diagram 8"/>
          <p:cNvGraphicFramePr/>
          <p:nvPr/>
        </p:nvGraphicFramePr>
        <p:xfrm>
          <a:off x="914400" y="24130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5791200" cy="492443"/>
          </a:xfrm>
          <a:prstGeom prst="rect">
            <a:avLst/>
          </a:prstGeom>
          <a:noFill/>
        </p:spPr>
        <p:txBody>
          <a:bodyPr wrap="square" rtlCol="0">
            <a:spAutoFit/>
          </a:bodyPr>
          <a:lstStyle/>
          <a:p>
            <a:r>
              <a:rPr lang="en-US" sz="2600" b="1" smtClean="0">
                <a:latin typeface="Times New Roman" pitchFamily="18" charset="0"/>
                <a:cs typeface="Times New Roman" pitchFamily="18" charset="0"/>
              </a:rPr>
              <a:t>Hợp đồng vô hiệu và hậu quả pháp lý</a:t>
            </a:r>
            <a:endParaRPr lang="en-US" sz="2600" b="1">
              <a:latin typeface="Times New Roman" pitchFamily="18" charset="0"/>
              <a:cs typeface="Times New Roman" pitchFamily="18" charset="0"/>
            </a:endParaRPr>
          </a:p>
        </p:txBody>
      </p:sp>
      <p:graphicFrame>
        <p:nvGraphicFramePr>
          <p:cNvPr id="9" name="Diagram 8"/>
          <p:cNvGraphicFramePr/>
          <p:nvPr/>
        </p:nvGraphicFramePr>
        <p:xfrm>
          <a:off x="914400" y="2413000"/>
          <a:ext cx="7848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2.png"/>
          <p:cNvPicPr>
            <a:picLocks noChangeAspect="1"/>
          </p:cNvPicPr>
          <p:nvPr/>
        </p:nvPicPr>
        <p:blipFill>
          <a:blip r:embed="rId7"/>
          <a:stretch>
            <a:fillRect/>
          </a:stretch>
        </p:blipFill>
        <p:spPr>
          <a:xfrm>
            <a:off x="6705600" y="457200"/>
            <a:ext cx="2159979" cy="838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png"/>
          <p:cNvPicPr>
            <a:picLocks noChangeAspect="1"/>
          </p:cNvPicPr>
          <p:nvPr/>
        </p:nvPicPr>
        <p:blipFill>
          <a:blip r:embed="rId2"/>
          <a:stretch>
            <a:fillRect/>
          </a:stretch>
        </p:blipFill>
        <p:spPr>
          <a:xfrm rot="20431836">
            <a:off x="1486485" y="3158200"/>
            <a:ext cx="4595747" cy="1783424"/>
          </a:xfrm>
          <a:prstGeom prst="rect">
            <a:avLst/>
          </a:prstGeom>
        </p:spPr>
      </p:pic>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7772400" cy="4770537"/>
          </a:xfrm>
          <a:prstGeom prst="rect">
            <a:avLst/>
          </a:prstGeom>
          <a:noFill/>
        </p:spPr>
        <p:txBody>
          <a:bodyPr wrap="square" rtlCol="0">
            <a:spAutoFit/>
          </a:bodyPr>
          <a:lstStyle/>
          <a:p>
            <a:r>
              <a:rPr lang="en-US" sz="2600" b="1" smtClean="0">
                <a:latin typeface="Times New Roman" pitchFamily="18" charset="0"/>
                <a:cs typeface="Times New Roman" pitchFamily="18" charset="0"/>
              </a:rPr>
              <a:t>Hợp đồng vô hiệu và hậu quả pháp lý:</a:t>
            </a:r>
          </a:p>
          <a:p>
            <a:pPr algn="just">
              <a:buFontTx/>
              <a:buChar char="-"/>
            </a:pPr>
            <a:r>
              <a:rPr lang="en-US" sz="2800" b="1" smtClean="0">
                <a:latin typeface="Times New Roman" pitchFamily="18" charset="0"/>
                <a:cs typeface="Times New Roman" pitchFamily="18" charset="0"/>
              </a:rPr>
              <a:t>Giá trị pháp lý của HĐ: </a:t>
            </a:r>
            <a:r>
              <a:rPr lang="en-US" sz="2800" smtClean="0">
                <a:latin typeface="Times New Roman" pitchFamily="18" charset="0"/>
                <a:cs typeface="Times New Roman" pitchFamily="18" charset="0"/>
              </a:rPr>
              <a:t>không có giá trị pháp lý, không làm phát sinh, thay đổi, chấm dứt quyền và nghĩa vụ của các bên, từ thời điểm giao kết hợp đồng.</a:t>
            </a:r>
          </a:p>
          <a:p>
            <a:pPr algn="just">
              <a:buFontTx/>
              <a:buChar char="-"/>
            </a:pPr>
            <a:r>
              <a:rPr lang="en-US" sz="2800" b="1" smtClean="0">
                <a:latin typeface="Times New Roman" pitchFamily="18" charset="0"/>
                <a:cs typeface="Times New Roman" pitchFamily="18" charset="0"/>
              </a:rPr>
              <a:t>Lợi ích vật chất: </a:t>
            </a:r>
            <a:r>
              <a:rPr lang="en-US" sz="2800" smtClean="0">
                <a:latin typeface="Times New Roman" pitchFamily="18" charset="0"/>
                <a:cs typeface="Times New Roman" pitchFamily="18" charset="0"/>
              </a:rPr>
              <a:t>các bên khôi phục lại tình trạng ban đầu, hoàn trả lại cho nhau những gì đã nhận</a:t>
            </a:r>
          </a:p>
          <a:p>
            <a:pPr algn="just">
              <a:buFontTx/>
              <a:buChar char="-"/>
            </a:pPr>
            <a:r>
              <a:rPr lang="en-US" sz="2800" b="1" smtClean="0">
                <a:latin typeface="Times New Roman" pitchFamily="18" charset="0"/>
                <a:cs typeface="Times New Roman" pitchFamily="18" charset="0"/>
              </a:rPr>
              <a:t>Trách nhiệm: </a:t>
            </a:r>
            <a:r>
              <a:rPr lang="en-US" sz="2800" smtClean="0">
                <a:latin typeface="Times New Roman" pitchFamily="18" charset="0"/>
                <a:cs typeface="Times New Roman" pitchFamily="18" charset="0"/>
              </a:rPr>
              <a:t>bên có lỗi làm hợp đồng vô hiệu mà gây ra thiệt hại cho bên kia thì phải bồi thường thiệt hại do mình gây ra.</a:t>
            </a:r>
          </a:p>
          <a:p>
            <a:endParaRPr lang="en-US" sz="26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7696200" cy="1692771"/>
          </a:xfrm>
          <a:prstGeom prst="rect">
            <a:avLst/>
          </a:prstGeom>
          <a:noFill/>
        </p:spPr>
        <p:txBody>
          <a:bodyPr wrap="square" rtlCol="0">
            <a:spAutoFit/>
          </a:bodyPr>
          <a:lstStyle/>
          <a:p>
            <a:pPr algn="just"/>
            <a:r>
              <a:rPr lang="en-US" sz="2600" b="1" smtClean="0">
                <a:latin typeface="Times New Roman" pitchFamily="18" charset="0"/>
                <a:cs typeface="Times New Roman" pitchFamily="18" charset="0"/>
              </a:rPr>
              <a:t>Thực hiện hợp đồng: </a:t>
            </a:r>
            <a:r>
              <a:rPr lang="en-US" sz="2600" smtClean="0">
                <a:latin typeface="Times New Roman" pitchFamily="18" charset="0"/>
                <a:cs typeface="Times New Roman" pitchFamily="18" charset="0"/>
              </a:rPr>
              <a:t>là việc </a:t>
            </a:r>
            <a:r>
              <a:rPr lang="en-US" sz="2600" smtClean="0">
                <a:solidFill>
                  <a:srgbClr val="FF0000"/>
                </a:solidFill>
                <a:latin typeface="Times New Roman" pitchFamily="18" charset="0"/>
                <a:cs typeface="Times New Roman" pitchFamily="18" charset="0"/>
              </a:rPr>
              <a:t>người có nghĩa vụ phải làm </a:t>
            </a:r>
            <a:r>
              <a:rPr lang="en-US" sz="2600" smtClean="0">
                <a:latin typeface="Times New Roman" pitchFamily="18" charset="0"/>
                <a:cs typeface="Times New Roman" pitchFamily="18" charset="0"/>
              </a:rPr>
              <a:t>hoặc </a:t>
            </a:r>
            <a:r>
              <a:rPr lang="en-US" sz="2600" smtClean="0">
                <a:solidFill>
                  <a:srgbClr val="FF0000"/>
                </a:solidFill>
                <a:latin typeface="Times New Roman" pitchFamily="18" charset="0"/>
                <a:cs typeface="Times New Roman" pitchFamily="18" charset="0"/>
              </a:rPr>
              <a:t>không được làm </a:t>
            </a:r>
            <a:r>
              <a:rPr lang="en-US" sz="2600" smtClean="0">
                <a:latin typeface="Times New Roman" pitchFamily="18" charset="0"/>
                <a:cs typeface="Times New Roman" pitchFamily="18" charset="0"/>
              </a:rPr>
              <a:t>một công việc nhất định theo đúng nội dung của hợp đồng, qua đó thỏa mãn các quyền dân sự tương ứng của bên kia.</a:t>
            </a:r>
            <a:endParaRPr lang="en-US" sz="2600" b="1">
              <a:latin typeface="Times New Roman" pitchFamily="18" charset="0"/>
              <a:cs typeface="Times New Roman" pitchFamily="18" charset="0"/>
            </a:endParaRPr>
          </a:p>
        </p:txBody>
      </p:sp>
      <p:pic>
        <p:nvPicPr>
          <p:cNvPr id="8" name="Picture 7" descr="9.jpg"/>
          <p:cNvPicPr>
            <a:picLocks noChangeAspect="1"/>
          </p:cNvPicPr>
          <p:nvPr/>
        </p:nvPicPr>
        <p:blipFill>
          <a:blip r:embed="rId2"/>
          <a:stretch>
            <a:fillRect/>
          </a:stretch>
        </p:blipFill>
        <p:spPr>
          <a:xfrm>
            <a:off x="2209800" y="3733800"/>
            <a:ext cx="5029200" cy="251199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0.jpg"/>
          <p:cNvPicPr>
            <a:picLocks noChangeAspect="1"/>
          </p:cNvPicPr>
          <p:nvPr/>
        </p:nvPicPr>
        <p:blipFill>
          <a:blip r:embed="rId2"/>
          <a:stretch>
            <a:fillRect/>
          </a:stretch>
        </p:blipFill>
        <p:spPr>
          <a:xfrm>
            <a:off x="5562600" y="1362075"/>
            <a:ext cx="2390775" cy="1914525"/>
          </a:xfrm>
          <a:prstGeom prst="rect">
            <a:avLst/>
          </a:prstGeom>
        </p:spPr>
      </p:pic>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7696200" cy="892552"/>
          </a:xfrm>
          <a:prstGeom prst="rect">
            <a:avLst/>
          </a:prstGeom>
          <a:noFill/>
        </p:spPr>
        <p:txBody>
          <a:bodyPr wrap="square" rtlCol="0">
            <a:spAutoFit/>
          </a:bodyPr>
          <a:lstStyle/>
          <a:p>
            <a:pPr algn="just"/>
            <a:r>
              <a:rPr lang="en-US" sz="2600" b="1" smtClean="0">
                <a:latin typeface="Times New Roman" pitchFamily="18" charset="0"/>
                <a:cs typeface="Times New Roman" pitchFamily="18" charset="0"/>
              </a:rPr>
              <a:t>Thực hiện hợp đồng</a:t>
            </a:r>
          </a:p>
          <a:p>
            <a:pPr algn="just"/>
            <a:r>
              <a:rPr lang="en-US" sz="2600" b="1" smtClean="0">
                <a:latin typeface="Times New Roman" pitchFamily="18" charset="0"/>
                <a:cs typeface="Times New Roman" pitchFamily="18" charset="0"/>
              </a:rPr>
              <a:t>Nguyên tắc:</a:t>
            </a:r>
            <a:endParaRPr lang="en-US" sz="2600" b="1">
              <a:latin typeface="Times New Roman" pitchFamily="18" charset="0"/>
              <a:cs typeface="Times New Roman" pitchFamily="18" charset="0"/>
            </a:endParaRPr>
          </a:p>
        </p:txBody>
      </p:sp>
      <p:graphicFrame>
        <p:nvGraphicFramePr>
          <p:cNvPr id="9" name="Diagram 8"/>
          <p:cNvGraphicFramePr/>
          <p:nvPr/>
        </p:nvGraphicFramePr>
        <p:xfrm>
          <a:off x="990600" y="2895600"/>
          <a:ext cx="79248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229600" cy="4495800"/>
          </a:xfrm>
        </p:spPr>
        <p:txBody>
          <a:bodyPr>
            <a:normAutofit fontScale="92500" lnSpcReduction="10000"/>
          </a:bodyPr>
          <a:lstStyle/>
          <a:p>
            <a:pPr marL="0" lvl="0" indent="457200" algn="just">
              <a:buNone/>
            </a:pPr>
            <a:r>
              <a:rPr lang="en-US" b="1" err="1" smtClean="0">
                <a:latin typeface="Times New Roman" pitchFamily="18" charset="0"/>
                <a:cs typeface="Times New Roman" pitchFamily="18" charset="0"/>
              </a:rPr>
              <a:t>Bài</a:t>
            </a:r>
            <a:r>
              <a:rPr lang="en-US" b="1" smtClean="0">
                <a:latin typeface="Times New Roman" pitchFamily="18" charset="0"/>
                <a:cs typeface="Times New Roman" pitchFamily="18" charset="0"/>
              </a:rPr>
              <a:t> 7. Giới thiệu ngành Luật Dân sự, Luật Tố tụng Dân sự</a:t>
            </a:r>
          </a:p>
          <a:p>
            <a:pPr marL="457200" lvl="0" indent="0" algn="just">
              <a:buNone/>
            </a:pPr>
            <a:r>
              <a:rPr lang="en-US" sz="2800" b="1" smtClean="0">
                <a:latin typeface="Times New Roman" pitchFamily="18" charset="0"/>
                <a:cs typeface="Times New Roman" pitchFamily="18" charset="0"/>
              </a:rPr>
              <a:t>A.Luật Dân sự</a:t>
            </a:r>
          </a:p>
          <a:p>
            <a:pPr marL="457200" lvl="0" indent="457200">
              <a:buClrTx/>
              <a:buSzPct val="100000"/>
              <a:buNone/>
            </a:pPr>
            <a:r>
              <a:rPr lang="en-US" sz="2800" smtClean="0">
                <a:latin typeface="Times New Roman" pitchFamily="18" charset="0"/>
                <a:cs typeface="Times New Roman" pitchFamily="18" charset="0"/>
              </a:rPr>
              <a:t>I. Khái quát chung</a:t>
            </a:r>
          </a:p>
          <a:p>
            <a:pPr marL="457200" lvl="0" indent="457200">
              <a:buClrTx/>
              <a:buSzPct val="100000"/>
              <a:buNone/>
            </a:pPr>
            <a:r>
              <a:rPr lang="en-US" sz="2800" smtClean="0">
                <a:latin typeface="Times New Roman" pitchFamily="18" charset="0"/>
                <a:cs typeface="Times New Roman" pitchFamily="18" charset="0"/>
              </a:rPr>
              <a:t>II. Quyền sở hữu</a:t>
            </a:r>
          </a:p>
          <a:p>
            <a:pPr marL="457200" lvl="0" indent="457200">
              <a:buClrTx/>
              <a:buSzPct val="100000"/>
              <a:buNone/>
            </a:pPr>
            <a:r>
              <a:rPr lang="en-US" sz="2800" smtClean="0">
                <a:latin typeface="Times New Roman" pitchFamily="18" charset="0"/>
                <a:cs typeface="Times New Roman" pitchFamily="18" charset="0"/>
              </a:rPr>
              <a:t>III. Quyền thừa kế</a:t>
            </a:r>
          </a:p>
          <a:p>
            <a:pPr marL="457200" lvl="0" indent="457200">
              <a:buClrTx/>
              <a:buSzPct val="100000"/>
              <a:buNone/>
            </a:pPr>
            <a:r>
              <a:rPr lang="en-US" sz="2800" smtClean="0">
                <a:latin typeface="Times New Roman" pitchFamily="18" charset="0"/>
                <a:cs typeface="Times New Roman" pitchFamily="18" charset="0"/>
              </a:rPr>
              <a:t>IV. Nghĩa vụ dân sự và hợp đồng dân sự</a:t>
            </a:r>
          </a:p>
          <a:p>
            <a:pPr marL="457200" lvl="0" indent="457200">
              <a:buClrTx/>
              <a:buSzPct val="100000"/>
              <a:buNone/>
            </a:pPr>
            <a:r>
              <a:rPr lang="en-US" sz="2800" smtClean="0">
                <a:latin typeface="Times New Roman" pitchFamily="18" charset="0"/>
                <a:cs typeface="Times New Roman" pitchFamily="18" charset="0"/>
              </a:rPr>
              <a:t>V. Bồi thường nghĩa vụ ngoài hợp đồng</a:t>
            </a:r>
          </a:p>
          <a:p>
            <a:pPr marL="457200" lvl="0" indent="0">
              <a:buClrTx/>
              <a:buSzPct val="100000"/>
              <a:buNone/>
            </a:pPr>
            <a:r>
              <a:rPr lang="en-US" sz="2800" b="1" smtClean="0">
                <a:latin typeface="Times New Roman" pitchFamily="18" charset="0"/>
                <a:cs typeface="Times New Roman" pitchFamily="18" charset="0"/>
              </a:rPr>
              <a:t>B.Luật Tố tụng Dân sự</a:t>
            </a:r>
          </a:p>
          <a:p>
            <a:pPr marL="457200" lvl="0" indent="457200" algn="just">
              <a:buNone/>
            </a:pPr>
            <a:r>
              <a:rPr lang="en-US" sz="2800" smtClean="0">
                <a:latin typeface="Times New Roman" pitchFamily="18" charset="0"/>
                <a:cs typeface="Times New Roman" pitchFamily="18" charset="0"/>
              </a:rPr>
              <a:t>I.Khái quát chung</a:t>
            </a:r>
          </a:p>
          <a:p>
            <a:pPr marL="457200" lvl="0" indent="457200" algn="just">
              <a:buNone/>
            </a:pPr>
            <a:r>
              <a:rPr lang="en-US" sz="2800" smtClean="0">
                <a:latin typeface="Times New Roman" pitchFamily="18" charset="0"/>
                <a:cs typeface="Times New Roman" pitchFamily="18" charset="0"/>
              </a:rPr>
              <a:t>II. Thủ tục tố tụng dân sự</a:t>
            </a:r>
          </a:p>
          <a:p>
            <a:pPr marL="571500" lvl="0" indent="-571500" algn="just">
              <a:buNone/>
            </a:pPr>
            <a:endParaRPr lang="en-US" sz="2800" b="1">
              <a:latin typeface="Times New Roman" pitchFamily="18" charset="0"/>
              <a:cs typeface="Times New Roman" pitchFamily="18" charset="0"/>
            </a:endParaRPr>
          </a:p>
        </p:txBody>
      </p:sp>
      <p:sp>
        <p:nvSpPr>
          <p:cNvPr id="2" name="Title 1"/>
          <p:cNvSpPr>
            <a:spLocks noGrp="1"/>
          </p:cNvSpPr>
          <p:nvPr>
            <p:ph type="title"/>
          </p:nvPr>
        </p:nvSpPr>
        <p:spPr>
          <a:xfrm>
            <a:off x="914400" y="838200"/>
            <a:ext cx="7772400" cy="685800"/>
          </a:xfrm>
        </p:spPr>
        <p:txBody>
          <a:bodyPr>
            <a:normAutofit fontScale="90000"/>
          </a:bodyPr>
          <a:lstStyle/>
          <a:p>
            <a:pPr algn="ctr"/>
            <a:r>
              <a:rPr lang="en-US" b="1" smtClean="0">
                <a:solidFill>
                  <a:schemeClr val="tx1"/>
                </a:solidFill>
                <a:latin typeface="Times New Roman" pitchFamily="18" charset="0"/>
                <a:cs typeface="Times New Roman" pitchFamily="18" charset="0"/>
              </a:rPr>
              <a:t>CHƯƠNG 4</a:t>
            </a:r>
            <a:endParaRPr lang="en-US" b="1">
              <a:solidFill>
                <a:schemeClr val="tx1"/>
              </a:solidFill>
              <a:latin typeface="Times New Roman" pitchFamily="18" charset="0"/>
              <a:cs typeface="Times New Roman" pitchFamily="18" charset="0"/>
            </a:endParaRPr>
          </a:p>
        </p:txBody>
      </p:sp>
      <p:pic>
        <p:nvPicPr>
          <p:cNvPr id="4" name="Picture 3" descr="4.jpg"/>
          <p:cNvPicPr>
            <a:picLocks noChangeAspect="1"/>
          </p:cNvPicPr>
          <p:nvPr/>
        </p:nvPicPr>
        <p:blipFill>
          <a:blip r:embed="rId2"/>
          <a:stretch>
            <a:fillRect/>
          </a:stretch>
        </p:blipFill>
        <p:spPr>
          <a:xfrm>
            <a:off x="7086600" y="2286000"/>
            <a:ext cx="1809750" cy="25241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1.jpg"/>
          <p:cNvPicPr>
            <a:picLocks noChangeAspect="1"/>
          </p:cNvPicPr>
          <p:nvPr/>
        </p:nvPicPr>
        <p:blipFill>
          <a:blip r:embed="rId2"/>
          <a:stretch>
            <a:fillRect/>
          </a:stretch>
        </p:blipFill>
        <p:spPr>
          <a:xfrm>
            <a:off x="5943600" y="1828800"/>
            <a:ext cx="2999832" cy="2209800"/>
          </a:xfrm>
          <a:prstGeom prst="rect">
            <a:avLst/>
          </a:prstGeom>
        </p:spPr>
      </p:pic>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1066800" y="1828800"/>
            <a:ext cx="5029200" cy="2893100"/>
          </a:xfrm>
          <a:prstGeom prst="rect">
            <a:avLst/>
          </a:prstGeom>
          <a:noFill/>
        </p:spPr>
        <p:txBody>
          <a:bodyPr wrap="square" rtlCol="0">
            <a:spAutoFit/>
          </a:bodyPr>
          <a:lstStyle/>
          <a:p>
            <a:pPr algn="just"/>
            <a:r>
              <a:rPr lang="en-US" sz="2600" b="1" smtClean="0">
                <a:latin typeface="Times New Roman" pitchFamily="18" charset="0"/>
                <a:cs typeface="Times New Roman" pitchFamily="18" charset="0"/>
              </a:rPr>
              <a:t>Sửa đổi hợp đồng:</a:t>
            </a:r>
          </a:p>
          <a:p>
            <a:pPr algn="just"/>
            <a:r>
              <a:rPr lang="en-US" sz="2600" smtClean="0">
                <a:latin typeface="Times New Roman" pitchFamily="18" charset="0"/>
                <a:cs typeface="Times New Roman" pitchFamily="18" charset="0"/>
              </a:rPr>
              <a:t>Là thỏa thuận giữa các bên để </a:t>
            </a:r>
            <a:r>
              <a:rPr lang="en-US" sz="2600" smtClean="0">
                <a:solidFill>
                  <a:srgbClr val="FF0000"/>
                </a:solidFill>
                <a:latin typeface="Times New Roman" pitchFamily="18" charset="0"/>
                <a:cs typeface="Times New Roman" pitchFamily="18" charset="0"/>
              </a:rPr>
              <a:t>điều chỉnh một phần nội dung </a:t>
            </a:r>
            <a:r>
              <a:rPr lang="en-US" sz="2600" smtClean="0">
                <a:latin typeface="Times New Roman" pitchFamily="18" charset="0"/>
                <a:cs typeface="Times New Roman" pitchFamily="18" charset="0"/>
              </a:rPr>
              <a:t>hợp đồng đã ký bằng cách đưa ra một số </a:t>
            </a:r>
            <a:r>
              <a:rPr lang="en-US" sz="2600" smtClean="0">
                <a:solidFill>
                  <a:srgbClr val="FF0000"/>
                </a:solidFill>
                <a:latin typeface="Times New Roman" pitchFamily="18" charset="0"/>
                <a:cs typeface="Times New Roman" pitchFamily="18" charset="0"/>
              </a:rPr>
              <a:t>điều khoản mới </a:t>
            </a:r>
            <a:r>
              <a:rPr lang="en-US" sz="2600" smtClean="0">
                <a:latin typeface="Times New Roman" pitchFamily="18" charset="0"/>
                <a:cs typeface="Times New Roman" pitchFamily="18" charset="0"/>
              </a:rPr>
              <a:t>phù hợp với lợi ích của các bên, thay cho các điều khoản cũ bị bãi bỏ.</a:t>
            </a:r>
            <a:endParaRPr lang="en-US" sz="2600">
              <a:latin typeface="Times New Roman" pitchFamily="18" charset="0"/>
              <a:cs typeface="Times New Roman" pitchFamily="18" charset="0"/>
            </a:endParaRPr>
          </a:p>
        </p:txBody>
      </p:sp>
      <p:pic>
        <p:nvPicPr>
          <p:cNvPr id="10" name="Picture 9" descr="6.jpg"/>
          <p:cNvPicPr>
            <a:picLocks noChangeAspect="1"/>
          </p:cNvPicPr>
          <p:nvPr/>
        </p:nvPicPr>
        <p:blipFill>
          <a:blip r:embed="rId3"/>
          <a:stretch>
            <a:fillRect/>
          </a:stretch>
        </p:blipFill>
        <p:spPr>
          <a:xfrm>
            <a:off x="2667000" y="4191001"/>
            <a:ext cx="4953000" cy="2286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12.jpg"/>
          <p:cNvPicPr>
            <a:picLocks noChangeAspect="1"/>
          </p:cNvPicPr>
          <p:nvPr/>
        </p:nvPicPr>
        <p:blipFill>
          <a:blip r:embed="rId2"/>
          <a:stretch>
            <a:fillRect/>
          </a:stretch>
        </p:blipFill>
        <p:spPr>
          <a:xfrm>
            <a:off x="5257800" y="1828800"/>
            <a:ext cx="3657600" cy="2279561"/>
          </a:xfrm>
          <a:prstGeom prst="rect">
            <a:avLst/>
          </a:prstGeom>
        </p:spPr>
      </p:pic>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9" name="TextBox 8"/>
          <p:cNvSpPr txBox="1"/>
          <p:nvPr/>
        </p:nvSpPr>
        <p:spPr>
          <a:xfrm>
            <a:off x="990600" y="1752600"/>
            <a:ext cx="7924800" cy="5170646"/>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Điều 422. Chấm dứt hợp đồng</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Hợp đồng chấm dứt trong trường hợp sau đây:</a:t>
            </a:r>
          </a:p>
          <a:p>
            <a:pPr algn="just"/>
            <a:r>
              <a:rPr lang="en-US" sz="2400" smtClean="0">
                <a:latin typeface="Times New Roman" pitchFamily="18" charset="0"/>
                <a:cs typeface="Times New Roman" pitchFamily="18" charset="0"/>
              </a:rPr>
              <a:t>1. </a:t>
            </a:r>
            <a:r>
              <a:rPr lang="en-US" sz="2400" smtClean="0">
                <a:solidFill>
                  <a:srgbClr val="FF0000"/>
                </a:solidFill>
                <a:latin typeface="Times New Roman" pitchFamily="18" charset="0"/>
                <a:cs typeface="Times New Roman" pitchFamily="18" charset="0"/>
              </a:rPr>
              <a:t>Hợp đồng đã được hoàn thành</a:t>
            </a:r>
            <a:r>
              <a:rPr lang="en-US" sz="2400" smtClean="0">
                <a:latin typeface="Times New Roman" pitchFamily="18" charset="0"/>
                <a:cs typeface="Times New Roman" pitchFamily="18" charset="0"/>
              </a:rPr>
              <a:t>;</a:t>
            </a:r>
          </a:p>
          <a:p>
            <a:pPr algn="just"/>
            <a:r>
              <a:rPr lang="en-US" sz="2400" smtClean="0">
                <a:latin typeface="Times New Roman" pitchFamily="18" charset="0"/>
                <a:cs typeface="Times New Roman" pitchFamily="18" charset="0"/>
              </a:rPr>
              <a:t>2. </a:t>
            </a:r>
            <a:r>
              <a:rPr lang="en-US" sz="2400" smtClean="0">
                <a:solidFill>
                  <a:srgbClr val="FF0000"/>
                </a:solidFill>
                <a:latin typeface="Times New Roman" pitchFamily="18" charset="0"/>
                <a:cs typeface="Times New Roman" pitchFamily="18" charset="0"/>
              </a:rPr>
              <a:t>Theo thỏa thuận của các bên</a:t>
            </a:r>
            <a:r>
              <a:rPr lang="en-US" sz="2400" smtClean="0">
                <a:latin typeface="Times New Roman" pitchFamily="18" charset="0"/>
                <a:cs typeface="Times New Roman" pitchFamily="18" charset="0"/>
              </a:rPr>
              <a:t>;</a:t>
            </a:r>
          </a:p>
          <a:p>
            <a:pPr algn="just"/>
            <a:r>
              <a:rPr lang="en-US" sz="2400" smtClean="0">
                <a:latin typeface="Times New Roman" pitchFamily="18" charset="0"/>
                <a:cs typeface="Times New Roman" pitchFamily="18" charset="0"/>
              </a:rPr>
              <a:t>3. Cá nhân giao kết hợp đồng chết, pháp nhân giao kết hợp đồng chấm dứt tồn tại mà hợp đồng phải do chính cá nhân, pháp nhân đó thực hiện;</a:t>
            </a:r>
          </a:p>
          <a:p>
            <a:pPr algn="just"/>
            <a:r>
              <a:rPr lang="en-US" sz="2400" smtClean="0">
                <a:latin typeface="Times New Roman" pitchFamily="18" charset="0"/>
                <a:cs typeface="Times New Roman" pitchFamily="18" charset="0"/>
              </a:rPr>
              <a:t>4. </a:t>
            </a:r>
            <a:r>
              <a:rPr lang="en-US" sz="2400" smtClean="0">
                <a:solidFill>
                  <a:srgbClr val="FF0000"/>
                </a:solidFill>
                <a:latin typeface="Times New Roman" pitchFamily="18" charset="0"/>
                <a:cs typeface="Times New Roman" pitchFamily="18" charset="0"/>
              </a:rPr>
              <a:t>Hợp đồng bị hủy bỏ, bị đơn phương chấm dứt thực hiện</a:t>
            </a:r>
            <a:r>
              <a:rPr lang="en-US" sz="2400" smtClean="0">
                <a:latin typeface="Times New Roman" pitchFamily="18" charset="0"/>
                <a:cs typeface="Times New Roman" pitchFamily="18" charset="0"/>
              </a:rPr>
              <a:t>;</a:t>
            </a:r>
          </a:p>
          <a:p>
            <a:pPr algn="just"/>
            <a:r>
              <a:rPr lang="en-US" sz="2400" smtClean="0">
                <a:latin typeface="Times New Roman" pitchFamily="18" charset="0"/>
                <a:cs typeface="Times New Roman" pitchFamily="18" charset="0"/>
              </a:rPr>
              <a:t>5. Hợp đồng không thể thực hiện được do đối tượng của hợp đồng không còn;</a:t>
            </a:r>
          </a:p>
          <a:p>
            <a:pPr algn="just"/>
            <a:r>
              <a:rPr lang="en-US" sz="2400" smtClean="0">
                <a:latin typeface="Times New Roman" pitchFamily="18" charset="0"/>
                <a:cs typeface="Times New Roman" pitchFamily="18" charset="0"/>
              </a:rPr>
              <a:t>6. Hợp đồng chấm dứt theo quy định tại Điều 420 của Bộ luật này;</a:t>
            </a:r>
          </a:p>
          <a:p>
            <a:pPr algn="just"/>
            <a:r>
              <a:rPr lang="en-US" sz="2400" smtClean="0">
                <a:latin typeface="Times New Roman" pitchFamily="18" charset="0"/>
                <a:cs typeface="Times New Roman" pitchFamily="18" charset="0"/>
              </a:rPr>
              <a:t>7. Trường hợp khác do luật quy định.</a:t>
            </a:r>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png"/>
          <p:cNvPicPr>
            <a:picLocks noChangeAspect="1"/>
          </p:cNvPicPr>
          <p:nvPr/>
        </p:nvPicPr>
        <p:blipFill>
          <a:blip r:embed="rId2"/>
          <a:stretch>
            <a:fillRect/>
          </a:stretch>
        </p:blipFill>
        <p:spPr>
          <a:xfrm>
            <a:off x="5943600" y="2286000"/>
            <a:ext cx="2647950" cy="1724025"/>
          </a:xfrm>
          <a:prstGeom prst="rect">
            <a:avLst/>
          </a:prstGeom>
        </p:spPr>
      </p:pic>
      <p:sp>
        <p:nvSpPr>
          <p:cNvPr id="3" name="Content Placeholder 2"/>
          <p:cNvSpPr>
            <a:spLocks noGrp="1"/>
          </p:cNvSpPr>
          <p:nvPr>
            <p:ph idx="1"/>
          </p:nvPr>
        </p:nvSpPr>
        <p:spPr>
          <a:xfrm>
            <a:off x="914400" y="4572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334631"/>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9" name="TextBox 8"/>
          <p:cNvSpPr txBox="1"/>
          <p:nvPr/>
        </p:nvSpPr>
        <p:spPr>
          <a:xfrm>
            <a:off x="990600" y="1752600"/>
            <a:ext cx="7924800" cy="4893647"/>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Điều 423. Hủy bỏ hợp đồng</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1. Một bên có quyền hủy bỏ hợp đồng và không phải bồi thường thiệt hại trong trường hợp sau đây:</a:t>
            </a:r>
          </a:p>
          <a:p>
            <a:pPr algn="just"/>
            <a:r>
              <a:rPr lang="en-US" sz="2400" smtClean="0">
                <a:latin typeface="Times New Roman" pitchFamily="18" charset="0"/>
                <a:cs typeface="Times New Roman" pitchFamily="18" charset="0"/>
              </a:rPr>
              <a:t>a) </a:t>
            </a:r>
            <a:r>
              <a:rPr lang="en-US" sz="2400" smtClean="0">
                <a:solidFill>
                  <a:srgbClr val="FF0000"/>
                </a:solidFill>
                <a:latin typeface="Times New Roman" pitchFamily="18" charset="0"/>
                <a:cs typeface="Times New Roman" pitchFamily="18" charset="0"/>
              </a:rPr>
              <a:t>Bên kia vi phạm hợp đồng là điều kiện hủy bỏ mà các bên đã thỏa thuận;</a:t>
            </a:r>
          </a:p>
          <a:p>
            <a:pPr algn="just"/>
            <a:r>
              <a:rPr lang="en-US" sz="2400" smtClean="0">
                <a:latin typeface="Times New Roman" pitchFamily="18" charset="0"/>
                <a:cs typeface="Times New Roman" pitchFamily="18" charset="0"/>
              </a:rPr>
              <a:t>b) Bên kia </a:t>
            </a:r>
            <a:r>
              <a:rPr lang="en-US" sz="2400" smtClean="0">
                <a:solidFill>
                  <a:srgbClr val="FF0000"/>
                </a:solidFill>
                <a:latin typeface="Times New Roman" pitchFamily="18" charset="0"/>
                <a:cs typeface="Times New Roman" pitchFamily="18" charset="0"/>
              </a:rPr>
              <a:t>vi phạm nghiêm trọng nghĩa vụ hợp đồng;</a:t>
            </a:r>
          </a:p>
          <a:p>
            <a:pPr algn="just"/>
            <a:r>
              <a:rPr lang="en-US" sz="2400" smtClean="0">
                <a:latin typeface="Times New Roman" pitchFamily="18" charset="0"/>
                <a:cs typeface="Times New Roman" pitchFamily="18" charset="0"/>
              </a:rPr>
              <a:t>c) Trường hợp khác do luật quy định.</a:t>
            </a:r>
          </a:p>
          <a:p>
            <a:pPr algn="just"/>
            <a:r>
              <a:rPr lang="en-US" sz="2400" smtClean="0">
                <a:latin typeface="Times New Roman" pitchFamily="18" charset="0"/>
                <a:cs typeface="Times New Roman" pitchFamily="18" charset="0"/>
              </a:rPr>
              <a:t>2. Vi phạm nghiêm trọng là việc không thực hiện đúng nghĩa vụ của một bên đến mức </a:t>
            </a:r>
            <a:r>
              <a:rPr lang="en-US" sz="2400" smtClean="0">
                <a:solidFill>
                  <a:srgbClr val="FF0000"/>
                </a:solidFill>
                <a:latin typeface="Times New Roman" pitchFamily="18" charset="0"/>
                <a:cs typeface="Times New Roman" pitchFamily="18" charset="0"/>
              </a:rPr>
              <a:t>làm cho bên kia không đạt được mục đích của việc giao kết hợp đồng.</a:t>
            </a:r>
          </a:p>
          <a:p>
            <a:pPr algn="just"/>
            <a:r>
              <a:rPr lang="en-US" sz="2400" smtClean="0">
                <a:latin typeface="Times New Roman" pitchFamily="18" charset="0"/>
                <a:cs typeface="Times New Roman" pitchFamily="18" charset="0"/>
              </a:rPr>
              <a:t>3. Bên hủy bỏ hợp đồng phải thông báo ngay cho bên kia biết về việc hủy bỏ, nếu không thông báo mà gây thiệt hại thì phải bồi thường.</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2.jpg"/>
          <p:cNvPicPr>
            <a:picLocks noChangeAspect="1"/>
          </p:cNvPicPr>
          <p:nvPr/>
        </p:nvPicPr>
        <p:blipFill>
          <a:blip r:embed="rId2"/>
          <a:stretch>
            <a:fillRect/>
          </a:stretch>
        </p:blipFill>
        <p:spPr>
          <a:xfrm>
            <a:off x="5562600" y="990600"/>
            <a:ext cx="2705100" cy="1685925"/>
          </a:xfrm>
          <a:prstGeom prst="rect">
            <a:avLst/>
          </a:prstGeom>
        </p:spPr>
      </p:pic>
      <p:sp>
        <p:nvSpPr>
          <p:cNvPr id="3" name="Content Placeholder 2"/>
          <p:cNvSpPr>
            <a:spLocks noGrp="1"/>
          </p:cNvSpPr>
          <p:nvPr>
            <p:ph idx="1"/>
          </p:nvPr>
        </p:nvSpPr>
        <p:spPr>
          <a:xfrm>
            <a:off x="914400" y="1524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838200" y="914400"/>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914400" y="1295400"/>
            <a:ext cx="7848600" cy="5355312"/>
          </a:xfrm>
          <a:prstGeom prst="rect">
            <a:avLst/>
          </a:prstGeom>
          <a:noFill/>
        </p:spPr>
        <p:txBody>
          <a:bodyPr wrap="square" rtlCol="0">
            <a:spAutoFit/>
          </a:bodyPr>
          <a:lstStyle/>
          <a:p>
            <a:pPr algn="just"/>
            <a:r>
              <a:rPr lang="en-US" b="1" smtClean="0">
                <a:latin typeface="Times New Roman" pitchFamily="18" charset="0"/>
                <a:cs typeface="Times New Roman" pitchFamily="18" charset="0"/>
              </a:rPr>
              <a:t>Điều 428. Đơn phương chấm dứt thực hiện hợp đồng</a:t>
            </a:r>
            <a:endParaRPr lang="en-US"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1. Một bên có quyền đơn phương chấm dứt thực hiện hợp đồng và không phải bồi thường thiệt hại khi bên kia vi phạm nghiêm trọng nghĩa vụ trong hợp đồng hoặc các bên có thỏa thuận hoặc pháp luật có quy định.</a:t>
            </a:r>
          </a:p>
          <a:p>
            <a:pPr algn="just"/>
            <a:r>
              <a:rPr lang="en-US" smtClean="0">
                <a:latin typeface="Times New Roman" pitchFamily="18" charset="0"/>
                <a:cs typeface="Times New Roman" pitchFamily="18" charset="0"/>
              </a:rPr>
              <a:t>2. Bên đơn phương chấm dứt thực hiện hợp đồng phải thông báo ngay cho bên kia biết về việc chấm dứt hợp đồng, nếu không thông báo mà gây thiệt hại thì phải bồi thường.</a:t>
            </a:r>
          </a:p>
          <a:p>
            <a:pPr algn="just"/>
            <a:r>
              <a:rPr lang="en-US" smtClean="0">
                <a:latin typeface="Times New Roman" pitchFamily="18" charset="0"/>
                <a:cs typeface="Times New Roman" pitchFamily="18" charset="0"/>
              </a:rPr>
              <a:t>3. Khi hợp đồng bị đơn phương chấm dứt thực hiện thì hợp đồng chấm dứt kể từ thời điểm bên kia nhận được thông báo chấm dứt. Các bên không phải tiếp tục thực hiện nghĩa vụ, trừ thỏa thuận về phạt vi phạm, bồi thường thiệt hại và thỏa thuận về giải quyết tranh chấp. Bên đã thực hiện nghĩa vụ có quyền yêu cầu bên kia thanh toán phần nghĩa vụ đã thực hiện.</a:t>
            </a:r>
          </a:p>
          <a:p>
            <a:pPr algn="just"/>
            <a:r>
              <a:rPr lang="en-US" smtClean="0">
                <a:latin typeface="Times New Roman" pitchFamily="18" charset="0"/>
                <a:cs typeface="Times New Roman" pitchFamily="18" charset="0"/>
              </a:rPr>
              <a:t>4. Bên bị thiệt hại do hành vi không thực hiện đúng nghĩa vụ trong hợp đồng của bên kia được bồi thường.</a:t>
            </a:r>
          </a:p>
          <a:p>
            <a:pPr algn="just"/>
            <a:r>
              <a:rPr lang="en-US" smtClean="0">
                <a:latin typeface="Times New Roman" pitchFamily="18" charset="0"/>
                <a:cs typeface="Times New Roman" pitchFamily="18" charset="0"/>
              </a:rPr>
              <a:t>5. Trường hợp việc đơn phương chấm dứt thực hiện hợp đồng không có căn cứ quy định tại khoản 1 Điều này thì bên đơn phương chấm dứt thực hiện hợp đồng được xác định là bên vi phạm nghĩa vụ và phải thực hiện trách nhiệm dân sự theo quy định của Bộ luật này, luật khác có liên quan do không thực hiện đúng nghĩa vụ trong hợp đồng.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762000" y="1143000"/>
            <a:ext cx="8001000" cy="523220"/>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Giao kết, thực hiện, sửa đổi, chấm dứt hợp đồng</a:t>
            </a:r>
          </a:p>
        </p:txBody>
      </p:sp>
      <p:sp>
        <p:nvSpPr>
          <p:cNvPr id="6" name="TextBox 5"/>
          <p:cNvSpPr txBox="1"/>
          <p:nvPr/>
        </p:nvSpPr>
        <p:spPr>
          <a:xfrm>
            <a:off x="914400" y="1600200"/>
            <a:ext cx="7848600" cy="2215991"/>
          </a:xfrm>
          <a:prstGeom prst="rect">
            <a:avLst/>
          </a:prstGeom>
          <a:noFill/>
        </p:spPr>
        <p:txBody>
          <a:bodyPr wrap="square" rtlCol="0">
            <a:spAutoFit/>
          </a:bodyPr>
          <a:lstStyle/>
          <a:p>
            <a:pPr algn="just"/>
            <a:r>
              <a:rPr lang="en-US" sz="2400" b="1" smtClean="0">
                <a:latin typeface="Times New Roman" pitchFamily="18" charset="0"/>
                <a:cs typeface="Times New Roman" pitchFamily="18" charset="0"/>
              </a:rPr>
              <a:t>Điều 429. Thời hiệu khởi kiện về hợp đồng</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Thời hiệu khởi kiện để yêu cầu Tòa án giải quyết tranh chấp hợp đồng là 03 năm, kể từ ngày người có quyền yêu cầu biết hoặc phải biết quyền và lợi ích hợp pháp của mình bị xâm phạm.</a:t>
            </a:r>
          </a:p>
          <a:p>
            <a:pPr algn="just"/>
            <a:endParaRPr lang="en-US" b="1" smtClean="0">
              <a:latin typeface="Times New Roman" pitchFamily="18" charset="0"/>
              <a:cs typeface="Times New Roman" pitchFamily="18" charset="0"/>
            </a:endParaRPr>
          </a:p>
        </p:txBody>
      </p:sp>
      <p:pic>
        <p:nvPicPr>
          <p:cNvPr id="9" name="Picture 8" descr="25.jpg"/>
          <p:cNvPicPr>
            <a:picLocks noChangeAspect="1"/>
          </p:cNvPicPr>
          <p:nvPr/>
        </p:nvPicPr>
        <p:blipFill>
          <a:blip r:embed="rId2"/>
          <a:stretch>
            <a:fillRect/>
          </a:stretch>
        </p:blipFill>
        <p:spPr>
          <a:xfrm>
            <a:off x="3505200" y="3429000"/>
            <a:ext cx="3200400" cy="239721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066800"/>
            <a:ext cx="8001000" cy="5355312"/>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5. Biện pháp bảo đảm thực hiện nghĩa vụ</a:t>
            </a:r>
          </a:p>
          <a:p>
            <a:pPr algn="just"/>
            <a:r>
              <a:rPr lang="en-US" sz="2600" b="1" i="1" smtClean="0">
                <a:latin typeface="Times New Roman" pitchFamily="18" charset="0"/>
                <a:cs typeface="Times New Roman" pitchFamily="18" charset="0"/>
              </a:rPr>
              <a:t>Điều 292. Biện pháp bảo đảm thực hiện nghĩa vụ</a:t>
            </a:r>
            <a:endParaRPr lang="en-US" sz="2600" i="1" smtClean="0">
              <a:latin typeface="Times New Roman" pitchFamily="18" charset="0"/>
              <a:cs typeface="Times New Roman" pitchFamily="18" charset="0"/>
            </a:endParaRPr>
          </a:p>
          <a:p>
            <a:pPr algn="just"/>
            <a:r>
              <a:rPr lang="en-US" sz="2600" i="1" smtClean="0">
                <a:latin typeface="Times New Roman" pitchFamily="18" charset="0"/>
                <a:cs typeface="Times New Roman" pitchFamily="18" charset="0"/>
              </a:rPr>
              <a:t>Các biện pháp bảo đảm thực hiện nghĩa vụ bao gồm:</a:t>
            </a:r>
          </a:p>
          <a:p>
            <a:pPr algn="just"/>
            <a:r>
              <a:rPr lang="en-US" sz="2600" i="1" smtClean="0">
                <a:latin typeface="Times New Roman" pitchFamily="18" charset="0"/>
                <a:cs typeface="Times New Roman" pitchFamily="18" charset="0"/>
              </a:rPr>
              <a:t>1. Cầm cố tài sản.</a:t>
            </a:r>
          </a:p>
          <a:p>
            <a:pPr algn="just"/>
            <a:r>
              <a:rPr lang="en-US" sz="2600" i="1" smtClean="0">
                <a:latin typeface="Times New Roman" pitchFamily="18" charset="0"/>
                <a:cs typeface="Times New Roman" pitchFamily="18" charset="0"/>
              </a:rPr>
              <a:t>2. Thế chấp tài sản.</a:t>
            </a:r>
          </a:p>
          <a:p>
            <a:pPr algn="just"/>
            <a:r>
              <a:rPr lang="en-US" sz="2600" i="1" smtClean="0">
                <a:latin typeface="Times New Roman" pitchFamily="18" charset="0"/>
                <a:cs typeface="Times New Roman" pitchFamily="18" charset="0"/>
              </a:rPr>
              <a:t>3. Đặt cọc.</a:t>
            </a:r>
          </a:p>
          <a:p>
            <a:pPr algn="just"/>
            <a:r>
              <a:rPr lang="en-US" sz="2600" i="1" smtClean="0">
                <a:latin typeface="Times New Roman" pitchFamily="18" charset="0"/>
                <a:cs typeface="Times New Roman" pitchFamily="18" charset="0"/>
              </a:rPr>
              <a:t>4. Ký cược.</a:t>
            </a:r>
          </a:p>
          <a:p>
            <a:pPr algn="just"/>
            <a:r>
              <a:rPr lang="en-US" sz="2600" i="1" smtClean="0">
                <a:latin typeface="Times New Roman" pitchFamily="18" charset="0"/>
                <a:cs typeface="Times New Roman" pitchFamily="18" charset="0"/>
              </a:rPr>
              <a:t>5. Ký quỹ.</a:t>
            </a:r>
          </a:p>
          <a:p>
            <a:pPr algn="just"/>
            <a:r>
              <a:rPr lang="en-US" sz="2600" i="1" smtClean="0">
                <a:solidFill>
                  <a:srgbClr val="FF0000"/>
                </a:solidFill>
                <a:latin typeface="Times New Roman" pitchFamily="18" charset="0"/>
                <a:cs typeface="Times New Roman" pitchFamily="18" charset="0"/>
              </a:rPr>
              <a:t>6. Bảo lưu quyền sở hữu</a:t>
            </a:r>
            <a:r>
              <a:rPr lang="en-US" sz="2600" i="1" smtClean="0">
                <a:latin typeface="Times New Roman" pitchFamily="18" charset="0"/>
                <a:cs typeface="Times New Roman" pitchFamily="18" charset="0"/>
              </a:rPr>
              <a:t>.</a:t>
            </a:r>
          </a:p>
          <a:p>
            <a:pPr algn="just"/>
            <a:r>
              <a:rPr lang="en-US" sz="2600" i="1" smtClean="0">
                <a:latin typeface="Times New Roman" pitchFamily="18" charset="0"/>
                <a:cs typeface="Times New Roman" pitchFamily="18" charset="0"/>
              </a:rPr>
              <a:t>7. Bảo lãnh.</a:t>
            </a:r>
          </a:p>
          <a:p>
            <a:pPr algn="just"/>
            <a:r>
              <a:rPr lang="en-US" sz="2600" i="1" smtClean="0">
                <a:latin typeface="Times New Roman" pitchFamily="18" charset="0"/>
                <a:cs typeface="Times New Roman" pitchFamily="18" charset="0"/>
              </a:rPr>
              <a:t>8. Tín chấp.</a:t>
            </a:r>
          </a:p>
          <a:p>
            <a:pPr algn="just"/>
            <a:r>
              <a:rPr lang="en-US" sz="2600" i="1" smtClean="0">
                <a:solidFill>
                  <a:srgbClr val="FF0000"/>
                </a:solidFill>
                <a:latin typeface="Times New Roman" pitchFamily="18" charset="0"/>
                <a:cs typeface="Times New Roman" pitchFamily="18" charset="0"/>
              </a:rPr>
              <a:t>9. Cầm giữ tài sản.</a:t>
            </a:r>
          </a:p>
          <a:p>
            <a:pPr marL="514350" indent="-514350"/>
            <a:endParaRPr lang="en-US" sz="2800" b="1" smtClean="0">
              <a:latin typeface="Times New Roman" pitchFamily="18" charset="0"/>
              <a:cs typeface="Times New Roman" pitchFamily="18" charset="0"/>
            </a:endParaRPr>
          </a:p>
        </p:txBody>
      </p:sp>
      <p:pic>
        <p:nvPicPr>
          <p:cNvPr id="5" name="Picture 4" descr="7.jpg"/>
          <p:cNvPicPr>
            <a:picLocks noChangeAspect="1"/>
          </p:cNvPicPr>
          <p:nvPr/>
        </p:nvPicPr>
        <p:blipFill>
          <a:blip r:embed="rId2"/>
          <a:stretch>
            <a:fillRect/>
          </a:stretch>
        </p:blipFill>
        <p:spPr>
          <a:xfrm>
            <a:off x="4800600" y="2667001"/>
            <a:ext cx="3448050" cy="321507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990600" y="1981200"/>
            <a:ext cx="7924800" cy="2246769"/>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Căn cứ phát sinh trách nhiệm bồi thường thiệt hại</a:t>
            </a:r>
          </a:p>
          <a:p>
            <a:pPr marL="514350" indent="-514350">
              <a:buAutoNum type="arabicPeriod"/>
            </a:pPr>
            <a:r>
              <a:rPr lang="en-US" sz="2800" b="1" smtClean="0">
                <a:latin typeface="Times New Roman" pitchFamily="18" charset="0"/>
                <a:cs typeface="Times New Roman" pitchFamily="18" charset="0"/>
              </a:rPr>
              <a:t>Nguyên tắc bồi thường thiệt hại</a:t>
            </a:r>
          </a:p>
          <a:p>
            <a:pPr marL="514350" indent="-514350">
              <a:buAutoNum type="arabicPeriod"/>
            </a:pPr>
            <a:r>
              <a:rPr lang="en-US" sz="2800" b="1" smtClean="0">
                <a:latin typeface="Times New Roman" pitchFamily="18" charset="0"/>
                <a:cs typeface="Times New Roman" pitchFamily="18" charset="0"/>
              </a:rPr>
              <a:t>Xác định thiệt hại</a:t>
            </a:r>
          </a:p>
          <a:p>
            <a:pPr marL="514350" indent="-514350">
              <a:buAutoNum type="arabicPeriod"/>
            </a:pPr>
            <a:r>
              <a:rPr lang="en-US" sz="2800" b="1" smtClean="0">
                <a:latin typeface="Times New Roman" pitchFamily="18" charset="0"/>
                <a:cs typeface="Times New Roman" pitchFamily="18" charset="0"/>
              </a:rPr>
              <a:t>Các trường hợp bồi thường thiệt hại cụ thể</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990600" y="1219200"/>
            <a:ext cx="7924800" cy="4893647"/>
          </a:xfrm>
          <a:prstGeom prst="rect">
            <a:avLst/>
          </a:prstGeom>
          <a:noFill/>
        </p:spPr>
        <p:txBody>
          <a:bodyPr wrap="square" rtlCol="0">
            <a:spAutoFit/>
          </a:bodyPr>
          <a:lstStyle/>
          <a:p>
            <a:pPr marL="514350" indent="-514350" algn="just">
              <a:buAutoNum type="arabicPeriod"/>
            </a:pPr>
            <a:r>
              <a:rPr lang="en-US" sz="2400" b="1" smtClean="0">
                <a:latin typeface="Times New Roman" pitchFamily="18" charset="0"/>
                <a:cs typeface="Times New Roman" pitchFamily="18" charset="0"/>
              </a:rPr>
              <a:t>Căn cứ phát sinh trách nhiệm</a:t>
            </a:r>
          </a:p>
          <a:p>
            <a:pPr algn="just"/>
            <a:r>
              <a:rPr lang="en-US" sz="2400" i="1" smtClean="0">
                <a:latin typeface="Times New Roman" pitchFamily="18" charset="0"/>
                <a:cs typeface="Times New Roman" pitchFamily="18" charset="0"/>
              </a:rPr>
              <a:t>“1. Người nào </a:t>
            </a:r>
            <a:r>
              <a:rPr lang="en-US" sz="2400" i="1" smtClean="0">
                <a:solidFill>
                  <a:srgbClr val="FF0000"/>
                </a:solidFill>
                <a:latin typeface="Times New Roman" pitchFamily="18" charset="0"/>
                <a:cs typeface="Times New Roman" pitchFamily="18" charset="0"/>
              </a:rPr>
              <a:t>có hành vi xâm phạm tính mạng, sức khỏe, danh dự, nhân phẩm, uy tín, tài sản, quyền, lợi ích hợp pháp khác của người khác mà gây thiệt hại </a:t>
            </a:r>
            <a:r>
              <a:rPr lang="en-US" sz="2400" i="1" smtClean="0">
                <a:latin typeface="Times New Roman" pitchFamily="18" charset="0"/>
                <a:cs typeface="Times New Roman" pitchFamily="18" charset="0"/>
              </a:rPr>
              <a:t>thì phải bồi thường, trừ trường hợp Bộ luật này, luật khác có liên quan quy định khác.</a:t>
            </a:r>
          </a:p>
          <a:p>
            <a:pPr algn="just"/>
            <a:r>
              <a:rPr lang="en-US" sz="2400" i="1" smtClean="0">
                <a:latin typeface="Times New Roman" pitchFamily="18" charset="0"/>
                <a:cs typeface="Times New Roman" pitchFamily="18" charset="0"/>
              </a:rPr>
              <a:t>2. Người gây thiệt hại </a:t>
            </a:r>
            <a:r>
              <a:rPr lang="en-US" sz="2400" i="1" smtClean="0">
                <a:solidFill>
                  <a:srgbClr val="FF0000"/>
                </a:solidFill>
                <a:latin typeface="Times New Roman" pitchFamily="18" charset="0"/>
                <a:cs typeface="Times New Roman" pitchFamily="18" charset="0"/>
              </a:rPr>
              <a:t>không phải chịu trách nhiệm bồi thường thiệt hại</a:t>
            </a:r>
            <a:r>
              <a:rPr lang="en-US" sz="2400" i="1" smtClean="0">
                <a:latin typeface="Times New Roman" pitchFamily="18" charset="0"/>
                <a:cs typeface="Times New Roman" pitchFamily="18" charset="0"/>
              </a:rPr>
              <a:t> trong trường hợp thiệt hại phát sinh là do </a:t>
            </a:r>
            <a:r>
              <a:rPr lang="en-US" sz="2400" i="1" smtClean="0">
                <a:solidFill>
                  <a:srgbClr val="FF0000"/>
                </a:solidFill>
                <a:latin typeface="Times New Roman" pitchFamily="18" charset="0"/>
                <a:cs typeface="Times New Roman" pitchFamily="18" charset="0"/>
              </a:rPr>
              <a:t>sự kiện bất khả kháng hoặc hoàn toàn do lỗi của bên bị thiệt hại</a:t>
            </a:r>
            <a:r>
              <a:rPr lang="en-US" sz="2400" i="1" smtClean="0">
                <a:latin typeface="Times New Roman" pitchFamily="18" charset="0"/>
                <a:cs typeface="Times New Roman" pitchFamily="18" charset="0"/>
              </a:rPr>
              <a:t>, trừ trường hợp có thỏa thuận khác hoặc luật có quy định khác.</a:t>
            </a:r>
          </a:p>
          <a:p>
            <a:pPr algn="just"/>
            <a:r>
              <a:rPr lang="en-US" sz="2400" i="1" smtClean="0">
                <a:latin typeface="Times New Roman" pitchFamily="18" charset="0"/>
                <a:cs typeface="Times New Roman" pitchFamily="18" charset="0"/>
              </a:rPr>
              <a:t>3. Trường hợp tài sản gây thiệt hại thì chủ sở hữu, người chiếm hữu tài sản phải chịu trách nhiệm bồi thường thiệt hại, trừ trường hợp thiệt hại phát sinh theo quy định tại khoản 2 Điều này.” (Điều 584, BLDS 2015)</a:t>
            </a:r>
            <a:endParaRPr lang="en-US" sz="2400" i="1">
              <a:latin typeface="Times New Roman" pitchFamily="18" charset="0"/>
              <a:cs typeface="Times New Roman" pitchFamily="18" charset="0"/>
            </a:endParaRPr>
          </a:p>
        </p:txBody>
      </p:sp>
      <p:pic>
        <p:nvPicPr>
          <p:cNvPr id="4" name="Picture 3" descr="13.jpg"/>
          <p:cNvPicPr>
            <a:picLocks noChangeAspect="1"/>
          </p:cNvPicPr>
          <p:nvPr/>
        </p:nvPicPr>
        <p:blipFill>
          <a:blip r:embed="rId2"/>
          <a:stretch>
            <a:fillRect/>
          </a:stretch>
        </p:blipFill>
        <p:spPr>
          <a:xfrm>
            <a:off x="6705600" y="381000"/>
            <a:ext cx="2209800" cy="133927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990600" y="1219200"/>
            <a:ext cx="7924800" cy="954107"/>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2. Điều kiện bồi thường và nguyên tắc bồi thường</a:t>
            </a:r>
          </a:p>
          <a:p>
            <a:pPr marL="514350" indent="-514350"/>
            <a:r>
              <a:rPr lang="en-US" sz="2800" b="1" smtClean="0">
                <a:latin typeface="Times New Roman" pitchFamily="18" charset="0"/>
                <a:cs typeface="Times New Roman" pitchFamily="18" charset="0"/>
              </a:rPr>
              <a:t>Điều kiện bồi thường:</a:t>
            </a:r>
          </a:p>
        </p:txBody>
      </p:sp>
      <p:graphicFrame>
        <p:nvGraphicFramePr>
          <p:cNvPr id="8" name="Diagram 7"/>
          <p:cNvGraphicFramePr/>
          <p:nvPr/>
        </p:nvGraphicFramePr>
        <p:xfrm>
          <a:off x="838200" y="2133600"/>
          <a:ext cx="80772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838200" y="1231642"/>
            <a:ext cx="8077200" cy="5078313"/>
          </a:xfrm>
          <a:prstGeom prst="rect">
            <a:avLst/>
          </a:prstGeom>
          <a:noFill/>
        </p:spPr>
        <p:txBody>
          <a:bodyPr wrap="square" rtlCol="0">
            <a:spAutoFit/>
          </a:bodyPr>
          <a:lstStyle/>
          <a:p>
            <a:pPr marL="514350" indent="-514350" algn="just"/>
            <a:r>
              <a:rPr lang="en-US" sz="2400" b="1" smtClean="0">
                <a:latin typeface="Times New Roman" pitchFamily="18" charset="0"/>
                <a:cs typeface="Times New Roman" pitchFamily="18" charset="0"/>
              </a:rPr>
              <a:t>2. Nguyên tắc bồi thường thiệt hại</a:t>
            </a:r>
            <a:endParaRPr lang="en-US" sz="2400" smtClean="0">
              <a:latin typeface="Times New Roman" pitchFamily="18" charset="0"/>
              <a:cs typeface="Times New Roman" pitchFamily="18" charset="0"/>
            </a:endParaRPr>
          </a:p>
          <a:p>
            <a:pPr algn="just"/>
            <a:r>
              <a:rPr lang="en-US" sz="2000" i="1" smtClean="0">
                <a:latin typeface="Times New Roman" pitchFamily="18" charset="0"/>
                <a:cs typeface="Times New Roman" pitchFamily="18" charset="0"/>
              </a:rPr>
              <a:t>“1. </a:t>
            </a:r>
            <a:r>
              <a:rPr lang="en-US" sz="2000" i="1" smtClean="0">
                <a:solidFill>
                  <a:srgbClr val="FF0000"/>
                </a:solidFill>
                <a:latin typeface="Times New Roman" pitchFamily="18" charset="0"/>
                <a:cs typeface="Times New Roman" pitchFamily="18" charset="0"/>
              </a:rPr>
              <a:t>Thiệt hại thực tế phải được bồi thường toàn bộ và kịp thời</a:t>
            </a:r>
            <a:r>
              <a:rPr lang="en-US" sz="2000" i="1" smtClean="0">
                <a:latin typeface="Times New Roman" pitchFamily="18" charset="0"/>
                <a:cs typeface="Times New Roman" pitchFamily="18" charset="0"/>
              </a:rPr>
              <a:t>. Các bên có thể thỏa thuận về mức bồi thường, hình thức bồi thường bằng tiền, bằng hiện vật hoặc thực hiện một công việc, phương thức bồi thường một lần hoặc nhiều lần, trừ trường hợp pháp luật có quy định khác.</a:t>
            </a:r>
          </a:p>
          <a:p>
            <a:pPr algn="just"/>
            <a:r>
              <a:rPr lang="en-US" sz="2000" i="1" smtClean="0">
                <a:latin typeface="Times New Roman" pitchFamily="18" charset="0"/>
                <a:cs typeface="Times New Roman" pitchFamily="18" charset="0"/>
              </a:rPr>
              <a:t>2. Người chịu trách nhiệm bồi thường thiệt hại </a:t>
            </a:r>
            <a:r>
              <a:rPr lang="en-US" sz="2000" i="1" smtClean="0">
                <a:solidFill>
                  <a:srgbClr val="FF0000"/>
                </a:solidFill>
                <a:latin typeface="Times New Roman" pitchFamily="18" charset="0"/>
                <a:cs typeface="Times New Roman" pitchFamily="18" charset="0"/>
              </a:rPr>
              <a:t>có thể được giảm mức bồi thường nếu không có lỗi hoặc có lỗi vô ý và thiệt hại quá lớn so với khả năng kinh tế của mình.</a:t>
            </a:r>
          </a:p>
          <a:p>
            <a:pPr algn="just"/>
            <a:r>
              <a:rPr lang="en-US" sz="2000" i="1" smtClean="0">
                <a:latin typeface="Times New Roman" pitchFamily="18" charset="0"/>
                <a:cs typeface="Times New Roman" pitchFamily="18" charset="0"/>
              </a:rPr>
              <a:t>3. Khi mức bồi thường không còn phù hợp với thực tế thì bên bị thiệt hại hoặc bên gây thiệt hại có quyền yêu cầu Tòa án hoặc cơ quan nhà nước có thẩm quyền khác thay đổi mức bồi thường.</a:t>
            </a:r>
          </a:p>
          <a:p>
            <a:pPr algn="just"/>
            <a:r>
              <a:rPr lang="en-US" sz="2000" i="1" smtClean="0">
                <a:latin typeface="Times New Roman" pitchFamily="18" charset="0"/>
                <a:cs typeface="Times New Roman" pitchFamily="18" charset="0"/>
              </a:rPr>
              <a:t>4. </a:t>
            </a:r>
            <a:r>
              <a:rPr lang="en-US" sz="2000" i="1" smtClean="0">
                <a:solidFill>
                  <a:srgbClr val="FF0000"/>
                </a:solidFill>
                <a:latin typeface="Times New Roman" pitchFamily="18" charset="0"/>
                <a:cs typeface="Times New Roman" pitchFamily="18" charset="0"/>
              </a:rPr>
              <a:t>Khi bên bị thiệt hại có lỗi trong việc gây thiệt hại thì không được bồi thường phần thiệt hại do lỗi của mình gây ra.</a:t>
            </a:r>
          </a:p>
          <a:p>
            <a:pPr algn="just"/>
            <a:r>
              <a:rPr lang="en-US" sz="2000" i="1" smtClean="0">
                <a:latin typeface="Times New Roman" pitchFamily="18" charset="0"/>
                <a:cs typeface="Times New Roman" pitchFamily="18" charset="0"/>
              </a:rPr>
              <a:t>5. Bên có quyền, lợi ích bị xâm phạm không được bồi thường nếu thiệt hại xảy ra do không áp dụng các biện pháp cần thiết, hợp lý để ngăn chặn, hạn chế thiệt hại cho chính mình.” </a:t>
            </a:r>
            <a:r>
              <a:rPr lang="en-US" sz="2000" smtClean="0">
                <a:latin typeface="Times New Roman" pitchFamily="18" charset="0"/>
                <a:cs typeface="Times New Roman" pitchFamily="18" charset="0"/>
              </a:rPr>
              <a:t>(Điều 585, BLDS 2015)</a:t>
            </a:r>
            <a:endParaRPr lang="en-US"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90600" y="1981200"/>
            <a:ext cx="7924800" cy="2677656"/>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giao dịch dân sự và nghĩa vụ dân sự</a:t>
            </a:r>
          </a:p>
          <a:p>
            <a:pPr marL="514350" indent="-514350">
              <a:buAutoNum type="arabicPeriod"/>
            </a:pPr>
            <a:r>
              <a:rPr lang="en-US" sz="2800" b="1" smtClean="0">
                <a:latin typeface="Times New Roman" pitchFamily="18" charset="0"/>
                <a:cs typeface="Times New Roman" pitchFamily="18" charset="0"/>
              </a:rPr>
              <a:t>Khái quát chung về hợp đồng dân sự</a:t>
            </a:r>
          </a:p>
          <a:p>
            <a:pPr marL="514350" indent="-514350">
              <a:buAutoNum type="arabicPeriod"/>
            </a:pPr>
            <a:r>
              <a:rPr lang="en-US" sz="2800" b="1" smtClean="0">
                <a:latin typeface="Times New Roman" pitchFamily="18" charset="0"/>
                <a:cs typeface="Times New Roman" pitchFamily="18" charset="0"/>
              </a:rPr>
              <a:t>Giao kết, thực hiện, sửa đổi, chấm dứt hợp đồng</a:t>
            </a:r>
          </a:p>
          <a:p>
            <a:pPr marL="514350" indent="-514350">
              <a:buAutoNum type="arabicPeriod"/>
            </a:pPr>
            <a:r>
              <a:rPr lang="en-US" sz="2800" b="1" smtClean="0">
                <a:latin typeface="Times New Roman" pitchFamily="18" charset="0"/>
                <a:cs typeface="Times New Roman" pitchFamily="18" charset="0"/>
              </a:rPr>
              <a:t>Biện pháp bảo đảm thực hiện nghĩa vụ</a:t>
            </a:r>
          </a:p>
        </p:txBody>
      </p:sp>
      <p:pic>
        <p:nvPicPr>
          <p:cNvPr id="4" name="Picture 3" descr="3.jpg"/>
          <p:cNvPicPr>
            <a:picLocks noChangeAspect="1"/>
          </p:cNvPicPr>
          <p:nvPr/>
        </p:nvPicPr>
        <p:blipFill>
          <a:blip r:embed="rId2"/>
          <a:stretch>
            <a:fillRect/>
          </a:stretch>
        </p:blipFill>
        <p:spPr>
          <a:xfrm>
            <a:off x="2895600" y="4800600"/>
            <a:ext cx="3886200" cy="16764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914400" y="1214735"/>
            <a:ext cx="7467600" cy="461665"/>
          </a:xfrm>
          <a:prstGeom prst="rect">
            <a:avLst/>
          </a:prstGeom>
          <a:noFill/>
        </p:spPr>
        <p:txBody>
          <a:bodyPr wrap="square" rtlCol="0">
            <a:spAutoFit/>
          </a:bodyPr>
          <a:lstStyle/>
          <a:p>
            <a:pPr marL="514350" indent="-514350" algn="just"/>
            <a:r>
              <a:rPr lang="en-US" sz="2400" b="1" smtClean="0">
                <a:latin typeface="Times New Roman" pitchFamily="18" charset="0"/>
                <a:cs typeface="Times New Roman" pitchFamily="18" charset="0"/>
              </a:rPr>
              <a:t>3. Xác định thiệt hại</a:t>
            </a:r>
            <a:endParaRPr lang="en-US" sz="2400" smtClean="0">
              <a:latin typeface="Times New Roman" pitchFamily="18" charset="0"/>
              <a:cs typeface="Times New Roman" pitchFamily="18" charset="0"/>
            </a:endParaRPr>
          </a:p>
        </p:txBody>
      </p:sp>
      <p:graphicFrame>
        <p:nvGraphicFramePr>
          <p:cNvPr id="4" name="Diagram 3"/>
          <p:cNvGraphicFramePr/>
          <p:nvPr/>
        </p:nvGraphicFramePr>
        <p:xfrm>
          <a:off x="914400" y="1676400"/>
          <a:ext cx="7924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V. Bồi thường thiệt hại ngoài hợp đồng</a:t>
            </a:r>
            <a:endParaRPr lang="en-US" sz="2600" b="1">
              <a:latin typeface="Times New Roman" pitchFamily="18" charset="0"/>
              <a:cs typeface="Times New Roman" pitchFamily="18" charset="0"/>
            </a:endParaRPr>
          </a:p>
        </p:txBody>
      </p:sp>
      <p:sp>
        <p:nvSpPr>
          <p:cNvPr id="7" name="TextBox 6"/>
          <p:cNvSpPr txBox="1"/>
          <p:nvPr/>
        </p:nvSpPr>
        <p:spPr>
          <a:xfrm>
            <a:off x="838200" y="1153180"/>
            <a:ext cx="8077200" cy="1384995"/>
          </a:xfrm>
          <a:prstGeom prst="rect">
            <a:avLst/>
          </a:prstGeom>
          <a:noFill/>
        </p:spPr>
        <p:txBody>
          <a:bodyPr wrap="square" rtlCol="0">
            <a:spAutoFit/>
          </a:bodyPr>
          <a:lstStyle/>
          <a:p>
            <a:pPr marL="514350" indent="-514350"/>
            <a:r>
              <a:rPr lang="en-US" sz="2800" b="1" smtClean="0">
                <a:latin typeface="Times New Roman" pitchFamily="18" charset="0"/>
                <a:cs typeface="Times New Roman" pitchFamily="18" charset="0"/>
              </a:rPr>
              <a:t>4. Các trường hợp bồi thường thiệt hại cụ thể</a:t>
            </a:r>
          </a:p>
          <a:p>
            <a:pPr marL="514350" indent="6350"/>
            <a:r>
              <a:rPr lang="en-US" sz="2800" smtClean="0">
                <a:solidFill>
                  <a:srgbClr val="FF0000"/>
                </a:solidFill>
                <a:latin typeface="Times New Roman" pitchFamily="18" charset="0"/>
                <a:cs typeface="Times New Roman" pitchFamily="18" charset="0"/>
              </a:rPr>
              <a:t>Xem 14 trường hợp quy định từ Điều 594 đến Điều 608 Bộ luật dân sự năm 2015</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3970318"/>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GDDS, NVDS</a:t>
            </a:r>
          </a:p>
          <a:p>
            <a:pPr algn="just"/>
            <a:r>
              <a:rPr lang="en-US" sz="2800" b="1" smtClean="0">
                <a:latin typeface="Times New Roman" pitchFamily="18" charset="0"/>
                <a:cs typeface="Times New Roman" pitchFamily="18" charset="0"/>
              </a:rPr>
              <a:t>Giao dịch dân sự:  </a:t>
            </a:r>
            <a:r>
              <a:rPr lang="en-US" sz="2800" smtClean="0">
                <a:latin typeface="Times New Roman" pitchFamily="18" charset="0"/>
                <a:cs typeface="Times New Roman" pitchFamily="18" charset="0"/>
              </a:rPr>
              <a:t>là </a:t>
            </a:r>
            <a:r>
              <a:rPr lang="en-US" sz="2800" smtClean="0">
                <a:solidFill>
                  <a:srgbClr val="FF0000"/>
                </a:solidFill>
                <a:latin typeface="Times New Roman" pitchFamily="18" charset="0"/>
                <a:cs typeface="Times New Roman" pitchFamily="18" charset="0"/>
              </a:rPr>
              <a:t>hợp đồng hoặc hành vi pháp lý đơn phương </a:t>
            </a:r>
            <a:r>
              <a:rPr lang="en-US" sz="2800" smtClean="0">
                <a:latin typeface="Times New Roman" pitchFamily="18" charset="0"/>
                <a:cs typeface="Times New Roman" pitchFamily="18" charset="0"/>
              </a:rPr>
              <a:t>làm phát sinh, thay đổi hoặc chấm dứt quyền, nghĩa vụ dân sự                                .                       </a:t>
            </a:r>
            <a:br>
              <a:rPr lang="en-US" sz="2800" smtClean="0">
                <a:latin typeface="Times New Roman" pitchFamily="18" charset="0"/>
                <a:cs typeface="Times New Roman" pitchFamily="18" charset="0"/>
              </a:rPr>
            </a:br>
            <a:r>
              <a:rPr lang="en-US" sz="2800" smtClean="0">
                <a:latin typeface="Times New Roman" pitchFamily="18" charset="0"/>
                <a:cs typeface="Times New Roman" pitchFamily="18" charset="0"/>
              </a:rPr>
              <a:t>Có hai loại GDDS là </a:t>
            </a:r>
            <a:r>
              <a:rPr lang="en-US" sz="2800" smtClean="0">
                <a:solidFill>
                  <a:srgbClr val="FF0000"/>
                </a:solidFill>
                <a:latin typeface="Times New Roman" pitchFamily="18" charset="0"/>
                <a:cs typeface="Times New Roman" pitchFamily="18" charset="0"/>
              </a:rPr>
              <a:t>hành vi pháp lý đơn phương </a:t>
            </a:r>
            <a:r>
              <a:rPr lang="en-US" sz="2800" i="1" smtClean="0">
                <a:latin typeface="Times New Roman" pitchFamily="18" charset="0"/>
                <a:cs typeface="Times New Roman" pitchFamily="18" charset="0"/>
              </a:rPr>
              <a:t>(hậu quả pháp lý chỉ phụ thuộc vào ý chỉ của một bên chủ thể)</a:t>
            </a:r>
            <a:r>
              <a:rPr lang="en-US" sz="2800" smtClean="0">
                <a:solidFill>
                  <a:srgbClr val="FF0000"/>
                </a:solidFill>
                <a:latin typeface="Times New Roman" pitchFamily="18" charset="0"/>
                <a:cs typeface="Times New Roman" pitchFamily="18" charset="0"/>
              </a:rPr>
              <a:t> và hợp đồng </a:t>
            </a:r>
            <a:r>
              <a:rPr lang="en-US" sz="2800" i="1" smtClean="0">
                <a:latin typeface="Times New Roman" pitchFamily="18" charset="0"/>
                <a:cs typeface="Times New Roman" pitchFamily="18" charset="0"/>
              </a:rPr>
              <a:t>(hậu quả pháp lý phụ thuộc vào sự thống nhất ý chí của ít nhất là hai bên)</a:t>
            </a:r>
            <a:endParaRPr lang="en-US" sz="2800" b="1" i="1" smtClean="0">
              <a:latin typeface="Times New Roman" pitchFamily="18" charset="0"/>
              <a:cs typeface="Times New Roman" pitchFamily="18" charset="0"/>
            </a:endParaRPr>
          </a:p>
          <a:p>
            <a:pPr marL="514350" indent="-514350"/>
            <a:endParaRPr lang="en-US" sz="2800" b="1" smtClean="0">
              <a:latin typeface="Times New Roman" pitchFamily="18" charset="0"/>
              <a:cs typeface="Times New Roman" pitchFamily="18" charset="0"/>
            </a:endParaRPr>
          </a:p>
        </p:txBody>
      </p:sp>
      <p:pic>
        <p:nvPicPr>
          <p:cNvPr id="4" name="Picture 3" descr="5.jpg"/>
          <p:cNvPicPr>
            <a:picLocks noChangeAspect="1"/>
          </p:cNvPicPr>
          <p:nvPr/>
        </p:nvPicPr>
        <p:blipFill>
          <a:blip r:embed="rId2"/>
          <a:stretch>
            <a:fillRect/>
          </a:stretch>
        </p:blipFill>
        <p:spPr>
          <a:xfrm>
            <a:off x="7162800" y="457200"/>
            <a:ext cx="1625600" cy="1219200"/>
          </a:xfrm>
          <a:prstGeom prst="rect">
            <a:avLst/>
          </a:prstGeom>
        </p:spPr>
      </p:pic>
      <p:pic>
        <p:nvPicPr>
          <p:cNvPr id="5" name="Picture 4" descr="7.jpg"/>
          <p:cNvPicPr>
            <a:picLocks noChangeAspect="1"/>
          </p:cNvPicPr>
          <p:nvPr/>
        </p:nvPicPr>
        <p:blipFill>
          <a:blip r:embed="rId3"/>
          <a:stretch>
            <a:fillRect/>
          </a:stretch>
        </p:blipFill>
        <p:spPr>
          <a:xfrm>
            <a:off x="3124200" y="4800600"/>
            <a:ext cx="3429000" cy="167948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4585871"/>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GDDS, NVDS</a:t>
            </a:r>
          </a:p>
          <a:p>
            <a:pPr algn="just"/>
            <a:r>
              <a:rPr lang="en-US" sz="2400" b="1" i="1" smtClean="0">
                <a:latin typeface="Times New Roman" pitchFamily="18" charset="0"/>
                <a:cs typeface="Times New Roman" pitchFamily="18" charset="0"/>
              </a:rPr>
              <a:t/>
            </a:r>
            <a:br>
              <a:rPr lang="en-US" sz="2400" b="1" i="1" smtClean="0">
                <a:latin typeface="Times New Roman" pitchFamily="18" charset="0"/>
                <a:cs typeface="Times New Roman" pitchFamily="18" charset="0"/>
              </a:rPr>
            </a:br>
            <a:r>
              <a:rPr lang="en-US" sz="2400" b="1" i="1" smtClean="0">
                <a:latin typeface="Times New Roman" pitchFamily="18" charset="0"/>
                <a:cs typeface="Times New Roman" pitchFamily="18" charset="0"/>
              </a:rPr>
              <a:t>Điều 117. Điều kiện có hiệu lực của giao dịch dân sự</a:t>
            </a:r>
            <a:endParaRPr lang="en-US" sz="2400" i="1" smtClean="0">
              <a:latin typeface="Times New Roman" pitchFamily="18" charset="0"/>
              <a:cs typeface="Times New Roman" pitchFamily="18" charset="0"/>
            </a:endParaRPr>
          </a:p>
          <a:p>
            <a:pPr algn="just"/>
            <a:r>
              <a:rPr lang="en-US" sz="2400" i="1" smtClean="0">
                <a:latin typeface="Times New Roman" pitchFamily="18" charset="0"/>
                <a:cs typeface="Times New Roman" pitchFamily="18" charset="0"/>
              </a:rPr>
              <a:t>1. Giao dịch dân sự có hiệu lực khi có đủ các điều kiện sau đây:</a:t>
            </a:r>
          </a:p>
          <a:p>
            <a:pPr algn="just"/>
            <a:r>
              <a:rPr lang="en-US" sz="2400" i="1" smtClean="0">
                <a:latin typeface="Times New Roman" pitchFamily="18" charset="0"/>
                <a:cs typeface="Times New Roman" pitchFamily="18" charset="0"/>
              </a:rPr>
              <a:t>a) </a:t>
            </a:r>
            <a:r>
              <a:rPr lang="en-US" sz="2400" i="1" smtClean="0">
                <a:solidFill>
                  <a:srgbClr val="FF0000"/>
                </a:solidFill>
                <a:latin typeface="Times New Roman" pitchFamily="18" charset="0"/>
                <a:cs typeface="Times New Roman" pitchFamily="18" charset="0"/>
              </a:rPr>
              <a:t>Chủ thể có năng lực pháp luật dân sự, năng lực hành vi dân sự phù hợp</a:t>
            </a:r>
            <a:r>
              <a:rPr lang="en-US" sz="2400" i="1" smtClean="0">
                <a:latin typeface="Times New Roman" pitchFamily="18" charset="0"/>
                <a:cs typeface="Times New Roman" pitchFamily="18" charset="0"/>
              </a:rPr>
              <a:t> với giao dịch dân sự được xác lập;</a:t>
            </a:r>
          </a:p>
          <a:p>
            <a:pPr algn="just"/>
            <a:r>
              <a:rPr lang="en-US" sz="2400" i="1" smtClean="0">
                <a:latin typeface="Times New Roman" pitchFamily="18" charset="0"/>
                <a:cs typeface="Times New Roman" pitchFamily="18" charset="0"/>
              </a:rPr>
              <a:t>b) Chủ thể tham gia giao dịch dân sự </a:t>
            </a:r>
            <a:r>
              <a:rPr lang="en-US" sz="2400" i="1" smtClean="0">
                <a:solidFill>
                  <a:srgbClr val="FF0000"/>
                </a:solidFill>
                <a:latin typeface="Times New Roman" pitchFamily="18" charset="0"/>
                <a:cs typeface="Times New Roman" pitchFamily="18" charset="0"/>
              </a:rPr>
              <a:t>hoàn toàn tự nguyện</a:t>
            </a:r>
            <a:r>
              <a:rPr lang="en-US" sz="2400" i="1" smtClean="0">
                <a:latin typeface="Times New Roman" pitchFamily="18" charset="0"/>
                <a:cs typeface="Times New Roman" pitchFamily="18" charset="0"/>
              </a:rPr>
              <a:t>;</a:t>
            </a:r>
          </a:p>
          <a:p>
            <a:pPr algn="just"/>
            <a:r>
              <a:rPr lang="en-US" sz="2400" i="1" smtClean="0">
                <a:latin typeface="Times New Roman" pitchFamily="18" charset="0"/>
                <a:cs typeface="Times New Roman" pitchFamily="18" charset="0"/>
              </a:rPr>
              <a:t>c) </a:t>
            </a:r>
            <a:r>
              <a:rPr lang="en-US" sz="2400" i="1" smtClean="0">
                <a:solidFill>
                  <a:srgbClr val="FF0000"/>
                </a:solidFill>
                <a:latin typeface="Times New Roman" pitchFamily="18" charset="0"/>
                <a:cs typeface="Times New Roman" pitchFamily="18" charset="0"/>
              </a:rPr>
              <a:t>Mục đích và nội dung </a:t>
            </a:r>
            <a:r>
              <a:rPr lang="en-US" sz="2400" i="1" smtClean="0">
                <a:latin typeface="Times New Roman" pitchFamily="18" charset="0"/>
                <a:cs typeface="Times New Roman" pitchFamily="18" charset="0"/>
              </a:rPr>
              <a:t>của giao dịch dân sự </a:t>
            </a:r>
            <a:r>
              <a:rPr lang="en-US" sz="2400" i="1" smtClean="0">
                <a:solidFill>
                  <a:srgbClr val="FF0000"/>
                </a:solidFill>
                <a:latin typeface="Times New Roman" pitchFamily="18" charset="0"/>
                <a:cs typeface="Times New Roman" pitchFamily="18" charset="0"/>
              </a:rPr>
              <a:t>không vi phạm điều cấm của luật, không trái đạo đức xã hội</a:t>
            </a:r>
            <a:r>
              <a:rPr lang="en-US" sz="2400" i="1" smtClean="0">
                <a:latin typeface="Times New Roman" pitchFamily="18" charset="0"/>
                <a:cs typeface="Times New Roman" pitchFamily="18" charset="0"/>
              </a:rPr>
              <a:t>.</a:t>
            </a:r>
          </a:p>
          <a:p>
            <a:pPr algn="just"/>
            <a:r>
              <a:rPr lang="en-US" sz="2400" i="1" smtClean="0">
                <a:latin typeface="Times New Roman" pitchFamily="18" charset="0"/>
                <a:cs typeface="Times New Roman" pitchFamily="18" charset="0"/>
              </a:rPr>
              <a:t>2. </a:t>
            </a:r>
            <a:r>
              <a:rPr lang="en-US" sz="2400" i="1" smtClean="0">
                <a:solidFill>
                  <a:srgbClr val="FF0000"/>
                </a:solidFill>
                <a:latin typeface="Times New Roman" pitchFamily="18" charset="0"/>
                <a:cs typeface="Times New Roman" pitchFamily="18" charset="0"/>
              </a:rPr>
              <a:t>Hình thức </a:t>
            </a:r>
            <a:r>
              <a:rPr lang="en-US" sz="2400" i="1" smtClean="0">
                <a:latin typeface="Times New Roman" pitchFamily="18" charset="0"/>
                <a:cs typeface="Times New Roman" pitchFamily="18" charset="0"/>
              </a:rPr>
              <a:t>của giao dịch dân sự là điều kiện có hiệu lực của giao dịch dân sự trong trường hợp luật có quy định</a:t>
            </a:r>
            <a:endParaRPr lang="en-US" sz="2400" b="1" i="1" smtClean="0">
              <a:latin typeface="Times New Roman" pitchFamily="18" charset="0"/>
              <a:cs typeface="Times New Roman" pitchFamily="18" charset="0"/>
            </a:endParaRPr>
          </a:p>
        </p:txBody>
      </p:sp>
      <p:pic>
        <p:nvPicPr>
          <p:cNvPr id="4" name="Picture 3" descr="5.jpg"/>
          <p:cNvPicPr>
            <a:picLocks noChangeAspect="1"/>
          </p:cNvPicPr>
          <p:nvPr/>
        </p:nvPicPr>
        <p:blipFill>
          <a:blip r:embed="rId2"/>
          <a:stretch>
            <a:fillRect/>
          </a:stretch>
        </p:blipFill>
        <p:spPr>
          <a:xfrm>
            <a:off x="7162800" y="457200"/>
            <a:ext cx="1625600" cy="1219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4832092"/>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GDDS, NVDS</a:t>
            </a:r>
          </a:p>
          <a:p>
            <a:pPr algn="just"/>
            <a:r>
              <a:rPr lang="en-US" sz="2800" b="1" smtClean="0">
                <a:latin typeface="Times New Roman" pitchFamily="18" charset="0"/>
                <a:cs typeface="Times New Roman" pitchFamily="18" charset="0"/>
              </a:rPr>
              <a:t>Nghĩa vụ (obligationes): </a:t>
            </a:r>
            <a:r>
              <a:rPr lang="en-US" sz="2800" smtClean="0">
                <a:latin typeface="Times New Roman" pitchFamily="18" charset="0"/>
                <a:cs typeface="Times New Roman" pitchFamily="18" charset="0"/>
              </a:rPr>
              <a:t>xuất phát từ một nghiên cứu của một luật gia La Mã – Gaius. Các quyền hình thành từ việc người khác phải thực hiện một công việc</a:t>
            </a:r>
          </a:p>
          <a:p>
            <a:pPr algn="just"/>
            <a:r>
              <a:rPr lang="en-US" sz="2400" b="1" i="1" smtClean="0">
                <a:latin typeface="Times New Roman" pitchFamily="18" charset="0"/>
                <a:cs typeface="Times New Roman" pitchFamily="18" charset="0"/>
              </a:rPr>
              <a:t>Điều 274. Nghĩa vụ</a:t>
            </a:r>
            <a:endParaRPr lang="en-US" sz="2400" i="1" smtClean="0">
              <a:latin typeface="Times New Roman" pitchFamily="18" charset="0"/>
              <a:cs typeface="Times New Roman" pitchFamily="18" charset="0"/>
            </a:endParaRPr>
          </a:p>
          <a:p>
            <a:pPr algn="just"/>
            <a:r>
              <a:rPr lang="en-US" sz="2400" i="1" smtClean="0">
                <a:latin typeface="Times New Roman" pitchFamily="18" charset="0"/>
                <a:cs typeface="Times New Roman" pitchFamily="18" charset="0"/>
              </a:rPr>
              <a:t>Nghĩa vụ là việc mà theo đó, một hoặc nhiều chủ thể (sau đây gọi chung là bên có nghĩa vụ) </a:t>
            </a:r>
            <a:r>
              <a:rPr lang="en-US" sz="2400" i="1" smtClean="0">
                <a:solidFill>
                  <a:srgbClr val="FF0000"/>
                </a:solidFill>
                <a:latin typeface="Times New Roman" pitchFamily="18" charset="0"/>
                <a:cs typeface="Times New Roman" pitchFamily="18" charset="0"/>
              </a:rPr>
              <a:t>phải chuyển giao vật, chuyển giao quyền, trả tiền hoặc giấy tờ có giá, thực hiện công việc hoặc không được thực hiện công việc nhất định vì lợi ích </a:t>
            </a:r>
            <a:r>
              <a:rPr lang="en-US" sz="2400" i="1" smtClean="0">
                <a:latin typeface="Times New Roman" pitchFamily="18" charset="0"/>
                <a:cs typeface="Times New Roman" pitchFamily="18" charset="0"/>
              </a:rPr>
              <a:t>của một hoặc nhiều chủ thể khác (sau đây gọi chung là bên có quyền).</a:t>
            </a:r>
            <a:endParaRPr lang="en-US" sz="2400" i="1">
              <a:latin typeface="Times New Roman" pitchFamily="18" charset="0"/>
              <a:cs typeface="Times New Roman" pitchFamily="18" charset="0"/>
            </a:endParaRPr>
          </a:p>
        </p:txBody>
      </p:sp>
      <p:pic>
        <p:nvPicPr>
          <p:cNvPr id="4" name="Picture 3" descr="5.jpg"/>
          <p:cNvPicPr>
            <a:picLocks noChangeAspect="1"/>
          </p:cNvPicPr>
          <p:nvPr/>
        </p:nvPicPr>
        <p:blipFill>
          <a:blip r:embed="rId2"/>
          <a:stretch>
            <a:fillRect/>
          </a:stretch>
        </p:blipFill>
        <p:spPr>
          <a:xfrm>
            <a:off x="7162800" y="457200"/>
            <a:ext cx="1625600" cy="1219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523220"/>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GDDS, NVDS</a:t>
            </a:r>
          </a:p>
        </p:txBody>
      </p:sp>
      <p:sp>
        <p:nvSpPr>
          <p:cNvPr id="5" name="TextBox 4"/>
          <p:cNvSpPr txBox="1"/>
          <p:nvPr/>
        </p:nvSpPr>
        <p:spPr>
          <a:xfrm>
            <a:off x="990600" y="1772483"/>
            <a:ext cx="7848600" cy="4247317"/>
          </a:xfrm>
          <a:prstGeom prst="rect">
            <a:avLst/>
          </a:prstGeom>
          <a:noFill/>
        </p:spPr>
        <p:txBody>
          <a:bodyPr wrap="square" rtlCol="0">
            <a:spAutoFit/>
          </a:bodyPr>
          <a:lstStyle/>
          <a:p>
            <a:pPr algn="just"/>
            <a:r>
              <a:rPr lang="en-US" sz="2800" b="1" i="1" smtClean="0">
                <a:latin typeface="Times New Roman" pitchFamily="18" charset="0"/>
                <a:cs typeface="Times New Roman" pitchFamily="18" charset="0"/>
              </a:rPr>
              <a:t>Điều 275. Căn cứ phát sinh nghĩa vụ</a:t>
            </a:r>
            <a:endParaRPr lang="en-US" sz="2800" i="1" smtClean="0">
              <a:latin typeface="Times New Roman" pitchFamily="18" charset="0"/>
              <a:cs typeface="Times New Roman" pitchFamily="18" charset="0"/>
            </a:endParaRPr>
          </a:p>
          <a:p>
            <a:pPr algn="just"/>
            <a:r>
              <a:rPr lang="en-US" sz="2800" i="1" smtClean="0">
                <a:latin typeface="Times New Roman" pitchFamily="18" charset="0"/>
                <a:cs typeface="Times New Roman" pitchFamily="18" charset="0"/>
              </a:rPr>
              <a:t>Nghĩa vụ phát sinh từ căn cứ sau đây:</a:t>
            </a:r>
          </a:p>
          <a:p>
            <a:pPr algn="just"/>
            <a:r>
              <a:rPr lang="en-US" sz="2800" i="1" smtClean="0">
                <a:latin typeface="Times New Roman" pitchFamily="18" charset="0"/>
                <a:cs typeface="Times New Roman" pitchFamily="18" charset="0"/>
              </a:rPr>
              <a:t>1. </a:t>
            </a:r>
            <a:r>
              <a:rPr lang="en-US" sz="2800" i="1" smtClean="0">
                <a:solidFill>
                  <a:srgbClr val="FF0000"/>
                </a:solidFill>
                <a:latin typeface="Times New Roman" pitchFamily="18" charset="0"/>
                <a:cs typeface="Times New Roman" pitchFamily="18" charset="0"/>
              </a:rPr>
              <a:t>Hợp đồng.</a:t>
            </a:r>
          </a:p>
          <a:p>
            <a:pPr algn="just"/>
            <a:r>
              <a:rPr lang="en-US" sz="2800" i="1" smtClean="0">
                <a:latin typeface="Times New Roman" pitchFamily="18" charset="0"/>
                <a:cs typeface="Times New Roman" pitchFamily="18" charset="0"/>
              </a:rPr>
              <a:t>2. </a:t>
            </a:r>
            <a:r>
              <a:rPr lang="en-US" sz="2800" i="1" smtClean="0">
                <a:solidFill>
                  <a:srgbClr val="FF0000"/>
                </a:solidFill>
                <a:latin typeface="Times New Roman" pitchFamily="18" charset="0"/>
                <a:cs typeface="Times New Roman" pitchFamily="18" charset="0"/>
              </a:rPr>
              <a:t>Hành vi pháp lý đơn phương.</a:t>
            </a:r>
          </a:p>
          <a:p>
            <a:pPr algn="just"/>
            <a:r>
              <a:rPr lang="en-US" sz="2800" i="1" smtClean="0">
                <a:latin typeface="Times New Roman" pitchFamily="18" charset="0"/>
                <a:cs typeface="Times New Roman" pitchFamily="18" charset="0"/>
              </a:rPr>
              <a:t>3. </a:t>
            </a:r>
            <a:r>
              <a:rPr lang="en-US" sz="2800" i="1" smtClean="0">
                <a:solidFill>
                  <a:srgbClr val="FF0000"/>
                </a:solidFill>
                <a:latin typeface="Times New Roman" pitchFamily="18" charset="0"/>
                <a:cs typeface="Times New Roman" pitchFamily="18" charset="0"/>
              </a:rPr>
              <a:t>Thực hiện công việc không có ủy quyền.</a:t>
            </a:r>
          </a:p>
          <a:p>
            <a:pPr algn="just"/>
            <a:r>
              <a:rPr lang="en-US" sz="2800" i="1" smtClean="0">
                <a:latin typeface="Times New Roman" pitchFamily="18" charset="0"/>
                <a:cs typeface="Times New Roman" pitchFamily="18" charset="0"/>
              </a:rPr>
              <a:t>4. Chiếm hữu, sử dụng tài sản hoặc được lợi về tài sản </a:t>
            </a:r>
            <a:r>
              <a:rPr lang="en-US" sz="2800" i="1" smtClean="0">
                <a:solidFill>
                  <a:srgbClr val="FF0000"/>
                </a:solidFill>
                <a:latin typeface="Times New Roman" pitchFamily="18" charset="0"/>
                <a:cs typeface="Times New Roman" pitchFamily="18" charset="0"/>
              </a:rPr>
              <a:t>không có căn cứ pháp luật.</a:t>
            </a:r>
          </a:p>
          <a:p>
            <a:pPr algn="just"/>
            <a:r>
              <a:rPr lang="en-US" sz="2800" i="1" smtClean="0">
                <a:latin typeface="Times New Roman" pitchFamily="18" charset="0"/>
                <a:cs typeface="Times New Roman" pitchFamily="18" charset="0"/>
              </a:rPr>
              <a:t>5. </a:t>
            </a:r>
            <a:r>
              <a:rPr lang="en-US" sz="2800" i="1" smtClean="0">
                <a:solidFill>
                  <a:srgbClr val="FF0000"/>
                </a:solidFill>
                <a:latin typeface="Times New Roman" pitchFamily="18" charset="0"/>
                <a:cs typeface="Times New Roman" pitchFamily="18" charset="0"/>
              </a:rPr>
              <a:t>Gây thiệt hại do hành vi trái pháp luật</a:t>
            </a:r>
            <a:r>
              <a:rPr lang="en-US" sz="2800" i="1" smtClean="0">
                <a:latin typeface="Times New Roman" pitchFamily="18" charset="0"/>
                <a:cs typeface="Times New Roman" pitchFamily="18" charset="0"/>
              </a:rPr>
              <a:t>.</a:t>
            </a:r>
          </a:p>
          <a:p>
            <a:pPr algn="just"/>
            <a:r>
              <a:rPr lang="en-US" sz="2800" i="1" smtClean="0">
                <a:latin typeface="Times New Roman" pitchFamily="18" charset="0"/>
                <a:cs typeface="Times New Roman" pitchFamily="18" charset="0"/>
              </a:rPr>
              <a:t>6. Căn cứ khác do pháp luật quy định.</a:t>
            </a:r>
          </a:p>
          <a:p>
            <a:pPr marL="342900" indent="-342900"/>
            <a:endParaRPr lang="en-US"/>
          </a:p>
        </p:txBody>
      </p:sp>
      <p:pic>
        <p:nvPicPr>
          <p:cNvPr id="6" name="Picture 5" descr="5.jpg"/>
          <p:cNvPicPr>
            <a:picLocks noChangeAspect="1"/>
          </p:cNvPicPr>
          <p:nvPr/>
        </p:nvPicPr>
        <p:blipFill>
          <a:blip r:embed="rId2"/>
          <a:stretch>
            <a:fillRect/>
          </a:stretch>
        </p:blipFill>
        <p:spPr>
          <a:xfrm>
            <a:off x="7162800" y="457200"/>
            <a:ext cx="1625600" cy="1219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6553200" cy="990600"/>
          </a:xfrm>
        </p:spPr>
        <p:txBody>
          <a:bodyPr>
            <a:noAutofit/>
          </a:bodyPr>
          <a:lstStyle/>
          <a:p>
            <a:pPr marL="457200" lvl="0" indent="0" algn="just">
              <a:buNone/>
            </a:pPr>
            <a:r>
              <a:rPr lang="en-US" sz="2600" b="1" smtClean="0">
                <a:latin typeface="Times New Roman" pitchFamily="18" charset="0"/>
                <a:cs typeface="Times New Roman" pitchFamily="18" charset="0"/>
              </a:rPr>
              <a:t>A.Luật Dân sự</a:t>
            </a:r>
          </a:p>
          <a:p>
            <a:pPr marL="571500" lvl="0" indent="-571500" algn="just">
              <a:buNone/>
            </a:pPr>
            <a:r>
              <a:rPr lang="en-US" sz="2600" b="1" smtClean="0">
                <a:latin typeface="Times New Roman" pitchFamily="18" charset="0"/>
                <a:cs typeface="Times New Roman" pitchFamily="18" charset="0"/>
              </a:rPr>
              <a:t>IV. Nghĩa vụ dân sự và hợp đồng dân sự</a:t>
            </a:r>
            <a:endParaRPr lang="en-US" sz="2600" b="1">
              <a:latin typeface="Times New Roman" pitchFamily="18" charset="0"/>
              <a:cs typeface="Times New Roman" pitchFamily="18" charset="0"/>
            </a:endParaRPr>
          </a:p>
        </p:txBody>
      </p:sp>
      <p:sp>
        <p:nvSpPr>
          <p:cNvPr id="7" name="TextBox 6"/>
          <p:cNvSpPr txBox="1"/>
          <p:nvPr/>
        </p:nvSpPr>
        <p:spPr>
          <a:xfrm>
            <a:off x="914400" y="1219200"/>
            <a:ext cx="7924800" cy="954107"/>
          </a:xfrm>
          <a:prstGeom prst="rect">
            <a:avLst/>
          </a:prstGeom>
          <a:noFill/>
        </p:spPr>
        <p:txBody>
          <a:bodyPr wrap="square" rtlCol="0">
            <a:spAutoFit/>
          </a:bodyPr>
          <a:lstStyle/>
          <a:p>
            <a:pPr marL="514350" indent="-514350">
              <a:buAutoNum type="arabicPeriod"/>
            </a:pPr>
            <a:r>
              <a:rPr lang="en-US" sz="2800" b="1" smtClean="0">
                <a:latin typeface="Times New Roman" pitchFamily="18" charset="0"/>
                <a:cs typeface="Times New Roman" pitchFamily="18" charset="0"/>
              </a:rPr>
              <a:t>Khái quát chung về GDDS, NVDS</a:t>
            </a:r>
          </a:p>
          <a:p>
            <a:pPr marL="514350" indent="-514350"/>
            <a:r>
              <a:rPr lang="en-US" sz="2800" b="1" smtClean="0">
                <a:latin typeface="Times New Roman" pitchFamily="18" charset="0"/>
                <a:cs typeface="Times New Roman" pitchFamily="18" charset="0"/>
              </a:rPr>
              <a:t>Quan hệ nghĩa vụ</a:t>
            </a:r>
          </a:p>
        </p:txBody>
      </p:sp>
      <p:graphicFrame>
        <p:nvGraphicFramePr>
          <p:cNvPr id="6" name="Diagram 5"/>
          <p:cNvGraphicFramePr/>
          <p:nvPr/>
        </p:nvGraphicFramePr>
        <p:xfrm>
          <a:off x="838200" y="23368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5.jpg"/>
          <p:cNvPicPr>
            <a:picLocks noChangeAspect="1"/>
          </p:cNvPicPr>
          <p:nvPr/>
        </p:nvPicPr>
        <p:blipFill>
          <a:blip r:embed="rId7"/>
          <a:stretch>
            <a:fillRect/>
          </a:stretch>
        </p:blipFill>
        <p:spPr>
          <a:xfrm>
            <a:off x="7162800" y="457200"/>
            <a:ext cx="1625600" cy="1219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838200" y="1503680"/>
          <a:ext cx="8153400" cy="5049520"/>
        </p:xfrm>
        <a:graphic>
          <a:graphicData uri="http://schemas.openxmlformats.org/drawingml/2006/table">
            <a:tbl>
              <a:tblPr firstRow="1" bandRow="1">
                <a:tableStyleId>{5C22544A-7EE6-4342-B048-85BDC9FD1C3A}</a:tableStyleId>
              </a:tblPr>
              <a:tblGrid>
                <a:gridCol w="2717800"/>
                <a:gridCol w="2717800"/>
                <a:gridCol w="2717800"/>
              </a:tblGrid>
              <a:tr h="812800">
                <a:tc>
                  <a:txBody>
                    <a:bodyPr/>
                    <a:lstStyle/>
                    <a:p>
                      <a:pPr algn="ctr"/>
                      <a:r>
                        <a:rPr lang="en-US" smtClean="0">
                          <a:latin typeface="Times New Roman" pitchFamily="18" charset="0"/>
                          <a:cs typeface="Times New Roman" pitchFamily="18" charset="0"/>
                        </a:rPr>
                        <a:t>SO SÁNH</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QUAN</a:t>
                      </a:r>
                      <a:r>
                        <a:rPr lang="en-US" baseline="0" smtClean="0">
                          <a:latin typeface="Times New Roman" pitchFamily="18" charset="0"/>
                          <a:cs typeface="Times New Roman" pitchFamily="18" charset="0"/>
                        </a:rPr>
                        <a:t> HỆ SỞ HỮU</a:t>
                      </a:r>
                      <a:endParaRPr lang="en-US">
                        <a:latin typeface="Times New Roman" pitchFamily="18" charset="0"/>
                        <a:cs typeface="Times New Roman" pitchFamily="18" charset="0"/>
                      </a:endParaRPr>
                    </a:p>
                  </a:txBody>
                  <a:tcPr/>
                </a:tc>
                <a:tc>
                  <a:txBody>
                    <a:bodyPr/>
                    <a:lstStyle/>
                    <a:p>
                      <a:pPr algn="ctr"/>
                      <a:r>
                        <a:rPr lang="en-US" smtClean="0">
                          <a:latin typeface="Times New Roman" pitchFamily="18" charset="0"/>
                          <a:cs typeface="Times New Roman" pitchFamily="18" charset="0"/>
                        </a:rPr>
                        <a:t>QUAN HỆ</a:t>
                      </a:r>
                      <a:r>
                        <a:rPr lang="en-US" baseline="0" smtClean="0">
                          <a:latin typeface="Times New Roman" pitchFamily="18" charset="0"/>
                          <a:cs typeface="Times New Roman" pitchFamily="18" charset="0"/>
                        </a:rPr>
                        <a:t> NGHĨA VỤ</a:t>
                      </a:r>
                      <a:endParaRPr lang="en-US">
                        <a:latin typeface="Times New Roman" pitchFamily="18" charset="0"/>
                        <a:cs typeface="Times New Roman" pitchFamily="18" charset="0"/>
                      </a:endParaRPr>
                    </a:p>
                  </a:txBody>
                  <a:tcPr/>
                </a:tc>
              </a:tr>
              <a:tr h="812800">
                <a:tc>
                  <a:txBody>
                    <a:bodyPr/>
                    <a:lstStyle/>
                    <a:p>
                      <a:r>
                        <a:rPr lang="en-US" sz="2000" b="1" smtClean="0">
                          <a:latin typeface="Times New Roman" pitchFamily="18" charset="0"/>
                          <a:cs typeface="Times New Roman" pitchFamily="18" charset="0"/>
                        </a:rPr>
                        <a:t>CHỦ</a:t>
                      </a:r>
                      <a:r>
                        <a:rPr lang="en-US" sz="2000" b="1" baseline="0" smtClean="0">
                          <a:latin typeface="Times New Roman" pitchFamily="18" charset="0"/>
                          <a:cs typeface="Times New Roman" pitchFamily="18" charset="0"/>
                        </a:rPr>
                        <a:t> THỂ</a:t>
                      </a:r>
                      <a:endParaRPr lang="en-US" sz="2000" b="1">
                        <a:latin typeface="Times New Roman" pitchFamily="18" charset="0"/>
                        <a:cs typeface="Times New Roman" pitchFamily="18" charset="0"/>
                      </a:endParaRPr>
                    </a:p>
                  </a:txBody>
                  <a:tcPr/>
                </a:tc>
                <a:tc>
                  <a:txBody>
                    <a:bodyPr/>
                    <a:lstStyle/>
                    <a:p>
                      <a:pPr algn="just"/>
                      <a:r>
                        <a:rPr lang="en-US" sz="2000" smtClean="0">
                          <a:latin typeface="Times New Roman" pitchFamily="18" charset="0"/>
                          <a:cs typeface="Times New Roman" pitchFamily="18" charset="0"/>
                        </a:rPr>
                        <a:t>Cá</a:t>
                      </a:r>
                      <a:r>
                        <a:rPr lang="en-US" sz="2000" baseline="0" smtClean="0">
                          <a:latin typeface="Times New Roman" pitchFamily="18" charset="0"/>
                          <a:cs typeface="Times New Roman" pitchFamily="18" charset="0"/>
                        </a:rPr>
                        <a:t> nhân, pháp nhân, hộ gia đình, tổ hợp tác và các tổ chức khác không có tư cách pháp nhân</a:t>
                      </a:r>
                      <a:endParaRPr lang="en-US" sz="2000">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Bên</a:t>
                      </a:r>
                      <a:r>
                        <a:rPr lang="en-US" sz="2000" baseline="0" smtClean="0">
                          <a:latin typeface="Times New Roman" pitchFamily="18" charset="0"/>
                          <a:cs typeface="Times New Roman" pitchFamily="18" charset="0"/>
                        </a:rPr>
                        <a:t> có quyền</a:t>
                      </a:r>
                    </a:p>
                    <a:p>
                      <a:r>
                        <a:rPr lang="en-US" sz="2000" baseline="0" smtClean="0">
                          <a:latin typeface="Times New Roman" pitchFamily="18" charset="0"/>
                          <a:cs typeface="Times New Roman" pitchFamily="18" charset="0"/>
                        </a:rPr>
                        <a:t>Bên có nghĩa vụ</a:t>
                      </a:r>
                      <a:endParaRPr lang="en-US" sz="2000">
                        <a:latin typeface="Times New Roman" pitchFamily="18" charset="0"/>
                        <a:cs typeface="Times New Roman" pitchFamily="18" charset="0"/>
                      </a:endParaRPr>
                    </a:p>
                  </a:txBody>
                  <a:tcPr/>
                </a:tc>
              </a:tr>
              <a:tr h="812800">
                <a:tc>
                  <a:txBody>
                    <a:bodyPr/>
                    <a:lstStyle/>
                    <a:p>
                      <a:r>
                        <a:rPr lang="en-US" sz="2000" b="1" smtClean="0">
                          <a:latin typeface="Times New Roman" pitchFamily="18" charset="0"/>
                          <a:cs typeface="Times New Roman" pitchFamily="18" charset="0"/>
                        </a:rPr>
                        <a:t>KHÁCH</a:t>
                      </a:r>
                      <a:r>
                        <a:rPr lang="en-US" sz="2000" b="1" baseline="0" smtClean="0">
                          <a:latin typeface="Times New Roman" pitchFamily="18" charset="0"/>
                          <a:cs typeface="Times New Roman" pitchFamily="18" charset="0"/>
                        </a:rPr>
                        <a:t> THỂ</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Tài</a:t>
                      </a:r>
                      <a:r>
                        <a:rPr lang="en-US" sz="2000" baseline="0" smtClean="0">
                          <a:latin typeface="Times New Roman" pitchFamily="18" charset="0"/>
                          <a:cs typeface="Times New Roman" pitchFamily="18" charset="0"/>
                        </a:rPr>
                        <a:t> sản</a:t>
                      </a:r>
                      <a:endParaRPr lang="en-US" sz="2000">
                        <a:latin typeface="Times New Roman" pitchFamily="18" charset="0"/>
                        <a:cs typeface="Times New Roman" pitchFamily="18" charset="0"/>
                      </a:endParaRPr>
                    </a:p>
                  </a:txBody>
                  <a:tcPr/>
                </a:tc>
                <a:tc>
                  <a:txBody>
                    <a:bodyPr/>
                    <a:lstStyle/>
                    <a:p>
                      <a:pPr algn="just"/>
                      <a:r>
                        <a:rPr lang="en-US" sz="2000" smtClean="0">
                          <a:latin typeface="Times New Roman" pitchFamily="18" charset="0"/>
                          <a:cs typeface="Times New Roman" pitchFamily="18" charset="0"/>
                        </a:rPr>
                        <a:t>Hành</a:t>
                      </a:r>
                      <a:r>
                        <a:rPr lang="en-US" sz="2000" baseline="0" smtClean="0">
                          <a:latin typeface="Times New Roman" pitchFamily="18" charset="0"/>
                          <a:cs typeface="Times New Roman" pitchFamily="18" charset="0"/>
                        </a:rPr>
                        <a:t> vi: </a:t>
                      </a:r>
                      <a:r>
                        <a:rPr lang="en-US" sz="2000" i="0" smtClean="0">
                          <a:solidFill>
                            <a:schemeClr val="tx1"/>
                          </a:solidFill>
                          <a:latin typeface="Times New Roman" pitchFamily="18" charset="0"/>
                          <a:cs typeface="Times New Roman" pitchFamily="18" charset="0"/>
                        </a:rPr>
                        <a:t>chuyển giao vật, chuyển giao quyền, trả tiền hoặc giấy tờ có giá, thực hiện công việc hoặc không được thực hiện công việc nhất định </a:t>
                      </a:r>
                      <a:endParaRPr lang="en-US" sz="2000" i="0">
                        <a:solidFill>
                          <a:schemeClr val="tx1"/>
                        </a:solidFill>
                        <a:latin typeface="Times New Roman" pitchFamily="18" charset="0"/>
                        <a:cs typeface="Times New Roman" pitchFamily="18" charset="0"/>
                      </a:endParaRPr>
                    </a:p>
                  </a:txBody>
                  <a:tcPr/>
                </a:tc>
              </a:tr>
              <a:tr h="812800">
                <a:tc>
                  <a:txBody>
                    <a:bodyPr/>
                    <a:lstStyle/>
                    <a:p>
                      <a:r>
                        <a:rPr lang="en-US" sz="2000" b="1" smtClean="0">
                          <a:latin typeface="Times New Roman" pitchFamily="18" charset="0"/>
                          <a:cs typeface="Times New Roman" pitchFamily="18" charset="0"/>
                        </a:rPr>
                        <a:t>NỘI</a:t>
                      </a:r>
                      <a:r>
                        <a:rPr lang="en-US" sz="2000" b="1" baseline="0" smtClean="0">
                          <a:latin typeface="Times New Roman" pitchFamily="18" charset="0"/>
                          <a:cs typeface="Times New Roman" pitchFamily="18" charset="0"/>
                        </a:rPr>
                        <a:t> DUNG</a:t>
                      </a:r>
                      <a:endParaRPr lang="en-US" sz="2000" b="1">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 sở</a:t>
                      </a:r>
                      <a:r>
                        <a:rPr lang="en-US" sz="2000" baseline="0" smtClean="0">
                          <a:latin typeface="Times New Roman" pitchFamily="18" charset="0"/>
                          <a:cs typeface="Times New Roman" pitchFamily="18" charset="0"/>
                        </a:rPr>
                        <a:t> hữu: quyền chiếm hữu, quyền sử dụng, quyền định đoạt</a:t>
                      </a:r>
                      <a:endParaRPr lang="en-US" sz="2000">
                        <a:latin typeface="Times New Roman" pitchFamily="18" charset="0"/>
                        <a:cs typeface="Times New Roman" pitchFamily="18" charset="0"/>
                      </a:endParaRPr>
                    </a:p>
                  </a:txBody>
                  <a:tcPr/>
                </a:tc>
                <a:tc>
                  <a:txBody>
                    <a:bodyPr/>
                    <a:lstStyle/>
                    <a:p>
                      <a:r>
                        <a:rPr lang="en-US" sz="2000" smtClean="0">
                          <a:latin typeface="Times New Roman" pitchFamily="18" charset="0"/>
                          <a:cs typeface="Times New Roman" pitchFamily="18" charset="0"/>
                        </a:rPr>
                        <a:t>Quyền</a:t>
                      </a:r>
                      <a:r>
                        <a:rPr lang="en-US" sz="2000" baseline="0" smtClean="0">
                          <a:latin typeface="Times New Roman" pitchFamily="18" charset="0"/>
                          <a:cs typeface="Times New Roman" pitchFamily="18" charset="0"/>
                        </a:rPr>
                        <a:t> của bên có quyền</a:t>
                      </a:r>
                    </a:p>
                    <a:p>
                      <a:r>
                        <a:rPr lang="en-US" sz="2000" baseline="0" smtClean="0">
                          <a:latin typeface="Times New Roman" pitchFamily="18" charset="0"/>
                          <a:cs typeface="Times New Roman" pitchFamily="18" charset="0"/>
                        </a:rPr>
                        <a:t>Nghĩa vụ của bên có nghĩa vụ</a:t>
                      </a:r>
                      <a:endParaRPr lang="en-US" sz="2000">
                        <a:latin typeface="Times New Roman" pitchFamily="18" charset="0"/>
                        <a:cs typeface="Times New Roman" pitchFamily="18" charset="0"/>
                      </a:endParaRPr>
                    </a:p>
                  </a:txBody>
                  <a:tcPr/>
                </a:tc>
              </a:tr>
            </a:tbl>
          </a:graphicData>
        </a:graphic>
      </p:graphicFrame>
      <p:pic>
        <p:nvPicPr>
          <p:cNvPr id="10" name="Picture 9" descr="1.jpg"/>
          <p:cNvPicPr>
            <a:picLocks noChangeAspect="1"/>
          </p:cNvPicPr>
          <p:nvPr/>
        </p:nvPicPr>
        <p:blipFill>
          <a:blip r:embed="rId2"/>
          <a:stretch>
            <a:fillRect/>
          </a:stretch>
        </p:blipFill>
        <p:spPr>
          <a:xfrm>
            <a:off x="3657600" y="304800"/>
            <a:ext cx="2590800" cy="1143000"/>
          </a:xfrm>
          <a:prstGeom prst="rect">
            <a:avLst/>
          </a:prstGeom>
        </p:spPr>
      </p:pic>
      <p:pic>
        <p:nvPicPr>
          <p:cNvPr id="11" name="Picture 10" descr="8.jpg"/>
          <p:cNvPicPr>
            <a:picLocks noChangeAspect="1"/>
          </p:cNvPicPr>
          <p:nvPr/>
        </p:nvPicPr>
        <p:blipFill>
          <a:blip r:embed="rId3"/>
          <a:stretch>
            <a:fillRect/>
          </a:stretch>
        </p:blipFill>
        <p:spPr>
          <a:xfrm>
            <a:off x="6324600" y="381001"/>
            <a:ext cx="2514599" cy="1066799"/>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3869</TotalTime>
  <Words>3262</Words>
  <Application>Microsoft Office PowerPoint</Application>
  <PresentationFormat>On-screen Show (4:3)</PresentationFormat>
  <Paragraphs>256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Lucida Sans Unicode</vt:lpstr>
      <vt:lpstr>Times New Roman</vt:lpstr>
      <vt:lpstr>Verdana</vt:lpstr>
      <vt:lpstr>Wingdings</vt:lpstr>
      <vt:lpstr>Wingdings 2</vt:lpstr>
      <vt:lpstr>Wingdings 3</vt:lpstr>
      <vt:lpstr>Concourse</vt:lpstr>
      <vt:lpstr>PHÁP LUẬT ĐẠI CƯƠNG</vt:lpstr>
      <vt:lpstr>CHƯƠNG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HA - MINH - NINH</dc:creator>
  <cp:lastModifiedBy>Hieu Tran</cp:lastModifiedBy>
  <cp:revision>939</cp:revision>
  <dcterms:created xsi:type="dcterms:W3CDTF">2006-08-16T00:00:00Z</dcterms:created>
  <dcterms:modified xsi:type="dcterms:W3CDTF">2017-04-15T15:43:48Z</dcterms:modified>
</cp:coreProperties>
</file>