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720" r:id="rId1"/>
  </p:sldMasterIdLst>
  <p:notesMasterIdLst>
    <p:notesMasterId r:id="rId21"/>
  </p:notesMasterIdLst>
  <p:sldIdLst>
    <p:sldId id="256" r:id="rId2"/>
    <p:sldId id="258" r:id="rId3"/>
    <p:sldId id="259" r:id="rId4"/>
    <p:sldId id="260" r:id="rId5"/>
    <p:sldId id="261" r:id="rId6"/>
    <p:sldId id="262" r:id="rId7"/>
    <p:sldId id="263" r:id="rId8"/>
    <p:sldId id="264" r:id="rId9"/>
    <p:sldId id="274" r:id="rId10"/>
    <p:sldId id="265" r:id="rId11"/>
    <p:sldId id="266" r:id="rId12"/>
    <p:sldId id="267" r:id="rId13"/>
    <p:sldId id="275" r:id="rId14"/>
    <p:sldId id="269" r:id="rId15"/>
    <p:sldId id="268"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3" autoAdjust="0"/>
    <p:restoredTop sz="90847" autoAdjust="0"/>
  </p:normalViewPr>
  <p:slideViewPr>
    <p:cSldViewPr>
      <p:cViewPr varScale="1">
        <p:scale>
          <a:sx n="68" d="100"/>
          <a:sy n="68" d="100"/>
        </p:scale>
        <p:origin x="72" y="366"/>
      </p:cViewPr>
      <p:guideLst>
        <p:guide orient="horz" pos="2160"/>
        <p:guide pos="2880"/>
      </p:guideLst>
    </p:cSldViewPr>
  </p:slideViewPr>
  <p:outlineViewPr>
    <p:cViewPr>
      <p:scale>
        <a:sx n="33" d="100"/>
        <a:sy n="33" d="100"/>
      </p:scale>
      <p:origin x="0" y="1799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01CE59-388D-4C3A-BF8E-8F503E3A5DD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60C07F8-0818-4FC0-B21C-F938DECDA42A}">
      <dgm:prSet phldrT="[Text]"/>
      <dgm:spPr/>
      <dgm:t>
        <a:bodyPr/>
        <a:lstStyle/>
        <a:p>
          <a:r>
            <a:rPr lang="en-US">
              <a:latin typeface="Times New Roman" pitchFamily="18" charset="0"/>
              <a:cs typeface="Times New Roman" pitchFamily="18" charset="0"/>
            </a:rPr>
            <a:t>Vụ việc dân sự</a:t>
          </a:r>
        </a:p>
        <a:p>
          <a:r>
            <a:rPr lang="en-US">
              <a:solidFill>
                <a:srgbClr val="FF0000"/>
              </a:solidFill>
              <a:latin typeface="Times New Roman" pitchFamily="18" charset="0"/>
              <a:cs typeface="Times New Roman" pitchFamily="18" charset="0"/>
            </a:rPr>
            <a:t>civil cases and matters</a:t>
          </a:r>
        </a:p>
      </dgm:t>
    </dgm:pt>
    <dgm:pt modelId="{7FB994B7-DB8D-4187-A38D-D7D2FF34FED2}" type="parTrans" cxnId="{750E8161-3943-49F1-B6B5-2FB8AD93425C}">
      <dgm:prSet/>
      <dgm:spPr/>
      <dgm:t>
        <a:bodyPr/>
        <a:lstStyle/>
        <a:p>
          <a:endParaRPr lang="en-US">
            <a:latin typeface="Times New Roman" pitchFamily="18" charset="0"/>
            <a:cs typeface="Times New Roman" pitchFamily="18" charset="0"/>
          </a:endParaRPr>
        </a:p>
      </dgm:t>
    </dgm:pt>
    <dgm:pt modelId="{857DA2D5-B84F-413C-B56A-DE0BD0390E8D}" type="sibTrans" cxnId="{750E8161-3943-49F1-B6B5-2FB8AD93425C}">
      <dgm:prSet/>
      <dgm:spPr/>
      <dgm:t>
        <a:bodyPr/>
        <a:lstStyle/>
        <a:p>
          <a:endParaRPr lang="en-US">
            <a:latin typeface="Times New Roman" pitchFamily="18" charset="0"/>
            <a:cs typeface="Times New Roman" pitchFamily="18" charset="0"/>
          </a:endParaRPr>
        </a:p>
      </dgm:t>
    </dgm:pt>
    <dgm:pt modelId="{C9C9C021-09BB-42CE-875D-D2F0D589DA88}">
      <dgm:prSet phldrT="[Text]"/>
      <dgm:spPr/>
      <dgm:t>
        <a:bodyPr/>
        <a:lstStyle/>
        <a:p>
          <a:r>
            <a:rPr lang="en-US">
              <a:latin typeface="Times New Roman" pitchFamily="18" charset="0"/>
              <a:cs typeface="Times New Roman" pitchFamily="18" charset="0"/>
            </a:rPr>
            <a:t>Vụ án dân sự </a:t>
          </a:r>
          <a:r>
            <a:rPr lang="en-US">
              <a:solidFill>
                <a:srgbClr val="FF0000"/>
              </a:solidFill>
              <a:latin typeface="Times New Roman" pitchFamily="18" charset="0"/>
              <a:cs typeface="Times New Roman" pitchFamily="18" charset="0"/>
            </a:rPr>
            <a:t>civil cases</a:t>
          </a:r>
        </a:p>
      </dgm:t>
    </dgm:pt>
    <dgm:pt modelId="{CE2E90B2-14B9-4371-B8C1-D2E083D4C69F}" type="parTrans" cxnId="{03DA8E16-A312-4A48-AE80-377EFEA81CF9}">
      <dgm:prSet/>
      <dgm:spPr/>
      <dgm:t>
        <a:bodyPr/>
        <a:lstStyle/>
        <a:p>
          <a:endParaRPr lang="en-US">
            <a:latin typeface="Times New Roman" pitchFamily="18" charset="0"/>
            <a:cs typeface="Times New Roman" pitchFamily="18" charset="0"/>
          </a:endParaRPr>
        </a:p>
      </dgm:t>
    </dgm:pt>
    <dgm:pt modelId="{D9D3122E-5AEB-4180-8097-300C4C8869F5}" type="sibTrans" cxnId="{03DA8E16-A312-4A48-AE80-377EFEA81CF9}">
      <dgm:prSet/>
      <dgm:spPr/>
      <dgm:t>
        <a:bodyPr/>
        <a:lstStyle/>
        <a:p>
          <a:endParaRPr lang="en-US">
            <a:latin typeface="Times New Roman" pitchFamily="18" charset="0"/>
            <a:cs typeface="Times New Roman" pitchFamily="18" charset="0"/>
          </a:endParaRPr>
        </a:p>
      </dgm:t>
    </dgm:pt>
    <dgm:pt modelId="{A1109BB1-1FB8-4D75-A623-A619644AF119}">
      <dgm:prSet phldrT="[Text]"/>
      <dgm:spPr/>
      <dgm:t>
        <a:bodyPr/>
        <a:lstStyle/>
        <a:p>
          <a:r>
            <a:rPr lang="en-US">
              <a:latin typeface="Times New Roman" pitchFamily="18" charset="0"/>
              <a:cs typeface="Times New Roman" pitchFamily="18" charset="0"/>
            </a:rPr>
            <a:t>Việc dân sự</a:t>
          </a:r>
        </a:p>
        <a:p>
          <a:r>
            <a:rPr lang="en-US">
              <a:solidFill>
                <a:srgbClr val="FF0000"/>
              </a:solidFill>
              <a:latin typeface="Times New Roman" pitchFamily="18" charset="0"/>
              <a:cs typeface="Times New Roman" pitchFamily="18" charset="0"/>
            </a:rPr>
            <a:t>civil matters</a:t>
          </a:r>
        </a:p>
      </dgm:t>
    </dgm:pt>
    <dgm:pt modelId="{477D30B5-9279-48F1-A17F-4F6C74302B15}" type="parTrans" cxnId="{855CEEFE-9EE0-45E3-AF35-3258EE9DC200}">
      <dgm:prSet/>
      <dgm:spPr/>
      <dgm:t>
        <a:bodyPr/>
        <a:lstStyle/>
        <a:p>
          <a:endParaRPr lang="en-US">
            <a:latin typeface="Times New Roman" pitchFamily="18" charset="0"/>
            <a:cs typeface="Times New Roman" pitchFamily="18" charset="0"/>
          </a:endParaRPr>
        </a:p>
      </dgm:t>
    </dgm:pt>
    <dgm:pt modelId="{1A4A5264-EE40-4F2D-AF07-16C7D28FB059}" type="sibTrans" cxnId="{855CEEFE-9EE0-45E3-AF35-3258EE9DC200}">
      <dgm:prSet/>
      <dgm:spPr/>
      <dgm:t>
        <a:bodyPr/>
        <a:lstStyle/>
        <a:p>
          <a:endParaRPr lang="en-US">
            <a:latin typeface="Times New Roman" pitchFamily="18" charset="0"/>
            <a:cs typeface="Times New Roman" pitchFamily="18" charset="0"/>
          </a:endParaRPr>
        </a:p>
      </dgm:t>
    </dgm:pt>
    <dgm:pt modelId="{4F98A49D-EB58-4DBC-A079-5ECBD4DA526E}" type="pres">
      <dgm:prSet presAssocID="{0B01CE59-388D-4C3A-BF8E-8F503E3A5DDE}" presName="hierChild1" presStyleCnt="0">
        <dgm:presLayoutVars>
          <dgm:chPref val="1"/>
          <dgm:dir/>
          <dgm:animOne val="branch"/>
          <dgm:animLvl val="lvl"/>
          <dgm:resizeHandles/>
        </dgm:presLayoutVars>
      </dgm:prSet>
      <dgm:spPr/>
    </dgm:pt>
    <dgm:pt modelId="{78A7FAB0-C2E9-43B4-B5B6-CAE400B82618}" type="pres">
      <dgm:prSet presAssocID="{460C07F8-0818-4FC0-B21C-F938DECDA42A}" presName="hierRoot1" presStyleCnt="0"/>
      <dgm:spPr/>
    </dgm:pt>
    <dgm:pt modelId="{67E3CBE0-3180-4153-8303-B554E868E248}" type="pres">
      <dgm:prSet presAssocID="{460C07F8-0818-4FC0-B21C-F938DECDA42A}" presName="composite" presStyleCnt="0"/>
      <dgm:spPr/>
    </dgm:pt>
    <dgm:pt modelId="{9A8189D6-4061-469A-9620-E63FB228190D}" type="pres">
      <dgm:prSet presAssocID="{460C07F8-0818-4FC0-B21C-F938DECDA42A}" presName="background" presStyleLbl="node0" presStyleIdx="0" presStyleCnt="1"/>
      <dgm:spPr/>
    </dgm:pt>
    <dgm:pt modelId="{883481DE-1EE3-4A27-891F-5A8ADF3121B0}" type="pres">
      <dgm:prSet presAssocID="{460C07F8-0818-4FC0-B21C-F938DECDA42A}" presName="text" presStyleLbl="fgAcc0" presStyleIdx="0" presStyleCnt="1" custScaleX="188861">
        <dgm:presLayoutVars>
          <dgm:chPref val="3"/>
        </dgm:presLayoutVars>
      </dgm:prSet>
      <dgm:spPr/>
    </dgm:pt>
    <dgm:pt modelId="{F9FFE18F-708C-4AFE-A6E1-4D80AB9ECBDD}" type="pres">
      <dgm:prSet presAssocID="{460C07F8-0818-4FC0-B21C-F938DECDA42A}" presName="hierChild2" presStyleCnt="0"/>
      <dgm:spPr/>
    </dgm:pt>
    <dgm:pt modelId="{2315BF96-17C4-46F2-8135-9F17714819B4}" type="pres">
      <dgm:prSet presAssocID="{CE2E90B2-14B9-4371-B8C1-D2E083D4C69F}" presName="Name10" presStyleLbl="parChTrans1D2" presStyleIdx="0" presStyleCnt="2"/>
      <dgm:spPr/>
    </dgm:pt>
    <dgm:pt modelId="{7C11B4DB-6617-4FFD-87E2-F5D936BCDD1D}" type="pres">
      <dgm:prSet presAssocID="{C9C9C021-09BB-42CE-875D-D2F0D589DA88}" presName="hierRoot2" presStyleCnt="0"/>
      <dgm:spPr/>
    </dgm:pt>
    <dgm:pt modelId="{38B9756F-C8A4-4CF5-9D86-EA50343491EA}" type="pres">
      <dgm:prSet presAssocID="{C9C9C021-09BB-42CE-875D-D2F0D589DA88}" presName="composite2" presStyleCnt="0"/>
      <dgm:spPr/>
    </dgm:pt>
    <dgm:pt modelId="{04793881-36A7-4D73-985F-84194D40C4A0}" type="pres">
      <dgm:prSet presAssocID="{C9C9C021-09BB-42CE-875D-D2F0D589DA88}" presName="background2" presStyleLbl="node2" presStyleIdx="0" presStyleCnt="2"/>
      <dgm:spPr/>
    </dgm:pt>
    <dgm:pt modelId="{8C08C5D2-C006-486C-A6A7-41C0C5B18EB5}" type="pres">
      <dgm:prSet presAssocID="{C9C9C021-09BB-42CE-875D-D2F0D589DA88}" presName="text2" presStyleLbl="fgAcc2" presStyleIdx="0" presStyleCnt="2" custLinFactNeighborY="-14810">
        <dgm:presLayoutVars>
          <dgm:chPref val="3"/>
        </dgm:presLayoutVars>
      </dgm:prSet>
      <dgm:spPr/>
    </dgm:pt>
    <dgm:pt modelId="{76704E75-5635-456A-871B-2FB1E2E1D8A5}" type="pres">
      <dgm:prSet presAssocID="{C9C9C021-09BB-42CE-875D-D2F0D589DA88}" presName="hierChild3" presStyleCnt="0"/>
      <dgm:spPr/>
    </dgm:pt>
    <dgm:pt modelId="{EB190A29-083E-43A7-BBA9-A2728FFAF180}" type="pres">
      <dgm:prSet presAssocID="{477D30B5-9279-48F1-A17F-4F6C74302B15}" presName="Name10" presStyleLbl="parChTrans1D2" presStyleIdx="1" presStyleCnt="2"/>
      <dgm:spPr/>
    </dgm:pt>
    <dgm:pt modelId="{217FEB53-FA01-48B7-866A-CFDD7B16C61E}" type="pres">
      <dgm:prSet presAssocID="{A1109BB1-1FB8-4D75-A623-A619644AF119}" presName="hierRoot2" presStyleCnt="0"/>
      <dgm:spPr/>
    </dgm:pt>
    <dgm:pt modelId="{994A0608-DD49-40F7-AF72-FB32F1244AE5}" type="pres">
      <dgm:prSet presAssocID="{A1109BB1-1FB8-4D75-A623-A619644AF119}" presName="composite2" presStyleCnt="0"/>
      <dgm:spPr/>
    </dgm:pt>
    <dgm:pt modelId="{C1774120-D849-4EC4-8CF3-BB3D5CF4DAF8}" type="pres">
      <dgm:prSet presAssocID="{A1109BB1-1FB8-4D75-A623-A619644AF119}" presName="background2" presStyleLbl="node2" presStyleIdx="1" presStyleCnt="2"/>
      <dgm:spPr/>
    </dgm:pt>
    <dgm:pt modelId="{8B3D503C-B09C-431B-AFA2-CE939B42FBF2}" type="pres">
      <dgm:prSet presAssocID="{A1109BB1-1FB8-4D75-A623-A619644AF119}" presName="text2" presStyleLbl="fgAcc2" presStyleIdx="1" presStyleCnt="2" custLinFactNeighborY="-14810">
        <dgm:presLayoutVars>
          <dgm:chPref val="3"/>
        </dgm:presLayoutVars>
      </dgm:prSet>
      <dgm:spPr/>
    </dgm:pt>
    <dgm:pt modelId="{8EFFDA02-4EDE-40FE-A67E-8CF0D43C539D}" type="pres">
      <dgm:prSet presAssocID="{A1109BB1-1FB8-4D75-A623-A619644AF119}" presName="hierChild3" presStyleCnt="0"/>
      <dgm:spPr/>
    </dgm:pt>
  </dgm:ptLst>
  <dgm:cxnLst>
    <dgm:cxn modelId="{20B68D01-B91E-4846-B4BB-0B3B5851D944}" type="presOf" srcId="{CE2E90B2-14B9-4371-B8C1-D2E083D4C69F}" destId="{2315BF96-17C4-46F2-8135-9F17714819B4}" srcOrd="0" destOrd="0" presId="urn:microsoft.com/office/officeart/2005/8/layout/hierarchy1"/>
    <dgm:cxn modelId="{03DA8E16-A312-4A48-AE80-377EFEA81CF9}" srcId="{460C07F8-0818-4FC0-B21C-F938DECDA42A}" destId="{C9C9C021-09BB-42CE-875D-D2F0D589DA88}" srcOrd="0" destOrd="0" parTransId="{CE2E90B2-14B9-4371-B8C1-D2E083D4C69F}" sibTransId="{D9D3122E-5AEB-4180-8097-300C4C8869F5}"/>
    <dgm:cxn modelId="{A4828139-E90B-4458-A9FA-F10BDA9E6A6A}" type="presOf" srcId="{A1109BB1-1FB8-4D75-A623-A619644AF119}" destId="{8B3D503C-B09C-431B-AFA2-CE939B42FBF2}" srcOrd="0" destOrd="0" presId="urn:microsoft.com/office/officeart/2005/8/layout/hierarchy1"/>
    <dgm:cxn modelId="{750E8161-3943-49F1-B6B5-2FB8AD93425C}" srcId="{0B01CE59-388D-4C3A-BF8E-8F503E3A5DDE}" destId="{460C07F8-0818-4FC0-B21C-F938DECDA42A}" srcOrd="0" destOrd="0" parTransId="{7FB994B7-DB8D-4187-A38D-D7D2FF34FED2}" sibTransId="{857DA2D5-B84F-413C-B56A-DE0BD0390E8D}"/>
    <dgm:cxn modelId="{F7781770-EA38-408F-B7F8-9A0C306ACEFA}" type="presOf" srcId="{C9C9C021-09BB-42CE-875D-D2F0D589DA88}" destId="{8C08C5D2-C006-486C-A6A7-41C0C5B18EB5}" srcOrd="0" destOrd="0" presId="urn:microsoft.com/office/officeart/2005/8/layout/hierarchy1"/>
    <dgm:cxn modelId="{392A7894-916A-4007-8095-0077618EEFD5}" type="presOf" srcId="{477D30B5-9279-48F1-A17F-4F6C74302B15}" destId="{EB190A29-083E-43A7-BBA9-A2728FFAF180}" srcOrd="0" destOrd="0" presId="urn:microsoft.com/office/officeart/2005/8/layout/hierarchy1"/>
    <dgm:cxn modelId="{CCB976A8-8206-4E78-B340-D5158077D788}" type="presOf" srcId="{0B01CE59-388D-4C3A-BF8E-8F503E3A5DDE}" destId="{4F98A49D-EB58-4DBC-A079-5ECBD4DA526E}" srcOrd="0" destOrd="0" presId="urn:microsoft.com/office/officeart/2005/8/layout/hierarchy1"/>
    <dgm:cxn modelId="{A95367C7-BC27-45FA-8DCF-822F018A2A3F}" type="presOf" srcId="{460C07F8-0818-4FC0-B21C-F938DECDA42A}" destId="{883481DE-1EE3-4A27-891F-5A8ADF3121B0}" srcOrd="0" destOrd="0" presId="urn:microsoft.com/office/officeart/2005/8/layout/hierarchy1"/>
    <dgm:cxn modelId="{855CEEFE-9EE0-45E3-AF35-3258EE9DC200}" srcId="{460C07F8-0818-4FC0-B21C-F938DECDA42A}" destId="{A1109BB1-1FB8-4D75-A623-A619644AF119}" srcOrd="1" destOrd="0" parTransId="{477D30B5-9279-48F1-A17F-4F6C74302B15}" sibTransId="{1A4A5264-EE40-4F2D-AF07-16C7D28FB059}"/>
    <dgm:cxn modelId="{E11C61B0-6058-45F3-9491-2DF311B70A02}" type="presParOf" srcId="{4F98A49D-EB58-4DBC-A079-5ECBD4DA526E}" destId="{78A7FAB0-C2E9-43B4-B5B6-CAE400B82618}" srcOrd="0" destOrd="0" presId="urn:microsoft.com/office/officeart/2005/8/layout/hierarchy1"/>
    <dgm:cxn modelId="{480E90BC-99D4-4602-9DAA-17958F94134F}" type="presParOf" srcId="{78A7FAB0-C2E9-43B4-B5B6-CAE400B82618}" destId="{67E3CBE0-3180-4153-8303-B554E868E248}" srcOrd="0" destOrd="0" presId="urn:microsoft.com/office/officeart/2005/8/layout/hierarchy1"/>
    <dgm:cxn modelId="{24D06FFB-04E7-4FAA-909B-0222F950701A}" type="presParOf" srcId="{67E3CBE0-3180-4153-8303-B554E868E248}" destId="{9A8189D6-4061-469A-9620-E63FB228190D}" srcOrd="0" destOrd="0" presId="urn:microsoft.com/office/officeart/2005/8/layout/hierarchy1"/>
    <dgm:cxn modelId="{DCD163B7-8DC4-4899-9FEC-A20753B389D2}" type="presParOf" srcId="{67E3CBE0-3180-4153-8303-B554E868E248}" destId="{883481DE-1EE3-4A27-891F-5A8ADF3121B0}" srcOrd="1" destOrd="0" presId="urn:microsoft.com/office/officeart/2005/8/layout/hierarchy1"/>
    <dgm:cxn modelId="{8C36AF7C-D0DC-437A-B364-3CCCBEB5FF40}" type="presParOf" srcId="{78A7FAB0-C2E9-43B4-B5B6-CAE400B82618}" destId="{F9FFE18F-708C-4AFE-A6E1-4D80AB9ECBDD}" srcOrd="1" destOrd="0" presId="urn:microsoft.com/office/officeart/2005/8/layout/hierarchy1"/>
    <dgm:cxn modelId="{885024B9-6910-4534-84C7-E0CA782003B6}" type="presParOf" srcId="{F9FFE18F-708C-4AFE-A6E1-4D80AB9ECBDD}" destId="{2315BF96-17C4-46F2-8135-9F17714819B4}" srcOrd="0" destOrd="0" presId="urn:microsoft.com/office/officeart/2005/8/layout/hierarchy1"/>
    <dgm:cxn modelId="{7C5105D1-B1F3-4B25-A4EE-D7D720308F2F}" type="presParOf" srcId="{F9FFE18F-708C-4AFE-A6E1-4D80AB9ECBDD}" destId="{7C11B4DB-6617-4FFD-87E2-F5D936BCDD1D}" srcOrd="1" destOrd="0" presId="urn:microsoft.com/office/officeart/2005/8/layout/hierarchy1"/>
    <dgm:cxn modelId="{623DF534-9080-4E42-99D8-C5E70F9DC9FE}" type="presParOf" srcId="{7C11B4DB-6617-4FFD-87E2-F5D936BCDD1D}" destId="{38B9756F-C8A4-4CF5-9D86-EA50343491EA}" srcOrd="0" destOrd="0" presId="urn:microsoft.com/office/officeart/2005/8/layout/hierarchy1"/>
    <dgm:cxn modelId="{C6512A1B-F806-4170-A65A-01912CCD92F1}" type="presParOf" srcId="{38B9756F-C8A4-4CF5-9D86-EA50343491EA}" destId="{04793881-36A7-4D73-985F-84194D40C4A0}" srcOrd="0" destOrd="0" presId="urn:microsoft.com/office/officeart/2005/8/layout/hierarchy1"/>
    <dgm:cxn modelId="{744EE10F-4016-4FD0-BD01-51AD5EA82B37}" type="presParOf" srcId="{38B9756F-C8A4-4CF5-9D86-EA50343491EA}" destId="{8C08C5D2-C006-486C-A6A7-41C0C5B18EB5}" srcOrd="1" destOrd="0" presId="urn:microsoft.com/office/officeart/2005/8/layout/hierarchy1"/>
    <dgm:cxn modelId="{BE733B27-059E-4AE3-A57E-604353B5FF29}" type="presParOf" srcId="{7C11B4DB-6617-4FFD-87E2-F5D936BCDD1D}" destId="{76704E75-5635-456A-871B-2FB1E2E1D8A5}" srcOrd="1" destOrd="0" presId="urn:microsoft.com/office/officeart/2005/8/layout/hierarchy1"/>
    <dgm:cxn modelId="{A64E81C3-660D-49DC-A762-C6698EEB03D3}" type="presParOf" srcId="{F9FFE18F-708C-4AFE-A6E1-4D80AB9ECBDD}" destId="{EB190A29-083E-43A7-BBA9-A2728FFAF180}" srcOrd="2" destOrd="0" presId="urn:microsoft.com/office/officeart/2005/8/layout/hierarchy1"/>
    <dgm:cxn modelId="{FDDCAE49-4D4D-4C6A-9062-E94417F73B38}" type="presParOf" srcId="{F9FFE18F-708C-4AFE-A6E1-4D80AB9ECBDD}" destId="{217FEB53-FA01-48B7-866A-CFDD7B16C61E}" srcOrd="3" destOrd="0" presId="urn:microsoft.com/office/officeart/2005/8/layout/hierarchy1"/>
    <dgm:cxn modelId="{D48C956D-CD72-4B05-BD65-4AF2396DCBEC}" type="presParOf" srcId="{217FEB53-FA01-48B7-866A-CFDD7B16C61E}" destId="{994A0608-DD49-40F7-AF72-FB32F1244AE5}" srcOrd="0" destOrd="0" presId="urn:microsoft.com/office/officeart/2005/8/layout/hierarchy1"/>
    <dgm:cxn modelId="{30CCAD0C-A31F-429D-AE76-7FD712DCA33A}" type="presParOf" srcId="{994A0608-DD49-40F7-AF72-FB32F1244AE5}" destId="{C1774120-D849-4EC4-8CF3-BB3D5CF4DAF8}" srcOrd="0" destOrd="0" presId="urn:microsoft.com/office/officeart/2005/8/layout/hierarchy1"/>
    <dgm:cxn modelId="{F5FBB162-3CC0-41F2-9E2E-E03F658A68D7}" type="presParOf" srcId="{994A0608-DD49-40F7-AF72-FB32F1244AE5}" destId="{8B3D503C-B09C-431B-AFA2-CE939B42FBF2}" srcOrd="1" destOrd="0" presId="urn:microsoft.com/office/officeart/2005/8/layout/hierarchy1"/>
    <dgm:cxn modelId="{02A52B7B-A0F5-436D-8616-6B62A5F77189}" type="presParOf" srcId="{217FEB53-FA01-48B7-866A-CFDD7B16C61E}" destId="{8EFFDA02-4EDE-40FE-A67E-8CF0D43C539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375F34-5ABA-4927-B3B9-63B335EF753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1B13C15-B9B4-4BD8-844C-FCD3DB1C013C}">
      <dgm:prSet phldrT="[Text]"/>
      <dgm:spPr/>
      <dgm:t>
        <a:bodyPr/>
        <a:lstStyle/>
        <a:p>
          <a:r>
            <a:rPr lang="en-US">
              <a:latin typeface="Times New Roman" pitchFamily="18" charset="0"/>
              <a:cs typeface="Times New Roman" pitchFamily="18" charset="0"/>
            </a:rPr>
            <a:t>Vụ án dân sự</a:t>
          </a:r>
        </a:p>
      </dgm:t>
    </dgm:pt>
    <dgm:pt modelId="{AFFE554B-1E58-49CB-ABAA-ECD119B76EFD}" type="parTrans" cxnId="{931D4A84-F8B0-43A2-A15A-D4D2FE1B329E}">
      <dgm:prSet/>
      <dgm:spPr/>
      <dgm:t>
        <a:bodyPr/>
        <a:lstStyle/>
        <a:p>
          <a:endParaRPr lang="en-US">
            <a:latin typeface="Times New Roman" pitchFamily="18" charset="0"/>
            <a:cs typeface="Times New Roman" pitchFamily="18" charset="0"/>
          </a:endParaRPr>
        </a:p>
      </dgm:t>
    </dgm:pt>
    <dgm:pt modelId="{17D134DC-9EC4-42FE-A31B-AFC08DDA6B73}" type="sibTrans" cxnId="{931D4A84-F8B0-43A2-A15A-D4D2FE1B329E}">
      <dgm:prSet/>
      <dgm:spPr/>
      <dgm:t>
        <a:bodyPr/>
        <a:lstStyle/>
        <a:p>
          <a:endParaRPr lang="en-US">
            <a:latin typeface="Times New Roman" pitchFamily="18" charset="0"/>
            <a:cs typeface="Times New Roman" pitchFamily="18" charset="0"/>
          </a:endParaRPr>
        </a:p>
      </dgm:t>
    </dgm:pt>
    <dgm:pt modelId="{78921048-2340-4005-9557-69F16BA7E487}">
      <dgm:prSet phldrT="[Text]"/>
      <dgm:spPr/>
      <dgm:t>
        <a:bodyPr/>
        <a:lstStyle/>
        <a:p>
          <a:pPr algn="just"/>
          <a:r>
            <a:rPr lang="en-US">
              <a:latin typeface="Times New Roman" pitchFamily="18" charset="0"/>
              <a:cs typeface="Times New Roman" pitchFamily="18" charset="0"/>
            </a:rPr>
            <a:t>Khởi kiện yêu cầu </a:t>
          </a:r>
          <a:r>
            <a:rPr lang="en-US" b="1">
              <a:solidFill>
                <a:srgbClr val="FF0000"/>
              </a:solidFill>
              <a:latin typeface="Times New Roman" pitchFamily="18" charset="0"/>
              <a:cs typeface="Times New Roman" pitchFamily="18" charset="0"/>
            </a:rPr>
            <a:t>giải quyết tranh chấp</a:t>
          </a:r>
          <a:r>
            <a:rPr lang="en-US">
              <a:latin typeface="Times New Roman" pitchFamily="18" charset="0"/>
              <a:cs typeface="Times New Roman" pitchFamily="18" charset="0"/>
            </a:rPr>
            <a:t> dân sự, hôn nhân gia đình, kinh doanh thương mại, lao động</a:t>
          </a:r>
        </a:p>
      </dgm:t>
    </dgm:pt>
    <dgm:pt modelId="{007AF5B8-C1A6-4C03-B349-57872DC3C08C}" type="parTrans" cxnId="{498CEA8A-67F2-4E1D-8458-B49D86915A46}">
      <dgm:prSet/>
      <dgm:spPr/>
      <dgm:t>
        <a:bodyPr/>
        <a:lstStyle/>
        <a:p>
          <a:endParaRPr lang="en-US">
            <a:latin typeface="Times New Roman" pitchFamily="18" charset="0"/>
            <a:cs typeface="Times New Roman" pitchFamily="18" charset="0"/>
          </a:endParaRPr>
        </a:p>
      </dgm:t>
    </dgm:pt>
    <dgm:pt modelId="{4BA6F8D6-D145-41C5-B168-92218D704476}" type="sibTrans" cxnId="{498CEA8A-67F2-4E1D-8458-B49D86915A46}">
      <dgm:prSet/>
      <dgm:spPr/>
      <dgm:t>
        <a:bodyPr/>
        <a:lstStyle/>
        <a:p>
          <a:endParaRPr lang="en-US">
            <a:latin typeface="Times New Roman" pitchFamily="18" charset="0"/>
            <a:cs typeface="Times New Roman" pitchFamily="18" charset="0"/>
          </a:endParaRPr>
        </a:p>
      </dgm:t>
    </dgm:pt>
    <dgm:pt modelId="{3C925A4B-9561-47BB-A585-337B6CE21355}">
      <dgm:prSet phldrT="[Text]"/>
      <dgm:spPr/>
      <dgm:t>
        <a:bodyPr/>
        <a:lstStyle/>
        <a:p>
          <a:r>
            <a:rPr lang="en-US">
              <a:latin typeface="Times New Roman" pitchFamily="18" charset="0"/>
              <a:cs typeface="Times New Roman" pitchFamily="18" charset="0"/>
            </a:rPr>
            <a:t>Việc dân sự</a:t>
          </a:r>
        </a:p>
      </dgm:t>
    </dgm:pt>
    <dgm:pt modelId="{A43ECCC6-BE05-4DF2-A049-9B35597BB356}" type="parTrans" cxnId="{30E96F74-F7FF-4905-B6D6-C28898C8D9D6}">
      <dgm:prSet/>
      <dgm:spPr/>
      <dgm:t>
        <a:bodyPr/>
        <a:lstStyle/>
        <a:p>
          <a:endParaRPr lang="en-US">
            <a:latin typeface="Times New Roman" pitchFamily="18" charset="0"/>
            <a:cs typeface="Times New Roman" pitchFamily="18" charset="0"/>
          </a:endParaRPr>
        </a:p>
      </dgm:t>
    </dgm:pt>
    <dgm:pt modelId="{FA10CC44-3680-4972-8BB8-C39FD1860032}" type="sibTrans" cxnId="{30E96F74-F7FF-4905-B6D6-C28898C8D9D6}">
      <dgm:prSet/>
      <dgm:spPr/>
      <dgm:t>
        <a:bodyPr/>
        <a:lstStyle/>
        <a:p>
          <a:endParaRPr lang="en-US">
            <a:latin typeface="Times New Roman" pitchFamily="18" charset="0"/>
            <a:cs typeface="Times New Roman" pitchFamily="18" charset="0"/>
          </a:endParaRPr>
        </a:p>
      </dgm:t>
    </dgm:pt>
    <dgm:pt modelId="{6D474F97-5363-4E84-8BED-C586723C9A57}">
      <dgm:prSet phldrT="[Text]"/>
      <dgm:spPr/>
      <dgm:t>
        <a:bodyPr/>
        <a:lstStyle/>
        <a:p>
          <a:pPr algn="just"/>
          <a:r>
            <a:rPr lang="en-US">
              <a:latin typeface="Times New Roman" pitchFamily="18" charset="0"/>
              <a:cs typeface="Times New Roman" pitchFamily="18" charset="0"/>
            </a:rPr>
            <a:t>Yêu cầu </a:t>
          </a:r>
          <a:r>
            <a:rPr lang="en-US" b="1">
              <a:solidFill>
                <a:srgbClr val="FF0000"/>
              </a:solidFill>
              <a:latin typeface="Times New Roman" pitchFamily="18" charset="0"/>
              <a:cs typeface="Times New Roman" pitchFamily="18" charset="0"/>
            </a:rPr>
            <a:t>công nhận hoặc không công nhận</a:t>
          </a:r>
          <a:r>
            <a:rPr lang="en-US">
              <a:latin typeface="Times New Roman" pitchFamily="18" charset="0"/>
              <a:cs typeface="Times New Roman" pitchFamily="18" charset="0"/>
            </a:rPr>
            <a:t> sự kiện pháp lý làm phát sinh quyền, nghĩa vụ dân sự, hôn nhân gia đình, kinh doanh thương mại, lao động</a:t>
          </a:r>
        </a:p>
      </dgm:t>
    </dgm:pt>
    <dgm:pt modelId="{CDBEAAC7-22B6-42DC-ADE6-0CAFFFFC35B9}" type="parTrans" cxnId="{3547FD32-2605-486D-B8EB-3F836EF6F0F5}">
      <dgm:prSet/>
      <dgm:spPr/>
      <dgm:t>
        <a:bodyPr/>
        <a:lstStyle/>
        <a:p>
          <a:endParaRPr lang="en-US">
            <a:latin typeface="Times New Roman" pitchFamily="18" charset="0"/>
            <a:cs typeface="Times New Roman" pitchFamily="18" charset="0"/>
          </a:endParaRPr>
        </a:p>
      </dgm:t>
    </dgm:pt>
    <dgm:pt modelId="{8A15290C-98BD-496E-9964-9A61756F2930}" type="sibTrans" cxnId="{3547FD32-2605-486D-B8EB-3F836EF6F0F5}">
      <dgm:prSet/>
      <dgm:spPr/>
      <dgm:t>
        <a:bodyPr/>
        <a:lstStyle/>
        <a:p>
          <a:endParaRPr lang="en-US">
            <a:latin typeface="Times New Roman" pitchFamily="18" charset="0"/>
            <a:cs typeface="Times New Roman" pitchFamily="18" charset="0"/>
          </a:endParaRPr>
        </a:p>
      </dgm:t>
    </dgm:pt>
    <dgm:pt modelId="{2B81F0EE-8689-43A8-925A-F1EA40F1A8BA}" type="pres">
      <dgm:prSet presAssocID="{23375F34-5ABA-4927-B3B9-63B335EF7539}" presName="Name0" presStyleCnt="0">
        <dgm:presLayoutVars>
          <dgm:dir/>
          <dgm:animLvl val="lvl"/>
          <dgm:resizeHandles val="exact"/>
        </dgm:presLayoutVars>
      </dgm:prSet>
      <dgm:spPr/>
    </dgm:pt>
    <dgm:pt modelId="{9AF7BD7E-E207-4D1B-A783-638473A1F13F}" type="pres">
      <dgm:prSet presAssocID="{41B13C15-B9B4-4BD8-844C-FCD3DB1C013C}" presName="linNode" presStyleCnt="0"/>
      <dgm:spPr/>
    </dgm:pt>
    <dgm:pt modelId="{4A23C0ED-A9A5-491D-8A7E-CD476347158A}" type="pres">
      <dgm:prSet presAssocID="{41B13C15-B9B4-4BD8-844C-FCD3DB1C013C}" presName="parentText" presStyleLbl="node1" presStyleIdx="0" presStyleCnt="2">
        <dgm:presLayoutVars>
          <dgm:chMax val="1"/>
          <dgm:bulletEnabled val="1"/>
        </dgm:presLayoutVars>
      </dgm:prSet>
      <dgm:spPr/>
    </dgm:pt>
    <dgm:pt modelId="{4E9B824C-3D1E-4ED7-8B16-0C4CEF783710}" type="pres">
      <dgm:prSet presAssocID="{41B13C15-B9B4-4BD8-844C-FCD3DB1C013C}" presName="descendantText" presStyleLbl="alignAccFollowNode1" presStyleIdx="0" presStyleCnt="2">
        <dgm:presLayoutVars>
          <dgm:bulletEnabled val="1"/>
        </dgm:presLayoutVars>
      </dgm:prSet>
      <dgm:spPr/>
    </dgm:pt>
    <dgm:pt modelId="{45D8694C-2335-4250-A16C-4EA73A56EE40}" type="pres">
      <dgm:prSet presAssocID="{17D134DC-9EC4-42FE-A31B-AFC08DDA6B73}" presName="sp" presStyleCnt="0"/>
      <dgm:spPr/>
    </dgm:pt>
    <dgm:pt modelId="{BD5F96D4-B383-4C52-9066-7446AF372C55}" type="pres">
      <dgm:prSet presAssocID="{3C925A4B-9561-47BB-A585-337B6CE21355}" presName="linNode" presStyleCnt="0"/>
      <dgm:spPr/>
    </dgm:pt>
    <dgm:pt modelId="{E2E521E5-6240-4787-A03D-4402A8475235}" type="pres">
      <dgm:prSet presAssocID="{3C925A4B-9561-47BB-A585-337B6CE21355}" presName="parentText" presStyleLbl="node1" presStyleIdx="1" presStyleCnt="2">
        <dgm:presLayoutVars>
          <dgm:chMax val="1"/>
          <dgm:bulletEnabled val="1"/>
        </dgm:presLayoutVars>
      </dgm:prSet>
      <dgm:spPr/>
    </dgm:pt>
    <dgm:pt modelId="{8FF4CCCA-9AC3-41C8-9822-346928CAB372}" type="pres">
      <dgm:prSet presAssocID="{3C925A4B-9561-47BB-A585-337B6CE21355}" presName="descendantText" presStyleLbl="alignAccFollowNode1" presStyleIdx="1" presStyleCnt="2">
        <dgm:presLayoutVars>
          <dgm:bulletEnabled val="1"/>
        </dgm:presLayoutVars>
      </dgm:prSet>
      <dgm:spPr/>
    </dgm:pt>
  </dgm:ptLst>
  <dgm:cxnLst>
    <dgm:cxn modelId="{4B8C7A15-F9B0-4D5F-BF8C-515D802065F4}" type="presOf" srcId="{6D474F97-5363-4E84-8BED-C586723C9A57}" destId="{8FF4CCCA-9AC3-41C8-9822-346928CAB372}" srcOrd="0" destOrd="0" presId="urn:microsoft.com/office/officeart/2005/8/layout/vList5"/>
    <dgm:cxn modelId="{D2215031-26B0-4282-96EC-2636F08E583A}" type="presOf" srcId="{78921048-2340-4005-9557-69F16BA7E487}" destId="{4E9B824C-3D1E-4ED7-8B16-0C4CEF783710}" srcOrd="0" destOrd="0" presId="urn:microsoft.com/office/officeart/2005/8/layout/vList5"/>
    <dgm:cxn modelId="{3547FD32-2605-486D-B8EB-3F836EF6F0F5}" srcId="{3C925A4B-9561-47BB-A585-337B6CE21355}" destId="{6D474F97-5363-4E84-8BED-C586723C9A57}" srcOrd="0" destOrd="0" parTransId="{CDBEAAC7-22B6-42DC-ADE6-0CAFFFFC35B9}" sibTransId="{8A15290C-98BD-496E-9964-9A61756F2930}"/>
    <dgm:cxn modelId="{30E96F74-F7FF-4905-B6D6-C28898C8D9D6}" srcId="{23375F34-5ABA-4927-B3B9-63B335EF7539}" destId="{3C925A4B-9561-47BB-A585-337B6CE21355}" srcOrd="1" destOrd="0" parTransId="{A43ECCC6-BE05-4DF2-A049-9B35597BB356}" sibTransId="{FA10CC44-3680-4972-8BB8-C39FD1860032}"/>
    <dgm:cxn modelId="{7C7A1882-8E21-4CAA-AC4D-21ACE1BE4C3C}" type="presOf" srcId="{3C925A4B-9561-47BB-A585-337B6CE21355}" destId="{E2E521E5-6240-4787-A03D-4402A8475235}" srcOrd="0" destOrd="0" presId="urn:microsoft.com/office/officeart/2005/8/layout/vList5"/>
    <dgm:cxn modelId="{931D4A84-F8B0-43A2-A15A-D4D2FE1B329E}" srcId="{23375F34-5ABA-4927-B3B9-63B335EF7539}" destId="{41B13C15-B9B4-4BD8-844C-FCD3DB1C013C}" srcOrd="0" destOrd="0" parTransId="{AFFE554B-1E58-49CB-ABAA-ECD119B76EFD}" sibTransId="{17D134DC-9EC4-42FE-A31B-AFC08DDA6B73}"/>
    <dgm:cxn modelId="{498CEA8A-67F2-4E1D-8458-B49D86915A46}" srcId="{41B13C15-B9B4-4BD8-844C-FCD3DB1C013C}" destId="{78921048-2340-4005-9557-69F16BA7E487}" srcOrd="0" destOrd="0" parTransId="{007AF5B8-C1A6-4C03-B349-57872DC3C08C}" sibTransId="{4BA6F8D6-D145-41C5-B168-92218D704476}"/>
    <dgm:cxn modelId="{1F4DDBB9-3CD1-4547-BAD2-2E39E3E0DCEB}" type="presOf" srcId="{41B13C15-B9B4-4BD8-844C-FCD3DB1C013C}" destId="{4A23C0ED-A9A5-491D-8A7E-CD476347158A}" srcOrd="0" destOrd="0" presId="urn:microsoft.com/office/officeart/2005/8/layout/vList5"/>
    <dgm:cxn modelId="{B4D475DB-B0B3-409E-9319-8F32CE178977}" type="presOf" srcId="{23375F34-5ABA-4927-B3B9-63B335EF7539}" destId="{2B81F0EE-8689-43A8-925A-F1EA40F1A8BA}" srcOrd="0" destOrd="0" presId="urn:microsoft.com/office/officeart/2005/8/layout/vList5"/>
    <dgm:cxn modelId="{62ED174C-A258-4B44-BE1D-E650614EAE52}" type="presParOf" srcId="{2B81F0EE-8689-43A8-925A-F1EA40F1A8BA}" destId="{9AF7BD7E-E207-4D1B-A783-638473A1F13F}" srcOrd="0" destOrd="0" presId="urn:microsoft.com/office/officeart/2005/8/layout/vList5"/>
    <dgm:cxn modelId="{6E539E47-2CC9-425D-B834-55F7DDCDE427}" type="presParOf" srcId="{9AF7BD7E-E207-4D1B-A783-638473A1F13F}" destId="{4A23C0ED-A9A5-491D-8A7E-CD476347158A}" srcOrd="0" destOrd="0" presId="urn:microsoft.com/office/officeart/2005/8/layout/vList5"/>
    <dgm:cxn modelId="{918AFE29-C93B-4B20-9B2D-6667EB429F90}" type="presParOf" srcId="{9AF7BD7E-E207-4D1B-A783-638473A1F13F}" destId="{4E9B824C-3D1E-4ED7-8B16-0C4CEF783710}" srcOrd="1" destOrd="0" presId="urn:microsoft.com/office/officeart/2005/8/layout/vList5"/>
    <dgm:cxn modelId="{F6AE7450-B17D-4C98-A740-6FB0B7E0BAE9}" type="presParOf" srcId="{2B81F0EE-8689-43A8-925A-F1EA40F1A8BA}" destId="{45D8694C-2335-4250-A16C-4EA73A56EE40}" srcOrd="1" destOrd="0" presId="urn:microsoft.com/office/officeart/2005/8/layout/vList5"/>
    <dgm:cxn modelId="{8D4DC92A-4AF8-4970-AD8C-434A2575916D}" type="presParOf" srcId="{2B81F0EE-8689-43A8-925A-F1EA40F1A8BA}" destId="{BD5F96D4-B383-4C52-9066-7446AF372C55}" srcOrd="2" destOrd="0" presId="urn:microsoft.com/office/officeart/2005/8/layout/vList5"/>
    <dgm:cxn modelId="{E7773D98-ABB4-494A-B663-398D7234565C}" type="presParOf" srcId="{BD5F96D4-B383-4C52-9066-7446AF372C55}" destId="{E2E521E5-6240-4787-A03D-4402A8475235}" srcOrd="0" destOrd="0" presId="urn:microsoft.com/office/officeart/2005/8/layout/vList5"/>
    <dgm:cxn modelId="{A6B85561-B10C-44B5-8867-6BD44F135491}" type="presParOf" srcId="{BD5F96D4-B383-4C52-9066-7446AF372C55}" destId="{8FF4CCCA-9AC3-41C8-9822-346928CAB37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8931F8-3F5B-4D10-906E-A47DD96D064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C416020-DCEE-46D6-AA17-D46DB4349DDD}">
      <dgm:prSet phldrT="[Text]" custT="1"/>
      <dgm:spPr/>
      <dgm:t>
        <a:bodyPr/>
        <a:lstStyle/>
        <a:p>
          <a:pPr algn="l"/>
          <a:r>
            <a:rPr lang="en-US" sz="3200">
              <a:latin typeface="Times New Roman" pitchFamily="18" charset="0"/>
              <a:cs typeface="Times New Roman" pitchFamily="18" charset="0"/>
            </a:rPr>
            <a:t>Điều 26, BLTTDS</a:t>
          </a:r>
        </a:p>
      </dgm:t>
    </dgm:pt>
    <dgm:pt modelId="{E214830A-0B5C-4F60-B5DC-625C87E8634A}" type="parTrans" cxnId="{94AA3537-865F-4470-9589-F9C2FE0E5801}">
      <dgm:prSet/>
      <dgm:spPr/>
      <dgm:t>
        <a:bodyPr/>
        <a:lstStyle/>
        <a:p>
          <a:pPr algn="l"/>
          <a:endParaRPr lang="en-US" sz="3200">
            <a:latin typeface="Times New Roman" pitchFamily="18" charset="0"/>
            <a:cs typeface="Times New Roman" pitchFamily="18" charset="0"/>
          </a:endParaRPr>
        </a:p>
      </dgm:t>
    </dgm:pt>
    <dgm:pt modelId="{1831C04F-8D6D-439E-A42A-914FB7ADAE61}" type="sibTrans" cxnId="{94AA3537-865F-4470-9589-F9C2FE0E5801}">
      <dgm:prSet/>
      <dgm:spPr/>
      <dgm:t>
        <a:bodyPr/>
        <a:lstStyle/>
        <a:p>
          <a:pPr algn="l"/>
          <a:endParaRPr lang="en-US" sz="3200">
            <a:latin typeface="Times New Roman" pitchFamily="18" charset="0"/>
            <a:cs typeface="Times New Roman" pitchFamily="18" charset="0"/>
          </a:endParaRPr>
        </a:p>
      </dgm:t>
    </dgm:pt>
    <dgm:pt modelId="{B8623D86-537F-4E2A-893D-891D3ACCED95}">
      <dgm:prSet phldrT="[Text]" custT="1"/>
      <dgm:spPr/>
      <dgm:t>
        <a:bodyPr/>
        <a:lstStyle/>
        <a:p>
          <a:pPr algn="l"/>
          <a:r>
            <a:rPr lang="en-US" sz="2800">
              <a:latin typeface="Times New Roman" pitchFamily="18" charset="0"/>
              <a:cs typeface="Times New Roman" pitchFamily="18" charset="0"/>
            </a:rPr>
            <a:t>Tranh chấp về </a:t>
          </a:r>
          <a:r>
            <a:rPr lang="en-US" sz="2800">
              <a:solidFill>
                <a:srgbClr val="FF0000"/>
              </a:solidFill>
              <a:latin typeface="Times New Roman" pitchFamily="18" charset="0"/>
              <a:cs typeface="Times New Roman" pitchFamily="18" charset="0"/>
            </a:rPr>
            <a:t>dân sự </a:t>
          </a:r>
          <a:r>
            <a:rPr lang="en-US" sz="2000" b="0">
              <a:solidFill>
                <a:srgbClr val="FF0000"/>
              </a:solidFill>
              <a:latin typeface="Times New Roman" pitchFamily="18" charset="0"/>
              <a:cs typeface="Times New Roman" pitchFamily="18" charset="0"/>
            </a:rPr>
            <a:t>(</a:t>
          </a:r>
          <a:r>
            <a:rPr lang="en-US" sz="2000" b="0" i="1">
              <a:solidFill>
                <a:srgbClr val="FF0000"/>
              </a:solidFill>
              <a:latin typeface="Times New Roman" pitchFamily="18" charset="0"/>
              <a:cs typeface="Times New Roman" pitchFamily="18" charset="0"/>
            </a:rPr>
            <a:t>Civil disputes)  </a:t>
          </a:r>
          <a:endParaRPr lang="en-US" sz="2000" b="0">
            <a:solidFill>
              <a:srgbClr val="FF0000"/>
            </a:solidFill>
            <a:latin typeface="Times New Roman" pitchFamily="18" charset="0"/>
            <a:cs typeface="Times New Roman" pitchFamily="18" charset="0"/>
          </a:endParaRPr>
        </a:p>
      </dgm:t>
    </dgm:pt>
    <dgm:pt modelId="{4EE953C7-436F-4361-8C60-687E4E4670A6}" type="parTrans" cxnId="{8AF5D2EB-D9AD-467D-8502-8E1CD89F5CBC}">
      <dgm:prSet/>
      <dgm:spPr/>
      <dgm:t>
        <a:bodyPr/>
        <a:lstStyle/>
        <a:p>
          <a:pPr algn="l"/>
          <a:endParaRPr lang="en-US" sz="3200">
            <a:latin typeface="Times New Roman" pitchFamily="18" charset="0"/>
            <a:cs typeface="Times New Roman" pitchFamily="18" charset="0"/>
          </a:endParaRPr>
        </a:p>
      </dgm:t>
    </dgm:pt>
    <dgm:pt modelId="{62453868-BB65-4D28-97AF-1AA6D3F2B0D4}" type="sibTrans" cxnId="{8AF5D2EB-D9AD-467D-8502-8E1CD89F5CBC}">
      <dgm:prSet/>
      <dgm:spPr/>
      <dgm:t>
        <a:bodyPr/>
        <a:lstStyle/>
        <a:p>
          <a:pPr algn="l"/>
          <a:endParaRPr lang="en-US" sz="3200">
            <a:latin typeface="Times New Roman" pitchFamily="18" charset="0"/>
            <a:cs typeface="Times New Roman" pitchFamily="18" charset="0"/>
          </a:endParaRPr>
        </a:p>
      </dgm:t>
    </dgm:pt>
    <dgm:pt modelId="{B540DDDF-12DA-4D41-96B4-B256B7C6FD47}">
      <dgm:prSet phldrT="[Text]" custT="1"/>
      <dgm:spPr/>
      <dgm:t>
        <a:bodyPr/>
        <a:lstStyle/>
        <a:p>
          <a:pPr algn="l"/>
          <a:r>
            <a:rPr lang="en-US" sz="3200">
              <a:latin typeface="Times New Roman" pitchFamily="18" charset="0"/>
              <a:cs typeface="Times New Roman" pitchFamily="18" charset="0"/>
            </a:rPr>
            <a:t>Điều 28, BLTTDS</a:t>
          </a:r>
        </a:p>
      </dgm:t>
    </dgm:pt>
    <dgm:pt modelId="{39677A16-9073-4AA6-B4FF-F04EC06A5293}" type="parTrans" cxnId="{4C1041F6-F135-407E-82EA-E0620B049977}">
      <dgm:prSet/>
      <dgm:spPr/>
      <dgm:t>
        <a:bodyPr/>
        <a:lstStyle/>
        <a:p>
          <a:pPr algn="l"/>
          <a:endParaRPr lang="en-US" sz="3200">
            <a:latin typeface="Times New Roman" pitchFamily="18" charset="0"/>
            <a:cs typeface="Times New Roman" pitchFamily="18" charset="0"/>
          </a:endParaRPr>
        </a:p>
      </dgm:t>
    </dgm:pt>
    <dgm:pt modelId="{997FA24B-7154-4860-8088-0DD0264D6C2C}" type="sibTrans" cxnId="{4C1041F6-F135-407E-82EA-E0620B049977}">
      <dgm:prSet/>
      <dgm:spPr/>
      <dgm:t>
        <a:bodyPr/>
        <a:lstStyle/>
        <a:p>
          <a:pPr algn="l"/>
          <a:endParaRPr lang="en-US" sz="3200">
            <a:latin typeface="Times New Roman" pitchFamily="18" charset="0"/>
            <a:cs typeface="Times New Roman" pitchFamily="18" charset="0"/>
          </a:endParaRPr>
        </a:p>
      </dgm:t>
    </dgm:pt>
    <dgm:pt modelId="{3C1F3BAD-81DF-475D-B8D4-3AF5EAF53067}">
      <dgm:prSet phldrT="[Text]" custT="1"/>
      <dgm:spPr/>
      <dgm:t>
        <a:bodyPr/>
        <a:lstStyle/>
        <a:p>
          <a:pPr algn="l"/>
          <a:r>
            <a:rPr lang="en-US" sz="2800">
              <a:latin typeface="Times New Roman" pitchFamily="18" charset="0"/>
              <a:cs typeface="Times New Roman" pitchFamily="18" charset="0"/>
            </a:rPr>
            <a:t>Tranh chấp về </a:t>
          </a:r>
          <a:r>
            <a:rPr lang="en-US" sz="2800">
              <a:solidFill>
                <a:srgbClr val="FF0000"/>
              </a:solidFill>
              <a:latin typeface="Times New Roman" pitchFamily="18" charset="0"/>
              <a:cs typeface="Times New Roman" pitchFamily="18" charset="0"/>
            </a:rPr>
            <a:t>hôn nhân và gia đình </a:t>
          </a:r>
          <a:r>
            <a:rPr lang="en-US" sz="2000" i="1">
              <a:solidFill>
                <a:srgbClr val="FF0000"/>
              </a:solidFill>
              <a:latin typeface="Times New Roman" pitchFamily="18" charset="0"/>
              <a:cs typeface="Times New Roman" pitchFamily="18" charset="0"/>
            </a:rPr>
            <a:t>(Marriage and family-related disputes) </a:t>
          </a:r>
        </a:p>
      </dgm:t>
    </dgm:pt>
    <dgm:pt modelId="{CD4FDF53-327E-45FD-A802-AA19FD1CE047}" type="parTrans" cxnId="{A28324CC-88BD-4A9C-BCC4-7D210B3C8A73}">
      <dgm:prSet/>
      <dgm:spPr/>
      <dgm:t>
        <a:bodyPr/>
        <a:lstStyle/>
        <a:p>
          <a:pPr algn="l"/>
          <a:endParaRPr lang="en-US" sz="3200">
            <a:latin typeface="Times New Roman" pitchFamily="18" charset="0"/>
            <a:cs typeface="Times New Roman" pitchFamily="18" charset="0"/>
          </a:endParaRPr>
        </a:p>
      </dgm:t>
    </dgm:pt>
    <dgm:pt modelId="{C27A5A04-A196-43BE-B621-F2ED08BC44AA}" type="sibTrans" cxnId="{A28324CC-88BD-4A9C-BCC4-7D210B3C8A73}">
      <dgm:prSet/>
      <dgm:spPr/>
      <dgm:t>
        <a:bodyPr/>
        <a:lstStyle/>
        <a:p>
          <a:pPr algn="l"/>
          <a:endParaRPr lang="en-US" sz="3200">
            <a:latin typeface="Times New Roman" pitchFamily="18" charset="0"/>
            <a:cs typeface="Times New Roman" pitchFamily="18" charset="0"/>
          </a:endParaRPr>
        </a:p>
      </dgm:t>
    </dgm:pt>
    <dgm:pt modelId="{2A12B594-ED88-4FB6-BB55-A85854984DE1}">
      <dgm:prSet phldrT="[Text]" custT="1"/>
      <dgm:spPr/>
      <dgm:t>
        <a:bodyPr/>
        <a:lstStyle/>
        <a:p>
          <a:pPr algn="l"/>
          <a:r>
            <a:rPr lang="en-US" sz="3200">
              <a:latin typeface="Times New Roman" pitchFamily="18" charset="0"/>
              <a:cs typeface="Times New Roman" pitchFamily="18" charset="0"/>
            </a:rPr>
            <a:t>Điều 30, BLTTDS</a:t>
          </a:r>
        </a:p>
      </dgm:t>
    </dgm:pt>
    <dgm:pt modelId="{4D4214E8-CAF8-4AAE-92AA-E55ACCC54EFE}" type="parTrans" cxnId="{8835B3E7-4C2A-4DEC-B271-11797F5168B3}">
      <dgm:prSet/>
      <dgm:spPr/>
      <dgm:t>
        <a:bodyPr/>
        <a:lstStyle/>
        <a:p>
          <a:pPr algn="l"/>
          <a:endParaRPr lang="en-US" sz="3200">
            <a:latin typeface="Times New Roman" pitchFamily="18" charset="0"/>
            <a:cs typeface="Times New Roman" pitchFamily="18" charset="0"/>
          </a:endParaRPr>
        </a:p>
      </dgm:t>
    </dgm:pt>
    <dgm:pt modelId="{5B4B53AE-0D1D-4906-8E18-E3C2555152E6}" type="sibTrans" cxnId="{8835B3E7-4C2A-4DEC-B271-11797F5168B3}">
      <dgm:prSet/>
      <dgm:spPr/>
      <dgm:t>
        <a:bodyPr/>
        <a:lstStyle/>
        <a:p>
          <a:pPr algn="l"/>
          <a:endParaRPr lang="en-US" sz="3200">
            <a:latin typeface="Times New Roman" pitchFamily="18" charset="0"/>
            <a:cs typeface="Times New Roman" pitchFamily="18" charset="0"/>
          </a:endParaRPr>
        </a:p>
      </dgm:t>
    </dgm:pt>
    <dgm:pt modelId="{831986D8-1AB3-45F7-AADD-24D79E94687B}">
      <dgm:prSet phldrT="[Text]" custT="1"/>
      <dgm:spPr/>
      <dgm:t>
        <a:bodyPr/>
        <a:lstStyle/>
        <a:p>
          <a:pPr algn="l"/>
          <a:r>
            <a:rPr lang="en-US" sz="2800" dirty="0" err="1">
              <a:latin typeface="Times New Roman" pitchFamily="18" charset="0"/>
              <a:cs typeface="Times New Roman" pitchFamily="18" charset="0"/>
            </a:rPr>
            <a:t>Tranh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chấp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về</a:t>
          </a:r>
          <a:r>
            <a:rPr lang="en-US" sz="2800" dirty="0">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kinh</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doanh</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thương</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mại</a:t>
          </a:r>
          <a:r>
            <a:rPr lang="en-US" sz="2800" dirty="0">
              <a:solidFill>
                <a:srgbClr val="FF0000"/>
              </a:solidFill>
              <a:latin typeface="Times New Roman" pitchFamily="18" charset="0"/>
              <a:cs typeface="Times New Roman" pitchFamily="18" charset="0"/>
            </a:rPr>
            <a:t> </a:t>
          </a:r>
          <a:r>
            <a:rPr lang="en-US" sz="2000" i="1" dirty="0">
              <a:solidFill>
                <a:srgbClr val="FF0000"/>
              </a:solidFill>
              <a:latin typeface="Times New Roman" pitchFamily="18" charset="0"/>
              <a:cs typeface="Times New Roman" pitchFamily="18" charset="0"/>
            </a:rPr>
            <a:t>(Business, trade disputes) </a:t>
          </a:r>
        </a:p>
      </dgm:t>
    </dgm:pt>
    <dgm:pt modelId="{5F970DAC-41A4-47B0-B3FA-B444F85D9058}" type="parTrans" cxnId="{C7CAA662-B79F-4A1F-AF11-D4E5B0757BE0}">
      <dgm:prSet/>
      <dgm:spPr/>
      <dgm:t>
        <a:bodyPr/>
        <a:lstStyle/>
        <a:p>
          <a:pPr algn="l"/>
          <a:endParaRPr lang="en-US" sz="3200">
            <a:latin typeface="Times New Roman" pitchFamily="18" charset="0"/>
            <a:cs typeface="Times New Roman" pitchFamily="18" charset="0"/>
          </a:endParaRPr>
        </a:p>
      </dgm:t>
    </dgm:pt>
    <dgm:pt modelId="{3B265135-19CD-4C6F-ADB1-243C8DBCDB21}" type="sibTrans" cxnId="{C7CAA662-B79F-4A1F-AF11-D4E5B0757BE0}">
      <dgm:prSet/>
      <dgm:spPr/>
      <dgm:t>
        <a:bodyPr/>
        <a:lstStyle/>
        <a:p>
          <a:pPr algn="l"/>
          <a:endParaRPr lang="en-US" sz="3200">
            <a:latin typeface="Times New Roman" pitchFamily="18" charset="0"/>
            <a:cs typeface="Times New Roman" pitchFamily="18" charset="0"/>
          </a:endParaRPr>
        </a:p>
      </dgm:t>
    </dgm:pt>
    <dgm:pt modelId="{CC3EECE7-5595-4881-9A33-5BD62B9D1C49}">
      <dgm:prSet phldrT="[Text]" custT="1"/>
      <dgm:spPr/>
      <dgm:t>
        <a:bodyPr/>
        <a:lstStyle/>
        <a:p>
          <a:pPr algn="l"/>
          <a:r>
            <a:rPr lang="en-US" sz="3200">
              <a:latin typeface="Times New Roman" pitchFamily="18" charset="0"/>
              <a:cs typeface="Times New Roman" pitchFamily="18" charset="0"/>
            </a:rPr>
            <a:t>Điều 32, BLTTDS</a:t>
          </a:r>
        </a:p>
      </dgm:t>
    </dgm:pt>
    <dgm:pt modelId="{A7626A71-A615-4CB8-8835-F17DFDAC4F49}" type="parTrans" cxnId="{1288AD61-119A-47CA-80FF-E9D0E1B9ED72}">
      <dgm:prSet/>
      <dgm:spPr/>
      <dgm:t>
        <a:bodyPr/>
        <a:lstStyle/>
        <a:p>
          <a:pPr algn="l"/>
          <a:endParaRPr lang="en-US" sz="3200">
            <a:latin typeface="Times New Roman" pitchFamily="18" charset="0"/>
            <a:cs typeface="Times New Roman" pitchFamily="18" charset="0"/>
          </a:endParaRPr>
        </a:p>
      </dgm:t>
    </dgm:pt>
    <dgm:pt modelId="{1F223323-AD58-41F1-96E2-0F95CD4259B6}" type="sibTrans" cxnId="{1288AD61-119A-47CA-80FF-E9D0E1B9ED72}">
      <dgm:prSet/>
      <dgm:spPr/>
      <dgm:t>
        <a:bodyPr/>
        <a:lstStyle/>
        <a:p>
          <a:pPr algn="l"/>
          <a:endParaRPr lang="en-US" sz="3200">
            <a:latin typeface="Times New Roman" pitchFamily="18" charset="0"/>
            <a:cs typeface="Times New Roman" pitchFamily="18" charset="0"/>
          </a:endParaRPr>
        </a:p>
      </dgm:t>
    </dgm:pt>
    <dgm:pt modelId="{27020BE9-8557-400C-814C-64247BD8390D}">
      <dgm:prSet phldrT="[Text]" custT="1"/>
      <dgm:spPr/>
      <dgm:t>
        <a:bodyPr/>
        <a:lstStyle/>
        <a:p>
          <a:pPr algn="l"/>
          <a:r>
            <a:rPr lang="en-US" sz="2800" dirty="0" err="1">
              <a:latin typeface="Times New Roman" pitchFamily="18" charset="0"/>
              <a:cs typeface="Times New Roman" pitchFamily="18" charset="0"/>
            </a:rPr>
            <a:t>Tranh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chấp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về</a:t>
          </a:r>
          <a:r>
            <a:rPr lang="en-US" sz="2800" dirty="0">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lao </a:t>
          </a:r>
          <a:r>
            <a:rPr lang="en-US" sz="2800" dirty="0" err="1">
              <a:solidFill>
                <a:srgbClr val="FF0000"/>
              </a:solidFill>
              <a:latin typeface="Times New Roman" pitchFamily="18" charset="0"/>
              <a:cs typeface="Times New Roman" pitchFamily="18" charset="0"/>
            </a:rPr>
            <a:t>động</a:t>
          </a:r>
          <a:r>
            <a:rPr lang="en-US" sz="2800" dirty="0">
              <a:solidFill>
                <a:srgbClr val="FF0000"/>
              </a:solidFill>
              <a:latin typeface="Times New Roman" pitchFamily="18" charset="0"/>
              <a:cs typeface="Times New Roman" pitchFamily="18" charset="0"/>
            </a:rPr>
            <a:t> </a:t>
          </a:r>
          <a:r>
            <a:rPr lang="en-US" sz="2000" i="1" dirty="0">
              <a:solidFill>
                <a:srgbClr val="FF0000"/>
              </a:solidFill>
              <a:latin typeface="Times New Roman" pitchFamily="18" charset="0"/>
              <a:cs typeface="Times New Roman" pitchFamily="18" charset="0"/>
            </a:rPr>
            <a:t>(Labor disputes) </a:t>
          </a:r>
        </a:p>
      </dgm:t>
    </dgm:pt>
    <dgm:pt modelId="{5BB621FD-9F9C-4B71-BDE9-6F35B52ECDC2}" type="parTrans" cxnId="{FE56FB85-68B9-4FF1-B08C-64256583840D}">
      <dgm:prSet/>
      <dgm:spPr/>
      <dgm:t>
        <a:bodyPr/>
        <a:lstStyle/>
        <a:p>
          <a:pPr algn="l"/>
          <a:endParaRPr lang="en-US" sz="3200">
            <a:latin typeface="Times New Roman" pitchFamily="18" charset="0"/>
            <a:cs typeface="Times New Roman" pitchFamily="18" charset="0"/>
          </a:endParaRPr>
        </a:p>
      </dgm:t>
    </dgm:pt>
    <dgm:pt modelId="{207514A2-8862-4CC4-A867-055D8CADD5C4}" type="sibTrans" cxnId="{FE56FB85-68B9-4FF1-B08C-64256583840D}">
      <dgm:prSet/>
      <dgm:spPr/>
      <dgm:t>
        <a:bodyPr/>
        <a:lstStyle/>
        <a:p>
          <a:pPr algn="l"/>
          <a:endParaRPr lang="en-US" sz="3200">
            <a:latin typeface="Times New Roman" pitchFamily="18" charset="0"/>
            <a:cs typeface="Times New Roman" pitchFamily="18" charset="0"/>
          </a:endParaRPr>
        </a:p>
      </dgm:t>
    </dgm:pt>
    <dgm:pt modelId="{22A37A5D-9686-4F32-A1F7-6906B18F9092}" type="pres">
      <dgm:prSet presAssocID="{D88931F8-3F5B-4D10-906E-A47DD96D064C}" presName="Name0" presStyleCnt="0">
        <dgm:presLayoutVars>
          <dgm:dir/>
          <dgm:animLvl val="lvl"/>
          <dgm:resizeHandles val="exact"/>
        </dgm:presLayoutVars>
      </dgm:prSet>
      <dgm:spPr/>
    </dgm:pt>
    <dgm:pt modelId="{1BBC853F-80C0-44D3-971B-24FAC9709126}" type="pres">
      <dgm:prSet presAssocID="{5C416020-DCEE-46D6-AA17-D46DB4349DDD}" presName="linNode" presStyleCnt="0"/>
      <dgm:spPr/>
    </dgm:pt>
    <dgm:pt modelId="{F72FFBFD-65E1-458D-9062-40DE003FE65E}" type="pres">
      <dgm:prSet presAssocID="{5C416020-DCEE-46D6-AA17-D46DB4349DDD}" presName="parentText" presStyleLbl="node1" presStyleIdx="0" presStyleCnt="4" custScaleX="73962">
        <dgm:presLayoutVars>
          <dgm:chMax val="1"/>
          <dgm:bulletEnabled val="1"/>
        </dgm:presLayoutVars>
      </dgm:prSet>
      <dgm:spPr/>
    </dgm:pt>
    <dgm:pt modelId="{8CA31E65-6175-40BF-8EFB-17049146C7B5}" type="pres">
      <dgm:prSet presAssocID="{5C416020-DCEE-46D6-AA17-D46DB4349DDD}" presName="descendantText" presStyleLbl="alignAccFollowNode1" presStyleIdx="0" presStyleCnt="4" custScaleX="114758">
        <dgm:presLayoutVars>
          <dgm:bulletEnabled val="1"/>
        </dgm:presLayoutVars>
      </dgm:prSet>
      <dgm:spPr/>
    </dgm:pt>
    <dgm:pt modelId="{D5E5D4F0-A99D-4E26-815D-28A10ED9847A}" type="pres">
      <dgm:prSet presAssocID="{1831C04F-8D6D-439E-A42A-914FB7ADAE61}" presName="sp" presStyleCnt="0"/>
      <dgm:spPr/>
    </dgm:pt>
    <dgm:pt modelId="{2275627A-67A5-4F5C-A0F6-B1EFB11DF6B8}" type="pres">
      <dgm:prSet presAssocID="{B540DDDF-12DA-4D41-96B4-B256B7C6FD47}" presName="linNode" presStyleCnt="0"/>
      <dgm:spPr/>
    </dgm:pt>
    <dgm:pt modelId="{E5980D7E-492C-4A26-8129-9DB22A7A47E1}" type="pres">
      <dgm:prSet presAssocID="{B540DDDF-12DA-4D41-96B4-B256B7C6FD47}" presName="parentText" presStyleLbl="node1" presStyleIdx="1" presStyleCnt="4" custScaleX="73962">
        <dgm:presLayoutVars>
          <dgm:chMax val="1"/>
          <dgm:bulletEnabled val="1"/>
        </dgm:presLayoutVars>
      </dgm:prSet>
      <dgm:spPr/>
    </dgm:pt>
    <dgm:pt modelId="{ACE4B565-5D2A-4DA3-A978-A050F799C3FB}" type="pres">
      <dgm:prSet presAssocID="{B540DDDF-12DA-4D41-96B4-B256B7C6FD47}" presName="descendantText" presStyleLbl="alignAccFollowNode1" presStyleIdx="1" presStyleCnt="4" custScaleX="114758">
        <dgm:presLayoutVars>
          <dgm:bulletEnabled val="1"/>
        </dgm:presLayoutVars>
      </dgm:prSet>
      <dgm:spPr/>
    </dgm:pt>
    <dgm:pt modelId="{E8723CD3-A182-4892-900A-85678239255A}" type="pres">
      <dgm:prSet presAssocID="{997FA24B-7154-4860-8088-0DD0264D6C2C}" presName="sp" presStyleCnt="0"/>
      <dgm:spPr/>
    </dgm:pt>
    <dgm:pt modelId="{17194C2B-7A14-443A-B815-F17B2FD3ECD4}" type="pres">
      <dgm:prSet presAssocID="{2A12B594-ED88-4FB6-BB55-A85854984DE1}" presName="linNode" presStyleCnt="0"/>
      <dgm:spPr/>
    </dgm:pt>
    <dgm:pt modelId="{3DCFB281-A353-4D04-9768-3160F998F421}" type="pres">
      <dgm:prSet presAssocID="{2A12B594-ED88-4FB6-BB55-A85854984DE1}" presName="parentText" presStyleLbl="node1" presStyleIdx="2" presStyleCnt="4" custScaleX="73962">
        <dgm:presLayoutVars>
          <dgm:chMax val="1"/>
          <dgm:bulletEnabled val="1"/>
        </dgm:presLayoutVars>
      </dgm:prSet>
      <dgm:spPr/>
    </dgm:pt>
    <dgm:pt modelId="{A6C15F33-2802-46B1-A5F6-86C03DD14EBC}" type="pres">
      <dgm:prSet presAssocID="{2A12B594-ED88-4FB6-BB55-A85854984DE1}" presName="descendantText" presStyleLbl="alignAccFollowNode1" presStyleIdx="2" presStyleCnt="4" custScaleX="114758">
        <dgm:presLayoutVars>
          <dgm:bulletEnabled val="1"/>
        </dgm:presLayoutVars>
      </dgm:prSet>
      <dgm:spPr/>
    </dgm:pt>
    <dgm:pt modelId="{7F015F2D-64C0-4252-8286-80DAC888C690}" type="pres">
      <dgm:prSet presAssocID="{5B4B53AE-0D1D-4906-8E18-E3C2555152E6}" presName="sp" presStyleCnt="0"/>
      <dgm:spPr/>
    </dgm:pt>
    <dgm:pt modelId="{52559A3A-A9F0-491A-BCF1-84C95AC57C6D}" type="pres">
      <dgm:prSet presAssocID="{CC3EECE7-5595-4881-9A33-5BD62B9D1C49}" presName="linNode" presStyleCnt="0"/>
      <dgm:spPr/>
    </dgm:pt>
    <dgm:pt modelId="{6B20ECAD-B210-4AFA-82E6-34ED15837927}" type="pres">
      <dgm:prSet presAssocID="{CC3EECE7-5595-4881-9A33-5BD62B9D1C49}" presName="parentText" presStyleLbl="node1" presStyleIdx="3" presStyleCnt="4" custScaleX="73962">
        <dgm:presLayoutVars>
          <dgm:chMax val="1"/>
          <dgm:bulletEnabled val="1"/>
        </dgm:presLayoutVars>
      </dgm:prSet>
      <dgm:spPr/>
    </dgm:pt>
    <dgm:pt modelId="{FA27FD86-EE7F-4293-8003-D935DFEAB608}" type="pres">
      <dgm:prSet presAssocID="{CC3EECE7-5595-4881-9A33-5BD62B9D1C49}" presName="descendantText" presStyleLbl="alignAccFollowNode1" presStyleIdx="3" presStyleCnt="4" custScaleX="114758">
        <dgm:presLayoutVars>
          <dgm:bulletEnabled val="1"/>
        </dgm:presLayoutVars>
      </dgm:prSet>
      <dgm:spPr/>
    </dgm:pt>
  </dgm:ptLst>
  <dgm:cxnLst>
    <dgm:cxn modelId="{52D36B0D-8942-4FDA-AA19-53E1E4B95B98}" type="presOf" srcId="{27020BE9-8557-400C-814C-64247BD8390D}" destId="{FA27FD86-EE7F-4293-8003-D935DFEAB608}" srcOrd="0" destOrd="0" presId="urn:microsoft.com/office/officeart/2005/8/layout/vList5"/>
    <dgm:cxn modelId="{0872C226-6A14-4114-BD1C-6B0D5197B2B7}" type="presOf" srcId="{B540DDDF-12DA-4D41-96B4-B256B7C6FD47}" destId="{E5980D7E-492C-4A26-8129-9DB22A7A47E1}" srcOrd="0" destOrd="0" presId="urn:microsoft.com/office/officeart/2005/8/layout/vList5"/>
    <dgm:cxn modelId="{0A271727-8F97-4294-9C84-88CCAE10E490}" type="presOf" srcId="{2A12B594-ED88-4FB6-BB55-A85854984DE1}" destId="{3DCFB281-A353-4D04-9768-3160F998F421}" srcOrd="0" destOrd="0" presId="urn:microsoft.com/office/officeart/2005/8/layout/vList5"/>
    <dgm:cxn modelId="{224D7C2F-1A74-4863-A97F-6436F049366B}" type="presOf" srcId="{5C416020-DCEE-46D6-AA17-D46DB4349DDD}" destId="{F72FFBFD-65E1-458D-9062-40DE003FE65E}" srcOrd="0" destOrd="0" presId="urn:microsoft.com/office/officeart/2005/8/layout/vList5"/>
    <dgm:cxn modelId="{94AA3537-865F-4470-9589-F9C2FE0E5801}" srcId="{D88931F8-3F5B-4D10-906E-A47DD96D064C}" destId="{5C416020-DCEE-46D6-AA17-D46DB4349DDD}" srcOrd="0" destOrd="0" parTransId="{E214830A-0B5C-4F60-B5DC-625C87E8634A}" sibTransId="{1831C04F-8D6D-439E-A42A-914FB7ADAE61}"/>
    <dgm:cxn modelId="{1288AD61-119A-47CA-80FF-E9D0E1B9ED72}" srcId="{D88931F8-3F5B-4D10-906E-A47DD96D064C}" destId="{CC3EECE7-5595-4881-9A33-5BD62B9D1C49}" srcOrd="3" destOrd="0" parTransId="{A7626A71-A615-4CB8-8835-F17DFDAC4F49}" sibTransId="{1F223323-AD58-41F1-96E2-0F95CD4259B6}"/>
    <dgm:cxn modelId="{C7CAA662-B79F-4A1F-AF11-D4E5B0757BE0}" srcId="{2A12B594-ED88-4FB6-BB55-A85854984DE1}" destId="{831986D8-1AB3-45F7-AADD-24D79E94687B}" srcOrd="0" destOrd="0" parTransId="{5F970DAC-41A4-47B0-B3FA-B444F85D9058}" sibTransId="{3B265135-19CD-4C6F-ADB1-243C8DBCDB21}"/>
    <dgm:cxn modelId="{65336E7B-74CD-4B8A-B171-13E8E2EC5F99}" type="presOf" srcId="{D88931F8-3F5B-4D10-906E-A47DD96D064C}" destId="{22A37A5D-9686-4F32-A1F7-6906B18F9092}" srcOrd="0" destOrd="0" presId="urn:microsoft.com/office/officeart/2005/8/layout/vList5"/>
    <dgm:cxn modelId="{FE56FB85-68B9-4FF1-B08C-64256583840D}" srcId="{CC3EECE7-5595-4881-9A33-5BD62B9D1C49}" destId="{27020BE9-8557-400C-814C-64247BD8390D}" srcOrd="0" destOrd="0" parTransId="{5BB621FD-9F9C-4B71-BDE9-6F35B52ECDC2}" sibTransId="{207514A2-8862-4CC4-A867-055D8CADD5C4}"/>
    <dgm:cxn modelId="{5C5D4DAD-BE8A-41BA-9043-DDF0F7FCA340}" type="presOf" srcId="{B8623D86-537F-4E2A-893D-891D3ACCED95}" destId="{8CA31E65-6175-40BF-8EFB-17049146C7B5}" srcOrd="0" destOrd="0" presId="urn:microsoft.com/office/officeart/2005/8/layout/vList5"/>
    <dgm:cxn modelId="{518736B2-96A9-49A7-8DCA-FD0274A3B1EC}" type="presOf" srcId="{3C1F3BAD-81DF-475D-B8D4-3AF5EAF53067}" destId="{ACE4B565-5D2A-4DA3-A978-A050F799C3FB}" srcOrd="0" destOrd="0" presId="urn:microsoft.com/office/officeart/2005/8/layout/vList5"/>
    <dgm:cxn modelId="{A28324CC-88BD-4A9C-BCC4-7D210B3C8A73}" srcId="{B540DDDF-12DA-4D41-96B4-B256B7C6FD47}" destId="{3C1F3BAD-81DF-475D-B8D4-3AF5EAF53067}" srcOrd="0" destOrd="0" parTransId="{CD4FDF53-327E-45FD-A802-AA19FD1CE047}" sibTransId="{C27A5A04-A196-43BE-B621-F2ED08BC44AA}"/>
    <dgm:cxn modelId="{89742DCF-6E37-45CF-BF67-125D58C0A74B}" type="presOf" srcId="{831986D8-1AB3-45F7-AADD-24D79E94687B}" destId="{A6C15F33-2802-46B1-A5F6-86C03DD14EBC}" srcOrd="0" destOrd="0" presId="urn:microsoft.com/office/officeart/2005/8/layout/vList5"/>
    <dgm:cxn modelId="{51F96EE7-B19C-4784-A7EC-03254601043F}" type="presOf" srcId="{CC3EECE7-5595-4881-9A33-5BD62B9D1C49}" destId="{6B20ECAD-B210-4AFA-82E6-34ED15837927}" srcOrd="0" destOrd="0" presId="urn:microsoft.com/office/officeart/2005/8/layout/vList5"/>
    <dgm:cxn modelId="{8835B3E7-4C2A-4DEC-B271-11797F5168B3}" srcId="{D88931F8-3F5B-4D10-906E-A47DD96D064C}" destId="{2A12B594-ED88-4FB6-BB55-A85854984DE1}" srcOrd="2" destOrd="0" parTransId="{4D4214E8-CAF8-4AAE-92AA-E55ACCC54EFE}" sibTransId="{5B4B53AE-0D1D-4906-8E18-E3C2555152E6}"/>
    <dgm:cxn modelId="{8AF5D2EB-D9AD-467D-8502-8E1CD89F5CBC}" srcId="{5C416020-DCEE-46D6-AA17-D46DB4349DDD}" destId="{B8623D86-537F-4E2A-893D-891D3ACCED95}" srcOrd="0" destOrd="0" parTransId="{4EE953C7-436F-4361-8C60-687E4E4670A6}" sibTransId="{62453868-BB65-4D28-97AF-1AA6D3F2B0D4}"/>
    <dgm:cxn modelId="{4C1041F6-F135-407E-82EA-E0620B049977}" srcId="{D88931F8-3F5B-4D10-906E-A47DD96D064C}" destId="{B540DDDF-12DA-4D41-96B4-B256B7C6FD47}" srcOrd="1" destOrd="0" parTransId="{39677A16-9073-4AA6-B4FF-F04EC06A5293}" sibTransId="{997FA24B-7154-4860-8088-0DD0264D6C2C}"/>
    <dgm:cxn modelId="{6BE0B94D-77BB-434F-812F-430C5F11AC44}" type="presParOf" srcId="{22A37A5D-9686-4F32-A1F7-6906B18F9092}" destId="{1BBC853F-80C0-44D3-971B-24FAC9709126}" srcOrd="0" destOrd="0" presId="urn:microsoft.com/office/officeart/2005/8/layout/vList5"/>
    <dgm:cxn modelId="{C65F056C-DDDA-4101-ABD6-B6D5B7F5BB0B}" type="presParOf" srcId="{1BBC853F-80C0-44D3-971B-24FAC9709126}" destId="{F72FFBFD-65E1-458D-9062-40DE003FE65E}" srcOrd="0" destOrd="0" presId="urn:microsoft.com/office/officeart/2005/8/layout/vList5"/>
    <dgm:cxn modelId="{D965ACF1-3316-4390-8EAE-D46D74FAD949}" type="presParOf" srcId="{1BBC853F-80C0-44D3-971B-24FAC9709126}" destId="{8CA31E65-6175-40BF-8EFB-17049146C7B5}" srcOrd="1" destOrd="0" presId="urn:microsoft.com/office/officeart/2005/8/layout/vList5"/>
    <dgm:cxn modelId="{8299955C-64CB-4BC9-9CB8-8E36D0DBE58F}" type="presParOf" srcId="{22A37A5D-9686-4F32-A1F7-6906B18F9092}" destId="{D5E5D4F0-A99D-4E26-815D-28A10ED9847A}" srcOrd="1" destOrd="0" presId="urn:microsoft.com/office/officeart/2005/8/layout/vList5"/>
    <dgm:cxn modelId="{08622A85-C555-426F-BE4C-AF04808F35E2}" type="presParOf" srcId="{22A37A5D-9686-4F32-A1F7-6906B18F9092}" destId="{2275627A-67A5-4F5C-A0F6-B1EFB11DF6B8}" srcOrd="2" destOrd="0" presId="urn:microsoft.com/office/officeart/2005/8/layout/vList5"/>
    <dgm:cxn modelId="{0EB5D3DD-8A4E-4522-971B-79B569F62048}" type="presParOf" srcId="{2275627A-67A5-4F5C-A0F6-B1EFB11DF6B8}" destId="{E5980D7E-492C-4A26-8129-9DB22A7A47E1}" srcOrd="0" destOrd="0" presId="urn:microsoft.com/office/officeart/2005/8/layout/vList5"/>
    <dgm:cxn modelId="{34F1CB1A-213E-411A-8CED-C92384887745}" type="presParOf" srcId="{2275627A-67A5-4F5C-A0F6-B1EFB11DF6B8}" destId="{ACE4B565-5D2A-4DA3-A978-A050F799C3FB}" srcOrd="1" destOrd="0" presId="urn:microsoft.com/office/officeart/2005/8/layout/vList5"/>
    <dgm:cxn modelId="{6092791C-7EFE-4DA6-AC51-618266A5BCC3}" type="presParOf" srcId="{22A37A5D-9686-4F32-A1F7-6906B18F9092}" destId="{E8723CD3-A182-4892-900A-85678239255A}" srcOrd="3" destOrd="0" presId="urn:microsoft.com/office/officeart/2005/8/layout/vList5"/>
    <dgm:cxn modelId="{27F43D88-57DB-4086-96A5-4878C0C7B504}" type="presParOf" srcId="{22A37A5D-9686-4F32-A1F7-6906B18F9092}" destId="{17194C2B-7A14-443A-B815-F17B2FD3ECD4}" srcOrd="4" destOrd="0" presId="urn:microsoft.com/office/officeart/2005/8/layout/vList5"/>
    <dgm:cxn modelId="{CDF49B7E-1D62-49A3-8228-A447A418ACEE}" type="presParOf" srcId="{17194C2B-7A14-443A-B815-F17B2FD3ECD4}" destId="{3DCFB281-A353-4D04-9768-3160F998F421}" srcOrd="0" destOrd="0" presId="urn:microsoft.com/office/officeart/2005/8/layout/vList5"/>
    <dgm:cxn modelId="{9B4D50E5-AEEC-4313-965F-3165088424CF}" type="presParOf" srcId="{17194C2B-7A14-443A-B815-F17B2FD3ECD4}" destId="{A6C15F33-2802-46B1-A5F6-86C03DD14EBC}" srcOrd="1" destOrd="0" presId="urn:microsoft.com/office/officeart/2005/8/layout/vList5"/>
    <dgm:cxn modelId="{D3448FD8-662E-4D55-B063-365009C0CA4D}" type="presParOf" srcId="{22A37A5D-9686-4F32-A1F7-6906B18F9092}" destId="{7F015F2D-64C0-4252-8286-80DAC888C690}" srcOrd="5" destOrd="0" presId="urn:microsoft.com/office/officeart/2005/8/layout/vList5"/>
    <dgm:cxn modelId="{6153E5D9-7254-4CDE-B249-2CE8D1F69908}" type="presParOf" srcId="{22A37A5D-9686-4F32-A1F7-6906B18F9092}" destId="{52559A3A-A9F0-491A-BCF1-84C95AC57C6D}" srcOrd="6" destOrd="0" presId="urn:microsoft.com/office/officeart/2005/8/layout/vList5"/>
    <dgm:cxn modelId="{DFC8CB3D-444B-4C81-98D1-7B86EFC6105C}" type="presParOf" srcId="{52559A3A-A9F0-491A-BCF1-84C95AC57C6D}" destId="{6B20ECAD-B210-4AFA-82E6-34ED15837927}" srcOrd="0" destOrd="0" presId="urn:microsoft.com/office/officeart/2005/8/layout/vList5"/>
    <dgm:cxn modelId="{B5438069-5734-4CCB-BD4D-82BC4155692E}" type="presParOf" srcId="{52559A3A-A9F0-491A-BCF1-84C95AC57C6D}" destId="{FA27FD86-EE7F-4293-8003-D935DFEAB60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8931F8-3F5B-4D10-906E-A47DD96D064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C416020-DCEE-46D6-AA17-D46DB4349DDD}">
      <dgm:prSet phldrT="[Text]" custT="1"/>
      <dgm:spPr/>
      <dgm:t>
        <a:bodyPr/>
        <a:lstStyle/>
        <a:p>
          <a:pPr algn="l"/>
          <a:r>
            <a:rPr lang="en-US" sz="3200">
              <a:latin typeface="Times New Roman" pitchFamily="18" charset="0"/>
              <a:cs typeface="Times New Roman" pitchFamily="18" charset="0"/>
            </a:rPr>
            <a:t>Điều 27, BLTTDS</a:t>
          </a:r>
        </a:p>
      </dgm:t>
    </dgm:pt>
    <dgm:pt modelId="{E214830A-0B5C-4F60-B5DC-625C87E8634A}" type="parTrans" cxnId="{94AA3537-865F-4470-9589-F9C2FE0E5801}">
      <dgm:prSet/>
      <dgm:spPr/>
      <dgm:t>
        <a:bodyPr/>
        <a:lstStyle/>
        <a:p>
          <a:pPr algn="l"/>
          <a:endParaRPr lang="en-US" sz="3200">
            <a:latin typeface="Times New Roman" pitchFamily="18" charset="0"/>
            <a:cs typeface="Times New Roman" pitchFamily="18" charset="0"/>
          </a:endParaRPr>
        </a:p>
      </dgm:t>
    </dgm:pt>
    <dgm:pt modelId="{1831C04F-8D6D-439E-A42A-914FB7ADAE61}" type="sibTrans" cxnId="{94AA3537-865F-4470-9589-F9C2FE0E5801}">
      <dgm:prSet/>
      <dgm:spPr/>
      <dgm:t>
        <a:bodyPr/>
        <a:lstStyle/>
        <a:p>
          <a:pPr algn="l"/>
          <a:endParaRPr lang="en-US" sz="3200">
            <a:latin typeface="Times New Roman" pitchFamily="18" charset="0"/>
            <a:cs typeface="Times New Roman" pitchFamily="18" charset="0"/>
          </a:endParaRPr>
        </a:p>
      </dgm:t>
    </dgm:pt>
    <dgm:pt modelId="{B8623D86-537F-4E2A-893D-891D3ACCED95}">
      <dgm:prSet phldrT="[Text]" custT="1"/>
      <dgm:spPr/>
      <dgm:t>
        <a:bodyPr/>
        <a:lstStyle/>
        <a:p>
          <a:pPr algn="l"/>
          <a:r>
            <a:rPr lang="en-US" sz="2800">
              <a:latin typeface="Times New Roman" pitchFamily="18" charset="0"/>
              <a:cs typeface="Times New Roman" pitchFamily="18" charset="0"/>
            </a:rPr>
            <a:t>Yêu cầu về </a:t>
          </a:r>
          <a:r>
            <a:rPr lang="en-US" sz="2800">
              <a:solidFill>
                <a:srgbClr val="FF0000"/>
              </a:solidFill>
              <a:latin typeface="Times New Roman" pitchFamily="18" charset="0"/>
              <a:cs typeface="Times New Roman" pitchFamily="18" charset="0"/>
            </a:rPr>
            <a:t>dân sự </a:t>
          </a:r>
          <a:r>
            <a:rPr lang="en-US" sz="2000" i="1">
              <a:solidFill>
                <a:srgbClr val="FF0000"/>
              </a:solidFill>
              <a:latin typeface="Times New Roman" pitchFamily="18" charset="0"/>
              <a:cs typeface="Times New Roman" pitchFamily="18" charset="0"/>
            </a:rPr>
            <a:t>(Civil requests) </a:t>
          </a:r>
        </a:p>
      </dgm:t>
    </dgm:pt>
    <dgm:pt modelId="{4EE953C7-436F-4361-8C60-687E4E4670A6}" type="parTrans" cxnId="{8AF5D2EB-D9AD-467D-8502-8E1CD89F5CBC}">
      <dgm:prSet/>
      <dgm:spPr/>
      <dgm:t>
        <a:bodyPr/>
        <a:lstStyle/>
        <a:p>
          <a:pPr algn="l"/>
          <a:endParaRPr lang="en-US" sz="3200">
            <a:latin typeface="Times New Roman" pitchFamily="18" charset="0"/>
            <a:cs typeface="Times New Roman" pitchFamily="18" charset="0"/>
          </a:endParaRPr>
        </a:p>
      </dgm:t>
    </dgm:pt>
    <dgm:pt modelId="{62453868-BB65-4D28-97AF-1AA6D3F2B0D4}" type="sibTrans" cxnId="{8AF5D2EB-D9AD-467D-8502-8E1CD89F5CBC}">
      <dgm:prSet/>
      <dgm:spPr/>
      <dgm:t>
        <a:bodyPr/>
        <a:lstStyle/>
        <a:p>
          <a:pPr algn="l"/>
          <a:endParaRPr lang="en-US" sz="3200">
            <a:latin typeface="Times New Roman" pitchFamily="18" charset="0"/>
            <a:cs typeface="Times New Roman" pitchFamily="18" charset="0"/>
          </a:endParaRPr>
        </a:p>
      </dgm:t>
    </dgm:pt>
    <dgm:pt modelId="{B540DDDF-12DA-4D41-96B4-B256B7C6FD47}">
      <dgm:prSet phldrT="[Text]" custT="1"/>
      <dgm:spPr/>
      <dgm:t>
        <a:bodyPr/>
        <a:lstStyle/>
        <a:p>
          <a:pPr algn="l"/>
          <a:r>
            <a:rPr lang="en-US" sz="3200">
              <a:latin typeface="Times New Roman" pitchFamily="18" charset="0"/>
              <a:cs typeface="Times New Roman" pitchFamily="18" charset="0"/>
            </a:rPr>
            <a:t>Điều 29, BLTTDS</a:t>
          </a:r>
        </a:p>
      </dgm:t>
    </dgm:pt>
    <dgm:pt modelId="{39677A16-9073-4AA6-B4FF-F04EC06A5293}" type="parTrans" cxnId="{4C1041F6-F135-407E-82EA-E0620B049977}">
      <dgm:prSet/>
      <dgm:spPr/>
      <dgm:t>
        <a:bodyPr/>
        <a:lstStyle/>
        <a:p>
          <a:pPr algn="l"/>
          <a:endParaRPr lang="en-US" sz="3200">
            <a:latin typeface="Times New Roman" pitchFamily="18" charset="0"/>
            <a:cs typeface="Times New Roman" pitchFamily="18" charset="0"/>
          </a:endParaRPr>
        </a:p>
      </dgm:t>
    </dgm:pt>
    <dgm:pt modelId="{997FA24B-7154-4860-8088-0DD0264D6C2C}" type="sibTrans" cxnId="{4C1041F6-F135-407E-82EA-E0620B049977}">
      <dgm:prSet/>
      <dgm:spPr/>
      <dgm:t>
        <a:bodyPr/>
        <a:lstStyle/>
        <a:p>
          <a:pPr algn="l"/>
          <a:endParaRPr lang="en-US" sz="3200">
            <a:latin typeface="Times New Roman" pitchFamily="18" charset="0"/>
            <a:cs typeface="Times New Roman" pitchFamily="18" charset="0"/>
          </a:endParaRPr>
        </a:p>
      </dgm:t>
    </dgm:pt>
    <dgm:pt modelId="{3C1F3BAD-81DF-475D-B8D4-3AF5EAF53067}">
      <dgm:prSet phldrT="[Text]" custT="1"/>
      <dgm:spPr/>
      <dgm:t>
        <a:bodyPr/>
        <a:lstStyle/>
        <a:p>
          <a:pPr algn="l"/>
          <a:r>
            <a:rPr lang="en-US" sz="2800">
              <a:latin typeface="Times New Roman" pitchFamily="18" charset="0"/>
              <a:cs typeface="Times New Roman" pitchFamily="18" charset="0"/>
            </a:rPr>
            <a:t>Yêu cầu về </a:t>
          </a:r>
          <a:r>
            <a:rPr lang="en-US" sz="2800">
              <a:solidFill>
                <a:srgbClr val="FF0000"/>
              </a:solidFill>
              <a:latin typeface="Times New Roman" pitchFamily="18" charset="0"/>
              <a:cs typeface="Times New Roman" pitchFamily="18" charset="0"/>
            </a:rPr>
            <a:t>hôn nhân và gia đình </a:t>
          </a:r>
          <a:r>
            <a:rPr lang="en-US" sz="2000" i="1">
              <a:solidFill>
                <a:srgbClr val="FF0000"/>
              </a:solidFill>
              <a:latin typeface="Times New Roman" pitchFamily="18" charset="0"/>
              <a:cs typeface="Times New Roman" pitchFamily="18" charset="0"/>
            </a:rPr>
            <a:t>(Marriage-and family-related requests) </a:t>
          </a:r>
        </a:p>
      </dgm:t>
    </dgm:pt>
    <dgm:pt modelId="{CD4FDF53-327E-45FD-A802-AA19FD1CE047}" type="parTrans" cxnId="{A28324CC-88BD-4A9C-BCC4-7D210B3C8A73}">
      <dgm:prSet/>
      <dgm:spPr/>
      <dgm:t>
        <a:bodyPr/>
        <a:lstStyle/>
        <a:p>
          <a:pPr algn="l"/>
          <a:endParaRPr lang="en-US" sz="3200">
            <a:latin typeface="Times New Roman" pitchFamily="18" charset="0"/>
            <a:cs typeface="Times New Roman" pitchFamily="18" charset="0"/>
          </a:endParaRPr>
        </a:p>
      </dgm:t>
    </dgm:pt>
    <dgm:pt modelId="{C27A5A04-A196-43BE-B621-F2ED08BC44AA}" type="sibTrans" cxnId="{A28324CC-88BD-4A9C-BCC4-7D210B3C8A73}">
      <dgm:prSet/>
      <dgm:spPr/>
      <dgm:t>
        <a:bodyPr/>
        <a:lstStyle/>
        <a:p>
          <a:pPr algn="l"/>
          <a:endParaRPr lang="en-US" sz="3200">
            <a:latin typeface="Times New Roman" pitchFamily="18" charset="0"/>
            <a:cs typeface="Times New Roman" pitchFamily="18" charset="0"/>
          </a:endParaRPr>
        </a:p>
      </dgm:t>
    </dgm:pt>
    <dgm:pt modelId="{2A12B594-ED88-4FB6-BB55-A85854984DE1}">
      <dgm:prSet phldrT="[Text]" custT="1"/>
      <dgm:spPr/>
      <dgm:t>
        <a:bodyPr/>
        <a:lstStyle/>
        <a:p>
          <a:pPr algn="l"/>
          <a:r>
            <a:rPr lang="en-US" sz="3200">
              <a:latin typeface="Times New Roman" pitchFamily="18" charset="0"/>
              <a:cs typeface="Times New Roman" pitchFamily="18" charset="0"/>
            </a:rPr>
            <a:t>Điều 31, BLTTDS</a:t>
          </a:r>
        </a:p>
      </dgm:t>
    </dgm:pt>
    <dgm:pt modelId="{4D4214E8-CAF8-4AAE-92AA-E55ACCC54EFE}" type="parTrans" cxnId="{8835B3E7-4C2A-4DEC-B271-11797F5168B3}">
      <dgm:prSet/>
      <dgm:spPr/>
      <dgm:t>
        <a:bodyPr/>
        <a:lstStyle/>
        <a:p>
          <a:pPr algn="l"/>
          <a:endParaRPr lang="en-US" sz="3200">
            <a:latin typeface="Times New Roman" pitchFamily="18" charset="0"/>
            <a:cs typeface="Times New Roman" pitchFamily="18" charset="0"/>
          </a:endParaRPr>
        </a:p>
      </dgm:t>
    </dgm:pt>
    <dgm:pt modelId="{5B4B53AE-0D1D-4906-8E18-E3C2555152E6}" type="sibTrans" cxnId="{8835B3E7-4C2A-4DEC-B271-11797F5168B3}">
      <dgm:prSet/>
      <dgm:spPr/>
      <dgm:t>
        <a:bodyPr/>
        <a:lstStyle/>
        <a:p>
          <a:pPr algn="l"/>
          <a:endParaRPr lang="en-US" sz="3200">
            <a:latin typeface="Times New Roman" pitchFamily="18" charset="0"/>
            <a:cs typeface="Times New Roman" pitchFamily="18" charset="0"/>
          </a:endParaRPr>
        </a:p>
      </dgm:t>
    </dgm:pt>
    <dgm:pt modelId="{831986D8-1AB3-45F7-AADD-24D79E94687B}">
      <dgm:prSet phldrT="[Text]" custT="1"/>
      <dgm:spPr/>
      <dgm:t>
        <a:bodyPr/>
        <a:lstStyle/>
        <a:p>
          <a:pPr algn="l"/>
          <a:r>
            <a:rPr lang="en-US" sz="2800">
              <a:latin typeface="Times New Roman" pitchFamily="18" charset="0"/>
              <a:cs typeface="Times New Roman" pitchFamily="18" charset="0"/>
            </a:rPr>
            <a:t>Yêu cầu về </a:t>
          </a:r>
          <a:r>
            <a:rPr lang="en-US" sz="2800">
              <a:solidFill>
                <a:srgbClr val="FF0000"/>
              </a:solidFill>
              <a:latin typeface="Times New Roman" pitchFamily="18" charset="0"/>
              <a:cs typeface="Times New Roman" pitchFamily="18" charset="0"/>
            </a:rPr>
            <a:t>kinh doanh thương mại</a:t>
          </a:r>
          <a:r>
            <a:rPr lang="en-US" sz="2800">
              <a:latin typeface="Times New Roman" pitchFamily="18" charset="0"/>
              <a:cs typeface="Times New Roman" pitchFamily="18" charset="0"/>
            </a:rPr>
            <a:t> </a:t>
          </a:r>
          <a:r>
            <a:rPr lang="en-US" sz="2000" i="1">
              <a:solidFill>
                <a:srgbClr val="FF0000"/>
              </a:solidFill>
              <a:latin typeface="Times New Roman" pitchFamily="18" charset="0"/>
              <a:cs typeface="Times New Roman" pitchFamily="18" charset="0"/>
            </a:rPr>
            <a:t>(Business or trade requests) </a:t>
          </a:r>
        </a:p>
      </dgm:t>
    </dgm:pt>
    <dgm:pt modelId="{5F970DAC-41A4-47B0-B3FA-B444F85D9058}" type="parTrans" cxnId="{C7CAA662-B79F-4A1F-AF11-D4E5B0757BE0}">
      <dgm:prSet/>
      <dgm:spPr/>
      <dgm:t>
        <a:bodyPr/>
        <a:lstStyle/>
        <a:p>
          <a:pPr algn="l"/>
          <a:endParaRPr lang="en-US" sz="3200">
            <a:latin typeface="Times New Roman" pitchFamily="18" charset="0"/>
            <a:cs typeface="Times New Roman" pitchFamily="18" charset="0"/>
          </a:endParaRPr>
        </a:p>
      </dgm:t>
    </dgm:pt>
    <dgm:pt modelId="{3B265135-19CD-4C6F-ADB1-243C8DBCDB21}" type="sibTrans" cxnId="{C7CAA662-B79F-4A1F-AF11-D4E5B0757BE0}">
      <dgm:prSet/>
      <dgm:spPr/>
      <dgm:t>
        <a:bodyPr/>
        <a:lstStyle/>
        <a:p>
          <a:pPr algn="l"/>
          <a:endParaRPr lang="en-US" sz="3200">
            <a:latin typeface="Times New Roman" pitchFamily="18" charset="0"/>
            <a:cs typeface="Times New Roman" pitchFamily="18" charset="0"/>
          </a:endParaRPr>
        </a:p>
      </dgm:t>
    </dgm:pt>
    <dgm:pt modelId="{CC3EECE7-5595-4881-9A33-5BD62B9D1C49}">
      <dgm:prSet phldrT="[Text]" custT="1"/>
      <dgm:spPr/>
      <dgm:t>
        <a:bodyPr/>
        <a:lstStyle/>
        <a:p>
          <a:pPr algn="l"/>
          <a:r>
            <a:rPr lang="en-US" sz="3200">
              <a:latin typeface="Times New Roman" pitchFamily="18" charset="0"/>
              <a:cs typeface="Times New Roman" pitchFamily="18" charset="0"/>
            </a:rPr>
            <a:t>Điều 33, BLTTDS</a:t>
          </a:r>
        </a:p>
      </dgm:t>
    </dgm:pt>
    <dgm:pt modelId="{A7626A71-A615-4CB8-8835-F17DFDAC4F49}" type="parTrans" cxnId="{1288AD61-119A-47CA-80FF-E9D0E1B9ED72}">
      <dgm:prSet/>
      <dgm:spPr/>
      <dgm:t>
        <a:bodyPr/>
        <a:lstStyle/>
        <a:p>
          <a:pPr algn="l"/>
          <a:endParaRPr lang="en-US" sz="3200">
            <a:latin typeface="Times New Roman" pitchFamily="18" charset="0"/>
            <a:cs typeface="Times New Roman" pitchFamily="18" charset="0"/>
          </a:endParaRPr>
        </a:p>
      </dgm:t>
    </dgm:pt>
    <dgm:pt modelId="{1F223323-AD58-41F1-96E2-0F95CD4259B6}" type="sibTrans" cxnId="{1288AD61-119A-47CA-80FF-E9D0E1B9ED72}">
      <dgm:prSet/>
      <dgm:spPr/>
      <dgm:t>
        <a:bodyPr/>
        <a:lstStyle/>
        <a:p>
          <a:pPr algn="l"/>
          <a:endParaRPr lang="en-US" sz="3200">
            <a:latin typeface="Times New Roman" pitchFamily="18" charset="0"/>
            <a:cs typeface="Times New Roman" pitchFamily="18" charset="0"/>
          </a:endParaRPr>
        </a:p>
      </dgm:t>
    </dgm:pt>
    <dgm:pt modelId="{27020BE9-8557-400C-814C-64247BD8390D}">
      <dgm:prSet phldrT="[Text]" custT="1"/>
      <dgm:spPr/>
      <dgm:t>
        <a:bodyPr/>
        <a:lstStyle/>
        <a:p>
          <a:pPr algn="l"/>
          <a:r>
            <a:rPr lang="en-US" sz="2800">
              <a:latin typeface="Times New Roman" pitchFamily="18" charset="0"/>
              <a:cs typeface="Times New Roman" pitchFamily="18" charset="0"/>
            </a:rPr>
            <a:t>Yêu cầu về </a:t>
          </a:r>
          <a:r>
            <a:rPr lang="en-US" sz="2800">
              <a:solidFill>
                <a:srgbClr val="FF0000"/>
              </a:solidFill>
              <a:latin typeface="Times New Roman" pitchFamily="18" charset="0"/>
              <a:cs typeface="Times New Roman" pitchFamily="18" charset="0"/>
            </a:rPr>
            <a:t>lao động </a:t>
          </a:r>
          <a:r>
            <a:rPr lang="en-US" sz="2000" i="1">
              <a:solidFill>
                <a:srgbClr val="FF0000"/>
              </a:solidFill>
              <a:latin typeface="Times New Roman" pitchFamily="18" charset="0"/>
              <a:cs typeface="Times New Roman" pitchFamily="18" charset="0"/>
            </a:rPr>
            <a:t>(Labor requests) </a:t>
          </a:r>
        </a:p>
      </dgm:t>
    </dgm:pt>
    <dgm:pt modelId="{5BB621FD-9F9C-4B71-BDE9-6F35B52ECDC2}" type="parTrans" cxnId="{FE56FB85-68B9-4FF1-B08C-64256583840D}">
      <dgm:prSet/>
      <dgm:spPr/>
      <dgm:t>
        <a:bodyPr/>
        <a:lstStyle/>
        <a:p>
          <a:pPr algn="l"/>
          <a:endParaRPr lang="en-US" sz="3200">
            <a:latin typeface="Times New Roman" pitchFamily="18" charset="0"/>
            <a:cs typeface="Times New Roman" pitchFamily="18" charset="0"/>
          </a:endParaRPr>
        </a:p>
      </dgm:t>
    </dgm:pt>
    <dgm:pt modelId="{207514A2-8862-4CC4-A867-055D8CADD5C4}" type="sibTrans" cxnId="{FE56FB85-68B9-4FF1-B08C-64256583840D}">
      <dgm:prSet/>
      <dgm:spPr/>
      <dgm:t>
        <a:bodyPr/>
        <a:lstStyle/>
        <a:p>
          <a:pPr algn="l"/>
          <a:endParaRPr lang="en-US" sz="3200">
            <a:latin typeface="Times New Roman" pitchFamily="18" charset="0"/>
            <a:cs typeface="Times New Roman" pitchFamily="18" charset="0"/>
          </a:endParaRPr>
        </a:p>
      </dgm:t>
    </dgm:pt>
    <dgm:pt modelId="{22A37A5D-9686-4F32-A1F7-6906B18F9092}" type="pres">
      <dgm:prSet presAssocID="{D88931F8-3F5B-4D10-906E-A47DD96D064C}" presName="Name0" presStyleCnt="0">
        <dgm:presLayoutVars>
          <dgm:dir/>
          <dgm:animLvl val="lvl"/>
          <dgm:resizeHandles val="exact"/>
        </dgm:presLayoutVars>
      </dgm:prSet>
      <dgm:spPr/>
    </dgm:pt>
    <dgm:pt modelId="{1BBC853F-80C0-44D3-971B-24FAC9709126}" type="pres">
      <dgm:prSet presAssocID="{5C416020-DCEE-46D6-AA17-D46DB4349DDD}" presName="linNode" presStyleCnt="0"/>
      <dgm:spPr/>
    </dgm:pt>
    <dgm:pt modelId="{F72FFBFD-65E1-458D-9062-40DE003FE65E}" type="pres">
      <dgm:prSet presAssocID="{5C416020-DCEE-46D6-AA17-D46DB4349DDD}" presName="parentText" presStyleLbl="node1" presStyleIdx="0" presStyleCnt="4" custScaleX="79574">
        <dgm:presLayoutVars>
          <dgm:chMax val="1"/>
          <dgm:bulletEnabled val="1"/>
        </dgm:presLayoutVars>
      </dgm:prSet>
      <dgm:spPr/>
    </dgm:pt>
    <dgm:pt modelId="{8CA31E65-6175-40BF-8EFB-17049146C7B5}" type="pres">
      <dgm:prSet presAssocID="{5C416020-DCEE-46D6-AA17-D46DB4349DDD}" presName="descendantText" presStyleLbl="alignAccFollowNode1" presStyleIdx="0" presStyleCnt="4">
        <dgm:presLayoutVars>
          <dgm:bulletEnabled val="1"/>
        </dgm:presLayoutVars>
      </dgm:prSet>
      <dgm:spPr/>
    </dgm:pt>
    <dgm:pt modelId="{D5E5D4F0-A99D-4E26-815D-28A10ED9847A}" type="pres">
      <dgm:prSet presAssocID="{1831C04F-8D6D-439E-A42A-914FB7ADAE61}" presName="sp" presStyleCnt="0"/>
      <dgm:spPr/>
    </dgm:pt>
    <dgm:pt modelId="{2275627A-67A5-4F5C-A0F6-B1EFB11DF6B8}" type="pres">
      <dgm:prSet presAssocID="{B540DDDF-12DA-4D41-96B4-B256B7C6FD47}" presName="linNode" presStyleCnt="0"/>
      <dgm:spPr/>
    </dgm:pt>
    <dgm:pt modelId="{E5980D7E-492C-4A26-8129-9DB22A7A47E1}" type="pres">
      <dgm:prSet presAssocID="{B540DDDF-12DA-4D41-96B4-B256B7C6FD47}" presName="parentText" presStyleLbl="node1" presStyleIdx="1" presStyleCnt="4" custScaleX="79574">
        <dgm:presLayoutVars>
          <dgm:chMax val="1"/>
          <dgm:bulletEnabled val="1"/>
        </dgm:presLayoutVars>
      </dgm:prSet>
      <dgm:spPr/>
    </dgm:pt>
    <dgm:pt modelId="{ACE4B565-5D2A-4DA3-A978-A050F799C3FB}" type="pres">
      <dgm:prSet presAssocID="{B540DDDF-12DA-4D41-96B4-B256B7C6FD47}" presName="descendantText" presStyleLbl="alignAccFollowNode1" presStyleIdx="1" presStyleCnt="4">
        <dgm:presLayoutVars>
          <dgm:bulletEnabled val="1"/>
        </dgm:presLayoutVars>
      </dgm:prSet>
      <dgm:spPr/>
    </dgm:pt>
    <dgm:pt modelId="{E8723CD3-A182-4892-900A-85678239255A}" type="pres">
      <dgm:prSet presAssocID="{997FA24B-7154-4860-8088-0DD0264D6C2C}" presName="sp" presStyleCnt="0"/>
      <dgm:spPr/>
    </dgm:pt>
    <dgm:pt modelId="{17194C2B-7A14-443A-B815-F17B2FD3ECD4}" type="pres">
      <dgm:prSet presAssocID="{2A12B594-ED88-4FB6-BB55-A85854984DE1}" presName="linNode" presStyleCnt="0"/>
      <dgm:spPr/>
    </dgm:pt>
    <dgm:pt modelId="{3DCFB281-A353-4D04-9768-3160F998F421}" type="pres">
      <dgm:prSet presAssocID="{2A12B594-ED88-4FB6-BB55-A85854984DE1}" presName="parentText" presStyleLbl="node1" presStyleIdx="2" presStyleCnt="4" custScaleX="79574">
        <dgm:presLayoutVars>
          <dgm:chMax val="1"/>
          <dgm:bulletEnabled val="1"/>
        </dgm:presLayoutVars>
      </dgm:prSet>
      <dgm:spPr/>
    </dgm:pt>
    <dgm:pt modelId="{A6C15F33-2802-46B1-A5F6-86C03DD14EBC}" type="pres">
      <dgm:prSet presAssocID="{2A12B594-ED88-4FB6-BB55-A85854984DE1}" presName="descendantText" presStyleLbl="alignAccFollowNode1" presStyleIdx="2" presStyleCnt="4">
        <dgm:presLayoutVars>
          <dgm:bulletEnabled val="1"/>
        </dgm:presLayoutVars>
      </dgm:prSet>
      <dgm:spPr/>
    </dgm:pt>
    <dgm:pt modelId="{7F015F2D-64C0-4252-8286-80DAC888C690}" type="pres">
      <dgm:prSet presAssocID="{5B4B53AE-0D1D-4906-8E18-E3C2555152E6}" presName="sp" presStyleCnt="0"/>
      <dgm:spPr/>
    </dgm:pt>
    <dgm:pt modelId="{52559A3A-A9F0-491A-BCF1-84C95AC57C6D}" type="pres">
      <dgm:prSet presAssocID="{CC3EECE7-5595-4881-9A33-5BD62B9D1C49}" presName="linNode" presStyleCnt="0"/>
      <dgm:spPr/>
    </dgm:pt>
    <dgm:pt modelId="{6B20ECAD-B210-4AFA-82E6-34ED15837927}" type="pres">
      <dgm:prSet presAssocID="{CC3EECE7-5595-4881-9A33-5BD62B9D1C49}" presName="parentText" presStyleLbl="node1" presStyleIdx="3" presStyleCnt="4" custScaleX="79574">
        <dgm:presLayoutVars>
          <dgm:chMax val="1"/>
          <dgm:bulletEnabled val="1"/>
        </dgm:presLayoutVars>
      </dgm:prSet>
      <dgm:spPr/>
    </dgm:pt>
    <dgm:pt modelId="{FA27FD86-EE7F-4293-8003-D935DFEAB608}" type="pres">
      <dgm:prSet presAssocID="{CC3EECE7-5595-4881-9A33-5BD62B9D1C49}" presName="descendantText" presStyleLbl="alignAccFollowNode1" presStyleIdx="3" presStyleCnt="4">
        <dgm:presLayoutVars>
          <dgm:bulletEnabled val="1"/>
        </dgm:presLayoutVars>
      </dgm:prSet>
      <dgm:spPr/>
    </dgm:pt>
  </dgm:ptLst>
  <dgm:cxnLst>
    <dgm:cxn modelId="{33DCAB16-9280-4E60-992C-2A35F6296CFE}" type="presOf" srcId="{5C416020-DCEE-46D6-AA17-D46DB4349DDD}" destId="{F72FFBFD-65E1-458D-9062-40DE003FE65E}" srcOrd="0" destOrd="0" presId="urn:microsoft.com/office/officeart/2005/8/layout/vList5"/>
    <dgm:cxn modelId="{94AA3537-865F-4470-9589-F9C2FE0E5801}" srcId="{D88931F8-3F5B-4D10-906E-A47DD96D064C}" destId="{5C416020-DCEE-46D6-AA17-D46DB4349DDD}" srcOrd="0" destOrd="0" parTransId="{E214830A-0B5C-4F60-B5DC-625C87E8634A}" sibTransId="{1831C04F-8D6D-439E-A42A-914FB7ADAE61}"/>
    <dgm:cxn modelId="{0F45D839-0511-4E1D-BAE1-B443DF510D6F}" type="presOf" srcId="{2A12B594-ED88-4FB6-BB55-A85854984DE1}" destId="{3DCFB281-A353-4D04-9768-3160F998F421}" srcOrd="0" destOrd="0" presId="urn:microsoft.com/office/officeart/2005/8/layout/vList5"/>
    <dgm:cxn modelId="{1288AD61-119A-47CA-80FF-E9D0E1B9ED72}" srcId="{D88931F8-3F5B-4D10-906E-A47DD96D064C}" destId="{CC3EECE7-5595-4881-9A33-5BD62B9D1C49}" srcOrd="3" destOrd="0" parTransId="{A7626A71-A615-4CB8-8835-F17DFDAC4F49}" sibTransId="{1F223323-AD58-41F1-96E2-0F95CD4259B6}"/>
    <dgm:cxn modelId="{C7CAA662-B79F-4A1F-AF11-D4E5B0757BE0}" srcId="{2A12B594-ED88-4FB6-BB55-A85854984DE1}" destId="{831986D8-1AB3-45F7-AADD-24D79E94687B}" srcOrd="0" destOrd="0" parTransId="{5F970DAC-41A4-47B0-B3FA-B444F85D9058}" sibTransId="{3B265135-19CD-4C6F-ADB1-243C8DBCDB21}"/>
    <dgm:cxn modelId="{EBC87D85-A960-42B4-ACDC-C0A38169543C}" type="presOf" srcId="{CC3EECE7-5595-4881-9A33-5BD62B9D1C49}" destId="{6B20ECAD-B210-4AFA-82E6-34ED15837927}" srcOrd="0" destOrd="0" presId="urn:microsoft.com/office/officeart/2005/8/layout/vList5"/>
    <dgm:cxn modelId="{FE56FB85-68B9-4FF1-B08C-64256583840D}" srcId="{CC3EECE7-5595-4881-9A33-5BD62B9D1C49}" destId="{27020BE9-8557-400C-814C-64247BD8390D}" srcOrd="0" destOrd="0" parTransId="{5BB621FD-9F9C-4B71-BDE9-6F35B52ECDC2}" sibTransId="{207514A2-8862-4CC4-A867-055D8CADD5C4}"/>
    <dgm:cxn modelId="{5C4279B5-6D72-4421-AFA0-39B47D7E23AE}" type="presOf" srcId="{D88931F8-3F5B-4D10-906E-A47DD96D064C}" destId="{22A37A5D-9686-4F32-A1F7-6906B18F9092}" srcOrd="0" destOrd="0" presId="urn:microsoft.com/office/officeart/2005/8/layout/vList5"/>
    <dgm:cxn modelId="{374D06C6-2DBB-4C3F-9CEC-F8229D79B2F2}" type="presOf" srcId="{27020BE9-8557-400C-814C-64247BD8390D}" destId="{FA27FD86-EE7F-4293-8003-D935DFEAB608}" srcOrd="0" destOrd="0" presId="urn:microsoft.com/office/officeart/2005/8/layout/vList5"/>
    <dgm:cxn modelId="{A28324CC-88BD-4A9C-BCC4-7D210B3C8A73}" srcId="{B540DDDF-12DA-4D41-96B4-B256B7C6FD47}" destId="{3C1F3BAD-81DF-475D-B8D4-3AF5EAF53067}" srcOrd="0" destOrd="0" parTransId="{CD4FDF53-327E-45FD-A802-AA19FD1CE047}" sibTransId="{C27A5A04-A196-43BE-B621-F2ED08BC44AA}"/>
    <dgm:cxn modelId="{FF8D5ACF-5AEF-4890-A60D-38A2EF01E974}" type="presOf" srcId="{831986D8-1AB3-45F7-AADD-24D79E94687B}" destId="{A6C15F33-2802-46B1-A5F6-86C03DD14EBC}" srcOrd="0" destOrd="0" presId="urn:microsoft.com/office/officeart/2005/8/layout/vList5"/>
    <dgm:cxn modelId="{8835B3E7-4C2A-4DEC-B271-11797F5168B3}" srcId="{D88931F8-3F5B-4D10-906E-A47DD96D064C}" destId="{2A12B594-ED88-4FB6-BB55-A85854984DE1}" srcOrd="2" destOrd="0" parTransId="{4D4214E8-CAF8-4AAE-92AA-E55ACCC54EFE}" sibTransId="{5B4B53AE-0D1D-4906-8E18-E3C2555152E6}"/>
    <dgm:cxn modelId="{8AF5D2EB-D9AD-467D-8502-8E1CD89F5CBC}" srcId="{5C416020-DCEE-46D6-AA17-D46DB4349DDD}" destId="{B8623D86-537F-4E2A-893D-891D3ACCED95}" srcOrd="0" destOrd="0" parTransId="{4EE953C7-436F-4361-8C60-687E4E4670A6}" sibTransId="{62453868-BB65-4D28-97AF-1AA6D3F2B0D4}"/>
    <dgm:cxn modelId="{4FA231ED-31E5-4D40-A054-DBE71F099395}" type="presOf" srcId="{B540DDDF-12DA-4D41-96B4-B256B7C6FD47}" destId="{E5980D7E-492C-4A26-8129-9DB22A7A47E1}" srcOrd="0" destOrd="0" presId="urn:microsoft.com/office/officeart/2005/8/layout/vList5"/>
    <dgm:cxn modelId="{323BAEF0-546A-44AD-9D7C-2C818BEF8D98}" type="presOf" srcId="{3C1F3BAD-81DF-475D-B8D4-3AF5EAF53067}" destId="{ACE4B565-5D2A-4DA3-A978-A050F799C3FB}" srcOrd="0" destOrd="0" presId="urn:microsoft.com/office/officeart/2005/8/layout/vList5"/>
    <dgm:cxn modelId="{BBFD58F3-B67A-4CEC-9BCE-4B9CAA961F51}" type="presOf" srcId="{B8623D86-537F-4E2A-893D-891D3ACCED95}" destId="{8CA31E65-6175-40BF-8EFB-17049146C7B5}" srcOrd="0" destOrd="0" presId="urn:microsoft.com/office/officeart/2005/8/layout/vList5"/>
    <dgm:cxn modelId="{4C1041F6-F135-407E-82EA-E0620B049977}" srcId="{D88931F8-3F5B-4D10-906E-A47DD96D064C}" destId="{B540DDDF-12DA-4D41-96B4-B256B7C6FD47}" srcOrd="1" destOrd="0" parTransId="{39677A16-9073-4AA6-B4FF-F04EC06A5293}" sibTransId="{997FA24B-7154-4860-8088-0DD0264D6C2C}"/>
    <dgm:cxn modelId="{EFC5B176-1023-4D2E-B943-2B438001B3C9}" type="presParOf" srcId="{22A37A5D-9686-4F32-A1F7-6906B18F9092}" destId="{1BBC853F-80C0-44D3-971B-24FAC9709126}" srcOrd="0" destOrd="0" presId="urn:microsoft.com/office/officeart/2005/8/layout/vList5"/>
    <dgm:cxn modelId="{8B1ADF31-0649-43B7-AF15-AF383B2B1EFD}" type="presParOf" srcId="{1BBC853F-80C0-44D3-971B-24FAC9709126}" destId="{F72FFBFD-65E1-458D-9062-40DE003FE65E}" srcOrd="0" destOrd="0" presId="urn:microsoft.com/office/officeart/2005/8/layout/vList5"/>
    <dgm:cxn modelId="{6B4BB1B9-43AE-46AF-8C79-4AD4DC84FF69}" type="presParOf" srcId="{1BBC853F-80C0-44D3-971B-24FAC9709126}" destId="{8CA31E65-6175-40BF-8EFB-17049146C7B5}" srcOrd="1" destOrd="0" presId="urn:microsoft.com/office/officeart/2005/8/layout/vList5"/>
    <dgm:cxn modelId="{3FEB3109-0ABB-4ED7-8018-A5B6EB3D0A92}" type="presParOf" srcId="{22A37A5D-9686-4F32-A1F7-6906B18F9092}" destId="{D5E5D4F0-A99D-4E26-815D-28A10ED9847A}" srcOrd="1" destOrd="0" presId="urn:microsoft.com/office/officeart/2005/8/layout/vList5"/>
    <dgm:cxn modelId="{5460F3A3-F4D6-4F1D-B9F2-CEB67AF5792D}" type="presParOf" srcId="{22A37A5D-9686-4F32-A1F7-6906B18F9092}" destId="{2275627A-67A5-4F5C-A0F6-B1EFB11DF6B8}" srcOrd="2" destOrd="0" presId="urn:microsoft.com/office/officeart/2005/8/layout/vList5"/>
    <dgm:cxn modelId="{3190B6D1-66B6-4676-88E8-6639F5D959E3}" type="presParOf" srcId="{2275627A-67A5-4F5C-A0F6-B1EFB11DF6B8}" destId="{E5980D7E-492C-4A26-8129-9DB22A7A47E1}" srcOrd="0" destOrd="0" presId="urn:microsoft.com/office/officeart/2005/8/layout/vList5"/>
    <dgm:cxn modelId="{B8368BA5-142E-4F2B-9CEC-C6876EBA4F56}" type="presParOf" srcId="{2275627A-67A5-4F5C-A0F6-B1EFB11DF6B8}" destId="{ACE4B565-5D2A-4DA3-A978-A050F799C3FB}" srcOrd="1" destOrd="0" presId="urn:microsoft.com/office/officeart/2005/8/layout/vList5"/>
    <dgm:cxn modelId="{065E72C9-2602-4B23-8A14-21461F66183F}" type="presParOf" srcId="{22A37A5D-9686-4F32-A1F7-6906B18F9092}" destId="{E8723CD3-A182-4892-900A-85678239255A}" srcOrd="3" destOrd="0" presId="urn:microsoft.com/office/officeart/2005/8/layout/vList5"/>
    <dgm:cxn modelId="{7D80BBF6-5249-4CAC-B5A7-CD6B2548857E}" type="presParOf" srcId="{22A37A5D-9686-4F32-A1F7-6906B18F9092}" destId="{17194C2B-7A14-443A-B815-F17B2FD3ECD4}" srcOrd="4" destOrd="0" presId="urn:microsoft.com/office/officeart/2005/8/layout/vList5"/>
    <dgm:cxn modelId="{9FF97FB4-29B0-4A0D-BD47-E6F008FF5840}" type="presParOf" srcId="{17194C2B-7A14-443A-B815-F17B2FD3ECD4}" destId="{3DCFB281-A353-4D04-9768-3160F998F421}" srcOrd="0" destOrd="0" presId="urn:microsoft.com/office/officeart/2005/8/layout/vList5"/>
    <dgm:cxn modelId="{55D2FDFD-4511-4EDE-9FF6-19DC0E69862D}" type="presParOf" srcId="{17194C2B-7A14-443A-B815-F17B2FD3ECD4}" destId="{A6C15F33-2802-46B1-A5F6-86C03DD14EBC}" srcOrd="1" destOrd="0" presId="urn:microsoft.com/office/officeart/2005/8/layout/vList5"/>
    <dgm:cxn modelId="{1B7B31A8-A48F-4758-A2C0-0F1AD3166E5F}" type="presParOf" srcId="{22A37A5D-9686-4F32-A1F7-6906B18F9092}" destId="{7F015F2D-64C0-4252-8286-80DAC888C690}" srcOrd="5" destOrd="0" presId="urn:microsoft.com/office/officeart/2005/8/layout/vList5"/>
    <dgm:cxn modelId="{C8923718-A231-46ED-9482-D94DCAF0A380}" type="presParOf" srcId="{22A37A5D-9686-4F32-A1F7-6906B18F9092}" destId="{52559A3A-A9F0-491A-BCF1-84C95AC57C6D}" srcOrd="6" destOrd="0" presId="urn:microsoft.com/office/officeart/2005/8/layout/vList5"/>
    <dgm:cxn modelId="{490DBE4F-895F-44A3-88F1-8F384D3341B9}" type="presParOf" srcId="{52559A3A-A9F0-491A-BCF1-84C95AC57C6D}" destId="{6B20ECAD-B210-4AFA-82E6-34ED15837927}" srcOrd="0" destOrd="0" presId="urn:microsoft.com/office/officeart/2005/8/layout/vList5"/>
    <dgm:cxn modelId="{9C257F77-8E95-4C41-B19B-B63672AF638F}" type="presParOf" srcId="{52559A3A-A9F0-491A-BCF1-84C95AC57C6D}" destId="{FA27FD86-EE7F-4293-8003-D935DFEAB60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0C46F4-2796-4ED3-95FF-BAC91E8DE970}"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9B92FC87-1766-4359-8B04-687FF17872D8}">
      <dgm:prSet phldrT="[Text]" custT="1"/>
      <dgm:spPr/>
      <dgm:t>
        <a:bodyPr/>
        <a:lstStyle/>
        <a:p>
          <a:r>
            <a:rPr lang="en-US" sz="2000">
              <a:latin typeface="Times New Roman" pitchFamily="18" charset="0"/>
              <a:cs typeface="Times New Roman" pitchFamily="18" charset="0"/>
            </a:rPr>
            <a:t>Tuân thủ pháp luật </a:t>
          </a:r>
        </a:p>
      </dgm:t>
    </dgm:pt>
    <dgm:pt modelId="{EDFE76E6-83CA-4039-8957-FBE2D431EB9B}" type="parTrans" cxnId="{2D14FB8B-6B4B-4739-AF28-4F56759BCA06}">
      <dgm:prSet/>
      <dgm:spPr/>
      <dgm:t>
        <a:bodyPr/>
        <a:lstStyle/>
        <a:p>
          <a:endParaRPr lang="en-US" sz="2000">
            <a:latin typeface="Times New Roman" pitchFamily="18" charset="0"/>
            <a:cs typeface="Times New Roman" pitchFamily="18" charset="0"/>
          </a:endParaRPr>
        </a:p>
      </dgm:t>
    </dgm:pt>
    <dgm:pt modelId="{6FE0CB89-C41A-43B7-A18B-869E17458A37}" type="sibTrans" cxnId="{2D14FB8B-6B4B-4739-AF28-4F56759BCA06}">
      <dgm:prSet/>
      <dgm:spPr/>
      <dgm:t>
        <a:bodyPr/>
        <a:lstStyle/>
        <a:p>
          <a:endParaRPr lang="en-US" sz="2000">
            <a:latin typeface="Times New Roman" pitchFamily="18" charset="0"/>
            <a:cs typeface="Times New Roman" pitchFamily="18" charset="0"/>
          </a:endParaRPr>
        </a:p>
      </dgm:t>
    </dgm:pt>
    <dgm:pt modelId="{96BE95E2-A789-4CB1-A31F-038AB044D2E8}">
      <dgm:prSet phldrT="[Text]" custT="1"/>
      <dgm:spPr/>
      <dgm:t>
        <a:bodyPr/>
        <a:lstStyle/>
        <a:p>
          <a:r>
            <a:rPr lang="en-US" sz="2000" dirty="0" err="1">
              <a:latin typeface="Times New Roman" pitchFamily="18" charset="0"/>
              <a:cs typeface="Times New Roman" pitchFamily="18" charset="0"/>
            </a:rPr>
            <a:t>Quyền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quyết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định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tự</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định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đoạt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sự</a:t>
          </a:r>
          <a:endParaRPr lang="en-US" sz="2000" dirty="0">
            <a:latin typeface="Times New Roman" pitchFamily="18" charset="0"/>
            <a:cs typeface="Times New Roman" pitchFamily="18" charset="0"/>
          </a:endParaRPr>
        </a:p>
      </dgm:t>
    </dgm:pt>
    <dgm:pt modelId="{089D4744-A588-4DBD-892F-5AF9CCE974DA}" type="parTrans" cxnId="{708249B4-C836-41CE-91EF-46B6E8B17976}">
      <dgm:prSet/>
      <dgm:spPr/>
      <dgm:t>
        <a:bodyPr/>
        <a:lstStyle/>
        <a:p>
          <a:endParaRPr lang="en-US" sz="2000">
            <a:latin typeface="Times New Roman" pitchFamily="18" charset="0"/>
            <a:cs typeface="Times New Roman" pitchFamily="18" charset="0"/>
          </a:endParaRPr>
        </a:p>
      </dgm:t>
    </dgm:pt>
    <dgm:pt modelId="{51C1E91B-818B-4E8F-B85A-C1B11C7AAABC}" type="sibTrans" cxnId="{708249B4-C836-41CE-91EF-46B6E8B17976}">
      <dgm:prSet/>
      <dgm:spPr/>
      <dgm:t>
        <a:bodyPr/>
        <a:lstStyle/>
        <a:p>
          <a:endParaRPr lang="en-US" sz="2000">
            <a:latin typeface="Times New Roman" pitchFamily="18" charset="0"/>
            <a:cs typeface="Times New Roman" pitchFamily="18" charset="0"/>
          </a:endParaRPr>
        </a:p>
      </dgm:t>
    </dgm:pt>
    <dgm:pt modelId="{9DC508BF-0DE3-4003-865D-679E94A03649}">
      <dgm:prSet phldrT="[Text]" custT="1"/>
      <dgm:spPr/>
      <dgm:t>
        <a:bodyPr/>
        <a:lstStyle/>
        <a:p>
          <a:r>
            <a:rPr lang="en-US" sz="2000">
              <a:latin typeface="Times New Roman" pitchFamily="18" charset="0"/>
              <a:cs typeface="Times New Roman" pitchFamily="18" charset="0"/>
            </a:rPr>
            <a:t>Hòa giải trong tố tụng dân sự</a:t>
          </a:r>
        </a:p>
      </dgm:t>
    </dgm:pt>
    <dgm:pt modelId="{3ACE6BFD-24FC-4901-AD25-4C82D31A1CEB}" type="parTrans" cxnId="{64E368AE-4F8F-4627-9F70-D94C432EBB00}">
      <dgm:prSet/>
      <dgm:spPr/>
      <dgm:t>
        <a:bodyPr/>
        <a:lstStyle/>
        <a:p>
          <a:endParaRPr lang="en-US" sz="2000">
            <a:latin typeface="Times New Roman" pitchFamily="18" charset="0"/>
            <a:cs typeface="Times New Roman" pitchFamily="18" charset="0"/>
          </a:endParaRPr>
        </a:p>
      </dgm:t>
    </dgm:pt>
    <dgm:pt modelId="{2EDEBFFA-FCF9-4E96-BF5B-5105B72A9A24}" type="sibTrans" cxnId="{64E368AE-4F8F-4627-9F70-D94C432EBB00}">
      <dgm:prSet/>
      <dgm:spPr/>
      <dgm:t>
        <a:bodyPr/>
        <a:lstStyle/>
        <a:p>
          <a:endParaRPr lang="en-US" sz="2000">
            <a:latin typeface="Times New Roman" pitchFamily="18" charset="0"/>
            <a:cs typeface="Times New Roman" pitchFamily="18" charset="0"/>
          </a:endParaRPr>
        </a:p>
      </dgm:t>
    </dgm:pt>
    <dgm:pt modelId="{7AC00F19-95C7-443C-981C-0D7C94BFA10A}">
      <dgm:prSet phldrT="[Text]" custT="1"/>
      <dgm:spPr/>
      <dgm:t>
        <a:bodyPr/>
        <a:lstStyle/>
        <a:p>
          <a:r>
            <a:rPr lang="en-US" sz="2000">
              <a:latin typeface="Times New Roman" pitchFamily="18" charset="0"/>
              <a:cs typeface="Times New Roman" pitchFamily="18" charset="0"/>
            </a:rPr>
            <a:t>Thẩm phán, Hội thẩm ND xét xử vụ án DS và Thẩm phán giải quyết việc dân sự độc lập và chỉ tuân theo pháp luật</a:t>
          </a:r>
        </a:p>
      </dgm:t>
    </dgm:pt>
    <dgm:pt modelId="{3749AFE6-93B3-4040-857C-869DEE3C51BE}" type="parTrans" cxnId="{6ECBFA05-9A80-4987-B2F4-4F61183E626C}">
      <dgm:prSet/>
      <dgm:spPr/>
      <dgm:t>
        <a:bodyPr/>
        <a:lstStyle/>
        <a:p>
          <a:endParaRPr lang="en-US" sz="2000"/>
        </a:p>
      </dgm:t>
    </dgm:pt>
    <dgm:pt modelId="{8FF64795-DE43-4A32-BFA8-274BEC932688}" type="sibTrans" cxnId="{6ECBFA05-9A80-4987-B2F4-4F61183E626C}">
      <dgm:prSet/>
      <dgm:spPr/>
      <dgm:t>
        <a:bodyPr/>
        <a:lstStyle/>
        <a:p>
          <a:endParaRPr lang="en-US" sz="2000"/>
        </a:p>
      </dgm:t>
    </dgm:pt>
    <dgm:pt modelId="{2BA7FCF4-F86B-4239-8007-A692BF0AED7F}">
      <dgm:prSet phldrT="[Text]" custT="1"/>
      <dgm:spPr/>
      <dgm:t>
        <a:bodyPr/>
        <a:lstStyle/>
        <a:p>
          <a:r>
            <a:rPr lang="en-US" sz="2000" dirty="0" err="1">
              <a:latin typeface="Times New Roman" pitchFamily="18" charset="0"/>
              <a:cs typeface="Times New Roman" pitchFamily="18" charset="0"/>
            </a:rPr>
            <a:t>Bảo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đảm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chế</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độ</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xét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sơ</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thẩm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phúc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thẩm</a:t>
          </a:r>
          <a:r>
            <a:rPr lang="en-US" sz="2000" dirty="0">
              <a:latin typeface="Times New Roman" pitchFamily="18" charset="0"/>
              <a:cs typeface="Times New Roman" pitchFamily="18" charset="0"/>
            </a:rPr>
            <a:t> </a:t>
          </a:r>
        </a:p>
      </dgm:t>
    </dgm:pt>
    <dgm:pt modelId="{95FAC6C2-0E25-4141-A1E6-527003FC7F1C}" type="parTrans" cxnId="{5FE1BAC8-3BB1-401D-9FE5-8962E3C1D14B}">
      <dgm:prSet/>
      <dgm:spPr/>
      <dgm:t>
        <a:bodyPr/>
        <a:lstStyle/>
        <a:p>
          <a:endParaRPr lang="en-US" sz="2000"/>
        </a:p>
      </dgm:t>
    </dgm:pt>
    <dgm:pt modelId="{A2AA1800-3798-45FF-9A3C-F3B1AC727BFF}" type="sibTrans" cxnId="{5FE1BAC8-3BB1-401D-9FE5-8962E3C1D14B}">
      <dgm:prSet/>
      <dgm:spPr/>
      <dgm:t>
        <a:bodyPr/>
        <a:lstStyle/>
        <a:p>
          <a:endParaRPr lang="en-US" sz="2000"/>
        </a:p>
      </dgm:t>
    </dgm:pt>
    <dgm:pt modelId="{4FB5C879-A55F-4AB3-88BC-50502A32F5BB}">
      <dgm:prSet phldrT="[Text]" custT="1"/>
      <dgm:spPr/>
      <dgm:t>
        <a:bodyPr/>
        <a:lstStyle/>
        <a:p>
          <a:r>
            <a:rPr lang="en-US" sz="2000">
              <a:latin typeface="Times New Roman" pitchFamily="18" charset="0"/>
              <a:cs typeface="Times New Roman" pitchFamily="18" charset="0"/>
            </a:rPr>
            <a:t>Bảo đảm tranh tụng trong xét xử</a:t>
          </a:r>
        </a:p>
      </dgm:t>
    </dgm:pt>
    <dgm:pt modelId="{087E21EF-654F-492C-B37C-6F03676C01CF}" type="parTrans" cxnId="{CCD077F3-5C7B-4D63-B648-9982A3D42B08}">
      <dgm:prSet/>
      <dgm:spPr/>
      <dgm:t>
        <a:bodyPr/>
        <a:lstStyle/>
        <a:p>
          <a:endParaRPr lang="en-US" sz="2000"/>
        </a:p>
      </dgm:t>
    </dgm:pt>
    <dgm:pt modelId="{E3173FA2-1F62-43FE-9D10-35AB1FCAB7BD}" type="sibTrans" cxnId="{CCD077F3-5C7B-4D63-B648-9982A3D42B08}">
      <dgm:prSet/>
      <dgm:spPr/>
      <dgm:t>
        <a:bodyPr/>
        <a:lstStyle/>
        <a:p>
          <a:endParaRPr lang="en-US" sz="2000"/>
        </a:p>
      </dgm:t>
    </dgm:pt>
    <dgm:pt modelId="{0D37BBC9-53C4-4D99-BE18-91D10C786C5C}" type="pres">
      <dgm:prSet presAssocID="{DD0C46F4-2796-4ED3-95FF-BAC91E8DE970}" presName="linear" presStyleCnt="0">
        <dgm:presLayoutVars>
          <dgm:dir/>
          <dgm:animLvl val="lvl"/>
          <dgm:resizeHandles val="exact"/>
        </dgm:presLayoutVars>
      </dgm:prSet>
      <dgm:spPr/>
    </dgm:pt>
    <dgm:pt modelId="{44D6C0EE-2577-4C73-A54F-C0FF7DD8E47A}" type="pres">
      <dgm:prSet presAssocID="{9B92FC87-1766-4359-8B04-687FF17872D8}" presName="parentLin" presStyleCnt="0"/>
      <dgm:spPr/>
    </dgm:pt>
    <dgm:pt modelId="{52A1AA26-2D03-4D0E-B280-543D1F905860}" type="pres">
      <dgm:prSet presAssocID="{9B92FC87-1766-4359-8B04-687FF17872D8}" presName="parentLeftMargin" presStyleLbl="node1" presStyleIdx="0" presStyleCnt="6"/>
      <dgm:spPr/>
    </dgm:pt>
    <dgm:pt modelId="{82F3C7F2-655A-4445-B830-6F77A553657A}" type="pres">
      <dgm:prSet presAssocID="{9B92FC87-1766-4359-8B04-687FF17872D8}" presName="parentText" presStyleLbl="node1" presStyleIdx="0" presStyleCnt="6" custScaleX="142857">
        <dgm:presLayoutVars>
          <dgm:chMax val="0"/>
          <dgm:bulletEnabled val="1"/>
        </dgm:presLayoutVars>
      </dgm:prSet>
      <dgm:spPr/>
    </dgm:pt>
    <dgm:pt modelId="{7F48738E-F8B1-4339-B65C-EB07EC610AC8}" type="pres">
      <dgm:prSet presAssocID="{9B92FC87-1766-4359-8B04-687FF17872D8}" presName="negativeSpace" presStyleCnt="0"/>
      <dgm:spPr/>
    </dgm:pt>
    <dgm:pt modelId="{21BF7EDB-E597-4070-A9A0-AAAC1CDB6150}" type="pres">
      <dgm:prSet presAssocID="{9B92FC87-1766-4359-8B04-687FF17872D8}" presName="childText" presStyleLbl="conFgAcc1" presStyleIdx="0" presStyleCnt="6">
        <dgm:presLayoutVars>
          <dgm:bulletEnabled val="1"/>
        </dgm:presLayoutVars>
      </dgm:prSet>
      <dgm:spPr/>
    </dgm:pt>
    <dgm:pt modelId="{1308B471-7905-4B8E-A6FE-2F64272D7853}" type="pres">
      <dgm:prSet presAssocID="{6FE0CB89-C41A-43B7-A18B-869E17458A37}" presName="spaceBetweenRectangles" presStyleCnt="0"/>
      <dgm:spPr/>
    </dgm:pt>
    <dgm:pt modelId="{478980E9-BA95-443A-A399-577113314A6A}" type="pres">
      <dgm:prSet presAssocID="{96BE95E2-A789-4CB1-A31F-038AB044D2E8}" presName="parentLin" presStyleCnt="0"/>
      <dgm:spPr/>
    </dgm:pt>
    <dgm:pt modelId="{7A0E0B91-1727-41E6-88FD-EDC1C9DB483F}" type="pres">
      <dgm:prSet presAssocID="{96BE95E2-A789-4CB1-A31F-038AB044D2E8}" presName="parentLeftMargin" presStyleLbl="node1" presStyleIdx="0" presStyleCnt="6"/>
      <dgm:spPr/>
    </dgm:pt>
    <dgm:pt modelId="{A3F30CE6-2C39-4029-B016-713C215A2CD5}" type="pres">
      <dgm:prSet presAssocID="{96BE95E2-A789-4CB1-A31F-038AB044D2E8}" presName="parentText" presStyleLbl="node1" presStyleIdx="1" presStyleCnt="6" custScaleX="142857">
        <dgm:presLayoutVars>
          <dgm:chMax val="0"/>
          <dgm:bulletEnabled val="1"/>
        </dgm:presLayoutVars>
      </dgm:prSet>
      <dgm:spPr/>
    </dgm:pt>
    <dgm:pt modelId="{0F5001E4-CC14-45D7-BFE1-78854E552CF4}" type="pres">
      <dgm:prSet presAssocID="{96BE95E2-A789-4CB1-A31F-038AB044D2E8}" presName="negativeSpace" presStyleCnt="0"/>
      <dgm:spPr/>
    </dgm:pt>
    <dgm:pt modelId="{748D528C-A116-4CF2-A851-F01341EBD071}" type="pres">
      <dgm:prSet presAssocID="{96BE95E2-A789-4CB1-A31F-038AB044D2E8}" presName="childText" presStyleLbl="conFgAcc1" presStyleIdx="1" presStyleCnt="6">
        <dgm:presLayoutVars>
          <dgm:bulletEnabled val="1"/>
        </dgm:presLayoutVars>
      </dgm:prSet>
      <dgm:spPr/>
    </dgm:pt>
    <dgm:pt modelId="{7534C316-BA69-407A-A426-30CC3C155305}" type="pres">
      <dgm:prSet presAssocID="{51C1E91B-818B-4E8F-B85A-C1B11C7AAABC}" presName="spaceBetweenRectangles" presStyleCnt="0"/>
      <dgm:spPr/>
    </dgm:pt>
    <dgm:pt modelId="{3F7FEC34-A09D-44BA-9079-F4CB231A9A92}" type="pres">
      <dgm:prSet presAssocID="{9DC508BF-0DE3-4003-865D-679E94A03649}" presName="parentLin" presStyleCnt="0"/>
      <dgm:spPr/>
    </dgm:pt>
    <dgm:pt modelId="{4D04E0E7-CF03-43A9-95FD-359730C35FDF}" type="pres">
      <dgm:prSet presAssocID="{9DC508BF-0DE3-4003-865D-679E94A03649}" presName="parentLeftMargin" presStyleLbl="node1" presStyleIdx="1" presStyleCnt="6"/>
      <dgm:spPr/>
    </dgm:pt>
    <dgm:pt modelId="{00F81FA0-9088-4E6F-B0A4-AC191BD02679}" type="pres">
      <dgm:prSet presAssocID="{9DC508BF-0DE3-4003-865D-679E94A03649}" presName="parentText" presStyleLbl="node1" presStyleIdx="2" presStyleCnt="6" custScaleX="142857">
        <dgm:presLayoutVars>
          <dgm:chMax val="0"/>
          <dgm:bulletEnabled val="1"/>
        </dgm:presLayoutVars>
      </dgm:prSet>
      <dgm:spPr/>
    </dgm:pt>
    <dgm:pt modelId="{87D005B3-9414-4AE3-A444-9EBD86F574B4}" type="pres">
      <dgm:prSet presAssocID="{9DC508BF-0DE3-4003-865D-679E94A03649}" presName="negativeSpace" presStyleCnt="0"/>
      <dgm:spPr/>
    </dgm:pt>
    <dgm:pt modelId="{4AF4EAF9-B7FD-4F82-B57D-7B7DA9B20378}" type="pres">
      <dgm:prSet presAssocID="{9DC508BF-0DE3-4003-865D-679E94A03649}" presName="childText" presStyleLbl="conFgAcc1" presStyleIdx="2" presStyleCnt="6">
        <dgm:presLayoutVars>
          <dgm:bulletEnabled val="1"/>
        </dgm:presLayoutVars>
      </dgm:prSet>
      <dgm:spPr/>
    </dgm:pt>
    <dgm:pt modelId="{8B54E2B0-3DDF-4843-8D4D-D4E2B0CF728B}" type="pres">
      <dgm:prSet presAssocID="{2EDEBFFA-FCF9-4E96-BF5B-5105B72A9A24}" presName="spaceBetweenRectangles" presStyleCnt="0"/>
      <dgm:spPr/>
    </dgm:pt>
    <dgm:pt modelId="{001A89DE-6A21-473C-B460-8688DA320294}" type="pres">
      <dgm:prSet presAssocID="{7AC00F19-95C7-443C-981C-0D7C94BFA10A}" presName="parentLin" presStyleCnt="0"/>
      <dgm:spPr/>
    </dgm:pt>
    <dgm:pt modelId="{50E5D17F-08D3-4EDB-B6EC-4A7BBE7C8F3D}" type="pres">
      <dgm:prSet presAssocID="{7AC00F19-95C7-443C-981C-0D7C94BFA10A}" presName="parentLeftMargin" presStyleLbl="node1" presStyleIdx="2" presStyleCnt="6"/>
      <dgm:spPr/>
    </dgm:pt>
    <dgm:pt modelId="{A8348821-632B-4C0E-BF5D-781C935DA53D}" type="pres">
      <dgm:prSet presAssocID="{7AC00F19-95C7-443C-981C-0D7C94BFA10A}" presName="parentText" presStyleLbl="node1" presStyleIdx="3" presStyleCnt="6" custScaleX="142857" custScaleY="123705">
        <dgm:presLayoutVars>
          <dgm:chMax val="0"/>
          <dgm:bulletEnabled val="1"/>
        </dgm:presLayoutVars>
      </dgm:prSet>
      <dgm:spPr/>
    </dgm:pt>
    <dgm:pt modelId="{A9D1AFCA-1C91-4096-863C-DA8D449E2977}" type="pres">
      <dgm:prSet presAssocID="{7AC00F19-95C7-443C-981C-0D7C94BFA10A}" presName="negativeSpace" presStyleCnt="0"/>
      <dgm:spPr/>
    </dgm:pt>
    <dgm:pt modelId="{60361CC5-B388-4FE5-BE61-F7A3E2B3919F}" type="pres">
      <dgm:prSet presAssocID="{7AC00F19-95C7-443C-981C-0D7C94BFA10A}" presName="childText" presStyleLbl="conFgAcc1" presStyleIdx="3" presStyleCnt="6">
        <dgm:presLayoutVars>
          <dgm:bulletEnabled val="1"/>
        </dgm:presLayoutVars>
      </dgm:prSet>
      <dgm:spPr/>
    </dgm:pt>
    <dgm:pt modelId="{6A811051-7F8A-485F-B772-E6F0D47C7844}" type="pres">
      <dgm:prSet presAssocID="{8FF64795-DE43-4A32-BFA8-274BEC932688}" presName="spaceBetweenRectangles" presStyleCnt="0"/>
      <dgm:spPr/>
    </dgm:pt>
    <dgm:pt modelId="{44D05469-82D7-45A2-95C6-CE1760EF7529}" type="pres">
      <dgm:prSet presAssocID="{2BA7FCF4-F86B-4239-8007-A692BF0AED7F}" presName="parentLin" presStyleCnt="0"/>
      <dgm:spPr/>
    </dgm:pt>
    <dgm:pt modelId="{0A1EAFB3-5524-4460-822A-AC0354365F71}" type="pres">
      <dgm:prSet presAssocID="{2BA7FCF4-F86B-4239-8007-A692BF0AED7F}" presName="parentLeftMargin" presStyleLbl="node1" presStyleIdx="3" presStyleCnt="6"/>
      <dgm:spPr/>
    </dgm:pt>
    <dgm:pt modelId="{B9389A02-E2BE-4228-B174-4F13D1A37348}" type="pres">
      <dgm:prSet presAssocID="{2BA7FCF4-F86B-4239-8007-A692BF0AED7F}" presName="parentText" presStyleLbl="node1" presStyleIdx="4" presStyleCnt="6" custScaleX="138095">
        <dgm:presLayoutVars>
          <dgm:chMax val="0"/>
          <dgm:bulletEnabled val="1"/>
        </dgm:presLayoutVars>
      </dgm:prSet>
      <dgm:spPr/>
    </dgm:pt>
    <dgm:pt modelId="{C0BAD865-EA6F-4CCE-9867-7BB5032047CF}" type="pres">
      <dgm:prSet presAssocID="{2BA7FCF4-F86B-4239-8007-A692BF0AED7F}" presName="negativeSpace" presStyleCnt="0"/>
      <dgm:spPr/>
    </dgm:pt>
    <dgm:pt modelId="{BC4A39EC-15A5-4BAC-BC27-B26A2EFC6703}" type="pres">
      <dgm:prSet presAssocID="{2BA7FCF4-F86B-4239-8007-A692BF0AED7F}" presName="childText" presStyleLbl="conFgAcc1" presStyleIdx="4" presStyleCnt="6">
        <dgm:presLayoutVars>
          <dgm:bulletEnabled val="1"/>
        </dgm:presLayoutVars>
      </dgm:prSet>
      <dgm:spPr/>
    </dgm:pt>
    <dgm:pt modelId="{5B13CF67-F4A5-4805-B4F2-0C5278A0519C}" type="pres">
      <dgm:prSet presAssocID="{A2AA1800-3798-45FF-9A3C-F3B1AC727BFF}" presName="spaceBetweenRectangles" presStyleCnt="0"/>
      <dgm:spPr/>
    </dgm:pt>
    <dgm:pt modelId="{C3D2D63C-5FBB-4354-9636-3B7868361DC4}" type="pres">
      <dgm:prSet presAssocID="{4FB5C879-A55F-4AB3-88BC-50502A32F5BB}" presName="parentLin" presStyleCnt="0"/>
      <dgm:spPr/>
    </dgm:pt>
    <dgm:pt modelId="{999296FA-98E1-492B-A5E4-BA206E8264DF}" type="pres">
      <dgm:prSet presAssocID="{4FB5C879-A55F-4AB3-88BC-50502A32F5BB}" presName="parentLeftMargin" presStyleLbl="node1" presStyleIdx="4" presStyleCnt="6"/>
      <dgm:spPr/>
    </dgm:pt>
    <dgm:pt modelId="{617C2AFB-E8D2-42C1-8D23-5AD0E72A1A6D}" type="pres">
      <dgm:prSet presAssocID="{4FB5C879-A55F-4AB3-88BC-50502A32F5BB}" presName="parentText" presStyleLbl="node1" presStyleIdx="5" presStyleCnt="6" custScaleX="142857">
        <dgm:presLayoutVars>
          <dgm:chMax val="0"/>
          <dgm:bulletEnabled val="1"/>
        </dgm:presLayoutVars>
      </dgm:prSet>
      <dgm:spPr/>
    </dgm:pt>
    <dgm:pt modelId="{1F394922-8EBA-4DBA-AA40-96DB8EC130D4}" type="pres">
      <dgm:prSet presAssocID="{4FB5C879-A55F-4AB3-88BC-50502A32F5BB}" presName="negativeSpace" presStyleCnt="0"/>
      <dgm:spPr/>
    </dgm:pt>
    <dgm:pt modelId="{522656F6-6BFA-41B4-8481-0A09514C6F91}" type="pres">
      <dgm:prSet presAssocID="{4FB5C879-A55F-4AB3-88BC-50502A32F5BB}" presName="childText" presStyleLbl="conFgAcc1" presStyleIdx="5" presStyleCnt="6">
        <dgm:presLayoutVars>
          <dgm:bulletEnabled val="1"/>
        </dgm:presLayoutVars>
      </dgm:prSet>
      <dgm:spPr/>
    </dgm:pt>
  </dgm:ptLst>
  <dgm:cxnLst>
    <dgm:cxn modelId="{6ECBFA05-9A80-4987-B2F4-4F61183E626C}" srcId="{DD0C46F4-2796-4ED3-95FF-BAC91E8DE970}" destId="{7AC00F19-95C7-443C-981C-0D7C94BFA10A}" srcOrd="3" destOrd="0" parTransId="{3749AFE6-93B3-4040-857C-869DEE3C51BE}" sibTransId="{8FF64795-DE43-4A32-BFA8-274BEC932688}"/>
    <dgm:cxn modelId="{8737E80F-590D-44A0-BE07-311C67F9ACB2}" type="presOf" srcId="{7AC00F19-95C7-443C-981C-0D7C94BFA10A}" destId="{A8348821-632B-4C0E-BF5D-781C935DA53D}" srcOrd="1" destOrd="0" presId="urn:microsoft.com/office/officeart/2005/8/layout/list1"/>
    <dgm:cxn modelId="{F85AED26-5C63-4828-A2BD-6009E8339593}" type="presOf" srcId="{96BE95E2-A789-4CB1-A31F-038AB044D2E8}" destId="{7A0E0B91-1727-41E6-88FD-EDC1C9DB483F}" srcOrd="0" destOrd="0" presId="urn:microsoft.com/office/officeart/2005/8/layout/list1"/>
    <dgm:cxn modelId="{14E1DA3B-3458-4B51-9D5D-BBE733B53CB3}" type="presOf" srcId="{DD0C46F4-2796-4ED3-95FF-BAC91E8DE970}" destId="{0D37BBC9-53C4-4D99-BE18-91D10C786C5C}" srcOrd="0" destOrd="0" presId="urn:microsoft.com/office/officeart/2005/8/layout/list1"/>
    <dgm:cxn modelId="{51F47545-0ECA-42ED-ABA2-4A5A38680B5E}" type="presOf" srcId="{96BE95E2-A789-4CB1-A31F-038AB044D2E8}" destId="{A3F30CE6-2C39-4029-B016-713C215A2CD5}" srcOrd="1" destOrd="0" presId="urn:microsoft.com/office/officeart/2005/8/layout/list1"/>
    <dgm:cxn modelId="{57C7B24B-B994-4E30-B05A-62FFB19FDFBC}" type="presOf" srcId="{4FB5C879-A55F-4AB3-88BC-50502A32F5BB}" destId="{999296FA-98E1-492B-A5E4-BA206E8264DF}" srcOrd="0" destOrd="0" presId="urn:microsoft.com/office/officeart/2005/8/layout/list1"/>
    <dgm:cxn modelId="{63F45F74-F52F-4E0A-A7D4-F8037C1D8FDD}" type="presOf" srcId="{9DC508BF-0DE3-4003-865D-679E94A03649}" destId="{4D04E0E7-CF03-43A9-95FD-359730C35FDF}" srcOrd="0" destOrd="0" presId="urn:microsoft.com/office/officeart/2005/8/layout/list1"/>
    <dgm:cxn modelId="{51948283-4E8A-4221-BA57-D4041A4AE2D8}" type="presOf" srcId="{2BA7FCF4-F86B-4239-8007-A692BF0AED7F}" destId="{B9389A02-E2BE-4228-B174-4F13D1A37348}" srcOrd="1" destOrd="0" presId="urn:microsoft.com/office/officeart/2005/8/layout/list1"/>
    <dgm:cxn modelId="{2D14FB8B-6B4B-4739-AF28-4F56759BCA06}" srcId="{DD0C46F4-2796-4ED3-95FF-BAC91E8DE970}" destId="{9B92FC87-1766-4359-8B04-687FF17872D8}" srcOrd="0" destOrd="0" parTransId="{EDFE76E6-83CA-4039-8957-FBE2D431EB9B}" sibTransId="{6FE0CB89-C41A-43B7-A18B-869E17458A37}"/>
    <dgm:cxn modelId="{64E368AE-4F8F-4627-9F70-D94C432EBB00}" srcId="{DD0C46F4-2796-4ED3-95FF-BAC91E8DE970}" destId="{9DC508BF-0DE3-4003-865D-679E94A03649}" srcOrd="2" destOrd="0" parTransId="{3ACE6BFD-24FC-4901-AD25-4C82D31A1CEB}" sibTransId="{2EDEBFFA-FCF9-4E96-BF5B-5105B72A9A24}"/>
    <dgm:cxn modelId="{708249B4-C836-41CE-91EF-46B6E8B17976}" srcId="{DD0C46F4-2796-4ED3-95FF-BAC91E8DE970}" destId="{96BE95E2-A789-4CB1-A31F-038AB044D2E8}" srcOrd="1" destOrd="0" parTransId="{089D4744-A588-4DBD-892F-5AF9CCE974DA}" sibTransId="{51C1E91B-818B-4E8F-B85A-C1B11C7AAABC}"/>
    <dgm:cxn modelId="{6CDB06B7-0A30-4697-9599-AC455D3179E8}" type="presOf" srcId="{4FB5C879-A55F-4AB3-88BC-50502A32F5BB}" destId="{617C2AFB-E8D2-42C1-8D23-5AD0E72A1A6D}" srcOrd="1" destOrd="0" presId="urn:microsoft.com/office/officeart/2005/8/layout/list1"/>
    <dgm:cxn modelId="{44F583C0-5C22-4945-9580-54A802454B26}" type="presOf" srcId="{7AC00F19-95C7-443C-981C-0D7C94BFA10A}" destId="{50E5D17F-08D3-4EDB-B6EC-4A7BBE7C8F3D}" srcOrd="0" destOrd="0" presId="urn:microsoft.com/office/officeart/2005/8/layout/list1"/>
    <dgm:cxn modelId="{5FE1BAC8-3BB1-401D-9FE5-8962E3C1D14B}" srcId="{DD0C46F4-2796-4ED3-95FF-BAC91E8DE970}" destId="{2BA7FCF4-F86B-4239-8007-A692BF0AED7F}" srcOrd="4" destOrd="0" parTransId="{95FAC6C2-0E25-4141-A1E6-527003FC7F1C}" sibTransId="{A2AA1800-3798-45FF-9A3C-F3B1AC727BFF}"/>
    <dgm:cxn modelId="{B4077DEB-D52D-4939-883F-C07CAE33E458}" type="presOf" srcId="{2BA7FCF4-F86B-4239-8007-A692BF0AED7F}" destId="{0A1EAFB3-5524-4460-822A-AC0354365F71}" srcOrd="0" destOrd="0" presId="urn:microsoft.com/office/officeart/2005/8/layout/list1"/>
    <dgm:cxn modelId="{A5D2C3EE-8C6A-467A-99EE-D6E326132DB7}" type="presOf" srcId="{9DC508BF-0DE3-4003-865D-679E94A03649}" destId="{00F81FA0-9088-4E6F-B0A4-AC191BD02679}" srcOrd="1" destOrd="0" presId="urn:microsoft.com/office/officeart/2005/8/layout/list1"/>
    <dgm:cxn modelId="{D75356F0-1701-45D9-A4EB-4D778891C02E}" type="presOf" srcId="{9B92FC87-1766-4359-8B04-687FF17872D8}" destId="{82F3C7F2-655A-4445-B830-6F77A553657A}" srcOrd="1" destOrd="0" presId="urn:microsoft.com/office/officeart/2005/8/layout/list1"/>
    <dgm:cxn modelId="{CCD077F3-5C7B-4D63-B648-9982A3D42B08}" srcId="{DD0C46F4-2796-4ED3-95FF-BAC91E8DE970}" destId="{4FB5C879-A55F-4AB3-88BC-50502A32F5BB}" srcOrd="5" destOrd="0" parTransId="{087E21EF-654F-492C-B37C-6F03676C01CF}" sibTransId="{E3173FA2-1F62-43FE-9D10-35AB1FCAB7BD}"/>
    <dgm:cxn modelId="{22D9E1F5-5D15-448A-8C72-A58FFB7121D6}" type="presOf" srcId="{9B92FC87-1766-4359-8B04-687FF17872D8}" destId="{52A1AA26-2D03-4D0E-B280-543D1F905860}" srcOrd="0" destOrd="0" presId="urn:microsoft.com/office/officeart/2005/8/layout/list1"/>
    <dgm:cxn modelId="{3882C33E-D8E1-46E3-80C7-E89E59C8F52B}" type="presParOf" srcId="{0D37BBC9-53C4-4D99-BE18-91D10C786C5C}" destId="{44D6C0EE-2577-4C73-A54F-C0FF7DD8E47A}" srcOrd="0" destOrd="0" presId="urn:microsoft.com/office/officeart/2005/8/layout/list1"/>
    <dgm:cxn modelId="{EBE4B478-EDB0-4762-B677-7B0FB00AF8CB}" type="presParOf" srcId="{44D6C0EE-2577-4C73-A54F-C0FF7DD8E47A}" destId="{52A1AA26-2D03-4D0E-B280-543D1F905860}" srcOrd="0" destOrd="0" presId="urn:microsoft.com/office/officeart/2005/8/layout/list1"/>
    <dgm:cxn modelId="{39A97442-C7D3-4D58-A43B-08AB90DF746E}" type="presParOf" srcId="{44D6C0EE-2577-4C73-A54F-C0FF7DD8E47A}" destId="{82F3C7F2-655A-4445-B830-6F77A553657A}" srcOrd="1" destOrd="0" presId="urn:microsoft.com/office/officeart/2005/8/layout/list1"/>
    <dgm:cxn modelId="{25B6422F-86AE-487D-937A-E573AB62C6C4}" type="presParOf" srcId="{0D37BBC9-53C4-4D99-BE18-91D10C786C5C}" destId="{7F48738E-F8B1-4339-B65C-EB07EC610AC8}" srcOrd="1" destOrd="0" presId="urn:microsoft.com/office/officeart/2005/8/layout/list1"/>
    <dgm:cxn modelId="{6FBCDF13-3CD5-49D5-A3C1-E1D4D4E38483}" type="presParOf" srcId="{0D37BBC9-53C4-4D99-BE18-91D10C786C5C}" destId="{21BF7EDB-E597-4070-A9A0-AAAC1CDB6150}" srcOrd="2" destOrd="0" presId="urn:microsoft.com/office/officeart/2005/8/layout/list1"/>
    <dgm:cxn modelId="{AF92A9FE-1C9A-4532-A978-FF59DBD0D02F}" type="presParOf" srcId="{0D37BBC9-53C4-4D99-BE18-91D10C786C5C}" destId="{1308B471-7905-4B8E-A6FE-2F64272D7853}" srcOrd="3" destOrd="0" presId="urn:microsoft.com/office/officeart/2005/8/layout/list1"/>
    <dgm:cxn modelId="{0941A982-756A-4488-A186-608152C639FF}" type="presParOf" srcId="{0D37BBC9-53C4-4D99-BE18-91D10C786C5C}" destId="{478980E9-BA95-443A-A399-577113314A6A}" srcOrd="4" destOrd="0" presId="urn:microsoft.com/office/officeart/2005/8/layout/list1"/>
    <dgm:cxn modelId="{1A88DE5D-CAE4-45BB-93ED-03CCFBF50478}" type="presParOf" srcId="{478980E9-BA95-443A-A399-577113314A6A}" destId="{7A0E0B91-1727-41E6-88FD-EDC1C9DB483F}" srcOrd="0" destOrd="0" presId="urn:microsoft.com/office/officeart/2005/8/layout/list1"/>
    <dgm:cxn modelId="{14F37A6E-D574-4CBB-98A2-4183439A688E}" type="presParOf" srcId="{478980E9-BA95-443A-A399-577113314A6A}" destId="{A3F30CE6-2C39-4029-B016-713C215A2CD5}" srcOrd="1" destOrd="0" presId="urn:microsoft.com/office/officeart/2005/8/layout/list1"/>
    <dgm:cxn modelId="{DC748E88-40DF-415B-9FB4-706CD53630D8}" type="presParOf" srcId="{0D37BBC9-53C4-4D99-BE18-91D10C786C5C}" destId="{0F5001E4-CC14-45D7-BFE1-78854E552CF4}" srcOrd="5" destOrd="0" presId="urn:microsoft.com/office/officeart/2005/8/layout/list1"/>
    <dgm:cxn modelId="{83F36150-FD3B-4187-8408-3FA39A8BC0BA}" type="presParOf" srcId="{0D37BBC9-53C4-4D99-BE18-91D10C786C5C}" destId="{748D528C-A116-4CF2-A851-F01341EBD071}" srcOrd="6" destOrd="0" presId="urn:microsoft.com/office/officeart/2005/8/layout/list1"/>
    <dgm:cxn modelId="{89C1D42A-CC45-4E6E-9182-D7EB0DDF8730}" type="presParOf" srcId="{0D37BBC9-53C4-4D99-BE18-91D10C786C5C}" destId="{7534C316-BA69-407A-A426-30CC3C155305}" srcOrd="7" destOrd="0" presId="urn:microsoft.com/office/officeart/2005/8/layout/list1"/>
    <dgm:cxn modelId="{161E5CDF-73EB-480F-8840-6A0A656940CA}" type="presParOf" srcId="{0D37BBC9-53C4-4D99-BE18-91D10C786C5C}" destId="{3F7FEC34-A09D-44BA-9079-F4CB231A9A92}" srcOrd="8" destOrd="0" presId="urn:microsoft.com/office/officeart/2005/8/layout/list1"/>
    <dgm:cxn modelId="{4892E9F7-6718-435B-B0D7-D76A809D91CC}" type="presParOf" srcId="{3F7FEC34-A09D-44BA-9079-F4CB231A9A92}" destId="{4D04E0E7-CF03-43A9-95FD-359730C35FDF}" srcOrd="0" destOrd="0" presId="urn:microsoft.com/office/officeart/2005/8/layout/list1"/>
    <dgm:cxn modelId="{E7A9586D-FDD1-4C53-881A-FE6FF9E708B0}" type="presParOf" srcId="{3F7FEC34-A09D-44BA-9079-F4CB231A9A92}" destId="{00F81FA0-9088-4E6F-B0A4-AC191BD02679}" srcOrd="1" destOrd="0" presId="urn:microsoft.com/office/officeart/2005/8/layout/list1"/>
    <dgm:cxn modelId="{EA4272A2-2FBF-4425-9EC1-E58F42512C3D}" type="presParOf" srcId="{0D37BBC9-53C4-4D99-BE18-91D10C786C5C}" destId="{87D005B3-9414-4AE3-A444-9EBD86F574B4}" srcOrd="9" destOrd="0" presId="urn:microsoft.com/office/officeart/2005/8/layout/list1"/>
    <dgm:cxn modelId="{67CC827C-614A-4FC7-8876-8CD841003041}" type="presParOf" srcId="{0D37BBC9-53C4-4D99-BE18-91D10C786C5C}" destId="{4AF4EAF9-B7FD-4F82-B57D-7B7DA9B20378}" srcOrd="10" destOrd="0" presId="urn:microsoft.com/office/officeart/2005/8/layout/list1"/>
    <dgm:cxn modelId="{E3F30F44-62BB-4D90-BB1C-BF9D2374A6FA}" type="presParOf" srcId="{0D37BBC9-53C4-4D99-BE18-91D10C786C5C}" destId="{8B54E2B0-3DDF-4843-8D4D-D4E2B0CF728B}" srcOrd="11" destOrd="0" presId="urn:microsoft.com/office/officeart/2005/8/layout/list1"/>
    <dgm:cxn modelId="{94049166-47D0-4143-9DB3-0A38DC7C3D0A}" type="presParOf" srcId="{0D37BBC9-53C4-4D99-BE18-91D10C786C5C}" destId="{001A89DE-6A21-473C-B460-8688DA320294}" srcOrd="12" destOrd="0" presId="urn:microsoft.com/office/officeart/2005/8/layout/list1"/>
    <dgm:cxn modelId="{4DEA443B-4A47-42AE-987C-1AA0E60202C9}" type="presParOf" srcId="{001A89DE-6A21-473C-B460-8688DA320294}" destId="{50E5D17F-08D3-4EDB-B6EC-4A7BBE7C8F3D}" srcOrd="0" destOrd="0" presId="urn:microsoft.com/office/officeart/2005/8/layout/list1"/>
    <dgm:cxn modelId="{A98821B5-FC68-4A11-9F07-A00CBE7C4529}" type="presParOf" srcId="{001A89DE-6A21-473C-B460-8688DA320294}" destId="{A8348821-632B-4C0E-BF5D-781C935DA53D}" srcOrd="1" destOrd="0" presId="urn:microsoft.com/office/officeart/2005/8/layout/list1"/>
    <dgm:cxn modelId="{37D8C6F1-C96C-481A-A45C-716A15CE9A08}" type="presParOf" srcId="{0D37BBC9-53C4-4D99-BE18-91D10C786C5C}" destId="{A9D1AFCA-1C91-4096-863C-DA8D449E2977}" srcOrd="13" destOrd="0" presId="urn:microsoft.com/office/officeart/2005/8/layout/list1"/>
    <dgm:cxn modelId="{23FA88F9-6DB0-4023-B2BF-AE5E1100B735}" type="presParOf" srcId="{0D37BBC9-53C4-4D99-BE18-91D10C786C5C}" destId="{60361CC5-B388-4FE5-BE61-F7A3E2B3919F}" srcOrd="14" destOrd="0" presId="urn:microsoft.com/office/officeart/2005/8/layout/list1"/>
    <dgm:cxn modelId="{1004EB49-6B7E-48A0-BDD8-4801D5DB2082}" type="presParOf" srcId="{0D37BBC9-53C4-4D99-BE18-91D10C786C5C}" destId="{6A811051-7F8A-485F-B772-E6F0D47C7844}" srcOrd="15" destOrd="0" presId="urn:microsoft.com/office/officeart/2005/8/layout/list1"/>
    <dgm:cxn modelId="{BB735D66-9301-4A0A-AA49-D48E62D8F4CB}" type="presParOf" srcId="{0D37BBC9-53C4-4D99-BE18-91D10C786C5C}" destId="{44D05469-82D7-45A2-95C6-CE1760EF7529}" srcOrd="16" destOrd="0" presId="urn:microsoft.com/office/officeart/2005/8/layout/list1"/>
    <dgm:cxn modelId="{1A0AADA4-D5D9-4104-BA3E-8664133A28AE}" type="presParOf" srcId="{44D05469-82D7-45A2-95C6-CE1760EF7529}" destId="{0A1EAFB3-5524-4460-822A-AC0354365F71}" srcOrd="0" destOrd="0" presId="urn:microsoft.com/office/officeart/2005/8/layout/list1"/>
    <dgm:cxn modelId="{99696CFD-E687-4B22-8BB7-D6571AAC3417}" type="presParOf" srcId="{44D05469-82D7-45A2-95C6-CE1760EF7529}" destId="{B9389A02-E2BE-4228-B174-4F13D1A37348}" srcOrd="1" destOrd="0" presId="urn:microsoft.com/office/officeart/2005/8/layout/list1"/>
    <dgm:cxn modelId="{7ECF8DA0-02BD-47FC-820C-46F16B1C9E98}" type="presParOf" srcId="{0D37BBC9-53C4-4D99-BE18-91D10C786C5C}" destId="{C0BAD865-EA6F-4CCE-9867-7BB5032047CF}" srcOrd="17" destOrd="0" presId="urn:microsoft.com/office/officeart/2005/8/layout/list1"/>
    <dgm:cxn modelId="{1EC9A4B3-77A7-49BB-91D4-85C336E62778}" type="presParOf" srcId="{0D37BBC9-53C4-4D99-BE18-91D10C786C5C}" destId="{BC4A39EC-15A5-4BAC-BC27-B26A2EFC6703}" srcOrd="18" destOrd="0" presId="urn:microsoft.com/office/officeart/2005/8/layout/list1"/>
    <dgm:cxn modelId="{422C0178-3041-4FF0-A510-B8DF164B2634}" type="presParOf" srcId="{0D37BBC9-53C4-4D99-BE18-91D10C786C5C}" destId="{5B13CF67-F4A5-4805-B4F2-0C5278A0519C}" srcOrd="19" destOrd="0" presId="urn:microsoft.com/office/officeart/2005/8/layout/list1"/>
    <dgm:cxn modelId="{5E402168-EAE7-443E-A72D-C4E5520E78BB}" type="presParOf" srcId="{0D37BBC9-53C4-4D99-BE18-91D10C786C5C}" destId="{C3D2D63C-5FBB-4354-9636-3B7868361DC4}" srcOrd="20" destOrd="0" presId="urn:microsoft.com/office/officeart/2005/8/layout/list1"/>
    <dgm:cxn modelId="{875B01C4-861E-4570-A5C1-00198D03CAFD}" type="presParOf" srcId="{C3D2D63C-5FBB-4354-9636-3B7868361DC4}" destId="{999296FA-98E1-492B-A5E4-BA206E8264DF}" srcOrd="0" destOrd="0" presId="urn:microsoft.com/office/officeart/2005/8/layout/list1"/>
    <dgm:cxn modelId="{C1E666B3-CB44-4CAA-AA18-86242CF1C88F}" type="presParOf" srcId="{C3D2D63C-5FBB-4354-9636-3B7868361DC4}" destId="{617C2AFB-E8D2-42C1-8D23-5AD0E72A1A6D}" srcOrd="1" destOrd="0" presId="urn:microsoft.com/office/officeart/2005/8/layout/list1"/>
    <dgm:cxn modelId="{3CBCBFF1-9479-499E-B0D3-F55463F0FD80}" type="presParOf" srcId="{0D37BBC9-53C4-4D99-BE18-91D10C786C5C}" destId="{1F394922-8EBA-4DBA-AA40-96DB8EC130D4}" srcOrd="21" destOrd="0" presId="urn:microsoft.com/office/officeart/2005/8/layout/list1"/>
    <dgm:cxn modelId="{AAF9E631-AB5D-40E8-971B-C385A93C2B9C}" type="presParOf" srcId="{0D37BBC9-53C4-4D99-BE18-91D10C786C5C}" destId="{522656F6-6BFA-41B4-8481-0A09514C6F91}"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0DF7E3-1644-4C27-A680-038B6C77847D}"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ADED1267-D26E-436E-893C-74F842CE3F48}">
      <dgm:prSet phldrT="[Text]" custT="1"/>
      <dgm:spPr/>
      <dgm:t>
        <a:bodyPr/>
        <a:lstStyle/>
        <a:p>
          <a:r>
            <a:rPr lang="en-US" sz="2400">
              <a:latin typeface="Times New Roman" pitchFamily="18" charset="0"/>
              <a:cs typeface="Times New Roman" pitchFamily="18" charset="0"/>
            </a:rPr>
            <a:t>Thẩm quyền của TAND cấp huyện: Điều 35, BLTTDS</a:t>
          </a:r>
        </a:p>
      </dgm:t>
    </dgm:pt>
    <dgm:pt modelId="{9C269193-E76E-43FD-AF19-ACE8E3F0E9CE}" type="parTrans" cxnId="{0D93D3E6-02EF-4DE3-8781-1CBACCB99C3F}">
      <dgm:prSet/>
      <dgm:spPr/>
      <dgm:t>
        <a:bodyPr/>
        <a:lstStyle/>
        <a:p>
          <a:endParaRPr lang="en-US" sz="2400">
            <a:latin typeface="Times New Roman" pitchFamily="18" charset="0"/>
            <a:cs typeface="Times New Roman" pitchFamily="18" charset="0"/>
          </a:endParaRPr>
        </a:p>
      </dgm:t>
    </dgm:pt>
    <dgm:pt modelId="{6137CC31-CF96-428B-A096-C5C09B258997}" type="sibTrans" cxnId="{0D93D3E6-02EF-4DE3-8781-1CBACCB99C3F}">
      <dgm:prSet/>
      <dgm:spPr/>
      <dgm:t>
        <a:bodyPr/>
        <a:lstStyle/>
        <a:p>
          <a:endParaRPr lang="en-US" sz="2400">
            <a:latin typeface="Times New Roman" pitchFamily="18" charset="0"/>
            <a:cs typeface="Times New Roman" pitchFamily="18" charset="0"/>
          </a:endParaRPr>
        </a:p>
      </dgm:t>
    </dgm:pt>
    <dgm:pt modelId="{71B7196F-F7D7-4217-B1E4-7B10D31B0951}">
      <dgm:prSet phldrT="[Text]" custT="1"/>
      <dgm:spPr/>
      <dgm:t>
        <a:bodyPr/>
        <a:lstStyle/>
        <a:p>
          <a:r>
            <a:rPr lang="en-US" sz="2400">
              <a:latin typeface="Times New Roman" pitchFamily="18" charset="0"/>
              <a:cs typeface="Times New Roman" pitchFamily="18" charset="0"/>
            </a:rPr>
            <a:t>Thẩm quyền của các Tòa chuyên trách TAND cấp huyện: Điều 36, BLTTDS</a:t>
          </a:r>
        </a:p>
      </dgm:t>
    </dgm:pt>
    <dgm:pt modelId="{47331964-1E29-4DF8-B0E2-1CCD27D7F71E}" type="parTrans" cxnId="{F985F502-7FA6-4F99-8A72-E2EEBCCD06FB}">
      <dgm:prSet/>
      <dgm:spPr/>
      <dgm:t>
        <a:bodyPr/>
        <a:lstStyle/>
        <a:p>
          <a:endParaRPr lang="en-US" sz="2400">
            <a:latin typeface="Times New Roman" pitchFamily="18" charset="0"/>
            <a:cs typeface="Times New Roman" pitchFamily="18" charset="0"/>
          </a:endParaRPr>
        </a:p>
      </dgm:t>
    </dgm:pt>
    <dgm:pt modelId="{0EE8E356-7CA3-4747-942B-5D0E97AE3837}" type="sibTrans" cxnId="{F985F502-7FA6-4F99-8A72-E2EEBCCD06FB}">
      <dgm:prSet/>
      <dgm:spPr/>
      <dgm:t>
        <a:bodyPr/>
        <a:lstStyle/>
        <a:p>
          <a:endParaRPr lang="en-US" sz="2400">
            <a:latin typeface="Times New Roman" pitchFamily="18" charset="0"/>
            <a:cs typeface="Times New Roman" pitchFamily="18" charset="0"/>
          </a:endParaRPr>
        </a:p>
      </dgm:t>
    </dgm:pt>
    <dgm:pt modelId="{D8C63660-3FB2-4C14-9960-1FD7D46D6399}">
      <dgm:prSet phldrT="[Text]" custT="1"/>
      <dgm:spPr/>
      <dgm:t>
        <a:bodyPr/>
        <a:lstStyle/>
        <a:p>
          <a:r>
            <a:rPr lang="en-US" sz="2400">
              <a:latin typeface="Times New Roman" pitchFamily="18" charset="0"/>
              <a:cs typeface="Times New Roman" pitchFamily="18" charset="0"/>
            </a:rPr>
            <a:t>Thẩm quyền của TAND cấp tỉnh: Điều 37, BLTTDS</a:t>
          </a:r>
        </a:p>
      </dgm:t>
    </dgm:pt>
    <dgm:pt modelId="{A3A00C9F-2784-444B-85D6-7580E7374397}" type="parTrans" cxnId="{0B5F86B2-D5BB-4973-986B-EE5E713571B0}">
      <dgm:prSet/>
      <dgm:spPr/>
      <dgm:t>
        <a:bodyPr/>
        <a:lstStyle/>
        <a:p>
          <a:endParaRPr lang="en-US" sz="2400">
            <a:latin typeface="Times New Roman" pitchFamily="18" charset="0"/>
            <a:cs typeface="Times New Roman" pitchFamily="18" charset="0"/>
          </a:endParaRPr>
        </a:p>
      </dgm:t>
    </dgm:pt>
    <dgm:pt modelId="{3ABA2E40-22FE-49C1-9271-5A3A7B46F747}" type="sibTrans" cxnId="{0B5F86B2-D5BB-4973-986B-EE5E713571B0}">
      <dgm:prSet/>
      <dgm:spPr/>
      <dgm:t>
        <a:bodyPr/>
        <a:lstStyle/>
        <a:p>
          <a:endParaRPr lang="en-US" sz="2400">
            <a:latin typeface="Times New Roman" pitchFamily="18" charset="0"/>
            <a:cs typeface="Times New Roman" pitchFamily="18" charset="0"/>
          </a:endParaRPr>
        </a:p>
      </dgm:t>
    </dgm:pt>
    <dgm:pt modelId="{1E36FAEE-E65C-41F2-B14F-5FFB7684A9CF}">
      <dgm:prSet phldrT="[Text]" custT="1"/>
      <dgm:spPr/>
      <dgm:t>
        <a:bodyPr/>
        <a:lstStyle/>
        <a:p>
          <a:r>
            <a:rPr lang="en-US" sz="2400" dirty="0" err="1">
              <a:latin typeface="Times New Roman" pitchFamily="18" charset="0"/>
              <a:cs typeface="Times New Roman" pitchFamily="18" charset="0"/>
            </a:rPr>
            <a:t>Thẩm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quyền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Tòa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theo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lãnh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thổ</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Điều</a:t>
          </a:r>
          <a:r>
            <a:rPr lang="en-US" sz="2400" dirty="0">
              <a:latin typeface="Times New Roman" pitchFamily="18" charset="0"/>
              <a:cs typeface="Times New Roman" pitchFamily="18" charset="0"/>
            </a:rPr>
            <a:t> 39, BLTTDS</a:t>
          </a:r>
        </a:p>
      </dgm:t>
    </dgm:pt>
    <dgm:pt modelId="{B3EC002D-A2E3-4FF0-BFB9-2B776BE18BB4}" type="parTrans" cxnId="{15028ADC-AAFC-4FA1-8BC4-33894F00EE37}">
      <dgm:prSet/>
      <dgm:spPr/>
      <dgm:t>
        <a:bodyPr/>
        <a:lstStyle/>
        <a:p>
          <a:endParaRPr lang="en-US" sz="2400">
            <a:latin typeface="Times New Roman" pitchFamily="18" charset="0"/>
            <a:cs typeface="Times New Roman" pitchFamily="18" charset="0"/>
          </a:endParaRPr>
        </a:p>
      </dgm:t>
    </dgm:pt>
    <dgm:pt modelId="{C35E91AC-89DA-47AF-B7D8-FF26F1C7A3BD}" type="sibTrans" cxnId="{15028ADC-AAFC-4FA1-8BC4-33894F00EE37}">
      <dgm:prSet/>
      <dgm:spPr/>
      <dgm:t>
        <a:bodyPr/>
        <a:lstStyle/>
        <a:p>
          <a:endParaRPr lang="en-US" sz="2400">
            <a:latin typeface="Times New Roman" pitchFamily="18" charset="0"/>
            <a:cs typeface="Times New Roman" pitchFamily="18" charset="0"/>
          </a:endParaRPr>
        </a:p>
      </dgm:t>
    </dgm:pt>
    <dgm:pt modelId="{ABBCA410-FD4D-4FF7-B4C7-36E78243FACB}">
      <dgm:prSet phldrT="[Text]" custT="1"/>
      <dgm:spPr/>
      <dgm:t>
        <a:bodyPr/>
        <a:lstStyle/>
        <a:p>
          <a:r>
            <a:rPr lang="en-US" sz="2400" dirty="0" err="1">
              <a:latin typeface="Times New Roman" pitchFamily="18" charset="0"/>
              <a:cs typeface="Times New Roman" pitchFamily="18" charset="0"/>
            </a:rPr>
            <a:t>Thẩm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quyền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Tòa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chuyên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trách</a:t>
          </a:r>
          <a:r>
            <a:rPr lang="en-US" sz="2400" dirty="0">
              <a:latin typeface="Times New Roman" pitchFamily="18" charset="0"/>
              <a:cs typeface="Times New Roman" pitchFamily="18" charset="0"/>
            </a:rPr>
            <a:t> TAND </a:t>
          </a:r>
          <a:r>
            <a:rPr lang="en-US" sz="2400" dirty="0" err="1">
              <a:latin typeface="Times New Roman" pitchFamily="18" charset="0"/>
              <a:cs typeface="Times New Roman" pitchFamily="18" charset="0"/>
            </a:rPr>
            <a:t>cấp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tỉnh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Điều</a:t>
          </a:r>
          <a:r>
            <a:rPr lang="en-US" sz="2400" dirty="0">
              <a:latin typeface="Times New Roman" pitchFamily="18" charset="0"/>
              <a:cs typeface="Times New Roman" pitchFamily="18" charset="0"/>
            </a:rPr>
            <a:t> 38, BLTTDS</a:t>
          </a:r>
        </a:p>
      </dgm:t>
    </dgm:pt>
    <dgm:pt modelId="{34ECED72-7F85-4CDF-88FD-9D1DD2292F20}" type="parTrans" cxnId="{5DAE6746-F31C-4E52-AD04-59EAE14813FF}">
      <dgm:prSet/>
      <dgm:spPr/>
      <dgm:t>
        <a:bodyPr/>
        <a:lstStyle/>
        <a:p>
          <a:endParaRPr lang="en-US" sz="2400">
            <a:latin typeface="Times New Roman" pitchFamily="18" charset="0"/>
            <a:cs typeface="Times New Roman" pitchFamily="18" charset="0"/>
          </a:endParaRPr>
        </a:p>
      </dgm:t>
    </dgm:pt>
    <dgm:pt modelId="{A7F7F884-DBC2-4EB6-BCA1-564D3A920688}" type="sibTrans" cxnId="{5DAE6746-F31C-4E52-AD04-59EAE14813FF}">
      <dgm:prSet/>
      <dgm:spPr/>
      <dgm:t>
        <a:bodyPr/>
        <a:lstStyle/>
        <a:p>
          <a:endParaRPr lang="en-US" sz="2400">
            <a:latin typeface="Times New Roman" pitchFamily="18" charset="0"/>
            <a:cs typeface="Times New Roman" pitchFamily="18" charset="0"/>
          </a:endParaRPr>
        </a:p>
      </dgm:t>
    </dgm:pt>
    <dgm:pt modelId="{17BB3253-FEC2-4727-9593-D9B346B59E76}">
      <dgm:prSet phldrT="[Text]" custT="1"/>
      <dgm:spPr/>
      <dgm:t>
        <a:bodyPr/>
        <a:lstStyle/>
        <a:p>
          <a:r>
            <a:rPr lang="en-US" sz="2400" dirty="0" err="1">
              <a:latin typeface="Times New Roman" pitchFamily="18" charset="0"/>
              <a:cs typeface="Times New Roman" pitchFamily="18" charset="0"/>
            </a:rPr>
            <a:t>Thẩm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quyền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Tòa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theo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lựa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chọn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nguyên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người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yêu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Điều</a:t>
          </a:r>
          <a:r>
            <a:rPr lang="en-US" sz="2400" dirty="0">
              <a:latin typeface="Times New Roman" pitchFamily="18" charset="0"/>
              <a:cs typeface="Times New Roman" pitchFamily="18" charset="0"/>
            </a:rPr>
            <a:t> 40, BLTTDS</a:t>
          </a:r>
        </a:p>
      </dgm:t>
    </dgm:pt>
    <dgm:pt modelId="{9572384B-5C47-45C5-9D9C-15A5B2C59135}" type="parTrans" cxnId="{AD7A49E4-2445-4877-9615-C82A0002433B}">
      <dgm:prSet/>
      <dgm:spPr/>
      <dgm:t>
        <a:bodyPr/>
        <a:lstStyle/>
        <a:p>
          <a:endParaRPr lang="en-US"/>
        </a:p>
      </dgm:t>
    </dgm:pt>
    <dgm:pt modelId="{98B0BA96-8099-4052-B534-7AB8170B8322}" type="sibTrans" cxnId="{AD7A49E4-2445-4877-9615-C82A0002433B}">
      <dgm:prSet/>
      <dgm:spPr/>
      <dgm:t>
        <a:bodyPr/>
        <a:lstStyle/>
        <a:p>
          <a:endParaRPr lang="en-US"/>
        </a:p>
      </dgm:t>
    </dgm:pt>
    <dgm:pt modelId="{B64C3A48-0E8B-41EE-B560-BCD520D5D055}" type="pres">
      <dgm:prSet presAssocID="{DB0DF7E3-1644-4C27-A680-038B6C77847D}" presName="linear" presStyleCnt="0">
        <dgm:presLayoutVars>
          <dgm:animLvl val="lvl"/>
          <dgm:resizeHandles val="exact"/>
        </dgm:presLayoutVars>
      </dgm:prSet>
      <dgm:spPr/>
    </dgm:pt>
    <dgm:pt modelId="{5063560C-E6E5-4497-A23E-7B6AE6E2A3DC}" type="pres">
      <dgm:prSet presAssocID="{ADED1267-D26E-436E-893C-74F842CE3F48}" presName="parentText" presStyleLbl="node1" presStyleIdx="0" presStyleCnt="6" custLinFactY="-30604" custLinFactNeighborY="-100000">
        <dgm:presLayoutVars>
          <dgm:chMax val="0"/>
          <dgm:bulletEnabled val="1"/>
        </dgm:presLayoutVars>
      </dgm:prSet>
      <dgm:spPr/>
    </dgm:pt>
    <dgm:pt modelId="{1FF5605E-E21B-4F1D-8C5C-DD76283B9041}" type="pres">
      <dgm:prSet presAssocID="{6137CC31-CF96-428B-A096-C5C09B258997}" presName="spacer" presStyleCnt="0"/>
      <dgm:spPr/>
    </dgm:pt>
    <dgm:pt modelId="{E6A51F0F-F122-404E-824A-0B7C7672A143}" type="pres">
      <dgm:prSet presAssocID="{71B7196F-F7D7-4217-B1E4-7B10D31B0951}" presName="parentText" presStyleLbl="node1" presStyleIdx="1" presStyleCnt="6" custLinFactY="-21900" custLinFactNeighborY="-100000">
        <dgm:presLayoutVars>
          <dgm:chMax val="0"/>
          <dgm:bulletEnabled val="1"/>
        </dgm:presLayoutVars>
      </dgm:prSet>
      <dgm:spPr/>
    </dgm:pt>
    <dgm:pt modelId="{A1B82401-0E54-4E38-B7BE-E416AE4BDE70}" type="pres">
      <dgm:prSet presAssocID="{0EE8E356-7CA3-4747-942B-5D0E97AE3837}" presName="spacer" presStyleCnt="0"/>
      <dgm:spPr/>
    </dgm:pt>
    <dgm:pt modelId="{61F41EE7-452D-4E49-AC05-1302616733EB}" type="pres">
      <dgm:prSet presAssocID="{D8C63660-3FB2-4C14-9960-1FD7D46D6399}" presName="parentText" presStyleLbl="node1" presStyleIdx="2" presStyleCnt="6" custLinFactY="-13197" custLinFactNeighborY="-100000">
        <dgm:presLayoutVars>
          <dgm:chMax val="0"/>
          <dgm:bulletEnabled val="1"/>
        </dgm:presLayoutVars>
      </dgm:prSet>
      <dgm:spPr/>
    </dgm:pt>
    <dgm:pt modelId="{ACF375A4-CF74-48B5-9BC8-2AFF9CBC016F}" type="pres">
      <dgm:prSet presAssocID="{3ABA2E40-22FE-49C1-9271-5A3A7B46F747}" presName="spacer" presStyleCnt="0"/>
      <dgm:spPr/>
    </dgm:pt>
    <dgm:pt modelId="{9D13B89A-2B67-4053-82F9-AB6B5E2F25B9}" type="pres">
      <dgm:prSet presAssocID="{ABBCA410-FD4D-4FF7-B4C7-36E78243FACB}" presName="parentText" presStyleLbl="node1" presStyleIdx="3" presStyleCnt="6" custLinFactY="-4493" custLinFactNeighborY="-100000">
        <dgm:presLayoutVars>
          <dgm:chMax val="0"/>
          <dgm:bulletEnabled val="1"/>
        </dgm:presLayoutVars>
      </dgm:prSet>
      <dgm:spPr/>
    </dgm:pt>
    <dgm:pt modelId="{E21362F8-921E-49AA-A097-3999622FF17A}" type="pres">
      <dgm:prSet presAssocID="{A7F7F884-DBC2-4EB6-BCA1-564D3A920688}" presName="spacer" presStyleCnt="0"/>
      <dgm:spPr/>
    </dgm:pt>
    <dgm:pt modelId="{2F8D862C-0E05-4DE7-8C9F-57C137D41880}" type="pres">
      <dgm:prSet presAssocID="{1E36FAEE-E65C-41F2-B14F-5FFB7684A9CF}" presName="parentText" presStyleLbl="node1" presStyleIdx="4" presStyleCnt="6">
        <dgm:presLayoutVars>
          <dgm:chMax val="0"/>
          <dgm:bulletEnabled val="1"/>
        </dgm:presLayoutVars>
      </dgm:prSet>
      <dgm:spPr/>
    </dgm:pt>
    <dgm:pt modelId="{B1E62A90-EB86-45D8-A5F7-A9F2E45F2868}" type="pres">
      <dgm:prSet presAssocID="{C35E91AC-89DA-47AF-B7D8-FF26F1C7A3BD}" presName="spacer" presStyleCnt="0"/>
      <dgm:spPr/>
    </dgm:pt>
    <dgm:pt modelId="{58246C10-9A7F-4AFC-9C13-71211A4C92F4}" type="pres">
      <dgm:prSet presAssocID="{17BB3253-FEC2-4727-9593-D9B346B59E76}" presName="parentText" presStyleLbl="node1" presStyleIdx="5" presStyleCnt="6" custLinFactY="8445" custLinFactNeighborY="100000">
        <dgm:presLayoutVars>
          <dgm:chMax val="0"/>
          <dgm:bulletEnabled val="1"/>
        </dgm:presLayoutVars>
      </dgm:prSet>
      <dgm:spPr/>
    </dgm:pt>
  </dgm:ptLst>
  <dgm:cxnLst>
    <dgm:cxn modelId="{F985F502-7FA6-4F99-8A72-E2EEBCCD06FB}" srcId="{DB0DF7E3-1644-4C27-A680-038B6C77847D}" destId="{71B7196F-F7D7-4217-B1E4-7B10D31B0951}" srcOrd="1" destOrd="0" parTransId="{47331964-1E29-4DF8-B0E2-1CCD27D7F71E}" sibTransId="{0EE8E356-7CA3-4747-942B-5D0E97AE3837}"/>
    <dgm:cxn modelId="{6A53391C-AE38-4449-9E7E-692B70B82A8C}" type="presOf" srcId="{DB0DF7E3-1644-4C27-A680-038B6C77847D}" destId="{B64C3A48-0E8B-41EE-B560-BCD520D5D055}" srcOrd="0" destOrd="0" presId="urn:microsoft.com/office/officeart/2005/8/layout/vList2"/>
    <dgm:cxn modelId="{76DA9323-5284-4422-851E-C885436DF91A}" type="presOf" srcId="{1E36FAEE-E65C-41F2-B14F-5FFB7684A9CF}" destId="{2F8D862C-0E05-4DE7-8C9F-57C137D41880}" srcOrd="0" destOrd="0" presId="urn:microsoft.com/office/officeart/2005/8/layout/vList2"/>
    <dgm:cxn modelId="{E1C12A3C-3814-41DE-80C9-3329F8575DEF}" type="presOf" srcId="{D8C63660-3FB2-4C14-9960-1FD7D46D6399}" destId="{61F41EE7-452D-4E49-AC05-1302616733EB}" srcOrd="0" destOrd="0" presId="urn:microsoft.com/office/officeart/2005/8/layout/vList2"/>
    <dgm:cxn modelId="{7B004461-D64E-44C8-9095-89B7A4C10AEA}" type="presOf" srcId="{ADED1267-D26E-436E-893C-74F842CE3F48}" destId="{5063560C-E6E5-4497-A23E-7B6AE6E2A3DC}" srcOrd="0" destOrd="0" presId="urn:microsoft.com/office/officeart/2005/8/layout/vList2"/>
    <dgm:cxn modelId="{5DAE6746-F31C-4E52-AD04-59EAE14813FF}" srcId="{DB0DF7E3-1644-4C27-A680-038B6C77847D}" destId="{ABBCA410-FD4D-4FF7-B4C7-36E78243FACB}" srcOrd="3" destOrd="0" parTransId="{34ECED72-7F85-4CDF-88FD-9D1DD2292F20}" sibTransId="{A7F7F884-DBC2-4EB6-BCA1-564D3A920688}"/>
    <dgm:cxn modelId="{954CFB68-C4C8-4D67-B891-79CDD2F2B052}" type="presOf" srcId="{ABBCA410-FD4D-4FF7-B4C7-36E78243FACB}" destId="{9D13B89A-2B67-4053-82F9-AB6B5E2F25B9}" srcOrd="0" destOrd="0" presId="urn:microsoft.com/office/officeart/2005/8/layout/vList2"/>
    <dgm:cxn modelId="{76BC3D69-E08C-474D-86C4-A0FC9079BC75}" type="presOf" srcId="{71B7196F-F7D7-4217-B1E4-7B10D31B0951}" destId="{E6A51F0F-F122-404E-824A-0B7C7672A143}" srcOrd="0" destOrd="0" presId="urn:microsoft.com/office/officeart/2005/8/layout/vList2"/>
    <dgm:cxn modelId="{0B5F86B2-D5BB-4973-986B-EE5E713571B0}" srcId="{DB0DF7E3-1644-4C27-A680-038B6C77847D}" destId="{D8C63660-3FB2-4C14-9960-1FD7D46D6399}" srcOrd="2" destOrd="0" parTransId="{A3A00C9F-2784-444B-85D6-7580E7374397}" sibTransId="{3ABA2E40-22FE-49C1-9271-5A3A7B46F747}"/>
    <dgm:cxn modelId="{A6338CBD-718B-4DAC-8359-F098ECF53DEB}" type="presOf" srcId="{17BB3253-FEC2-4727-9593-D9B346B59E76}" destId="{58246C10-9A7F-4AFC-9C13-71211A4C92F4}" srcOrd="0" destOrd="0" presId="urn:microsoft.com/office/officeart/2005/8/layout/vList2"/>
    <dgm:cxn modelId="{15028ADC-AAFC-4FA1-8BC4-33894F00EE37}" srcId="{DB0DF7E3-1644-4C27-A680-038B6C77847D}" destId="{1E36FAEE-E65C-41F2-B14F-5FFB7684A9CF}" srcOrd="4" destOrd="0" parTransId="{B3EC002D-A2E3-4FF0-BFB9-2B776BE18BB4}" sibTransId="{C35E91AC-89DA-47AF-B7D8-FF26F1C7A3BD}"/>
    <dgm:cxn modelId="{AD7A49E4-2445-4877-9615-C82A0002433B}" srcId="{DB0DF7E3-1644-4C27-A680-038B6C77847D}" destId="{17BB3253-FEC2-4727-9593-D9B346B59E76}" srcOrd="5" destOrd="0" parTransId="{9572384B-5C47-45C5-9D9C-15A5B2C59135}" sibTransId="{98B0BA96-8099-4052-B534-7AB8170B8322}"/>
    <dgm:cxn modelId="{0D93D3E6-02EF-4DE3-8781-1CBACCB99C3F}" srcId="{DB0DF7E3-1644-4C27-A680-038B6C77847D}" destId="{ADED1267-D26E-436E-893C-74F842CE3F48}" srcOrd="0" destOrd="0" parTransId="{9C269193-E76E-43FD-AF19-ACE8E3F0E9CE}" sibTransId="{6137CC31-CF96-428B-A096-C5C09B258997}"/>
    <dgm:cxn modelId="{BF8CD453-27BD-421E-BC2A-0839C4CEE994}" type="presParOf" srcId="{B64C3A48-0E8B-41EE-B560-BCD520D5D055}" destId="{5063560C-E6E5-4497-A23E-7B6AE6E2A3DC}" srcOrd="0" destOrd="0" presId="urn:microsoft.com/office/officeart/2005/8/layout/vList2"/>
    <dgm:cxn modelId="{A2D233C8-3B50-4674-8E46-CD6DFB77C8EC}" type="presParOf" srcId="{B64C3A48-0E8B-41EE-B560-BCD520D5D055}" destId="{1FF5605E-E21B-4F1D-8C5C-DD76283B9041}" srcOrd="1" destOrd="0" presId="urn:microsoft.com/office/officeart/2005/8/layout/vList2"/>
    <dgm:cxn modelId="{9BDB7140-B844-4876-95E3-DCA51B6B84CE}" type="presParOf" srcId="{B64C3A48-0E8B-41EE-B560-BCD520D5D055}" destId="{E6A51F0F-F122-404E-824A-0B7C7672A143}" srcOrd="2" destOrd="0" presId="urn:microsoft.com/office/officeart/2005/8/layout/vList2"/>
    <dgm:cxn modelId="{4A803616-D58F-4028-BE47-F0E964A2BB32}" type="presParOf" srcId="{B64C3A48-0E8B-41EE-B560-BCD520D5D055}" destId="{A1B82401-0E54-4E38-B7BE-E416AE4BDE70}" srcOrd="3" destOrd="0" presId="urn:microsoft.com/office/officeart/2005/8/layout/vList2"/>
    <dgm:cxn modelId="{2803217E-6840-4F66-8B5B-670856F07441}" type="presParOf" srcId="{B64C3A48-0E8B-41EE-B560-BCD520D5D055}" destId="{61F41EE7-452D-4E49-AC05-1302616733EB}" srcOrd="4" destOrd="0" presId="urn:microsoft.com/office/officeart/2005/8/layout/vList2"/>
    <dgm:cxn modelId="{E0D3E55D-154F-4986-9E7D-6AB8212BEBA2}" type="presParOf" srcId="{B64C3A48-0E8B-41EE-B560-BCD520D5D055}" destId="{ACF375A4-CF74-48B5-9BC8-2AFF9CBC016F}" srcOrd="5" destOrd="0" presId="urn:microsoft.com/office/officeart/2005/8/layout/vList2"/>
    <dgm:cxn modelId="{1C77EA8C-B813-4F94-98CF-14F7B0A19401}" type="presParOf" srcId="{B64C3A48-0E8B-41EE-B560-BCD520D5D055}" destId="{9D13B89A-2B67-4053-82F9-AB6B5E2F25B9}" srcOrd="6" destOrd="0" presId="urn:microsoft.com/office/officeart/2005/8/layout/vList2"/>
    <dgm:cxn modelId="{982569B9-F72E-4732-93F7-A2B94D51D2A5}" type="presParOf" srcId="{B64C3A48-0E8B-41EE-B560-BCD520D5D055}" destId="{E21362F8-921E-49AA-A097-3999622FF17A}" srcOrd="7" destOrd="0" presId="urn:microsoft.com/office/officeart/2005/8/layout/vList2"/>
    <dgm:cxn modelId="{716D7B61-B254-423A-96F0-394BDE4E968F}" type="presParOf" srcId="{B64C3A48-0E8B-41EE-B560-BCD520D5D055}" destId="{2F8D862C-0E05-4DE7-8C9F-57C137D41880}" srcOrd="8" destOrd="0" presId="urn:microsoft.com/office/officeart/2005/8/layout/vList2"/>
    <dgm:cxn modelId="{501E9F27-8CD7-4E99-AF4D-F1F407CBC006}" type="presParOf" srcId="{B64C3A48-0E8B-41EE-B560-BCD520D5D055}" destId="{B1E62A90-EB86-45D8-A5F7-A9F2E45F2868}" srcOrd="9" destOrd="0" presId="urn:microsoft.com/office/officeart/2005/8/layout/vList2"/>
    <dgm:cxn modelId="{172AD657-0DF2-4AED-8E88-B67032432031}" type="presParOf" srcId="{B64C3A48-0E8B-41EE-B560-BCD520D5D055}" destId="{58246C10-9A7F-4AFC-9C13-71211A4C92F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1B8615A-2E4D-4425-9C98-17853936E39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84F8E51-E7CB-4C07-9778-92F8E865FB3E}">
      <dgm:prSet phldrT="[Text]" custT="1"/>
      <dgm:spPr/>
      <dgm:t>
        <a:bodyPr/>
        <a:lstStyle/>
        <a:p>
          <a:pPr algn="just"/>
          <a:r>
            <a:rPr lang="en-US" sz="2800" b="1">
              <a:latin typeface="Times New Roman" pitchFamily="18" charset="0"/>
              <a:cs typeface="Times New Roman" pitchFamily="18" charset="0"/>
            </a:rPr>
            <a:t>Tòa án </a:t>
          </a:r>
        </a:p>
        <a:p>
          <a:pPr algn="just"/>
          <a:r>
            <a:rPr lang="en-US" sz="2800" b="1">
              <a:latin typeface="Times New Roman" pitchFamily="18" charset="0"/>
              <a:cs typeface="Times New Roman" pitchFamily="18" charset="0"/>
            </a:rPr>
            <a:t>nhân dân</a:t>
          </a:r>
        </a:p>
      </dgm:t>
    </dgm:pt>
    <dgm:pt modelId="{6F444824-47FF-4F12-8384-CC6CFE7F2318}" type="parTrans" cxnId="{3A53DD38-C19A-46C3-ACAB-DC3CDAA69FD3}">
      <dgm:prSet/>
      <dgm:spPr/>
      <dgm:t>
        <a:bodyPr/>
        <a:lstStyle/>
        <a:p>
          <a:pPr algn="just"/>
          <a:endParaRPr lang="en-US" sz="2800">
            <a:latin typeface="Times New Roman" pitchFamily="18" charset="0"/>
            <a:cs typeface="Times New Roman" pitchFamily="18" charset="0"/>
          </a:endParaRPr>
        </a:p>
      </dgm:t>
    </dgm:pt>
    <dgm:pt modelId="{6AB0C65B-8E57-44E8-B62F-B7E65818140D}" type="sibTrans" cxnId="{3A53DD38-C19A-46C3-ACAB-DC3CDAA69FD3}">
      <dgm:prSet/>
      <dgm:spPr/>
      <dgm:t>
        <a:bodyPr/>
        <a:lstStyle/>
        <a:p>
          <a:pPr algn="just"/>
          <a:endParaRPr lang="en-US" sz="2800">
            <a:latin typeface="Times New Roman" pitchFamily="18" charset="0"/>
            <a:cs typeface="Times New Roman" pitchFamily="18" charset="0"/>
          </a:endParaRPr>
        </a:p>
      </dgm:t>
    </dgm:pt>
    <dgm:pt modelId="{7E6C4B5F-CFFC-4D08-BBDA-EC3E6DDE8F2D}">
      <dgm:prSet phldrT="[Text]" custT="1"/>
      <dgm:spPr/>
      <dgm:t>
        <a:bodyPr/>
        <a:lstStyle/>
        <a:p>
          <a:pPr algn="just"/>
          <a:r>
            <a:rPr lang="en-US" sz="2800">
              <a:latin typeface="Times New Roman" pitchFamily="18" charset="0"/>
              <a:cs typeface="Times New Roman" pitchFamily="18" charset="0"/>
            </a:rPr>
            <a:t>Chánh án, Thẩm phán, Hội thẩm nhân dân,</a:t>
          </a:r>
          <a:r>
            <a:rPr lang="en-US" sz="2800">
              <a:solidFill>
                <a:srgbClr val="FF0000"/>
              </a:solidFill>
              <a:latin typeface="Times New Roman" pitchFamily="18" charset="0"/>
              <a:cs typeface="Times New Roman" pitchFamily="18" charset="0"/>
            </a:rPr>
            <a:t> Thẩm tra viên,  </a:t>
          </a:r>
          <a:r>
            <a:rPr lang="en-US" sz="2800">
              <a:latin typeface="Times New Roman" pitchFamily="18" charset="0"/>
              <a:cs typeface="Times New Roman" pitchFamily="18" charset="0"/>
            </a:rPr>
            <a:t>Thư ký tòa án</a:t>
          </a:r>
        </a:p>
      </dgm:t>
    </dgm:pt>
    <dgm:pt modelId="{81313B60-8A49-4D32-9372-157601A10160}" type="parTrans" cxnId="{C8967AFC-70FF-404E-A622-C8E7501B9FC0}">
      <dgm:prSet/>
      <dgm:spPr/>
      <dgm:t>
        <a:bodyPr/>
        <a:lstStyle/>
        <a:p>
          <a:pPr algn="just"/>
          <a:endParaRPr lang="en-US" sz="2800">
            <a:latin typeface="Times New Roman" pitchFamily="18" charset="0"/>
            <a:cs typeface="Times New Roman" pitchFamily="18" charset="0"/>
          </a:endParaRPr>
        </a:p>
      </dgm:t>
    </dgm:pt>
    <dgm:pt modelId="{9FB4225F-0F88-489D-9211-80E555136839}" type="sibTrans" cxnId="{C8967AFC-70FF-404E-A622-C8E7501B9FC0}">
      <dgm:prSet/>
      <dgm:spPr/>
      <dgm:t>
        <a:bodyPr/>
        <a:lstStyle/>
        <a:p>
          <a:pPr algn="just"/>
          <a:endParaRPr lang="en-US" sz="2800">
            <a:latin typeface="Times New Roman" pitchFamily="18" charset="0"/>
            <a:cs typeface="Times New Roman" pitchFamily="18" charset="0"/>
          </a:endParaRPr>
        </a:p>
      </dgm:t>
    </dgm:pt>
    <dgm:pt modelId="{BE907669-CEAB-4AE0-84B5-4C323C2BEF73}">
      <dgm:prSet phldrT="[Text]" custT="1"/>
      <dgm:spPr/>
      <dgm:t>
        <a:bodyPr/>
        <a:lstStyle/>
        <a:p>
          <a:pPr algn="just"/>
          <a:r>
            <a:rPr lang="en-US" sz="2800" b="1">
              <a:latin typeface="Times New Roman" pitchFamily="18" charset="0"/>
              <a:cs typeface="Times New Roman" pitchFamily="18" charset="0"/>
            </a:rPr>
            <a:t>Viện kiểm sát nhân dân</a:t>
          </a:r>
        </a:p>
      </dgm:t>
    </dgm:pt>
    <dgm:pt modelId="{F14191FE-0C9F-4788-B92B-E2568BF16207}" type="parTrans" cxnId="{7C95C7E1-C092-4765-8A27-9FD6F5BAC5DA}">
      <dgm:prSet/>
      <dgm:spPr/>
      <dgm:t>
        <a:bodyPr/>
        <a:lstStyle/>
        <a:p>
          <a:pPr algn="just"/>
          <a:endParaRPr lang="en-US" sz="2800">
            <a:latin typeface="Times New Roman" pitchFamily="18" charset="0"/>
            <a:cs typeface="Times New Roman" pitchFamily="18" charset="0"/>
          </a:endParaRPr>
        </a:p>
      </dgm:t>
    </dgm:pt>
    <dgm:pt modelId="{9329EF38-DC90-4669-8DA3-75C928DFB26A}" type="sibTrans" cxnId="{7C95C7E1-C092-4765-8A27-9FD6F5BAC5DA}">
      <dgm:prSet/>
      <dgm:spPr/>
      <dgm:t>
        <a:bodyPr/>
        <a:lstStyle/>
        <a:p>
          <a:pPr algn="just"/>
          <a:endParaRPr lang="en-US" sz="2800">
            <a:latin typeface="Times New Roman" pitchFamily="18" charset="0"/>
            <a:cs typeface="Times New Roman" pitchFamily="18" charset="0"/>
          </a:endParaRPr>
        </a:p>
      </dgm:t>
    </dgm:pt>
    <dgm:pt modelId="{3EB52E82-3BD4-4F26-9DF5-51CCBDB0CA94}">
      <dgm:prSet phldrT="[Text]" custT="1"/>
      <dgm:spPr/>
      <dgm:t>
        <a:bodyPr/>
        <a:lstStyle/>
        <a:p>
          <a:pPr algn="just"/>
          <a:r>
            <a:rPr lang="en-US" sz="2800">
              <a:latin typeface="Times New Roman" pitchFamily="18" charset="0"/>
              <a:cs typeface="Times New Roman" pitchFamily="18" charset="0"/>
            </a:rPr>
            <a:t>Viện trưởng VKS, Kiểm sát viên, </a:t>
          </a:r>
          <a:r>
            <a:rPr lang="en-US" sz="2800">
              <a:solidFill>
                <a:srgbClr val="FF0000"/>
              </a:solidFill>
              <a:latin typeface="Times New Roman" pitchFamily="18" charset="0"/>
              <a:cs typeface="Times New Roman" pitchFamily="18" charset="0"/>
            </a:rPr>
            <a:t>Kiểm tra viên</a:t>
          </a:r>
        </a:p>
      </dgm:t>
    </dgm:pt>
    <dgm:pt modelId="{38AAA532-89D9-429E-BCA9-0E8EB864DE70}" type="parTrans" cxnId="{F7A1C57B-76AB-4882-AD70-A46171CD1C05}">
      <dgm:prSet/>
      <dgm:spPr/>
      <dgm:t>
        <a:bodyPr/>
        <a:lstStyle/>
        <a:p>
          <a:pPr algn="just"/>
          <a:endParaRPr lang="en-US" sz="2800">
            <a:latin typeface="Times New Roman" pitchFamily="18" charset="0"/>
            <a:cs typeface="Times New Roman" pitchFamily="18" charset="0"/>
          </a:endParaRPr>
        </a:p>
      </dgm:t>
    </dgm:pt>
    <dgm:pt modelId="{F7B3A4F0-B7A2-456D-8955-5CE50FE8DAA5}" type="sibTrans" cxnId="{F7A1C57B-76AB-4882-AD70-A46171CD1C05}">
      <dgm:prSet/>
      <dgm:spPr/>
      <dgm:t>
        <a:bodyPr/>
        <a:lstStyle/>
        <a:p>
          <a:pPr algn="just"/>
          <a:endParaRPr lang="en-US" sz="2800">
            <a:latin typeface="Times New Roman" pitchFamily="18" charset="0"/>
            <a:cs typeface="Times New Roman" pitchFamily="18" charset="0"/>
          </a:endParaRPr>
        </a:p>
      </dgm:t>
    </dgm:pt>
    <dgm:pt modelId="{DCD2DF98-C6AC-41F4-B0BC-4689464B3837}" type="pres">
      <dgm:prSet presAssocID="{61B8615A-2E4D-4425-9C98-17853936E39D}" presName="Name0" presStyleCnt="0">
        <dgm:presLayoutVars>
          <dgm:dir/>
          <dgm:animLvl val="lvl"/>
          <dgm:resizeHandles val="exact"/>
        </dgm:presLayoutVars>
      </dgm:prSet>
      <dgm:spPr/>
    </dgm:pt>
    <dgm:pt modelId="{0820B9AC-5C99-4DCE-AB2F-CA35831F4EAE}" type="pres">
      <dgm:prSet presAssocID="{E84F8E51-E7CB-4C07-9778-92F8E865FB3E}" presName="linNode" presStyleCnt="0"/>
      <dgm:spPr/>
    </dgm:pt>
    <dgm:pt modelId="{15C222DF-2D7F-4BEB-A783-3979785C7878}" type="pres">
      <dgm:prSet presAssocID="{E84F8E51-E7CB-4C07-9778-92F8E865FB3E}" presName="parentText" presStyleLbl="node1" presStyleIdx="0" presStyleCnt="2" custScaleX="126116" custScaleY="55493">
        <dgm:presLayoutVars>
          <dgm:chMax val="1"/>
          <dgm:bulletEnabled val="1"/>
        </dgm:presLayoutVars>
      </dgm:prSet>
      <dgm:spPr/>
    </dgm:pt>
    <dgm:pt modelId="{B0327C4A-EF8E-4F3A-BB38-42E4DE38DA81}" type="pres">
      <dgm:prSet presAssocID="{E84F8E51-E7CB-4C07-9778-92F8E865FB3E}" presName="descendantText" presStyleLbl="alignAccFollowNode1" presStyleIdx="0" presStyleCnt="2">
        <dgm:presLayoutVars>
          <dgm:bulletEnabled val="1"/>
        </dgm:presLayoutVars>
      </dgm:prSet>
      <dgm:spPr/>
    </dgm:pt>
    <dgm:pt modelId="{60B2E70F-A8BA-401A-9D39-8FCE1ACB6D2C}" type="pres">
      <dgm:prSet presAssocID="{6AB0C65B-8E57-44E8-B62F-B7E65818140D}" presName="sp" presStyleCnt="0"/>
      <dgm:spPr/>
    </dgm:pt>
    <dgm:pt modelId="{9A056137-4700-43D8-96B0-6F81AF902FA1}" type="pres">
      <dgm:prSet presAssocID="{BE907669-CEAB-4AE0-84B5-4C323C2BEF73}" presName="linNode" presStyleCnt="0"/>
      <dgm:spPr/>
    </dgm:pt>
    <dgm:pt modelId="{B2688A20-4D5B-4D54-8C68-C3F19909E66C}" type="pres">
      <dgm:prSet presAssocID="{BE907669-CEAB-4AE0-84B5-4C323C2BEF73}" presName="parentText" presStyleLbl="node1" presStyleIdx="1" presStyleCnt="2" custScaleX="123366" custScaleY="50121">
        <dgm:presLayoutVars>
          <dgm:chMax val="1"/>
          <dgm:bulletEnabled val="1"/>
        </dgm:presLayoutVars>
      </dgm:prSet>
      <dgm:spPr/>
    </dgm:pt>
    <dgm:pt modelId="{DED26939-08CF-482F-858C-2B2779054B73}" type="pres">
      <dgm:prSet presAssocID="{BE907669-CEAB-4AE0-84B5-4C323C2BEF73}" presName="descendantText" presStyleLbl="alignAccFollowNode1" presStyleIdx="1" presStyleCnt="2">
        <dgm:presLayoutVars>
          <dgm:bulletEnabled val="1"/>
        </dgm:presLayoutVars>
      </dgm:prSet>
      <dgm:spPr/>
    </dgm:pt>
  </dgm:ptLst>
  <dgm:cxnLst>
    <dgm:cxn modelId="{272EB41E-35D2-4434-9FF5-8F71FC26A291}" type="presOf" srcId="{7E6C4B5F-CFFC-4D08-BBDA-EC3E6DDE8F2D}" destId="{B0327C4A-EF8E-4F3A-BB38-42E4DE38DA81}" srcOrd="0" destOrd="0" presId="urn:microsoft.com/office/officeart/2005/8/layout/vList5"/>
    <dgm:cxn modelId="{EC072038-3DC2-4C4B-BA16-D2BC600EADB1}" type="presOf" srcId="{3EB52E82-3BD4-4F26-9DF5-51CCBDB0CA94}" destId="{DED26939-08CF-482F-858C-2B2779054B73}" srcOrd="0" destOrd="0" presId="urn:microsoft.com/office/officeart/2005/8/layout/vList5"/>
    <dgm:cxn modelId="{3A53DD38-C19A-46C3-ACAB-DC3CDAA69FD3}" srcId="{61B8615A-2E4D-4425-9C98-17853936E39D}" destId="{E84F8E51-E7CB-4C07-9778-92F8E865FB3E}" srcOrd="0" destOrd="0" parTransId="{6F444824-47FF-4F12-8384-CC6CFE7F2318}" sibTransId="{6AB0C65B-8E57-44E8-B62F-B7E65818140D}"/>
    <dgm:cxn modelId="{C8CC5668-5CBA-421F-93A3-9DC2EF4481AD}" type="presOf" srcId="{BE907669-CEAB-4AE0-84B5-4C323C2BEF73}" destId="{B2688A20-4D5B-4D54-8C68-C3F19909E66C}" srcOrd="0" destOrd="0" presId="urn:microsoft.com/office/officeart/2005/8/layout/vList5"/>
    <dgm:cxn modelId="{C9694F4C-20D8-4693-BA47-EB625911FADE}" type="presOf" srcId="{E84F8E51-E7CB-4C07-9778-92F8E865FB3E}" destId="{15C222DF-2D7F-4BEB-A783-3979785C7878}" srcOrd="0" destOrd="0" presId="urn:microsoft.com/office/officeart/2005/8/layout/vList5"/>
    <dgm:cxn modelId="{F7A1C57B-76AB-4882-AD70-A46171CD1C05}" srcId="{BE907669-CEAB-4AE0-84B5-4C323C2BEF73}" destId="{3EB52E82-3BD4-4F26-9DF5-51CCBDB0CA94}" srcOrd="0" destOrd="0" parTransId="{38AAA532-89D9-429E-BCA9-0E8EB864DE70}" sibTransId="{F7B3A4F0-B7A2-456D-8955-5CE50FE8DAA5}"/>
    <dgm:cxn modelId="{CF2D118C-8C20-4696-9B15-8B806B7E51CE}" type="presOf" srcId="{61B8615A-2E4D-4425-9C98-17853936E39D}" destId="{DCD2DF98-C6AC-41F4-B0BC-4689464B3837}" srcOrd="0" destOrd="0" presId="urn:microsoft.com/office/officeart/2005/8/layout/vList5"/>
    <dgm:cxn modelId="{7C95C7E1-C092-4765-8A27-9FD6F5BAC5DA}" srcId="{61B8615A-2E4D-4425-9C98-17853936E39D}" destId="{BE907669-CEAB-4AE0-84B5-4C323C2BEF73}" srcOrd="1" destOrd="0" parTransId="{F14191FE-0C9F-4788-B92B-E2568BF16207}" sibTransId="{9329EF38-DC90-4669-8DA3-75C928DFB26A}"/>
    <dgm:cxn modelId="{C8967AFC-70FF-404E-A622-C8E7501B9FC0}" srcId="{E84F8E51-E7CB-4C07-9778-92F8E865FB3E}" destId="{7E6C4B5F-CFFC-4D08-BBDA-EC3E6DDE8F2D}" srcOrd="0" destOrd="0" parTransId="{81313B60-8A49-4D32-9372-157601A10160}" sibTransId="{9FB4225F-0F88-489D-9211-80E555136839}"/>
    <dgm:cxn modelId="{6B5C4B40-2411-402C-B8D2-76F3F78EE336}" type="presParOf" srcId="{DCD2DF98-C6AC-41F4-B0BC-4689464B3837}" destId="{0820B9AC-5C99-4DCE-AB2F-CA35831F4EAE}" srcOrd="0" destOrd="0" presId="urn:microsoft.com/office/officeart/2005/8/layout/vList5"/>
    <dgm:cxn modelId="{31F765A7-669C-470D-97AE-95AB3721B370}" type="presParOf" srcId="{0820B9AC-5C99-4DCE-AB2F-CA35831F4EAE}" destId="{15C222DF-2D7F-4BEB-A783-3979785C7878}" srcOrd="0" destOrd="0" presId="urn:microsoft.com/office/officeart/2005/8/layout/vList5"/>
    <dgm:cxn modelId="{C5B2FA84-86C4-443F-9C1B-DCDAEE2CCF5C}" type="presParOf" srcId="{0820B9AC-5C99-4DCE-AB2F-CA35831F4EAE}" destId="{B0327C4A-EF8E-4F3A-BB38-42E4DE38DA81}" srcOrd="1" destOrd="0" presId="urn:microsoft.com/office/officeart/2005/8/layout/vList5"/>
    <dgm:cxn modelId="{79EA0171-B598-4A57-80B2-086929944104}" type="presParOf" srcId="{DCD2DF98-C6AC-41F4-B0BC-4689464B3837}" destId="{60B2E70F-A8BA-401A-9D39-8FCE1ACB6D2C}" srcOrd="1" destOrd="0" presId="urn:microsoft.com/office/officeart/2005/8/layout/vList5"/>
    <dgm:cxn modelId="{D4880A22-E4F9-43D9-A364-FA7958B979F3}" type="presParOf" srcId="{DCD2DF98-C6AC-41F4-B0BC-4689464B3837}" destId="{9A056137-4700-43D8-96B0-6F81AF902FA1}" srcOrd="2" destOrd="0" presId="urn:microsoft.com/office/officeart/2005/8/layout/vList5"/>
    <dgm:cxn modelId="{17206A6F-D6E7-4F7D-A6B9-33B9EAB63C11}" type="presParOf" srcId="{9A056137-4700-43D8-96B0-6F81AF902FA1}" destId="{B2688A20-4D5B-4D54-8C68-C3F19909E66C}" srcOrd="0" destOrd="0" presId="urn:microsoft.com/office/officeart/2005/8/layout/vList5"/>
    <dgm:cxn modelId="{4E85FC55-AD75-4AFF-9CB6-BB84A983151C}" type="presParOf" srcId="{9A056137-4700-43D8-96B0-6F81AF902FA1}" destId="{DED26939-08CF-482F-858C-2B2779054B7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6DF6501-3FD5-480A-810E-2218CBF8632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7419536-E964-49D0-848E-8F7561FFAAF0}">
      <dgm:prSet phldrT="[Text]"/>
      <dgm:spPr/>
      <dgm:t>
        <a:bodyPr/>
        <a:lstStyle/>
        <a:p>
          <a:r>
            <a:rPr lang="en-US">
              <a:latin typeface="Times New Roman" pitchFamily="18" charset="0"/>
              <a:cs typeface="Times New Roman" pitchFamily="18" charset="0"/>
            </a:rPr>
            <a:t>Đương sự</a:t>
          </a:r>
        </a:p>
        <a:p>
          <a:r>
            <a:rPr lang="en-US">
              <a:latin typeface="Times New Roman" pitchFamily="18" charset="0"/>
              <a:cs typeface="Times New Roman" pitchFamily="18" charset="0"/>
            </a:rPr>
            <a:t>(Điều 68)</a:t>
          </a:r>
        </a:p>
      </dgm:t>
    </dgm:pt>
    <dgm:pt modelId="{78B09B9D-FC4A-47E2-AFEB-8F13E07131FA}" type="parTrans" cxnId="{8FC0BC72-31AF-4425-BD2C-C827B4887F66}">
      <dgm:prSet/>
      <dgm:spPr/>
      <dgm:t>
        <a:bodyPr/>
        <a:lstStyle/>
        <a:p>
          <a:endParaRPr lang="en-US"/>
        </a:p>
      </dgm:t>
    </dgm:pt>
    <dgm:pt modelId="{D1F10FB0-C8F3-4F98-A8A0-B234DDDA5D3D}" type="sibTrans" cxnId="{8FC0BC72-31AF-4425-BD2C-C827B4887F66}">
      <dgm:prSet/>
      <dgm:spPr/>
      <dgm:t>
        <a:bodyPr/>
        <a:lstStyle/>
        <a:p>
          <a:endParaRPr lang="en-US"/>
        </a:p>
      </dgm:t>
    </dgm:pt>
    <dgm:pt modelId="{9324B44E-7AB1-4A8A-AD6C-BFB3F246F725}">
      <dgm:prSet phldrT="[Text]" custT="1"/>
      <dgm:spPr/>
      <dgm:t>
        <a:bodyPr/>
        <a:lstStyle/>
        <a:p>
          <a:pPr algn="just"/>
          <a:r>
            <a:rPr lang="en-US" sz="2400" b="1">
              <a:latin typeface="Times New Roman" pitchFamily="18" charset="0"/>
              <a:cs typeface="Times New Roman" pitchFamily="18" charset="0"/>
            </a:rPr>
            <a:t>Nguyên đơn, bị đơn  </a:t>
          </a:r>
          <a:r>
            <a:rPr lang="en-US" sz="2400" i="1">
              <a:solidFill>
                <a:srgbClr val="FF0000"/>
              </a:solidFill>
              <a:latin typeface="Times New Roman" pitchFamily="18" charset="0"/>
              <a:cs typeface="Times New Roman" pitchFamily="18" charset="0"/>
            </a:rPr>
            <a:t>(the plaintiffs, the defendants )</a:t>
          </a:r>
        </a:p>
      </dgm:t>
    </dgm:pt>
    <dgm:pt modelId="{5F043570-FF54-4CDE-8933-98D980463AFB}" type="parTrans" cxnId="{E49559EC-BEE4-4D2E-8A92-18295BE18295}">
      <dgm:prSet/>
      <dgm:spPr/>
      <dgm:t>
        <a:bodyPr/>
        <a:lstStyle/>
        <a:p>
          <a:endParaRPr lang="en-US"/>
        </a:p>
      </dgm:t>
    </dgm:pt>
    <dgm:pt modelId="{B651F0A1-C584-4A63-88B6-801A4AE71932}" type="sibTrans" cxnId="{E49559EC-BEE4-4D2E-8A92-18295BE18295}">
      <dgm:prSet/>
      <dgm:spPr/>
      <dgm:t>
        <a:bodyPr/>
        <a:lstStyle/>
        <a:p>
          <a:endParaRPr lang="en-US"/>
        </a:p>
      </dgm:t>
    </dgm:pt>
    <dgm:pt modelId="{317D1744-2200-46FB-8389-721A2FC6F168}">
      <dgm:prSet phldrT="[Text]" custT="1"/>
      <dgm:spPr/>
      <dgm:t>
        <a:bodyPr/>
        <a:lstStyle/>
        <a:p>
          <a:pPr algn="just"/>
          <a:r>
            <a:rPr lang="en-US" sz="2400" b="1">
              <a:latin typeface="Times New Roman" pitchFamily="18" charset="0"/>
              <a:cs typeface="Times New Roman" pitchFamily="18" charset="0"/>
            </a:rPr>
            <a:t>Người có quyền, nghĩa vụ liên quan </a:t>
          </a:r>
          <a:r>
            <a:rPr lang="en-US" sz="2400" i="1">
              <a:solidFill>
                <a:srgbClr val="FF0000"/>
              </a:solidFill>
              <a:latin typeface="Times New Roman" pitchFamily="18" charset="0"/>
              <a:cs typeface="Times New Roman" pitchFamily="18" charset="0"/>
            </a:rPr>
            <a:t>(the persons with related interests and obligations)</a:t>
          </a:r>
        </a:p>
      </dgm:t>
    </dgm:pt>
    <dgm:pt modelId="{1A660874-4264-4C1E-B0CD-96FA721C8B04}" type="parTrans" cxnId="{C2DD0900-44D0-410B-AA24-AF9560D26026}">
      <dgm:prSet/>
      <dgm:spPr/>
      <dgm:t>
        <a:bodyPr/>
        <a:lstStyle/>
        <a:p>
          <a:endParaRPr lang="en-US"/>
        </a:p>
      </dgm:t>
    </dgm:pt>
    <dgm:pt modelId="{63F73339-1FDB-47DD-95B0-98E26AC3B4EC}" type="sibTrans" cxnId="{C2DD0900-44D0-410B-AA24-AF9560D26026}">
      <dgm:prSet/>
      <dgm:spPr/>
      <dgm:t>
        <a:bodyPr/>
        <a:lstStyle/>
        <a:p>
          <a:endParaRPr lang="en-US"/>
        </a:p>
      </dgm:t>
    </dgm:pt>
    <dgm:pt modelId="{11CD70F7-A54E-4962-803E-CAFCFAF895BB}">
      <dgm:prSet phldrT="[Text]" custT="1"/>
      <dgm:spPr/>
      <dgm:t>
        <a:bodyPr/>
        <a:lstStyle/>
        <a:p>
          <a:r>
            <a:rPr lang="en-US" sz="2800" b="1">
              <a:latin typeface="Times New Roman" pitchFamily="18" charset="0"/>
              <a:cs typeface="Times New Roman" pitchFamily="18" charset="0"/>
            </a:rPr>
            <a:t>Người tham gia tố tụng khác</a:t>
          </a:r>
        </a:p>
      </dgm:t>
    </dgm:pt>
    <dgm:pt modelId="{34DA7E28-B23A-400C-8B10-8A75B717A755}" type="parTrans" cxnId="{9AF0106F-F69C-4618-AEE4-094D8810AF84}">
      <dgm:prSet/>
      <dgm:spPr/>
      <dgm:t>
        <a:bodyPr/>
        <a:lstStyle/>
        <a:p>
          <a:endParaRPr lang="en-US"/>
        </a:p>
      </dgm:t>
    </dgm:pt>
    <dgm:pt modelId="{1C3C7605-894C-4E14-B29B-474CECFCFCDC}" type="sibTrans" cxnId="{9AF0106F-F69C-4618-AEE4-094D8810AF84}">
      <dgm:prSet/>
      <dgm:spPr/>
      <dgm:t>
        <a:bodyPr/>
        <a:lstStyle/>
        <a:p>
          <a:endParaRPr lang="en-US"/>
        </a:p>
      </dgm:t>
    </dgm:pt>
    <dgm:pt modelId="{FE40262F-112B-441D-8CE9-6B826865AC08}">
      <dgm:prSet phldrT="[Text]" custT="1"/>
      <dgm:spPr/>
      <dgm:t>
        <a:bodyPr/>
        <a:lstStyle/>
        <a:p>
          <a:pPr algn="just"/>
          <a:r>
            <a:rPr lang="en-US" sz="2000">
              <a:latin typeface="Times New Roman" pitchFamily="18" charset="0"/>
              <a:cs typeface="Times New Roman" pitchFamily="18" charset="0"/>
            </a:rPr>
            <a:t>Người bảo vệ quyền và lợi ích hợp pháp của đương sự</a:t>
          </a:r>
        </a:p>
      </dgm:t>
    </dgm:pt>
    <dgm:pt modelId="{2E3DE561-8B72-4B25-B2F2-6A3B8ADD4F16}" type="parTrans" cxnId="{080A30FC-FC4B-4489-BDD8-308EB175CBDE}">
      <dgm:prSet/>
      <dgm:spPr/>
      <dgm:t>
        <a:bodyPr/>
        <a:lstStyle/>
        <a:p>
          <a:endParaRPr lang="en-US"/>
        </a:p>
      </dgm:t>
    </dgm:pt>
    <dgm:pt modelId="{CE7E85DF-38EF-4FE0-BD9B-B9D209CD28EB}" type="sibTrans" cxnId="{080A30FC-FC4B-4489-BDD8-308EB175CBDE}">
      <dgm:prSet/>
      <dgm:spPr/>
      <dgm:t>
        <a:bodyPr/>
        <a:lstStyle/>
        <a:p>
          <a:endParaRPr lang="en-US"/>
        </a:p>
      </dgm:t>
    </dgm:pt>
    <dgm:pt modelId="{AF4621FD-5A43-4BEB-BD83-C672D4C48BE4}">
      <dgm:prSet phldrT="[Text]" custT="1"/>
      <dgm:spPr/>
      <dgm:t>
        <a:bodyPr/>
        <a:lstStyle/>
        <a:p>
          <a:pPr algn="just"/>
          <a:r>
            <a:rPr lang="en-US" sz="2000">
              <a:latin typeface="Times New Roman" pitchFamily="18" charset="0"/>
              <a:cs typeface="Times New Roman" pitchFamily="18" charset="0"/>
            </a:rPr>
            <a:t>Người làm chứng, người giám định, người phiên dịch, người đại diện</a:t>
          </a:r>
        </a:p>
      </dgm:t>
    </dgm:pt>
    <dgm:pt modelId="{08856C6A-1ACB-48F8-B5E1-E1EB5E066223}" type="parTrans" cxnId="{45CCD619-3169-4628-A8A8-B4B2EF00E770}">
      <dgm:prSet/>
      <dgm:spPr/>
      <dgm:t>
        <a:bodyPr/>
        <a:lstStyle/>
        <a:p>
          <a:endParaRPr lang="en-US"/>
        </a:p>
      </dgm:t>
    </dgm:pt>
    <dgm:pt modelId="{7205BC52-C457-4F6A-91EF-68BC48F8FCA9}" type="sibTrans" cxnId="{45CCD619-3169-4628-A8A8-B4B2EF00E770}">
      <dgm:prSet/>
      <dgm:spPr/>
      <dgm:t>
        <a:bodyPr/>
        <a:lstStyle/>
        <a:p>
          <a:endParaRPr lang="en-US"/>
        </a:p>
      </dgm:t>
    </dgm:pt>
    <dgm:pt modelId="{7E8A4A1B-A97B-4FB1-9514-0E8DC3BED0AC}" type="pres">
      <dgm:prSet presAssocID="{66DF6501-3FD5-480A-810E-2218CBF8632B}" presName="Name0" presStyleCnt="0">
        <dgm:presLayoutVars>
          <dgm:dir/>
          <dgm:animLvl val="lvl"/>
          <dgm:resizeHandles val="exact"/>
        </dgm:presLayoutVars>
      </dgm:prSet>
      <dgm:spPr/>
    </dgm:pt>
    <dgm:pt modelId="{AEA37079-9F1E-4601-962A-41360622D8E2}" type="pres">
      <dgm:prSet presAssocID="{77419536-E964-49D0-848E-8F7561FFAAF0}" presName="linNode" presStyleCnt="0"/>
      <dgm:spPr/>
    </dgm:pt>
    <dgm:pt modelId="{05ADB674-25D7-464A-BA3E-F369677574BB}" type="pres">
      <dgm:prSet presAssocID="{77419536-E964-49D0-848E-8F7561FFAAF0}" presName="parentText" presStyleLbl="node1" presStyleIdx="0" presStyleCnt="2" custScaleX="85727">
        <dgm:presLayoutVars>
          <dgm:chMax val="1"/>
          <dgm:bulletEnabled val="1"/>
        </dgm:presLayoutVars>
      </dgm:prSet>
      <dgm:spPr/>
    </dgm:pt>
    <dgm:pt modelId="{88B7AF82-4C21-4248-88F4-A328B0062109}" type="pres">
      <dgm:prSet presAssocID="{77419536-E964-49D0-848E-8F7561FFAAF0}" presName="descendantText" presStyleLbl="alignAccFollowNode1" presStyleIdx="0" presStyleCnt="2" custScaleX="117878" custScaleY="121894">
        <dgm:presLayoutVars>
          <dgm:bulletEnabled val="1"/>
        </dgm:presLayoutVars>
      </dgm:prSet>
      <dgm:spPr/>
    </dgm:pt>
    <dgm:pt modelId="{6B19BF2B-3836-442E-AB52-E3DC7895F18E}" type="pres">
      <dgm:prSet presAssocID="{D1F10FB0-C8F3-4F98-A8A0-B234DDDA5D3D}" presName="sp" presStyleCnt="0"/>
      <dgm:spPr/>
    </dgm:pt>
    <dgm:pt modelId="{53B896EF-F6E7-4409-82C1-56C183FBFCF8}" type="pres">
      <dgm:prSet presAssocID="{11CD70F7-A54E-4962-803E-CAFCFAF895BB}" presName="linNode" presStyleCnt="0"/>
      <dgm:spPr/>
    </dgm:pt>
    <dgm:pt modelId="{B10C2BB2-8517-4C0D-97CF-2407F107279B}" type="pres">
      <dgm:prSet presAssocID="{11CD70F7-A54E-4962-803E-CAFCFAF895BB}" presName="parentText" presStyleLbl="node1" presStyleIdx="1" presStyleCnt="2">
        <dgm:presLayoutVars>
          <dgm:chMax val="1"/>
          <dgm:bulletEnabled val="1"/>
        </dgm:presLayoutVars>
      </dgm:prSet>
      <dgm:spPr/>
    </dgm:pt>
    <dgm:pt modelId="{8261208A-A065-4676-9059-972D3D95F015}" type="pres">
      <dgm:prSet presAssocID="{11CD70F7-A54E-4962-803E-CAFCFAF895BB}" presName="descendantText" presStyleLbl="alignAccFollowNode1" presStyleIdx="1" presStyleCnt="2">
        <dgm:presLayoutVars>
          <dgm:bulletEnabled val="1"/>
        </dgm:presLayoutVars>
      </dgm:prSet>
      <dgm:spPr/>
    </dgm:pt>
  </dgm:ptLst>
  <dgm:cxnLst>
    <dgm:cxn modelId="{C2DD0900-44D0-410B-AA24-AF9560D26026}" srcId="{77419536-E964-49D0-848E-8F7561FFAAF0}" destId="{317D1744-2200-46FB-8389-721A2FC6F168}" srcOrd="1" destOrd="0" parTransId="{1A660874-4264-4C1E-B0CD-96FA721C8B04}" sibTransId="{63F73339-1FDB-47DD-95B0-98E26AC3B4EC}"/>
    <dgm:cxn modelId="{64901918-FD04-4ECD-93D8-1289CE55DD7D}" type="presOf" srcId="{317D1744-2200-46FB-8389-721A2FC6F168}" destId="{88B7AF82-4C21-4248-88F4-A328B0062109}" srcOrd="0" destOrd="1" presId="urn:microsoft.com/office/officeart/2005/8/layout/vList5"/>
    <dgm:cxn modelId="{45CCD619-3169-4628-A8A8-B4B2EF00E770}" srcId="{11CD70F7-A54E-4962-803E-CAFCFAF895BB}" destId="{AF4621FD-5A43-4BEB-BD83-C672D4C48BE4}" srcOrd="1" destOrd="0" parTransId="{08856C6A-1ACB-48F8-B5E1-E1EB5E066223}" sibTransId="{7205BC52-C457-4F6A-91EF-68BC48F8FCA9}"/>
    <dgm:cxn modelId="{2E11FB6A-6EAC-4196-8DCE-F8879174EDF8}" type="presOf" srcId="{FE40262F-112B-441D-8CE9-6B826865AC08}" destId="{8261208A-A065-4676-9059-972D3D95F015}" srcOrd="0" destOrd="0" presId="urn:microsoft.com/office/officeart/2005/8/layout/vList5"/>
    <dgm:cxn modelId="{04F4346E-6ABD-45B5-A3BD-957CB041572E}" type="presOf" srcId="{9324B44E-7AB1-4A8A-AD6C-BFB3F246F725}" destId="{88B7AF82-4C21-4248-88F4-A328B0062109}" srcOrd="0" destOrd="0" presId="urn:microsoft.com/office/officeart/2005/8/layout/vList5"/>
    <dgm:cxn modelId="{9AF0106F-F69C-4618-AEE4-094D8810AF84}" srcId="{66DF6501-3FD5-480A-810E-2218CBF8632B}" destId="{11CD70F7-A54E-4962-803E-CAFCFAF895BB}" srcOrd="1" destOrd="0" parTransId="{34DA7E28-B23A-400C-8B10-8A75B717A755}" sibTransId="{1C3C7605-894C-4E14-B29B-474CECFCFCDC}"/>
    <dgm:cxn modelId="{8FC0BC72-31AF-4425-BD2C-C827B4887F66}" srcId="{66DF6501-3FD5-480A-810E-2218CBF8632B}" destId="{77419536-E964-49D0-848E-8F7561FFAAF0}" srcOrd="0" destOrd="0" parTransId="{78B09B9D-FC4A-47E2-AFEB-8F13E07131FA}" sibTransId="{D1F10FB0-C8F3-4F98-A8A0-B234DDDA5D3D}"/>
    <dgm:cxn modelId="{75549A7E-E992-4AFD-9FBC-C45B122B01FA}" type="presOf" srcId="{66DF6501-3FD5-480A-810E-2218CBF8632B}" destId="{7E8A4A1B-A97B-4FB1-9514-0E8DC3BED0AC}" srcOrd="0" destOrd="0" presId="urn:microsoft.com/office/officeart/2005/8/layout/vList5"/>
    <dgm:cxn modelId="{C671EAA5-86D4-411F-856F-EF45B6F5F497}" type="presOf" srcId="{77419536-E964-49D0-848E-8F7561FFAAF0}" destId="{05ADB674-25D7-464A-BA3E-F369677574BB}" srcOrd="0" destOrd="0" presId="urn:microsoft.com/office/officeart/2005/8/layout/vList5"/>
    <dgm:cxn modelId="{AC3EF9B9-A7A6-4779-8C70-BFF47F594AFB}" type="presOf" srcId="{11CD70F7-A54E-4962-803E-CAFCFAF895BB}" destId="{B10C2BB2-8517-4C0D-97CF-2407F107279B}" srcOrd="0" destOrd="0" presId="urn:microsoft.com/office/officeart/2005/8/layout/vList5"/>
    <dgm:cxn modelId="{3E564FD3-A921-436E-9673-7C7D9F22D140}" type="presOf" srcId="{AF4621FD-5A43-4BEB-BD83-C672D4C48BE4}" destId="{8261208A-A065-4676-9059-972D3D95F015}" srcOrd="0" destOrd="1" presId="urn:microsoft.com/office/officeart/2005/8/layout/vList5"/>
    <dgm:cxn modelId="{E49559EC-BEE4-4D2E-8A92-18295BE18295}" srcId="{77419536-E964-49D0-848E-8F7561FFAAF0}" destId="{9324B44E-7AB1-4A8A-AD6C-BFB3F246F725}" srcOrd="0" destOrd="0" parTransId="{5F043570-FF54-4CDE-8933-98D980463AFB}" sibTransId="{B651F0A1-C584-4A63-88B6-801A4AE71932}"/>
    <dgm:cxn modelId="{080A30FC-FC4B-4489-BDD8-308EB175CBDE}" srcId="{11CD70F7-A54E-4962-803E-CAFCFAF895BB}" destId="{FE40262F-112B-441D-8CE9-6B826865AC08}" srcOrd="0" destOrd="0" parTransId="{2E3DE561-8B72-4B25-B2F2-6A3B8ADD4F16}" sibTransId="{CE7E85DF-38EF-4FE0-BD9B-B9D209CD28EB}"/>
    <dgm:cxn modelId="{E0CD3BC7-D364-46DB-A94C-6719379D33C2}" type="presParOf" srcId="{7E8A4A1B-A97B-4FB1-9514-0E8DC3BED0AC}" destId="{AEA37079-9F1E-4601-962A-41360622D8E2}" srcOrd="0" destOrd="0" presId="urn:microsoft.com/office/officeart/2005/8/layout/vList5"/>
    <dgm:cxn modelId="{2B00D903-3BBB-4920-9357-D33306A24C6C}" type="presParOf" srcId="{AEA37079-9F1E-4601-962A-41360622D8E2}" destId="{05ADB674-25D7-464A-BA3E-F369677574BB}" srcOrd="0" destOrd="0" presId="urn:microsoft.com/office/officeart/2005/8/layout/vList5"/>
    <dgm:cxn modelId="{9112B368-FC45-46C6-8938-B24C33A8AD4C}" type="presParOf" srcId="{AEA37079-9F1E-4601-962A-41360622D8E2}" destId="{88B7AF82-4C21-4248-88F4-A328B0062109}" srcOrd="1" destOrd="0" presId="urn:microsoft.com/office/officeart/2005/8/layout/vList5"/>
    <dgm:cxn modelId="{A3F4FEFB-9BEA-42FC-A50B-BB6F0BFEEBE3}" type="presParOf" srcId="{7E8A4A1B-A97B-4FB1-9514-0E8DC3BED0AC}" destId="{6B19BF2B-3836-442E-AB52-E3DC7895F18E}" srcOrd="1" destOrd="0" presId="urn:microsoft.com/office/officeart/2005/8/layout/vList5"/>
    <dgm:cxn modelId="{F9A8627E-51E9-4C61-A606-E0CE4DFA52E1}" type="presParOf" srcId="{7E8A4A1B-A97B-4FB1-9514-0E8DC3BED0AC}" destId="{53B896EF-F6E7-4409-82C1-56C183FBFCF8}" srcOrd="2" destOrd="0" presId="urn:microsoft.com/office/officeart/2005/8/layout/vList5"/>
    <dgm:cxn modelId="{3BABE8A7-3C29-4968-9463-9DBA220C9924}" type="presParOf" srcId="{53B896EF-F6E7-4409-82C1-56C183FBFCF8}" destId="{B10C2BB2-8517-4C0D-97CF-2407F107279B}" srcOrd="0" destOrd="0" presId="urn:microsoft.com/office/officeart/2005/8/layout/vList5"/>
    <dgm:cxn modelId="{FADD4240-0084-4900-82B4-96E00AD67D38}" type="presParOf" srcId="{53B896EF-F6E7-4409-82C1-56C183FBFCF8}" destId="{8261208A-A065-4676-9059-972D3D95F01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685B1BD-2A03-4437-A295-F7F4DE657AB5}" type="doc">
      <dgm:prSet loTypeId="urn:microsoft.com/office/officeart/2005/8/layout/hProcess6" loCatId="process" qsTypeId="urn:microsoft.com/office/officeart/2005/8/quickstyle/simple1" qsCatId="simple" csTypeId="urn:microsoft.com/office/officeart/2005/8/colors/accent1_2" csCatId="accent1" phldr="1"/>
      <dgm:spPr/>
    </dgm:pt>
    <dgm:pt modelId="{E419748B-FF1F-4573-9B17-55D4808D48F4}">
      <dgm:prSet phldrT="[Text]" custT="1"/>
      <dgm:spPr/>
      <dgm:t>
        <a:bodyPr/>
        <a:lstStyle/>
        <a:p>
          <a:r>
            <a:rPr lang="en-US" sz="2000" b="1">
              <a:latin typeface="Times New Roman" pitchFamily="18" charset="0"/>
              <a:cs typeface="Times New Roman" pitchFamily="18" charset="0"/>
            </a:rPr>
            <a:t>Khởi kiện</a:t>
          </a:r>
        </a:p>
      </dgm:t>
    </dgm:pt>
    <dgm:pt modelId="{0BDA3B0C-F436-4D8A-8519-EFE77AAC6BFE}" type="parTrans" cxnId="{B4E9AB51-D045-41ED-A0B2-4F818802E606}">
      <dgm:prSet/>
      <dgm:spPr/>
      <dgm:t>
        <a:bodyPr/>
        <a:lstStyle/>
        <a:p>
          <a:endParaRPr lang="en-US" sz="1400" b="1">
            <a:latin typeface="Times New Roman" pitchFamily="18" charset="0"/>
            <a:cs typeface="Times New Roman" pitchFamily="18" charset="0"/>
          </a:endParaRPr>
        </a:p>
      </dgm:t>
    </dgm:pt>
    <dgm:pt modelId="{976CF387-CF25-4F60-9C72-CEFBE811F2C4}" type="sibTrans" cxnId="{B4E9AB51-D045-41ED-A0B2-4F818802E606}">
      <dgm:prSet/>
      <dgm:spPr/>
      <dgm:t>
        <a:bodyPr/>
        <a:lstStyle/>
        <a:p>
          <a:endParaRPr lang="en-US" sz="1400" b="1">
            <a:latin typeface="Times New Roman" pitchFamily="18" charset="0"/>
            <a:cs typeface="Times New Roman" pitchFamily="18" charset="0"/>
          </a:endParaRPr>
        </a:p>
      </dgm:t>
    </dgm:pt>
    <dgm:pt modelId="{145BFE36-9860-4199-9634-708BCAF40B76}">
      <dgm:prSet phldrT="[Text]" custT="1"/>
      <dgm:spPr/>
      <dgm:t>
        <a:bodyPr/>
        <a:lstStyle/>
        <a:p>
          <a:r>
            <a:rPr lang="en-US" sz="2000" b="1">
              <a:latin typeface="Times New Roman" pitchFamily="18" charset="0"/>
              <a:cs typeface="Times New Roman" pitchFamily="18" charset="0"/>
            </a:rPr>
            <a:t>Thụ lý vụ án</a:t>
          </a:r>
        </a:p>
      </dgm:t>
    </dgm:pt>
    <dgm:pt modelId="{81D16BD3-A55C-4C12-94F3-496D5253C62E}" type="parTrans" cxnId="{8D431BB5-D104-4DAC-867E-4E4452F88C4A}">
      <dgm:prSet/>
      <dgm:spPr/>
      <dgm:t>
        <a:bodyPr/>
        <a:lstStyle/>
        <a:p>
          <a:endParaRPr lang="en-US" sz="1400" b="1">
            <a:latin typeface="Times New Roman" pitchFamily="18" charset="0"/>
            <a:cs typeface="Times New Roman" pitchFamily="18" charset="0"/>
          </a:endParaRPr>
        </a:p>
      </dgm:t>
    </dgm:pt>
    <dgm:pt modelId="{CD7C4D21-D9F4-4CBB-A8D9-47751A80A413}" type="sibTrans" cxnId="{8D431BB5-D104-4DAC-867E-4E4452F88C4A}">
      <dgm:prSet/>
      <dgm:spPr/>
      <dgm:t>
        <a:bodyPr/>
        <a:lstStyle/>
        <a:p>
          <a:endParaRPr lang="en-US" sz="1400" b="1">
            <a:latin typeface="Times New Roman" pitchFamily="18" charset="0"/>
            <a:cs typeface="Times New Roman" pitchFamily="18" charset="0"/>
          </a:endParaRPr>
        </a:p>
      </dgm:t>
    </dgm:pt>
    <dgm:pt modelId="{9D928200-A7EF-4EC4-9C6E-59DB5B564C00}">
      <dgm:prSet phldrT="[Text]" custT="1"/>
      <dgm:spPr/>
      <dgm:t>
        <a:bodyPr/>
        <a:lstStyle/>
        <a:p>
          <a:r>
            <a:rPr lang="en-US" sz="2000" b="1">
              <a:latin typeface="Times New Roman" pitchFamily="18" charset="0"/>
              <a:cs typeface="Times New Roman" pitchFamily="18" charset="0"/>
            </a:rPr>
            <a:t>Hòa giải</a:t>
          </a:r>
        </a:p>
      </dgm:t>
    </dgm:pt>
    <dgm:pt modelId="{B71E3124-95F5-49E2-8056-2D049DF01A78}" type="parTrans" cxnId="{E39D4A68-B113-4A2D-ABC0-B5F31C2372EE}">
      <dgm:prSet/>
      <dgm:spPr/>
      <dgm:t>
        <a:bodyPr/>
        <a:lstStyle/>
        <a:p>
          <a:endParaRPr lang="en-US" sz="1400" b="1">
            <a:latin typeface="Times New Roman" pitchFamily="18" charset="0"/>
            <a:cs typeface="Times New Roman" pitchFamily="18" charset="0"/>
          </a:endParaRPr>
        </a:p>
      </dgm:t>
    </dgm:pt>
    <dgm:pt modelId="{0FD82D62-974C-4B82-BB3A-B10385542729}" type="sibTrans" cxnId="{E39D4A68-B113-4A2D-ABC0-B5F31C2372EE}">
      <dgm:prSet/>
      <dgm:spPr/>
      <dgm:t>
        <a:bodyPr/>
        <a:lstStyle/>
        <a:p>
          <a:endParaRPr lang="en-US" sz="1400" b="1">
            <a:latin typeface="Times New Roman" pitchFamily="18" charset="0"/>
            <a:cs typeface="Times New Roman" pitchFamily="18" charset="0"/>
          </a:endParaRPr>
        </a:p>
      </dgm:t>
    </dgm:pt>
    <dgm:pt modelId="{CE3B458B-D7BE-4071-A449-21C57A6807E1}">
      <dgm:prSet phldrT="[Text]" custT="1"/>
      <dgm:spPr/>
      <dgm:t>
        <a:bodyPr/>
        <a:lstStyle/>
        <a:p>
          <a:r>
            <a:rPr lang="en-US" sz="2000" b="1">
              <a:latin typeface="Times New Roman" pitchFamily="18" charset="0"/>
              <a:cs typeface="Times New Roman" pitchFamily="18" charset="0"/>
            </a:rPr>
            <a:t>Xét xử</a:t>
          </a:r>
        </a:p>
      </dgm:t>
    </dgm:pt>
    <dgm:pt modelId="{D1D0FD5C-424E-4BF0-B91D-9E17156B3C65}" type="parTrans" cxnId="{8A54FBBA-044D-497D-9EA5-C7104A4580FC}">
      <dgm:prSet/>
      <dgm:spPr/>
      <dgm:t>
        <a:bodyPr/>
        <a:lstStyle/>
        <a:p>
          <a:endParaRPr lang="en-US" sz="1400" b="1">
            <a:latin typeface="Times New Roman" pitchFamily="18" charset="0"/>
            <a:cs typeface="Times New Roman" pitchFamily="18" charset="0"/>
          </a:endParaRPr>
        </a:p>
      </dgm:t>
    </dgm:pt>
    <dgm:pt modelId="{43D7DF4D-0401-4DEB-B311-5F6BE1C9FC2D}" type="sibTrans" cxnId="{8A54FBBA-044D-497D-9EA5-C7104A4580FC}">
      <dgm:prSet/>
      <dgm:spPr/>
      <dgm:t>
        <a:bodyPr/>
        <a:lstStyle/>
        <a:p>
          <a:endParaRPr lang="en-US" sz="1400" b="1">
            <a:latin typeface="Times New Roman" pitchFamily="18" charset="0"/>
            <a:cs typeface="Times New Roman" pitchFamily="18" charset="0"/>
          </a:endParaRPr>
        </a:p>
      </dgm:t>
    </dgm:pt>
    <dgm:pt modelId="{FEEF1C55-D841-490C-BBD4-D1D0057BDC15}">
      <dgm:prSet phldrT="[Text]" custT="1"/>
      <dgm:spPr/>
      <dgm:t>
        <a:bodyPr/>
        <a:lstStyle/>
        <a:p>
          <a:r>
            <a:rPr lang="en-US" sz="2000" b="1">
              <a:latin typeface="Times New Roman" pitchFamily="18" charset="0"/>
              <a:cs typeface="Times New Roman" pitchFamily="18" charset="0"/>
            </a:rPr>
            <a:t>Thi hành án</a:t>
          </a:r>
        </a:p>
      </dgm:t>
    </dgm:pt>
    <dgm:pt modelId="{1BFB17E0-7168-456D-99F1-6399485F0733}" type="parTrans" cxnId="{FCA3F0C3-AD2D-4380-AB39-FD89C5AA19CD}">
      <dgm:prSet/>
      <dgm:spPr/>
      <dgm:t>
        <a:bodyPr/>
        <a:lstStyle/>
        <a:p>
          <a:endParaRPr lang="en-US" sz="1400" b="1">
            <a:latin typeface="Times New Roman" pitchFamily="18" charset="0"/>
            <a:cs typeface="Times New Roman" pitchFamily="18" charset="0"/>
          </a:endParaRPr>
        </a:p>
      </dgm:t>
    </dgm:pt>
    <dgm:pt modelId="{742B8DAE-8B56-40FC-B6B3-158BD971F465}" type="sibTrans" cxnId="{FCA3F0C3-AD2D-4380-AB39-FD89C5AA19CD}">
      <dgm:prSet/>
      <dgm:spPr/>
      <dgm:t>
        <a:bodyPr/>
        <a:lstStyle/>
        <a:p>
          <a:endParaRPr lang="en-US" sz="1400" b="1">
            <a:latin typeface="Times New Roman" pitchFamily="18" charset="0"/>
            <a:cs typeface="Times New Roman" pitchFamily="18" charset="0"/>
          </a:endParaRPr>
        </a:p>
      </dgm:t>
    </dgm:pt>
    <dgm:pt modelId="{39D38D1C-BF34-4B4C-8988-68836D85EB93}" type="pres">
      <dgm:prSet presAssocID="{A685B1BD-2A03-4437-A295-F7F4DE657AB5}" presName="theList" presStyleCnt="0">
        <dgm:presLayoutVars>
          <dgm:dir/>
          <dgm:animLvl val="lvl"/>
          <dgm:resizeHandles val="exact"/>
        </dgm:presLayoutVars>
      </dgm:prSet>
      <dgm:spPr/>
    </dgm:pt>
    <dgm:pt modelId="{EDE1135D-E1F3-4224-8D7C-41605B4DE68C}" type="pres">
      <dgm:prSet presAssocID="{E419748B-FF1F-4573-9B17-55D4808D48F4}" presName="compNode" presStyleCnt="0"/>
      <dgm:spPr/>
    </dgm:pt>
    <dgm:pt modelId="{40DC8E38-B8AC-4624-84C3-D387E3F33525}" type="pres">
      <dgm:prSet presAssocID="{E419748B-FF1F-4573-9B17-55D4808D48F4}" presName="noGeometry" presStyleCnt="0"/>
      <dgm:spPr/>
    </dgm:pt>
    <dgm:pt modelId="{EBDCA809-B9BC-448B-A6DD-8685B44AF05B}" type="pres">
      <dgm:prSet presAssocID="{E419748B-FF1F-4573-9B17-55D4808D48F4}" presName="childTextVisible" presStyleLbl="bgAccFollowNode1" presStyleIdx="0" presStyleCnt="5" custScaleX="126283" custScaleY="259037" custLinFactNeighborX="6151" custLinFactNeighborY="-7193">
        <dgm:presLayoutVars>
          <dgm:bulletEnabled val="1"/>
        </dgm:presLayoutVars>
      </dgm:prSet>
      <dgm:spPr/>
    </dgm:pt>
    <dgm:pt modelId="{CCE1A601-B674-441C-9EAA-E208D67B4979}" type="pres">
      <dgm:prSet presAssocID="{E419748B-FF1F-4573-9B17-55D4808D48F4}" presName="childTextHidden" presStyleLbl="bgAccFollowNode1" presStyleIdx="0" presStyleCnt="5"/>
      <dgm:spPr/>
    </dgm:pt>
    <dgm:pt modelId="{047C8185-22F0-41EC-818B-4C0D489F028C}" type="pres">
      <dgm:prSet presAssocID="{E419748B-FF1F-4573-9B17-55D4808D48F4}" presName="parentText" presStyleLbl="node1" presStyleIdx="0" presStyleCnt="5" custScaleX="206167" custScaleY="210507" custLinFactNeighborX="12303" custLinFactNeighborY="-12575">
        <dgm:presLayoutVars>
          <dgm:chMax val="1"/>
          <dgm:bulletEnabled val="1"/>
        </dgm:presLayoutVars>
      </dgm:prSet>
      <dgm:spPr/>
    </dgm:pt>
    <dgm:pt modelId="{94D798A3-2A44-4A4F-9C73-AF4D799D4DBD}" type="pres">
      <dgm:prSet presAssocID="{E419748B-FF1F-4573-9B17-55D4808D48F4}" presName="aSpace" presStyleCnt="0"/>
      <dgm:spPr/>
    </dgm:pt>
    <dgm:pt modelId="{588FA068-3C75-4D1B-8D87-0C9DF0D28574}" type="pres">
      <dgm:prSet presAssocID="{145BFE36-9860-4199-9634-708BCAF40B76}" presName="compNode" presStyleCnt="0"/>
      <dgm:spPr/>
    </dgm:pt>
    <dgm:pt modelId="{B02FD6B0-1D4F-4A4A-B770-14F9E6F39F21}" type="pres">
      <dgm:prSet presAssocID="{145BFE36-9860-4199-9634-708BCAF40B76}" presName="noGeometry" presStyleCnt="0"/>
      <dgm:spPr/>
    </dgm:pt>
    <dgm:pt modelId="{49D58250-584A-4625-876A-1AD8940A2251}" type="pres">
      <dgm:prSet presAssocID="{145BFE36-9860-4199-9634-708BCAF40B76}" presName="childTextVisible" presStyleLbl="bgAccFollowNode1" presStyleIdx="1" presStyleCnt="5" custScaleY="175370">
        <dgm:presLayoutVars>
          <dgm:bulletEnabled val="1"/>
        </dgm:presLayoutVars>
      </dgm:prSet>
      <dgm:spPr/>
    </dgm:pt>
    <dgm:pt modelId="{B036F32D-C7EC-4139-B5CA-159CB8E7CA8F}" type="pres">
      <dgm:prSet presAssocID="{145BFE36-9860-4199-9634-708BCAF40B76}" presName="childTextHidden" presStyleLbl="bgAccFollowNode1" presStyleIdx="1" presStyleCnt="5"/>
      <dgm:spPr/>
    </dgm:pt>
    <dgm:pt modelId="{719EE956-DD9A-4BC2-93B8-C5669E434293}" type="pres">
      <dgm:prSet presAssocID="{145BFE36-9860-4199-9634-708BCAF40B76}" presName="parentText" presStyleLbl="node1" presStyleIdx="1" presStyleCnt="5" custScaleX="206167" custScaleY="210507" custLinFactNeighborX="12303" custLinFactNeighborY="-12575">
        <dgm:presLayoutVars>
          <dgm:chMax val="1"/>
          <dgm:bulletEnabled val="1"/>
        </dgm:presLayoutVars>
      </dgm:prSet>
      <dgm:spPr/>
    </dgm:pt>
    <dgm:pt modelId="{AD00A94A-E600-41C5-9A62-1ED24AFFEBC6}" type="pres">
      <dgm:prSet presAssocID="{145BFE36-9860-4199-9634-708BCAF40B76}" presName="aSpace" presStyleCnt="0"/>
      <dgm:spPr/>
    </dgm:pt>
    <dgm:pt modelId="{E49D4658-EA1E-4A64-AAE1-12CF046BAD6F}" type="pres">
      <dgm:prSet presAssocID="{9D928200-A7EF-4EC4-9C6E-59DB5B564C00}" presName="compNode" presStyleCnt="0"/>
      <dgm:spPr/>
    </dgm:pt>
    <dgm:pt modelId="{D113DE83-3985-4C9D-9EFC-808EC4FD9A19}" type="pres">
      <dgm:prSet presAssocID="{9D928200-A7EF-4EC4-9C6E-59DB5B564C00}" presName="noGeometry" presStyleCnt="0"/>
      <dgm:spPr/>
    </dgm:pt>
    <dgm:pt modelId="{6166532C-57B1-443E-A107-9CB548B48B6E}" type="pres">
      <dgm:prSet presAssocID="{9D928200-A7EF-4EC4-9C6E-59DB5B564C00}" presName="childTextVisible" presStyleLbl="bgAccFollowNode1" presStyleIdx="2" presStyleCnt="5" custScaleY="175370">
        <dgm:presLayoutVars>
          <dgm:bulletEnabled val="1"/>
        </dgm:presLayoutVars>
      </dgm:prSet>
      <dgm:spPr/>
    </dgm:pt>
    <dgm:pt modelId="{D6C4FAE9-EA79-4AA6-90DF-3A136ADC9E78}" type="pres">
      <dgm:prSet presAssocID="{9D928200-A7EF-4EC4-9C6E-59DB5B564C00}" presName="childTextHidden" presStyleLbl="bgAccFollowNode1" presStyleIdx="2" presStyleCnt="5"/>
      <dgm:spPr/>
    </dgm:pt>
    <dgm:pt modelId="{E587CDA1-7102-4293-A0B3-E8F32B651913}" type="pres">
      <dgm:prSet presAssocID="{9D928200-A7EF-4EC4-9C6E-59DB5B564C00}" presName="parentText" presStyleLbl="node1" presStyleIdx="2" presStyleCnt="5" custScaleX="206167" custScaleY="210507" custLinFactNeighborX="12303" custLinFactNeighborY="-12575">
        <dgm:presLayoutVars>
          <dgm:chMax val="1"/>
          <dgm:bulletEnabled val="1"/>
        </dgm:presLayoutVars>
      </dgm:prSet>
      <dgm:spPr/>
    </dgm:pt>
    <dgm:pt modelId="{066B5816-134D-4FD8-BE6E-5A5736FF07AC}" type="pres">
      <dgm:prSet presAssocID="{9D928200-A7EF-4EC4-9C6E-59DB5B564C00}" presName="aSpace" presStyleCnt="0"/>
      <dgm:spPr/>
    </dgm:pt>
    <dgm:pt modelId="{C6ABC413-5992-4927-B8B5-CD1AAB43430E}" type="pres">
      <dgm:prSet presAssocID="{CE3B458B-D7BE-4071-A449-21C57A6807E1}" presName="compNode" presStyleCnt="0"/>
      <dgm:spPr/>
    </dgm:pt>
    <dgm:pt modelId="{9B14B74A-AE60-4DF3-AB45-688716EAEB34}" type="pres">
      <dgm:prSet presAssocID="{CE3B458B-D7BE-4071-A449-21C57A6807E1}" presName="noGeometry" presStyleCnt="0"/>
      <dgm:spPr/>
    </dgm:pt>
    <dgm:pt modelId="{F56F3B97-7406-463D-9C47-B12BFD04DC16}" type="pres">
      <dgm:prSet presAssocID="{CE3B458B-D7BE-4071-A449-21C57A6807E1}" presName="childTextVisible" presStyleLbl="bgAccFollowNode1" presStyleIdx="3" presStyleCnt="5" custScaleY="175370">
        <dgm:presLayoutVars>
          <dgm:bulletEnabled val="1"/>
        </dgm:presLayoutVars>
      </dgm:prSet>
      <dgm:spPr/>
    </dgm:pt>
    <dgm:pt modelId="{32D7C9B5-E819-4257-93C4-BF933C05C3A1}" type="pres">
      <dgm:prSet presAssocID="{CE3B458B-D7BE-4071-A449-21C57A6807E1}" presName="childTextHidden" presStyleLbl="bgAccFollowNode1" presStyleIdx="3" presStyleCnt="5"/>
      <dgm:spPr/>
    </dgm:pt>
    <dgm:pt modelId="{E2FECD4B-44DA-415C-8355-9AEF2CC57736}" type="pres">
      <dgm:prSet presAssocID="{CE3B458B-D7BE-4071-A449-21C57A6807E1}" presName="parentText" presStyleLbl="node1" presStyleIdx="3" presStyleCnt="5" custScaleX="206167" custScaleY="210507" custLinFactNeighborX="12303" custLinFactNeighborY="-12575">
        <dgm:presLayoutVars>
          <dgm:chMax val="1"/>
          <dgm:bulletEnabled val="1"/>
        </dgm:presLayoutVars>
      </dgm:prSet>
      <dgm:spPr/>
    </dgm:pt>
    <dgm:pt modelId="{3CA5E608-57C1-4B2B-BAA8-20B28BD6DD05}" type="pres">
      <dgm:prSet presAssocID="{CE3B458B-D7BE-4071-A449-21C57A6807E1}" presName="aSpace" presStyleCnt="0"/>
      <dgm:spPr/>
    </dgm:pt>
    <dgm:pt modelId="{5790E456-5EE1-4951-A893-C3F8A7CFF3A9}" type="pres">
      <dgm:prSet presAssocID="{FEEF1C55-D841-490C-BBD4-D1D0057BDC15}" presName="compNode" presStyleCnt="0"/>
      <dgm:spPr/>
    </dgm:pt>
    <dgm:pt modelId="{7D79EA23-23C0-463E-AF58-C0102C1C7F12}" type="pres">
      <dgm:prSet presAssocID="{FEEF1C55-D841-490C-BBD4-D1D0057BDC15}" presName="noGeometry" presStyleCnt="0"/>
      <dgm:spPr/>
    </dgm:pt>
    <dgm:pt modelId="{2F701344-EE3C-4186-866C-BB58A0692FBC}" type="pres">
      <dgm:prSet presAssocID="{FEEF1C55-D841-490C-BBD4-D1D0057BDC15}" presName="childTextVisible" presStyleLbl="bgAccFollowNode1" presStyleIdx="4" presStyleCnt="5" custScaleY="175370">
        <dgm:presLayoutVars>
          <dgm:bulletEnabled val="1"/>
        </dgm:presLayoutVars>
      </dgm:prSet>
      <dgm:spPr/>
    </dgm:pt>
    <dgm:pt modelId="{A04BBDB5-73FC-481C-AD75-1DDB2E641C3A}" type="pres">
      <dgm:prSet presAssocID="{FEEF1C55-D841-490C-BBD4-D1D0057BDC15}" presName="childTextHidden" presStyleLbl="bgAccFollowNode1" presStyleIdx="4" presStyleCnt="5"/>
      <dgm:spPr/>
    </dgm:pt>
    <dgm:pt modelId="{7E38D7BC-C927-435D-927E-D1B92FAAA252}" type="pres">
      <dgm:prSet presAssocID="{FEEF1C55-D841-490C-BBD4-D1D0057BDC15}" presName="parentText" presStyleLbl="node1" presStyleIdx="4" presStyleCnt="5" custScaleX="206167" custScaleY="210507" custLinFactNeighborX="12303" custLinFactNeighborY="-12575">
        <dgm:presLayoutVars>
          <dgm:chMax val="1"/>
          <dgm:bulletEnabled val="1"/>
        </dgm:presLayoutVars>
      </dgm:prSet>
      <dgm:spPr/>
    </dgm:pt>
  </dgm:ptLst>
  <dgm:cxnLst>
    <dgm:cxn modelId="{E58E5E09-769F-480D-B239-B0A220C8FFAC}" type="presOf" srcId="{CE3B458B-D7BE-4071-A449-21C57A6807E1}" destId="{E2FECD4B-44DA-415C-8355-9AEF2CC57736}" srcOrd="0" destOrd="0" presId="urn:microsoft.com/office/officeart/2005/8/layout/hProcess6"/>
    <dgm:cxn modelId="{EDF8DD3B-B54D-475D-8501-BE982E878223}" type="presOf" srcId="{E419748B-FF1F-4573-9B17-55D4808D48F4}" destId="{047C8185-22F0-41EC-818B-4C0D489F028C}" srcOrd="0" destOrd="0" presId="urn:microsoft.com/office/officeart/2005/8/layout/hProcess6"/>
    <dgm:cxn modelId="{BF48863E-58EF-48BA-8C22-0F74ED43E0D0}" type="presOf" srcId="{A685B1BD-2A03-4437-A295-F7F4DE657AB5}" destId="{39D38D1C-BF34-4B4C-8988-68836D85EB93}" srcOrd="0" destOrd="0" presId="urn:microsoft.com/office/officeart/2005/8/layout/hProcess6"/>
    <dgm:cxn modelId="{228E0D67-E045-426E-8AE0-A6BA8EC4F0BB}" type="presOf" srcId="{9D928200-A7EF-4EC4-9C6E-59DB5B564C00}" destId="{E587CDA1-7102-4293-A0B3-E8F32B651913}" srcOrd="0" destOrd="0" presId="urn:microsoft.com/office/officeart/2005/8/layout/hProcess6"/>
    <dgm:cxn modelId="{E39D4A68-B113-4A2D-ABC0-B5F31C2372EE}" srcId="{A685B1BD-2A03-4437-A295-F7F4DE657AB5}" destId="{9D928200-A7EF-4EC4-9C6E-59DB5B564C00}" srcOrd="2" destOrd="0" parTransId="{B71E3124-95F5-49E2-8056-2D049DF01A78}" sibTransId="{0FD82D62-974C-4B82-BB3A-B10385542729}"/>
    <dgm:cxn modelId="{CE48BA69-5600-4B17-8087-E884EC687959}" type="presOf" srcId="{145BFE36-9860-4199-9634-708BCAF40B76}" destId="{719EE956-DD9A-4BC2-93B8-C5669E434293}" srcOrd="0" destOrd="0" presId="urn:microsoft.com/office/officeart/2005/8/layout/hProcess6"/>
    <dgm:cxn modelId="{B4E9AB51-D045-41ED-A0B2-4F818802E606}" srcId="{A685B1BD-2A03-4437-A295-F7F4DE657AB5}" destId="{E419748B-FF1F-4573-9B17-55D4808D48F4}" srcOrd="0" destOrd="0" parTransId="{0BDA3B0C-F436-4D8A-8519-EFE77AAC6BFE}" sibTransId="{976CF387-CF25-4F60-9C72-CEFBE811F2C4}"/>
    <dgm:cxn modelId="{8D431BB5-D104-4DAC-867E-4E4452F88C4A}" srcId="{A685B1BD-2A03-4437-A295-F7F4DE657AB5}" destId="{145BFE36-9860-4199-9634-708BCAF40B76}" srcOrd="1" destOrd="0" parTransId="{81D16BD3-A55C-4C12-94F3-496D5253C62E}" sibTransId="{CD7C4D21-D9F4-4CBB-A8D9-47751A80A413}"/>
    <dgm:cxn modelId="{8A54FBBA-044D-497D-9EA5-C7104A4580FC}" srcId="{A685B1BD-2A03-4437-A295-F7F4DE657AB5}" destId="{CE3B458B-D7BE-4071-A449-21C57A6807E1}" srcOrd="3" destOrd="0" parTransId="{D1D0FD5C-424E-4BF0-B91D-9E17156B3C65}" sibTransId="{43D7DF4D-0401-4DEB-B311-5F6BE1C9FC2D}"/>
    <dgm:cxn modelId="{FCA3F0C3-AD2D-4380-AB39-FD89C5AA19CD}" srcId="{A685B1BD-2A03-4437-A295-F7F4DE657AB5}" destId="{FEEF1C55-D841-490C-BBD4-D1D0057BDC15}" srcOrd="4" destOrd="0" parTransId="{1BFB17E0-7168-456D-99F1-6399485F0733}" sibTransId="{742B8DAE-8B56-40FC-B6B3-158BD971F465}"/>
    <dgm:cxn modelId="{6D9232FF-BAB4-49F3-AB83-F140256E3E5A}" type="presOf" srcId="{FEEF1C55-D841-490C-BBD4-D1D0057BDC15}" destId="{7E38D7BC-C927-435D-927E-D1B92FAAA252}" srcOrd="0" destOrd="0" presId="urn:microsoft.com/office/officeart/2005/8/layout/hProcess6"/>
    <dgm:cxn modelId="{00880C3F-C77F-4473-9CCD-15D363514D43}" type="presParOf" srcId="{39D38D1C-BF34-4B4C-8988-68836D85EB93}" destId="{EDE1135D-E1F3-4224-8D7C-41605B4DE68C}" srcOrd="0" destOrd="0" presId="urn:microsoft.com/office/officeart/2005/8/layout/hProcess6"/>
    <dgm:cxn modelId="{784DA0C6-0872-47E6-B366-D37CCD7A1132}" type="presParOf" srcId="{EDE1135D-E1F3-4224-8D7C-41605B4DE68C}" destId="{40DC8E38-B8AC-4624-84C3-D387E3F33525}" srcOrd="0" destOrd="0" presId="urn:microsoft.com/office/officeart/2005/8/layout/hProcess6"/>
    <dgm:cxn modelId="{ECCC7002-8298-44AC-885B-B6AB683EBE1D}" type="presParOf" srcId="{EDE1135D-E1F3-4224-8D7C-41605B4DE68C}" destId="{EBDCA809-B9BC-448B-A6DD-8685B44AF05B}" srcOrd="1" destOrd="0" presId="urn:microsoft.com/office/officeart/2005/8/layout/hProcess6"/>
    <dgm:cxn modelId="{00CB58C2-4C4E-46E2-BD29-DC955F1C94FC}" type="presParOf" srcId="{EDE1135D-E1F3-4224-8D7C-41605B4DE68C}" destId="{CCE1A601-B674-441C-9EAA-E208D67B4979}" srcOrd="2" destOrd="0" presId="urn:microsoft.com/office/officeart/2005/8/layout/hProcess6"/>
    <dgm:cxn modelId="{A3E099B2-3F12-4D45-926E-522C4C12544E}" type="presParOf" srcId="{EDE1135D-E1F3-4224-8D7C-41605B4DE68C}" destId="{047C8185-22F0-41EC-818B-4C0D489F028C}" srcOrd="3" destOrd="0" presId="urn:microsoft.com/office/officeart/2005/8/layout/hProcess6"/>
    <dgm:cxn modelId="{85C099A6-C0AA-4842-8A07-DB06CFD12231}" type="presParOf" srcId="{39D38D1C-BF34-4B4C-8988-68836D85EB93}" destId="{94D798A3-2A44-4A4F-9C73-AF4D799D4DBD}" srcOrd="1" destOrd="0" presId="urn:microsoft.com/office/officeart/2005/8/layout/hProcess6"/>
    <dgm:cxn modelId="{A5F47B80-4CBC-464F-BA16-7184A4339EED}" type="presParOf" srcId="{39D38D1C-BF34-4B4C-8988-68836D85EB93}" destId="{588FA068-3C75-4D1B-8D87-0C9DF0D28574}" srcOrd="2" destOrd="0" presId="urn:microsoft.com/office/officeart/2005/8/layout/hProcess6"/>
    <dgm:cxn modelId="{E9ECE333-939B-4E37-8C1B-2AD68BB04723}" type="presParOf" srcId="{588FA068-3C75-4D1B-8D87-0C9DF0D28574}" destId="{B02FD6B0-1D4F-4A4A-B770-14F9E6F39F21}" srcOrd="0" destOrd="0" presId="urn:microsoft.com/office/officeart/2005/8/layout/hProcess6"/>
    <dgm:cxn modelId="{4A33F074-EA41-48A7-9327-949B888D3A77}" type="presParOf" srcId="{588FA068-3C75-4D1B-8D87-0C9DF0D28574}" destId="{49D58250-584A-4625-876A-1AD8940A2251}" srcOrd="1" destOrd="0" presId="urn:microsoft.com/office/officeart/2005/8/layout/hProcess6"/>
    <dgm:cxn modelId="{2CBBA442-14C3-476D-81CD-7F26980ED983}" type="presParOf" srcId="{588FA068-3C75-4D1B-8D87-0C9DF0D28574}" destId="{B036F32D-C7EC-4139-B5CA-159CB8E7CA8F}" srcOrd="2" destOrd="0" presId="urn:microsoft.com/office/officeart/2005/8/layout/hProcess6"/>
    <dgm:cxn modelId="{26B151BD-0FDB-4D62-8A80-538E1E3F252C}" type="presParOf" srcId="{588FA068-3C75-4D1B-8D87-0C9DF0D28574}" destId="{719EE956-DD9A-4BC2-93B8-C5669E434293}" srcOrd="3" destOrd="0" presId="urn:microsoft.com/office/officeart/2005/8/layout/hProcess6"/>
    <dgm:cxn modelId="{06EADDE6-88C2-47E9-A7B7-322ECBD20AFA}" type="presParOf" srcId="{39D38D1C-BF34-4B4C-8988-68836D85EB93}" destId="{AD00A94A-E600-41C5-9A62-1ED24AFFEBC6}" srcOrd="3" destOrd="0" presId="urn:microsoft.com/office/officeart/2005/8/layout/hProcess6"/>
    <dgm:cxn modelId="{F3014971-6826-4B5F-A607-827C9091A03D}" type="presParOf" srcId="{39D38D1C-BF34-4B4C-8988-68836D85EB93}" destId="{E49D4658-EA1E-4A64-AAE1-12CF046BAD6F}" srcOrd="4" destOrd="0" presId="urn:microsoft.com/office/officeart/2005/8/layout/hProcess6"/>
    <dgm:cxn modelId="{942FDAAB-2B85-4CBF-AC7C-F023190757BF}" type="presParOf" srcId="{E49D4658-EA1E-4A64-AAE1-12CF046BAD6F}" destId="{D113DE83-3985-4C9D-9EFC-808EC4FD9A19}" srcOrd="0" destOrd="0" presId="urn:microsoft.com/office/officeart/2005/8/layout/hProcess6"/>
    <dgm:cxn modelId="{4F85B943-192A-4E16-9E73-351960E310CE}" type="presParOf" srcId="{E49D4658-EA1E-4A64-AAE1-12CF046BAD6F}" destId="{6166532C-57B1-443E-A107-9CB548B48B6E}" srcOrd="1" destOrd="0" presId="urn:microsoft.com/office/officeart/2005/8/layout/hProcess6"/>
    <dgm:cxn modelId="{994B276E-AB6D-4137-9380-95BBB1C17174}" type="presParOf" srcId="{E49D4658-EA1E-4A64-AAE1-12CF046BAD6F}" destId="{D6C4FAE9-EA79-4AA6-90DF-3A136ADC9E78}" srcOrd="2" destOrd="0" presId="urn:microsoft.com/office/officeart/2005/8/layout/hProcess6"/>
    <dgm:cxn modelId="{E873AFCD-3721-444A-929C-C662CDE0803B}" type="presParOf" srcId="{E49D4658-EA1E-4A64-AAE1-12CF046BAD6F}" destId="{E587CDA1-7102-4293-A0B3-E8F32B651913}" srcOrd="3" destOrd="0" presId="urn:microsoft.com/office/officeart/2005/8/layout/hProcess6"/>
    <dgm:cxn modelId="{836EDFC6-9F68-4F42-B106-46E1B8B68FEC}" type="presParOf" srcId="{39D38D1C-BF34-4B4C-8988-68836D85EB93}" destId="{066B5816-134D-4FD8-BE6E-5A5736FF07AC}" srcOrd="5" destOrd="0" presId="urn:microsoft.com/office/officeart/2005/8/layout/hProcess6"/>
    <dgm:cxn modelId="{02844343-7C03-4D42-B688-23DE5E7E236C}" type="presParOf" srcId="{39D38D1C-BF34-4B4C-8988-68836D85EB93}" destId="{C6ABC413-5992-4927-B8B5-CD1AAB43430E}" srcOrd="6" destOrd="0" presId="urn:microsoft.com/office/officeart/2005/8/layout/hProcess6"/>
    <dgm:cxn modelId="{B1751738-4802-42FF-8CA0-E5F336D72DC1}" type="presParOf" srcId="{C6ABC413-5992-4927-B8B5-CD1AAB43430E}" destId="{9B14B74A-AE60-4DF3-AB45-688716EAEB34}" srcOrd="0" destOrd="0" presId="urn:microsoft.com/office/officeart/2005/8/layout/hProcess6"/>
    <dgm:cxn modelId="{B94860FE-61CF-4452-806F-A26C1BD4A65F}" type="presParOf" srcId="{C6ABC413-5992-4927-B8B5-CD1AAB43430E}" destId="{F56F3B97-7406-463D-9C47-B12BFD04DC16}" srcOrd="1" destOrd="0" presId="urn:microsoft.com/office/officeart/2005/8/layout/hProcess6"/>
    <dgm:cxn modelId="{F73C727F-3AC5-4FEA-811F-543C4A65E256}" type="presParOf" srcId="{C6ABC413-5992-4927-B8B5-CD1AAB43430E}" destId="{32D7C9B5-E819-4257-93C4-BF933C05C3A1}" srcOrd="2" destOrd="0" presId="urn:microsoft.com/office/officeart/2005/8/layout/hProcess6"/>
    <dgm:cxn modelId="{03E7B3B8-0082-496F-A62F-B2E1B9BCEB81}" type="presParOf" srcId="{C6ABC413-5992-4927-B8B5-CD1AAB43430E}" destId="{E2FECD4B-44DA-415C-8355-9AEF2CC57736}" srcOrd="3" destOrd="0" presId="urn:microsoft.com/office/officeart/2005/8/layout/hProcess6"/>
    <dgm:cxn modelId="{D2048F19-F4C6-48EC-9616-EA86DCB8C3A5}" type="presParOf" srcId="{39D38D1C-BF34-4B4C-8988-68836D85EB93}" destId="{3CA5E608-57C1-4B2B-BAA8-20B28BD6DD05}" srcOrd="7" destOrd="0" presId="urn:microsoft.com/office/officeart/2005/8/layout/hProcess6"/>
    <dgm:cxn modelId="{5694994A-40B7-4ACB-86B9-26E749D530E9}" type="presParOf" srcId="{39D38D1C-BF34-4B4C-8988-68836D85EB93}" destId="{5790E456-5EE1-4951-A893-C3F8A7CFF3A9}" srcOrd="8" destOrd="0" presId="urn:microsoft.com/office/officeart/2005/8/layout/hProcess6"/>
    <dgm:cxn modelId="{4D808E8E-5883-4F14-800C-F281957A6B30}" type="presParOf" srcId="{5790E456-5EE1-4951-A893-C3F8A7CFF3A9}" destId="{7D79EA23-23C0-463E-AF58-C0102C1C7F12}" srcOrd="0" destOrd="0" presId="urn:microsoft.com/office/officeart/2005/8/layout/hProcess6"/>
    <dgm:cxn modelId="{91EA984B-14CB-49B1-B691-F3833D695017}" type="presParOf" srcId="{5790E456-5EE1-4951-A893-C3F8A7CFF3A9}" destId="{2F701344-EE3C-4186-866C-BB58A0692FBC}" srcOrd="1" destOrd="0" presId="urn:microsoft.com/office/officeart/2005/8/layout/hProcess6"/>
    <dgm:cxn modelId="{FD5D5CB4-C8A5-4E57-83E7-C055DF050057}" type="presParOf" srcId="{5790E456-5EE1-4951-A893-C3F8A7CFF3A9}" destId="{A04BBDB5-73FC-481C-AD75-1DDB2E641C3A}" srcOrd="2" destOrd="0" presId="urn:microsoft.com/office/officeart/2005/8/layout/hProcess6"/>
    <dgm:cxn modelId="{ECAF667B-38A2-4D8A-ACD2-A13E1B2AC064}" type="presParOf" srcId="{5790E456-5EE1-4951-A893-C3F8A7CFF3A9}" destId="{7E38D7BC-C927-435D-927E-D1B92FAAA252}"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90A29-083E-43A7-BBA9-A2728FFAF180}">
      <dsp:nvSpPr>
        <dsp:cNvPr id="0" name=""/>
        <dsp:cNvSpPr/>
      </dsp:nvSpPr>
      <dsp:spPr>
        <a:xfrm>
          <a:off x="3750714" y="1548654"/>
          <a:ext cx="1490342" cy="479919"/>
        </a:xfrm>
        <a:custGeom>
          <a:avLst/>
          <a:gdLst/>
          <a:ahLst/>
          <a:cxnLst/>
          <a:rect l="0" t="0" r="0" b="0"/>
          <a:pathLst>
            <a:path>
              <a:moveTo>
                <a:pt x="0" y="0"/>
              </a:moveTo>
              <a:lnTo>
                <a:pt x="0" y="253997"/>
              </a:lnTo>
              <a:lnTo>
                <a:pt x="1490342" y="253997"/>
              </a:lnTo>
              <a:lnTo>
                <a:pt x="1490342" y="479919"/>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15BF96-17C4-46F2-8135-9F17714819B4}">
      <dsp:nvSpPr>
        <dsp:cNvPr id="0" name=""/>
        <dsp:cNvSpPr/>
      </dsp:nvSpPr>
      <dsp:spPr>
        <a:xfrm>
          <a:off x="2260371" y="1548654"/>
          <a:ext cx="1490342" cy="479919"/>
        </a:xfrm>
        <a:custGeom>
          <a:avLst/>
          <a:gdLst/>
          <a:ahLst/>
          <a:cxnLst/>
          <a:rect l="0" t="0" r="0" b="0"/>
          <a:pathLst>
            <a:path>
              <a:moveTo>
                <a:pt x="1490342" y="0"/>
              </a:moveTo>
              <a:lnTo>
                <a:pt x="1490342" y="253997"/>
              </a:lnTo>
              <a:lnTo>
                <a:pt x="0" y="253997"/>
              </a:lnTo>
              <a:lnTo>
                <a:pt x="0" y="479919"/>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8189D6-4061-469A-9620-E63FB228190D}">
      <dsp:nvSpPr>
        <dsp:cNvPr id="0" name=""/>
        <dsp:cNvSpPr/>
      </dsp:nvSpPr>
      <dsp:spPr>
        <a:xfrm>
          <a:off x="1447797" y="53"/>
          <a:ext cx="4605833" cy="1548601"/>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3481DE-1EE3-4A27-891F-5A8ADF3121B0}">
      <dsp:nvSpPr>
        <dsp:cNvPr id="0" name=""/>
        <dsp:cNvSpPr/>
      </dsp:nvSpPr>
      <dsp:spPr>
        <a:xfrm>
          <a:off x="1718769" y="257476"/>
          <a:ext cx="4605833" cy="1548601"/>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itchFamily="18" charset="0"/>
              <a:cs typeface="Times New Roman" pitchFamily="18" charset="0"/>
            </a:rPr>
            <a:t>Vụ việc dân sự</a:t>
          </a:r>
        </a:p>
        <a:p>
          <a:pPr marL="0" lvl="0" indent="0" algn="ctr" defTabSz="1377950">
            <a:lnSpc>
              <a:spcPct val="90000"/>
            </a:lnSpc>
            <a:spcBef>
              <a:spcPct val="0"/>
            </a:spcBef>
            <a:spcAft>
              <a:spcPct val="35000"/>
            </a:spcAft>
            <a:buNone/>
          </a:pPr>
          <a:r>
            <a:rPr lang="en-US" sz="3100" kern="1200">
              <a:solidFill>
                <a:srgbClr val="FF0000"/>
              </a:solidFill>
              <a:latin typeface="Times New Roman" pitchFamily="18" charset="0"/>
              <a:cs typeface="Times New Roman" pitchFamily="18" charset="0"/>
            </a:rPr>
            <a:t>civil cases and matters</a:t>
          </a:r>
        </a:p>
      </dsp:txBody>
      <dsp:txXfrm>
        <a:off x="1764126" y="302833"/>
        <a:ext cx="4515119" cy="1457887"/>
      </dsp:txXfrm>
    </dsp:sp>
    <dsp:sp modelId="{04793881-36A7-4D73-985F-84194D40C4A0}">
      <dsp:nvSpPr>
        <dsp:cNvPr id="0" name=""/>
        <dsp:cNvSpPr/>
      </dsp:nvSpPr>
      <dsp:spPr>
        <a:xfrm>
          <a:off x="1041000" y="2028574"/>
          <a:ext cx="2438742" cy="1548601"/>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08C5D2-C006-486C-A6A7-41C0C5B18EB5}">
      <dsp:nvSpPr>
        <dsp:cNvPr id="0" name=""/>
        <dsp:cNvSpPr/>
      </dsp:nvSpPr>
      <dsp:spPr>
        <a:xfrm>
          <a:off x="1311972" y="2285997"/>
          <a:ext cx="2438742" cy="1548601"/>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itchFamily="18" charset="0"/>
              <a:cs typeface="Times New Roman" pitchFamily="18" charset="0"/>
            </a:rPr>
            <a:t>Vụ án dân sự </a:t>
          </a:r>
          <a:r>
            <a:rPr lang="en-US" sz="3100" kern="1200">
              <a:solidFill>
                <a:srgbClr val="FF0000"/>
              </a:solidFill>
              <a:latin typeface="Times New Roman" pitchFamily="18" charset="0"/>
              <a:cs typeface="Times New Roman" pitchFamily="18" charset="0"/>
            </a:rPr>
            <a:t>civil cases</a:t>
          </a:r>
        </a:p>
      </dsp:txBody>
      <dsp:txXfrm>
        <a:off x="1357329" y="2331354"/>
        <a:ext cx="2348028" cy="1457887"/>
      </dsp:txXfrm>
    </dsp:sp>
    <dsp:sp modelId="{C1774120-D849-4EC4-8CF3-BB3D5CF4DAF8}">
      <dsp:nvSpPr>
        <dsp:cNvPr id="0" name=""/>
        <dsp:cNvSpPr/>
      </dsp:nvSpPr>
      <dsp:spPr>
        <a:xfrm>
          <a:off x="4021685" y="2028574"/>
          <a:ext cx="2438742" cy="1548601"/>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3D503C-B09C-431B-AFA2-CE939B42FBF2}">
      <dsp:nvSpPr>
        <dsp:cNvPr id="0" name=""/>
        <dsp:cNvSpPr/>
      </dsp:nvSpPr>
      <dsp:spPr>
        <a:xfrm>
          <a:off x="4292657" y="2285997"/>
          <a:ext cx="2438742" cy="1548601"/>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latin typeface="Times New Roman" pitchFamily="18" charset="0"/>
              <a:cs typeface="Times New Roman" pitchFamily="18" charset="0"/>
            </a:rPr>
            <a:t>Việc dân sự</a:t>
          </a:r>
        </a:p>
        <a:p>
          <a:pPr marL="0" lvl="0" indent="0" algn="ctr" defTabSz="1377950">
            <a:lnSpc>
              <a:spcPct val="90000"/>
            </a:lnSpc>
            <a:spcBef>
              <a:spcPct val="0"/>
            </a:spcBef>
            <a:spcAft>
              <a:spcPct val="35000"/>
            </a:spcAft>
            <a:buNone/>
          </a:pPr>
          <a:r>
            <a:rPr lang="en-US" sz="3100" kern="1200">
              <a:solidFill>
                <a:srgbClr val="FF0000"/>
              </a:solidFill>
              <a:latin typeface="Times New Roman" pitchFamily="18" charset="0"/>
              <a:cs typeface="Times New Roman" pitchFamily="18" charset="0"/>
            </a:rPr>
            <a:t>civil matters</a:t>
          </a:r>
        </a:p>
      </dsp:txBody>
      <dsp:txXfrm>
        <a:off x="4338014" y="2331354"/>
        <a:ext cx="2348028" cy="14578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B824C-3D1E-4ED7-8B16-0C4CEF783710}">
      <dsp:nvSpPr>
        <dsp:cNvPr id="0" name=""/>
        <dsp:cNvSpPr/>
      </dsp:nvSpPr>
      <dsp:spPr>
        <a:xfrm rot="5400000">
          <a:off x="4578340" y="-1482341"/>
          <a:ext cx="1724679" cy="512064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just" defTabSz="1022350">
            <a:lnSpc>
              <a:spcPct val="90000"/>
            </a:lnSpc>
            <a:spcBef>
              <a:spcPct val="0"/>
            </a:spcBef>
            <a:spcAft>
              <a:spcPct val="15000"/>
            </a:spcAft>
            <a:buChar char="•"/>
          </a:pPr>
          <a:r>
            <a:rPr lang="en-US" sz="2300" kern="1200">
              <a:latin typeface="Times New Roman" pitchFamily="18" charset="0"/>
              <a:cs typeface="Times New Roman" pitchFamily="18" charset="0"/>
            </a:rPr>
            <a:t>Khởi kiện yêu cầu </a:t>
          </a:r>
          <a:r>
            <a:rPr lang="en-US" sz="2300" b="1" kern="1200">
              <a:solidFill>
                <a:srgbClr val="FF0000"/>
              </a:solidFill>
              <a:latin typeface="Times New Roman" pitchFamily="18" charset="0"/>
              <a:cs typeface="Times New Roman" pitchFamily="18" charset="0"/>
            </a:rPr>
            <a:t>giải quyết tranh chấp</a:t>
          </a:r>
          <a:r>
            <a:rPr lang="en-US" sz="2300" kern="1200">
              <a:latin typeface="Times New Roman" pitchFamily="18" charset="0"/>
              <a:cs typeface="Times New Roman" pitchFamily="18" charset="0"/>
            </a:rPr>
            <a:t> dân sự, hôn nhân gia đình, kinh doanh thương mại, lao động</a:t>
          </a:r>
        </a:p>
      </dsp:txBody>
      <dsp:txXfrm rot="-5400000">
        <a:off x="2880360" y="299831"/>
        <a:ext cx="5036448" cy="1556295"/>
      </dsp:txXfrm>
    </dsp:sp>
    <dsp:sp modelId="{4A23C0ED-A9A5-491D-8A7E-CD476347158A}">
      <dsp:nvSpPr>
        <dsp:cNvPr id="0" name=""/>
        <dsp:cNvSpPr/>
      </dsp:nvSpPr>
      <dsp:spPr>
        <a:xfrm>
          <a:off x="0" y="53"/>
          <a:ext cx="2880360" cy="2155849"/>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121920" rIns="243840" bIns="121920" numCol="1" spcCol="1270" anchor="ctr" anchorCtr="0">
          <a:noAutofit/>
        </a:bodyPr>
        <a:lstStyle/>
        <a:p>
          <a:pPr marL="0" lvl="0" indent="0" algn="ctr" defTabSz="2844800">
            <a:lnSpc>
              <a:spcPct val="90000"/>
            </a:lnSpc>
            <a:spcBef>
              <a:spcPct val="0"/>
            </a:spcBef>
            <a:spcAft>
              <a:spcPct val="35000"/>
            </a:spcAft>
            <a:buNone/>
          </a:pPr>
          <a:r>
            <a:rPr lang="en-US" sz="6400" kern="1200">
              <a:latin typeface="Times New Roman" pitchFamily="18" charset="0"/>
              <a:cs typeface="Times New Roman" pitchFamily="18" charset="0"/>
            </a:rPr>
            <a:t>Vụ án dân sự</a:t>
          </a:r>
        </a:p>
      </dsp:txBody>
      <dsp:txXfrm>
        <a:off x="105240" y="105293"/>
        <a:ext cx="2669880" cy="1945369"/>
      </dsp:txXfrm>
    </dsp:sp>
    <dsp:sp modelId="{8FF4CCCA-9AC3-41C8-9822-346928CAB372}">
      <dsp:nvSpPr>
        <dsp:cNvPr id="0" name=""/>
        <dsp:cNvSpPr/>
      </dsp:nvSpPr>
      <dsp:spPr>
        <a:xfrm rot="5400000">
          <a:off x="4578340" y="781301"/>
          <a:ext cx="1724679" cy="512064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just" defTabSz="1022350">
            <a:lnSpc>
              <a:spcPct val="90000"/>
            </a:lnSpc>
            <a:spcBef>
              <a:spcPct val="0"/>
            </a:spcBef>
            <a:spcAft>
              <a:spcPct val="15000"/>
            </a:spcAft>
            <a:buChar char="•"/>
          </a:pPr>
          <a:r>
            <a:rPr lang="en-US" sz="2300" kern="1200">
              <a:latin typeface="Times New Roman" pitchFamily="18" charset="0"/>
              <a:cs typeface="Times New Roman" pitchFamily="18" charset="0"/>
            </a:rPr>
            <a:t>Yêu cầu </a:t>
          </a:r>
          <a:r>
            <a:rPr lang="en-US" sz="2300" b="1" kern="1200">
              <a:solidFill>
                <a:srgbClr val="FF0000"/>
              </a:solidFill>
              <a:latin typeface="Times New Roman" pitchFamily="18" charset="0"/>
              <a:cs typeface="Times New Roman" pitchFamily="18" charset="0"/>
            </a:rPr>
            <a:t>công nhận hoặc không công nhận</a:t>
          </a:r>
          <a:r>
            <a:rPr lang="en-US" sz="2300" kern="1200">
              <a:latin typeface="Times New Roman" pitchFamily="18" charset="0"/>
              <a:cs typeface="Times New Roman" pitchFamily="18" charset="0"/>
            </a:rPr>
            <a:t> sự kiện pháp lý làm phát sinh quyền, nghĩa vụ dân sự, hôn nhân gia đình, kinh doanh thương mại, lao động</a:t>
          </a:r>
        </a:p>
      </dsp:txBody>
      <dsp:txXfrm rot="-5400000">
        <a:off x="2880360" y="2563473"/>
        <a:ext cx="5036448" cy="1556295"/>
      </dsp:txXfrm>
    </dsp:sp>
    <dsp:sp modelId="{E2E521E5-6240-4787-A03D-4402A8475235}">
      <dsp:nvSpPr>
        <dsp:cNvPr id="0" name=""/>
        <dsp:cNvSpPr/>
      </dsp:nvSpPr>
      <dsp:spPr>
        <a:xfrm>
          <a:off x="0" y="2263696"/>
          <a:ext cx="2880360" cy="2155849"/>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121920" rIns="243840" bIns="121920" numCol="1" spcCol="1270" anchor="ctr" anchorCtr="0">
          <a:noAutofit/>
        </a:bodyPr>
        <a:lstStyle/>
        <a:p>
          <a:pPr marL="0" lvl="0" indent="0" algn="ctr" defTabSz="2844800">
            <a:lnSpc>
              <a:spcPct val="90000"/>
            </a:lnSpc>
            <a:spcBef>
              <a:spcPct val="0"/>
            </a:spcBef>
            <a:spcAft>
              <a:spcPct val="35000"/>
            </a:spcAft>
            <a:buNone/>
          </a:pPr>
          <a:r>
            <a:rPr lang="en-US" sz="6400" kern="1200">
              <a:latin typeface="Times New Roman" pitchFamily="18" charset="0"/>
              <a:cs typeface="Times New Roman" pitchFamily="18" charset="0"/>
            </a:rPr>
            <a:t>Việc dân sự</a:t>
          </a:r>
        </a:p>
      </dsp:txBody>
      <dsp:txXfrm>
        <a:off x="105240" y="2368936"/>
        <a:ext cx="2669880" cy="1945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31E65-6175-40BF-8EFB-17049146C7B5}">
      <dsp:nvSpPr>
        <dsp:cNvPr id="0" name=""/>
        <dsp:cNvSpPr/>
      </dsp:nvSpPr>
      <dsp:spPr>
        <a:xfrm rot="5400000">
          <a:off x="4673326" y="-2444120"/>
          <a:ext cx="782637" cy="5870605"/>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a:latin typeface="Times New Roman" pitchFamily="18" charset="0"/>
              <a:cs typeface="Times New Roman" pitchFamily="18" charset="0"/>
            </a:rPr>
            <a:t>Tranh chấp về </a:t>
          </a:r>
          <a:r>
            <a:rPr lang="en-US" sz="2800" kern="1200">
              <a:solidFill>
                <a:srgbClr val="FF0000"/>
              </a:solidFill>
              <a:latin typeface="Times New Roman" pitchFamily="18" charset="0"/>
              <a:cs typeface="Times New Roman" pitchFamily="18" charset="0"/>
            </a:rPr>
            <a:t>dân sự </a:t>
          </a:r>
          <a:r>
            <a:rPr lang="en-US" sz="2000" b="0" kern="1200">
              <a:solidFill>
                <a:srgbClr val="FF0000"/>
              </a:solidFill>
              <a:latin typeface="Times New Roman" pitchFamily="18" charset="0"/>
              <a:cs typeface="Times New Roman" pitchFamily="18" charset="0"/>
            </a:rPr>
            <a:t>(</a:t>
          </a:r>
          <a:r>
            <a:rPr lang="en-US" sz="2000" b="0" i="1" kern="1200">
              <a:solidFill>
                <a:srgbClr val="FF0000"/>
              </a:solidFill>
              <a:latin typeface="Times New Roman" pitchFamily="18" charset="0"/>
              <a:cs typeface="Times New Roman" pitchFamily="18" charset="0"/>
            </a:rPr>
            <a:t>Civil disputes)  </a:t>
          </a:r>
          <a:endParaRPr lang="en-US" sz="2000" b="0" kern="1200">
            <a:solidFill>
              <a:srgbClr val="FF0000"/>
            </a:solidFill>
            <a:latin typeface="Times New Roman" pitchFamily="18" charset="0"/>
            <a:cs typeface="Times New Roman" pitchFamily="18" charset="0"/>
          </a:endParaRPr>
        </a:p>
      </dsp:txBody>
      <dsp:txXfrm rot="-5400000">
        <a:off x="2129343" y="138068"/>
        <a:ext cx="5832400" cy="706227"/>
      </dsp:txXfrm>
    </dsp:sp>
    <dsp:sp modelId="{F72FFBFD-65E1-458D-9062-40DE003FE65E}">
      <dsp:nvSpPr>
        <dsp:cNvPr id="0" name=""/>
        <dsp:cNvSpPr/>
      </dsp:nvSpPr>
      <dsp:spPr>
        <a:xfrm>
          <a:off x="1051" y="2033"/>
          <a:ext cx="2128291" cy="978296"/>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l" defTabSz="1422400">
            <a:lnSpc>
              <a:spcPct val="90000"/>
            </a:lnSpc>
            <a:spcBef>
              <a:spcPct val="0"/>
            </a:spcBef>
            <a:spcAft>
              <a:spcPct val="35000"/>
            </a:spcAft>
            <a:buNone/>
          </a:pPr>
          <a:r>
            <a:rPr lang="en-US" sz="3200" kern="1200">
              <a:latin typeface="Times New Roman" pitchFamily="18" charset="0"/>
              <a:cs typeface="Times New Roman" pitchFamily="18" charset="0"/>
            </a:rPr>
            <a:t>Điều 26, BLTTDS</a:t>
          </a:r>
        </a:p>
      </dsp:txBody>
      <dsp:txXfrm>
        <a:off x="48807" y="49789"/>
        <a:ext cx="2032779" cy="882784"/>
      </dsp:txXfrm>
    </dsp:sp>
    <dsp:sp modelId="{ACE4B565-5D2A-4DA3-A978-A050F799C3FB}">
      <dsp:nvSpPr>
        <dsp:cNvPr id="0" name=""/>
        <dsp:cNvSpPr/>
      </dsp:nvSpPr>
      <dsp:spPr>
        <a:xfrm rot="5400000">
          <a:off x="4673326" y="-1416908"/>
          <a:ext cx="782637" cy="5870605"/>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a:latin typeface="Times New Roman" pitchFamily="18" charset="0"/>
              <a:cs typeface="Times New Roman" pitchFamily="18" charset="0"/>
            </a:rPr>
            <a:t>Tranh chấp về </a:t>
          </a:r>
          <a:r>
            <a:rPr lang="en-US" sz="2800" kern="1200">
              <a:solidFill>
                <a:srgbClr val="FF0000"/>
              </a:solidFill>
              <a:latin typeface="Times New Roman" pitchFamily="18" charset="0"/>
              <a:cs typeface="Times New Roman" pitchFamily="18" charset="0"/>
            </a:rPr>
            <a:t>hôn nhân và gia đình </a:t>
          </a:r>
          <a:r>
            <a:rPr lang="en-US" sz="2000" i="1" kern="1200">
              <a:solidFill>
                <a:srgbClr val="FF0000"/>
              </a:solidFill>
              <a:latin typeface="Times New Roman" pitchFamily="18" charset="0"/>
              <a:cs typeface="Times New Roman" pitchFamily="18" charset="0"/>
            </a:rPr>
            <a:t>(Marriage and family-related disputes) </a:t>
          </a:r>
        </a:p>
      </dsp:txBody>
      <dsp:txXfrm rot="-5400000">
        <a:off x="2129343" y="1165280"/>
        <a:ext cx="5832400" cy="706227"/>
      </dsp:txXfrm>
    </dsp:sp>
    <dsp:sp modelId="{E5980D7E-492C-4A26-8129-9DB22A7A47E1}">
      <dsp:nvSpPr>
        <dsp:cNvPr id="0" name=""/>
        <dsp:cNvSpPr/>
      </dsp:nvSpPr>
      <dsp:spPr>
        <a:xfrm>
          <a:off x="1051" y="1029245"/>
          <a:ext cx="2128291" cy="978296"/>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l" defTabSz="1422400">
            <a:lnSpc>
              <a:spcPct val="90000"/>
            </a:lnSpc>
            <a:spcBef>
              <a:spcPct val="0"/>
            </a:spcBef>
            <a:spcAft>
              <a:spcPct val="35000"/>
            </a:spcAft>
            <a:buNone/>
          </a:pPr>
          <a:r>
            <a:rPr lang="en-US" sz="3200" kern="1200">
              <a:latin typeface="Times New Roman" pitchFamily="18" charset="0"/>
              <a:cs typeface="Times New Roman" pitchFamily="18" charset="0"/>
            </a:rPr>
            <a:t>Điều 28, BLTTDS</a:t>
          </a:r>
        </a:p>
      </dsp:txBody>
      <dsp:txXfrm>
        <a:off x="48807" y="1077001"/>
        <a:ext cx="2032779" cy="882784"/>
      </dsp:txXfrm>
    </dsp:sp>
    <dsp:sp modelId="{A6C15F33-2802-46B1-A5F6-86C03DD14EBC}">
      <dsp:nvSpPr>
        <dsp:cNvPr id="0" name=""/>
        <dsp:cNvSpPr/>
      </dsp:nvSpPr>
      <dsp:spPr>
        <a:xfrm rot="5400000">
          <a:off x="4673326" y="-389696"/>
          <a:ext cx="782637" cy="5870605"/>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err="1">
              <a:latin typeface="Times New Roman" pitchFamily="18" charset="0"/>
              <a:cs typeface="Times New Roman" pitchFamily="18" charset="0"/>
            </a:rPr>
            <a:t>Tranh</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chấp</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về</a:t>
          </a:r>
          <a:r>
            <a:rPr lang="en-US" sz="2800" kern="1200" dirty="0">
              <a:latin typeface="Times New Roman" pitchFamily="18" charset="0"/>
              <a:cs typeface="Times New Roman" pitchFamily="18" charset="0"/>
            </a:rPr>
            <a:t> </a:t>
          </a:r>
          <a:r>
            <a:rPr lang="en-US" sz="2800" kern="1200" dirty="0" err="1">
              <a:solidFill>
                <a:srgbClr val="FF0000"/>
              </a:solidFill>
              <a:latin typeface="Times New Roman" pitchFamily="18" charset="0"/>
              <a:cs typeface="Times New Roman" pitchFamily="18" charset="0"/>
            </a:rPr>
            <a:t>kinh</a:t>
          </a:r>
          <a:r>
            <a:rPr lang="en-US" sz="2800" kern="1200" dirty="0">
              <a:solidFill>
                <a:srgbClr val="FF0000"/>
              </a:solidFill>
              <a:latin typeface="Times New Roman" pitchFamily="18" charset="0"/>
              <a:cs typeface="Times New Roman" pitchFamily="18" charset="0"/>
            </a:rPr>
            <a:t> </a:t>
          </a:r>
          <a:r>
            <a:rPr lang="en-US" sz="2800" kern="1200" dirty="0" err="1">
              <a:solidFill>
                <a:srgbClr val="FF0000"/>
              </a:solidFill>
              <a:latin typeface="Times New Roman" pitchFamily="18" charset="0"/>
              <a:cs typeface="Times New Roman" pitchFamily="18" charset="0"/>
            </a:rPr>
            <a:t>doanh</a:t>
          </a:r>
          <a:r>
            <a:rPr lang="en-US" sz="2800" kern="1200" dirty="0">
              <a:solidFill>
                <a:srgbClr val="FF0000"/>
              </a:solidFill>
              <a:latin typeface="Times New Roman" pitchFamily="18" charset="0"/>
              <a:cs typeface="Times New Roman" pitchFamily="18" charset="0"/>
            </a:rPr>
            <a:t>, </a:t>
          </a:r>
          <a:r>
            <a:rPr lang="en-US" sz="2800" kern="1200" dirty="0" err="1">
              <a:solidFill>
                <a:srgbClr val="FF0000"/>
              </a:solidFill>
              <a:latin typeface="Times New Roman" pitchFamily="18" charset="0"/>
              <a:cs typeface="Times New Roman" pitchFamily="18" charset="0"/>
            </a:rPr>
            <a:t>thương</a:t>
          </a:r>
          <a:r>
            <a:rPr lang="en-US" sz="2800" kern="1200" dirty="0">
              <a:solidFill>
                <a:srgbClr val="FF0000"/>
              </a:solidFill>
              <a:latin typeface="Times New Roman" pitchFamily="18" charset="0"/>
              <a:cs typeface="Times New Roman" pitchFamily="18" charset="0"/>
            </a:rPr>
            <a:t> </a:t>
          </a:r>
          <a:r>
            <a:rPr lang="en-US" sz="2800" kern="1200" dirty="0" err="1">
              <a:solidFill>
                <a:srgbClr val="FF0000"/>
              </a:solidFill>
              <a:latin typeface="Times New Roman" pitchFamily="18" charset="0"/>
              <a:cs typeface="Times New Roman" pitchFamily="18" charset="0"/>
            </a:rPr>
            <a:t>mại</a:t>
          </a:r>
          <a:r>
            <a:rPr lang="en-US" sz="2800" kern="1200" dirty="0">
              <a:solidFill>
                <a:srgbClr val="FF0000"/>
              </a:solidFill>
              <a:latin typeface="Times New Roman" pitchFamily="18" charset="0"/>
              <a:cs typeface="Times New Roman" pitchFamily="18" charset="0"/>
            </a:rPr>
            <a:t> </a:t>
          </a:r>
          <a:r>
            <a:rPr lang="en-US" sz="2000" i="1" kern="1200" dirty="0">
              <a:solidFill>
                <a:srgbClr val="FF0000"/>
              </a:solidFill>
              <a:latin typeface="Times New Roman" pitchFamily="18" charset="0"/>
              <a:cs typeface="Times New Roman" pitchFamily="18" charset="0"/>
            </a:rPr>
            <a:t>(Business, trade disputes) </a:t>
          </a:r>
        </a:p>
      </dsp:txBody>
      <dsp:txXfrm rot="-5400000">
        <a:off x="2129343" y="2192492"/>
        <a:ext cx="5832400" cy="706227"/>
      </dsp:txXfrm>
    </dsp:sp>
    <dsp:sp modelId="{3DCFB281-A353-4D04-9768-3160F998F421}">
      <dsp:nvSpPr>
        <dsp:cNvPr id="0" name=""/>
        <dsp:cNvSpPr/>
      </dsp:nvSpPr>
      <dsp:spPr>
        <a:xfrm>
          <a:off x="1051" y="2056457"/>
          <a:ext cx="2128291" cy="978296"/>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l" defTabSz="1422400">
            <a:lnSpc>
              <a:spcPct val="90000"/>
            </a:lnSpc>
            <a:spcBef>
              <a:spcPct val="0"/>
            </a:spcBef>
            <a:spcAft>
              <a:spcPct val="35000"/>
            </a:spcAft>
            <a:buNone/>
          </a:pPr>
          <a:r>
            <a:rPr lang="en-US" sz="3200" kern="1200">
              <a:latin typeface="Times New Roman" pitchFamily="18" charset="0"/>
              <a:cs typeface="Times New Roman" pitchFamily="18" charset="0"/>
            </a:rPr>
            <a:t>Điều 30, BLTTDS</a:t>
          </a:r>
        </a:p>
      </dsp:txBody>
      <dsp:txXfrm>
        <a:off x="48807" y="2104213"/>
        <a:ext cx="2032779" cy="882784"/>
      </dsp:txXfrm>
    </dsp:sp>
    <dsp:sp modelId="{FA27FD86-EE7F-4293-8003-D935DFEAB608}">
      <dsp:nvSpPr>
        <dsp:cNvPr id="0" name=""/>
        <dsp:cNvSpPr/>
      </dsp:nvSpPr>
      <dsp:spPr>
        <a:xfrm rot="5400000">
          <a:off x="4673326" y="637514"/>
          <a:ext cx="782637" cy="5870605"/>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err="1">
              <a:latin typeface="Times New Roman" pitchFamily="18" charset="0"/>
              <a:cs typeface="Times New Roman" pitchFamily="18" charset="0"/>
            </a:rPr>
            <a:t>Tranh</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chấp</a:t>
          </a:r>
          <a:r>
            <a:rPr lang="en-US" sz="2800" kern="1200" dirty="0">
              <a:latin typeface="Times New Roman" pitchFamily="18" charset="0"/>
              <a:cs typeface="Times New Roman" pitchFamily="18" charset="0"/>
            </a:rPr>
            <a:t> </a:t>
          </a:r>
          <a:r>
            <a:rPr lang="en-US" sz="2800" kern="1200" dirty="0" err="1">
              <a:latin typeface="Times New Roman" pitchFamily="18" charset="0"/>
              <a:cs typeface="Times New Roman" pitchFamily="18" charset="0"/>
            </a:rPr>
            <a:t>về</a:t>
          </a:r>
          <a:r>
            <a:rPr lang="en-US" sz="2800" kern="1200" dirty="0">
              <a:latin typeface="Times New Roman" pitchFamily="18" charset="0"/>
              <a:cs typeface="Times New Roman" pitchFamily="18" charset="0"/>
            </a:rPr>
            <a:t> </a:t>
          </a:r>
          <a:r>
            <a:rPr lang="en-US" sz="2800" kern="1200" dirty="0">
              <a:solidFill>
                <a:srgbClr val="FF0000"/>
              </a:solidFill>
              <a:latin typeface="Times New Roman" pitchFamily="18" charset="0"/>
              <a:cs typeface="Times New Roman" pitchFamily="18" charset="0"/>
            </a:rPr>
            <a:t>lao </a:t>
          </a:r>
          <a:r>
            <a:rPr lang="en-US" sz="2800" kern="1200" dirty="0" err="1">
              <a:solidFill>
                <a:srgbClr val="FF0000"/>
              </a:solidFill>
              <a:latin typeface="Times New Roman" pitchFamily="18" charset="0"/>
              <a:cs typeface="Times New Roman" pitchFamily="18" charset="0"/>
            </a:rPr>
            <a:t>động</a:t>
          </a:r>
          <a:r>
            <a:rPr lang="en-US" sz="2800" kern="1200" dirty="0">
              <a:solidFill>
                <a:srgbClr val="FF0000"/>
              </a:solidFill>
              <a:latin typeface="Times New Roman" pitchFamily="18" charset="0"/>
              <a:cs typeface="Times New Roman" pitchFamily="18" charset="0"/>
            </a:rPr>
            <a:t> </a:t>
          </a:r>
          <a:r>
            <a:rPr lang="en-US" sz="2000" i="1" kern="1200" dirty="0">
              <a:solidFill>
                <a:srgbClr val="FF0000"/>
              </a:solidFill>
              <a:latin typeface="Times New Roman" pitchFamily="18" charset="0"/>
              <a:cs typeface="Times New Roman" pitchFamily="18" charset="0"/>
            </a:rPr>
            <a:t>(Labor disputes) </a:t>
          </a:r>
        </a:p>
      </dsp:txBody>
      <dsp:txXfrm rot="-5400000">
        <a:off x="2129343" y="3219703"/>
        <a:ext cx="5832400" cy="706227"/>
      </dsp:txXfrm>
    </dsp:sp>
    <dsp:sp modelId="{6B20ECAD-B210-4AFA-82E6-34ED15837927}">
      <dsp:nvSpPr>
        <dsp:cNvPr id="0" name=""/>
        <dsp:cNvSpPr/>
      </dsp:nvSpPr>
      <dsp:spPr>
        <a:xfrm>
          <a:off x="1051" y="3083669"/>
          <a:ext cx="2128291" cy="978296"/>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l" defTabSz="1422400">
            <a:lnSpc>
              <a:spcPct val="90000"/>
            </a:lnSpc>
            <a:spcBef>
              <a:spcPct val="0"/>
            </a:spcBef>
            <a:spcAft>
              <a:spcPct val="35000"/>
            </a:spcAft>
            <a:buNone/>
          </a:pPr>
          <a:r>
            <a:rPr lang="en-US" sz="3200" kern="1200">
              <a:latin typeface="Times New Roman" pitchFamily="18" charset="0"/>
              <a:cs typeface="Times New Roman" pitchFamily="18" charset="0"/>
            </a:rPr>
            <a:t>Điều 32, BLTTDS</a:t>
          </a:r>
        </a:p>
      </dsp:txBody>
      <dsp:txXfrm>
        <a:off x="48807" y="3131425"/>
        <a:ext cx="2032779" cy="8827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31E65-6175-40BF-8EFB-17049146C7B5}">
      <dsp:nvSpPr>
        <dsp:cNvPr id="0" name=""/>
        <dsp:cNvSpPr/>
      </dsp:nvSpPr>
      <dsp:spPr>
        <a:xfrm rot="5400000">
          <a:off x="5245333" y="-2312977"/>
          <a:ext cx="782637" cy="560832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a:latin typeface="Times New Roman" pitchFamily="18" charset="0"/>
              <a:cs typeface="Times New Roman" pitchFamily="18" charset="0"/>
            </a:rPr>
            <a:t>Yêu cầu về </a:t>
          </a:r>
          <a:r>
            <a:rPr lang="en-US" sz="2800" kern="1200">
              <a:solidFill>
                <a:srgbClr val="FF0000"/>
              </a:solidFill>
              <a:latin typeface="Times New Roman" pitchFamily="18" charset="0"/>
              <a:cs typeface="Times New Roman" pitchFamily="18" charset="0"/>
            </a:rPr>
            <a:t>dân sự </a:t>
          </a:r>
          <a:r>
            <a:rPr lang="en-US" sz="2000" i="1" kern="1200">
              <a:solidFill>
                <a:srgbClr val="FF0000"/>
              </a:solidFill>
              <a:latin typeface="Times New Roman" pitchFamily="18" charset="0"/>
              <a:cs typeface="Times New Roman" pitchFamily="18" charset="0"/>
            </a:rPr>
            <a:t>(Civil requests) </a:t>
          </a:r>
        </a:p>
      </dsp:txBody>
      <dsp:txXfrm rot="-5400000">
        <a:off x="2832492" y="138069"/>
        <a:ext cx="5570115" cy="706227"/>
      </dsp:txXfrm>
    </dsp:sp>
    <dsp:sp modelId="{F72FFBFD-65E1-458D-9062-40DE003FE65E}">
      <dsp:nvSpPr>
        <dsp:cNvPr id="0" name=""/>
        <dsp:cNvSpPr/>
      </dsp:nvSpPr>
      <dsp:spPr>
        <a:xfrm>
          <a:off x="322187" y="2033"/>
          <a:ext cx="2510305" cy="978296"/>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l" defTabSz="1422400">
            <a:lnSpc>
              <a:spcPct val="90000"/>
            </a:lnSpc>
            <a:spcBef>
              <a:spcPct val="0"/>
            </a:spcBef>
            <a:spcAft>
              <a:spcPct val="35000"/>
            </a:spcAft>
            <a:buNone/>
          </a:pPr>
          <a:r>
            <a:rPr lang="en-US" sz="3200" kern="1200">
              <a:latin typeface="Times New Roman" pitchFamily="18" charset="0"/>
              <a:cs typeface="Times New Roman" pitchFamily="18" charset="0"/>
            </a:rPr>
            <a:t>Điều 27, BLTTDS</a:t>
          </a:r>
        </a:p>
      </dsp:txBody>
      <dsp:txXfrm>
        <a:off x="369943" y="49789"/>
        <a:ext cx="2414793" cy="882784"/>
      </dsp:txXfrm>
    </dsp:sp>
    <dsp:sp modelId="{ACE4B565-5D2A-4DA3-A978-A050F799C3FB}">
      <dsp:nvSpPr>
        <dsp:cNvPr id="0" name=""/>
        <dsp:cNvSpPr/>
      </dsp:nvSpPr>
      <dsp:spPr>
        <a:xfrm rot="5400000">
          <a:off x="5245333" y="-1285765"/>
          <a:ext cx="782637" cy="560832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a:latin typeface="Times New Roman" pitchFamily="18" charset="0"/>
              <a:cs typeface="Times New Roman" pitchFamily="18" charset="0"/>
            </a:rPr>
            <a:t>Yêu cầu về </a:t>
          </a:r>
          <a:r>
            <a:rPr lang="en-US" sz="2800" kern="1200">
              <a:solidFill>
                <a:srgbClr val="FF0000"/>
              </a:solidFill>
              <a:latin typeface="Times New Roman" pitchFamily="18" charset="0"/>
              <a:cs typeface="Times New Roman" pitchFamily="18" charset="0"/>
            </a:rPr>
            <a:t>hôn nhân và gia đình </a:t>
          </a:r>
          <a:r>
            <a:rPr lang="en-US" sz="2000" i="1" kern="1200">
              <a:solidFill>
                <a:srgbClr val="FF0000"/>
              </a:solidFill>
              <a:latin typeface="Times New Roman" pitchFamily="18" charset="0"/>
              <a:cs typeface="Times New Roman" pitchFamily="18" charset="0"/>
            </a:rPr>
            <a:t>(Marriage-and family-related requests) </a:t>
          </a:r>
        </a:p>
      </dsp:txBody>
      <dsp:txXfrm rot="-5400000">
        <a:off x="2832492" y="1165281"/>
        <a:ext cx="5570115" cy="706227"/>
      </dsp:txXfrm>
    </dsp:sp>
    <dsp:sp modelId="{E5980D7E-492C-4A26-8129-9DB22A7A47E1}">
      <dsp:nvSpPr>
        <dsp:cNvPr id="0" name=""/>
        <dsp:cNvSpPr/>
      </dsp:nvSpPr>
      <dsp:spPr>
        <a:xfrm>
          <a:off x="322187" y="1029245"/>
          <a:ext cx="2510305" cy="978296"/>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l" defTabSz="1422400">
            <a:lnSpc>
              <a:spcPct val="90000"/>
            </a:lnSpc>
            <a:spcBef>
              <a:spcPct val="0"/>
            </a:spcBef>
            <a:spcAft>
              <a:spcPct val="35000"/>
            </a:spcAft>
            <a:buNone/>
          </a:pPr>
          <a:r>
            <a:rPr lang="en-US" sz="3200" kern="1200">
              <a:latin typeface="Times New Roman" pitchFamily="18" charset="0"/>
              <a:cs typeface="Times New Roman" pitchFamily="18" charset="0"/>
            </a:rPr>
            <a:t>Điều 29, BLTTDS</a:t>
          </a:r>
        </a:p>
      </dsp:txBody>
      <dsp:txXfrm>
        <a:off x="369943" y="1077001"/>
        <a:ext cx="2414793" cy="882784"/>
      </dsp:txXfrm>
    </dsp:sp>
    <dsp:sp modelId="{A6C15F33-2802-46B1-A5F6-86C03DD14EBC}">
      <dsp:nvSpPr>
        <dsp:cNvPr id="0" name=""/>
        <dsp:cNvSpPr/>
      </dsp:nvSpPr>
      <dsp:spPr>
        <a:xfrm rot="5400000">
          <a:off x="5245333" y="-258554"/>
          <a:ext cx="782637" cy="560832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a:latin typeface="Times New Roman" pitchFamily="18" charset="0"/>
              <a:cs typeface="Times New Roman" pitchFamily="18" charset="0"/>
            </a:rPr>
            <a:t>Yêu cầu về </a:t>
          </a:r>
          <a:r>
            <a:rPr lang="en-US" sz="2800" kern="1200">
              <a:solidFill>
                <a:srgbClr val="FF0000"/>
              </a:solidFill>
              <a:latin typeface="Times New Roman" pitchFamily="18" charset="0"/>
              <a:cs typeface="Times New Roman" pitchFamily="18" charset="0"/>
            </a:rPr>
            <a:t>kinh doanh thương mại</a:t>
          </a:r>
          <a:r>
            <a:rPr lang="en-US" sz="2800" kern="1200">
              <a:latin typeface="Times New Roman" pitchFamily="18" charset="0"/>
              <a:cs typeface="Times New Roman" pitchFamily="18" charset="0"/>
            </a:rPr>
            <a:t> </a:t>
          </a:r>
          <a:r>
            <a:rPr lang="en-US" sz="2000" i="1" kern="1200">
              <a:solidFill>
                <a:srgbClr val="FF0000"/>
              </a:solidFill>
              <a:latin typeface="Times New Roman" pitchFamily="18" charset="0"/>
              <a:cs typeface="Times New Roman" pitchFamily="18" charset="0"/>
            </a:rPr>
            <a:t>(Business or trade requests) </a:t>
          </a:r>
        </a:p>
      </dsp:txBody>
      <dsp:txXfrm rot="-5400000">
        <a:off x="2832492" y="2192492"/>
        <a:ext cx="5570115" cy="706227"/>
      </dsp:txXfrm>
    </dsp:sp>
    <dsp:sp modelId="{3DCFB281-A353-4D04-9768-3160F998F421}">
      <dsp:nvSpPr>
        <dsp:cNvPr id="0" name=""/>
        <dsp:cNvSpPr/>
      </dsp:nvSpPr>
      <dsp:spPr>
        <a:xfrm>
          <a:off x="322187" y="2056457"/>
          <a:ext cx="2510305" cy="978296"/>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l" defTabSz="1422400">
            <a:lnSpc>
              <a:spcPct val="90000"/>
            </a:lnSpc>
            <a:spcBef>
              <a:spcPct val="0"/>
            </a:spcBef>
            <a:spcAft>
              <a:spcPct val="35000"/>
            </a:spcAft>
            <a:buNone/>
          </a:pPr>
          <a:r>
            <a:rPr lang="en-US" sz="3200" kern="1200">
              <a:latin typeface="Times New Roman" pitchFamily="18" charset="0"/>
              <a:cs typeface="Times New Roman" pitchFamily="18" charset="0"/>
            </a:rPr>
            <a:t>Điều 31, BLTTDS</a:t>
          </a:r>
        </a:p>
      </dsp:txBody>
      <dsp:txXfrm>
        <a:off x="369943" y="2104213"/>
        <a:ext cx="2414793" cy="882784"/>
      </dsp:txXfrm>
    </dsp:sp>
    <dsp:sp modelId="{FA27FD86-EE7F-4293-8003-D935DFEAB608}">
      <dsp:nvSpPr>
        <dsp:cNvPr id="0" name=""/>
        <dsp:cNvSpPr/>
      </dsp:nvSpPr>
      <dsp:spPr>
        <a:xfrm rot="5400000">
          <a:off x="5245333" y="768657"/>
          <a:ext cx="782637" cy="560832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a:latin typeface="Times New Roman" pitchFamily="18" charset="0"/>
              <a:cs typeface="Times New Roman" pitchFamily="18" charset="0"/>
            </a:rPr>
            <a:t>Yêu cầu về </a:t>
          </a:r>
          <a:r>
            <a:rPr lang="en-US" sz="2800" kern="1200">
              <a:solidFill>
                <a:srgbClr val="FF0000"/>
              </a:solidFill>
              <a:latin typeface="Times New Roman" pitchFamily="18" charset="0"/>
              <a:cs typeface="Times New Roman" pitchFamily="18" charset="0"/>
            </a:rPr>
            <a:t>lao động </a:t>
          </a:r>
          <a:r>
            <a:rPr lang="en-US" sz="2000" i="1" kern="1200">
              <a:solidFill>
                <a:srgbClr val="FF0000"/>
              </a:solidFill>
              <a:latin typeface="Times New Roman" pitchFamily="18" charset="0"/>
              <a:cs typeface="Times New Roman" pitchFamily="18" charset="0"/>
            </a:rPr>
            <a:t>(Labor requests) </a:t>
          </a:r>
        </a:p>
      </dsp:txBody>
      <dsp:txXfrm rot="-5400000">
        <a:off x="2832492" y="3219704"/>
        <a:ext cx="5570115" cy="706227"/>
      </dsp:txXfrm>
    </dsp:sp>
    <dsp:sp modelId="{6B20ECAD-B210-4AFA-82E6-34ED15837927}">
      <dsp:nvSpPr>
        <dsp:cNvPr id="0" name=""/>
        <dsp:cNvSpPr/>
      </dsp:nvSpPr>
      <dsp:spPr>
        <a:xfrm>
          <a:off x="322187" y="3083669"/>
          <a:ext cx="2510305" cy="978296"/>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l" defTabSz="1422400">
            <a:lnSpc>
              <a:spcPct val="90000"/>
            </a:lnSpc>
            <a:spcBef>
              <a:spcPct val="0"/>
            </a:spcBef>
            <a:spcAft>
              <a:spcPct val="35000"/>
            </a:spcAft>
            <a:buNone/>
          </a:pPr>
          <a:r>
            <a:rPr lang="en-US" sz="3200" kern="1200">
              <a:latin typeface="Times New Roman" pitchFamily="18" charset="0"/>
              <a:cs typeface="Times New Roman" pitchFamily="18" charset="0"/>
            </a:rPr>
            <a:t>Điều 33, BLTTDS</a:t>
          </a:r>
        </a:p>
      </dsp:txBody>
      <dsp:txXfrm>
        <a:off x="369943" y="3131425"/>
        <a:ext cx="2414793" cy="8827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BF7EDB-E597-4070-A9A0-AAAC1CDB6150}">
      <dsp:nvSpPr>
        <dsp:cNvPr id="0" name=""/>
        <dsp:cNvSpPr/>
      </dsp:nvSpPr>
      <dsp:spPr>
        <a:xfrm>
          <a:off x="0" y="293998"/>
          <a:ext cx="8001000" cy="403200"/>
        </a:xfrm>
        <a:prstGeom prst="rect">
          <a:avLst/>
        </a:prstGeom>
        <a:solidFill>
          <a:schemeClr val="dk1">
            <a:alpha val="90000"/>
            <a:tint val="40000"/>
            <a:hueOff val="0"/>
            <a:satOff val="0"/>
            <a:lumOff val="0"/>
            <a:alphaOff val="0"/>
          </a:schemeClr>
        </a:solidFill>
        <a:ln w="55000" cap="flat" cmpd="thickThin"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F3C7F2-655A-4445-B830-6F77A553657A}">
      <dsp:nvSpPr>
        <dsp:cNvPr id="0" name=""/>
        <dsp:cNvSpPr/>
      </dsp:nvSpPr>
      <dsp:spPr>
        <a:xfrm>
          <a:off x="380906" y="57838"/>
          <a:ext cx="7618132" cy="472320"/>
        </a:xfrm>
        <a:prstGeom prst="roundRect">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693" tIns="0" rIns="211693" bIns="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itchFamily="18" charset="0"/>
              <a:cs typeface="Times New Roman" pitchFamily="18" charset="0"/>
            </a:rPr>
            <a:t>Tuân thủ pháp luật </a:t>
          </a:r>
        </a:p>
      </dsp:txBody>
      <dsp:txXfrm>
        <a:off x="403963" y="80895"/>
        <a:ext cx="7572018" cy="426206"/>
      </dsp:txXfrm>
    </dsp:sp>
    <dsp:sp modelId="{748D528C-A116-4CF2-A851-F01341EBD071}">
      <dsp:nvSpPr>
        <dsp:cNvPr id="0" name=""/>
        <dsp:cNvSpPr/>
      </dsp:nvSpPr>
      <dsp:spPr>
        <a:xfrm>
          <a:off x="0" y="1019758"/>
          <a:ext cx="8001000" cy="403200"/>
        </a:xfrm>
        <a:prstGeom prst="rect">
          <a:avLst/>
        </a:prstGeom>
        <a:solidFill>
          <a:schemeClr val="dk1">
            <a:alpha val="90000"/>
            <a:tint val="40000"/>
            <a:hueOff val="0"/>
            <a:satOff val="0"/>
            <a:lumOff val="0"/>
            <a:alphaOff val="0"/>
          </a:schemeClr>
        </a:solidFill>
        <a:ln w="55000" cap="flat" cmpd="thickThin"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F30CE6-2C39-4029-B016-713C215A2CD5}">
      <dsp:nvSpPr>
        <dsp:cNvPr id="0" name=""/>
        <dsp:cNvSpPr/>
      </dsp:nvSpPr>
      <dsp:spPr>
        <a:xfrm>
          <a:off x="380906" y="783598"/>
          <a:ext cx="7618132" cy="472320"/>
        </a:xfrm>
        <a:prstGeom prst="roundRect">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693" tIns="0" rIns="211693" bIns="0" numCol="1" spcCol="1270" anchor="ctr" anchorCtr="0">
          <a:noAutofit/>
        </a:bodyPr>
        <a:lstStyle/>
        <a:p>
          <a:pPr marL="0" lvl="0" indent="0" algn="l" defTabSz="889000">
            <a:lnSpc>
              <a:spcPct val="90000"/>
            </a:lnSpc>
            <a:spcBef>
              <a:spcPct val="0"/>
            </a:spcBef>
            <a:spcAft>
              <a:spcPct val="35000"/>
            </a:spcAft>
            <a:buNone/>
          </a:pPr>
          <a:r>
            <a:rPr lang="en-US" sz="2000" kern="1200" dirty="0" err="1">
              <a:latin typeface="Times New Roman" pitchFamily="18" charset="0"/>
              <a:cs typeface="Times New Roman" pitchFamily="18" charset="0"/>
            </a:rPr>
            <a:t>Quyền</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quyết</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định</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và</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tự</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định</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đoạt</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của</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đương</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sự</a:t>
          </a:r>
          <a:endParaRPr lang="en-US" sz="2000" kern="1200" dirty="0">
            <a:latin typeface="Times New Roman" pitchFamily="18" charset="0"/>
            <a:cs typeface="Times New Roman" pitchFamily="18" charset="0"/>
          </a:endParaRPr>
        </a:p>
      </dsp:txBody>
      <dsp:txXfrm>
        <a:off x="403963" y="806655"/>
        <a:ext cx="7572018" cy="426206"/>
      </dsp:txXfrm>
    </dsp:sp>
    <dsp:sp modelId="{4AF4EAF9-B7FD-4F82-B57D-7B7DA9B20378}">
      <dsp:nvSpPr>
        <dsp:cNvPr id="0" name=""/>
        <dsp:cNvSpPr/>
      </dsp:nvSpPr>
      <dsp:spPr>
        <a:xfrm>
          <a:off x="0" y="1745518"/>
          <a:ext cx="8001000" cy="403200"/>
        </a:xfrm>
        <a:prstGeom prst="rect">
          <a:avLst/>
        </a:prstGeom>
        <a:solidFill>
          <a:schemeClr val="dk1">
            <a:alpha val="90000"/>
            <a:tint val="40000"/>
            <a:hueOff val="0"/>
            <a:satOff val="0"/>
            <a:lumOff val="0"/>
            <a:alphaOff val="0"/>
          </a:schemeClr>
        </a:solidFill>
        <a:ln w="55000" cap="flat" cmpd="thickThin"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F81FA0-9088-4E6F-B0A4-AC191BD02679}">
      <dsp:nvSpPr>
        <dsp:cNvPr id="0" name=""/>
        <dsp:cNvSpPr/>
      </dsp:nvSpPr>
      <dsp:spPr>
        <a:xfrm>
          <a:off x="380906" y="1509358"/>
          <a:ext cx="7618132" cy="472320"/>
        </a:xfrm>
        <a:prstGeom prst="roundRect">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693" tIns="0" rIns="211693" bIns="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itchFamily="18" charset="0"/>
              <a:cs typeface="Times New Roman" pitchFamily="18" charset="0"/>
            </a:rPr>
            <a:t>Hòa giải trong tố tụng dân sự</a:t>
          </a:r>
        </a:p>
      </dsp:txBody>
      <dsp:txXfrm>
        <a:off x="403963" y="1532415"/>
        <a:ext cx="7572018" cy="426206"/>
      </dsp:txXfrm>
    </dsp:sp>
    <dsp:sp modelId="{60361CC5-B388-4FE5-BE61-F7A3E2B3919F}">
      <dsp:nvSpPr>
        <dsp:cNvPr id="0" name=""/>
        <dsp:cNvSpPr/>
      </dsp:nvSpPr>
      <dsp:spPr>
        <a:xfrm>
          <a:off x="0" y="2583241"/>
          <a:ext cx="8001000" cy="403200"/>
        </a:xfrm>
        <a:prstGeom prst="rect">
          <a:avLst/>
        </a:prstGeom>
        <a:solidFill>
          <a:schemeClr val="dk1">
            <a:alpha val="90000"/>
            <a:tint val="40000"/>
            <a:hueOff val="0"/>
            <a:satOff val="0"/>
            <a:lumOff val="0"/>
            <a:alphaOff val="0"/>
          </a:schemeClr>
        </a:solidFill>
        <a:ln w="55000" cap="flat" cmpd="thickThin"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348821-632B-4C0E-BF5D-781C935DA53D}">
      <dsp:nvSpPr>
        <dsp:cNvPr id="0" name=""/>
        <dsp:cNvSpPr/>
      </dsp:nvSpPr>
      <dsp:spPr>
        <a:xfrm>
          <a:off x="380906" y="2235118"/>
          <a:ext cx="7618132" cy="584283"/>
        </a:xfrm>
        <a:prstGeom prst="roundRect">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693" tIns="0" rIns="211693" bIns="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itchFamily="18" charset="0"/>
              <a:cs typeface="Times New Roman" pitchFamily="18" charset="0"/>
            </a:rPr>
            <a:t>Thẩm phán, Hội thẩm ND xét xử vụ án DS và Thẩm phán giải quyết việc dân sự độc lập và chỉ tuân theo pháp luật</a:t>
          </a:r>
        </a:p>
      </dsp:txBody>
      <dsp:txXfrm>
        <a:off x="409428" y="2263640"/>
        <a:ext cx="7561088" cy="527239"/>
      </dsp:txXfrm>
    </dsp:sp>
    <dsp:sp modelId="{BC4A39EC-15A5-4BAC-BC27-B26A2EFC6703}">
      <dsp:nvSpPr>
        <dsp:cNvPr id="0" name=""/>
        <dsp:cNvSpPr/>
      </dsp:nvSpPr>
      <dsp:spPr>
        <a:xfrm>
          <a:off x="0" y="3309001"/>
          <a:ext cx="8001000" cy="403200"/>
        </a:xfrm>
        <a:prstGeom prst="rect">
          <a:avLst/>
        </a:prstGeom>
        <a:solidFill>
          <a:schemeClr val="dk1">
            <a:alpha val="90000"/>
            <a:tint val="40000"/>
            <a:hueOff val="0"/>
            <a:satOff val="0"/>
            <a:lumOff val="0"/>
            <a:alphaOff val="0"/>
          </a:schemeClr>
        </a:solidFill>
        <a:ln w="55000" cap="flat" cmpd="thickThin"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389A02-E2BE-4228-B174-4F13D1A37348}">
      <dsp:nvSpPr>
        <dsp:cNvPr id="0" name=""/>
        <dsp:cNvSpPr/>
      </dsp:nvSpPr>
      <dsp:spPr>
        <a:xfrm>
          <a:off x="393408" y="3072841"/>
          <a:ext cx="7605885" cy="472320"/>
        </a:xfrm>
        <a:prstGeom prst="roundRect">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693" tIns="0" rIns="211693" bIns="0" numCol="1" spcCol="1270" anchor="ctr" anchorCtr="0">
          <a:noAutofit/>
        </a:bodyPr>
        <a:lstStyle/>
        <a:p>
          <a:pPr marL="0" lvl="0" indent="0" algn="l" defTabSz="889000">
            <a:lnSpc>
              <a:spcPct val="90000"/>
            </a:lnSpc>
            <a:spcBef>
              <a:spcPct val="0"/>
            </a:spcBef>
            <a:spcAft>
              <a:spcPct val="35000"/>
            </a:spcAft>
            <a:buNone/>
          </a:pPr>
          <a:r>
            <a:rPr lang="en-US" sz="2000" kern="1200" dirty="0" err="1">
              <a:latin typeface="Times New Roman" pitchFamily="18" charset="0"/>
              <a:cs typeface="Times New Roman" pitchFamily="18" charset="0"/>
            </a:rPr>
            <a:t>Bảo</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đảm</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chế</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độ</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xét</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xử</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sơ</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thẩm</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phúc</a:t>
          </a:r>
          <a:r>
            <a:rPr lang="en-US" sz="2000" kern="1200" dirty="0">
              <a:latin typeface="Times New Roman" pitchFamily="18" charset="0"/>
              <a:cs typeface="Times New Roman" pitchFamily="18" charset="0"/>
            </a:rPr>
            <a:t> </a:t>
          </a:r>
          <a:r>
            <a:rPr lang="en-US" sz="2000" kern="1200" dirty="0" err="1">
              <a:latin typeface="Times New Roman" pitchFamily="18" charset="0"/>
              <a:cs typeface="Times New Roman" pitchFamily="18" charset="0"/>
            </a:rPr>
            <a:t>thẩm</a:t>
          </a:r>
          <a:r>
            <a:rPr lang="en-US" sz="2000" kern="1200" dirty="0">
              <a:latin typeface="Times New Roman" pitchFamily="18" charset="0"/>
              <a:cs typeface="Times New Roman" pitchFamily="18" charset="0"/>
            </a:rPr>
            <a:t> </a:t>
          </a:r>
        </a:p>
      </dsp:txBody>
      <dsp:txXfrm>
        <a:off x="416465" y="3095898"/>
        <a:ext cx="7559771" cy="426206"/>
      </dsp:txXfrm>
    </dsp:sp>
    <dsp:sp modelId="{522656F6-6BFA-41B4-8481-0A09514C6F91}">
      <dsp:nvSpPr>
        <dsp:cNvPr id="0" name=""/>
        <dsp:cNvSpPr/>
      </dsp:nvSpPr>
      <dsp:spPr>
        <a:xfrm>
          <a:off x="0" y="4034761"/>
          <a:ext cx="8001000" cy="403200"/>
        </a:xfrm>
        <a:prstGeom prst="rect">
          <a:avLst/>
        </a:prstGeom>
        <a:solidFill>
          <a:schemeClr val="dk1">
            <a:alpha val="90000"/>
            <a:tint val="40000"/>
            <a:hueOff val="0"/>
            <a:satOff val="0"/>
            <a:lumOff val="0"/>
            <a:alphaOff val="0"/>
          </a:schemeClr>
        </a:solidFill>
        <a:ln w="55000" cap="flat" cmpd="thickThin"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7C2AFB-E8D2-42C1-8D23-5AD0E72A1A6D}">
      <dsp:nvSpPr>
        <dsp:cNvPr id="0" name=""/>
        <dsp:cNvSpPr/>
      </dsp:nvSpPr>
      <dsp:spPr>
        <a:xfrm>
          <a:off x="380906" y="3798601"/>
          <a:ext cx="7618132" cy="472320"/>
        </a:xfrm>
        <a:prstGeom prst="roundRect">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693" tIns="0" rIns="211693" bIns="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itchFamily="18" charset="0"/>
              <a:cs typeface="Times New Roman" pitchFamily="18" charset="0"/>
            </a:rPr>
            <a:t>Bảo đảm tranh tụng trong xét xử</a:t>
          </a:r>
        </a:p>
      </dsp:txBody>
      <dsp:txXfrm>
        <a:off x="403963" y="3821658"/>
        <a:ext cx="7572018"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3560C-E6E5-4497-A23E-7B6AE6E2A3DC}">
      <dsp:nvSpPr>
        <dsp:cNvPr id="0" name=""/>
        <dsp:cNvSpPr/>
      </dsp:nvSpPr>
      <dsp:spPr>
        <a:xfrm>
          <a:off x="0" y="0"/>
          <a:ext cx="7924800" cy="763767"/>
        </a:xfrm>
        <a:prstGeom prst="roundRect">
          <a:avLst/>
        </a:prstGeom>
        <a:solidFill>
          <a:schemeClr val="lt1">
            <a:hueOff val="0"/>
            <a:satOff val="0"/>
            <a:lumOff val="0"/>
            <a:alphaOff val="0"/>
          </a:schemeClr>
        </a:solidFill>
        <a:ln w="55000" cap="flat" cmpd="thickThin"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Times New Roman" pitchFamily="18" charset="0"/>
              <a:cs typeface="Times New Roman" pitchFamily="18" charset="0"/>
            </a:rPr>
            <a:t>Thẩm quyền của TAND cấp huyện: Điều 35, BLTTDS</a:t>
          </a:r>
        </a:p>
      </dsp:txBody>
      <dsp:txXfrm>
        <a:off x="37284" y="37284"/>
        <a:ext cx="7850232" cy="689199"/>
      </dsp:txXfrm>
    </dsp:sp>
    <dsp:sp modelId="{E6A51F0F-F122-404E-824A-0B7C7672A143}">
      <dsp:nvSpPr>
        <dsp:cNvPr id="0" name=""/>
        <dsp:cNvSpPr/>
      </dsp:nvSpPr>
      <dsp:spPr>
        <a:xfrm>
          <a:off x="0" y="599170"/>
          <a:ext cx="7924800" cy="763767"/>
        </a:xfrm>
        <a:prstGeom prst="roundRect">
          <a:avLst/>
        </a:prstGeom>
        <a:solidFill>
          <a:schemeClr val="lt1">
            <a:hueOff val="0"/>
            <a:satOff val="0"/>
            <a:lumOff val="0"/>
            <a:alphaOff val="0"/>
          </a:schemeClr>
        </a:solidFill>
        <a:ln w="55000" cap="flat" cmpd="thickThin"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Times New Roman" pitchFamily="18" charset="0"/>
              <a:cs typeface="Times New Roman" pitchFamily="18" charset="0"/>
            </a:rPr>
            <a:t>Thẩm quyền của các Tòa chuyên trách TAND cấp huyện: Điều 36, BLTTDS</a:t>
          </a:r>
        </a:p>
      </dsp:txBody>
      <dsp:txXfrm>
        <a:off x="37284" y="636454"/>
        <a:ext cx="7850232" cy="689199"/>
      </dsp:txXfrm>
    </dsp:sp>
    <dsp:sp modelId="{61F41EE7-452D-4E49-AC05-1302616733EB}">
      <dsp:nvSpPr>
        <dsp:cNvPr id="0" name=""/>
        <dsp:cNvSpPr/>
      </dsp:nvSpPr>
      <dsp:spPr>
        <a:xfrm>
          <a:off x="0" y="1441460"/>
          <a:ext cx="7924800" cy="763767"/>
        </a:xfrm>
        <a:prstGeom prst="roundRect">
          <a:avLst/>
        </a:prstGeom>
        <a:solidFill>
          <a:schemeClr val="lt1">
            <a:hueOff val="0"/>
            <a:satOff val="0"/>
            <a:lumOff val="0"/>
            <a:alphaOff val="0"/>
          </a:schemeClr>
        </a:solidFill>
        <a:ln w="55000" cap="flat" cmpd="thickThin"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Times New Roman" pitchFamily="18" charset="0"/>
              <a:cs typeface="Times New Roman" pitchFamily="18" charset="0"/>
            </a:rPr>
            <a:t>Thẩm quyền của TAND cấp tỉnh: Điều 37, BLTTDS</a:t>
          </a:r>
        </a:p>
      </dsp:txBody>
      <dsp:txXfrm>
        <a:off x="37284" y="1478744"/>
        <a:ext cx="7850232" cy="689199"/>
      </dsp:txXfrm>
    </dsp:sp>
    <dsp:sp modelId="{9D13B89A-2B67-4053-82F9-AB6B5E2F25B9}">
      <dsp:nvSpPr>
        <dsp:cNvPr id="0" name=""/>
        <dsp:cNvSpPr/>
      </dsp:nvSpPr>
      <dsp:spPr>
        <a:xfrm>
          <a:off x="0" y="2283758"/>
          <a:ext cx="7924800" cy="763767"/>
        </a:xfrm>
        <a:prstGeom prst="roundRect">
          <a:avLst/>
        </a:prstGeom>
        <a:solidFill>
          <a:schemeClr val="lt1">
            <a:hueOff val="0"/>
            <a:satOff val="0"/>
            <a:lumOff val="0"/>
            <a:alphaOff val="0"/>
          </a:schemeClr>
        </a:solidFill>
        <a:ln w="55000" cap="flat" cmpd="thickThin"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latin typeface="Times New Roman" pitchFamily="18" charset="0"/>
              <a:cs typeface="Times New Roman" pitchFamily="18" charset="0"/>
            </a:rPr>
            <a:t>Thẩm</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quyền</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của</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các</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Tòa</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chuyên</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trách</a:t>
          </a:r>
          <a:r>
            <a:rPr lang="en-US" sz="2400" kern="1200" dirty="0">
              <a:latin typeface="Times New Roman" pitchFamily="18" charset="0"/>
              <a:cs typeface="Times New Roman" pitchFamily="18" charset="0"/>
            </a:rPr>
            <a:t> TAND </a:t>
          </a:r>
          <a:r>
            <a:rPr lang="en-US" sz="2400" kern="1200" dirty="0" err="1">
              <a:latin typeface="Times New Roman" pitchFamily="18" charset="0"/>
              <a:cs typeface="Times New Roman" pitchFamily="18" charset="0"/>
            </a:rPr>
            <a:t>cấp</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tỉnh</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Điều</a:t>
          </a:r>
          <a:r>
            <a:rPr lang="en-US" sz="2400" kern="1200" dirty="0">
              <a:latin typeface="Times New Roman" pitchFamily="18" charset="0"/>
              <a:cs typeface="Times New Roman" pitchFamily="18" charset="0"/>
            </a:rPr>
            <a:t> 38, BLTTDS</a:t>
          </a:r>
        </a:p>
      </dsp:txBody>
      <dsp:txXfrm>
        <a:off x="37284" y="2321042"/>
        <a:ext cx="7850232" cy="689199"/>
      </dsp:txXfrm>
    </dsp:sp>
    <dsp:sp modelId="{2F8D862C-0E05-4DE7-8C9F-57C137D41880}">
      <dsp:nvSpPr>
        <dsp:cNvPr id="0" name=""/>
        <dsp:cNvSpPr/>
      </dsp:nvSpPr>
      <dsp:spPr>
        <a:xfrm>
          <a:off x="0" y="3105945"/>
          <a:ext cx="7924800" cy="763767"/>
        </a:xfrm>
        <a:prstGeom prst="roundRect">
          <a:avLst/>
        </a:prstGeom>
        <a:solidFill>
          <a:schemeClr val="lt1">
            <a:hueOff val="0"/>
            <a:satOff val="0"/>
            <a:lumOff val="0"/>
            <a:alphaOff val="0"/>
          </a:schemeClr>
        </a:solidFill>
        <a:ln w="55000" cap="flat" cmpd="thickThin"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latin typeface="Times New Roman" pitchFamily="18" charset="0"/>
              <a:cs typeface="Times New Roman" pitchFamily="18" charset="0"/>
            </a:rPr>
            <a:t>Thẩm</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quyền</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Tòa</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án</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theo</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lãnh</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thổ</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Điều</a:t>
          </a:r>
          <a:r>
            <a:rPr lang="en-US" sz="2400" kern="1200" dirty="0">
              <a:latin typeface="Times New Roman" pitchFamily="18" charset="0"/>
              <a:cs typeface="Times New Roman" pitchFamily="18" charset="0"/>
            </a:rPr>
            <a:t> 39, BLTTDS</a:t>
          </a:r>
        </a:p>
      </dsp:txBody>
      <dsp:txXfrm>
        <a:off x="37284" y="3143229"/>
        <a:ext cx="7850232" cy="689199"/>
      </dsp:txXfrm>
    </dsp:sp>
    <dsp:sp modelId="{58246C10-9A7F-4AFC-9C13-71211A4C92F4}">
      <dsp:nvSpPr>
        <dsp:cNvPr id="0" name=""/>
        <dsp:cNvSpPr/>
      </dsp:nvSpPr>
      <dsp:spPr>
        <a:xfrm>
          <a:off x="0" y="3884432"/>
          <a:ext cx="7924800" cy="763767"/>
        </a:xfrm>
        <a:prstGeom prst="roundRect">
          <a:avLst/>
        </a:prstGeom>
        <a:solidFill>
          <a:schemeClr val="lt1">
            <a:hueOff val="0"/>
            <a:satOff val="0"/>
            <a:lumOff val="0"/>
            <a:alphaOff val="0"/>
          </a:schemeClr>
        </a:solidFill>
        <a:ln w="55000" cap="flat" cmpd="thickThin"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latin typeface="Times New Roman" pitchFamily="18" charset="0"/>
              <a:cs typeface="Times New Roman" pitchFamily="18" charset="0"/>
            </a:rPr>
            <a:t>Thẩm</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quyền</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của</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Tòa</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án</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theo</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sự</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lựa</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chọn</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của</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nguyên</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đơn</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người</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yêu</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cầu</a:t>
          </a:r>
          <a:r>
            <a:rPr lang="en-US" sz="2400" kern="1200" dirty="0">
              <a:latin typeface="Times New Roman" pitchFamily="18" charset="0"/>
              <a:cs typeface="Times New Roman" pitchFamily="18" charset="0"/>
            </a:rPr>
            <a:t>: </a:t>
          </a:r>
          <a:r>
            <a:rPr lang="en-US" sz="2400" kern="1200" dirty="0" err="1">
              <a:latin typeface="Times New Roman" pitchFamily="18" charset="0"/>
              <a:cs typeface="Times New Roman" pitchFamily="18" charset="0"/>
            </a:rPr>
            <a:t>Điều</a:t>
          </a:r>
          <a:r>
            <a:rPr lang="en-US" sz="2400" kern="1200" dirty="0">
              <a:latin typeface="Times New Roman" pitchFamily="18" charset="0"/>
              <a:cs typeface="Times New Roman" pitchFamily="18" charset="0"/>
            </a:rPr>
            <a:t> 40, BLTTDS</a:t>
          </a:r>
        </a:p>
      </dsp:txBody>
      <dsp:txXfrm>
        <a:off x="37284" y="3921716"/>
        <a:ext cx="7850232" cy="6891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27C4A-EF8E-4F3A-BB38-42E4DE38DA81}">
      <dsp:nvSpPr>
        <dsp:cNvPr id="0" name=""/>
        <dsp:cNvSpPr/>
      </dsp:nvSpPr>
      <dsp:spPr>
        <a:xfrm rot="5400000">
          <a:off x="3325830" y="-794940"/>
          <a:ext cx="1968500" cy="356235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just" defTabSz="1244600">
            <a:lnSpc>
              <a:spcPct val="90000"/>
            </a:lnSpc>
            <a:spcBef>
              <a:spcPct val="0"/>
            </a:spcBef>
            <a:spcAft>
              <a:spcPct val="15000"/>
            </a:spcAft>
            <a:buChar char="•"/>
          </a:pPr>
          <a:r>
            <a:rPr lang="en-US" sz="2800" kern="1200">
              <a:latin typeface="Times New Roman" pitchFamily="18" charset="0"/>
              <a:cs typeface="Times New Roman" pitchFamily="18" charset="0"/>
            </a:rPr>
            <a:t>Chánh án, Thẩm phán, Hội thẩm nhân dân,</a:t>
          </a:r>
          <a:r>
            <a:rPr lang="en-US" sz="2800" kern="1200">
              <a:solidFill>
                <a:srgbClr val="FF0000"/>
              </a:solidFill>
              <a:latin typeface="Times New Roman" pitchFamily="18" charset="0"/>
              <a:cs typeface="Times New Roman" pitchFamily="18" charset="0"/>
            </a:rPr>
            <a:t> Thẩm tra viên,  </a:t>
          </a:r>
          <a:r>
            <a:rPr lang="en-US" sz="2800" kern="1200">
              <a:latin typeface="Times New Roman" pitchFamily="18" charset="0"/>
              <a:cs typeface="Times New Roman" pitchFamily="18" charset="0"/>
            </a:rPr>
            <a:t>Thư ký tòa án</a:t>
          </a:r>
        </a:p>
      </dsp:txBody>
      <dsp:txXfrm rot="-5400000">
        <a:off x="2528905" y="98079"/>
        <a:ext cx="3466256" cy="1776312"/>
      </dsp:txXfrm>
    </dsp:sp>
    <dsp:sp modelId="{15C222DF-2D7F-4BEB-A783-3979785C7878}">
      <dsp:nvSpPr>
        <dsp:cNvPr id="0" name=""/>
        <dsp:cNvSpPr/>
      </dsp:nvSpPr>
      <dsp:spPr>
        <a:xfrm>
          <a:off x="1765" y="303497"/>
          <a:ext cx="2527139" cy="1365474"/>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just" defTabSz="1244600">
            <a:lnSpc>
              <a:spcPct val="90000"/>
            </a:lnSpc>
            <a:spcBef>
              <a:spcPct val="0"/>
            </a:spcBef>
            <a:spcAft>
              <a:spcPct val="35000"/>
            </a:spcAft>
            <a:buNone/>
          </a:pPr>
          <a:r>
            <a:rPr lang="en-US" sz="2800" b="1" kern="1200">
              <a:latin typeface="Times New Roman" pitchFamily="18" charset="0"/>
              <a:cs typeface="Times New Roman" pitchFamily="18" charset="0"/>
            </a:rPr>
            <a:t>Tòa án </a:t>
          </a:r>
        </a:p>
        <a:p>
          <a:pPr marL="0" lvl="0" indent="0" algn="just" defTabSz="1244600">
            <a:lnSpc>
              <a:spcPct val="90000"/>
            </a:lnSpc>
            <a:spcBef>
              <a:spcPct val="0"/>
            </a:spcBef>
            <a:spcAft>
              <a:spcPct val="35000"/>
            </a:spcAft>
            <a:buNone/>
          </a:pPr>
          <a:r>
            <a:rPr lang="en-US" sz="2800" b="1" kern="1200">
              <a:latin typeface="Times New Roman" pitchFamily="18" charset="0"/>
              <a:cs typeface="Times New Roman" pitchFamily="18" charset="0"/>
            </a:rPr>
            <a:t>nhân dân</a:t>
          </a:r>
        </a:p>
      </dsp:txBody>
      <dsp:txXfrm>
        <a:off x="68422" y="370154"/>
        <a:ext cx="2393825" cy="1232160"/>
      </dsp:txXfrm>
    </dsp:sp>
    <dsp:sp modelId="{DED26939-08CF-482F-858C-2B2779054B73}">
      <dsp:nvSpPr>
        <dsp:cNvPr id="0" name=""/>
        <dsp:cNvSpPr/>
      </dsp:nvSpPr>
      <dsp:spPr>
        <a:xfrm rot="5400000">
          <a:off x="3311664" y="1279445"/>
          <a:ext cx="1968500" cy="3596640"/>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just" defTabSz="1244600">
            <a:lnSpc>
              <a:spcPct val="90000"/>
            </a:lnSpc>
            <a:spcBef>
              <a:spcPct val="0"/>
            </a:spcBef>
            <a:spcAft>
              <a:spcPct val="15000"/>
            </a:spcAft>
            <a:buChar char="•"/>
          </a:pPr>
          <a:r>
            <a:rPr lang="en-US" sz="2800" kern="1200">
              <a:latin typeface="Times New Roman" pitchFamily="18" charset="0"/>
              <a:cs typeface="Times New Roman" pitchFamily="18" charset="0"/>
            </a:rPr>
            <a:t>Viện trưởng VKS, Kiểm sát viên, </a:t>
          </a:r>
          <a:r>
            <a:rPr lang="en-US" sz="2800" kern="1200">
              <a:solidFill>
                <a:srgbClr val="FF0000"/>
              </a:solidFill>
              <a:latin typeface="Times New Roman" pitchFamily="18" charset="0"/>
              <a:cs typeface="Times New Roman" pitchFamily="18" charset="0"/>
            </a:rPr>
            <a:t>Kiểm tra viên</a:t>
          </a:r>
        </a:p>
      </dsp:txBody>
      <dsp:txXfrm rot="-5400000">
        <a:off x="2497594" y="2189609"/>
        <a:ext cx="3500546" cy="1776312"/>
      </dsp:txXfrm>
    </dsp:sp>
    <dsp:sp modelId="{B2688A20-4D5B-4D54-8C68-C3F19909E66C}">
      <dsp:nvSpPr>
        <dsp:cNvPr id="0" name=""/>
        <dsp:cNvSpPr/>
      </dsp:nvSpPr>
      <dsp:spPr>
        <a:xfrm>
          <a:off x="1765" y="2461120"/>
          <a:ext cx="2495829" cy="1233289"/>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just" defTabSz="1244600">
            <a:lnSpc>
              <a:spcPct val="90000"/>
            </a:lnSpc>
            <a:spcBef>
              <a:spcPct val="0"/>
            </a:spcBef>
            <a:spcAft>
              <a:spcPct val="35000"/>
            </a:spcAft>
            <a:buNone/>
          </a:pPr>
          <a:r>
            <a:rPr lang="en-US" sz="2800" b="1" kern="1200">
              <a:latin typeface="Times New Roman" pitchFamily="18" charset="0"/>
              <a:cs typeface="Times New Roman" pitchFamily="18" charset="0"/>
            </a:rPr>
            <a:t>Viện kiểm sát nhân dân</a:t>
          </a:r>
        </a:p>
      </dsp:txBody>
      <dsp:txXfrm>
        <a:off x="61969" y="2521324"/>
        <a:ext cx="2375421" cy="11128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7AF82-4C21-4248-88F4-A328B0062109}">
      <dsp:nvSpPr>
        <dsp:cNvPr id="0" name=""/>
        <dsp:cNvSpPr/>
      </dsp:nvSpPr>
      <dsp:spPr>
        <a:xfrm rot="5400000">
          <a:off x="3260063" y="-1333431"/>
          <a:ext cx="1933132" cy="4649352"/>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1066800">
            <a:lnSpc>
              <a:spcPct val="90000"/>
            </a:lnSpc>
            <a:spcBef>
              <a:spcPct val="0"/>
            </a:spcBef>
            <a:spcAft>
              <a:spcPct val="15000"/>
            </a:spcAft>
            <a:buChar char="•"/>
          </a:pPr>
          <a:r>
            <a:rPr lang="en-US" sz="2400" b="1" kern="1200">
              <a:latin typeface="Times New Roman" pitchFamily="18" charset="0"/>
              <a:cs typeface="Times New Roman" pitchFamily="18" charset="0"/>
            </a:rPr>
            <a:t>Nguyên đơn, bị đơn  </a:t>
          </a:r>
          <a:r>
            <a:rPr lang="en-US" sz="2400" i="1" kern="1200">
              <a:solidFill>
                <a:srgbClr val="FF0000"/>
              </a:solidFill>
              <a:latin typeface="Times New Roman" pitchFamily="18" charset="0"/>
              <a:cs typeface="Times New Roman" pitchFamily="18" charset="0"/>
            </a:rPr>
            <a:t>(the plaintiffs, the defendants )</a:t>
          </a:r>
        </a:p>
        <a:p>
          <a:pPr marL="228600" lvl="1" indent="-228600" algn="just" defTabSz="1066800">
            <a:lnSpc>
              <a:spcPct val="90000"/>
            </a:lnSpc>
            <a:spcBef>
              <a:spcPct val="0"/>
            </a:spcBef>
            <a:spcAft>
              <a:spcPct val="15000"/>
            </a:spcAft>
            <a:buChar char="•"/>
          </a:pPr>
          <a:r>
            <a:rPr lang="en-US" sz="2400" b="1" kern="1200">
              <a:latin typeface="Times New Roman" pitchFamily="18" charset="0"/>
              <a:cs typeface="Times New Roman" pitchFamily="18" charset="0"/>
            </a:rPr>
            <a:t>Người có quyền, nghĩa vụ liên quan </a:t>
          </a:r>
          <a:r>
            <a:rPr lang="en-US" sz="2400" i="1" kern="1200">
              <a:solidFill>
                <a:srgbClr val="FF0000"/>
              </a:solidFill>
              <a:latin typeface="Times New Roman" pitchFamily="18" charset="0"/>
              <a:cs typeface="Times New Roman" pitchFamily="18" charset="0"/>
            </a:rPr>
            <a:t>(the persons with related interests and obligations)</a:t>
          </a:r>
        </a:p>
      </dsp:txBody>
      <dsp:txXfrm rot="-5400000">
        <a:off x="1901953" y="119047"/>
        <a:ext cx="4554984" cy="1744396"/>
      </dsp:txXfrm>
    </dsp:sp>
    <dsp:sp modelId="{05ADB674-25D7-464A-BA3E-F369677574BB}">
      <dsp:nvSpPr>
        <dsp:cNvPr id="0" name=""/>
        <dsp:cNvSpPr/>
      </dsp:nvSpPr>
      <dsp:spPr>
        <a:xfrm>
          <a:off x="0" y="49"/>
          <a:ext cx="1901953" cy="198239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a:latin typeface="Times New Roman" pitchFamily="18" charset="0"/>
              <a:cs typeface="Times New Roman" pitchFamily="18" charset="0"/>
            </a:rPr>
            <a:t>Đương sự</a:t>
          </a:r>
        </a:p>
        <a:p>
          <a:pPr marL="0" lvl="0" indent="0" algn="ctr" defTabSz="1333500">
            <a:lnSpc>
              <a:spcPct val="90000"/>
            </a:lnSpc>
            <a:spcBef>
              <a:spcPct val="0"/>
            </a:spcBef>
            <a:spcAft>
              <a:spcPct val="35000"/>
            </a:spcAft>
            <a:buNone/>
          </a:pPr>
          <a:r>
            <a:rPr lang="en-US" sz="3000" kern="1200">
              <a:latin typeface="Times New Roman" pitchFamily="18" charset="0"/>
              <a:cs typeface="Times New Roman" pitchFamily="18" charset="0"/>
            </a:rPr>
            <a:t>(Điều 68)</a:t>
          </a:r>
        </a:p>
      </dsp:txBody>
      <dsp:txXfrm>
        <a:off x="92846" y="92895"/>
        <a:ext cx="1716261" cy="1796698"/>
      </dsp:txXfrm>
    </dsp:sp>
    <dsp:sp modelId="{8261208A-A065-4676-9059-972D3D95F015}">
      <dsp:nvSpPr>
        <dsp:cNvPr id="0" name=""/>
        <dsp:cNvSpPr/>
      </dsp:nvSpPr>
      <dsp:spPr>
        <a:xfrm rot="5400000">
          <a:off x="3663219" y="975731"/>
          <a:ext cx="1585912" cy="4194048"/>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just" defTabSz="889000">
            <a:lnSpc>
              <a:spcPct val="90000"/>
            </a:lnSpc>
            <a:spcBef>
              <a:spcPct val="0"/>
            </a:spcBef>
            <a:spcAft>
              <a:spcPct val="15000"/>
            </a:spcAft>
            <a:buChar char="•"/>
          </a:pPr>
          <a:r>
            <a:rPr lang="en-US" sz="2000" kern="1200">
              <a:latin typeface="Times New Roman" pitchFamily="18" charset="0"/>
              <a:cs typeface="Times New Roman" pitchFamily="18" charset="0"/>
            </a:rPr>
            <a:t>Người bảo vệ quyền và lợi ích hợp pháp của đương sự</a:t>
          </a:r>
        </a:p>
        <a:p>
          <a:pPr marL="228600" lvl="1" indent="-228600" algn="just" defTabSz="889000">
            <a:lnSpc>
              <a:spcPct val="90000"/>
            </a:lnSpc>
            <a:spcBef>
              <a:spcPct val="0"/>
            </a:spcBef>
            <a:spcAft>
              <a:spcPct val="15000"/>
            </a:spcAft>
            <a:buChar char="•"/>
          </a:pPr>
          <a:r>
            <a:rPr lang="en-US" sz="2000" kern="1200">
              <a:latin typeface="Times New Roman" pitchFamily="18" charset="0"/>
              <a:cs typeface="Times New Roman" pitchFamily="18" charset="0"/>
            </a:rPr>
            <a:t>Người làm chứng, người giám định, người phiên dịch, người đại diện</a:t>
          </a:r>
        </a:p>
      </dsp:txBody>
      <dsp:txXfrm rot="-5400000">
        <a:off x="2359151" y="2357217"/>
        <a:ext cx="4116630" cy="1431076"/>
      </dsp:txXfrm>
    </dsp:sp>
    <dsp:sp modelId="{B10C2BB2-8517-4C0D-97CF-2407F107279B}">
      <dsp:nvSpPr>
        <dsp:cNvPr id="0" name=""/>
        <dsp:cNvSpPr/>
      </dsp:nvSpPr>
      <dsp:spPr>
        <a:xfrm>
          <a:off x="0" y="2081559"/>
          <a:ext cx="2359152" cy="198239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a:latin typeface="Times New Roman" pitchFamily="18" charset="0"/>
              <a:cs typeface="Times New Roman" pitchFamily="18" charset="0"/>
            </a:rPr>
            <a:t>Người tham gia tố tụng khác</a:t>
          </a:r>
        </a:p>
      </dsp:txBody>
      <dsp:txXfrm>
        <a:off x="96772" y="2178331"/>
        <a:ext cx="2165608" cy="178884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DCA809-B9BC-448B-A6DD-8685B44AF05B}">
      <dsp:nvSpPr>
        <dsp:cNvPr id="0" name=""/>
        <dsp:cNvSpPr/>
      </dsp:nvSpPr>
      <dsp:spPr>
        <a:xfrm>
          <a:off x="458319" y="808345"/>
          <a:ext cx="1293077" cy="2318545"/>
        </a:xfrm>
        <a:prstGeom prst="rightArrow">
          <a:avLst>
            <a:gd name="adj1" fmla="val 70000"/>
            <a:gd name="adj2" fmla="val 50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7C8185-22F0-41EC-818B-4C0D489F028C}">
      <dsp:nvSpPr>
        <dsp:cNvPr id="0" name=""/>
        <dsp:cNvSpPr/>
      </dsp:nvSpPr>
      <dsp:spPr>
        <a:xfrm>
          <a:off x="65124" y="1428746"/>
          <a:ext cx="1055525" cy="1077745"/>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Khởi kiện</a:t>
          </a:r>
        </a:p>
      </dsp:txBody>
      <dsp:txXfrm>
        <a:off x="219702" y="1586578"/>
        <a:ext cx="746369" cy="762081"/>
      </dsp:txXfrm>
    </dsp:sp>
    <dsp:sp modelId="{49D58250-584A-4625-876A-1AD8940A2251}">
      <dsp:nvSpPr>
        <dsp:cNvPr id="0" name=""/>
        <dsp:cNvSpPr/>
      </dsp:nvSpPr>
      <dsp:spPr>
        <a:xfrm>
          <a:off x="2280174" y="1247163"/>
          <a:ext cx="1023952" cy="1569672"/>
        </a:xfrm>
        <a:prstGeom prst="rightArrow">
          <a:avLst>
            <a:gd name="adj1" fmla="val 70000"/>
            <a:gd name="adj2" fmla="val 50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9EE956-DD9A-4BC2-93B8-C5669E434293}">
      <dsp:nvSpPr>
        <dsp:cNvPr id="0" name=""/>
        <dsp:cNvSpPr/>
      </dsp:nvSpPr>
      <dsp:spPr>
        <a:xfrm>
          <a:off x="1815399" y="1428746"/>
          <a:ext cx="1055525" cy="1077745"/>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Thụ lý vụ án</a:t>
          </a:r>
        </a:p>
      </dsp:txBody>
      <dsp:txXfrm>
        <a:off x="1969977" y="1586578"/>
        <a:ext cx="746369" cy="762081"/>
      </dsp:txXfrm>
    </dsp:sp>
    <dsp:sp modelId="{6166532C-57B1-443E-A107-9CB548B48B6E}">
      <dsp:nvSpPr>
        <dsp:cNvPr id="0" name=""/>
        <dsp:cNvSpPr/>
      </dsp:nvSpPr>
      <dsp:spPr>
        <a:xfrm>
          <a:off x="3895886" y="1247163"/>
          <a:ext cx="1023952" cy="1569672"/>
        </a:xfrm>
        <a:prstGeom prst="rightArrow">
          <a:avLst>
            <a:gd name="adj1" fmla="val 70000"/>
            <a:gd name="adj2" fmla="val 50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87CDA1-7102-4293-A0B3-E8F32B651913}">
      <dsp:nvSpPr>
        <dsp:cNvPr id="0" name=""/>
        <dsp:cNvSpPr/>
      </dsp:nvSpPr>
      <dsp:spPr>
        <a:xfrm>
          <a:off x="3431112" y="1428746"/>
          <a:ext cx="1055525" cy="1077745"/>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Hòa giải</a:t>
          </a:r>
        </a:p>
      </dsp:txBody>
      <dsp:txXfrm>
        <a:off x="3585690" y="1586578"/>
        <a:ext cx="746369" cy="762081"/>
      </dsp:txXfrm>
    </dsp:sp>
    <dsp:sp modelId="{F56F3B97-7406-463D-9C47-B12BFD04DC16}">
      <dsp:nvSpPr>
        <dsp:cNvPr id="0" name=""/>
        <dsp:cNvSpPr/>
      </dsp:nvSpPr>
      <dsp:spPr>
        <a:xfrm>
          <a:off x="5511599" y="1247163"/>
          <a:ext cx="1023952" cy="1569672"/>
        </a:xfrm>
        <a:prstGeom prst="rightArrow">
          <a:avLst>
            <a:gd name="adj1" fmla="val 70000"/>
            <a:gd name="adj2" fmla="val 50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FECD4B-44DA-415C-8355-9AEF2CC57736}">
      <dsp:nvSpPr>
        <dsp:cNvPr id="0" name=""/>
        <dsp:cNvSpPr/>
      </dsp:nvSpPr>
      <dsp:spPr>
        <a:xfrm>
          <a:off x="5046824" y="1428746"/>
          <a:ext cx="1055525" cy="1077745"/>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Xét xử</a:t>
          </a:r>
        </a:p>
      </dsp:txBody>
      <dsp:txXfrm>
        <a:off x="5201402" y="1586578"/>
        <a:ext cx="746369" cy="762081"/>
      </dsp:txXfrm>
    </dsp:sp>
    <dsp:sp modelId="{2F701344-EE3C-4186-866C-BB58A0692FBC}">
      <dsp:nvSpPr>
        <dsp:cNvPr id="0" name=""/>
        <dsp:cNvSpPr/>
      </dsp:nvSpPr>
      <dsp:spPr>
        <a:xfrm>
          <a:off x="7127311" y="1247163"/>
          <a:ext cx="1023952" cy="1569672"/>
        </a:xfrm>
        <a:prstGeom prst="rightArrow">
          <a:avLst>
            <a:gd name="adj1" fmla="val 70000"/>
            <a:gd name="adj2" fmla="val 50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38D7BC-C927-435D-927E-D1B92FAAA252}">
      <dsp:nvSpPr>
        <dsp:cNvPr id="0" name=""/>
        <dsp:cNvSpPr/>
      </dsp:nvSpPr>
      <dsp:spPr>
        <a:xfrm>
          <a:off x="6662536" y="1428746"/>
          <a:ext cx="1055525" cy="1077745"/>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latin typeface="Times New Roman" pitchFamily="18" charset="0"/>
              <a:cs typeface="Times New Roman" pitchFamily="18" charset="0"/>
            </a:rPr>
            <a:t>Thi hành án</a:t>
          </a:r>
        </a:p>
      </dsp:txBody>
      <dsp:txXfrm>
        <a:off x="6817114" y="1586578"/>
        <a:ext cx="746369" cy="76208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A6824C-027D-4B7D-93E7-EE105FE46E18}" type="datetimeFigureOut">
              <a:rPr lang="en-US" smtClean="0"/>
              <a:pPr/>
              <a:t>8/7/2017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DB961-E242-4D60-8490-A60D71FF84C9}" type="slidenum">
              <a:rPr lang="en-US" smtClean="0"/>
              <a:pPr/>
              <a:t>‹#›</a:t>
            </a:fld>
            <a:endParaRPr lang="en-US"/>
          </a:p>
        </p:txBody>
      </p:sp>
    </p:spTree>
    <p:extLst>
      <p:ext uri="{BB962C8B-B14F-4D97-AF65-F5344CB8AC3E}">
        <p14:creationId xmlns:p14="http://schemas.microsoft.com/office/powerpoint/2010/main" val="3792168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1" kern="1200">
                <a:solidFill>
                  <a:schemeClr val="tx1"/>
                </a:solidFill>
                <a:latin typeface="+mn-lt"/>
                <a:ea typeface="+mn-ea"/>
                <a:cs typeface="+mn-cs"/>
              </a:rPr>
              <a:t>Điều 132. Thời hiệu yêu cầu Tòa án tuyên bố giao dịch dân sự vô hiệu</a:t>
            </a:r>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1. Thời hiệu yêu cầu Tòa án tuyên bố giao dịch dân sự vô hiệu quy định tại các Điều 125, 126, 127, 128 và 129 của Bộ luật này là 02 năm, kể từ ngày:</a:t>
            </a:r>
          </a:p>
          <a:p>
            <a:r>
              <a:rPr lang="en-US" sz="1200" kern="1200">
                <a:solidFill>
                  <a:schemeClr val="tx1"/>
                </a:solidFill>
                <a:latin typeface="+mn-lt"/>
                <a:ea typeface="+mn-ea"/>
                <a:cs typeface="+mn-cs"/>
              </a:rPr>
              <a:t>a) Người đại diện của người chưa thành niên, người mất năng lực hành vi dân sự, người có khó khăn trong nhận thức, làm chủ hành vi, người bị hạn chế năng lực hành vi dân sự biết hoặc phải biết người được đại diện tự mình xác lập, thực hiện giao dịch;</a:t>
            </a:r>
          </a:p>
          <a:p>
            <a:r>
              <a:rPr lang="en-US" sz="1200" kern="1200">
                <a:solidFill>
                  <a:schemeClr val="tx1"/>
                </a:solidFill>
                <a:latin typeface="+mn-lt"/>
                <a:ea typeface="+mn-ea"/>
                <a:cs typeface="+mn-cs"/>
              </a:rPr>
              <a:t>b) Người bị nhầm lẫn, bị lừa dối biết hoặc phải biết giao dịch được xác lập do bị nhầm lẫn, do bị lừa dối;</a:t>
            </a:r>
          </a:p>
          <a:p>
            <a:r>
              <a:rPr lang="en-US" sz="1200" kern="1200">
                <a:solidFill>
                  <a:schemeClr val="tx1"/>
                </a:solidFill>
                <a:latin typeface="+mn-lt"/>
                <a:ea typeface="+mn-ea"/>
                <a:cs typeface="+mn-cs"/>
              </a:rPr>
              <a:t>c) Người có hành vi đe dọa, cưỡng ép chấm dứt hành vi đe dọa, cưỡng ép;</a:t>
            </a:r>
          </a:p>
          <a:p>
            <a:r>
              <a:rPr lang="en-US" sz="1200" kern="1200">
                <a:solidFill>
                  <a:schemeClr val="tx1"/>
                </a:solidFill>
                <a:latin typeface="+mn-lt"/>
                <a:ea typeface="+mn-ea"/>
                <a:cs typeface="+mn-cs"/>
              </a:rPr>
              <a:t>d) Người không nhận thức và làm chủ được hành vi của mình xác lập giao dịch;</a:t>
            </a:r>
          </a:p>
          <a:p>
            <a:r>
              <a:rPr lang="en-US" sz="1200" kern="1200">
                <a:solidFill>
                  <a:schemeClr val="tx1"/>
                </a:solidFill>
                <a:latin typeface="+mn-lt"/>
                <a:ea typeface="+mn-ea"/>
                <a:cs typeface="+mn-cs"/>
              </a:rPr>
              <a:t>đ) Giao dịch dân sự được xác lập trong trường hợp giao dịch dân sự không tuân thủ quy định về hình thức.</a:t>
            </a:r>
          </a:p>
          <a:p>
            <a:r>
              <a:rPr lang="en-US" sz="1200" kern="1200">
                <a:solidFill>
                  <a:schemeClr val="tx1"/>
                </a:solidFill>
                <a:latin typeface="+mn-lt"/>
                <a:ea typeface="+mn-ea"/>
                <a:cs typeface="+mn-cs"/>
              </a:rPr>
              <a:t>2. Hết thời hiệu quy định tại khoản 1 Điều này mà không có yêu cầu tuyên bố giao dịch dân sự vô hiệu thì giao dịch dân sự có hiệu lực.</a:t>
            </a:r>
          </a:p>
          <a:p>
            <a:r>
              <a:rPr lang="en-US" sz="1200" kern="1200">
                <a:solidFill>
                  <a:schemeClr val="tx1"/>
                </a:solidFill>
                <a:latin typeface="+mn-lt"/>
                <a:ea typeface="+mn-ea"/>
                <a:cs typeface="+mn-cs"/>
              </a:rPr>
              <a:t>3. Đối với giao dịch dân sự quy định tại Điều 123 và Điều 124 của Bộ luật này thì thời hiệu yêu cầu Tòa án tuyên bố giao dịch dân sự vô hiệu không bị hạn chế.</a:t>
            </a:r>
          </a:p>
          <a:p>
            <a:endParaRPr lang="en-US" sz="1200" b="1" kern="1200">
              <a:solidFill>
                <a:schemeClr val="tx1"/>
              </a:solidFill>
              <a:latin typeface="+mn-lt"/>
              <a:ea typeface="+mn-ea"/>
              <a:cs typeface="+mn-cs"/>
            </a:endParaRPr>
          </a:p>
          <a:p>
            <a:r>
              <a:rPr lang="en-US" sz="1200" b="1" kern="1200">
                <a:solidFill>
                  <a:schemeClr val="tx1"/>
                </a:solidFill>
                <a:latin typeface="+mn-lt"/>
                <a:ea typeface="+mn-ea"/>
                <a:cs typeface="+mn-cs"/>
              </a:rPr>
              <a:t>Điều 155. Không áp dụng thời hiệu khởi kiện</a:t>
            </a:r>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Thời hiệu khởi kiện không áp dụng trong trường hợp sau đây:</a:t>
            </a:r>
          </a:p>
          <a:p>
            <a:r>
              <a:rPr lang="en-US" sz="1200" kern="1200">
                <a:solidFill>
                  <a:schemeClr val="tx1"/>
                </a:solidFill>
                <a:latin typeface="+mn-lt"/>
                <a:ea typeface="+mn-ea"/>
                <a:cs typeface="+mn-cs"/>
              </a:rPr>
              <a:t>1. Yêu cầu bảo vệ quyền nhân thân không gắn với tài sản.</a:t>
            </a:r>
          </a:p>
          <a:p>
            <a:r>
              <a:rPr lang="en-US" sz="1200" kern="1200">
                <a:solidFill>
                  <a:schemeClr val="tx1"/>
                </a:solidFill>
                <a:latin typeface="+mn-lt"/>
                <a:ea typeface="+mn-ea"/>
                <a:cs typeface="+mn-cs"/>
              </a:rPr>
              <a:t>2. Yêu cầu bảo vệ quyền sở hữu, trừ trường hợp Bộ luật này, luật khác có liên quan quy định khác.</a:t>
            </a:r>
          </a:p>
          <a:p>
            <a:r>
              <a:rPr lang="en-US" sz="1200" kern="1200">
                <a:solidFill>
                  <a:schemeClr val="tx1"/>
                </a:solidFill>
                <a:latin typeface="+mn-lt"/>
                <a:ea typeface="+mn-ea"/>
                <a:cs typeface="+mn-cs"/>
              </a:rPr>
              <a:t>3. Tranh chấp về quyền sử dụng đất theo quy định của Luật đất đai.</a:t>
            </a:r>
          </a:p>
          <a:p>
            <a:r>
              <a:rPr lang="en-US" sz="1200" kern="1200">
                <a:solidFill>
                  <a:schemeClr val="tx1"/>
                </a:solidFill>
                <a:latin typeface="+mn-lt"/>
                <a:ea typeface="+mn-ea"/>
                <a:cs typeface="+mn-cs"/>
              </a:rPr>
              <a:t>4. Trường hợp khác do luật quy định.</a:t>
            </a:r>
          </a:p>
          <a:p>
            <a:r>
              <a:rPr lang="en-US" sz="1200" b="1" kern="1200">
                <a:solidFill>
                  <a:schemeClr val="tx1"/>
                </a:solidFill>
                <a:latin typeface="+mn-lt"/>
                <a:ea typeface="+mn-ea"/>
                <a:cs typeface="+mn-cs"/>
              </a:rPr>
              <a:t>Điều 429. Thời hiệu khởi kiện về hợp đồng</a:t>
            </a:r>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Thời hiệu khởi kiện để yêu cầu Tòa án giải quyết tranh chấp hợp đồng là 03 năm, kể từ ngày người có quyền yêu cầu biết hoặc phải biết quyền và lợi ích hợp pháp của mình bị xâm phạm.</a:t>
            </a:r>
          </a:p>
          <a:p>
            <a:r>
              <a:rPr lang="en-US" sz="1200" b="1" kern="1200">
                <a:solidFill>
                  <a:schemeClr val="tx1"/>
                </a:solidFill>
                <a:latin typeface="+mn-lt"/>
                <a:ea typeface="+mn-ea"/>
                <a:cs typeface="+mn-cs"/>
              </a:rPr>
              <a:t>Điều 588. Thời hiệu khởi kiện yêu cầu bồi thường thiệt hại</a:t>
            </a:r>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Thời hiệu khởi kiện yêu cầu bồi thường thiệt hại là 03 năm, kể từ ngày người có quyền yêu cầu biết hoặc phải biết quyền, lợi ích hợp pháp của mình bị xâm phạm.</a:t>
            </a:r>
          </a:p>
          <a:p>
            <a:r>
              <a:rPr lang="en-US" sz="1200" b="1" kern="1200">
                <a:solidFill>
                  <a:schemeClr val="tx1"/>
                </a:solidFill>
                <a:latin typeface="+mn-lt"/>
                <a:ea typeface="+mn-ea"/>
                <a:cs typeface="+mn-cs"/>
              </a:rPr>
              <a:t>Điều 623. Thời hiệu thừa kế</a:t>
            </a:r>
            <a:endParaRPr lang="en-US" sz="1200" kern="1200">
              <a:solidFill>
                <a:schemeClr val="tx1"/>
              </a:solidFill>
              <a:latin typeface="+mn-lt"/>
              <a:ea typeface="+mn-ea"/>
              <a:cs typeface="+mn-cs"/>
            </a:endParaRPr>
          </a:p>
          <a:p>
            <a:r>
              <a:rPr lang="en-US" sz="1200" kern="1200">
                <a:solidFill>
                  <a:schemeClr val="tx1"/>
                </a:solidFill>
                <a:latin typeface="+mn-lt"/>
                <a:ea typeface="+mn-ea"/>
                <a:cs typeface="+mn-cs"/>
              </a:rPr>
              <a:t>1. Thời hiệu để người thừa kế yêu cầu chia di sản là 30 năm đối với bất động sản, 10 năm đối với động sản, kể từ thời điểm mở thừa kế. Hết thời hạn này thì di sản thuộc về người thừa kế đang quản lý di sản đó. Trường hợp không có người thừa kế đang quản lý di sản thì di sản được giải quyết như sau:</a:t>
            </a:r>
          </a:p>
          <a:p>
            <a:r>
              <a:rPr lang="en-US" sz="1200" kern="1200">
                <a:solidFill>
                  <a:schemeClr val="tx1"/>
                </a:solidFill>
                <a:latin typeface="+mn-lt"/>
                <a:ea typeface="+mn-ea"/>
                <a:cs typeface="+mn-cs"/>
              </a:rPr>
              <a:t>a) Di sản thuộc quyền sở hữu của người đang chiếm hữu theo quy định tại Điều 236 của Bộ luật này;</a:t>
            </a:r>
          </a:p>
          <a:p>
            <a:r>
              <a:rPr lang="en-US" sz="1200" kern="1200">
                <a:solidFill>
                  <a:schemeClr val="tx1"/>
                </a:solidFill>
                <a:latin typeface="+mn-lt"/>
                <a:ea typeface="+mn-ea"/>
                <a:cs typeface="+mn-cs"/>
              </a:rPr>
              <a:t>b) Di sản thuộc về Nhà nước, nếu không có người chiếm hữu quy định tại điểm a khoản này.</a:t>
            </a:r>
          </a:p>
          <a:p>
            <a:r>
              <a:rPr lang="en-US" sz="1200" kern="1200">
                <a:solidFill>
                  <a:schemeClr val="tx1"/>
                </a:solidFill>
                <a:latin typeface="+mn-lt"/>
                <a:ea typeface="+mn-ea"/>
                <a:cs typeface="+mn-cs"/>
              </a:rPr>
              <a:t>2. Thời hiệu để người thừa kế yêu cầu xác nhận quyền thừa kế của mình hoặc bác bỏ quyền thừa kế của người khác là 10 năm, kể từ thời điểm mở thừa kế.</a:t>
            </a:r>
          </a:p>
          <a:p>
            <a:r>
              <a:rPr lang="en-US" sz="1200" kern="1200">
                <a:solidFill>
                  <a:schemeClr val="tx1"/>
                </a:solidFill>
                <a:latin typeface="+mn-lt"/>
                <a:ea typeface="+mn-ea"/>
                <a:cs typeface="+mn-cs"/>
              </a:rPr>
              <a:t>3. Thời hiệu yêu cầu người thừa kế thực hiện nghĩa vụ về tài sản của người chết để lại là 03 năm, kể từ thời điểm mở thừa kế.</a:t>
            </a:r>
          </a:p>
          <a:p>
            <a:endParaRPr lang="en-US"/>
          </a:p>
        </p:txBody>
      </p:sp>
      <p:sp>
        <p:nvSpPr>
          <p:cNvPr id="4" name="Slide Number Placeholder 3"/>
          <p:cNvSpPr>
            <a:spLocks noGrp="1"/>
          </p:cNvSpPr>
          <p:nvPr>
            <p:ph type="sldNum" sz="quarter" idx="10"/>
          </p:nvPr>
        </p:nvSpPr>
        <p:spPr/>
        <p:txBody>
          <a:bodyPr/>
          <a:lstStyle/>
          <a:p>
            <a:fld id="{2BFDB961-E242-4D60-8490-A60D71FF84C9}" type="slidenum">
              <a:rPr lang="en-US" smtClean="0"/>
              <a:pPr/>
              <a:t>17</a:t>
            </a:fld>
            <a:endParaRPr lang="en-US"/>
          </a:p>
        </p:txBody>
      </p:sp>
    </p:spTree>
    <p:extLst>
      <p:ext uri="{BB962C8B-B14F-4D97-AF65-F5344CB8AC3E}">
        <p14:creationId xmlns:p14="http://schemas.microsoft.com/office/powerpoint/2010/main" val="2308083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8/7/2017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8/7/2017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8/7/2017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8/7/2017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10.jpeg"/></Relationships>
</file>

<file path=ppt/slides/_rels/slide1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1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4.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Layout" Target="../diagrams/layout1.xml"/><Relationship Id="rId7" Type="http://schemas.openxmlformats.org/officeDocument/2006/relationships/image" Target="../media/image7.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71600"/>
            <a:ext cx="8458200" cy="1222375"/>
          </a:xfrm>
        </p:spPr>
        <p:txBody>
          <a:bodyPr>
            <a:normAutofit/>
          </a:bodyPr>
          <a:lstStyle/>
          <a:p>
            <a:pPr algn="ctr"/>
            <a:r>
              <a:rPr sz="4800" b="1">
                <a:solidFill>
                  <a:srgbClr val="FF0000"/>
                </a:solidFill>
                <a:latin typeface="Times New Roman" pitchFamily="18" charset="0"/>
                <a:cs typeface="Times New Roman" pitchFamily="18" charset="0"/>
              </a:rPr>
              <a:t>PHÁP LUẬT ĐẠI CƯƠNG</a:t>
            </a:r>
            <a:endParaRPr lang="en-US" sz="4800" b="1">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457200" y="3048000"/>
            <a:ext cx="8458200" cy="914400"/>
          </a:xfrm>
        </p:spPr>
        <p:txBody>
          <a:bodyPr/>
          <a:lstStyle/>
          <a:p>
            <a:pPr algn="ctr"/>
            <a:r>
              <a:rPr lang="en-US" err="1">
                <a:solidFill>
                  <a:schemeClr val="tx1"/>
                </a:solidFill>
                <a:latin typeface="Times New Roman" pitchFamily="18" charset="0"/>
                <a:cs typeface="Times New Roman" pitchFamily="18" charset="0"/>
              </a:rPr>
              <a:t>Dành</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cho</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sinh</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viên</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không</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chuyên</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ngành</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Luật</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khối</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ngành</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Khoa</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học</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Tự</a:t>
            </a:r>
            <a:r>
              <a:rPr lang="en-US">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nhiên</a:t>
            </a:r>
            <a:endParaRPr lang="en-US">
              <a:solidFill>
                <a:schemeClr val="tx1"/>
              </a:solidFill>
              <a:latin typeface="Times New Roman" pitchFamily="18" charset="0"/>
              <a:cs typeface="Times New Roman" pitchFamily="18" charset="0"/>
            </a:endParaRPr>
          </a:p>
        </p:txBody>
      </p:sp>
      <p:sp>
        <p:nvSpPr>
          <p:cNvPr id="4" name="TextBox 3"/>
          <p:cNvSpPr txBox="1"/>
          <p:nvPr/>
        </p:nvSpPr>
        <p:spPr>
          <a:xfrm>
            <a:off x="3810000" y="5486400"/>
            <a:ext cx="5334000" cy="646331"/>
          </a:xfrm>
          <a:prstGeom prst="rect">
            <a:avLst/>
          </a:prstGeom>
          <a:noFill/>
        </p:spPr>
        <p:txBody>
          <a:bodyPr wrap="square" rtlCol="0">
            <a:spAutoFit/>
          </a:bodyPr>
          <a:lstStyle/>
          <a:p>
            <a:r>
              <a:rPr lang="en-US" b="1" dirty="0" err="1">
                <a:latin typeface="Times New Roman" pitchFamily="18" charset="0"/>
                <a:cs typeface="Times New Roman" pitchFamily="18" charset="0"/>
              </a:rPr>
              <a:t>Thạc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sĩ</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Ngô</a:t>
            </a:r>
            <a:r>
              <a:rPr lang="en-US" b="1" dirty="0">
                <a:latin typeface="Times New Roman" pitchFamily="18" charset="0"/>
                <a:cs typeface="Times New Roman" pitchFamily="18" charset="0"/>
              </a:rPr>
              <a:t> Minh </a:t>
            </a:r>
            <a:r>
              <a:rPr lang="en-US" b="1" dirty="0" err="1">
                <a:latin typeface="Times New Roman" pitchFamily="18" charset="0"/>
                <a:cs typeface="Times New Roman" pitchFamily="18" charset="0"/>
              </a:rPr>
              <a:t>Tín</a:t>
            </a:r>
            <a:endParaRPr lang="en-US" b="1" dirty="0">
              <a:latin typeface="Times New Roman" pitchFamily="18" charset="0"/>
              <a:cs typeface="Times New Roman" pitchFamily="18" charset="0"/>
            </a:endParaRPr>
          </a:p>
          <a:p>
            <a:r>
              <a:rPr lang="en-US" b="1">
                <a:latin typeface="Times New Roman" pitchFamily="18" charset="0"/>
                <a:cs typeface="Times New Roman" pitchFamily="18" charset="0"/>
              </a:rPr>
              <a:t>Email: nmtin@hcmus.edu.vn</a:t>
            </a:r>
            <a:endParaRPr lang="en-US"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3733800" cy="1143000"/>
          </a:xfrm>
        </p:spPr>
        <p:txBody>
          <a:bodyPr>
            <a:normAutofit/>
          </a:bodyPr>
          <a:lstStyle/>
          <a:p>
            <a:pPr marL="0" lvl="0" indent="0">
              <a:buClrTx/>
              <a:buSzPct val="100000"/>
              <a:buNone/>
            </a:pPr>
            <a:r>
              <a:rPr lang="en-US" sz="2800" b="1">
                <a:latin typeface="Times New Roman" pitchFamily="18" charset="0"/>
                <a:cs typeface="Times New Roman" pitchFamily="18" charset="0"/>
              </a:rPr>
              <a:t>B.Luật Tố tụng Dân sự</a:t>
            </a:r>
          </a:p>
          <a:p>
            <a:pPr marL="0" lvl="0" indent="0" algn="just">
              <a:buNone/>
            </a:pPr>
            <a:r>
              <a:rPr lang="en-US" sz="2800" b="1">
                <a:latin typeface="Times New Roman" pitchFamily="18" charset="0"/>
                <a:cs typeface="Times New Roman" pitchFamily="18" charset="0"/>
              </a:rPr>
              <a:t>I.Khái quát chung</a:t>
            </a:r>
          </a:p>
          <a:p>
            <a:pPr marL="571500" lvl="0" indent="-571500" algn="just">
              <a:buNone/>
            </a:pPr>
            <a:endParaRPr lang="en-US" sz="2800" b="1">
              <a:latin typeface="Times New Roman" pitchFamily="18" charset="0"/>
              <a:cs typeface="Times New Roman" pitchFamily="18" charset="0"/>
            </a:endParaRPr>
          </a:p>
        </p:txBody>
      </p:sp>
      <p:sp>
        <p:nvSpPr>
          <p:cNvPr id="7" name="TextBox 6"/>
          <p:cNvSpPr txBox="1"/>
          <p:nvPr/>
        </p:nvSpPr>
        <p:spPr>
          <a:xfrm>
            <a:off x="914400" y="1519535"/>
            <a:ext cx="6934200" cy="461665"/>
          </a:xfrm>
          <a:prstGeom prst="rect">
            <a:avLst/>
          </a:prstGeom>
          <a:noFill/>
        </p:spPr>
        <p:txBody>
          <a:bodyPr wrap="square" rtlCol="0">
            <a:spAutoFit/>
          </a:bodyPr>
          <a:lstStyle/>
          <a:p>
            <a:pPr algn="just"/>
            <a:r>
              <a:rPr lang="en-US" sz="2400" b="1">
                <a:latin typeface="Times New Roman" pitchFamily="18" charset="0"/>
                <a:cs typeface="Times New Roman" pitchFamily="18" charset="0"/>
              </a:rPr>
              <a:t>Cơ quan tiến hành tố tụng, người tiến hành tố tụng</a:t>
            </a:r>
            <a:endParaRPr lang="en-US" sz="2400">
              <a:latin typeface="Times New Roman" pitchFamily="18" charset="0"/>
              <a:cs typeface="Times New Roman" pitchFamily="18" charset="0"/>
            </a:endParaRPr>
          </a:p>
        </p:txBody>
      </p:sp>
      <p:pic>
        <p:nvPicPr>
          <p:cNvPr id="10" name="Picture 9" descr="4.png"/>
          <p:cNvPicPr>
            <a:picLocks noChangeAspect="1"/>
          </p:cNvPicPr>
          <p:nvPr/>
        </p:nvPicPr>
        <p:blipFill>
          <a:blip r:embed="rId2"/>
          <a:stretch>
            <a:fillRect/>
          </a:stretch>
        </p:blipFill>
        <p:spPr>
          <a:xfrm>
            <a:off x="6553200" y="381001"/>
            <a:ext cx="2286000" cy="838200"/>
          </a:xfrm>
          <a:prstGeom prst="rect">
            <a:avLst/>
          </a:prstGeom>
        </p:spPr>
      </p:pic>
      <p:graphicFrame>
        <p:nvGraphicFramePr>
          <p:cNvPr id="6" name="Diagram 5"/>
          <p:cNvGraphicFramePr/>
          <p:nvPr/>
        </p:nvGraphicFramePr>
        <p:xfrm>
          <a:off x="1143000" y="2057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5.jpg"/>
          <p:cNvPicPr>
            <a:picLocks noChangeAspect="1"/>
          </p:cNvPicPr>
          <p:nvPr/>
        </p:nvPicPr>
        <p:blipFill>
          <a:blip r:embed="rId8"/>
          <a:stretch>
            <a:fillRect/>
          </a:stretch>
        </p:blipFill>
        <p:spPr>
          <a:xfrm>
            <a:off x="7315200" y="2209800"/>
            <a:ext cx="1621727" cy="1600200"/>
          </a:xfrm>
          <a:prstGeom prst="rect">
            <a:avLst/>
          </a:prstGeom>
        </p:spPr>
      </p:pic>
      <p:pic>
        <p:nvPicPr>
          <p:cNvPr id="11" name="Picture 10" descr="6.jpg"/>
          <p:cNvPicPr>
            <a:picLocks noChangeAspect="1"/>
          </p:cNvPicPr>
          <p:nvPr/>
        </p:nvPicPr>
        <p:blipFill>
          <a:blip r:embed="rId9"/>
          <a:stretch>
            <a:fillRect/>
          </a:stretch>
        </p:blipFill>
        <p:spPr>
          <a:xfrm>
            <a:off x="7315200" y="4267200"/>
            <a:ext cx="1676400" cy="1676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3733800" cy="1143000"/>
          </a:xfrm>
        </p:spPr>
        <p:txBody>
          <a:bodyPr>
            <a:normAutofit/>
          </a:bodyPr>
          <a:lstStyle/>
          <a:p>
            <a:pPr marL="0" lvl="0" indent="0">
              <a:buClrTx/>
              <a:buSzPct val="100000"/>
              <a:buNone/>
            </a:pPr>
            <a:r>
              <a:rPr lang="en-US" sz="2800" b="1">
                <a:latin typeface="Times New Roman" pitchFamily="18" charset="0"/>
                <a:cs typeface="Times New Roman" pitchFamily="18" charset="0"/>
              </a:rPr>
              <a:t>B.Luật Tố tụng Dân sự</a:t>
            </a:r>
          </a:p>
          <a:p>
            <a:pPr marL="0" lvl="0" indent="0" algn="just">
              <a:buNone/>
            </a:pPr>
            <a:r>
              <a:rPr lang="en-US" sz="2800">
                <a:latin typeface="Times New Roman" pitchFamily="18" charset="0"/>
                <a:cs typeface="Times New Roman" pitchFamily="18" charset="0"/>
              </a:rPr>
              <a:t>I.Khái quát chung</a:t>
            </a:r>
          </a:p>
          <a:p>
            <a:pPr marL="571500" lvl="0" indent="-571500" algn="just">
              <a:buNone/>
            </a:pPr>
            <a:endParaRPr lang="en-US" sz="2800" b="1">
              <a:latin typeface="Times New Roman" pitchFamily="18" charset="0"/>
              <a:cs typeface="Times New Roman" pitchFamily="18" charset="0"/>
            </a:endParaRPr>
          </a:p>
        </p:txBody>
      </p:sp>
      <p:sp>
        <p:nvSpPr>
          <p:cNvPr id="7" name="TextBox 6"/>
          <p:cNvSpPr txBox="1"/>
          <p:nvPr/>
        </p:nvSpPr>
        <p:spPr>
          <a:xfrm>
            <a:off x="990600" y="1676400"/>
            <a:ext cx="5562600" cy="461665"/>
          </a:xfrm>
          <a:prstGeom prst="rect">
            <a:avLst/>
          </a:prstGeom>
          <a:noFill/>
        </p:spPr>
        <p:txBody>
          <a:bodyPr wrap="square" rtlCol="0">
            <a:spAutoFit/>
          </a:bodyPr>
          <a:lstStyle/>
          <a:p>
            <a:pPr algn="just"/>
            <a:r>
              <a:rPr lang="en-US" sz="2400" b="1">
                <a:latin typeface="Times New Roman" pitchFamily="18" charset="0"/>
                <a:cs typeface="Times New Roman" pitchFamily="18" charset="0"/>
              </a:rPr>
              <a:t>Người tham gia tố tụng</a:t>
            </a:r>
            <a:endParaRPr lang="en-US" sz="2400">
              <a:latin typeface="Times New Roman" pitchFamily="18" charset="0"/>
              <a:cs typeface="Times New Roman" pitchFamily="18" charset="0"/>
            </a:endParaRPr>
          </a:p>
        </p:txBody>
      </p:sp>
      <p:pic>
        <p:nvPicPr>
          <p:cNvPr id="6" name="Picture 5" descr="2.jpg"/>
          <p:cNvPicPr>
            <a:picLocks noChangeAspect="1"/>
          </p:cNvPicPr>
          <p:nvPr/>
        </p:nvPicPr>
        <p:blipFill>
          <a:blip r:embed="rId2"/>
          <a:stretch>
            <a:fillRect/>
          </a:stretch>
        </p:blipFill>
        <p:spPr>
          <a:xfrm>
            <a:off x="6400800" y="381001"/>
            <a:ext cx="2438400" cy="1632076"/>
          </a:xfrm>
          <a:prstGeom prst="rect">
            <a:avLst/>
          </a:prstGeom>
        </p:spPr>
      </p:pic>
      <p:graphicFrame>
        <p:nvGraphicFramePr>
          <p:cNvPr id="8" name="Diagram 7"/>
          <p:cNvGraphicFramePr/>
          <p:nvPr/>
        </p:nvGraphicFramePr>
        <p:xfrm>
          <a:off x="914400" y="2209800"/>
          <a:ext cx="6553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descr="7.jpg"/>
          <p:cNvPicPr>
            <a:picLocks noChangeAspect="1"/>
          </p:cNvPicPr>
          <p:nvPr/>
        </p:nvPicPr>
        <p:blipFill>
          <a:blip r:embed="rId8"/>
          <a:stretch>
            <a:fillRect/>
          </a:stretch>
        </p:blipFill>
        <p:spPr>
          <a:xfrm>
            <a:off x="7543800" y="2133600"/>
            <a:ext cx="1447800" cy="1905000"/>
          </a:xfrm>
          <a:prstGeom prst="rect">
            <a:avLst/>
          </a:prstGeom>
        </p:spPr>
      </p:pic>
      <p:pic>
        <p:nvPicPr>
          <p:cNvPr id="12" name="Picture 11" descr="8.jpg"/>
          <p:cNvPicPr>
            <a:picLocks noChangeAspect="1"/>
          </p:cNvPicPr>
          <p:nvPr/>
        </p:nvPicPr>
        <p:blipFill>
          <a:blip r:embed="rId9"/>
          <a:stretch>
            <a:fillRect/>
          </a:stretch>
        </p:blipFill>
        <p:spPr>
          <a:xfrm>
            <a:off x="7467600" y="4419600"/>
            <a:ext cx="1524000" cy="1752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0"/>
            <a:ext cx="3733800" cy="1143000"/>
          </a:xfrm>
        </p:spPr>
        <p:txBody>
          <a:bodyPr>
            <a:normAutofit/>
          </a:bodyPr>
          <a:lstStyle/>
          <a:p>
            <a:pPr marL="0" lvl="0" indent="0">
              <a:buClrTx/>
              <a:buSzPct val="100000"/>
              <a:buNone/>
            </a:pPr>
            <a:r>
              <a:rPr lang="en-US" sz="2800" b="1">
                <a:latin typeface="Times New Roman" pitchFamily="18" charset="0"/>
                <a:cs typeface="Times New Roman" pitchFamily="18" charset="0"/>
              </a:rPr>
              <a:t>B.Luật Tố tụng Dân sự</a:t>
            </a:r>
          </a:p>
          <a:p>
            <a:pPr marL="0" lvl="0" indent="0" algn="just">
              <a:buNone/>
            </a:pPr>
            <a:r>
              <a:rPr lang="en-US" sz="2800" b="1">
                <a:latin typeface="Times New Roman" pitchFamily="18" charset="0"/>
                <a:cs typeface="Times New Roman" pitchFamily="18" charset="0"/>
              </a:rPr>
              <a:t>I.Khái quát chung</a:t>
            </a:r>
          </a:p>
          <a:p>
            <a:pPr marL="571500" lvl="0" indent="-571500" algn="just">
              <a:buNone/>
            </a:pPr>
            <a:endParaRPr lang="en-US" sz="2800" b="1">
              <a:latin typeface="Times New Roman" pitchFamily="18" charset="0"/>
              <a:cs typeface="Times New Roman" pitchFamily="18" charset="0"/>
            </a:endParaRPr>
          </a:p>
        </p:txBody>
      </p:sp>
      <p:sp>
        <p:nvSpPr>
          <p:cNvPr id="7" name="TextBox 6"/>
          <p:cNvSpPr txBox="1"/>
          <p:nvPr/>
        </p:nvSpPr>
        <p:spPr>
          <a:xfrm>
            <a:off x="914400" y="1295400"/>
            <a:ext cx="7848600" cy="5262979"/>
          </a:xfrm>
          <a:prstGeom prst="rect">
            <a:avLst/>
          </a:prstGeom>
          <a:noFill/>
        </p:spPr>
        <p:txBody>
          <a:bodyPr wrap="square" rtlCol="0">
            <a:spAutoFit/>
          </a:bodyPr>
          <a:lstStyle/>
          <a:p>
            <a:pPr algn="just"/>
            <a:r>
              <a:rPr lang="en-US" sz="2400" b="1" dirty="0" err="1">
                <a:latin typeface="Times New Roman" pitchFamily="18" charset="0"/>
                <a:cs typeface="Times New Roman" pitchFamily="18" charset="0"/>
              </a:rPr>
              <a:t>Chứng</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cứ</a:t>
            </a:r>
            <a:r>
              <a:rPr lang="en-US" sz="2400" b="1" dirty="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a:t>
            </a:r>
            <a:r>
              <a:rPr lang="en-US" sz="2400" dirty="0">
                <a:solidFill>
                  <a:srgbClr val="FF0000"/>
                </a:solidFill>
                <a:latin typeface="Times New Roman" pitchFamily="18" charset="0"/>
                <a:cs typeface="Times New Roman" pitchFamily="18" charset="0"/>
              </a:rPr>
              <a:t>evidences)</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là</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những</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gì</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có</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thật</a:t>
            </a:r>
            <a:r>
              <a:rPr lang="en-US" sz="2400" b="1" dirty="0">
                <a:solidFill>
                  <a:srgbClr val="FF0000"/>
                </a:solidFill>
                <a:latin typeface="Times New Roman" pitchFamily="18" charset="0"/>
                <a:cs typeface="Times New Roman" pitchFamily="18" charset="0"/>
              </a:rPr>
              <a:t>.</a:t>
            </a:r>
          </a:p>
          <a:p>
            <a:r>
              <a:rPr lang="en-US" sz="2400" b="1" i="1" dirty="0" err="1">
                <a:latin typeface="Times New Roman" pitchFamily="18" charset="0"/>
                <a:cs typeface="Times New Roman" pitchFamily="18" charset="0"/>
              </a:rPr>
              <a:t>Điều</a:t>
            </a:r>
            <a:r>
              <a:rPr lang="en-US" sz="2400" b="1" i="1" dirty="0">
                <a:latin typeface="Times New Roman" pitchFamily="18" charset="0"/>
                <a:cs typeface="Times New Roman" pitchFamily="18" charset="0"/>
              </a:rPr>
              <a:t> 94. </a:t>
            </a:r>
            <a:r>
              <a:rPr lang="en-US" sz="2400" b="1" i="1" dirty="0" err="1">
                <a:latin typeface="Times New Roman" pitchFamily="18" charset="0"/>
                <a:cs typeface="Times New Roman" pitchFamily="18" charset="0"/>
              </a:rPr>
              <a:t>Nguồn</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chứng</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cứ</a:t>
            </a:r>
            <a:endParaRPr lang="en-US" sz="2400" i="1" dirty="0">
              <a:latin typeface="Times New Roman" pitchFamily="18" charset="0"/>
              <a:cs typeface="Times New Roman" pitchFamily="18" charset="0"/>
            </a:endParaRPr>
          </a:p>
          <a:p>
            <a:r>
              <a:rPr lang="en-US" sz="2400" i="1" dirty="0" err="1">
                <a:latin typeface="Times New Roman" pitchFamily="18" charset="0"/>
                <a:cs typeface="Times New Roman" pitchFamily="18" charset="0"/>
              </a:rPr>
              <a:t>Chứng</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cứ</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được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thu</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thập</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từ</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các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nguồn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sau</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đây</a:t>
            </a:r>
            <a:r>
              <a:rPr lang="en-US" sz="2400" i="1" dirty="0">
                <a:latin typeface="Times New Roman" pitchFamily="18" charset="0"/>
                <a:cs typeface="Times New Roman" pitchFamily="18" charset="0"/>
              </a:rPr>
              <a:t>:</a:t>
            </a:r>
          </a:p>
          <a:p>
            <a:r>
              <a:rPr lang="en-US" sz="2400" i="1" dirty="0">
                <a:latin typeface="Times New Roman" pitchFamily="18" charset="0"/>
                <a:cs typeface="Times New Roman" pitchFamily="18" charset="0"/>
              </a:rPr>
              <a:t>1. </a:t>
            </a:r>
            <a:r>
              <a:rPr lang="en-US" sz="2400" i="1" dirty="0" err="1">
                <a:latin typeface="Times New Roman" pitchFamily="18" charset="0"/>
                <a:cs typeface="Times New Roman" pitchFamily="18" charset="0"/>
              </a:rPr>
              <a:t>Tài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liệu</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đọc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được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nghe</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được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nhìn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được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dữ</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liệu</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điện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tử</a:t>
            </a:r>
            <a:r>
              <a:rPr lang="en-US" sz="2400" i="1" dirty="0">
                <a:latin typeface="Times New Roman" pitchFamily="18" charset="0"/>
                <a:cs typeface="Times New Roman" pitchFamily="18" charset="0"/>
              </a:rPr>
              <a:t>.</a:t>
            </a:r>
          </a:p>
          <a:p>
            <a:r>
              <a:rPr lang="en-US" sz="2400" i="1" dirty="0">
                <a:latin typeface="Times New Roman" pitchFamily="18" charset="0"/>
                <a:cs typeface="Times New Roman" pitchFamily="18" charset="0"/>
              </a:rPr>
              <a:t>2. </a:t>
            </a:r>
            <a:r>
              <a:rPr lang="en-US" sz="2400" i="1" dirty="0" err="1">
                <a:latin typeface="Times New Roman" pitchFamily="18" charset="0"/>
                <a:cs typeface="Times New Roman" pitchFamily="18" charset="0"/>
              </a:rPr>
              <a:t>Vật</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chứng</a:t>
            </a:r>
            <a:r>
              <a:rPr lang="en-US" sz="2400" i="1" dirty="0">
                <a:latin typeface="Times New Roman" pitchFamily="18" charset="0"/>
                <a:cs typeface="Times New Roman" pitchFamily="18" charset="0"/>
              </a:rPr>
              <a:t>.</a:t>
            </a:r>
          </a:p>
          <a:p>
            <a:r>
              <a:rPr lang="en-US" sz="2400" i="1" dirty="0">
                <a:latin typeface="Times New Roman" pitchFamily="18" charset="0"/>
                <a:cs typeface="Times New Roman" pitchFamily="18" charset="0"/>
              </a:rPr>
              <a:t>3. </a:t>
            </a:r>
            <a:r>
              <a:rPr lang="en-US" sz="2400" i="1" dirty="0" err="1">
                <a:latin typeface="Times New Roman" pitchFamily="18" charset="0"/>
                <a:cs typeface="Times New Roman" pitchFamily="18" charset="0"/>
              </a:rPr>
              <a:t>Lời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khai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của</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đương</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sự</a:t>
            </a:r>
            <a:r>
              <a:rPr lang="en-US" sz="2400" i="1" dirty="0">
                <a:latin typeface="Times New Roman" pitchFamily="18" charset="0"/>
                <a:cs typeface="Times New Roman" pitchFamily="18" charset="0"/>
              </a:rPr>
              <a:t>.</a:t>
            </a:r>
          </a:p>
          <a:p>
            <a:r>
              <a:rPr lang="en-US" sz="2400" i="1" dirty="0">
                <a:latin typeface="Times New Roman" pitchFamily="18" charset="0"/>
                <a:cs typeface="Times New Roman" pitchFamily="18" charset="0"/>
              </a:rPr>
              <a:t>4. </a:t>
            </a:r>
            <a:r>
              <a:rPr lang="en-US" sz="2400" i="1" dirty="0" err="1">
                <a:latin typeface="Times New Roman" pitchFamily="18" charset="0"/>
                <a:cs typeface="Times New Roman" pitchFamily="18" charset="0"/>
              </a:rPr>
              <a:t>Lời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khai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của</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người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làm</a:t>
            </a:r>
            <a:r>
              <a:rPr lang="en-US" sz="2400" i="1" dirty="0">
                <a:latin typeface="Times New Roman" pitchFamily="18" charset="0"/>
                <a:cs typeface="Times New Roman" pitchFamily="18" charset="0"/>
              </a:rPr>
              <a:t> </a:t>
            </a:r>
            <a:r>
              <a:rPr lang="en-US" sz="2400" i="1">
                <a:latin typeface="Times New Roman" pitchFamily="18" charset="0"/>
                <a:cs typeface="Times New Roman" pitchFamily="18" charset="0"/>
              </a:rPr>
              <a:t>chứng</a:t>
            </a:r>
            <a:r>
              <a:rPr lang="en-US" sz="2400" i="1" dirty="0">
                <a:latin typeface="Times New Roman" pitchFamily="18" charset="0"/>
                <a:cs typeface="Times New Roman" pitchFamily="18" charset="0"/>
              </a:rPr>
              <a:t>.</a:t>
            </a:r>
          </a:p>
          <a:p>
            <a:r>
              <a:rPr lang="en-US" sz="2400" i="1" dirty="0">
                <a:latin typeface="Times New Roman" pitchFamily="18" charset="0"/>
                <a:cs typeface="Times New Roman" pitchFamily="18" charset="0"/>
              </a:rPr>
              <a:t>5. </a:t>
            </a:r>
            <a:r>
              <a:rPr lang="en-US" sz="2400" i="1" dirty="0" err="1">
                <a:latin typeface="Times New Roman" pitchFamily="18" charset="0"/>
                <a:cs typeface="Times New Roman" pitchFamily="18" charset="0"/>
              </a:rPr>
              <a:t>Kết</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luận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giám</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định</a:t>
            </a:r>
            <a:r>
              <a:rPr lang="en-US" sz="2400" i="1" dirty="0">
                <a:latin typeface="Times New Roman" pitchFamily="18" charset="0"/>
                <a:cs typeface="Times New Roman" pitchFamily="18" charset="0"/>
              </a:rPr>
              <a:t>.</a:t>
            </a:r>
          </a:p>
          <a:p>
            <a:r>
              <a:rPr lang="en-US" sz="2400" i="1" dirty="0">
                <a:latin typeface="Times New Roman" pitchFamily="18" charset="0"/>
                <a:cs typeface="Times New Roman" pitchFamily="18" charset="0"/>
              </a:rPr>
              <a:t>6. </a:t>
            </a:r>
            <a:r>
              <a:rPr lang="en-US" sz="2400" i="1" dirty="0" err="1">
                <a:latin typeface="Times New Roman" pitchFamily="18" charset="0"/>
                <a:cs typeface="Times New Roman" pitchFamily="18" charset="0"/>
              </a:rPr>
              <a:t>Biên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bản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ghi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kết</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quả</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thẩm</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định</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tại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chỗ</a:t>
            </a:r>
            <a:r>
              <a:rPr lang="en-US" sz="2400" i="1" dirty="0">
                <a:latin typeface="Times New Roman" pitchFamily="18" charset="0"/>
                <a:cs typeface="Times New Roman" pitchFamily="18" charset="0"/>
              </a:rPr>
              <a:t>.</a:t>
            </a:r>
          </a:p>
          <a:p>
            <a:r>
              <a:rPr lang="en-US" sz="2400" i="1" dirty="0">
                <a:latin typeface="Times New Roman" pitchFamily="18" charset="0"/>
                <a:cs typeface="Times New Roman" pitchFamily="18" charset="0"/>
              </a:rPr>
              <a:t>7. </a:t>
            </a:r>
            <a:r>
              <a:rPr lang="en-US" sz="2400" i="1" dirty="0" err="1">
                <a:latin typeface="Times New Roman" pitchFamily="18" charset="0"/>
                <a:cs typeface="Times New Roman" pitchFamily="18" charset="0"/>
              </a:rPr>
              <a:t>Kết</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quả</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định</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giá</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tài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sản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thẩm</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định</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giá</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tài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sản</a:t>
            </a:r>
            <a:r>
              <a:rPr lang="en-US" sz="2400" i="1" dirty="0">
                <a:latin typeface="Times New Roman" pitchFamily="18" charset="0"/>
                <a:cs typeface="Times New Roman" pitchFamily="18" charset="0"/>
              </a:rPr>
              <a:t>.</a:t>
            </a:r>
          </a:p>
          <a:p>
            <a:r>
              <a:rPr lang="en-US" sz="2400" i="1" dirty="0">
                <a:latin typeface="Times New Roman" pitchFamily="18" charset="0"/>
                <a:cs typeface="Times New Roman" pitchFamily="18" charset="0"/>
              </a:rPr>
              <a:t>8. </a:t>
            </a:r>
            <a:r>
              <a:rPr lang="en-US" sz="2400" i="1" dirty="0" err="1">
                <a:latin typeface="Times New Roman" pitchFamily="18" charset="0"/>
                <a:cs typeface="Times New Roman" pitchFamily="18" charset="0"/>
              </a:rPr>
              <a:t>Văn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bản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ghi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nhận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sự</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kiện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hành</a:t>
            </a:r>
            <a:r>
              <a:rPr lang="en-US" sz="2400" i="1" dirty="0">
                <a:latin typeface="Times New Roman" pitchFamily="18" charset="0"/>
                <a:cs typeface="Times New Roman" pitchFamily="18" charset="0"/>
              </a:rPr>
              <a:t> vi </a:t>
            </a:r>
            <a:r>
              <a:rPr lang="en-US" sz="2400" i="1" dirty="0" err="1">
                <a:latin typeface="Times New Roman" pitchFamily="18" charset="0"/>
                <a:cs typeface="Times New Roman" pitchFamily="18" charset="0"/>
              </a:rPr>
              <a:t>pháp</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lý</a:t>
            </a:r>
            <a:r>
              <a:rPr lang="en-US" sz="2400" i="1" dirty="0">
                <a:latin typeface="Times New Roman" pitchFamily="18" charset="0"/>
                <a:cs typeface="Times New Roman" pitchFamily="18" charset="0"/>
              </a:rPr>
              <a:t> do </a:t>
            </a:r>
            <a:r>
              <a:rPr lang="en-US" sz="2400" i="1" dirty="0" err="1">
                <a:latin typeface="Times New Roman" pitchFamily="18" charset="0"/>
                <a:cs typeface="Times New Roman" pitchFamily="18" charset="0"/>
              </a:rPr>
              <a:t>người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có</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chức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năng</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lập</a:t>
            </a:r>
            <a:r>
              <a:rPr lang="en-US" sz="2400" i="1" dirty="0">
                <a:latin typeface="Times New Roman" pitchFamily="18" charset="0"/>
                <a:cs typeface="Times New Roman" pitchFamily="18" charset="0"/>
              </a:rPr>
              <a:t>.</a:t>
            </a:r>
          </a:p>
          <a:p>
            <a:r>
              <a:rPr lang="en-US" sz="2400" i="1" dirty="0">
                <a:latin typeface="Times New Roman" pitchFamily="18" charset="0"/>
                <a:cs typeface="Times New Roman" pitchFamily="18" charset="0"/>
              </a:rPr>
              <a:t>9. </a:t>
            </a:r>
            <a:r>
              <a:rPr lang="en-US" sz="2400" i="1" dirty="0" err="1">
                <a:latin typeface="Times New Roman" pitchFamily="18" charset="0"/>
                <a:cs typeface="Times New Roman" pitchFamily="18" charset="0"/>
              </a:rPr>
              <a:t>Văn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bản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công</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chứng</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chứng</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thực</a:t>
            </a:r>
            <a:r>
              <a:rPr lang="en-US" sz="2400" i="1" dirty="0">
                <a:latin typeface="Times New Roman" pitchFamily="18" charset="0"/>
                <a:cs typeface="Times New Roman" pitchFamily="18" charset="0"/>
              </a:rPr>
              <a:t>.</a:t>
            </a:r>
          </a:p>
          <a:p>
            <a:r>
              <a:rPr lang="en-US" sz="2400" i="1" dirty="0">
                <a:latin typeface="Times New Roman" pitchFamily="18" charset="0"/>
                <a:cs typeface="Times New Roman" pitchFamily="18" charset="0"/>
              </a:rPr>
              <a:t>10. </a:t>
            </a:r>
            <a:r>
              <a:rPr lang="en-US" sz="2400" i="1" dirty="0" err="1">
                <a:latin typeface="Times New Roman" pitchFamily="18" charset="0"/>
                <a:cs typeface="Times New Roman" pitchFamily="18" charset="0"/>
              </a:rPr>
              <a:t>Các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nguồn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khác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mà</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pháp</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luật</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có</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quy</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định</a:t>
            </a:r>
            <a:r>
              <a:rPr lang="en-US" sz="2400" i="1" dirty="0">
                <a:latin typeface="Times New Roman" pitchFamily="18" charset="0"/>
                <a:cs typeface="Times New Roman" pitchFamily="18"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0"/>
            <a:ext cx="3733800" cy="1143000"/>
          </a:xfrm>
        </p:spPr>
        <p:txBody>
          <a:bodyPr>
            <a:normAutofit/>
          </a:bodyPr>
          <a:lstStyle/>
          <a:p>
            <a:pPr marL="0" lvl="0" indent="0">
              <a:buClrTx/>
              <a:buSzPct val="100000"/>
              <a:buNone/>
            </a:pPr>
            <a:r>
              <a:rPr lang="en-US" sz="2800" b="1">
                <a:latin typeface="Times New Roman" pitchFamily="18" charset="0"/>
                <a:cs typeface="Times New Roman" pitchFamily="18" charset="0"/>
              </a:rPr>
              <a:t>B.Luật Tố tụng Dân sự</a:t>
            </a:r>
          </a:p>
          <a:p>
            <a:pPr marL="0" lvl="0" indent="0" algn="just">
              <a:buNone/>
            </a:pPr>
            <a:r>
              <a:rPr lang="en-US" sz="2800" b="1">
                <a:latin typeface="Times New Roman" pitchFamily="18" charset="0"/>
                <a:cs typeface="Times New Roman" pitchFamily="18" charset="0"/>
              </a:rPr>
              <a:t>I.Khái quát chung</a:t>
            </a:r>
          </a:p>
          <a:p>
            <a:pPr marL="571500" lvl="0" indent="-571500" algn="just">
              <a:buNone/>
            </a:pPr>
            <a:endParaRPr lang="en-US" sz="2800" b="1">
              <a:latin typeface="Times New Roman" pitchFamily="18" charset="0"/>
              <a:cs typeface="Times New Roman" pitchFamily="18" charset="0"/>
            </a:endParaRPr>
          </a:p>
        </p:txBody>
      </p:sp>
      <p:sp>
        <p:nvSpPr>
          <p:cNvPr id="7" name="TextBox 6"/>
          <p:cNvSpPr txBox="1"/>
          <p:nvPr/>
        </p:nvSpPr>
        <p:spPr>
          <a:xfrm>
            <a:off x="914400" y="1295400"/>
            <a:ext cx="8001000" cy="5386090"/>
          </a:xfrm>
          <a:prstGeom prst="rect">
            <a:avLst/>
          </a:prstGeom>
          <a:noFill/>
        </p:spPr>
        <p:txBody>
          <a:bodyPr wrap="square" rtlCol="0">
            <a:spAutoFit/>
          </a:bodyPr>
          <a:lstStyle/>
          <a:p>
            <a:pPr algn="just"/>
            <a:r>
              <a:rPr lang="en-US" sz="2400" b="1">
                <a:latin typeface="Times New Roman" pitchFamily="18" charset="0"/>
                <a:cs typeface="Times New Roman" pitchFamily="18" charset="0"/>
              </a:rPr>
              <a:t>Điều 97. Xác minh, thu thập chứng cứ</a:t>
            </a:r>
            <a:endParaRPr lang="en-US" sz="2400">
              <a:latin typeface="Times New Roman" pitchFamily="18" charset="0"/>
              <a:cs typeface="Times New Roman" pitchFamily="18" charset="0"/>
            </a:endParaRPr>
          </a:p>
          <a:p>
            <a:pPr algn="just"/>
            <a:r>
              <a:rPr lang="en-US" sz="2000">
                <a:latin typeface="Times New Roman" pitchFamily="18" charset="0"/>
                <a:cs typeface="Times New Roman" pitchFamily="18" charset="0"/>
              </a:rPr>
              <a:t>1. Cơ quan, tổ chức, cá nhân có quyền </a:t>
            </a:r>
            <a:r>
              <a:rPr lang="en-US" sz="2000" u="sng">
                <a:solidFill>
                  <a:srgbClr val="FF0000"/>
                </a:solidFill>
                <a:latin typeface="Times New Roman" pitchFamily="18" charset="0"/>
                <a:cs typeface="Times New Roman" pitchFamily="18" charset="0"/>
              </a:rPr>
              <a:t>tự mình thu thập tài liệu, chứng cứ bằng những biện pháp sau đây:</a:t>
            </a:r>
          </a:p>
          <a:p>
            <a:pPr algn="just"/>
            <a:r>
              <a:rPr lang="en-US" sz="2000">
                <a:latin typeface="Times New Roman" pitchFamily="18" charset="0"/>
                <a:cs typeface="Times New Roman" pitchFamily="18" charset="0"/>
              </a:rPr>
              <a:t>a) Thu thập tài liệu đọc được, nghe được, nhìn được; thông điệp dữ liệu điện tử;</a:t>
            </a:r>
          </a:p>
          <a:p>
            <a:pPr algn="just"/>
            <a:r>
              <a:rPr lang="en-US" sz="2000">
                <a:latin typeface="Times New Roman" pitchFamily="18" charset="0"/>
                <a:cs typeface="Times New Roman" pitchFamily="18" charset="0"/>
              </a:rPr>
              <a:t>b) Thu thập vật chứng;</a:t>
            </a:r>
          </a:p>
          <a:p>
            <a:pPr algn="just"/>
            <a:r>
              <a:rPr lang="en-US" sz="2000">
                <a:latin typeface="Times New Roman" pitchFamily="18" charset="0"/>
                <a:cs typeface="Times New Roman" pitchFamily="18" charset="0"/>
              </a:rPr>
              <a:t>c) Xác định người làm chứng và lấy xác nhận của người làm chứng;</a:t>
            </a:r>
          </a:p>
          <a:p>
            <a:pPr algn="just"/>
            <a:r>
              <a:rPr lang="en-US" sz="2000">
                <a:latin typeface="Times New Roman" pitchFamily="18" charset="0"/>
                <a:cs typeface="Times New Roman" pitchFamily="18" charset="0"/>
              </a:rPr>
              <a:t>d) Yêu cầu cơ quan, tổ chức, cá nhân cho sao chép hoặc cung cấp những tài liệu có liên quan đến việc giải quyết vụ việc mà cơ quan, tổ chức, cá nhân đó đang lưu giữ, quản lý;</a:t>
            </a:r>
          </a:p>
          <a:p>
            <a:pPr algn="just"/>
            <a:r>
              <a:rPr lang="en-US" sz="2000">
                <a:latin typeface="Times New Roman" pitchFamily="18" charset="0"/>
                <a:cs typeface="Times New Roman" pitchFamily="18" charset="0"/>
              </a:rPr>
              <a:t>đ) Yêu cầu Ủy ban nhân dân cấp xã chứng thực chữ ký của người làm chứng;</a:t>
            </a:r>
          </a:p>
          <a:p>
            <a:pPr algn="just"/>
            <a:r>
              <a:rPr lang="en-US" sz="2000">
                <a:latin typeface="Times New Roman" pitchFamily="18" charset="0"/>
                <a:cs typeface="Times New Roman" pitchFamily="18" charset="0"/>
              </a:rPr>
              <a:t>e) Yêu cầu Tòa án thu thập tài liệu, chứng cứ nếu đương sự không thể thu thập tài liệu, chứng cứ;</a:t>
            </a:r>
          </a:p>
          <a:p>
            <a:pPr algn="just"/>
            <a:r>
              <a:rPr lang="en-US" sz="2000">
                <a:latin typeface="Times New Roman" pitchFamily="18" charset="0"/>
                <a:cs typeface="Times New Roman" pitchFamily="18" charset="0"/>
              </a:rPr>
              <a:t>g) Yêu cầu Tòa án ra quyết định trưng cầu giám định, định giá tài sản;</a:t>
            </a:r>
          </a:p>
          <a:p>
            <a:pPr algn="just"/>
            <a:r>
              <a:rPr lang="en-US" sz="2000">
                <a:latin typeface="Times New Roman" pitchFamily="18" charset="0"/>
                <a:cs typeface="Times New Roman" pitchFamily="18" charset="0"/>
              </a:rPr>
              <a:t>h) Yêu cầu cơ quan, tổ chức, cá nhân thực hiện công việc khác theo quy định của pháp luật.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1000"/>
            <a:ext cx="3733800" cy="1143000"/>
          </a:xfrm>
        </p:spPr>
        <p:txBody>
          <a:bodyPr>
            <a:normAutofit/>
          </a:bodyPr>
          <a:lstStyle/>
          <a:p>
            <a:pPr marL="0" lvl="0" indent="0">
              <a:buClrTx/>
              <a:buSzPct val="100000"/>
              <a:buNone/>
            </a:pPr>
            <a:r>
              <a:rPr lang="en-US" sz="2800" b="1">
                <a:latin typeface="Times New Roman" pitchFamily="18" charset="0"/>
                <a:cs typeface="Times New Roman" pitchFamily="18" charset="0"/>
              </a:rPr>
              <a:t>B.Luật Tố tụng Dân sự</a:t>
            </a:r>
          </a:p>
          <a:p>
            <a:pPr marL="0" lvl="0" indent="0" algn="just">
              <a:buNone/>
            </a:pPr>
            <a:r>
              <a:rPr lang="en-US" sz="2800" b="1">
                <a:latin typeface="Times New Roman" pitchFamily="18" charset="0"/>
                <a:cs typeface="Times New Roman" pitchFamily="18" charset="0"/>
              </a:rPr>
              <a:t>I.Khái quát chung</a:t>
            </a:r>
          </a:p>
          <a:p>
            <a:pPr marL="571500" lvl="0" indent="-571500" algn="just">
              <a:buNone/>
            </a:pPr>
            <a:endParaRPr lang="en-US" sz="2800" b="1">
              <a:latin typeface="Times New Roman" pitchFamily="18" charset="0"/>
              <a:cs typeface="Times New Roman" pitchFamily="18" charset="0"/>
            </a:endParaRPr>
          </a:p>
        </p:txBody>
      </p:sp>
      <p:sp>
        <p:nvSpPr>
          <p:cNvPr id="7" name="TextBox 6"/>
          <p:cNvSpPr txBox="1"/>
          <p:nvPr/>
        </p:nvSpPr>
        <p:spPr>
          <a:xfrm>
            <a:off x="914400" y="1371600"/>
            <a:ext cx="7848600" cy="4832092"/>
          </a:xfrm>
          <a:prstGeom prst="rect">
            <a:avLst/>
          </a:prstGeom>
          <a:noFill/>
        </p:spPr>
        <p:txBody>
          <a:bodyPr wrap="square" rtlCol="0">
            <a:spAutoFit/>
          </a:bodyPr>
          <a:lstStyle/>
          <a:p>
            <a:pPr algn="just"/>
            <a:r>
              <a:rPr lang="en-US" sz="2400" b="1">
                <a:latin typeface="Times New Roman" pitchFamily="18" charset="0"/>
                <a:cs typeface="Times New Roman" pitchFamily="18" charset="0"/>
              </a:rPr>
              <a:t>Các biện pháp khẩn cấp tạm thời (Điều 115 đến Điều 132)</a:t>
            </a:r>
          </a:p>
          <a:p>
            <a:pPr algn="just"/>
            <a:r>
              <a:rPr lang="en-US" sz="2000" b="1">
                <a:latin typeface="Times New Roman" pitchFamily="18" charset="0"/>
                <a:cs typeface="Times New Roman" pitchFamily="18" charset="0"/>
              </a:rPr>
              <a:t>Điều 114. Các biện pháp khẩn cấp tạm thời</a:t>
            </a:r>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1. </a:t>
            </a:r>
            <a:r>
              <a:rPr lang="en-US" sz="2000">
                <a:solidFill>
                  <a:srgbClr val="FF0000"/>
                </a:solidFill>
                <a:latin typeface="Times New Roman" pitchFamily="18" charset="0"/>
                <a:cs typeface="Times New Roman" pitchFamily="18" charset="0"/>
              </a:rPr>
              <a:t>Giao người </a:t>
            </a:r>
            <a:r>
              <a:rPr lang="en-US" sz="2000">
                <a:latin typeface="Times New Roman" pitchFamily="18" charset="0"/>
                <a:cs typeface="Times New Roman" pitchFamily="18" charset="0"/>
              </a:rPr>
              <a:t>chưa thành niên, người mất năng lực hành vi dân sự, người có khó khăn trong nhận thức, làm chủ hành vi cho cá nhân hoặc tổ chức trông nom, nuôi dưỡng, chăm sóc, giáo dục.</a:t>
            </a:r>
          </a:p>
          <a:p>
            <a:pPr algn="just"/>
            <a:r>
              <a:rPr lang="en-US" sz="2000">
                <a:latin typeface="Times New Roman" pitchFamily="18" charset="0"/>
                <a:cs typeface="Times New Roman" pitchFamily="18" charset="0"/>
              </a:rPr>
              <a:t>2. </a:t>
            </a:r>
            <a:r>
              <a:rPr lang="en-US" sz="2000">
                <a:solidFill>
                  <a:srgbClr val="FF0000"/>
                </a:solidFill>
                <a:latin typeface="Times New Roman" pitchFamily="18" charset="0"/>
                <a:cs typeface="Times New Roman" pitchFamily="18" charset="0"/>
              </a:rPr>
              <a:t>Buộc thực hiện trước </a:t>
            </a:r>
            <a:r>
              <a:rPr lang="en-US" sz="2000">
                <a:latin typeface="Times New Roman" pitchFamily="18" charset="0"/>
                <a:cs typeface="Times New Roman" pitchFamily="18" charset="0"/>
              </a:rPr>
              <a:t>một phần nghĩa vụ cấp dưỡng.</a:t>
            </a:r>
          </a:p>
          <a:p>
            <a:pPr algn="just"/>
            <a:r>
              <a:rPr lang="en-US" sz="2000">
                <a:latin typeface="Times New Roman" pitchFamily="18" charset="0"/>
                <a:cs typeface="Times New Roman" pitchFamily="18" charset="0"/>
              </a:rPr>
              <a:t>3. </a:t>
            </a:r>
            <a:r>
              <a:rPr lang="en-US" sz="2000">
                <a:solidFill>
                  <a:srgbClr val="FF0000"/>
                </a:solidFill>
                <a:latin typeface="Times New Roman" pitchFamily="18" charset="0"/>
                <a:cs typeface="Times New Roman" pitchFamily="18" charset="0"/>
              </a:rPr>
              <a:t>Buộc thực hiện trước </a:t>
            </a:r>
            <a:r>
              <a:rPr lang="en-US" sz="2000">
                <a:latin typeface="Times New Roman" pitchFamily="18" charset="0"/>
                <a:cs typeface="Times New Roman" pitchFamily="18" charset="0"/>
              </a:rPr>
              <a:t>một phần nghĩa vụ bồi thường thiệt hại do tính mạng, sức khoẻ bị xâm phạm.</a:t>
            </a:r>
          </a:p>
          <a:p>
            <a:pPr algn="just"/>
            <a:r>
              <a:rPr lang="en-US" sz="2000">
                <a:latin typeface="Times New Roman" pitchFamily="18" charset="0"/>
                <a:cs typeface="Times New Roman" pitchFamily="18" charset="0"/>
              </a:rPr>
              <a:t>4. </a:t>
            </a:r>
            <a:r>
              <a:rPr lang="en-US" sz="2000">
                <a:solidFill>
                  <a:srgbClr val="FF0000"/>
                </a:solidFill>
                <a:latin typeface="Times New Roman" pitchFamily="18" charset="0"/>
                <a:cs typeface="Times New Roman" pitchFamily="18" charset="0"/>
              </a:rPr>
              <a:t>Buộc người sử dụng lao động tạm ứng </a:t>
            </a:r>
            <a:r>
              <a:rPr lang="en-US" sz="2000">
                <a:latin typeface="Times New Roman" pitchFamily="18" charset="0"/>
                <a:cs typeface="Times New Roman" pitchFamily="18" charset="0"/>
              </a:rPr>
              <a:t>tiền lương, tiền bảo hiểm y tế, bảo hiểm xã hội, bảo hiểm thất nghiệp, chi phí cứu chữa tai nạn lao động hoặc bệnh nghề nghiệp, tiền bồi thường, trợ cấp tai nạn lao động hoặc bệnh nghề nghiệp cho người lao động.</a:t>
            </a:r>
          </a:p>
          <a:p>
            <a:pPr algn="just"/>
            <a:r>
              <a:rPr lang="en-US" sz="2000">
                <a:latin typeface="Times New Roman" pitchFamily="18" charset="0"/>
                <a:cs typeface="Times New Roman" pitchFamily="18" charset="0"/>
              </a:rPr>
              <a:t>5. </a:t>
            </a:r>
            <a:r>
              <a:rPr lang="en-US" sz="2000">
                <a:solidFill>
                  <a:srgbClr val="FF0000"/>
                </a:solidFill>
                <a:latin typeface="Times New Roman" pitchFamily="18" charset="0"/>
                <a:cs typeface="Times New Roman" pitchFamily="18" charset="0"/>
              </a:rPr>
              <a:t>Tạm đình chỉ thi hành </a:t>
            </a:r>
            <a:r>
              <a:rPr lang="en-US" sz="2000">
                <a:latin typeface="Times New Roman" pitchFamily="18" charset="0"/>
                <a:cs typeface="Times New Roman" pitchFamily="18" charset="0"/>
              </a:rPr>
              <a:t>quyết định đơn phương chấm dứt hợp đồng lao động, quyết định sa thải người lao động.</a:t>
            </a:r>
          </a:p>
          <a:p>
            <a:pPr algn="just"/>
            <a:endParaRPr lang="en-US" sz="2400" b="1">
              <a:latin typeface="Times New Roman" pitchFamily="18" charset="0"/>
              <a:cs typeface="Times New Roman" pitchFamily="18" charset="0"/>
            </a:endParaRPr>
          </a:p>
        </p:txBody>
      </p:sp>
      <p:pic>
        <p:nvPicPr>
          <p:cNvPr id="4" name="Picture 3" descr="5.png"/>
          <p:cNvPicPr>
            <a:picLocks noChangeAspect="1"/>
          </p:cNvPicPr>
          <p:nvPr/>
        </p:nvPicPr>
        <p:blipFill>
          <a:blip r:embed="rId2" cstate="print"/>
          <a:stretch>
            <a:fillRect/>
          </a:stretch>
        </p:blipFill>
        <p:spPr>
          <a:xfrm>
            <a:off x="6680201" y="381001"/>
            <a:ext cx="2235199" cy="11429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0"/>
            <a:ext cx="3733800" cy="1143000"/>
          </a:xfrm>
        </p:spPr>
        <p:txBody>
          <a:bodyPr>
            <a:normAutofit/>
          </a:bodyPr>
          <a:lstStyle/>
          <a:p>
            <a:pPr marL="0" lvl="0" indent="0">
              <a:buClrTx/>
              <a:buSzPct val="100000"/>
              <a:buNone/>
            </a:pPr>
            <a:r>
              <a:rPr lang="en-US" sz="2800" b="1">
                <a:latin typeface="Times New Roman" pitchFamily="18" charset="0"/>
                <a:cs typeface="Times New Roman" pitchFamily="18" charset="0"/>
              </a:rPr>
              <a:t>B.Luật Tố tụng Dân sự</a:t>
            </a:r>
          </a:p>
          <a:p>
            <a:pPr marL="0" lvl="0" indent="0" algn="just">
              <a:buNone/>
            </a:pPr>
            <a:r>
              <a:rPr lang="en-US" sz="2800" b="1">
                <a:latin typeface="Times New Roman" pitchFamily="18" charset="0"/>
                <a:cs typeface="Times New Roman" pitchFamily="18" charset="0"/>
              </a:rPr>
              <a:t>I.Khái quát chung</a:t>
            </a:r>
          </a:p>
          <a:p>
            <a:pPr marL="571500" lvl="0" indent="-571500" algn="just">
              <a:buNone/>
            </a:pPr>
            <a:endParaRPr lang="en-US" sz="2800" b="1">
              <a:latin typeface="Times New Roman" pitchFamily="18" charset="0"/>
              <a:cs typeface="Times New Roman" pitchFamily="18" charset="0"/>
            </a:endParaRPr>
          </a:p>
        </p:txBody>
      </p:sp>
      <p:sp>
        <p:nvSpPr>
          <p:cNvPr id="7" name="TextBox 6"/>
          <p:cNvSpPr txBox="1"/>
          <p:nvPr/>
        </p:nvSpPr>
        <p:spPr>
          <a:xfrm>
            <a:off x="838200" y="1295400"/>
            <a:ext cx="7848600" cy="5139869"/>
          </a:xfrm>
          <a:prstGeom prst="rect">
            <a:avLst/>
          </a:prstGeom>
          <a:noFill/>
        </p:spPr>
        <p:txBody>
          <a:bodyPr wrap="square" rtlCol="0">
            <a:spAutoFit/>
          </a:bodyPr>
          <a:lstStyle/>
          <a:p>
            <a:pPr algn="just"/>
            <a:r>
              <a:rPr lang="en-US" sz="2400" b="1">
                <a:latin typeface="Times New Roman" pitchFamily="18" charset="0"/>
                <a:cs typeface="Times New Roman" pitchFamily="18" charset="0"/>
              </a:rPr>
              <a:t>Các biện pháp khẩn cấp tạm thời (tt)</a:t>
            </a:r>
          </a:p>
          <a:p>
            <a:pPr algn="just"/>
            <a:r>
              <a:rPr lang="en-US" sz="2400" b="1">
                <a:latin typeface="Times New Roman" pitchFamily="18" charset="0"/>
                <a:cs typeface="Times New Roman" pitchFamily="18" charset="0"/>
              </a:rPr>
              <a:t>Điều 114. Các biện pháp khẩn cấp tạm thời</a:t>
            </a:r>
            <a:endParaRPr lang="en-US" sz="2400">
              <a:latin typeface="Times New Roman" pitchFamily="18" charset="0"/>
              <a:cs typeface="Times New Roman" pitchFamily="18" charset="0"/>
            </a:endParaRPr>
          </a:p>
          <a:p>
            <a:r>
              <a:rPr lang="en-US" sz="2000">
                <a:latin typeface="Times New Roman" pitchFamily="18" charset="0"/>
                <a:cs typeface="Times New Roman" pitchFamily="18" charset="0"/>
              </a:rPr>
              <a:t>6. </a:t>
            </a:r>
            <a:r>
              <a:rPr lang="en-US" sz="2000">
                <a:solidFill>
                  <a:srgbClr val="FF0000"/>
                </a:solidFill>
                <a:latin typeface="Times New Roman" pitchFamily="18" charset="0"/>
                <a:cs typeface="Times New Roman" pitchFamily="18" charset="0"/>
              </a:rPr>
              <a:t>Kê biên tài sản </a:t>
            </a:r>
            <a:r>
              <a:rPr lang="en-US" sz="2000">
                <a:latin typeface="Times New Roman" pitchFamily="18" charset="0"/>
                <a:cs typeface="Times New Roman" pitchFamily="18" charset="0"/>
              </a:rPr>
              <a:t>đang tranh chấp.</a:t>
            </a:r>
          </a:p>
          <a:p>
            <a:r>
              <a:rPr lang="en-US" sz="2000">
                <a:latin typeface="Times New Roman" pitchFamily="18" charset="0"/>
                <a:cs typeface="Times New Roman" pitchFamily="18" charset="0"/>
              </a:rPr>
              <a:t>7. </a:t>
            </a:r>
            <a:r>
              <a:rPr lang="en-US" sz="2000">
                <a:solidFill>
                  <a:srgbClr val="FF0000"/>
                </a:solidFill>
                <a:latin typeface="Times New Roman" pitchFamily="18" charset="0"/>
                <a:cs typeface="Times New Roman" pitchFamily="18" charset="0"/>
              </a:rPr>
              <a:t>Cấm chuyển dịch quyền </a:t>
            </a:r>
            <a:r>
              <a:rPr lang="en-US" sz="2000">
                <a:latin typeface="Times New Roman" pitchFamily="18" charset="0"/>
                <a:cs typeface="Times New Roman" pitchFamily="18" charset="0"/>
              </a:rPr>
              <a:t>về tài sản đối với tài sản đang tranh chấp.</a:t>
            </a:r>
          </a:p>
          <a:p>
            <a:r>
              <a:rPr lang="en-US" sz="2000">
                <a:latin typeface="Times New Roman" pitchFamily="18" charset="0"/>
                <a:cs typeface="Times New Roman" pitchFamily="18" charset="0"/>
              </a:rPr>
              <a:t>8. </a:t>
            </a:r>
            <a:r>
              <a:rPr lang="en-US" sz="2000">
                <a:solidFill>
                  <a:srgbClr val="FF0000"/>
                </a:solidFill>
                <a:latin typeface="Times New Roman" pitchFamily="18" charset="0"/>
                <a:cs typeface="Times New Roman" pitchFamily="18" charset="0"/>
              </a:rPr>
              <a:t>Cấm thay đổi hiện trạng </a:t>
            </a:r>
            <a:r>
              <a:rPr lang="en-US" sz="2000">
                <a:latin typeface="Times New Roman" pitchFamily="18" charset="0"/>
                <a:cs typeface="Times New Roman" pitchFamily="18" charset="0"/>
              </a:rPr>
              <a:t>tài sản đang tranh chấp.</a:t>
            </a:r>
          </a:p>
          <a:p>
            <a:r>
              <a:rPr lang="en-US" sz="2000">
                <a:latin typeface="Times New Roman" pitchFamily="18" charset="0"/>
                <a:cs typeface="Times New Roman" pitchFamily="18" charset="0"/>
              </a:rPr>
              <a:t>9. </a:t>
            </a:r>
            <a:r>
              <a:rPr lang="en-US" sz="2000">
                <a:solidFill>
                  <a:srgbClr val="FF0000"/>
                </a:solidFill>
                <a:latin typeface="Times New Roman" pitchFamily="18" charset="0"/>
                <a:cs typeface="Times New Roman" pitchFamily="18" charset="0"/>
              </a:rPr>
              <a:t>Cho thu hoạch, cho bán </a:t>
            </a:r>
            <a:r>
              <a:rPr lang="en-US" sz="2000">
                <a:latin typeface="Times New Roman" pitchFamily="18" charset="0"/>
                <a:cs typeface="Times New Roman" pitchFamily="18" charset="0"/>
              </a:rPr>
              <a:t>hoa màu hoặc sản phẩm, hàng hóa khác.</a:t>
            </a:r>
          </a:p>
          <a:p>
            <a:r>
              <a:rPr lang="en-US" sz="2000">
                <a:latin typeface="Times New Roman" pitchFamily="18" charset="0"/>
                <a:cs typeface="Times New Roman" pitchFamily="18" charset="0"/>
              </a:rPr>
              <a:t>10</a:t>
            </a:r>
            <a:r>
              <a:rPr lang="en-US" sz="2000">
                <a:solidFill>
                  <a:srgbClr val="FF0000"/>
                </a:solidFill>
                <a:latin typeface="Times New Roman" pitchFamily="18" charset="0"/>
                <a:cs typeface="Times New Roman" pitchFamily="18" charset="0"/>
              </a:rPr>
              <a:t>. Phong tỏa tài khoản tại ngân hàng, tổ chức tín dụng khác, kho bạc nhà nước; phong tỏa tài sản ở nơi gửi giữ.</a:t>
            </a:r>
          </a:p>
          <a:p>
            <a:r>
              <a:rPr lang="en-US" sz="2000">
                <a:latin typeface="Times New Roman" pitchFamily="18" charset="0"/>
                <a:cs typeface="Times New Roman" pitchFamily="18" charset="0"/>
              </a:rPr>
              <a:t>11. </a:t>
            </a:r>
            <a:r>
              <a:rPr lang="en-US" sz="2000">
                <a:solidFill>
                  <a:srgbClr val="FF0000"/>
                </a:solidFill>
                <a:latin typeface="Times New Roman" pitchFamily="18" charset="0"/>
                <a:cs typeface="Times New Roman" pitchFamily="18" charset="0"/>
              </a:rPr>
              <a:t>Phong tỏa tài sản </a:t>
            </a:r>
            <a:r>
              <a:rPr lang="en-US" sz="2000">
                <a:latin typeface="Times New Roman" pitchFamily="18" charset="0"/>
                <a:cs typeface="Times New Roman" pitchFamily="18" charset="0"/>
              </a:rPr>
              <a:t>của người có nghĩa vụ.</a:t>
            </a:r>
          </a:p>
          <a:p>
            <a:r>
              <a:rPr lang="en-US" sz="2000">
                <a:latin typeface="Times New Roman" pitchFamily="18" charset="0"/>
                <a:cs typeface="Times New Roman" pitchFamily="18" charset="0"/>
              </a:rPr>
              <a:t>12. </a:t>
            </a:r>
            <a:r>
              <a:rPr lang="en-US" sz="2000">
                <a:solidFill>
                  <a:srgbClr val="FF0000"/>
                </a:solidFill>
                <a:latin typeface="Times New Roman" pitchFamily="18" charset="0"/>
                <a:cs typeface="Times New Roman" pitchFamily="18" charset="0"/>
              </a:rPr>
              <a:t>Cấm hoặc buộc thực hiện hành vi nhất định.</a:t>
            </a:r>
          </a:p>
          <a:p>
            <a:r>
              <a:rPr lang="en-US" sz="2000">
                <a:latin typeface="Times New Roman" pitchFamily="18" charset="0"/>
                <a:cs typeface="Times New Roman" pitchFamily="18" charset="0"/>
              </a:rPr>
              <a:t>13. </a:t>
            </a:r>
            <a:r>
              <a:rPr lang="en-US" sz="2000">
                <a:solidFill>
                  <a:srgbClr val="FF0000"/>
                </a:solidFill>
                <a:latin typeface="Times New Roman" pitchFamily="18" charset="0"/>
                <a:cs typeface="Times New Roman" pitchFamily="18" charset="0"/>
              </a:rPr>
              <a:t>Cấm xuất cảnh </a:t>
            </a:r>
            <a:r>
              <a:rPr lang="en-US" sz="2000">
                <a:latin typeface="Times New Roman" pitchFamily="18" charset="0"/>
                <a:cs typeface="Times New Roman" pitchFamily="18" charset="0"/>
              </a:rPr>
              <a:t>đối với người có nghĩa vụ.</a:t>
            </a:r>
          </a:p>
          <a:p>
            <a:r>
              <a:rPr lang="en-US" sz="2000">
                <a:latin typeface="Times New Roman" pitchFamily="18" charset="0"/>
                <a:cs typeface="Times New Roman" pitchFamily="18" charset="0"/>
              </a:rPr>
              <a:t>14. </a:t>
            </a:r>
            <a:r>
              <a:rPr lang="en-US" sz="2000">
                <a:solidFill>
                  <a:srgbClr val="FF0000"/>
                </a:solidFill>
                <a:latin typeface="Times New Roman" pitchFamily="18" charset="0"/>
                <a:cs typeface="Times New Roman" pitchFamily="18" charset="0"/>
              </a:rPr>
              <a:t>Cấm tiếp xúc với nạn nhân bạo lực gia đình.</a:t>
            </a:r>
          </a:p>
          <a:p>
            <a:r>
              <a:rPr lang="en-US" sz="2000">
                <a:latin typeface="Times New Roman" pitchFamily="18" charset="0"/>
                <a:cs typeface="Times New Roman" pitchFamily="18" charset="0"/>
              </a:rPr>
              <a:t>15. </a:t>
            </a:r>
            <a:r>
              <a:rPr lang="en-US" sz="2000">
                <a:solidFill>
                  <a:srgbClr val="FF0000"/>
                </a:solidFill>
                <a:latin typeface="Times New Roman" pitchFamily="18" charset="0"/>
                <a:cs typeface="Times New Roman" pitchFamily="18" charset="0"/>
              </a:rPr>
              <a:t>Tạm dừng việc đóng thầu và các hoạt động có liên quan đến việc đấu thầu.</a:t>
            </a:r>
          </a:p>
          <a:p>
            <a:r>
              <a:rPr lang="en-US" sz="2000">
                <a:latin typeface="Times New Roman" pitchFamily="18" charset="0"/>
                <a:cs typeface="Times New Roman" pitchFamily="18" charset="0"/>
              </a:rPr>
              <a:t>16</a:t>
            </a:r>
            <a:r>
              <a:rPr lang="en-US" sz="2000">
                <a:solidFill>
                  <a:srgbClr val="FF0000"/>
                </a:solidFill>
                <a:latin typeface="Times New Roman" pitchFamily="18" charset="0"/>
                <a:cs typeface="Times New Roman" pitchFamily="18" charset="0"/>
              </a:rPr>
              <a:t>. Bắt giữ tàu bay, tàu biển để bảo đảm giải quyết vụ án.</a:t>
            </a:r>
          </a:p>
          <a:p>
            <a:r>
              <a:rPr lang="en-US" sz="2000">
                <a:latin typeface="Times New Roman" pitchFamily="18" charset="0"/>
                <a:cs typeface="Times New Roman" pitchFamily="18" charset="0"/>
              </a:rPr>
              <a:t>17. Các biện pháp khẩn cấp tạm thời khác mà luật có quy định.</a:t>
            </a:r>
          </a:p>
        </p:txBody>
      </p:sp>
      <p:pic>
        <p:nvPicPr>
          <p:cNvPr id="4" name="Picture 3" descr="5.png"/>
          <p:cNvPicPr>
            <a:picLocks noChangeAspect="1"/>
          </p:cNvPicPr>
          <p:nvPr/>
        </p:nvPicPr>
        <p:blipFill>
          <a:blip r:embed="rId2"/>
          <a:stretch>
            <a:fillRect/>
          </a:stretch>
        </p:blipFill>
        <p:spPr>
          <a:xfrm>
            <a:off x="6172200" y="381000"/>
            <a:ext cx="2793997" cy="1676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3733800" cy="1143000"/>
          </a:xfrm>
        </p:spPr>
        <p:txBody>
          <a:bodyPr>
            <a:normAutofit/>
          </a:bodyPr>
          <a:lstStyle/>
          <a:p>
            <a:pPr marL="0" lvl="0" indent="0">
              <a:buClrTx/>
              <a:buSzPct val="100000"/>
              <a:buNone/>
            </a:pPr>
            <a:r>
              <a:rPr lang="en-US" sz="2800" b="1">
                <a:latin typeface="Times New Roman" pitchFamily="18" charset="0"/>
                <a:cs typeface="Times New Roman" pitchFamily="18" charset="0"/>
              </a:rPr>
              <a:t>B.Luật Tố tụng Dân sự</a:t>
            </a:r>
          </a:p>
          <a:p>
            <a:pPr marL="0" lvl="0" indent="0" algn="just">
              <a:buNone/>
            </a:pPr>
            <a:r>
              <a:rPr lang="en-US" sz="2800" b="1">
                <a:latin typeface="Times New Roman" pitchFamily="18" charset="0"/>
                <a:cs typeface="Times New Roman" pitchFamily="18" charset="0"/>
              </a:rPr>
              <a:t>I.Khái quát chung</a:t>
            </a:r>
          </a:p>
          <a:p>
            <a:pPr marL="571500" lvl="0" indent="-571500" algn="just">
              <a:buNone/>
            </a:pPr>
            <a:endParaRPr lang="en-US" sz="2800" b="1">
              <a:latin typeface="Times New Roman" pitchFamily="18" charset="0"/>
              <a:cs typeface="Times New Roman" pitchFamily="18" charset="0"/>
            </a:endParaRPr>
          </a:p>
        </p:txBody>
      </p:sp>
      <p:sp>
        <p:nvSpPr>
          <p:cNvPr id="7" name="TextBox 6"/>
          <p:cNvSpPr txBox="1"/>
          <p:nvPr/>
        </p:nvSpPr>
        <p:spPr>
          <a:xfrm>
            <a:off x="990600" y="1600200"/>
            <a:ext cx="7696200" cy="5016758"/>
          </a:xfrm>
          <a:prstGeom prst="rect">
            <a:avLst/>
          </a:prstGeom>
          <a:noFill/>
        </p:spPr>
        <p:txBody>
          <a:bodyPr wrap="square" rtlCol="0">
            <a:spAutoFit/>
          </a:bodyPr>
          <a:lstStyle/>
          <a:p>
            <a:pPr algn="just"/>
            <a:r>
              <a:rPr lang="en-US" sz="2400" b="1">
                <a:latin typeface="Times New Roman" pitchFamily="18" charset="0"/>
                <a:cs typeface="Times New Roman" pitchFamily="18" charset="0"/>
              </a:rPr>
              <a:t>Án phí, lệ phí:</a:t>
            </a:r>
          </a:p>
          <a:p>
            <a:pPr algn="just"/>
            <a:r>
              <a:rPr lang="en-US" sz="2200" b="1" i="1">
                <a:latin typeface="Times New Roman" pitchFamily="18" charset="0"/>
                <a:cs typeface="Times New Roman" pitchFamily="18" charset="0"/>
              </a:rPr>
              <a:t>Điều 143. Tiền tạm ứng án phí, tiền tạm ứng lệ phí; án phí, lệ phí</a:t>
            </a:r>
            <a:endParaRPr lang="en-US" sz="2200" i="1">
              <a:latin typeface="Times New Roman" pitchFamily="18" charset="0"/>
              <a:cs typeface="Times New Roman" pitchFamily="18" charset="0"/>
            </a:endParaRPr>
          </a:p>
          <a:p>
            <a:pPr algn="just"/>
            <a:r>
              <a:rPr lang="en-US" sz="2200" i="1">
                <a:latin typeface="Times New Roman" pitchFamily="18" charset="0"/>
                <a:cs typeface="Times New Roman" pitchFamily="18" charset="0"/>
              </a:rPr>
              <a:t>1. </a:t>
            </a:r>
            <a:r>
              <a:rPr lang="en-US" sz="2200" i="1">
                <a:solidFill>
                  <a:srgbClr val="FF0000"/>
                </a:solidFill>
                <a:latin typeface="Times New Roman" pitchFamily="18" charset="0"/>
                <a:cs typeface="Times New Roman" pitchFamily="18" charset="0"/>
              </a:rPr>
              <a:t>Tiền tạm ứng án phí </a:t>
            </a:r>
            <a:r>
              <a:rPr lang="en-US" sz="2200" i="1">
                <a:latin typeface="Times New Roman" pitchFamily="18" charset="0"/>
                <a:cs typeface="Times New Roman" pitchFamily="18" charset="0"/>
              </a:rPr>
              <a:t>bao gồm tiền tạm ứng án phí sơ thẩm và tiền tạm ứng án phí phúc thẩm.</a:t>
            </a:r>
          </a:p>
          <a:p>
            <a:pPr algn="just"/>
            <a:r>
              <a:rPr lang="en-US" sz="2200" i="1">
                <a:latin typeface="Times New Roman" pitchFamily="18" charset="0"/>
                <a:cs typeface="Times New Roman" pitchFamily="18" charset="0"/>
              </a:rPr>
              <a:t>2. </a:t>
            </a:r>
            <a:r>
              <a:rPr lang="en-US" sz="2200" i="1">
                <a:solidFill>
                  <a:srgbClr val="FF0000"/>
                </a:solidFill>
                <a:latin typeface="Times New Roman" pitchFamily="18" charset="0"/>
                <a:cs typeface="Times New Roman" pitchFamily="18" charset="0"/>
              </a:rPr>
              <a:t>Án phí </a:t>
            </a:r>
            <a:r>
              <a:rPr lang="en-US" sz="2200" i="1">
                <a:latin typeface="Times New Roman" pitchFamily="18" charset="0"/>
                <a:cs typeface="Times New Roman" pitchFamily="18" charset="0"/>
              </a:rPr>
              <a:t>bao gồm án phí sơ thẩm và án phí phúc thẩm.</a:t>
            </a:r>
          </a:p>
          <a:p>
            <a:pPr algn="just"/>
            <a:r>
              <a:rPr lang="en-US" sz="2200" i="1">
                <a:latin typeface="Times New Roman" pitchFamily="18" charset="0"/>
                <a:cs typeface="Times New Roman" pitchFamily="18" charset="0"/>
              </a:rPr>
              <a:t>3. </a:t>
            </a:r>
            <a:r>
              <a:rPr lang="en-US" sz="2200" i="1">
                <a:solidFill>
                  <a:srgbClr val="FF0000"/>
                </a:solidFill>
                <a:latin typeface="Times New Roman" pitchFamily="18" charset="0"/>
                <a:cs typeface="Times New Roman" pitchFamily="18" charset="0"/>
              </a:rPr>
              <a:t>Tiền tạm ứng lệ phí </a:t>
            </a:r>
            <a:r>
              <a:rPr lang="en-US" sz="2200" i="1">
                <a:latin typeface="Times New Roman" pitchFamily="18" charset="0"/>
                <a:cs typeface="Times New Roman" pitchFamily="18" charset="0"/>
              </a:rPr>
              <a:t>giải quyết việc dân sự bao gồm tiền tạm ứng lệ phí sơ thẩm và tiền tạm ứng lệ phí phúc thẩm.</a:t>
            </a:r>
          </a:p>
          <a:p>
            <a:pPr algn="just"/>
            <a:r>
              <a:rPr lang="en-US" sz="2200" i="1">
                <a:latin typeface="Times New Roman" pitchFamily="18" charset="0"/>
                <a:cs typeface="Times New Roman" pitchFamily="18" charset="0"/>
              </a:rPr>
              <a:t>4. </a:t>
            </a:r>
            <a:r>
              <a:rPr lang="en-US" sz="2200" i="1">
                <a:solidFill>
                  <a:srgbClr val="FF0000"/>
                </a:solidFill>
                <a:latin typeface="Times New Roman" pitchFamily="18" charset="0"/>
                <a:cs typeface="Times New Roman" pitchFamily="18" charset="0"/>
              </a:rPr>
              <a:t>Lệ phí </a:t>
            </a:r>
            <a:r>
              <a:rPr lang="en-US" sz="2200" i="1">
                <a:latin typeface="Times New Roman" pitchFamily="18" charset="0"/>
                <a:cs typeface="Times New Roman" pitchFamily="18" charset="0"/>
              </a:rPr>
              <a:t>bao gồm lệ phí cấp bản sao bản án, quyết định và các giấy tờ khác của Tòa án, lệ phí nộp đơn yêu cầu Tòa án giải quyết việc dân sự, lệ phí giải quyết việc dân sự và các khoản lệ phí khác mà luật có quy định.</a:t>
            </a:r>
          </a:p>
          <a:p>
            <a:pPr algn="just"/>
            <a:r>
              <a:rPr lang="en-US" b="1" i="1" u="sng">
                <a:latin typeface="Times New Roman" pitchFamily="18" charset="0"/>
                <a:cs typeface="Times New Roman" pitchFamily="18" charset="0"/>
              </a:rPr>
              <a:t>Cơ sở pháp lý: </a:t>
            </a:r>
          </a:p>
          <a:p>
            <a:pPr algn="just"/>
            <a:r>
              <a:rPr lang="en-US" b="1" i="1">
                <a:latin typeface="Times New Roman" pitchFamily="18" charset="0"/>
                <a:cs typeface="Times New Roman" pitchFamily="18" charset="0"/>
              </a:rPr>
              <a:t>Luật phí và lệ phí năm 2015</a:t>
            </a:r>
          </a:p>
          <a:p>
            <a:pPr algn="just"/>
            <a:r>
              <a:rPr lang="en-US" b="1" i="1">
                <a:latin typeface="Times New Roman" pitchFamily="18" charset="0"/>
                <a:cs typeface="Times New Roman" pitchFamily="18" charset="0"/>
              </a:rPr>
              <a:t>Nghị quyết 362/2016/UBTVQH ngày 21/12/2016</a:t>
            </a:r>
          </a:p>
        </p:txBody>
      </p:sp>
      <p:pic>
        <p:nvPicPr>
          <p:cNvPr id="4" name="Picture 3" descr="9.jpg"/>
          <p:cNvPicPr>
            <a:picLocks noChangeAspect="1"/>
          </p:cNvPicPr>
          <p:nvPr/>
        </p:nvPicPr>
        <p:blipFill>
          <a:blip r:embed="rId2"/>
          <a:stretch>
            <a:fillRect/>
          </a:stretch>
        </p:blipFill>
        <p:spPr>
          <a:xfrm>
            <a:off x="6019800" y="457201"/>
            <a:ext cx="2838450" cy="1219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3733800" cy="1143000"/>
          </a:xfrm>
        </p:spPr>
        <p:txBody>
          <a:bodyPr>
            <a:normAutofit/>
          </a:bodyPr>
          <a:lstStyle/>
          <a:p>
            <a:pPr marL="0" lvl="0" indent="0">
              <a:buClrTx/>
              <a:buSzPct val="100000"/>
              <a:buNone/>
            </a:pPr>
            <a:r>
              <a:rPr lang="en-US" sz="2800" b="1">
                <a:latin typeface="Times New Roman" pitchFamily="18" charset="0"/>
                <a:cs typeface="Times New Roman" pitchFamily="18" charset="0"/>
              </a:rPr>
              <a:t>B.Luật Tố tụng Dân sự</a:t>
            </a:r>
          </a:p>
          <a:p>
            <a:pPr marL="0" lvl="0" indent="0" algn="just">
              <a:buNone/>
            </a:pPr>
            <a:r>
              <a:rPr lang="en-US" sz="2800" b="1">
                <a:latin typeface="Times New Roman" pitchFamily="18" charset="0"/>
                <a:cs typeface="Times New Roman" pitchFamily="18" charset="0"/>
              </a:rPr>
              <a:t>I.Khái quát chung</a:t>
            </a:r>
          </a:p>
          <a:p>
            <a:pPr marL="571500" lvl="0" indent="-571500" algn="just">
              <a:buNone/>
            </a:pPr>
            <a:endParaRPr lang="en-US" sz="2800" b="1">
              <a:latin typeface="Times New Roman" pitchFamily="18" charset="0"/>
              <a:cs typeface="Times New Roman" pitchFamily="18" charset="0"/>
            </a:endParaRPr>
          </a:p>
        </p:txBody>
      </p:sp>
      <p:sp>
        <p:nvSpPr>
          <p:cNvPr id="7" name="TextBox 6"/>
          <p:cNvSpPr txBox="1"/>
          <p:nvPr/>
        </p:nvSpPr>
        <p:spPr>
          <a:xfrm>
            <a:off x="990600" y="1828800"/>
            <a:ext cx="7696200" cy="4062651"/>
          </a:xfrm>
          <a:prstGeom prst="rect">
            <a:avLst/>
          </a:prstGeom>
          <a:noFill/>
        </p:spPr>
        <p:txBody>
          <a:bodyPr wrap="square" rtlCol="0">
            <a:spAutoFit/>
          </a:bodyPr>
          <a:lstStyle/>
          <a:p>
            <a:pPr algn="just"/>
            <a:r>
              <a:rPr lang="en-US" sz="2400" b="1">
                <a:latin typeface="Times New Roman" pitchFamily="18" charset="0"/>
                <a:cs typeface="Times New Roman" pitchFamily="18" charset="0"/>
              </a:rPr>
              <a:t>Thời hạn hiệu khởi kiện, thời hiệu yêu cầu</a:t>
            </a:r>
          </a:p>
          <a:p>
            <a:pPr algn="just"/>
            <a:r>
              <a:rPr lang="en-US" i="1">
                <a:solidFill>
                  <a:srgbClr val="FF0000"/>
                </a:solidFill>
                <a:latin typeface="Times New Roman" pitchFamily="18" charset="0"/>
                <a:cs typeface="Times New Roman" pitchFamily="18" charset="0"/>
              </a:rPr>
              <a:t>(The statute of limitations for lawsuits, the statute of limitations for requests)</a:t>
            </a:r>
          </a:p>
          <a:p>
            <a:pPr algn="just"/>
            <a:r>
              <a:rPr lang="en-US" sz="2400" i="1">
                <a:latin typeface="Times New Roman" pitchFamily="18" charset="0"/>
                <a:cs typeface="Times New Roman" pitchFamily="18" charset="0"/>
              </a:rPr>
              <a:t>“Thời hiệu khởi kiện là thời hạn mà chủ thể được quyền khởi kiện để yêu cầu Tòa án giải quyết vụ án dân sự bảo vệ quyền và lợi ích hợp pháp bị xâm phạm; nếu thời hạn đó kết thúc thì mất quyền khởi kiện.” Khoản 3, Điều 150, BLDS 2015</a:t>
            </a:r>
          </a:p>
          <a:p>
            <a:pPr algn="just"/>
            <a:endParaRPr lang="en-US" sz="2400" b="1">
              <a:latin typeface="Times New Roman" pitchFamily="18" charset="0"/>
              <a:cs typeface="Times New Roman" pitchFamily="18" charset="0"/>
            </a:endParaRPr>
          </a:p>
          <a:p>
            <a:pPr algn="just"/>
            <a:r>
              <a:rPr lang="en-US" sz="2400" b="1">
                <a:latin typeface="Times New Roman" pitchFamily="18" charset="0"/>
                <a:cs typeface="Times New Roman" pitchFamily="18" charset="0"/>
              </a:rPr>
              <a:t>Điều 184. Thời hiệu khởi kiện, thời hiệu yêu cầu giải quyết việc dân sự</a:t>
            </a:r>
            <a:endParaRPr lang="en-US" sz="2400">
              <a:latin typeface="Times New Roman" pitchFamily="18" charset="0"/>
              <a:cs typeface="Times New Roman" pitchFamily="18" charset="0"/>
            </a:endParaRPr>
          </a:p>
          <a:p>
            <a:pPr algn="just"/>
            <a:r>
              <a:rPr lang="en-US" sz="2400">
                <a:latin typeface="Times New Roman" pitchFamily="18" charset="0"/>
                <a:cs typeface="Times New Roman" pitchFamily="18" charset="0"/>
              </a:rPr>
              <a:t>1. Thời hiệu khởi kiện, thời hiệu yêu cầu giải quyết việc dân sự được thực hiện theo quy định của Bộ luật dân sự.</a:t>
            </a:r>
          </a:p>
        </p:txBody>
      </p:sp>
      <p:pic>
        <p:nvPicPr>
          <p:cNvPr id="5" name="Picture 4" descr="10.jpg"/>
          <p:cNvPicPr>
            <a:picLocks noChangeAspect="1"/>
          </p:cNvPicPr>
          <p:nvPr/>
        </p:nvPicPr>
        <p:blipFill>
          <a:blip r:embed="rId3"/>
          <a:stretch>
            <a:fillRect/>
          </a:stretch>
        </p:blipFill>
        <p:spPr>
          <a:xfrm>
            <a:off x="6629400" y="409575"/>
            <a:ext cx="2209800" cy="16478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4724400" cy="1447800"/>
          </a:xfrm>
        </p:spPr>
        <p:txBody>
          <a:bodyPr>
            <a:normAutofit lnSpcReduction="10000"/>
          </a:bodyPr>
          <a:lstStyle/>
          <a:p>
            <a:pPr marL="0" lvl="0" indent="0">
              <a:buClrTx/>
              <a:buSzPct val="100000"/>
              <a:buNone/>
            </a:pPr>
            <a:r>
              <a:rPr lang="en-US" sz="2800" b="1">
                <a:latin typeface="Times New Roman" pitchFamily="18" charset="0"/>
                <a:cs typeface="Times New Roman" pitchFamily="18" charset="0"/>
              </a:rPr>
              <a:t>B.Luật Tố tụng Dân sự</a:t>
            </a:r>
          </a:p>
          <a:p>
            <a:pPr marL="0" lvl="0" indent="0" algn="just">
              <a:buNone/>
            </a:pPr>
            <a:r>
              <a:rPr lang="en-US" sz="2800" b="1">
                <a:latin typeface="Times New Roman" pitchFamily="18" charset="0"/>
                <a:cs typeface="Times New Roman" pitchFamily="18" charset="0"/>
              </a:rPr>
              <a:t>II. Thủ tục tố tụng dân sự</a:t>
            </a:r>
          </a:p>
          <a:p>
            <a:pPr marL="0" lvl="0" indent="0" algn="just">
              <a:buNone/>
            </a:pPr>
            <a:r>
              <a:rPr lang="en-US" sz="2800" b="1">
                <a:latin typeface="Times New Roman" pitchFamily="18" charset="0"/>
                <a:cs typeface="Times New Roman" pitchFamily="18" charset="0"/>
              </a:rPr>
              <a:t>Thủ tục giải quyết VỤ ÁN DS</a:t>
            </a:r>
          </a:p>
          <a:p>
            <a:pPr marL="0" lvl="0" indent="0" algn="just">
              <a:buNone/>
            </a:pPr>
            <a:endParaRPr lang="en-US" sz="2800">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p:txBody>
      </p:sp>
      <p:graphicFrame>
        <p:nvGraphicFramePr>
          <p:cNvPr id="5" name="Diagram 4"/>
          <p:cNvGraphicFramePr/>
          <p:nvPr/>
        </p:nvGraphicFramePr>
        <p:xfrm>
          <a:off x="838200" y="1752600"/>
          <a:ext cx="8153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5715000" y="47244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itchFamily="18" charset="0"/>
                <a:cs typeface="Times New Roman" pitchFamily="18" charset="0"/>
              </a:rPr>
              <a:t>Sơ thẩm</a:t>
            </a:r>
          </a:p>
        </p:txBody>
      </p:sp>
      <p:sp>
        <p:nvSpPr>
          <p:cNvPr id="8" name="Rectangle 7"/>
          <p:cNvSpPr/>
          <p:nvPr/>
        </p:nvSpPr>
        <p:spPr>
          <a:xfrm>
            <a:off x="5715000" y="5638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itchFamily="18" charset="0"/>
                <a:cs typeface="Times New Roman" pitchFamily="18" charset="0"/>
              </a:rPr>
              <a:t>Phúc thẩm</a:t>
            </a:r>
          </a:p>
        </p:txBody>
      </p:sp>
      <p:sp>
        <p:nvSpPr>
          <p:cNvPr id="9" name="Down Arrow 8"/>
          <p:cNvSpPr/>
          <p:nvPr/>
        </p:nvSpPr>
        <p:spPr>
          <a:xfrm>
            <a:off x="6248400" y="5257800"/>
            <a:ext cx="4572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86400" y="2133600"/>
            <a:ext cx="2514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Times New Roman" pitchFamily="18" charset="0"/>
                <a:cs typeface="Times New Roman" pitchFamily="18" charset="0"/>
              </a:rPr>
              <a:t>Xem xét lại Bản án, Quyết định</a:t>
            </a:r>
          </a:p>
        </p:txBody>
      </p:sp>
      <p:sp>
        <p:nvSpPr>
          <p:cNvPr id="11" name="Rectangle 10"/>
          <p:cNvSpPr/>
          <p:nvPr/>
        </p:nvSpPr>
        <p:spPr>
          <a:xfrm>
            <a:off x="4038600" y="4800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Times New Roman" pitchFamily="18" charset="0"/>
                <a:cs typeface="Times New Roman" pitchFamily="18" charset="0"/>
              </a:rPr>
              <a:t>Hòa giải thành</a:t>
            </a:r>
          </a:p>
        </p:txBody>
      </p:sp>
      <p:sp>
        <p:nvSpPr>
          <p:cNvPr id="12" name="Down Arrow 11"/>
          <p:cNvSpPr/>
          <p:nvPr/>
        </p:nvSpPr>
        <p:spPr>
          <a:xfrm>
            <a:off x="4495800" y="4343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581400" y="5638800"/>
            <a:ext cx="1981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Times New Roman" pitchFamily="18" charset="0"/>
                <a:cs typeface="Times New Roman" pitchFamily="18" charset="0"/>
              </a:rPr>
              <a:t>Quyết định công nhận hòa giải thành</a:t>
            </a:r>
          </a:p>
        </p:txBody>
      </p:sp>
      <p:sp>
        <p:nvSpPr>
          <p:cNvPr id="14" name="Down Arrow 13"/>
          <p:cNvSpPr/>
          <p:nvPr/>
        </p:nvSpPr>
        <p:spPr>
          <a:xfrm>
            <a:off x="6248400" y="43434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4572000" y="5334000"/>
            <a:ext cx="3810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4.png"/>
          <p:cNvPicPr>
            <a:picLocks noChangeAspect="1"/>
          </p:cNvPicPr>
          <p:nvPr/>
        </p:nvPicPr>
        <p:blipFill>
          <a:blip r:embed="rId7"/>
          <a:stretch>
            <a:fillRect/>
          </a:stretch>
        </p:blipFill>
        <p:spPr>
          <a:xfrm>
            <a:off x="6553200" y="381000"/>
            <a:ext cx="2286000" cy="16287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5181600" cy="3962400"/>
          </a:xfrm>
        </p:spPr>
        <p:txBody>
          <a:bodyPr>
            <a:normAutofit/>
          </a:bodyPr>
          <a:lstStyle/>
          <a:p>
            <a:pPr marL="0" lvl="0" indent="0">
              <a:buClrTx/>
              <a:buSzPct val="100000"/>
              <a:buNone/>
            </a:pPr>
            <a:r>
              <a:rPr lang="en-US" sz="2800" b="1">
                <a:latin typeface="Times New Roman" pitchFamily="18" charset="0"/>
                <a:cs typeface="Times New Roman" pitchFamily="18" charset="0"/>
              </a:rPr>
              <a:t>B.Luật Tố tụng Dân sự</a:t>
            </a:r>
          </a:p>
          <a:p>
            <a:pPr marL="0" lvl="0" indent="0" algn="just">
              <a:buNone/>
            </a:pPr>
            <a:r>
              <a:rPr lang="en-US" sz="2800" b="1">
                <a:latin typeface="Times New Roman" pitchFamily="18" charset="0"/>
                <a:cs typeface="Times New Roman" pitchFamily="18" charset="0"/>
              </a:rPr>
              <a:t>II. Thủ tục tố tụng dân sự</a:t>
            </a:r>
          </a:p>
          <a:p>
            <a:pPr marL="0" lvl="0" indent="0" algn="just">
              <a:buNone/>
            </a:pPr>
            <a:r>
              <a:rPr lang="en-US" sz="2800" b="1">
                <a:latin typeface="Times New Roman" pitchFamily="18" charset="0"/>
                <a:cs typeface="Times New Roman" pitchFamily="18" charset="0"/>
              </a:rPr>
              <a:t>Thủ tục giải quyết VIỆC DS</a:t>
            </a:r>
          </a:p>
          <a:p>
            <a:pPr marL="0" lvl="0" indent="0" algn="just">
              <a:buNone/>
            </a:pPr>
            <a:r>
              <a:rPr lang="en-US" sz="2800" b="1">
                <a:latin typeface="Times New Roman" pitchFamily="18" charset="0"/>
                <a:cs typeface="Times New Roman" pitchFamily="18" charset="0"/>
              </a:rPr>
              <a:t>Xem Phần thứ năm: Thủ tục giải quyết việc dân sự, từ Điều 311 đến Điều 341</a:t>
            </a:r>
          </a:p>
          <a:p>
            <a:pPr marL="0" lvl="0" indent="0" algn="just">
              <a:buNone/>
            </a:pPr>
            <a:endParaRPr lang="en-US" sz="2800">
              <a:latin typeface="Times New Roman" pitchFamily="18" charset="0"/>
              <a:cs typeface="Times New Roman" pitchFamily="18" charset="0"/>
            </a:endParaRPr>
          </a:p>
          <a:p>
            <a:pPr marL="571500" lvl="0" indent="-571500" algn="just">
              <a:buNone/>
            </a:pPr>
            <a:endParaRPr lang="en-US" sz="2800" b="1">
              <a:latin typeface="Times New Roman" pitchFamily="18" charset="0"/>
              <a:cs typeface="Times New Roman" pitchFamily="18" charset="0"/>
            </a:endParaRPr>
          </a:p>
        </p:txBody>
      </p:sp>
      <p:pic>
        <p:nvPicPr>
          <p:cNvPr id="4" name="Picture 3" descr="9.jpg"/>
          <p:cNvPicPr>
            <a:picLocks noChangeAspect="1"/>
          </p:cNvPicPr>
          <p:nvPr/>
        </p:nvPicPr>
        <p:blipFill>
          <a:blip r:embed="rId2"/>
          <a:stretch>
            <a:fillRect/>
          </a:stretch>
        </p:blipFill>
        <p:spPr>
          <a:xfrm>
            <a:off x="6019800" y="457201"/>
            <a:ext cx="2838450" cy="1219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52600"/>
            <a:ext cx="8229600" cy="4495800"/>
          </a:xfrm>
        </p:spPr>
        <p:txBody>
          <a:bodyPr>
            <a:normAutofit/>
          </a:bodyPr>
          <a:lstStyle/>
          <a:p>
            <a:pPr marL="457200" lvl="0" indent="0">
              <a:buClrTx/>
              <a:buSzPct val="100000"/>
              <a:buNone/>
            </a:pPr>
            <a:r>
              <a:rPr lang="en-US" sz="2800" b="1">
                <a:latin typeface="Times New Roman" pitchFamily="18" charset="0"/>
                <a:cs typeface="Times New Roman" pitchFamily="18" charset="0"/>
              </a:rPr>
              <a:t>B.Luật Tố tụng Dân sự</a:t>
            </a:r>
          </a:p>
          <a:p>
            <a:pPr marL="457200" lvl="0" indent="457200" algn="just">
              <a:buNone/>
            </a:pPr>
            <a:r>
              <a:rPr lang="en-US" sz="2800">
                <a:latin typeface="Times New Roman" pitchFamily="18" charset="0"/>
                <a:cs typeface="Times New Roman" pitchFamily="18" charset="0"/>
              </a:rPr>
              <a:t>I.Khái quát chung</a:t>
            </a:r>
          </a:p>
          <a:p>
            <a:pPr marL="457200" lvl="0" indent="457200" algn="just">
              <a:buNone/>
            </a:pPr>
            <a:r>
              <a:rPr lang="en-US" sz="2800">
                <a:latin typeface="Times New Roman" pitchFamily="18" charset="0"/>
                <a:cs typeface="Times New Roman" pitchFamily="18" charset="0"/>
              </a:rPr>
              <a:t>II. Thủ tục tố tụng dân sự</a:t>
            </a: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914400" y="838200"/>
            <a:ext cx="7772400" cy="685800"/>
          </a:xfrm>
        </p:spPr>
        <p:txBody>
          <a:bodyPr>
            <a:normAutofit fontScale="90000"/>
          </a:bodyPr>
          <a:lstStyle/>
          <a:p>
            <a:pPr algn="ctr"/>
            <a:r>
              <a:rPr lang="en-US" b="1">
                <a:solidFill>
                  <a:schemeClr val="tx1"/>
                </a:solidFill>
                <a:latin typeface="Times New Roman" pitchFamily="18" charset="0"/>
                <a:cs typeface="Times New Roman" pitchFamily="18" charset="0"/>
              </a:rPr>
              <a:t>CHƯƠNG 4</a:t>
            </a:r>
          </a:p>
        </p:txBody>
      </p:sp>
      <p:pic>
        <p:nvPicPr>
          <p:cNvPr id="4" name="Picture 3" descr="2.jpg"/>
          <p:cNvPicPr>
            <a:picLocks noChangeAspect="1"/>
          </p:cNvPicPr>
          <p:nvPr/>
        </p:nvPicPr>
        <p:blipFill>
          <a:blip r:embed="rId2"/>
          <a:stretch>
            <a:fillRect/>
          </a:stretch>
        </p:blipFill>
        <p:spPr>
          <a:xfrm>
            <a:off x="5614147" y="1828800"/>
            <a:ext cx="2958353" cy="4191000"/>
          </a:xfrm>
          <a:prstGeom prst="rect">
            <a:avLst/>
          </a:prstGeom>
        </p:spPr>
      </p:pic>
      <p:pic>
        <p:nvPicPr>
          <p:cNvPr id="5" name="Picture 4" descr="4.png"/>
          <p:cNvPicPr>
            <a:picLocks noChangeAspect="1"/>
          </p:cNvPicPr>
          <p:nvPr/>
        </p:nvPicPr>
        <p:blipFill>
          <a:blip r:embed="rId3"/>
          <a:stretch>
            <a:fillRect/>
          </a:stretch>
        </p:blipFill>
        <p:spPr>
          <a:xfrm>
            <a:off x="990600" y="3352800"/>
            <a:ext cx="4495800" cy="320325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3733800" cy="1143000"/>
          </a:xfrm>
        </p:spPr>
        <p:txBody>
          <a:bodyPr>
            <a:normAutofit/>
          </a:bodyPr>
          <a:lstStyle/>
          <a:p>
            <a:pPr marL="0" lvl="0" indent="0">
              <a:buClrTx/>
              <a:buSzPct val="100000"/>
              <a:buNone/>
            </a:pPr>
            <a:r>
              <a:rPr lang="en-US" sz="2800" b="1">
                <a:latin typeface="Times New Roman" pitchFamily="18" charset="0"/>
                <a:cs typeface="Times New Roman" pitchFamily="18" charset="0"/>
              </a:rPr>
              <a:t>B.Luật Tố tụng Dân sự</a:t>
            </a:r>
          </a:p>
          <a:p>
            <a:pPr marL="0" lvl="0" indent="0" algn="just">
              <a:buNone/>
            </a:pPr>
            <a:r>
              <a:rPr lang="en-US" sz="2800" b="1">
                <a:latin typeface="Times New Roman" pitchFamily="18" charset="0"/>
                <a:cs typeface="Times New Roman" pitchFamily="18" charset="0"/>
              </a:rPr>
              <a:t>I.Khái quát chung</a:t>
            </a:r>
          </a:p>
          <a:p>
            <a:pPr marL="571500" lvl="0" indent="-571500" algn="just">
              <a:buNone/>
            </a:pPr>
            <a:endParaRPr lang="en-US" sz="2800" b="1">
              <a:latin typeface="Times New Roman" pitchFamily="18" charset="0"/>
              <a:cs typeface="Times New Roman" pitchFamily="18" charset="0"/>
            </a:endParaRPr>
          </a:p>
        </p:txBody>
      </p:sp>
      <p:pic>
        <p:nvPicPr>
          <p:cNvPr id="6" name="Picture 5" descr="3.png"/>
          <p:cNvPicPr>
            <a:picLocks noChangeAspect="1"/>
          </p:cNvPicPr>
          <p:nvPr/>
        </p:nvPicPr>
        <p:blipFill>
          <a:blip r:embed="rId2"/>
          <a:stretch>
            <a:fillRect/>
          </a:stretch>
        </p:blipFill>
        <p:spPr>
          <a:xfrm>
            <a:off x="7086600" y="381000"/>
            <a:ext cx="1676400" cy="1676400"/>
          </a:xfrm>
          <a:prstGeom prst="rect">
            <a:avLst/>
          </a:prstGeom>
        </p:spPr>
      </p:pic>
      <p:sp>
        <p:nvSpPr>
          <p:cNvPr id="7" name="TextBox 6"/>
          <p:cNvSpPr txBox="1"/>
          <p:nvPr/>
        </p:nvSpPr>
        <p:spPr>
          <a:xfrm>
            <a:off x="990600" y="2057400"/>
            <a:ext cx="7772400" cy="2308324"/>
          </a:xfrm>
          <a:prstGeom prst="rect">
            <a:avLst/>
          </a:prstGeom>
          <a:noFill/>
        </p:spPr>
        <p:txBody>
          <a:bodyPr wrap="square" rtlCol="0">
            <a:spAutoFit/>
          </a:bodyPr>
          <a:lstStyle/>
          <a:p>
            <a:pPr algn="just"/>
            <a:r>
              <a:rPr lang="en-US" sz="2400" b="1">
                <a:latin typeface="Times New Roman" pitchFamily="18" charset="0"/>
                <a:cs typeface="Times New Roman" pitchFamily="18" charset="0"/>
              </a:rPr>
              <a:t>Khái niệm: </a:t>
            </a:r>
            <a:r>
              <a:rPr lang="en-US" sz="2400">
                <a:latin typeface="Times New Roman" pitchFamily="18" charset="0"/>
                <a:cs typeface="Times New Roman" pitchFamily="18" charset="0"/>
              </a:rPr>
              <a:t>là một ngành luật trong hệ thống pháp luật, bao gồm hệ thống các QPPL điều chỉnh </a:t>
            </a:r>
            <a:r>
              <a:rPr lang="en-US" sz="2400">
                <a:solidFill>
                  <a:srgbClr val="FF0000"/>
                </a:solidFill>
                <a:latin typeface="Times New Roman" pitchFamily="18" charset="0"/>
                <a:cs typeface="Times New Roman" pitchFamily="18" charset="0"/>
              </a:rPr>
              <a:t>các quan hệ phát sinh trong tố tụng dân sự </a:t>
            </a:r>
            <a:r>
              <a:rPr lang="en-US" sz="2400">
                <a:latin typeface="Times New Roman" pitchFamily="18" charset="0"/>
                <a:cs typeface="Times New Roman" pitchFamily="18" charset="0"/>
              </a:rPr>
              <a:t>để bảo đảm việc </a:t>
            </a:r>
            <a:r>
              <a:rPr lang="en-US" sz="2400" b="1">
                <a:solidFill>
                  <a:srgbClr val="FF0000"/>
                </a:solidFill>
                <a:latin typeface="Times New Roman" pitchFamily="18" charset="0"/>
                <a:cs typeface="Times New Roman" pitchFamily="18" charset="0"/>
              </a:rPr>
              <a:t>giải quyết vụ việc dân sự</a:t>
            </a:r>
            <a:r>
              <a:rPr lang="en-US" sz="2400">
                <a:latin typeface="Times New Roman" pitchFamily="18" charset="0"/>
                <a:cs typeface="Times New Roman" pitchFamily="18" charset="0"/>
              </a:rPr>
              <a:t> và </a:t>
            </a:r>
            <a:r>
              <a:rPr lang="en-US" sz="2400" b="1">
                <a:solidFill>
                  <a:srgbClr val="FF0000"/>
                </a:solidFill>
                <a:latin typeface="Times New Roman" pitchFamily="18" charset="0"/>
                <a:cs typeface="Times New Roman" pitchFamily="18" charset="0"/>
              </a:rPr>
              <a:t>thi hành án dân sự </a:t>
            </a:r>
            <a:r>
              <a:rPr lang="en-US" sz="2400">
                <a:latin typeface="Times New Roman" pitchFamily="18" charset="0"/>
                <a:cs typeface="Times New Roman" pitchFamily="18" charset="0"/>
              </a:rPr>
              <a:t>nhanh chóng, đúng đắn, bảo vệ quyền, lợi ích hợp pháp của cá nhân, cơ quan, tổ chức và lợi ích của Nhà nước</a:t>
            </a:r>
          </a:p>
        </p:txBody>
      </p:sp>
      <p:pic>
        <p:nvPicPr>
          <p:cNvPr id="8" name="Picture 7" descr="1.jpg"/>
          <p:cNvPicPr>
            <a:picLocks noChangeAspect="1"/>
          </p:cNvPicPr>
          <p:nvPr/>
        </p:nvPicPr>
        <p:blipFill>
          <a:blip r:embed="rId3"/>
          <a:stretch>
            <a:fillRect/>
          </a:stretch>
        </p:blipFill>
        <p:spPr>
          <a:xfrm>
            <a:off x="3352800" y="4114800"/>
            <a:ext cx="5503333" cy="2286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3733800" cy="1143000"/>
          </a:xfrm>
        </p:spPr>
        <p:txBody>
          <a:bodyPr>
            <a:normAutofit/>
          </a:bodyPr>
          <a:lstStyle/>
          <a:p>
            <a:pPr marL="0" lvl="0" indent="0">
              <a:buClrTx/>
              <a:buSzPct val="100000"/>
              <a:buNone/>
            </a:pPr>
            <a:r>
              <a:rPr lang="en-US" sz="2800" b="1">
                <a:latin typeface="Times New Roman" pitchFamily="18" charset="0"/>
                <a:cs typeface="Times New Roman" pitchFamily="18" charset="0"/>
              </a:rPr>
              <a:t>B.Luật Tố tụng Dân sự</a:t>
            </a:r>
          </a:p>
          <a:p>
            <a:pPr marL="0" lvl="0" indent="0" algn="just">
              <a:buNone/>
            </a:pPr>
            <a:r>
              <a:rPr lang="en-US" sz="2800" b="1">
                <a:latin typeface="Times New Roman" pitchFamily="18" charset="0"/>
                <a:cs typeface="Times New Roman" pitchFamily="18" charset="0"/>
              </a:rPr>
              <a:t>I.Khái quát chung</a:t>
            </a:r>
          </a:p>
          <a:p>
            <a:pPr marL="571500" lvl="0" indent="-571500" algn="just">
              <a:buNone/>
            </a:pPr>
            <a:endParaRPr lang="en-US" sz="2800" b="1">
              <a:latin typeface="Times New Roman" pitchFamily="18" charset="0"/>
              <a:cs typeface="Times New Roman" pitchFamily="18" charset="0"/>
            </a:endParaRPr>
          </a:p>
        </p:txBody>
      </p:sp>
      <p:graphicFrame>
        <p:nvGraphicFramePr>
          <p:cNvPr id="9" name="Diagram 8"/>
          <p:cNvGraphicFramePr/>
          <p:nvPr/>
        </p:nvGraphicFramePr>
        <p:xfrm>
          <a:off x="990600" y="1600200"/>
          <a:ext cx="7772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3.jpg"/>
          <p:cNvPicPr>
            <a:picLocks noChangeAspect="1"/>
          </p:cNvPicPr>
          <p:nvPr/>
        </p:nvPicPr>
        <p:blipFill>
          <a:blip r:embed="rId7"/>
          <a:stretch>
            <a:fillRect/>
          </a:stretch>
        </p:blipFill>
        <p:spPr>
          <a:xfrm>
            <a:off x="2490020" y="5486400"/>
            <a:ext cx="2081980" cy="1066800"/>
          </a:xfrm>
          <a:prstGeom prst="rect">
            <a:avLst/>
          </a:prstGeom>
        </p:spPr>
      </p:pic>
      <p:pic>
        <p:nvPicPr>
          <p:cNvPr id="11" name="Picture 10" descr="4.jpg"/>
          <p:cNvPicPr>
            <a:picLocks noChangeAspect="1"/>
          </p:cNvPicPr>
          <p:nvPr/>
        </p:nvPicPr>
        <p:blipFill>
          <a:blip r:embed="rId8"/>
          <a:stretch>
            <a:fillRect/>
          </a:stretch>
        </p:blipFill>
        <p:spPr>
          <a:xfrm>
            <a:off x="5257800" y="5457825"/>
            <a:ext cx="2562225" cy="10953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3733800" cy="1143000"/>
          </a:xfrm>
        </p:spPr>
        <p:txBody>
          <a:bodyPr>
            <a:normAutofit/>
          </a:bodyPr>
          <a:lstStyle/>
          <a:p>
            <a:pPr marL="0" lvl="0" indent="0">
              <a:buClrTx/>
              <a:buSzPct val="100000"/>
              <a:buNone/>
            </a:pPr>
            <a:r>
              <a:rPr lang="en-US" sz="2800" b="1">
                <a:latin typeface="Times New Roman" pitchFamily="18" charset="0"/>
                <a:cs typeface="Times New Roman" pitchFamily="18" charset="0"/>
              </a:rPr>
              <a:t>B.Luật Tố tụng Dân sự</a:t>
            </a:r>
          </a:p>
          <a:p>
            <a:pPr marL="0" lvl="0" indent="0" algn="just">
              <a:buNone/>
            </a:pPr>
            <a:r>
              <a:rPr lang="en-US" sz="2800" b="1">
                <a:latin typeface="Times New Roman" pitchFamily="18" charset="0"/>
                <a:cs typeface="Times New Roman" pitchFamily="18" charset="0"/>
              </a:rPr>
              <a:t>I.Khái quát chung</a:t>
            </a:r>
          </a:p>
          <a:p>
            <a:pPr marL="571500" lvl="0" indent="-571500" algn="just">
              <a:buNone/>
            </a:pPr>
            <a:endParaRPr lang="en-US" sz="2800" b="1">
              <a:latin typeface="Times New Roman" pitchFamily="18" charset="0"/>
              <a:cs typeface="Times New Roman" pitchFamily="18" charset="0"/>
            </a:endParaRPr>
          </a:p>
        </p:txBody>
      </p:sp>
      <p:graphicFrame>
        <p:nvGraphicFramePr>
          <p:cNvPr id="6" name="Diagram 5"/>
          <p:cNvGraphicFramePr/>
          <p:nvPr/>
        </p:nvGraphicFramePr>
        <p:xfrm>
          <a:off x="838200" y="1676400"/>
          <a:ext cx="80010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3733800" cy="1143000"/>
          </a:xfrm>
        </p:spPr>
        <p:txBody>
          <a:bodyPr>
            <a:normAutofit/>
          </a:bodyPr>
          <a:lstStyle/>
          <a:p>
            <a:pPr marL="0" lvl="0" indent="0">
              <a:buClrTx/>
              <a:buSzPct val="100000"/>
              <a:buNone/>
            </a:pPr>
            <a:r>
              <a:rPr lang="en-US" sz="2800" b="1">
                <a:latin typeface="Times New Roman" pitchFamily="18" charset="0"/>
                <a:cs typeface="Times New Roman" pitchFamily="18" charset="0"/>
              </a:rPr>
              <a:t>B.Luật Tố tụng Dân sự</a:t>
            </a:r>
          </a:p>
          <a:p>
            <a:pPr marL="0" lvl="0" indent="0" algn="just">
              <a:buNone/>
            </a:pPr>
            <a:r>
              <a:rPr lang="en-US" sz="2800" b="1">
                <a:latin typeface="Times New Roman" pitchFamily="18" charset="0"/>
                <a:cs typeface="Times New Roman" pitchFamily="18" charset="0"/>
              </a:rPr>
              <a:t>I.Khái quát chung</a:t>
            </a:r>
          </a:p>
          <a:p>
            <a:pPr marL="571500" lvl="0" indent="-571500" algn="just">
              <a:buNone/>
            </a:pPr>
            <a:endParaRPr lang="en-US" sz="2800" b="1">
              <a:latin typeface="Times New Roman" pitchFamily="18" charset="0"/>
              <a:cs typeface="Times New Roman" pitchFamily="18" charset="0"/>
            </a:endParaRPr>
          </a:p>
        </p:txBody>
      </p:sp>
      <p:graphicFrame>
        <p:nvGraphicFramePr>
          <p:cNvPr id="4" name="Diagram 3"/>
          <p:cNvGraphicFramePr/>
          <p:nvPr/>
        </p:nvGraphicFramePr>
        <p:xfrm>
          <a:off x="914400" y="2286000"/>
          <a:ext cx="8001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3657600" y="1524000"/>
            <a:ext cx="3200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latin typeface="Times New Roman" pitchFamily="18" charset="0"/>
                <a:cs typeface="Times New Roman" pitchFamily="18" charset="0"/>
              </a:rPr>
              <a:t>VỤ ÁN DÂN SỰ</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3733800" cy="1143000"/>
          </a:xfrm>
        </p:spPr>
        <p:txBody>
          <a:bodyPr>
            <a:normAutofit/>
          </a:bodyPr>
          <a:lstStyle/>
          <a:p>
            <a:pPr marL="0" lvl="0" indent="0">
              <a:buClrTx/>
              <a:buSzPct val="100000"/>
              <a:buNone/>
            </a:pPr>
            <a:r>
              <a:rPr lang="en-US" sz="2800" b="1">
                <a:latin typeface="Times New Roman" pitchFamily="18" charset="0"/>
                <a:cs typeface="Times New Roman" pitchFamily="18" charset="0"/>
              </a:rPr>
              <a:t>B.Luật Tố tụng Dân sự</a:t>
            </a:r>
          </a:p>
          <a:p>
            <a:pPr marL="0" lvl="0" indent="0" algn="just">
              <a:buNone/>
            </a:pPr>
            <a:r>
              <a:rPr lang="en-US" sz="2800" b="1">
                <a:latin typeface="Times New Roman" pitchFamily="18" charset="0"/>
                <a:cs typeface="Times New Roman" pitchFamily="18" charset="0"/>
              </a:rPr>
              <a:t>I.Khái quát chung</a:t>
            </a:r>
          </a:p>
          <a:p>
            <a:pPr marL="571500" lvl="0" indent="-571500" algn="just">
              <a:buNone/>
            </a:pPr>
            <a:endParaRPr lang="en-US" sz="2800" b="1">
              <a:latin typeface="Times New Roman" pitchFamily="18" charset="0"/>
              <a:cs typeface="Times New Roman" pitchFamily="18" charset="0"/>
            </a:endParaRPr>
          </a:p>
        </p:txBody>
      </p:sp>
      <p:graphicFrame>
        <p:nvGraphicFramePr>
          <p:cNvPr id="4" name="Diagram 3"/>
          <p:cNvGraphicFramePr/>
          <p:nvPr/>
        </p:nvGraphicFramePr>
        <p:xfrm>
          <a:off x="533400" y="2362200"/>
          <a:ext cx="8763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3657600" y="1524000"/>
            <a:ext cx="3200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latin typeface="Times New Roman" pitchFamily="18" charset="0"/>
                <a:cs typeface="Times New Roman" pitchFamily="18" charset="0"/>
              </a:rPr>
              <a:t>VIỆC DÂN SỰ</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3733800" cy="1143000"/>
          </a:xfrm>
        </p:spPr>
        <p:txBody>
          <a:bodyPr>
            <a:normAutofit/>
          </a:bodyPr>
          <a:lstStyle/>
          <a:p>
            <a:pPr marL="0" lvl="0" indent="0">
              <a:buClrTx/>
              <a:buSzPct val="100000"/>
              <a:buNone/>
            </a:pPr>
            <a:r>
              <a:rPr lang="en-US" sz="2800" b="1">
                <a:latin typeface="Times New Roman" pitchFamily="18" charset="0"/>
                <a:cs typeface="Times New Roman" pitchFamily="18" charset="0"/>
              </a:rPr>
              <a:t>B.Luật Tố tụng Dân sự</a:t>
            </a:r>
          </a:p>
          <a:p>
            <a:pPr marL="0" lvl="0" indent="0" algn="just">
              <a:buNone/>
            </a:pPr>
            <a:r>
              <a:rPr lang="en-US" sz="2800" b="1">
                <a:latin typeface="Times New Roman" pitchFamily="18" charset="0"/>
                <a:cs typeface="Times New Roman" pitchFamily="18" charset="0"/>
              </a:rPr>
              <a:t>I.Khái quát chung</a:t>
            </a:r>
          </a:p>
          <a:p>
            <a:pPr marL="571500" lvl="0" indent="-571500" algn="just">
              <a:buNone/>
            </a:pPr>
            <a:endParaRPr lang="en-US" sz="2800" b="1">
              <a:latin typeface="Times New Roman" pitchFamily="18" charset="0"/>
              <a:cs typeface="Times New Roman" pitchFamily="18" charset="0"/>
            </a:endParaRPr>
          </a:p>
        </p:txBody>
      </p:sp>
      <p:sp>
        <p:nvSpPr>
          <p:cNvPr id="7" name="TextBox 6"/>
          <p:cNvSpPr txBox="1"/>
          <p:nvPr/>
        </p:nvSpPr>
        <p:spPr>
          <a:xfrm>
            <a:off x="990600" y="1524000"/>
            <a:ext cx="5562600" cy="461665"/>
          </a:xfrm>
          <a:prstGeom prst="rect">
            <a:avLst/>
          </a:prstGeom>
          <a:noFill/>
        </p:spPr>
        <p:txBody>
          <a:bodyPr wrap="square" rtlCol="0">
            <a:spAutoFit/>
          </a:bodyPr>
          <a:lstStyle/>
          <a:p>
            <a:pPr algn="just"/>
            <a:r>
              <a:rPr lang="en-US" sz="2400" b="1">
                <a:latin typeface="Times New Roman" pitchFamily="18" charset="0"/>
                <a:cs typeface="Times New Roman" pitchFamily="18" charset="0"/>
              </a:rPr>
              <a:t>Nguyên tắc (từ Điều 3 đến Điều 22)</a:t>
            </a:r>
            <a:endParaRPr lang="en-US" sz="2400">
              <a:latin typeface="Times New Roman" pitchFamily="18" charset="0"/>
              <a:cs typeface="Times New Roman" pitchFamily="18" charset="0"/>
            </a:endParaRPr>
          </a:p>
        </p:txBody>
      </p:sp>
      <p:pic>
        <p:nvPicPr>
          <p:cNvPr id="10" name="Picture 9" descr="4.png"/>
          <p:cNvPicPr>
            <a:picLocks noChangeAspect="1"/>
          </p:cNvPicPr>
          <p:nvPr/>
        </p:nvPicPr>
        <p:blipFill>
          <a:blip r:embed="rId2"/>
          <a:stretch>
            <a:fillRect/>
          </a:stretch>
        </p:blipFill>
        <p:spPr>
          <a:xfrm>
            <a:off x="6553200" y="381000"/>
            <a:ext cx="2286000" cy="1628775"/>
          </a:xfrm>
          <a:prstGeom prst="rect">
            <a:avLst/>
          </a:prstGeom>
        </p:spPr>
      </p:pic>
      <p:graphicFrame>
        <p:nvGraphicFramePr>
          <p:cNvPr id="6" name="Diagram 5"/>
          <p:cNvGraphicFramePr/>
          <p:nvPr/>
        </p:nvGraphicFramePr>
        <p:xfrm>
          <a:off x="914400" y="2057400"/>
          <a:ext cx="8001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3733800" cy="1143000"/>
          </a:xfrm>
        </p:spPr>
        <p:txBody>
          <a:bodyPr>
            <a:normAutofit/>
          </a:bodyPr>
          <a:lstStyle/>
          <a:p>
            <a:pPr marL="0" lvl="0" indent="0">
              <a:buClrTx/>
              <a:buSzPct val="100000"/>
              <a:buNone/>
            </a:pPr>
            <a:r>
              <a:rPr lang="en-US" sz="2800" b="1">
                <a:latin typeface="Times New Roman" pitchFamily="18" charset="0"/>
                <a:cs typeface="Times New Roman" pitchFamily="18" charset="0"/>
              </a:rPr>
              <a:t>B.Luật Tố tụng Dân sự</a:t>
            </a:r>
          </a:p>
          <a:p>
            <a:pPr marL="0" lvl="0" indent="0" algn="just">
              <a:buNone/>
            </a:pPr>
            <a:r>
              <a:rPr lang="en-US" sz="2800" b="1">
                <a:latin typeface="Times New Roman" pitchFamily="18" charset="0"/>
                <a:cs typeface="Times New Roman" pitchFamily="18" charset="0"/>
              </a:rPr>
              <a:t>I.Khái quát chung</a:t>
            </a:r>
          </a:p>
          <a:p>
            <a:pPr marL="571500" lvl="0" indent="-571500" algn="just">
              <a:buNone/>
            </a:pPr>
            <a:endParaRPr lang="en-US" sz="2800" b="1">
              <a:latin typeface="Times New Roman" pitchFamily="18" charset="0"/>
              <a:cs typeface="Times New Roman" pitchFamily="18" charset="0"/>
            </a:endParaRPr>
          </a:p>
        </p:txBody>
      </p:sp>
      <p:sp>
        <p:nvSpPr>
          <p:cNvPr id="7" name="TextBox 6"/>
          <p:cNvSpPr txBox="1"/>
          <p:nvPr/>
        </p:nvSpPr>
        <p:spPr>
          <a:xfrm>
            <a:off x="990600" y="1524000"/>
            <a:ext cx="5562600" cy="461665"/>
          </a:xfrm>
          <a:prstGeom prst="rect">
            <a:avLst/>
          </a:prstGeom>
          <a:noFill/>
        </p:spPr>
        <p:txBody>
          <a:bodyPr wrap="square" rtlCol="0">
            <a:spAutoFit/>
          </a:bodyPr>
          <a:lstStyle/>
          <a:p>
            <a:pPr algn="just"/>
            <a:r>
              <a:rPr lang="en-US" sz="2400" b="1">
                <a:latin typeface="Times New Roman" pitchFamily="18" charset="0"/>
                <a:cs typeface="Times New Roman" pitchFamily="18" charset="0"/>
              </a:rPr>
              <a:t>Thẩm quyền của tòa án các cấp</a:t>
            </a:r>
            <a:endParaRPr lang="en-US" sz="2400">
              <a:latin typeface="Times New Roman" pitchFamily="18" charset="0"/>
              <a:cs typeface="Times New Roman" pitchFamily="18" charset="0"/>
            </a:endParaRPr>
          </a:p>
        </p:txBody>
      </p:sp>
      <p:pic>
        <p:nvPicPr>
          <p:cNvPr id="10" name="Picture 9" descr="4.png"/>
          <p:cNvPicPr>
            <a:picLocks noChangeAspect="1"/>
          </p:cNvPicPr>
          <p:nvPr/>
        </p:nvPicPr>
        <p:blipFill>
          <a:blip r:embed="rId2"/>
          <a:stretch>
            <a:fillRect/>
          </a:stretch>
        </p:blipFill>
        <p:spPr>
          <a:xfrm>
            <a:off x="6553200" y="381000"/>
            <a:ext cx="2286000" cy="1628775"/>
          </a:xfrm>
          <a:prstGeom prst="rect">
            <a:avLst/>
          </a:prstGeom>
        </p:spPr>
      </p:pic>
      <p:graphicFrame>
        <p:nvGraphicFramePr>
          <p:cNvPr id="6" name="Diagram 5"/>
          <p:cNvGraphicFramePr/>
          <p:nvPr/>
        </p:nvGraphicFramePr>
        <p:xfrm>
          <a:off x="990600" y="2057400"/>
          <a:ext cx="79248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3965</TotalTime>
  <Words>2667</Words>
  <Application>Microsoft Office PowerPoint</Application>
  <PresentationFormat>On-screen Show (4:3)</PresentationFormat>
  <Paragraphs>197</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Lucida Sans Unicode</vt:lpstr>
      <vt:lpstr>Times New Roman</vt:lpstr>
      <vt:lpstr>Verdana</vt:lpstr>
      <vt:lpstr>Wingdings 2</vt:lpstr>
      <vt:lpstr>Wingdings 3</vt:lpstr>
      <vt:lpstr>Concourse</vt:lpstr>
      <vt:lpstr>PHÁP LUẬT ĐẠI CƯƠNG</vt:lpstr>
      <vt:lpstr>CHƯƠNG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PHÁP LUẬT ĐẠI CƯƠNG</dc:title>
  <dc:creator>HA - MINH - NINH</dc:creator>
  <cp:lastModifiedBy>Sở hữu trí tuệ</cp:lastModifiedBy>
  <cp:revision>905</cp:revision>
  <dcterms:created xsi:type="dcterms:W3CDTF">2006-08-16T00:00:00Z</dcterms:created>
  <dcterms:modified xsi:type="dcterms:W3CDTF">2017-08-07T03:07:59Z</dcterms:modified>
</cp:coreProperties>
</file>