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20" r:id="rId1"/>
  </p:sldMasterIdLst>
  <p:notesMasterIdLst>
    <p:notesMasterId r:id="rId4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69"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915" autoAdjust="0"/>
  </p:normalViewPr>
  <p:slideViewPr>
    <p:cSldViewPr>
      <p:cViewPr varScale="1">
        <p:scale>
          <a:sx n="82" d="100"/>
          <a:sy n="82" d="100"/>
        </p:scale>
        <p:origin x="1620" y="84"/>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E97F7E-FA85-47ED-8C75-B37D4020A8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1EB70B8-8679-47A6-915C-750ED6FD7885}">
      <dgm:prSet phldrT="[Text]" custT="1"/>
      <dgm:spPr/>
      <dgm:t>
        <a:bodyPr/>
        <a:lstStyle/>
        <a:p>
          <a:r>
            <a:rPr lang="en-US" sz="2400">
              <a:latin typeface="Times New Roman" pitchFamily="18" charset="0"/>
              <a:cs typeface="Times New Roman" pitchFamily="18" charset="0"/>
            </a:rPr>
            <a:t>Hôn nhân</a:t>
          </a:r>
        </a:p>
      </dgm:t>
    </dgm:pt>
    <dgm:pt modelId="{F8CF3C7C-8100-4148-964C-2CF1A6D68052}" type="parTrans" cxnId="{C0996D4D-A876-42FD-8E18-D016AEBA3771}">
      <dgm:prSet/>
      <dgm:spPr/>
      <dgm:t>
        <a:bodyPr/>
        <a:lstStyle/>
        <a:p>
          <a:endParaRPr lang="en-US" sz="2400">
            <a:latin typeface="Times New Roman" pitchFamily="18" charset="0"/>
            <a:cs typeface="Times New Roman" pitchFamily="18" charset="0"/>
          </a:endParaRPr>
        </a:p>
      </dgm:t>
    </dgm:pt>
    <dgm:pt modelId="{26C31FF6-2817-4A6E-9340-4E5384F5F720}" type="sibTrans" cxnId="{C0996D4D-A876-42FD-8E18-D016AEBA3771}">
      <dgm:prSet/>
      <dgm:spPr/>
      <dgm:t>
        <a:bodyPr/>
        <a:lstStyle/>
        <a:p>
          <a:endParaRPr lang="en-US" sz="2400">
            <a:latin typeface="Times New Roman" pitchFamily="18" charset="0"/>
            <a:cs typeface="Times New Roman" pitchFamily="18" charset="0"/>
          </a:endParaRPr>
        </a:p>
      </dgm:t>
    </dgm:pt>
    <dgm:pt modelId="{D229846F-2770-4B39-B37B-4A0ECF4049E7}">
      <dgm:prSet phldrT="[Text]" custT="1"/>
      <dgm:spPr/>
      <dgm:t>
        <a:bodyPr/>
        <a:lstStyle/>
        <a:p>
          <a:r>
            <a:rPr lang="en-US" sz="2400">
              <a:latin typeface="Times New Roman" pitchFamily="18" charset="0"/>
              <a:cs typeface="Times New Roman" pitchFamily="18" charset="0"/>
            </a:rPr>
            <a:t>Quan hệ giữa vợ và chồng sau khi kết hôn</a:t>
          </a:r>
        </a:p>
      </dgm:t>
    </dgm:pt>
    <dgm:pt modelId="{D34C2C28-63AB-4144-9BA8-E435FD69842D}" type="parTrans" cxnId="{FB66CD8B-3AA5-4846-86EB-E4BA381046D6}">
      <dgm:prSet/>
      <dgm:spPr/>
      <dgm:t>
        <a:bodyPr/>
        <a:lstStyle/>
        <a:p>
          <a:endParaRPr lang="en-US" sz="2400">
            <a:latin typeface="Times New Roman" pitchFamily="18" charset="0"/>
            <a:cs typeface="Times New Roman" pitchFamily="18" charset="0"/>
          </a:endParaRPr>
        </a:p>
      </dgm:t>
    </dgm:pt>
    <dgm:pt modelId="{60F0A2A0-1181-47FE-9147-401E43E64F00}" type="sibTrans" cxnId="{FB66CD8B-3AA5-4846-86EB-E4BA381046D6}">
      <dgm:prSet/>
      <dgm:spPr/>
      <dgm:t>
        <a:bodyPr/>
        <a:lstStyle/>
        <a:p>
          <a:endParaRPr lang="en-US" sz="2400">
            <a:latin typeface="Times New Roman" pitchFamily="18" charset="0"/>
            <a:cs typeface="Times New Roman" pitchFamily="18" charset="0"/>
          </a:endParaRPr>
        </a:p>
      </dgm:t>
    </dgm:pt>
    <dgm:pt modelId="{650CFB41-66A8-4065-BE31-674A274D844A}">
      <dgm:prSet phldrT="[Text]" custT="1"/>
      <dgm:spPr/>
      <dgm:t>
        <a:bodyPr/>
        <a:lstStyle/>
        <a:p>
          <a:r>
            <a:rPr lang="en-US" sz="2400">
              <a:latin typeface="Times New Roman" pitchFamily="18" charset="0"/>
              <a:cs typeface="Times New Roman" pitchFamily="18" charset="0"/>
            </a:rPr>
            <a:t>Gia đình</a:t>
          </a:r>
        </a:p>
      </dgm:t>
    </dgm:pt>
    <dgm:pt modelId="{2E17294B-B0E4-4246-9832-57B2BE525CAA}" type="parTrans" cxnId="{2C663116-DF76-4061-A960-4EDF0362343E}">
      <dgm:prSet/>
      <dgm:spPr/>
      <dgm:t>
        <a:bodyPr/>
        <a:lstStyle/>
        <a:p>
          <a:endParaRPr lang="en-US" sz="2400">
            <a:latin typeface="Times New Roman" pitchFamily="18" charset="0"/>
            <a:cs typeface="Times New Roman" pitchFamily="18" charset="0"/>
          </a:endParaRPr>
        </a:p>
      </dgm:t>
    </dgm:pt>
    <dgm:pt modelId="{C1FA604E-4493-44E1-A402-4CDD91D73DE3}" type="sibTrans" cxnId="{2C663116-DF76-4061-A960-4EDF0362343E}">
      <dgm:prSet/>
      <dgm:spPr/>
      <dgm:t>
        <a:bodyPr/>
        <a:lstStyle/>
        <a:p>
          <a:endParaRPr lang="en-US" sz="2400">
            <a:latin typeface="Times New Roman" pitchFamily="18" charset="0"/>
            <a:cs typeface="Times New Roman" pitchFamily="18" charset="0"/>
          </a:endParaRPr>
        </a:p>
      </dgm:t>
    </dgm:pt>
    <dgm:pt modelId="{F857C300-1BD5-40CB-8B92-C4FB56C1A5B6}">
      <dgm:prSet phldrT="[Text]" custT="1"/>
      <dgm:spPr/>
      <dgm:t>
        <a:bodyPr/>
        <a:lstStyle/>
        <a:p>
          <a:pPr algn="just"/>
          <a:r>
            <a:rPr lang="en-US" sz="2200">
              <a:latin typeface="Times New Roman" pitchFamily="18" charset="0"/>
              <a:cs typeface="Times New Roman" pitchFamily="18" charset="0"/>
            </a:rPr>
            <a:t>Tập hợp những người gắn bó với nhau do hôn nhân, quan hệ huyết thống hoặc quan hệ nuôi dưỡng</a:t>
          </a:r>
        </a:p>
      </dgm:t>
    </dgm:pt>
    <dgm:pt modelId="{D2764019-5E84-4426-B1FA-A362A6DD582D}" type="parTrans" cxnId="{2516E07C-2104-4747-A970-E9C634AA768B}">
      <dgm:prSet/>
      <dgm:spPr/>
      <dgm:t>
        <a:bodyPr/>
        <a:lstStyle/>
        <a:p>
          <a:endParaRPr lang="en-US" sz="2400">
            <a:latin typeface="Times New Roman" pitchFamily="18" charset="0"/>
            <a:cs typeface="Times New Roman" pitchFamily="18" charset="0"/>
          </a:endParaRPr>
        </a:p>
      </dgm:t>
    </dgm:pt>
    <dgm:pt modelId="{DCA23C5F-9059-47D7-96C9-3E281A8BF57B}" type="sibTrans" cxnId="{2516E07C-2104-4747-A970-E9C634AA768B}">
      <dgm:prSet/>
      <dgm:spPr/>
      <dgm:t>
        <a:bodyPr/>
        <a:lstStyle/>
        <a:p>
          <a:endParaRPr lang="en-US" sz="2400">
            <a:latin typeface="Times New Roman" pitchFamily="18" charset="0"/>
            <a:cs typeface="Times New Roman" pitchFamily="18" charset="0"/>
          </a:endParaRPr>
        </a:p>
      </dgm:t>
    </dgm:pt>
    <dgm:pt modelId="{187A04A3-B759-4232-8A54-E726508C6F57}">
      <dgm:prSet phldrT="[Text]" custT="1"/>
      <dgm:spPr/>
      <dgm:t>
        <a:bodyPr/>
        <a:lstStyle/>
        <a:p>
          <a:r>
            <a:rPr lang="en-US" sz="2400">
              <a:latin typeface="Times New Roman" pitchFamily="18" charset="0"/>
              <a:cs typeface="Times New Roman" pitchFamily="18" charset="0"/>
            </a:rPr>
            <a:t>Kết hôn</a:t>
          </a:r>
        </a:p>
      </dgm:t>
    </dgm:pt>
    <dgm:pt modelId="{6046CDC8-C6F7-4BB6-82D0-7FB28DC2A6ED}" type="parTrans" cxnId="{9781B6BA-4086-4901-8F14-F7F0638A3096}">
      <dgm:prSet/>
      <dgm:spPr/>
      <dgm:t>
        <a:bodyPr/>
        <a:lstStyle/>
        <a:p>
          <a:endParaRPr lang="en-US" sz="2400">
            <a:latin typeface="Times New Roman" pitchFamily="18" charset="0"/>
            <a:cs typeface="Times New Roman" pitchFamily="18" charset="0"/>
          </a:endParaRPr>
        </a:p>
      </dgm:t>
    </dgm:pt>
    <dgm:pt modelId="{B391CD83-BF29-48A3-A825-94F6A386D888}" type="sibTrans" cxnId="{9781B6BA-4086-4901-8F14-F7F0638A3096}">
      <dgm:prSet/>
      <dgm:spPr/>
      <dgm:t>
        <a:bodyPr/>
        <a:lstStyle/>
        <a:p>
          <a:endParaRPr lang="en-US" sz="2400">
            <a:latin typeface="Times New Roman" pitchFamily="18" charset="0"/>
            <a:cs typeface="Times New Roman" pitchFamily="18" charset="0"/>
          </a:endParaRPr>
        </a:p>
      </dgm:t>
    </dgm:pt>
    <dgm:pt modelId="{8656DAEA-EB60-4EB6-8381-0AD7EDB84D73}">
      <dgm:prSet phldrT="[Text]" custT="1"/>
      <dgm:spPr/>
      <dgm:t>
        <a:bodyPr/>
        <a:lstStyle/>
        <a:p>
          <a:pPr algn="just"/>
          <a:r>
            <a:rPr lang="en-US" sz="2400">
              <a:latin typeface="Times New Roman" pitchFamily="18" charset="0"/>
              <a:cs typeface="Times New Roman" pitchFamily="18" charset="0"/>
            </a:rPr>
            <a:t>Việc nam và nữ xác lập quan hệ vợ chồng với nhau theo quy định về điều kiện kết hôn và đăng ký kết hôn.</a:t>
          </a:r>
        </a:p>
      </dgm:t>
    </dgm:pt>
    <dgm:pt modelId="{AFD8321F-EB4F-40B6-9255-FB5747907A83}" type="parTrans" cxnId="{A19A5003-6198-4247-8000-1C53931FD336}">
      <dgm:prSet/>
      <dgm:spPr/>
      <dgm:t>
        <a:bodyPr/>
        <a:lstStyle/>
        <a:p>
          <a:endParaRPr lang="en-US" sz="2400">
            <a:latin typeface="Times New Roman" pitchFamily="18" charset="0"/>
            <a:cs typeface="Times New Roman" pitchFamily="18" charset="0"/>
          </a:endParaRPr>
        </a:p>
      </dgm:t>
    </dgm:pt>
    <dgm:pt modelId="{D2EB6A6F-0C53-4CDA-8F47-C2312902F020}" type="sibTrans" cxnId="{A19A5003-6198-4247-8000-1C53931FD336}">
      <dgm:prSet/>
      <dgm:spPr/>
      <dgm:t>
        <a:bodyPr/>
        <a:lstStyle/>
        <a:p>
          <a:endParaRPr lang="en-US" sz="2400">
            <a:latin typeface="Times New Roman" pitchFamily="18" charset="0"/>
            <a:cs typeface="Times New Roman" pitchFamily="18" charset="0"/>
          </a:endParaRPr>
        </a:p>
      </dgm:t>
    </dgm:pt>
    <dgm:pt modelId="{3405BBB7-38B1-40BF-B699-1E19A0C466C1}" type="pres">
      <dgm:prSet presAssocID="{99E97F7E-FA85-47ED-8C75-B37D4020A8A9}" presName="Name0" presStyleCnt="0">
        <dgm:presLayoutVars>
          <dgm:dir/>
          <dgm:animLvl val="lvl"/>
          <dgm:resizeHandles val="exact"/>
        </dgm:presLayoutVars>
      </dgm:prSet>
      <dgm:spPr/>
    </dgm:pt>
    <dgm:pt modelId="{8A7CCA1F-D6D1-4EEF-963E-E8E08111E022}" type="pres">
      <dgm:prSet presAssocID="{A1EB70B8-8679-47A6-915C-750ED6FD7885}" presName="linNode" presStyleCnt="0"/>
      <dgm:spPr/>
    </dgm:pt>
    <dgm:pt modelId="{29AB24B9-2036-4332-9F6C-8BD34CC48ABD}" type="pres">
      <dgm:prSet presAssocID="{A1EB70B8-8679-47A6-915C-750ED6FD7885}" presName="parentText" presStyleLbl="node1" presStyleIdx="0" presStyleCnt="3" custScaleX="62297">
        <dgm:presLayoutVars>
          <dgm:chMax val="1"/>
          <dgm:bulletEnabled val="1"/>
        </dgm:presLayoutVars>
      </dgm:prSet>
      <dgm:spPr/>
    </dgm:pt>
    <dgm:pt modelId="{F21D2F23-B441-4403-9347-313ADC561E77}" type="pres">
      <dgm:prSet presAssocID="{A1EB70B8-8679-47A6-915C-750ED6FD7885}" presName="descendantText" presStyleLbl="alignAccFollowNode1" presStyleIdx="0" presStyleCnt="3">
        <dgm:presLayoutVars>
          <dgm:bulletEnabled val="1"/>
        </dgm:presLayoutVars>
      </dgm:prSet>
      <dgm:spPr/>
    </dgm:pt>
    <dgm:pt modelId="{C79E85BE-36E6-441F-BAB6-65A3952B0078}" type="pres">
      <dgm:prSet presAssocID="{26C31FF6-2817-4A6E-9340-4E5384F5F720}" presName="sp" presStyleCnt="0"/>
      <dgm:spPr/>
    </dgm:pt>
    <dgm:pt modelId="{D3F3A177-BCCE-43F9-8C45-FD0608AF6E06}" type="pres">
      <dgm:prSet presAssocID="{650CFB41-66A8-4065-BE31-674A274D844A}" presName="linNode" presStyleCnt="0"/>
      <dgm:spPr/>
    </dgm:pt>
    <dgm:pt modelId="{74CDB285-9268-4050-A93C-5B3C5E5793E4}" type="pres">
      <dgm:prSet presAssocID="{650CFB41-66A8-4065-BE31-674A274D844A}" presName="parentText" presStyleLbl="node1" presStyleIdx="1" presStyleCnt="3" custScaleX="62297">
        <dgm:presLayoutVars>
          <dgm:chMax val="1"/>
          <dgm:bulletEnabled val="1"/>
        </dgm:presLayoutVars>
      </dgm:prSet>
      <dgm:spPr/>
    </dgm:pt>
    <dgm:pt modelId="{93352C17-5EE1-41A1-82E3-729540466B44}" type="pres">
      <dgm:prSet presAssocID="{650CFB41-66A8-4065-BE31-674A274D844A}" presName="descendantText" presStyleLbl="alignAccFollowNode1" presStyleIdx="1" presStyleCnt="3" custScaleY="126444">
        <dgm:presLayoutVars>
          <dgm:bulletEnabled val="1"/>
        </dgm:presLayoutVars>
      </dgm:prSet>
      <dgm:spPr/>
    </dgm:pt>
    <dgm:pt modelId="{DB1E1284-3E9E-4836-A369-32A7E7A503DD}" type="pres">
      <dgm:prSet presAssocID="{C1FA604E-4493-44E1-A402-4CDD91D73DE3}" presName="sp" presStyleCnt="0"/>
      <dgm:spPr/>
    </dgm:pt>
    <dgm:pt modelId="{358D3E5D-68CF-4B9F-99E7-F3DA28C7545E}" type="pres">
      <dgm:prSet presAssocID="{187A04A3-B759-4232-8A54-E726508C6F57}" presName="linNode" presStyleCnt="0"/>
      <dgm:spPr/>
    </dgm:pt>
    <dgm:pt modelId="{19AFA17E-04B6-4225-970C-68F251E3E0B5}" type="pres">
      <dgm:prSet presAssocID="{187A04A3-B759-4232-8A54-E726508C6F57}" presName="parentText" presStyleLbl="node1" presStyleIdx="2" presStyleCnt="3" custScaleX="62297">
        <dgm:presLayoutVars>
          <dgm:chMax val="1"/>
          <dgm:bulletEnabled val="1"/>
        </dgm:presLayoutVars>
      </dgm:prSet>
      <dgm:spPr/>
    </dgm:pt>
    <dgm:pt modelId="{093CED1D-C8D9-4AC6-BCDF-D8862E6395D1}" type="pres">
      <dgm:prSet presAssocID="{187A04A3-B759-4232-8A54-E726508C6F57}" presName="descendantText" presStyleLbl="alignAccFollowNode1" presStyleIdx="2" presStyleCnt="3" custScaleY="110376">
        <dgm:presLayoutVars>
          <dgm:bulletEnabled val="1"/>
        </dgm:presLayoutVars>
      </dgm:prSet>
      <dgm:spPr/>
    </dgm:pt>
  </dgm:ptLst>
  <dgm:cxnLst>
    <dgm:cxn modelId="{2516E07C-2104-4747-A970-E9C634AA768B}" srcId="{650CFB41-66A8-4065-BE31-674A274D844A}" destId="{F857C300-1BD5-40CB-8B92-C4FB56C1A5B6}" srcOrd="0" destOrd="0" parTransId="{D2764019-5E84-4426-B1FA-A362A6DD582D}" sibTransId="{DCA23C5F-9059-47D7-96C9-3E281A8BF57B}"/>
    <dgm:cxn modelId="{33BA46A8-02B8-4EFA-8772-8B5A48A7066C}" type="presOf" srcId="{A1EB70B8-8679-47A6-915C-750ED6FD7885}" destId="{29AB24B9-2036-4332-9F6C-8BD34CC48ABD}" srcOrd="0" destOrd="0" presId="urn:microsoft.com/office/officeart/2005/8/layout/vList5"/>
    <dgm:cxn modelId="{FB66CD8B-3AA5-4846-86EB-E4BA381046D6}" srcId="{A1EB70B8-8679-47A6-915C-750ED6FD7885}" destId="{D229846F-2770-4B39-B37B-4A0ECF4049E7}" srcOrd="0" destOrd="0" parTransId="{D34C2C28-63AB-4144-9BA8-E435FD69842D}" sibTransId="{60F0A2A0-1181-47FE-9147-401E43E64F00}"/>
    <dgm:cxn modelId="{A19A5003-6198-4247-8000-1C53931FD336}" srcId="{187A04A3-B759-4232-8A54-E726508C6F57}" destId="{8656DAEA-EB60-4EB6-8381-0AD7EDB84D73}" srcOrd="0" destOrd="0" parTransId="{AFD8321F-EB4F-40B6-9255-FB5747907A83}" sibTransId="{D2EB6A6F-0C53-4CDA-8F47-C2312902F020}"/>
    <dgm:cxn modelId="{2A0B34D6-5FFD-482C-B9B9-2F5351F723B8}" type="presOf" srcId="{99E97F7E-FA85-47ED-8C75-B37D4020A8A9}" destId="{3405BBB7-38B1-40BF-B699-1E19A0C466C1}" srcOrd="0" destOrd="0" presId="urn:microsoft.com/office/officeart/2005/8/layout/vList5"/>
    <dgm:cxn modelId="{49B585E8-C057-487D-90DA-068A93A80CF1}" type="presOf" srcId="{187A04A3-B759-4232-8A54-E726508C6F57}" destId="{19AFA17E-04B6-4225-970C-68F251E3E0B5}" srcOrd="0" destOrd="0" presId="urn:microsoft.com/office/officeart/2005/8/layout/vList5"/>
    <dgm:cxn modelId="{0CF7B772-3AF9-4F1F-8152-22C2EE599582}" type="presOf" srcId="{F857C300-1BD5-40CB-8B92-C4FB56C1A5B6}" destId="{93352C17-5EE1-41A1-82E3-729540466B44}" srcOrd="0" destOrd="0" presId="urn:microsoft.com/office/officeart/2005/8/layout/vList5"/>
    <dgm:cxn modelId="{7B9D3F79-0ED9-4BCA-BC59-79421B63457C}" type="presOf" srcId="{D229846F-2770-4B39-B37B-4A0ECF4049E7}" destId="{F21D2F23-B441-4403-9347-313ADC561E77}" srcOrd="0" destOrd="0" presId="urn:microsoft.com/office/officeart/2005/8/layout/vList5"/>
    <dgm:cxn modelId="{AE23089B-BA62-4A18-9C36-2F081000AEF4}" type="presOf" srcId="{8656DAEA-EB60-4EB6-8381-0AD7EDB84D73}" destId="{093CED1D-C8D9-4AC6-BCDF-D8862E6395D1}" srcOrd="0" destOrd="0" presId="urn:microsoft.com/office/officeart/2005/8/layout/vList5"/>
    <dgm:cxn modelId="{9E5A7ECB-6C0B-495F-A5D6-9CAC6D75ABC5}" type="presOf" srcId="{650CFB41-66A8-4065-BE31-674A274D844A}" destId="{74CDB285-9268-4050-A93C-5B3C5E5793E4}" srcOrd="0" destOrd="0" presId="urn:microsoft.com/office/officeart/2005/8/layout/vList5"/>
    <dgm:cxn modelId="{2C663116-DF76-4061-A960-4EDF0362343E}" srcId="{99E97F7E-FA85-47ED-8C75-B37D4020A8A9}" destId="{650CFB41-66A8-4065-BE31-674A274D844A}" srcOrd="1" destOrd="0" parTransId="{2E17294B-B0E4-4246-9832-57B2BE525CAA}" sibTransId="{C1FA604E-4493-44E1-A402-4CDD91D73DE3}"/>
    <dgm:cxn modelId="{9781B6BA-4086-4901-8F14-F7F0638A3096}" srcId="{99E97F7E-FA85-47ED-8C75-B37D4020A8A9}" destId="{187A04A3-B759-4232-8A54-E726508C6F57}" srcOrd="2" destOrd="0" parTransId="{6046CDC8-C6F7-4BB6-82D0-7FB28DC2A6ED}" sibTransId="{B391CD83-BF29-48A3-A825-94F6A386D888}"/>
    <dgm:cxn modelId="{C0996D4D-A876-42FD-8E18-D016AEBA3771}" srcId="{99E97F7E-FA85-47ED-8C75-B37D4020A8A9}" destId="{A1EB70B8-8679-47A6-915C-750ED6FD7885}" srcOrd="0" destOrd="0" parTransId="{F8CF3C7C-8100-4148-964C-2CF1A6D68052}" sibTransId="{26C31FF6-2817-4A6E-9340-4E5384F5F720}"/>
    <dgm:cxn modelId="{4B527CE4-575D-40E9-9D01-7FD151793859}" type="presParOf" srcId="{3405BBB7-38B1-40BF-B699-1E19A0C466C1}" destId="{8A7CCA1F-D6D1-4EEF-963E-E8E08111E022}" srcOrd="0" destOrd="0" presId="urn:microsoft.com/office/officeart/2005/8/layout/vList5"/>
    <dgm:cxn modelId="{E833BD02-A47E-4FA8-A367-616B04CF91EC}" type="presParOf" srcId="{8A7CCA1F-D6D1-4EEF-963E-E8E08111E022}" destId="{29AB24B9-2036-4332-9F6C-8BD34CC48ABD}" srcOrd="0" destOrd="0" presId="urn:microsoft.com/office/officeart/2005/8/layout/vList5"/>
    <dgm:cxn modelId="{138EFF70-5D59-4C71-8E67-ED03E7370F84}" type="presParOf" srcId="{8A7CCA1F-D6D1-4EEF-963E-E8E08111E022}" destId="{F21D2F23-B441-4403-9347-313ADC561E77}" srcOrd="1" destOrd="0" presId="urn:microsoft.com/office/officeart/2005/8/layout/vList5"/>
    <dgm:cxn modelId="{CB65F93D-5CE9-4951-8CC1-64AFA307D7D0}" type="presParOf" srcId="{3405BBB7-38B1-40BF-B699-1E19A0C466C1}" destId="{C79E85BE-36E6-441F-BAB6-65A3952B0078}" srcOrd="1" destOrd="0" presId="urn:microsoft.com/office/officeart/2005/8/layout/vList5"/>
    <dgm:cxn modelId="{34788DD3-69BA-42AF-BA25-B6D1DFE02979}" type="presParOf" srcId="{3405BBB7-38B1-40BF-B699-1E19A0C466C1}" destId="{D3F3A177-BCCE-43F9-8C45-FD0608AF6E06}" srcOrd="2" destOrd="0" presId="urn:microsoft.com/office/officeart/2005/8/layout/vList5"/>
    <dgm:cxn modelId="{61E3A009-7569-444D-91BE-2556AEF7F7AC}" type="presParOf" srcId="{D3F3A177-BCCE-43F9-8C45-FD0608AF6E06}" destId="{74CDB285-9268-4050-A93C-5B3C5E5793E4}" srcOrd="0" destOrd="0" presId="urn:microsoft.com/office/officeart/2005/8/layout/vList5"/>
    <dgm:cxn modelId="{A942F40E-E6B6-4471-A283-DA28FC5A4C31}" type="presParOf" srcId="{D3F3A177-BCCE-43F9-8C45-FD0608AF6E06}" destId="{93352C17-5EE1-41A1-82E3-729540466B44}" srcOrd="1" destOrd="0" presId="urn:microsoft.com/office/officeart/2005/8/layout/vList5"/>
    <dgm:cxn modelId="{0817BDAB-0334-422D-B926-619A49F10B12}" type="presParOf" srcId="{3405BBB7-38B1-40BF-B699-1E19A0C466C1}" destId="{DB1E1284-3E9E-4836-A369-32A7E7A503DD}" srcOrd="3" destOrd="0" presId="urn:microsoft.com/office/officeart/2005/8/layout/vList5"/>
    <dgm:cxn modelId="{29376F63-C49A-47FB-9FFD-91AB62C5E4FC}" type="presParOf" srcId="{3405BBB7-38B1-40BF-B699-1E19A0C466C1}" destId="{358D3E5D-68CF-4B9F-99E7-F3DA28C7545E}" srcOrd="4" destOrd="0" presId="urn:microsoft.com/office/officeart/2005/8/layout/vList5"/>
    <dgm:cxn modelId="{FC17ECE7-B936-4911-A874-CA0C64AF8E59}" type="presParOf" srcId="{358D3E5D-68CF-4B9F-99E7-F3DA28C7545E}" destId="{19AFA17E-04B6-4225-970C-68F251E3E0B5}" srcOrd="0" destOrd="0" presId="urn:microsoft.com/office/officeart/2005/8/layout/vList5"/>
    <dgm:cxn modelId="{661891C6-53E2-42F8-8429-BDB4096F0DAC}" type="presParOf" srcId="{358D3E5D-68CF-4B9F-99E7-F3DA28C7545E}" destId="{093CED1D-C8D9-4AC6-BCDF-D8862E6395D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BC04CCC-765B-44E8-8255-8555A7F9E4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A62CDF-E2B2-4F67-9A96-26C9FC6936D7}">
      <dgm:prSet phldrT="[Text]" custT="1"/>
      <dgm:spPr/>
      <dgm:t>
        <a:bodyPr/>
        <a:lstStyle/>
        <a:p>
          <a:r>
            <a:rPr lang="en-US" sz="2000" b="1">
              <a:solidFill>
                <a:srgbClr val="FF0000"/>
              </a:solidFill>
              <a:latin typeface="Times New Roman" pitchFamily="18" charset="0"/>
              <a:cs typeface="Times New Roman" pitchFamily="18" charset="0"/>
            </a:rPr>
            <a:t>Do vợ, chồng thỏa thuận</a:t>
          </a:r>
        </a:p>
      </dgm:t>
    </dgm:pt>
    <dgm:pt modelId="{F880D6B3-A277-4431-981E-8018B5C85552}" type="par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E73715FD-821F-4CA2-907B-F295FEAF03C9}" type="sib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C6D2F633-19AB-4A66-B0A0-120AB325F43C}">
      <dgm:prSet phldrT="[Text]" custT="1"/>
      <dgm:spPr/>
      <dgm:t>
        <a:bodyPr/>
        <a:lstStyle/>
        <a:p>
          <a:r>
            <a:rPr lang="en-US" sz="2000" b="1">
              <a:solidFill>
                <a:schemeClr val="accent1">
                  <a:lumMod val="50000"/>
                </a:schemeClr>
              </a:solidFill>
              <a:latin typeface="Times New Roman" pitchFamily="18" charset="0"/>
              <a:cs typeface="Times New Roman" pitchFamily="18" charset="0"/>
            </a:rPr>
            <a:t>Thỏa thuận coi một tài sản nào đó là tài sản chung</a:t>
          </a:r>
        </a:p>
      </dgm:t>
    </dgm:pt>
    <dgm:pt modelId="{FBFDEA90-AD81-4445-B225-4305EA59A416}" type="par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DBD75A07-F110-48F4-9177-1E167A2A2E74}" type="sib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C56D8EC8-6E60-4E7E-8FDF-192EE4045889}">
      <dgm:prSet phldrT="[Text]" custT="1"/>
      <dgm:spPr/>
      <dgm:t>
        <a:bodyPr/>
        <a:lstStyle/>
        <a:p>
          <a:r>
            <a:rPr lang="en-US" sz="2000" b="1">
              <a:solidFill>
                <a:schemeClr val="accent1">
                  <a:lumMod val="50000"/>
                </a:schemeClr>
              </a:solidFill>
              <a:latin typeface="Times New Roman" pitchFamily="18" charset="0"/>
              <a:cs typeface="Times New Roman" pitchFamily="18" charset="0"/>
            </a:rPr>
            <a:t>Thỏa thuận nhập tài sản riêng vào khối tài sản chung</a:t>
          </a:r>
        </a:p>
      </dgm:t>
    </dgm:pt>
    <dgm:pt modelId="{160D2C09-826D-42B6-85A5-EBC630B2A7BC}" type="par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F7617D5B-21A1-430D-AC57-F386E945C6BB}" type="sib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AB70AB5C-3D92-4A3F-AAD4-D04953A1A6E6}" type="pres">
      <dgm:prSet presAssocID="{EBC04CCC-765B-44E8-8255-8555A7F9E426}" presName="hierChild1" presStyleCnt="0">
        <dgm:presLayoutVars>
          <dgm:chPref val="1"/>
          <dgm:dir/>
          <dgm:animOne val="branch"/>
          <dgm:animLvl val="lvl"/>
          <dgm:resizeHandles/>
        </dgm:presLayoutVars>
      </dgm:prSet>
      <dgm:spPr/>
    </dgm:pt>
    <dgm:pt modelId="{DDFDBCE8-75E7-4EA1-9C8E-C27C74B88B99}" type="pres">
      <dgm:prSet presAssocID="{68A62CDF-E2B2-4F67-9A96-26C9FC6936D7}" presName="hierRoot1" presStyleCnt="0"/>
      <dgm:spPr/>
    </dgm:pt>
    <dgm:pt modelId="{ACDD9C06-BDA3-4C91-A489-C408A77EEFC5}" type="pres">
      <dgm:prSet presAssocID="{68A62CDF-E2B2-4F67-9A96-26C9FC6936D7}" presName="composite" presStyleCnt="0"/>
      <dgm:spPr/>
    </dgm:pt>
    <dgm:pt modelId="{B263C664-CC33-45CB-8662-12923653E938}" type="pres">
      <dgm:prSet presAssocID="{68A62CDF-E2B2-4F67-9A96-26C9FC6936D7}" presName="background" presStyleLbl="node0" presStyleIdx="0" presStyleCnt="1"/>
      <dgm:spPr/>
    </dgm:pt>
    <dgm:pt modelId="{131EA905-B17B-4128-8F46-645BDA8CBCFA}" type="pres">
      <dgm:prSet presAssocID="{68A62CDF-E2B2-4F67-9A96-26C9FC6936D7}" presName="text" presStyleLbl="fgAcc0" presStyleIdx="0" presStyleCnt="1" custScaleX="254158">
        <dgm:presLayoutVars>
          <dgm:chPref val="3"/>
        </dgm:presLayoutVars>
      </dgm:prSet>
      <dgm:spPr/>
    </dgm:pt>
    <dgm:pt modelId="{C6ACB829-0F87-4658-8390-85358E627A95}" type="pres">
      <dgm:prSet presAssocID="{68A62CDF-E2B2-4F67-9A96-26C9FC6936D7}" presName="hierChild2" presStyleCnt="0"/>
      <dgm:spPr/>
    </dgm:pt>
    <dgm:pt modelId="{CBBCEB95-A93F-4FDC-A749-9FC71D7A59B6}" type="pres">
      <dgm:prSet presAssocID="{FBFDEA90-AD81-4445-B225-4305EA59A416}" presName="Name10" presStyleLbl="parChTrans1D2" presStyleIdx="0" presStyleCnt="2"/>
      <dgm:spPr/>
    </dgm:pt>
    <dgm:pt modelId="{B77AE119-5AFE-4666-9C4D-AEB0C39CE599}" type="pres">
      <dgm:prSet presAssocID="{C6D2F633-19AB-4A66-B0A0-120AB325F43C}" presName="hierRoot2" presStyleCnt="0"/>
      <dgm:spPr/>
    </dgm:pt>
    <dgm:pt modelId="{CD9E2A11-2DD7-4E62-86C1-882036B9475A}" type="pres">
      <dgm:prSet presAssocID="{C6D2F633-19AB-4A66-B0A0-120AB325F43C}" presName="composite2" presStyleCnt="0"/>
      <dgm:spPr/>
    </dgm:pt>
    <dgm:pt modelId="{8761F269-4EE5-407A-8F5B-F8AF0EE1CD71}" type="pres">
      <dgm:prSet presAssocID="{C6D2F633-19AB-4A66-B0A0-120AB325F43C}" presName="background2" presStyleLbl="node2" presStyleIdx="0" presStyleCnt="2"/>
      <dgm:spPr/>
    </dgm:pt>
    <dgm:pt modelId="{A4194600-A026-4017-9EBD-80AD186FC218}" type="pres">
      <dgm:prSet presAssocID="{C6D2F633-19AB-4A66-B0A0-120AB325F43C}" presName="text2" presStyleLbl="fgAcc2" presStyleIdx="0" presStyleCnt="2" custScaleY="341858">
        <dgm:presLayoutVars>
          <dgm:chPref val="3"/>
        </dgm:presLayoutVars>
      </dgm:prSet>
      <dgm:spPr/>
    </dgm:pt>
    <dgm:pt modelId="{30EABCED-B492-4F08-BDCC-424ACBD9C21D}" type="pres">
      <dgm:prSet presAssocID="{C6D2F633-19AB-4A66-B0A0-120AB325F43C}" presName="hierChild3" presStyleCnt="0"/>
      <dgm:spPr/>
    </dgm:pt>
    <dgm:pt modelId="{3FF15EE2-9936-490B-B6EE-3219F7227FA5}" type="pres">
      <dgm:prSet presAssocID="{160D2C09-826D-42B6-85A5-EBC630B2A7BC}" presName="Name10" presStyleLbl="parChTrans1D2" presStyleIdx="1" presStyleCnt="2"/>
      <dgm:spPr/>
    </dgm:pt>
    <dgm:pt modelId="{FEBA08AC-D620-45AB-A207-A1A77F2A564C}" type="pres">
      <dgm:prSet presAssocID="{C56D8EC8-6E60-4E7E-8FDF-192EE4045889}" presName="hierRoot2" presStyleCnt="0"/>
      <dgm:spPr/>
    </dgm:pt>
    <dgm:pt modelId="{A915F33D-3ACC-426D-A503-4102F88DA58B}" type="pres">
      <dgm:prSet presAssocID="{C56D8EC8-6E60-4E7E-8FDF-192EE4045889}" presName="composite2" presStyleCnt="0"/>
      <dgm:spPr/>
    </dgm:pt>
    <dgm:pt modelId="{035582B8-818E-46A5-955D-24325C26530C}" type="pres">
      <dgm:prSet presAssocID="{C56D8EC8-6E60-4E7E-8FDF-192EE4045889}" presName="background2" presStyleLbl="node2" presStyleIdx="1" presStyleCnt="2"/>
      <dgm:spPr/>
    </dgm:pt>
    <dgm:pt modelId="{980ED0A6-C504-451A-937A-95714F053013}" type="pres">
      <dgm:prSet presAssocID="{C56D8EC8-6E60-4E7E-8FDF-192EE4045889}" presName="text2" presStyleLbl="fgAcc2" presStyleIdx="1" presStyleCnt="2" custScaleY="341858">
        <dgm:presLayoutVars>
          <dgm:chPref val="3"/>
        </dgm:presLayoutVars>
      </dgm:prSet>
      <dgm:spPr/>
    </dgm:pt>
    <dgm:pt modelId="{1925645B-22A1-45C3-9C16-9340DA3CF5D5}" type="pres">
      <dgm:prSet presAssocID="{C56D8EC8-6E60-4E7E-8FDF-192EE4045889}" presName="hierChild3" presStyleCnt="0"/>
      <dgm:spPr/>
    </dgm:pt>
  </dgm:ptLst>
  <dgm:cxnLst>
    <dgm:cxn modelId="{1FEA98BF-2449-49A8-BD9B-861C9DEC5509}" type="presOf" srcId="{C56D8EC8-6E60-4E7E-8FDF-192EE4045889}" destId="{980ED0A6-C504-451A-937A-95714F053013}" srcOrd="0" destOrd="0" presId="urn:microsoft.com/office/officeart/2005/8/layout/hierarchy1"/>
    <dgm:cxn modelId="{B830A3E0-7303-472C-9604-00FCC8C9D4CD}" type="presOf" srcId="{C6D2F633-19AB-4A66-B0A0-120AB325F43C}" destId="{A4194600-A026-4017-9EBD-80AD186FC218}" srcOrd="0" destOrd="0" presId="urn:microsoft.com/office/officeart/2005/8/layout/hierarchy1"/>
    <dgm:cxn modelId="{148586C0-E7F6-42B1-A5BB-8A8A02DD9742}" type="presOf" srcId="{FBFDEA90-AD81-4445-B225-4305EA59A416}" destId="{CBBCEB95-A93F-4FDC-A749-9FC71D7A59B6}" srcOrd="0" destOrd="0" presId="urn:microsoft.com/office/officeart/2005/8/layout/hierarchy1"/>
    <dgm:cxn modelId="{76739F91-367E-4975-8C28-3CDEA4475AA6}" type="presOf" srcId="{68A62CDF-E2B2-4F67-9A96-26C9FC6936D7}" destId="{131EA905-B17B-4128-8F46-645BDA8CBCFA}" srcOrd="0" destOrd="0" presId="urn:microsoft.com/office/officeart/2005/8/layout/hierarchy1"/>
    <dgm:cxn modelId="{F8DF988C-9746-41B6-9A5E-B45D09CA97E0}" type="presOf" srcId="{160D2C09-826D-42B6-85A5-EBC630B2A7BC}" destId="{3FF15EE2-9936-490B-B6EE-3219F7227FA5}" srcOrd="0" destOrd="0" presId="urn:microsoft.com/office/officeart/2005/8/layout/hierarchy1"/>
    <dgm:cxn modelId="{3462C48C-7036-4E97-ADF7-C56786BADF13}" srcId="{68A62CDF-E2B2-4F67-9A96-26C9FC6936D7}" destId="{C56D8EC8-6E60-4E7E-8FDF-192EE4045889}" srcOrd="1" destOrd="0" parTransId="{160D2C09-826D-42B6-85A5-EBC630B2A7BC}" sibTransId="{F7617D5B-21A1-430D-AC57-F386E945C6BB}"/>
    <dgm:cxn modelId="{8EF8BC69-D6E5-45F2-936F-25B468343F8A}" srcId="{EBC04CCC-765B-44E8-8255-8555A7F9E426}" destId="{68A62CDF-E2B2-4F67-9A96-26C9FC6936D7}" srcOrd="0" destOrd="0" parTransId="{F880D6B3-A277-4431-981E-8018B5C85552}" sibTransId="{E73715FD-821F-4CA2-907B-F295FEAF03C9}"/>
    <dgm:cxn modelId="{787B4AD8-E2F5-424F-A3AE-C048E92408AE}" type="presOf" srcId="{EBC04CCC-765B-44E8-8255-8555A7F9E426}" destId="{AB70AB5C-3D92-4A3F-AAD4-D04953A1A6E6}" srcOrd="0" destOrd="0" presId="urn:microsoft.com/office/officeart/2005/8/layout/hierarchy1"/>
    <dgm:cxn modelId="{822F73FE-6909-4E1D-A2B7-853369494361}" srcId="{68A62CDF-E2B2-4F67-9A96-26C9FC6936D7}" destId="{C6D2F633-19AB-4A66-B0A0-120AB325F43C}" srcOrd="0" destOrd="0" parTransId="{FBFDEA90-AD81-4445-B225-4305EA59A416}" sibTransId="{DBD75A07-F110-48F4-9177-1E167A2A2E74}"/>
    <dgm:cxn modelId="{A74DD0F4-46BD-4EE2-9A0F-55A59C0A3590}" type="presParOf" srcId="{AB70AB5C-3D92-4A3F-AAD4-D04953A1A6E6}" destId="{DDFDBCE8-75E7-4EA1-9C8E-C27C74B88B99}" srcOrd="0" destOrd="0" presId="urn:microsoft.com/office/officeart/2005/8/layout/hierarchy1"/>
    <dgm:cxn modelId="{0918159A-C61A-4919-A670-1DEE18070DE6}" type="presParOf" srcId="{DDFDBCE8-75E7-4EA1-9C8E-C27C74B88B99}" destId="{ACDD9C06-BDA3-4C91-A489-C408A77EEFC5}" srcOrd="0" destOrd="0" presId="urn:microsoft.com/office/officeart/2005/8/layout/hierarchy1"/>
    <dgm:cxn modelId="{0827815E-39B6-4C23-8043-7043FEE6FD2E}" type="presParOf" srcId="{ACDD9C06-BDA3-4C91-A489-C408A77EEFC5}" destId="{B263C664-CC33-45CB-8662-12923653E938}" srcOrd="0" destOrd="0" presId="urn:microsoft.com/office/officeart/2005/8/layout/hierarchy1"/>
    <dgm:cxn modelId="{14BC3CE5-6B3B-4524-BC51-5A8923575003}" type="presParOf" srcId="{ACDD9C06-BDA3-4C91-A489-C408A77EEFC5}" destId="{131EA905-B17B-4128-8F46-645BDA8CBCFA}" srcOrd="1" destOrd="0" presId="urn:microsoft.com/office/officeart/2005/8/layout/hierarchy1"/>
    <dgm:cxn modelId="{6F7CE804-AEDB-4BFF-9FAC-B79543CDDB88}" type="presParOf" srcId="{DDFDBCE8-75E7-4EA1-9C8E-C27C74B88B99}" destId="{C6ACB829-0F87-4658-8390-85358E627A95}" srcOrd="1" destOrd="0" presId="urn:microsoft.com/office/officeart/2005/8/layout/hierarchy1"/>
    <dgm:cxn modelId="{C4AF760D-34D7-4066-90CD-F62B2E4DEDCD}" type="presParOf" srcId="{C6ACB829-0F87-4658-8390-85358E627A95}" destId="{CBBCEB95-A93F-4FDC-A749-9FC71D7A59B6}" srcOrd="0" destOrd="0" presId="urn:microsoft.com/office/officeart/2005/8/layout/hierarchy1"/>
    <dgm:cxn modelId="{40D9DD31-47AE-478E-9BC5-D855B410CE5B}" type="presParOf" srcId="{C6ACB829-0F87-4658-8390-85358E627A95}" destId="{B77AE119-5AFE-4666-9C4D-AEB0C39CE599}" srcOrd="1" destOrd="0" presId="urn:microsoft.com/office/officeart/2005/8/layout/hierarchy1"/>
    <dgm:cxn modelId="{05673570-F673-43AC-9DC8-F794D2CF10FA}" type="presParOf" srcId="{B77AE119-5AFE-4666-9C4D-AEB0C39CE599}" destId="{CD9E2A11-2DD7-4E62-86C1-882036B9475A}" srcOrd="0" destOrd="0" presId="urn:microsoft.com/office/officeart/2005/8/layout/hierarchy1"/>
    <dgm:cxn modelId="{A933A404-17F2-4942-B5C1-755C2798159E}" type="presParOf" srcId="{CD9E2A11-2DD7-4E62-86C1-882036B9475A}" destId="{8761F269-4EE5-407A-8F5B-F8AF0EE1CD71}" srcOrd="0" destOrd="0" presId="urn:microsoft.com/office/officeart/2005/8/layout/hierarchy1"/>
    <dgm:cxn modelId="{E133C4EA-C30A-4F41-ACE1-76E1636E424B}" type="presParOf" srcId="{CD9E2A11-2DD7-4E62-86C1-882036B9475A}" destId="{A4194600-A026-4017-9EBD-80AD186FC218}" srcOrd="1" destOrd="0" presId="urn:microsoft.com/office/officeart/2005/8/layout/hierarchy1"/>
    <dgm:cxn modelId="{76B58313-4B5E-489F-9C4D-1E2695DE4B57}" type="presParOf" srcId="{B77AE119-5AFE-4666-9C4D-AEB0C39CE599}" destId="{30EABCED-B492-4F08-BDCC-424ACBD9C21D}" srcOrd="1" destOrd="0" presId="urn:microsoft.com/office/officeart/2005/8/layout/hierarchy1"/>
    <dgm:cxn modelId="{9E75AE9B-7C83-4944-A23C-A5FC3B4A2E78}" type="presParOf" srcId="{C6ACB829-0F87-4658-8390-85358E627A95}" destId="{3FF15EE2-9936-490B-B6EE-3219F7227FA5}" srcOrd="2" destOrd="0" presId="urn:microsoft.com/office/officeart/2005/8/layout/hierarchy1"/>
    <dgm:cxn modelId="{0DBBDEC5-CB73-468D-9CAE-4F8B40531796}" type="presParOf" srcId="{C6ACB829-0F87-4658-8390-85358E627A95}" destId="{FEBA08AC-D620-45AB-A207-A1A77F2A564C}" srcOrd="3" destOrd="0" presId="urn:microsoft.com/office/officeart/2005/8/layout/hierarchy1"/>
    <dgm:cxn modelId="{628089A2-9AB1-4C6A-9848-A32A4C10C13E}" type="presParOf" srcId="{FEBA08AC-D620-45AB-A207-A1A77F2A564C}" destId="{A915F33D-3ACC-426D-A503-4102F88DA58B}" srcOrd="0" destOrd="0" presId="urn:microsoft.com/office/officeart/2005/8/layout/hierarchy1"/>
    <dgm:cxn modelId="{A4178AAF-E967-4EBF-BF04-D86080D1FD93}" type="presParOf" srcId="{A915F33D-3ACC-426D-A503-4102F88DA58B}" destId="{035582B8-818E-46A5-955D-24325C26530C}" srcOrd="0" destOrd="0" presId="urn:microsoft.com/office/officeart/2005/8/layout/hierarchy1"/>
    <dgm:cxn modelId="{D240AE80-937D-49AC-A7AE-718D6A39CE6F}" type="presParOf" srcId="{A915F33D-3ACC-426D-A503-4102F88DA58B}" destId="{980ED0A6-C504-451A-937A-95714F053013}" srcOrd="1" destOrd="0" presId="urn:microsoft.com/office/officeart/2005/8/layout/hierarchy1"/>
    <dgm:cxn modelId="{63F31CBA-3D88-47D5-AEEF-40764A5E820D}" type="presParOf" srcId="{FEBA08AC-D620-45AB-A207-A1A77F2A564C}" destId="{1925645B-22A1-45C3-9C16-9340DA3CF5D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C04CCC-765B-44E8-8255-8555A7F9E4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A62CDF-E2B2-4F67-9A96-26C9FC6936D7}">
      <dgm:prSet phldrT="[Text]" custT="1"/>
      <dgm:spPr/>
      <dgm:t>
        <a:bodyPr/>
        <a:lstStyle/>
        <a:p>
          <a:r>
            <a:rPr lang="en-US" sz="2000" b="1">
              <a:solidFill>
                <a:schemeClr val="accent2"/>
              </a:solidFill>
              <a:latin typeface="Times New Roman" pitchFamily="18" charset="0"/>
              <a:cs typeface="Times New Roman" pitchFamily="18" charset="0"/>
            </a:rPr>
            <a:t>Tài sản riêng của vợ/chồng</a:t>
          </a:r>
        </a:p>
      </dgm:t>
    </dgm:pt>
    <dgm:pt modelId="{F880D6B3-A277-4431-981E-8018B5C85552}" type="parTrans" cxnId="{8EF8BC69-D6E5-45F2-936F-25B468343F8A}">
      <dgm:prSet/>
      <dgm:spPr/>
      <dgm:t>
        <a:bodyPr/>
        <a:lstStyle/>
        <a:p>
          <a:endParaRPr lang="en-US" sz="2000" b="1">
            <a:solidFill>
              <a:schemeClr val="accent2"/>
            </a:solidFill>
            <a:latin typeface="Times New Roman" pitchFamily="18" charset="0"/>
            <a:cs typeface="Times New Roman" pitchFamily="18" charset="0"/>
          </a:endParaRPr>
        </a:p>
      </dgm:t>
    </dgm:pt>
    <dgm:pt modelId="{E73715FD-821F-4CA2-907B-F295FEAF03C9}" type="sibTrans" cxnId="{8EF8BC69-D6E5-45F2-936F-25B468343F8A}">
      <dgm:prSet/>
      <dgm:spPr/>
      <dgm:t>
        <a:bodyPr/>
        <a:lstStyle/>
        <a:p>
          <a:endParaRPr lang="en-US" sz="2000" b="1">
            <a:solidFill>
              <a:schemeClr val="accent2"/>
            </a:solidFill>
            <a:latin typeface="Times New Roman" pitchFamily="18" charset="0"/>
            <a:cs typeface="Times New Roman" pitchFamily="18" charset="0"/>
          </a:endParaRPr>
        </a:p>
      </dgm:t>
    </dgm:pt>
    <dgm:pt modelId="{C6D2F633-19AB-4A66-B0A0-120AB325F43C}">
      <dgm:prSet phldrT="[Text]" custT="1"/>
      <dgm:spPr/>
      <dgm:t>
        <a:bodyPr/>
        <a:lstStyle/>
        <a:p>
          <a:r>
            <a:rPr lang="en-US" sz="2000" b="1">
              <a:solidFill>
                <a:schemeClr val="accent2"/>
              </a:solidFill>
              <a:latin typeface="Times New Roman" pitchFamily="18" charset="0"/>
              <a:cs typeface="Times New Roman" pitchFamily="18" charset="0"/>
            </a:rPr>
            <a:t>Tài sản có trước khi kết hôn</a:t>
          </a:r>
        </a:p>
      </dgm:t>
    </dgm:pt>
    <dgm:pt modelId="{FBFDEA90-AD81-4445-B225-4305EA59A416}" type="parTrans" cxnId="{822F73FE-6909-4E1D-A2B7-853369494361}">
      <dgm:prSet/>
      <dgm:spPr/>
      <dgm:t>
        <a:bodyPr/>
        <a:lstStyle/>
        <a:p>
          <a:endParaRPr lang="en-US" sz="2000" b="1">
            <a:solidFill>
              <a:schemeClr val="accent2"/>
            </a:solidFill>
            <a:latin typeface="Times New Roman" pitchFamily="18" charset="0"/>
            <a:cs typeface="Times New Roman" pitchFamily="18" charset="0"/>
          </a:endParaRPr>
        </a:p>
      </dgm:t>
    </dgm:pt>
    <dgm:pt modelId="{DBD75A07-F110-48F4-9177-1E167A2A2E74}" type="sibTrans" cxnId="{822F73FE-6909-4E1D-A2B7-853369494361}">
      <dgm:prSet/>
      <dgm:spPr/>
      <dgm:t>
        <a:bodyPr/>
        <a:lstStyle/>
        <a:p>
          <a:endParaRPr lang="en-US" sz="2000" b="1">
            <a:solidFill>
              <a:schemeClr val="accent2"/>
            </a:solidFill>
            <a:latin typeface="Times New Roman" pitchFamily="18" charset="0"/>
            <a:cs typeface="Times New Roman" pitchFamily="18" charset="0"/>
          </a:endParaRPr>
        </a:p>
      </dgm:t>
    </dgm:pt>
    <dgm:pt modelId="{C56D8EC8-6E60-4E7E-8FDF-192EE4045889}">
      <dgm:prSet phldrT="[Text]" custT="1"/>
      <dgm:spPr/>
      <dgm:t>
        <a:bodyPr/>
        <a:lstStyle/>
        <a:p>
          <a:r>
            <a:rPr lang="en-US" sz="2000" b="1">
              <a:solidFill>
                <a:schemeClr val="accent2"/>
              </a:solidFill>
              <a:latin typeface="Times New Roman" pitchFamily="18" charset="0"/>
              <a:cs typeface="Times New Roman" pitchFamily="18" charset="0"/>
            </a:rPr>
            <a:t>Tài sản được thừa kế riêng hoặc tặng cho riêng</a:t>
          </a:r>
        </a:p>
      </dgm:t>
    </dgm:pt>
    <dgm:pt modelId="{160D2C09-826D-42B6-85A5-EBC630B2A7BC}" type="parTrans" cxnId="{3462C48C-7036-4E97-ADF7-C56786BADF13}">
      <dgm:prSet/>
      <dgm:spPr/>
      <dgm:t>
        <a:bodyPr/>
        <a:lstStyle/>
        <a:p>
          <a:endParaRPr lang="en-US" sz="2000" b="1">
            <a:solidFill>
              <a:schemeClr val="accent2"/>
            </a:solidFill>
            <a:latin typeface="Times New Roman" pitchFamily="18" charset="0"/>
            <a:cs typeface="Times New Roman" pitchFamily="18" charset="0"/>
          </a:endParaRPr>
        </a:p>
      </dgm:t>
    </dgm:pt>
    <dgm:pt modelId="{F7617D5B-21A1-430D-AC57-F386E945C6BB}" type="sibTrans" cxnId="{3462C48C-7036-4E97-ADF7-C56786BADF13}">
      <dgm:prSet/>
      <dgm:spPr/>
      <dgm:t>
        <a:bodyPr/>
        <a:lstStyle/>
        <a:p>
          <a:endParaRPr lang="en-US" sz="2000" b="1">
            <a:solidFill>
              <a:schemeClr val="accent2"/>
            </a:solidFill>
            <a:latin typeface="Times New Roman" pitchFamily="18" charset="0"/>
            <a:cs typeface="Times New Roman" pitchFamily="18" charset="0"/>
          </a:endParaRPr>
        </a:p>
      </dgm:t>
    </dgm:pt>
    <dgm:pt modelId="{7EFD90CA-6958-44F1-BD8C-61EC2D7FBD5C}">
      <dgm:prSet phldrT="[Text]" custT="1"/>
      <dgm:spPr/>
      <dgm:t>
        <a:bodyPr/>
        <a:lstStyle/>
        <a:p>
          <a:r>
            <a:rPr lang="en-US" sz="2000" b="1">
              <a:solidFill>
                <a:schemeClr val="accent2"/>
              </a:solidFill>
              <a:latin typeface="Times New Roman" pitchFamily="18" charset="0"/>
              <a:cs typeface="Times New Roman" pitchFamily="18" charset="0"/>
            </a:rPr>
            <a:t>Tư trang và đồ dùng cá nhân</a:t>
          </a:r>
        </a:p>
      </dgm:t>
    </dgm:pt>
    <dgm:pt modelId="{313B7945-8B87-45C6-93C5-93378E536692}" type="parTrans" cxnId="{A972D69C-B841-4580-B033-D2377D91E7FD}">
      <dgm:prSet/>
      <dgm:spPr/>
      <dgm:t>
        <a:bodyPr/>
        <a:lstStyle/>
        <a:p>
          <a:endParaRPr lang="en-US" b="1">
            <a:solidFill>
              <a:schemeClr val="accent2"/>
            </a:solidFill>
          </a:endParaRPr>
        </a:p>
      </dgm:t>
    </dgm:pt>
    <dgm:pt modelId="{A9BC220A-6016-4281-8B4C-C5EB3B089A8D}" type="sibTrans" cxnId="{A972D69C-B841-4580-B033-D2377D91E7FD}">
      <dgm:prSet/>
      <dgm:spPr/>
      <dgm:t>
        <a:bodyPr/>
        <a:lstStyle/>
        <a:p>
          <a:endParaRPr lang="en-US" b="1">
            <a:solidFill>
              <a:schemeClr val="accent2"/>
            </a:solidFill>
          </a:endParaRPr>
        </a:p>
      </dgm:t>
    </dgm:pt>
    <dgm:pt modelId="{3E3AF141-479E-4496-9C9A-1A161B1943BC}">
      <dgm:prSet phldrT="[Text]" custT="1"/>
      <dgm:spPr/>
      <dgm:t>
        <a:bodyPr/>
        <a:lstStyle/>
        <a:p>
          <a:r>
            <a:rPr lang="en-US" sz="2000" b="1">
              <a:solidFill>
                <a:schemeClr val="accent2"/>
              </a:solidFill>
              <a:latin typeface="Times New Roman" pitchFamily="18" charset="0"/>
              <a:cs typeface="Times New Roman" pitchFamily="18" charset="0"/>
            </a:rPr>
            <a:t>Hình thành từ tài sản riêng của vợ/chồng</a:t>
          </a:r>
        </a:p>
      </dgm:t>
    </dgm:pt>
    <dgm:pt modelId="{2582F7B9-3D0F-49D4-AF1B-B952B9950BD4}" type="parTrans" cxnId="{0F1EBD77-AF29-47AB-98B2-A99F3FF76D46}">
      <dgm:prSet/>
      <dgm:spPr/>
      <dgm:t>
        <a:bodyPr/>
        <a:lstStyle/>
        <a:p>
          <a:endParaRPr lang="en-US" b="1">
            <a:solidFill>
              <a:schemeClr val="accent2"/>
            </a:solidFill>
          </a:endParaRPr>
        </a:p>
      </dgm:t>
    </dgm:pt>
    <dgm:pt modelId="{26BCD670-AF70-479D-8760-D865DB371A06}" type="sibTrans" cxnId="{0F1EBD77-AF29-47AB-98B2-A99F3FF76D46}">
      <dgm:prSet/>
      <dgm:spPr/>
      <dgm:t>
        <a:bodyPr/>
        <a:lstStyle/>
        <a:p>
          <a:endParaRPr lang="en-US" b="1">
            <a:solidFill>
              <a:schemeClr val="accent2"/>
            </a:solidFill>
          </a:endParaRPr>
        </a:p>
      </dgm:t>
    </dgm:pt>
    <dgm:pt modelId="{37715133-99A6-4001-8D38-17BD863198C3}">
      <dgm:prSet phldrT="[Text]" custT="1"/>
      <dgm:spPr/>
      <dgm:t>
        <a:bodyPr/>
        <a:lstStyle/>
        <a:p>
          <a:r>
            <a:rPr lang="en-US" sz="2000" b="1">
              <a:solidFill>
                <a:schemeClr val="accent2"/>
              </a:solidFill>
              <a:latin typeface="Times New Roman" pitchFamily="18" charset="0"/>
              <a:cs typeface="Times New Roman" pitchFamily="18" charset="0"/>
            </a:rPr>
            <a:t>Do thỏa chia tài sản chung trong thời kỳ hôn nhân</a:t>
          </a:r>
        </a:p>
      </dgm:t>
    </dgm:pt>
    <dgm:pt modelId="{04C17674-C57A-4965-BB57-4D8B74924FB6}" type="parTrans" cxnId="{E709448C-CBB6-4FD4-A315-B126DA48CA43}">
      <dgm:prSet/>
      <dgm:spPr/>
      <dgm:t>
        <a:bodyPr/>
        <a:lstStyle/>
        <a:p>
          <a:endParaRPr lang="en-US" b="1">
            <a:solidFill>
              <a:schemeClr val="accent2"/>
            </a:solidFill>
          </a:endParaRPr>
        </a:p>
      </dgm:t>
    </dgm:pt>
    <dgm:pt modelId="{8AA6F4A5-74E7-433F-B187-AB4C8F840336}" type="sibTrans" cxnId="{E709448C-CBB6-4FD4-A315-B126DA48CA43}">
      <dgm:prSet/>
      <dgm:spPr/>
      <dgm:t>
        <a:bodyPr/>
        <a:lstStyle/>
        <a:p>
          <a:endParaRPr lang="en-US" b="1">
            <a:solidFill>
              <a:schemeClr val="accent2"/>
            </a:solidFill>
          </a:endParaRPr>
        </a:p>
      </dgm:t>
    </dgm:pt>
    <dgm:pt modelId="{AB70AB5C-3D92-4A3F-AAD4-D04953A1A6E6}" type="pres">
      <dgm:prSet presAssocID="{EBC04CCC-765B-44E8-8255-8555A7F9E426}" presName="hierChild1" presStyleCnt="0">
        <dgm:presLayoutVars>
          <dgm:chPref val="1"/>
          <dgm:dir/>
          <dgm:animOne val="branch"/>
          <dgm:animLvl val="lvl"/>
          <dgm:resizeHandles/>
        </dgm:presLayoutVars>
      </dgm:prSet>
      <dgm:spPr/>
    </dgm:pt>
    <dgm:pt modelId="{DDFDBCE8-75E7-4EA1-9C8E-C27C74B88B99}" type="pres">
      <dgm:prSet presAssocID="{68A62CDF-E2B2-4F67-9A96-26C9FC6936D7}" presName="hierRoot1" presStyleCnt="0"/>
      <dgm:spPr/>
    </dgm:pt>
    <dgm:pt modelId="{ACDD9C06-BDA3-4C91-A489-C408A77EEFC5}" type="pres">
      <dgm:prSet presAssocID="{68A62CDF-E2B2-4F67-9A96-26C9FC6936D7}" presName="composite" presStyleCnt="0"/>
      <dgm:spPr/>
    </dgm:pt>
    <dgm:pt modelId="{B263C664-CC33-45CB-8662-12923653E938}" type="pres">
      <dgm:prSet presAssocID="{68A62CDF-E2B2-4F67-9A96-26C9FC6936D7}" presName="background" presStyleLbl="node0" presStyleIdx="0" presStyleCnt="1"/>
      <dgm:spPr/>
    </dgm:pt>
    <dgm:pt modelId="{131EA905-B17B-4128-8F46-645BDA8CBCFA}" type="pres">
      <dgm:prSet presAssocID="{68A62CDF-E2B2-4F67-9A96-26C9FC6936D7}" presName="text" presStyleLbl="fgAcc0" presStyleIdx="0" presStyleCnt="1" custScaleX="232698">
        <dgm:presLayoutVars>
          <dgm:chPref val="3"/>
        </dgm:presLayoutVars>
      </dgm:prSet>
      <dgm:spPr/>
    </dgm:pt>
    <dgm:pt modelId="{C6ACB829-0F87-4658-8390-85358E627A95}" type="pres">
      <dgm:prSet presAssocID="{68A62CDF-E2B2-4F67-9A96-26C9FC6936D7}" presName="hierChild2" presStyleCnt="0"/>
      <dgm:spPr/>
    </dgm:pt>
    <dgm:pt modelId="{CBBCEB95-A93F-4FDC-A749-9FC71D7A59B6}" type="pres">
      <dgm:prSet presAssocID="{FBFDEA90-AD81-4445-B225-4305EA59A416}" presName="Name10" presStyleLbl="parChTrans1D2" presStyleIdx="0" presStyleCnt="5"/>
      <dgm:spPr/>
    </dgm:pt>
    <dgm:pt modelId="{B77AE119-5AFE-4666-9C4D-AEB0C39CE599}" type="pres">
      <dgm:prSet presAssocID="{C6D2F633-19AB-4A66-B0A0-120AB325F43C}" presName="hierRoot2" presStyleCnt="0"/>
      <dgm:spPr/>
    </dgm:pt>
    <dgm:pt modelId="{CD9E2A11-2DD7-4E62-86C1-882036B9475A}" type="pres">
      <dgm:prSet presAssocID="{C6D2F633-19AB-4A66-B0A0-120AB325F43C}" presName="composite2" presStyleCnt="0"/>
      <dgm:spPr/>
    </dgm:pt>
    <dgm:pt modelId="{8761F269-4EE5-407A-8F5B-F8AF0EE1CD71}" type="pres">
      <dgm:prSet presAssocID="{C6D2F633-19AB-4A66-B0A0-120AB325F43C}" presName="background2" presStyleLbl="node2" presStyleIdx="0" presStyleCnt="5"/>
      <dgm:spPr/>
    </dgm:pt>
    <dgm:pt modelId="{A4194600-A026-4017-9EBD-80AD186FC218}" type="pres">
      <dgm:prSet presAssocID="{C6D2F633-19AB-4A66-B0A0-120AB325F43C}" presName="text2" presStyleLbl="fgAcc2" presStyleIdx="0" presStyleCnt="5" custScaleY="341858">
        <dgm:presLayoutVars>
          <dgm:chPref val="3"/>
        </dgm:presLayoutVars>
      </dgm:prSet>
      <dgm:spPr/>
    </dgm:pt>
    <dgm:pt modelId="{30EABCED-B492-4F08-BDCC-424ACBD9C21D}" type="pres">
      <dgm:prSet presAssocID="{C6D2F633-19AB-4A66-B0A0-120AB325F43C}" presName="hierChild3" presStyleCnt="0"/>
      <dgm:spPr/>
    </dgm:pt>
    <dgm:pt modelId="{3FF15EE2-9936-490B-B6EE-3219F7227FA5}" type="pres">
      <dgm:prSet presAssocID="{160D2C09-826D-42B6-85A5-EBC630B2A7BC}" presName="Name10" presStyleLbl="parChTrans1D2" presStyleIdx="1" presStyleCnt="5"/>
      <dgm:spPr/>
    </dgm:pt>
    <dgm:pt modelId="{FEBA08AC-D620-45AB-A207-A1A77F2A564C}" type="pres">
      <dgm:prSet presAssocID="{C56D8EC8-6E60-4E7E-8FDF-192EE4045889}" presName="hierRoot2" presStyleCnt="0"/>
      <dgm:spPr/>
    </dgm:pt>
    <dgm:pt modelId="{A915F33D-3ACC-426D-A503-4102F88DA58B}" type="pres">
      <dgm:prSet presAssocID="{C56D8EC8-6E60-4E7E-8FDF-192EE4045889}" presName="composite2" presStyleCnt="0"/>
      <dgm:spPr/>
    </dgm:pt>
    <dgm:pt modelId="{035582B8-818E-46A5-955D-24325C26530C}" type="pres">
      <dgm:prSet presAssocID="{C56D8EC8-6E60-4E7E-8FDF-192EE4045889}" presName="background2" presStyleLbl="node2" presStyleIdx="1" presStyleCnt="5"/>
      <dgm:spPr/>
    </dgm:pt>
    <dgm:pt modelId="{980ED0A6-C504-451A-937A-95714F053013}" type="pres">
      <dgm:prSet presAssocID="{C56D8EC8-6E60-4E7E-8FDF-192EE4045889}" presName="text2" presStyleLbl="fgAcc2" presStyleIdx="1" presStyleCnt="5" custScaleY="341858">
        <dgm:presLayoutVars>
          <dgm:chPref val="3"/>
        </dgm:presLayoutVars>
      </dgm:prSet>
      <dgm:spPr/>
    </dgm:pt>
    <dgm:pt modelId="{1925645B-22A1-45C3-9C16-9340DA3CF5D5}" type="pres">
      <dgm:prSet presAssocID="{C56D8EC8-6E60-4E7E-8FDF-192EE4045889}" presName="hierChild3" presStyleCnt="0"/>
      <dgm:spPr/>
    </dgm:pt>
    <dgm:pt modelId="{0EEE69A2-0D06-434B-95D8-4802EF122CC4}" type="pres">
      <dgm:prSet presAssocID="{313B7945-8B87-45C6-93C5-93378E536692}" presName="Name10" presStyleLbl="parChTrans1D2" presStyleIdx="2" presStyleCnt="5"/>
      <dgm:spPr/>
    </dgm:pt>
    <dgm:pt modelId="{CEF5E43A-B249-4FE1-822A-6EF2330DB381}" type="pres">
      <dgm:prSet presAssocID="{7EFD90CA-6958-44F1-BD8C-61EC2D7FBD5C}" presName="hierRoot2" presStyleCnt="0"/>
      <dgm:spPr/>
    </dgm:pt>
    <dgm:pt modelId="{22B72C09-4582-4189-A15F-602CB8E0CB98}" type="pres">
      <dgm:prSet presAssocID="{7EFD90CA-6958-44F1-BD8C-61EC2D7FBD5C}" presName="composite2" presStyleCnt="0"/>
      <dgm:spPr/>
    </dgm:pt>
    <dgm:pt modelId="{91A8DE83-ED18-44BD-8283-BF676975E478}" type="pres">
      <dgm:prSet presAssocID="{7EFD90CA-6958-44F1-BD8C-61EC2D7FBD5C}" presName="background2" presStyleLbl="node2" presStyleIdx="2" presStyleCnt="5"/>
      <dgm:spPr/>
    </dgm:pt>
    <dgm:pt modelId="{AD1069EB-E0E9-404A-8B4C-0789C9691996}" type="pres">
      <dgm:prSet presAssocID="{7EFD90CA-6958-44F1-BD8C-61EC2D7FBD5C}" presName="text2" presStyleLbl="fgAcc2" presStyleIdx="2" presStyleCnt="5" custScaleY="341858">
        <dgm:presLayoutVars>
          <dgm:chPref val="3"/>
        </dgm:presLayoutVars>
      </dgm:prSet>
      <dgm:spPr/>
    </dgm:pt>
    <dgm:pt modelId="{C2B8F01A-685C-4C56-ACC3-7F14790675D9}" type="pres">
      <dgm:prSet presAssocID="{7EFD90CA-6958-44F1-BD8C-61EC2D7FBD5C}" presName="hierChild3" presStyleCnt="0"/>
      <dgm:spPr/>
    </dgm:pt>
    <dgm:pt modelId="{282DF755-A676-488C-AFBD-D1375BEE8831}" type="pres">
      <dgm:prSet presAssocID="{2582F7B9-3D0F-49D4-AF1B-B952B9950BD4}" presName="Name10" presStyleLbl="parChTrans1D2" presStyleIdx="3" presStyleCnt="5"/>
      <dgm:spPr/>
    </dgm:pt>
    <dgm:pt modelId="{2BFF6142-9D55-4DCA-9EB8-ED26F7A714AC}" type="pres">
      <dgm:prSet presAssocID="{3E3AF141-479E-4496-9C9A-1A161B1943BC}" presName="hierRoot2" presStyleCnt="0"/>
      <dgm:spPr/>
    </dgm:pt>
    <dgm:pt modelId="{F51CA4DD-E6A2-4A8A-8D15-C17C3C20169B}" type="pres">
      <dgm:prSet presAssocID="{3E3AF141-479E-4496-9C9A-1A161B1943BC}" presName="composite2" presStyleCnt="0"/>
      <dgm:spPr/>
    </dgm:pt>
    <dgm:pt modelId="{DF4E25C1-EF9F-4053-9DED-C7F2EA8501B5}" type="pres">
      <dgm:prSet presAssocID="{3E3AF141-479E-4496-9C9A-1A161B1943BC}" presName="background2" presStyleLbl="node2" presStyleIdx="3" presStyleCnt="5"/>
      <dgm:spPr/>
    </dgm:pt>
    <dgm:pt modelId="{F008FB57-5B08-4AEA-A339-6C6D7C14BB52}" type="pres">
      <dgm:prSet presAssocID="{3E3AF141-479E-4496-9C9A-1A161B1943BC}" presName="text2" presStyleLbl="fgAcc2" presStyleIdx="3" presStyleCnt="5" custScaleY="341858">
        <dgm:presLayoutVars>
          <dgm:chPref val="3"/>
        </dgm:presLayoutVars>
      </dgm:prSet>
      <dgm:spPr/>
    </dgm:pt>
    <dgm:pt modelId="{06FAF3A1-C704-43DF-A357-486DE0C1C4D3}" type="pres">
      <dgm:prSet presAssocID="{3E3AF141-479E-4496-9C9A-1A161B1943BC}" presName="hierChild3" presStyleCnt="0"/>
      <dgm:spPr/>
    </dgm:pt>
    <dgm:pt modelId="{F8593D66-BADE-47E5-8753-55D575FD9544}" type="pres">
      <dgm:prSet presAssocID="{04C17674-C57A-4965-BB57-4D8B74924FB6}" presName="Name10" presStyleLbl="parChTrans1D2" presStyleIdx="4" presStyleCnt="5"/>
      <dgm:spPr/>
    </dgm:pt>
    <dgm:pt modelId="{59C7DD98-5A33-4D29-9FD6-FFD40D7DB3B5}" type="pres">
      <dgm:prSet presAssocID="{37715133-99A6-4001-8D38-17BD863198C3}" presName="hierRoot2" presStyleCnt="0"/>
      <dgm:spPr/>
    </dgm:pt>
    <dgm:pt modelId="{C9F599F5-1152-4A82-BDF1-BA84107AB277}" type="pres">
      <dgm:prSet presAssocID="{37715133-99A6-4001-8D38-17BD863198C3}" presName="composite2" presStyleCnt="0"/>
      <dgm:spPr/>
    </dgm:pt>
    <dgm:pt modelId="{C615CB5E-6DFF-4001-AEB8-F410E7D26499}" type="pres">
      <dgm:prSet presAssocID="{37715133-99A6-4001-8D38-17BD863198C3}" presName="background2" presStyleLbl="node2" presStyleIdx="4" presStyleCnt="5"/>
      <dgm:spPr/>
    </dgm:pt>
    <dgm:pt modelId="{8A7AA206-F37C-49E9-8AD8-3A03298EEAFB}" type="pres">
      <dgm:prSet presAssocID="{37715133-99A6-4001-8D38-17BD863198C3}" presName="text2" presStyleLbl="fgAcc2" presStyleIdx="4" presStyleCnt="5" custScaleY="341858">
        <dgm:presLayoutVars>
          <dgm:chPref val="3"/>
        </dgm:presLayoutVars>
      </dgm:prSet>
      <dgm:spPr/>
    </dgm:pt>
    <dgm:pt modelId="{ACD9CECF-B1E2-48B9-BEE0-497E5C41702B}" type="pres">
      <dgm:prSet presAssocID="{37715133-99A6-4001-8D38-17BD863198C3}" presName="hierChild3" presStyleCnt="0"/>
      <dgm:spPr/>
    </dgm:pt>
  </dgm:ptLst>
  <dgm:cxnLst>
    <dgm:cxn modelId="{C02855D6-F37E-4518-AB72-05D739B25766}" type="presOf" srcId="{C56D8EC8-6E60-4E7E-8FDF-192EE4045889}" destId="{980ED0A6-C504-451A-937A-95714F053013}" srcOrd="0" destOrd="0" presId="urn:microsoft.com/office/officeart/2005/8/layout/hierarchy1"/>
    <dgm:cxn modelId="{7645F490-769A-446B-98F2-B99EBD148DDA}" type="presOf" srcId="{68A62CDF-E2B2-4F67-9A96-26C9FC6936D7}" destId="{131EA905-B17B-4128-8F46-645BDA8CBCFA}" srcOrd="0" destOrd="0" presId="urn:microsoft.com/office/officeart/2005/8/layout/hierarchy1"/>
    <dgm:cxn modelId="{98E538F7-E1FC-4B41-80A6-D877013FBD2A}" type="presOf" srcId="{7EFD90CA-6958-44F1-BD8C-61EC2D7FBD5C}" destId="{AD1069EB-E0E9-404A-8B4C-0789C9691996}" srcOrd="0" destOrd="0" presId="urn:microsoft.com/office/officeart/2005/8/layout/hierarchy1"/>
    <dgm:cxn modelId="{E709448C-CBB6-4FD4-A315-B126DA48CA43}" srcId="{68A62CDF-E2B2-4F67-9A96-26C9FC6936D7}" destId="{37715133-99A6-4001-8D38-17BD863198C3}" srcOrd="4" destOrd="0" parTransId="{04C17674-C57A-4965-BB57-4D8B74924FB6}" sibTransId="{8AA6F4A5-74E7-433F-B187-AB4C8F840336}"/>
    <dgm:cxn modelId="{418B8227-426B-4DCB-B19B-91A94F8E3733}" type="presOf" srcId="{3E3AF141-479E-4496-9C9A-1A161B1943BC}" destId="{F008FB57-5B08-4AEA-A339-6C6D7C14BB52}" srcOrd="0" destOrd="0" presId="urn:microsoft.com/office/officeart/2005/8/layout/hierarchy1"/>
    <dgm:cxn modelId="{3462C48C-7036-4E97-ADF7-C56786BADF13}" srcId="{68A62CDF-E2B2-4F67-9A96-26C9FC6936D7}" destId="{C56D8EC8-6E60-4E7E-8FDF-192EE4045889}" srcOrd="1" destOrd="0" parTransId="{160D2C09-826D-42B6-85A5-EBC630B2A7BC}" sibTransId="{F7617D5B-21A1-430D-AC57-F386E945C6BB}"/>
    <dgm:cxn modelId="{98C77119-4DE2-4EF3-8AB4-7A384D0C184E}" type="presOf" srcId="{EBC04CCC-765B-44E8-8255-8555A7F9E426}" destId="{AB70AB5C-3D92-4A3F-AAD4-D04953A1A6E6}" srcOrd="0" destOrd="0" presId="urn:microsoft.com/office/officeart/2005/8/layout/hierarchy1"/>
    <dgm:cxn modelId="{822F73FE-6909-4E1D-A2B7-853369494361}" srcId="{68A62CDF-E2B2-4F67-9A96-26C9FC6936D7}" destId="{C6D2F633-19AB-4A66-B0A0-120AB325F43C}" srcOrd="0" destOrd="0" parTransId="{FBFDEA90-AD81-4445-B225-4305EA59A416}" sibTransId="{DBD75A07-F110-48F4-9177-1E167A2A2E74}"/>
    <dgm:cxn modelId="{9DD0F9FF-DF7A-49C9-927D-AD9D58E93270}" type="presOf" srcId="{160D2C09-826D-42B6-85A5-EBC630B2A7BC}" destId="{3FF15EE2-9936-490B-B6EE-3219F7227FA5}" srcOrd="0" destOrd="0" presId="urn:microsoft.com/office/officeart/2005/8/layout/hierarchy1"/>
    <dgm:cxn modelId="{3E8B8874-3F5B-4746-8FBF-6A23F33EFA6B}" type="presOf" srcId="{313B7945-8B87-45C6-93C5-93378E536692}" destId="{0EEE69A2-0D06-434B-95D8-4802EF122CC4}" srcOrd="0" destOrd="0" presId="urn:microsoft.com/office/officeart/2005/8/layout/hierarchy1"/>
    <dgm:cxn modelId="{5EC4C5E9-6C04-41D7-9298-6B60FAE4FE0E}" type="presOf" srcId="{2582F7B9-3D0F-49D4-AF1B-B952B9950BD4}" destId="{282DF755-A676-488C-AFBD-D1375BEE8831}" srcOrd="0" destOrd="0" presId="urn:microsoft.com/office/officeart/2005/8/layout/hierarchy1"/>
    <dgm:cxn modelId="{0F1EBD77-AF29-47AB-98B2-A99F3FF76D46}" srcId="{68A62CDF-E2B2-4F67-9A96-26C9FC6936D7}" destId="{3E3AF141-479E-4496-9C9A-1A161B1943BC}" srcOrd="3" destOrd="0" parTransId="{2582F7B9-3D0F-49D4-AF1B-B952B9950BD4}" sibTransId="{26BCD670-AF70-479D-8760-D865DB371A06}"/>
    <dgm:cxn modelId="{A972D69C-B841-4580-B033-D2377D91E7FD}" srcId="{68A62CDF-E2B2-4F67-9A96-26C9FC6936D7}" destId="{7EFD90CA-6958-44F1-BD8C-61EC2D7FBD5C}" srcOrd="2" destOrd="0" parTransId="{313B7945-8B87-45C6-93C5-93378E536692}" sibTransId="{A9BC220A-6016-4281-8B4C-C5EB3B089A8D}"/>
    <dgm:cxn modelId="{5D19EAD8-8796-4C44-BA8D-BAB9D6B69E02}" type="presOf" srcId="{FBFDEA90-AD81-4445-B225-4305EA59A416}" destId="{CBBCEB95-A93F-4FDC-A749-9FC71D7A59B6}" srcOrd="0" destOrd="0" presId="urn:microsoft.com/office/officeart/2005/8/layout/hierarchy1"/>
    <dgm:cxn modelId="{D11BDD94-5420-4638-B68D-6155F9943152}" type="presOf" srcId="{C6D2F633-19AB-4A66-B0A0-120AB325F43C}" destId="{A4194600-A026-4017-9EBD-80AD186FC218}" srcOrd="0" destOrd="0" presId="urn:microsoft.com/office/officeart/2005/8/layout/hierarchy1"/>
    <dgm:cxn modelId="{8EF8BC69-D6E5-45F2-936F-25B468343F8A}" srcId="{EBC04CCC-765B-44E8-8255-8555A7F9E426}" destId="{68A62CDF-E2B2-4F67-9A96-26C9FC6936D7}" srcOrd="0" destOrd="0" parTransId="{F880D6B3-A277-4431-981E-8018B5C85552}" sibTransId="{E73715FD-821F-4CA2-907B-F295FEAF03C9}"/>
    <dgm:cxn modelId="{D395904B-861F-4051-BAEB-DA854753C169}" type="presOf" srcId="{37715133-99A6-4001-8D38-17BD863198C3}" destId="{8A7AA206-F37C-49E9-8AD8-3A03298EEAFB}" srcOrd="0" destOrd="0" presId="urn:microsoft.com/office/officeart/2005/8/layout/hierarchy1"/>
    <dgm:cxn modelId="{79586F0D-0FA1-4A0D-B141-F69D002F8480}" type="presOf" srcId="{04C17674-C57A-4965-BB57-4D8B74924FB6}" destId="{F8593D66-BADE-47E5-8753-55D575FD9544}" srcOrd="0" destOrd="0" presId="urn:microsoft.com/office/officeart/2005/8/layout/hierarchy1"/>
    <dgm:cxn modelId="{93BC3BD0-C222-4B8D-A9B6-32A6E500619F}" type="presParOf" srcId="{AB70AB5C-3D92-4A3F-AAD4-D04953A1A6E6}" destId="{DDFDBCE8-75E7-4EA1-9C8E-C27C74B88B99}" srcOrd="0" destOrd="0" presId="urn:microsoft.com/office/officeart/2005/8/layout/hierarchy1"/>
    <dgm:cxn modelId="{353950FD-6335-4AD9-A63C-36D79AFD40D3}" type="presParOf" srcId="{DDFDBCE8-75E7-4EA1-9C8E-C27C74B88B99}" destId="{ACDD9C06-BDA3-4C91-A489-C408A77EEFC5}" srcOrd="0" destOrd="0" presId="urn:microsoft.com/office/officeart/2005/8/layout/hierarchy1"/>
    <dgm:cxn modelId="{36666461-950D-4A6A-857A-F670138C98C1}" type="presParOf" srcId="{ACDD9C06-BDA3-4C91-A489-C408A77EEFC5}" destId="{B263C664-CC33-45CB-8662-12923653E938}" srcOrd="0" destOrd="0" presId="urn:microsoft.com/office/officeart/2005/8/layout/hierarchy1"/>
    <dgm:cxn modelId="{6DC64C68-32A8-4C81-A069-5C7B6BB04458}" type="presParOf" srcId="{ACDD9C06-BDA3-4C91-A489-C408A77EEFC5}" destId="{131EA905-B17B-4128-8F46-645BDA8CBCFA}" srcOrd="1" destOrd="0" presId="urn:microsoft.com/office/officeart/2005/8/layout/hierarchy1"/>
    <dgm:cxn modelId="{C5CA2D18-A3FB-4489-9EDA-795298655CE5}" type="presParOf" srcId="{DDFDBCE8-75E7-4EA1-9C8E-C27C74B88B99}" destId="{C6ACB829-0F87-4658-8390-85358E627A95}" srcOrd="1" destOrd="0" presId="urn:microsoft.com/office/officeart/2005/8/layout/hierarchy1"/>
    <dgm:cxn modelId="{B3FF1357-188D-4A40-8924-D86906C7EF9B}" type="presParOf" srcId="{C6ACB829-0F87-4658-8390-85358E627A95}" destId="{CBBCEB95-A93F-4FDC-A749-9FC71D7A59B6}" srcOrd="0" destOrd="0" presId="urn:microsoft.com/office/officeart/2005/8/layout/hierarchy1"/>
    <dgm:cxn modelId="{55EFDB09-B99B-4543-A62E-D38A14B46F82}" type="presParOf" srcId="{C6ACB829-0F87-4658-8390-85358E627A95}" destId="{B77AE119-5AFE-4666-9C4D-AEB0C39CE599}" srcOrd="1" destOrd="0" presId="urn:microsoft.com/office/officeart/2005/8/layout/hierarchy1"/>
    <dgm:cxn modelId="{346DC78B-CF6E-4D7A-9EF0-72E52B954DEA}" type="presParOf" srcId="{B77AE119-5AFE-4666-9C4D-AEB0C39CE599}" destId="{CD9E2A11-2DD7-4E62-86C1-882036B9475A}" srcOrd="0" destOrd="0" presId="urn:microsoft.com/office/officeart/2005/8/layout/hierarchy1"/>
    <dgm:cxn modelId="{4CB890F6-57B0-4555-B364-CA96690BD556}" type="presParOf" srcId="{CD9E2A11-2DD7-4E62-86C1-882036B9475A}" destId="{8761F269-4EE5-407A-8F5B-F8AF0EE1CD71}" srcOrd="0" destOrd="0" presId="urn:microsoft.com/office/officeart/2005/8/layout/hierarchy1"/>
    <dgm:cxn modelId="{CAC4456D-D6FB-4216-8C38-B6777688BF3C}" type="presParOf" srcId="{CD9E2A11-2DD7-4E62-86C1-882036B9475A}" destId="{A4194600-A026-4017-9EBD-80AD186FC218}" srcOrd="1" destOrd="0" presId="urn:microsoft.com/office/officeart/2005/8/layout/hierarchy1"/>
    <dgm:cxn modelId="{9B6FEC1B-1C7E-4009-BA0D-AC6C2F748492}" type="presParOf" srcId="{B77AE119-5AFE-4666-9C4D-AEB0C39CE599}" destId="{30EABCED-B492-4F08-BDCC-424ACBD9C21D}" srcOrd="1" destOrd="0" presId="urn:microsoft.com/office/officeart/2005/8/layout/hierarchy1"/>
    <dgm:cxn modelId="{2EA67B68-BE88-4EC3-B499-A630F6147DA2}" type="presParOf" srcId="{C6ACB829-0F87-4658-8390-85358E627A95}" destId="{3FF15EE2-9936-490B-B6EE-3219F7227FA5}" srcOrd="2" destOrd="0" presId="urn:microsoft.com/office/officeart/2005/8/layout/hierarchy1"/>
    <dgm:cxn modelId="{5D130CFD-0363-40B2-95F4-D91BEFB275B4}" type="presParOf" srcId="{C6ACB829-0F87-4658-8390-85358E627A95}" destId="{FEBA08AC-D620-45AB-A207-A1A77F2A564C}" srcOrd="3" destOrd="0" presId="urn:microsoft.com/office/officeart/2005/8/layout/hierarchy1"/>
    <dgm:cxn modelId="{8D87F489-EF13-4064-A486-926D7D9447F6}" type="presParOf" srcId="{FEBA08AC-D620-45AB-A207-A1A77F2A564C}" destId="{A915F33D-3ACC-426D-A503-4102F88DA58B}" srcOrd="0" destOrd="0" presId="urn:microsoft.com/office/officeart/2005/8/layout/hierarchy1"/>
    <dgm:cxn modelId="{B1152177-B97F-4002-9708-AF4EF66600D6}" type="presParOf" srcId="{A915F33D-3ACC-426D-A503-4102F88DA58B}" destId="{035582B8-818E-46A5-955D-24325C26530C}" srcOrd="0" destOrd="0" presId="urn:microsoft.com/office/officeart/2005/8/layout/hierarchy1"/>
    <dgm:cxn modelId="{5D95B74D-1A2E-4E00-8818-3645A8651450}" type="presParOf" srcId="{A915F33D-3ACC-426D-A503-4102F88DA58B}" destId="{980ED0A6-C504-451A-937A-95714F053013}" srcOrd="1" destOrd="0" presId="urn:microsoft.com/office/officeart/2005/8/layout/hierarchy1"/>
    <dgm:cxn modelId="{AA214192-6D32-42D1-B989-C61FAACF8357}" type="presParOf" srcId="{FEBA08AC-D620-45AB-A207-A1A77F2A564C}" destId="{1925645B-22A1-45C3-9C16-9340DA3CF5D5}" srcOrd="1" destOrd="0" presId="urn:microsoft.com/office/officeart/2005/8/layout/hierarchy1"/>
    <dgm:cxn modelId="{4A2CFF89-7904-4ED1-A4C6-351B2CAF9628}" type="presParOf" srcId="{C6ACB829-0F87-4658-8390-85358E627A95}" destId="{0EEE69A2-0D06-434B-95D8-4802EF122CC4}" srcOrd="4" destOrd="0" presId="urn:microsoft.com/office/officeart/2005/8/layout/hierarchy1"/>
    <dgm:cxn modelId="{2AA28824-910F-44CE-BD9F-37BCE0EF5BB9}" type="presParOf" srcId="{C6ACB829-0F87-4658-8390-85358E627A95}" destId="{CEF5E43A-B249-4FE1-822A-6EF2330DB381}" srcOrd="5" destOrd="0" presId="urn:microsoft.com/office/officeart/2005/8/layout/hierarchy1"/>
    <dgm:cxn modelId="{807553B3-1ECA-477D-B200-616009CB1B86}" type="presParOf" srcId="{CEF5E43A-B249-4FE1-822A-6EF2330DB381}" destId="{22B72C09-4582-4189-A15F-602CB8E0CB98}" srcOrd="0" destOrd="0" presId="urn:microsoft.com/office/officeart/2005/8/layout/hierarchy1"/>
    <dgm:cxn modelId="{DC8ED0C0-AB96-4FC5-A41F-C2EEE5F8DCD9}" type="presParOf" srcId="{22B72C09-4582-4189-A15F-602CB8E0CB98}" destId="{91A8DE83-ED18-44BD-8283-BF676975E478}" srcOrd="0" destOrd="0" presId="urn:microsoft.com/office/officeart/2005/8/layout/hierarchy1"/>
    <dgm:cxn modelId="{05FBF0B8-50FB-41FC-B446-9F6FD81258B4}" type="presParOf" srcId="{22B72C09-4582-4189-A15F-602CB8E0CB98}" destId="{AD1069EB-E0E9-404A-8B4C-0789C9691996}" srcOrd="1" destOrd="0" presId="urn:microsoft.com/office/officeart/2005/8/layout/hierarchy1"/>
    <dgm:cxn modelId="{2EC986AE-9294-4770-9E65-A8EF5193DC29}" type="presParOf" srcId="{CEF5E43A-B249-4FE1-822A-6EF2330DB381}" destId="{C2B8F01A-685C-4C56-ACC3-7F14790675D9}" srcOrd="1" destOrd="0" presId="urn:microsoft.com/office/officeart/2005/8/layout/hierarchy1"/>
    <dgm:cxn modelId="{453F85B5-707E-4862-9A69-158ADC11F9A8}" type="presParOf" srcId="{C6ACB829-0F87-4658-8390-85358E627A95}" destId="{282DF755-A676-488C-AFBD-D1375BEE8831}" srcOrd="6" destOrd="0" presId="urn:microsoft.com/office/officeart/2005/8/layout/hierarchy1"/>
    <dgm:cxn modelId="{85699F74-DA2D-4A84-94A1-0CA08963B191}" type="presParOf" srcId="{C6ACB829-0F87-4658-8390-85358E627A95}" destId="{2BFF6142-9D55-4DCA-9EB8-ED26F7A714AC}" srcOrd="7" destOrd="0" presId="urn:microsoft.com/office/officeart/2005/8/layout/hierarchy1"/>
    <dgm:cxn modelId="{C0C9837B-2BEB-4BAF-9F74-F0A30834CD88}" type="presParOf" srcId="{2BFF6142-9D55-4DCA-9EB8-ED26F7A714AC}" destId="{F51CA4DD-E6A2-4A8A-8D15-C17C3C20169B}" srcOrd="0" destOrd="0" presId="urn:microsoft.com/office/officeart/2005/8/layout/hierarchy1"/>
    <dgm:cxn modelId="{E75058D7-53B9-4636-BF86-BC52C157C7AC}" type="presParOf" srcId="{F51CA4DD-E6A2-4A8A-8D15-C17C3C20169B}" destId="{DF4E25C1-EF9F-4053-9DED-C7F2EA8501B5}" srcOrd="0" destOrd="0" presId="urn:microsoft.com/office/officeart/2005/8/layout/hierarchy1"/>
    <dgm:cxn modelId="{6A227AED-E282-48A1-9DDC-176802A32765}" type="presParOf" srcId="{F51CA4DD-E6A2-4A8A-8D15-C17C3C20169B}" destId="{F008FB57-5B08-4AEA-A339-6C6D7C14BB52}" srcOrd="1" destOrd="0" presId="urn:microsoft.com/office/officeart/2005/8/layout/hierarchy1"/>
    <dgm:cxn modelId="{3523CA4B-F07A-48E7-84D8-E91418493602}" type="presParOf" srcId="{2BFF6142-9D55-4DCA-9EB8-ED26F7A714AC}" destId="{06FAF3A1-C704-43DF-A357-486DE0C1C4D3}" srcOrd="1" destOrd="0" presId="urn:microsoft.com/office/officeart/2005/8/layout/hierarchy1"/>
    <dgm:cxn modelId="{038ADBA9-5A95-464A-A0AE-01156289033B}" type="presParOf" srcId="{C6ACB829-0F87-4658-8390-85358E627A95}" destId="{F8593D66-BADE-47E5-8753-55D575FD9544}" srcOrd="8" destOrd="0" presId="urn:microsoft.com/office/officeart/2005/8/layout/hierarchy1"/>
    <dgm:cxn modelId="{23C699E4-AD4C-4CB0-B5BE-47CBA8E37AAD}" type="presParOf" srcId="{C6ACB829-0F87-4658-8390-85358E627A95}" destId="{59C7DD98-5A33-4D29-9FD6-FFD40D7DB3B5}" srcOrd="9" destOrd="0" presId="urn:microsoft.com/office/officeart/2005/8/layout/hierarchy1"/>
    <dgm:cxn modelId="{1E3437AE-CEA0-43FB-B50F-EA15F4179756}" type="presParOf" srcId="{59C7DD98-5A33-4D29-9FD6-FFD40D7DB3B5}" destId="{C9F599F5-1152-4A82-BDF1-BA84107AB277}" srcOrd="0" destOrd="0" presId="urn:microsoft.com/office/officeart/2005/8/layout/hierarchy1"/>
    <dgm:cxn modelId="{AFB8F61A-93FB-40CC-92E9-B87F1024B3DB}" type="presParOf" srcId="{C9F599F5-1152-4A82-BDF1-BA84107AB277}" destId="{C615CB5E-6DFF-4001-AEB8-F410E7D26499}" srcOrd="0" destOrd="0" presId="urn:microsoft.com/office/officeart/2005/8/layout/hierarchy1"/>
    <dgm:cxn modelId="{8AA358B7-434D-4152-9AB1-516ACA16F0C8}" type="presParOf" srcId="{C9F599F5-1152-4A82-BDF1-BA84107AB277}" destId="{8A7AA206-F37C-49E9-8AD8-3A03298EEAFB}" srcOrd="1" destOrd="0" presId="urn:microsoft.com/office/officeart/2005/8/layout/hierarchy1"/>
    <dgm:cxn modelId="{B9CD6098-C6C9-48DE-9EC5-7B25C3536355}" type="presParOf" srcId="{59C7DD98-5A33-4D29-9FD6-FFD40D7DB3B5}" destId="{ACD9CECF-B1E2-48B9-BEE0-497E5C41702B}"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640BCC-04D4-49B7-B367-C2611D4D156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E2DF756-E44C-4465-8B18-92E4CB736D48}">
      <dgm:prSet phldrT="[Text]"/>
      <dgm:spPr/>
      <dgm:t>
        <a:bodyPr/>
        <a:lstStyle/>
        <a:p>
          <a:r>
            <a:rPr lang="en-US">
              <a:latin typeface="Times New Roman" pitchFamily="18" charset="0"/>
              <a:cs typeface="Times New Roman" pitchFamily="18" charset="0"/>
            </a:rPr>
            <a:t>Vợ hoặc chồng chết về sinh học</a:t>
          </a:r>
        </a:p>
      </dgm:t>
    </dgm:pt>
    <dgm:pt modelId="{6CC8230A-B974-4100-9D4E-91B0F0FBD889}" type="parTrans" cxnId="{6F37976A-E95C-48E2-A984-A1D09A6A429E}">
      <dgm:prSet/>
      <dgm:spPr/>
      <dgm:t>
        <a:bodyPr/>
        <a:lstStyle/>
        <a:p>
          <a:endParaRPr lang="en-US">
            <a:latin typeface="Times New Roman" pitchFamily="18" charset="0"/>
            <a:cs typeface="Times New Roman" pitchFamily="18" charset="0"/>
          </a:endParaRPr>
        </a:p>
      </dgm:t>
    </dgm:pt>
    <dgm:pt modelId="{3DD67B3C-5A0E-4300-B2FD-D606B4E18E59}" type="sibTrans" cxnId="{6F37976A-E95C-48E2-A984-A1D09A6A429E}">
      <dgm:prSet/>
      <dgm:spPr/>
      <dgm:t>
        <a:bodyPr/>
        <a:lstStyle/>
        <a:p>
          <a:endParaRPr lang="en-US">
            <a:latin typeface="Times New Roman" pitchFamily="18" charset="0"/>
            <a:cs typeface="Times New Roman" pitchFamily="18" charset="0"/>
          </a:endParaRPr>
        </a:p>
      </dgm:t>
    </dgm:pt>
    <dgm:pt modelId="{0EB383DA-5EF0-4112-BF07-AF42FE4B3FFD}">
      <dgm:prSet phldrT="[Text]"/>
      <dgm:spPr/>
      <dgm:t>
        <a:bodyPr/>
        <a:lstStyle/>
        <a:p>
          <a:r>
            <a:rPr lang="en-US">
              <a:latin typeface="Times New Roman" pitchFamily="18" charset="0"/>
              <a:cs typeface="Times New Roman" pitchFamily="18" charset="0"/>
            </a:rPr>
            <a:t>Vợ hoặc chồng chết về pháp lý</a:t>
          </a:r>
        </a:p>
      </dgm:t>
    </dgm:pt>
    <dgm:pt modelId="{C0D6042B-3853-403F-9E60-CC20744D0FBE}" type="parTrans" cxnId="{B92011E5-8565-481F-A018-6C8B1C4BE25D}">
      <dgm:prSet/>
      <dgm:spPr/>
      <dgm:t>
        <a:bodyPr/>
        <a:lstStyle/>
        <a:p>
          <a:endParaRPr lang="en-US">
            <a:latin typeface="Times New Roman" pitchFamily="18" charset="0"/>
            <a:cs typeface="Times New Roman" pitchFamily="18" charset="0"/>
          </a:endParaRPr>
        </a:p>
      </dgm:t>
    </dgm:pt>
    <dgm:pt modelId="{0E92BF15-C414-45A8-A79C-78442AFFCFAC}" type="sibTrans" cxnId="{B92011E5-8565-481F-A018-6C8B1C4BE25D}">
      <dgm:prSet/>
      <dgm:spPr/>
      <dgm:t>
        <a:bodyPr/>
        <a:lstStyle/>
        <a:p>
          <a:endParaRPr lang="en-US">
            <a:latin typeface="Times New Roman" pitchFamily="18" charset="0"/>
            <a:cs typeface="Times New Roman" pitchFamily="18" charset="0"/>
          </a:endParaRPr>
        </a:p>
      </dgm:t>
    </dgm:pt>
    <dgm:pt modelId="{8847A18F-0117-45EA-9913-1BFC17EDCBF5}" type="pres">
      <dgm:prSet presAssocID="{00640BCC-04D4-49B7-B367-C2611D4D156A}" presName="linear" presStyleCnt="0">
        <dgm:presLayoutVars>
          <dgm:dir/>
          <dgm:animLvl val="lvl"/>
          <dgm:resizeHandles val="exact"/>
        </dgm:presLayoutVars>
      </dgm:prSet>
      <dgm:spPr/>
    </dgm:pt>
    <dgm:pt modelId="{FE5313CD-B83F-48CB-B050-BAF0619B1A5D}" type="pres">
      <dgm:prSet presAssocID="{6E2DF756-E44C-4465-8B18-92E4CB736D48}" presName="parentLin" presStyleCnt="0"/>
      <dgm:spPr/>
    </dgm:pt>
    <dgm:pt modelId="{C820C878-65D0-4EFA-913E-8B162EE56EA4}" type="pres">
      <dgm:prSet presAssocID="{6E2DF756-E44C-4465-8B18-92E4CB736D48}" presName="parentLeftMargin" presStyleLbl="node1" presStyleIdx="0" presStyleCnt="2"/>
      <dgm:spPr/>
    </dgm:pt>
    <dgm:pt modelId="{25E60524-240B-409D-90FE-1C7DBB552A51}" type="pres">
      <dgm:prSet presAssocID="{6E2DF756-E44C-4465-8B18-92E4CB736D48}" presName="parentText" presStyleLbl="node1" presStyleIdx="0" presStyleCnt="2" custScaleX="142857">
        <dgm:presLayoutVars>
          <dgm:chMax val="0"/>
          <dgm:bulletEnabled val="1"/>
        </dgm:presLayoutVars>
      </dgm:prSet>
      <dgm:spPr/>
    </dgm:pt>
    <dgm:pt modelId="{56193F15-25F6-4F54-8984-CC03C86768A0}" type="pres">
      <dgm:prSet presAssocID="{6E2DF756-E44C-4465-8B18-92E4CB736D48}" presName="negativeSpace" presStyleCnt="0"/>
      <dgm:spPr/>
    </dgm:pt>
    <dgm:pt modelId="{DE209F7D-B28A-4A4E-B0CB-5203FB87929F}" type="pres">
      <dgm:prSet presAssocID="{6E2DF756-E44C-4465-8B18-92E4CB736D48}" presName="childText" presStyleLbl="conFgAcc1" presStyleIdx="0" presStyleCnt="2">
        <dgm:presLayoutVars>
          <dgm:bulletEnabled val="1"/>
        </dgm:presLayoutVars>
      </dgm:prSet>
      <dgm:spPr/>
    </dgm:pt>
    <dgm:pt modelId="{0E80E4A1-82C6-4C9B-BAC8-0C79F8BA8299}" type="pres">
      <dgm:prSet presAssocID="{3DD67B3C-5A0E-4300-B2FD-D606B4E18E59}" presName="spaceBetweenRectangles" presStyleCnt="0"/>
      <dgm:spPr/>
    </dgm:pt>
    <dgm:pt modelId="{275FD659-35E7-42D6-B0CB-97B284D105BC}" type="pres">
      <dgm:prSet presAssocID="{0EB383DA-5EF0-4112-BF07-AF42FE4B3FFD}" presName="parentLin" presStyleCnt="0"/>
      <dgm:spPr/>
    </dgm:pt>
    <dgm:pt modelId="{090C5B66-5C60-4C6D-9CF2-591E2690779F}" type="pres">
      <dgm:prSet presAssocID="{0EB383DA-5EF0-4112-BF07-AF42FE4B3FFD}" presName="parentLeftMargin" presStyleLbl="node1" presStyleIdx="0" presStyleCnt="2"/>
      <dgm:spPr/>
    </dgm:pt>
    <dgm:pt modelId="{619A685B-7934-4DFA-B049-5525FE8A2068}" type="pres">
      <dgm:prSet presAssocID="{0EB383DA-5EF0-4112-BF07-AF42FE4B3FFD}" presName="parentText" presStyleLbl="node1" presStyleIdx="1" presStyleCnt="2" custScaleX="142857">
        <dgm:presLayoutVars>
          <dgm:chMax val="0"/>
          <dgm:bulletEnabled val="1"/>
        </dgm:presLayoutVars>
      </dgm:prSet>
      <dgm:spPr/>
    </dgm:pt>
    <dgm:pt modelId="{92BC9A20-771C-4F85-A677-8DB86FBC5C64}" type="pres">
      <dgm:prSet presAssocID="{0EB383DA-5EF0-4112-BF07-AF42FE4B3FFD}" presName="negativeSpace" presStyleCnt="0"/>
      <dgm:spPr/>
    </dgm:pt>
    <dgm:pt modelId="{5F8B53C8-5978-4E0D-A90E-0F4BF287A5C9}" type="pres">
      <dgm:prSet presAssocID="{0EB383DA-5EF0-4112-BF07-AF42FE4B3FFD}" presName="childText" presStyleLbl="conFgAcc1" presStyleIdx="1" presStyleCnt="2">
        <dgm:presLayoutVars>
          <dgm:bulletEnabled val="1"/>
        </dgm:presLayoutVars>
      </dgm:prSet>
      <dgm:spPr/>
    </dgm:pt>
  </dgm:ptLst>
  <dgm:cxnLst>
    <dgm:cxn modelId="{CA157F43-8D23-4F6F-82DA-04C27EDD993C}" type="presOf" srcId="{6E2DF756-E44C-4465-8B18-92E4CB736D48}" destId="{C820C878-65D0-4EFA-913E-8B162EE56EA4}" srcOrd="0" destOrd="0" presId="urn:microsoft.com/office/officeart/2005/8/layout/list1"/>
    <dgm:cxn modelId="{B92011E5-8565-481F-A018-6C8B1C4BE25D}" srcId="{00640BCC-04D4-49B7-B367-C2611D4D156A}" destId="{0EB383DA-5EF0-4112-BF07-AF42FE4B3FFD}" srcOrd="1" destOrd="0" parTransId="{C0D6042B-3853-403F-9E60-CC20744D0FBE}" sibTransId="{0E92BF15-C414-45A8-A79C-78442AFFCFAC}"/>
    <dgm:cxn modelId="{6A8D5205-7EF0-4559-9985-4A8E5F616F96}" type="presOf" srcId="{0EB383DA-5EF0-4112-BF07-AF42FE4B3FFD}" destId="{619A685B-7934-4DFA-B049-5525FE8A2068}" srcOrd="1" destOrd="0" presId="urn:microsoft.com/office/officeart/2005/8/layout/list1"/>
    <dgm:cxn modelId="{B31DE079-7FEB-43DA-A8BF-30F049DA03A7}" type="presOf" srcId="{00640BCC-04D4-49B7-B367-C2611D4D156A}" destId="{8847A18F-0117-45EA-9913-1BFC17EDCBF5}" srcOrd="0" destOrd="0" presId="urn:microsoft.com/office/officeart/2005/8/layout/list1"/>
    <dgm:cxn modelId="{150D5E53-583D-4A5A-94D8-695D2564FDC6}" type="presOf" srcId="{0EB383DA-5EF0-4112-BF07-AF42FE4B3FFD}" destId="{090C5B66-5C60-4C6D-9CF2-591E2690779F}" srcOrd="0" destOrd="0" presId="urn:microsoft.com/office/officeart/2005/8/layout/list1"/>
    <dgm:cxn modelId="{6F37976A-E95C-48E2-A984-A1D09A6A429E}" srcId="{00640BCC-04D4-49B7-B367-C2611D4D156A}" destId="{6E2DF756-E44C-4465-8B18-92E4CB736D48}" srcOrd="0" destOrd="0" parTransId="{6CC8230A-B974-4100-9D4E-91B0F0FBD889}" sibTransId="{3DD67B3C-5A0E-4300-B2FD-D606B4E18E59}"/>
    <dgm:cxn modelId="{27688DDA-49B7-468E-B6BA-74ABB3606CE2}" type="presOf" srcId="{6E2DF756-E44C-4465-8B18-92E4CB736D48}" destId="{25E60524-240B-409D-90FE-1C7DBB552A51}" srcOrd="1" destOrd="0" presId="urn:microsoft.com/office/officeart/2005/8/layout/list1"/>
    <dgm:cxn modelId="{7E7D329A-8A5C-4DDE-9656-3EB1B05C7D9D}" type="presParOf" srcId="{8847A18F-0117-45EA-9913-1BFC17EDCBF5}" destId="{FE5313CD-B83F-48CB-B050-BAF0619B1A5D}" srcOrd="0" destOrd="0" presId="urn:microsoft.com/office/officeart/2005/8/layout/list1"/>
    <dgm:cxn modelId="{5EAC3379-0209-4537-92CC-310B2C6133B7}" type="presParOf" srcId="{FE5313CD-B83F-48CB-B050-BAF0619B1A5D}" destId="{C820C878-65D0-4EFA-913E-8B162EE56EA4}" srcOrd="0" destOrd="0" presId="urn:microsoft.com/office/officeart/2005/8/layout/list1"/>
    <dgm:cxn modelId="{5580907D-F60D-4F59-9D76-F545CD898B02}" type="presParOf" srcId="{FE5313CD-B83F-48CB-B050-BAF0619B1A5D}" destId="{25E60524-240B-409D-90FE-1C7DBB552A51}" srcOrd="1" destOrd="0" presId="urn:microsoft.com/office/officeart/2005/8/layout/list1"/>
    <dgm:cxn modelId="{1F821B5D-6FA8-4571-91CF-239AE3220FF3}" type="presParOf" srcId="{8847A18F-0117-45EA-9913-1BFC17EDCBF5}" destId="{56193F15-25F6-4F54-8984-CC03C86768A0}" srcOrd="1" destOrd="0" presId="urn:microsoft.com/office/officeart/2005/8/layout/list1"/>
    <dgm:cxn modelId="{FBFB46E4-9A03-48D5-BB47-BE81B43D83D6}" type="presParOf" srcId="{8847A18F-0117-45EA-9913-1BFC17EDCBF5}" destId="{DE209F7D-B28A-4A4E-B0CB-5203FB87929F}" srcOrd="2" destOrd="0" presId="urn:microsoft.com/office/officeart/2005/8/layout/list1"/>
    <dgm:cxn modelId="{88E2ADF7-E469-442E-9F98-96F0D21D6C7F}" type="presParOf" srcId="{8847A18F-0117-45EA-9913-1BFC17EDCBF5}" destId="{0E80E4A1-82C6-4C9B-BAC8-0C79F8BA8299}" srcOrd="3" destOrd="0" presId="urn:microsoft.com/office/officeart/2005/8/layout/list1"/>
    <dgm:cxn modelId="{DF8DA53F-F1F2-4AD5-84B5-B204B5FBC056}" type="presParOf" srcId="{8847A18F-0117-45EA-9913-1BFC17EDCBF5}" destId="{275FD659-35E7-42D6-B0CB-97B284D105BC}" srcOrd="4" destOrd="0" presId="urn:microsoft.com/office/officeart/2005/8/layout/list1"/>
    <dgm:cxn modelId="{8F9822DA-5E43-4A7D-9850-AA27D549695E}" type="presParOf" srcId="{275FD659-35E7-42D6-B0CB-97B284D105BC}" destId="{090C5B66-5C60-4C6D-9CF2-591E2690779F}" srcOrd="0" destOrd="0" presId="urn:microsoft.com/office/officeart/2005/8/layout/list1"/>
    <dgm:cxn modelId="{C474E103-503E-4D30-B337-6CBCC2EB54CE}" type="presParOf" srcId="{275FD659-35E7-42D6-B0CB-97B284D105BC}" destId="{619A685B-7934-4DFA-B049-5525FE8A2068}" srcOrd="1" destOrd="0" presId="urn:microsoft.com/office/officeart/2005/8/layout/list1"/>
    <dgm:cxn modelId="{C8B7BCF3-0DCE-4B77-B405-2BF4475FB5CB}" type="presParOf" srcId="{8847A18F-0117-45EA-9913-1BFC17EDCBF5}" destId="{92BC9A20-771C-4F85-A677-8DB86FBC5C64}" srcOrd="5" destOrd="0" presId="urn:microsoft.com/office/officeart/2005/8/layout/list1"/>
    <dgm:cxn modelId="{58CC23A2-2E29-42DC-B5AF-2AADC52E5032}" type="presParOf" srcId="{8847A18F-0117-45EA-9913-1BFC17EDCBF5}" destId="{5F8B53C8-5978-4E0D-A90E-0F4BF287A5C9}"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E97F7E-FA85-47ED-8C75-B37D4020A8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1EB70B8-8679-47A6-915C-750ED6FD7885}">
      <dgm:prSet phldrT="[Text]" custT="1"/>
      <dgm:spPr/>
      <dgm:t>
        <a:bodyPr/>
        <a:lstStyle/>
        <a:p>
          <a:r>
            <a:rPr lang="en-US" sz="2400">
              <a:latin typeface="Times New Roman" pitchFamily="18" charset="0"/>
              <a:cs typeface="Times New Roman" pitchFamily="18" charset="0"/>
            </a:rPr>
            <a:t>Chung sống như vợ chồng</a:t>
          </a:r>
        </a:p>
      </dgm:t>
    </dgm:pt>
    <dgm:pt modelId="{F8CF3C7C-8100-4148-964C-2CF1A6D68052}" type="parTrans" cxnId="{C0996D4D-A876-42FD-8E18-D016AEBA3771}">
      <dgm:prSet/>
      <dgm:spPr/>
      <dgm:t>
        <a:bodyPr/>
        <a:lstStyle/>
        <a:p>
          <a:endParaRPr lang="en-US" sz="2400">
            <a:latin typeface="Times New Roman" pitchFamily="18" charset="0"/>
            <a:cs typeface="Times New Roman" pitchFamily="18" charset="0"/>
          </a:endParaRPr>
        </a:p>
      </dgm:t>
    </dgm:pt>
    <dgm:pt modelId="{26C31FF6-2817-4A6E-9340-4E5384F5F720}" type="sibTrans" cxnId="{C0996D4D-A876-42FD-8E18-D016AEBA3771}">
      <dgm:prSet/>
      <dgm:spPr/>
      <dgm:t>
        <a:bodyPr/>
        <a:lstStyle/>
        <a:p>
          <a:endParaRPr lang="en-US" sz="2400">
            <a:latin typeface="Times New Roman" pitchFamily="18" charset="0"/>
            <a:cs typeface="Times New Roman" pitchFamily="18" charset="0"/>
          </a:endParaRPr>
        </a:p>
      </dgm:t>
    </dgm:pt>
    <dgm:pt modelId="{D229846F-2770-4B39-B37B-4A0ECF4049E7}">
      <dgm:prSet phldrT="[Text]" custT="1"/>
      <dgm:spPr/>
      <dgm:t>
        <a:bodyPr/>
        <a:lstStyle/>
        <a:p>
          <a:r>
            <a:rPr lang="en-US" sz="2400">
              <a:latin typeface="Times New Roman" pitchFamily="18" charset="0"/>
              <a:cs typeface="Times New Roman" pitchFamily="18" charset="0"/>
            </a:rPr>
            <a:t>Việc nam, nữ tổ chức sống chung và coi nhau như vợ chồng</a:t>
          </a:r>
        </a:p>
      </dgm:t>
    </dgm:pt>
    <dgm:pt modelId="{D34C2C28-63AB-4144-9BA8-E435FD69842D}" type="parTrans" cxnId="{FB66CD8B-3AA5-4846-86EB-E4BA381046D6}">
      <dgm:prSet/>
      <dgm:spPr/>
      <dgm:t>
        <a:bodyPr/>
        <a:lstStyle/>
        <a:p>
          <a:endParaRPr lang="en-US" sz="2400">
            <a:latin typeface="Times New Roman" pitchFamily="18" charset="0"/>
            <a:cs typeface="Times New Roman" pitchFamily="18" charset="0"/>
          </a:endParaRPr>
        </a:p>
      </dgm:t>
    </dgm:pt>
    <dgm:pt modelId="{60F0A2A0-1181-47FE-9147-401E43E64F00}" type="sibTrans" cxnId="{FB66CD8B-3AA5-4846-86EB-E4BA381046D6}">
      <dgm:prSet/>
      <dgm:spPr/>
      <dgm:t>
        <a:bodyPr/>
        <a:lstStyle/>
        <a:p>
          <a:endParaRPr lang="en-US" sz="2400">
            <a:latin typeface="Times New Roman" pitchFamily="18" charset="0"/>
            <a:cs typeface="Times New Roman" pitchFamily="18" charset="0"/>
          </a:endParaRPr>
        </a:p>
      </dgm:t>
    </dgm:pt>
    <dgm:pt modelId="{650CFB41-66A8-4065-BE31-674A274D844A}">
      <dgm:prSet phldrT="[Text]" custT="1"/>
      <dgm:spPr/>
      <dgm:t>
        <a:bodyPr/>
        <a:lstStyle/>
        <a:p>
          <a:r>
            <a:rPr lang="en-US" sz="2400">
              <a:latin typeface="Times New Roman" pitchFamily="18" charset="0"/>
              <a:cs typeface="Times New Roman" pitchFamily="18" charset="0"/>
            </a:rPr>
            <a:t>Tảo hôn</a:t>
          </a:r>
        </a:p>
      </dgm:t>
    </dgm:pt>
    <dgm:pt modelId="{2E17294B-B0E4-4246-9832-57B2BE525CAA}" type="parTrans" cxnId="{2C663116-DF76-4061-A960-4EDF0362343E}">
      <dgm:prSet/>
      <dgm:spPr/>
      <dgm:t>
        <a:bodyPr/>
        <a:lstStyle/>
        <a:p>
          <a:endParaRPr lang="en-US" sz="2400">
            <a:latin typeface="Times New Roman" pitchFamily="18" charset="0"/>
            <a:cs typeface="Times New Roman" pitchFamily="18" charset="0"/>
          </a:endParaRPr>
        </a:p>
      </dgm:t>
    </dgm:pt>
    <dgm:pt modelId="{C1FA604E-4493-44E1-A402-4CDD91D73DE3}" type="sibTrans" cxnId="{2C663116-DF76-4061-A960-4EDF0362343E}">
      <dgm:prSet/>
      <dgm:spPr/>
      <dgm:t>
        <a:bodyPr/>
        <a:lstStyle/>
        <a:p>
          <a:endParaRPr lang="en-US" sz="2400">
            <a:latin typeface="Times New Roman" pitchFamily="18" charset="0"/>
            <a:cs typeface="Times New Roman" pitchFamily="18" charset="0"/>
          </a:endParaRPr>
        </a:p>
      </dgm:t>
    </dgm:pt>
    <dgm:pt modelId="{F857C300-1BD5-40CB-8B92-C4FB56C1A5B6}">
      <dgm:prSet phldrT="[Text]" custT="1"/>
      <dgm:spPr/>
      <dgm:t>
        <a:bodyPr/>
        <a:lstStyle/>
        <a:p>
          <a:pPr algn="just"/>
          <a:r>
            <a:rPr lang="en-US" sz="2200">
              <a:latin typeface="Times New Roman" pitchFamily="18" charset="0"/>
              <a:cs typeface="Times New Roman" pitchFamily="18" charset="0"/>
            </a:rPr>
            <a:t>Việc lấy vợ, lấy chồng khi một bên hoặc cả hai bên chưa đủ tuổi đăng ký kết hôn theo quy định.</a:t>
          </a:r>
        </a:p>
      </dgm:t>
    </dgm:pt>
    <dgm:pt modelId="{D2764019-5E84-4426-B1FA-A362A6DD582D}" type="parTrans" cxnId="{2516E07C-2104-4747-A970-E9C634AA768B}">
      <dgm:prSet/>
      <dgm:spPr/>
      <dgm:t>
        <a:bodyPr/>
        <a:lstStyle/>
        <a:p>
          <a:endParaRPr lang="en-US" sz="2400">
            <a:latin typeface="Times New Roman" pitchFamily="18" charset="0"/>
            <a:cs typeface="Times New Roman" pitchFamily="18" charset="0"/>
          </a:endParaRPr>
        </a:p>
      </dgm:t>
    </dgm:pt>
    <dgm:pt modelId="{DCA23C5F-9059-47D7-96C9-3E281A8BF57B}" type="sibTrans" cxnId="{2516E07C-2104-4747-A970-E9C634AA768B}">
      <dgm:prSet/>
      <dgm:spPr/>
      <dgm:t>
        <a:bodyPr/>
        <a:lstStyle/>
        <a:p>
          <a:endParaRPr lang="en-US" sz="2400">
            <a:latin typeface="Times New Roman" pitchFamily="18" charset="0"/>
            <a:cs typeface="Times New Roman" pitchFamily="18" charset="0"/>
          </a:endParaRPr>
        </a:p>
      </dgm:t>
    </dgm:pt>
    <dgm:pt modelId="{187A04A3-B759-4232-8A54-E726508C6F57}">
      <dgm:prSet phldrT="[Text]" custT="1"/>
      <dgm:spPr/>
      <dgm:t>
        <a:bodyPr/>
        <a:lstStyle/>
        <a:p>
          <a:r>
            <a:rPr lang="en-US" sz="2400">
              <a:latin typeface="Times New Roman" pitchFamily="18" charset="0"/>
              <a:cs typeface="Times New Roman" pitchFamily="18" charset="0"/>
            </a:rPr>
            <a:t>Yêu sách của cải trong kết hôn</a:t>
          </a:r>
        </a:p>
      </dgm:t>
    </dgm:pt>
    <dgm:pt modelId="{6046CDC8-C6F7-4BB6-82D0-7FB28DC2A6ED}" type="parTrans" cxnId="{9781B6BA-4086-4901-8F14-F7F0638A3096}">
      <dgm:prSet/>
      <dgm:spPr/>
      <dgm:t>
        <a:bodyPr/>
        <a:lstStyle/>
        <a:p>
          <a:endParaRPr lang="en-US" sz="2400">
            <a:latin typeface="Times New Roman" pitchFamily="18" charset="0"/>
            <a:cs typeface="Times New Roman" pitchFamily="18" charset="0"/>
          </a:endParaRPr>
        </a:p>
      </dgm:t>
    </dgm:pt>
    <dgm:pt modelId="{B391CD83-BF29-48A3-A825-94F6A386D888}" type="sibTrans" cxnId="{9781B6BA-4086-4901-8F14-F7F0638A3096}">
      <dgm:prSet/>
      <dgm:spPr/>
      <dgm:t>
        <a:bodyPr/>
        <a:lstStyle/>
        <a:p>
          <a:endParaRPr lang="en-US" sz="2400">
            <a:latin typeface="Times New Roman" pitchFamily="18" charset="0"/>
            <a:cs typeface="Times New Roman" pitchFamily="18" charset="0"/>
          </a:endParaRPr>
        </a:p>
      </dgm:t>
    </dgm:pt>
    <dgm:pt modelId="{8656DAEA-EB60-4EB6-8381-0AD7EDB84D73}">
      <dgm:prSet phldrT="[Text]" custT="1"/>
      <dgm:spPr/>
      <dgm:t>
        <a:bodyPr/>
        <a:lstStyle/>
        <a:p>
          <a:pPr algn="just"/>
          <a:r>
            <a:rPr lang="en-US" sz="2400">
              <a:latin typeface="Times New Roman" pitchFamily="18" charset="0"/>
              <a:cs typeface="Times New Roman" pitchFamily="18" charset="0"/>
            </a:rPr>
            <a:t>việc đòi hỏi về vật chất một cách quá đáng và coi đó là điều kiện để kết hôn nhằm cản trở việc kết hôn tự nguyện của nam, nữ.</a:t>
          </a:r>
        </a:p>
      </dgm:t>
    </dgm:pt>
    <dgm:pt modelId="{AFD8321F-EB4F-40B6-9255-FB5747907A83}" type="parTrans" cxnId="{A19A5003-6198-4247-8000-1C53931FD336}">
      <dgm:prSet/>
      <dgm:spPr/>
      <dgm:t>
        <a:bodyPr/>
        <a:lstStyle/>
        <a:p>
          <a:endParaRPr lang="en-US" sz="2400">
            <a:latin typeface="Times New Roman" pitchFamily="18" charset="0"/>
            <a:cs typeface="Times New Roman" pitchFamily="18" charset="0"/>
          </a:endParaRPr>
        </a:p>
      </dgm:t>
    </dgm:pt>
    <dgm:pt modelId="{D2EB6A6F-0C53-4CDA-8F47-C2312902F020}" type="sibTrans" cxnId="{A19A5003-6198-4247-8000-1C53931FD336}">
      <dgm:prSet/>
      <dgm:spPr/>
      <dgm:t>
        <a:bodyPr/>
        <a:lstStyle/>
        <a:p>
          <a:endParaRPr lang="en-US" sz="2400">
            <a:latin typeface="Times New Roman" pitchFamily="18" charset="0"/>
            <a:cs typeface="Times New Roman" pitchFamily="18" charset="0"/>
          </a:endParaRPr>
        </a:p>
      </dgm:t>
    </dgm:pt>
    <dgm:pt modelId="{3405BBB7-38B1-40BF-B699-1E19A0C466C1}" type="pres">
      <dgm:prSet presAssocID="{99E97F7E-FA85-47ED-8C75-B37D4020A8A9}" presName="Name0" presStyleCnt="0">
        <dgm:presLayoutVars>
          <dgm:dir/>
          <dgm:animLvl val="lvl"/>
          <dgm:resizeHandles val="exact"/>
        </dgm:presLayoutVars>
      </dgm:prSet>
      <dgm:spPr/>
    </dgm:pt>
    <dgm:pt modelId="{8A7CCA1F-D6D1-4EEF-963E-E8E08111E022}" type="pres">
      <dgm:prSet presAssocID="{A1EB70B8-8679-47A6-915C-750ED6FD7885}" presName="linNode" presStyleCnt="0"/>
      <dgm:spPr/>
    </dgm:pt>
    <dgm:pt modelId="{29AB24B9-2036-4332-9F6C-8BD34CC48ABD}" type="pres">
      <dgm:prSet presAssocID="{A1EB70B8-8679-47A6-915C-750ED6FD7885}" presName="parentText" presStyleLbl="node1" presStyleIdx="0" presStyleCnt="3" custScaleX="62297">
        <dgm:presLayoutVars>
          <dgm:chMax val="1"/>
          <dgm:bulletEnabled val="1"/>
        </dgm:presLayoutVars>
      </dgm:prSet>
      <dgm:spPr/>
    </dgm:pt>
    <dgm:pt modelId="{F21D2F23-B441-4403-9347-313ADC561E77}" type="pres">
      <dgm:prSet presAssocID="{A1EB70B8-8679-47A6-915C-750ED6FD7885}" presName="descendantText" presStyleLbl="alignAccFollowNode1" presStyleIdx="0" presStyleCnt="3">
        <dgm:presLayoutVars>
          <dgm:bulletEnabled val="1"/>
        </dgm:presLayoutVars>
      </dgm:prSet>
      <dgm:spPr/>
    </dgm:pt>
    <dgm:pt modelId="{C79E85BE-36E6-441F-BAB6-65A3952B0078}" type="pres">
      <dgm:prSet presAssocID="{26C31FF6-2817-4A6E-9340-4E5384F5F720}" presName="sp" presStyleCnt="0"/>
      <dgm:spPr/>
    </dgm:pt>
    <dgm:pt modelId="{D3F3A177-BCCE-43F9-8C45-FD0608AF6E06}" type="pres">
      <dgm:prSet presAssocID="{650CFB41-66A8-4065-BE31-674A274D844A}" presName="linNode" presStyleCnt="0"/>
      <dgm:spPr/>
    </dgm:pt>
    <dgm:pt modelId="{74CDB285-9268-4050-A93C-5B3C5E5793E4}" type="pres">
      <dgm:prSet presAssocID="{650CFB41-66A8-4065-BE31-674A274D844A}" presName="parentText" presStyleLbl="node1" presStyleIdx="1" presStyleCnt="3" custScaleX="62297">
        <dgm:presLayoutVars>
          <dgm:chMax val="1"/>
          <dgm:bulletEnabled val="1"/>
        </dgm:presLayoutVars>
      </dgm:prSet>
      <dgm:spPr/>
    </dgm:pt>
    <dgm:pt modelId="{93352C17-5EE1-41A1-82E3-729540466B44}" type="pres">
      <dgm:prSet presAssocID="{650CFB41-66A8-4065-BE31-674A274D844A}" presName="descendantText" presStyleLbl="alignAccFollowNode1" presStyleIdx="1" presStyleCnt="3" custScaleY="126444">
        <dgm:presLayoutVars>
          <dgm:bulletEnabled val="1"/>
        </dgm:presLayoutVars>
      </dgm:prSet>
      <dgm:spPr/>
    </dgm:pt>
    <dgm:pt modelId="{DB1E1284-3E9E-4836-A369-32A7E7A503DD}" type="pres">
      <dgm:prSet presAssocID="{C1FA604E-4493-44E1-A402-4CDD91D73DE3}" presName="sp" presStyleCnt="0"/>
      <dgm:spPr/>
    </dgm:pt>
    <dgm:pt modelId="{358D3E5D-68CF-4B9F-99E7-F3DA28C7545E}" type="pres">
      <dgm:prSet presAssocID="{187A04A3-B759-4232-8A54-E726508C6F57}" presName="linNode" presStyleCnt="0"/>
      <dgm:spPr/>
    </dgm:pt>
    <dgm:pt modelId="{19AFA17E-04B6-4225-970C-68F251E3E0B5}" type="pres">
      <dgm:prSet presAssocID="{187A04A3-B759-4232-8A54-E726508C6F57}" presName="parentText" presStyleLbl="node1" presStyleIdx="2" presStyleCnt="3" custScaleX="62297">
        <dgm:presLayoutVars>
          <dgm:chMax val="1"/>
          <dgm:bulletEnabled val="1"/>
        </dgm:presLayoutVars>
      </dgm:prSet>
      <dgm:spPr/>
    </dgm:pt>
    <dgm:pt modelId="{093CED1D-C8D9-4AC6-BCDF-D8862E6395D1}" type="pres">
      <dgm:prSet presAssocID="{187A04A3-B759-4232-8A54-E726508C6F57}" presName="descendantText" presStyleLbl="alignAccFollowNode1" presStyleIdx="2" presStyleCnt="3" custScaleY="110376">
        <dgm:presLayoutVars>
          <dgm:bulletEnabled val="1"/>
        </dgm:presLayoutVars>
      </dgm:prSet>
      <dgm:spPr/>
    </dgm:pt>
  </dgm:ptLst>
  <dgm:cxnLst>
    <dgm:cxn modelId="{C2D7A0C5-1256-4730-A8A3-6D8F3F38BF16}" type="presOf" srcId="{99E97F7E-FA85-47ED-8C75-B37D4020A8A9}" destId="{3405BBB7-38B1-40BF-B699-1E19A0C466C1}" srcOrd="0" destOrd="0" presId="urn:microsoft.com/office/officeart/2005/8/layout/vList5"/>
    <dgm:cxn modelId="{1D37D2B1-24DB-4718-A131-FB3F7971F257}" type="presOf" srcId="{A1EB70B8-8679-47A6-915C-750ED6FD7885}" destId="{29AB24B9-2036-4332-9F6C-8BD34CC48ABD}" srcOrd="0" destOrd="0" presId="urn:microsoft.com/office/officeart/2005/8/layout/vList5"/>
    <dgm:cxn modelId="{4013BD59-F0FF-490C-A908-E68E05F52653}" type="presOf" srcId="{F857C300-1BD5-40CB-8B92-C4FB56C1A5B6}" destId="{93352C17-5EE1-41A1-82E3-729540466B44}" srcOrd="0" destOrd="0" presId="urn:microsoft.com/office/officeart/2005/8/layout/vList5"/>
    <dgm:cxn modelId="{0E7C8EA5-5238-4279-8252-0A98455ADFDB}" type="presOf" srcId="{D229846F-2770-4B39-B37B-4A0ECF4049E7}" destId="{F21D2F23-B441-4403-9347-313ADC561E77}" srcOrd="0" destOrd="0" presId="urn:microsoft.com/office/officeart/2005/8/layout/vList5"/>
    <dgm:cxn modelId="{C0996D4D-A876-42FD-8E18-D016AEBA3771}" srcId="{99E97F7E-FA85-47ED-8C75-B37D4020A8A9}" destId="{A1EB70B8-8679-47A6-915C-750ED6FD7885}" srcOrd="0" destOrd="0" parTransId="{F8CF3C7C-8100-4148-964C-2CF1A6D68052}" sibTransId="{26C31FF6-2817-4A6E-9340-4E5384F5F720}"/>
    <dgm:cxn modelId="{FB66CD8B-3AA5-4846-86EB-E4BA381046D6}" srcId="{A1EB70B8-8679-47A6-915C-750ED6FD7885}" destId="{D229846F-2770-4B39-B37B-4A0ECF4049E7}" srcOrd="0" destOrd="0" parTransId="{D34C2C28-63AB-4144-9BA8-E435FD69842D}" sibTransId="{60F0A2A0-1181-47FE-9147-401E43E64F00}"/>
    <dgm:cxn modelId="{FAD2A839-9735-46F4-9D53-5AA07D43886F}" type="presOf" srcId="{650CFB41-66A8-4065-BE31-674A274D844A}" destId="{74CDB285-9268-4050-A93C-5B3C5E5793E4}" srcOrd="0" destOrd="0" presId="urn:microsoft.com/office/officeart/2005/8/layout/vList5"/>
    <dgm:cxn modelId="{2C663116-DF76-4061-A960-4EDF0362343E}" srcId="{99E97F7E-FA85-47ED-8C75-B37D4020A8A9}" destId="{650CFB41-66A8-4065-BE31-674A274D844A}" srcOrd="1" destOrd="0" parTransId="{2E17294B-B0E4-4246-9832-57B2BE525CAA}" sibTransId="{C1FA604E-4493-44E1-A402-4CDD91D73DE3}"/>
    <dgm:cxn modelId="{51E3C013-895C-46C0-9B8E-7589DC3C0F40}" type="presOf" srcId="{8656DAEA-EB60-4EB6-8381-0AD7EDB84D73}" destId="{093CED1D-C8D9-4AC6-BCDF-D8862E6395D1}" srcOrd="0" destOrd="0" presId="urn:microsoft.com/office/officeart/2005/8/layout/vList5"/>
    <dgm:cxn modelId="{2516E07C-2104-4747-A970-E9C634AA768B}" srcId="{650CFB41-66A8-4065-BE31-674A274D844A}" destId="{F857C300-1BD5-40CB-8B92-C4FB56C1A5B6}" srcOrd="0" destOrd="0" parTransId="{D2764019-5E84-4426-B1FA-A362A6DD582D}" sibTransId="{DCA23C5F-9059-47D7-96C9-3E281A8BF57B}"/>
    <dgm:cxn modelId="{04492CCA-5673-4372-8770-DB7760201A9C}" type="presOf" srcId="{187A04A3-B759-4232-8A54-E726508C6F57}" destId="{19AFA17E-04B6-4225-970C-68F251E3E0B5}" srcOrd="0" destOrd="0" presId="urn:microsoft.com/office/officeart/2005/8/layout/vList5"/>
    <dgm:cxn modelId="{A19A5003-6198-4247-8000-1C53931FD336}" srcId="{187A04A3-B759-4232-8A54-E726508C6F57}" destId="{8656DAEA-EB60-4EB6-8381-0AD7EDB84D73}" srcOrd="0" destOrd="0" parTransId="{AFD8321F-EB4F-40B6-9255-FB5747907A83}" sibTransId="{D2EB6A6F-0C53-4CDA-8F47-C2312902F020}"/>
    <dgm:cxn modelId="{9781B6BA-4086-4901-8F14-F7F0638A3096}" srcId="{99E97F7E-FA85-47ED-8C75-B37D4020A8A9}" destId="{187A04A3-B759-4232-8A54-E726508C6F57}" srcOrd="2" destOrd="0" parTransId="{6046CDC8-C6F7-4BB6-82D0-7FB28DC2A6ED}" sibTransId="{B391CD83-BF29-48A3-A825-94F6A386D888}"/>
    <dgm:cxn modelId="{91DB695A-6C4A-4A20-B312-A6156EBF5A9A}" type="presParOf" srcId="{3405BBB7-38B1-40BF-B699-1E19A0C466C1}" destId="{8A7CCA1F-D6D1-4EEF-963E-E8E08111E022}" srcOrd="0" destOrd="0" presId="urn:microsoft.com/office/officeart/2005/8/layout/vList5"/>
    <dgm:cxn modelId="{40AE8B97-0347-400C-ADD1-6E7D22438C71}" type="presParOf" srcId="{8A7CCA1F-D6D1-4EEF-963E-E8E08111E022}" destId="{29AB24B9-2036-4332-9F6C-8BD34CC48ABD}" srcOrd="0" destOrd="0" presId="urn:microsoft.com/office/officeart/2005/8/layout/vList5"/>
    <dgm:cxn modelId="{77B54C6B-F357-4F35-BA43-DD3736F5E79A}" type="presParOf" srcId="{8A7CCA1F-D6D1-4EEF-963E-E8E08111E022}" destId="{F21D2F23-B441-4403-9347-313ADC561E77}" srcOrd="1" destOrd="0" presId="urn:microsoft.com/office/officeart/2005/8/layout/vList5"/>
    <dgm:cxn modelId="{463C3B53-FF25-4301-A64C-C45ADF0DFCC9}" type="presParOf" srcId="{3405BBB7-38B1-40BF-B699-1E19A0C466C1}" destId="{C79E85BE-36E6-441F-BAB6-65A3952B0078}" srcOrd="1" destOrd="0" presId="urn:microsoft.com/office/officeart/2005/8/layout/vList5"/>
    <dgm:cxn modelId="{3E9568E6-9941-4A68-B2AF-2537D7F69D04}" type="presParOf" srcId="{3405BBB7-38B1-40BF-B699-1E19A0C466C1}" destId="{D3F3A177-BCCE-43F9-8C45-FD0608AF6E06}" srcOrd="2" destOrd="0" presId="urn:microsoft.com/office/officeart/2005/8/layout/vList5"/>
    <dgm:cxn modelId="{B37569AA-2F4C-49B3-9E05-5FF4C64FB815}" type="presParOf" srcId="{D3F3A177-BCCE-43F9-8C45-FD0608AF6E06}" destId="{74CDB285-9268-4050-A93C-5B3C5E5793E4}" srcOrd="0" destOrd="0" presId="urn:microsoft.com/office/officeart/2005/8/layout/vList5"/>
    <dgm:cxn modelId="{6E9E491F-1455-47C0-94F2-047402224599}" type="presParOf" srcId="{D3F3A177-BCCE-43F9-8C45-FD0608AF6E06}" destId="{93352C17-5EE1-41A1-82E3-729540466B44}" srcOrd="1" destOrd="0" presId="urn:microsoft.com/office/officeart/2005/8/layout/vList5"/>
    <dgm:cxn modelId="{E632FA65-AA56-4DC8-B90A-E9C025926A83}" type="presParOf" srcId="{3405BBB7-38B1-40BF-B699-1E19A0C466C1}" destId="{DB1E1284-3E9E-4836-A369-32A7E7A503DD}" srcOrd="3" destOrd="0" presId="urn:microsoft.com/office/officeart/2005/8/layout/vList5"/>
    <dgm:cxn modelId="{4C87390C-C6BE-4C6B-8B2B-A11269AE2342}" type="presParOf" srcId="{3405BBB7-38B1-40BF-B699-1E19A0C466C1}" destId="{358D3E5D-68CF-4B9F-99E7-F3DA28C7545E}" srcOrd="4" destOrd="0" presId="urn:microsoft.com/office/officeart/2005/8/layout/vList5"/>
    <dgm:cxn modelId="{A622023F-B73D-412F-A22A-D2CC249AB401}" type="presParOf" srcId="{358D3E5D-68CF-4B9F-99E7-F3DA28C7545E}" destId="{19AFA17E-04B6-4225-970C-68F251E3E0B5}" srcOrd="0" destOrd="0" presId="urn:microsoft.com/office/officeart/2005/8/layout/vList5"/>
    <dgm:cxn modelId="{AB8FD576-27F4-44D1-A0EF-D9320979F42A}" type="presParOf" srcId="{358D3E5D-68CF-4B9F-99E7-F3DA28C7545E}" destId="{093CED1D-C8D9-4AC6-BCDF-D8862E6395D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E97F7E-FA85-47ED-8C75-B37D4020A8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1EB70B8-8679-47A6-915C-750ED6FD7885}">
      <dgm:prSet phldrT="[Text]" custT="1"/>
      <dgm:spPr/>
      <dgm:t>
        <a:bodyPr/>
        <a:lstStyle/>
        <a:p>
          <a:r>
            <a:rPr lang="en-US" sz="2400">
              <a:latin typeface="Times New Roman" pitchFamily="18" charset="0"/>
              <a:cs typeface="Times New Roman" pitchFamily="18" charset="0"/>
            </a:rPr>
            <a:t>Thời kỳ hôn nhân</a:t>
          </a:r>
        </a:p>
      </dgm:t>
    </dgm:pt>
    <dgm:pt modelId="{F8CF3C7C-8100-4148-964C-2CF1A6D68052}" type="parTrans" cxnId="{C0996D4D-A876-42FD-8E18-D016AEBA3771}">
      <dgm:prSet/>
      <dgm:spPr/>
      <dgm:t>
        <a:bodyPr/>
        <a:lstStyle/>
        <a:p>
          <a:endParaRPr lang="en-US" sz="2400">
            <a:latin typeface="Times New Roman" pitchFamily="18" charset="0"/>
            <a:cs typeface="Times New Roman" pitchFamily="18" charset="0"/>
          </a:endParaRPr>
        </a:p>
      </dgm:t>
    </dgm:pt>
    <dgm:pt modelId="{26C31FF6-2817-4A6E-9340-4E5384F5F720}" type="sibTrans" cxnId="{C0996D4D-A876-42FD-8E18-D016AEBA3771}">
      <dgm:prSet/>
      <dgm:spPr/>
      <dgm:t>
        <a:bodyPr/>
        <a:lstStyle/>
        <a:p>
          <a:endParaRPr lang="en-US" sz="2400">
            <a:latin typeface="Times New Roman" pitchFamily="18" charset="0"/>
            <a:cs typeface="Times New Roman" pitchFamily="18" charset="0"/>
          </a:endParaRPr>
        </a:p>
      </dgm:t>
    </dgm:pt>
    <dgm:pt modelId="{D229846F-2770-4B39-B37B-4A0ECF4049E7}">
      <dgm:prSet phldrT="[Text]" custT="1"/>
      <dgm:spPr/>
      <dgm:t>
        <a:bodyPr/>
        <a:lstStyle/>
        <a:p>
          <a:pPr algn="just"/>
          <a:r>
            <a:rPr lang="en-US" sz="2400">
              <a:latin typeface="Times New Roman" pitchFamily="18" charset="0"/>
              <a:cs typeface="Times New Roman" pitchFamily="18" charset="0"/>
            </a:rPr>
            <a:t>khoảng thời gian tồn tại quan hệ vợ chồng, được tính từ ngày đăng ký kết hôn đến ngày chấm dứt hôn nhân.</a:t>
          </a:r>
        </a:p>
      </dgm:t>
    </dgm:pt>
    <dgm:pt modelId="{D34C2C28-63AB-4144-9BA8-E435FD69842D}" type="parTrans" cxnId="{FB66CD8B-3AA5-4846-86EB-E4BA381046D6}">
      <dgm:prSet/>
      <dgm:spPr/>
      <dgm:t>
        <a:bodyPr/>
        <a:lstStyle/>
        <a:p>
          <a:endParaRPr lang="en-US" sz="2400">
            <a:latin typeface="Times New Roman" pitchFamily="18" charset="0"/>
            <a:cs typeface="Times New Roman" pitchFamily="18" charset="0"/>
          </a:endParaRPr>
        </a:p>
      </dgm:t>
    </dgm:pt>
    <dgm:pt modelId="{60F0A2A0-1181-47FE-9147-401E43E64F00}" type="sibTrans" cxnId="{FB66CD8B-3AA5-4846-86EB-E4BA381046D6}">
      <dgm:prSet/>
      <dgm:spPr/>
      <dgm:t>
        <a:bodyPr/>
        <a:lstStyle/>
        <a:p>
          <a:endParaRPr lang="en-US" sz="2400">
            <a:latin typeface="Times New Roman" pitchFamily="18" charset="0"/>
            <a:cs typeface="Times New Roman" pitchFamily="18" charset="0"/>
          </a:endParaRPr>
        </a:p>
      </dgm:t>
    </dgm:pt>
    <dgm:pt modelId="{650CFB41-66A8-4065-BE31-674A274D844A}">
      <dgm:prSet phldrT="[Text]" custT="1"/>
      <dgm:spPr/>
      <dgm:t>
        <a:bodyPr/>
        <a:lstStyle/>
        <a:p>
          <a:r>
            <a:rPr lang="en-US" sz="2400">
              <a:latin typeface="Times New Roman" pitchFamily="18" charset="0"/>
              <a:cs typeface="Times New Roman" pitchFamily="18" charset="0"/>
            </a:rPr>
            <a:t>Ly hôn</a:t>
          </a:r>
        </a:p>
      </dgm:t>
    </dgm:pt>
    <dgm:pt modelId="{2E17294B-B0E4-4246-9832-57B2BE525CAA}" type="parTrans" cxnId="{2C663116-DF76-4061-A960-4EDF0362343E}">
      <dgm:prSet/>
      <dgm:spPr/>
      <dgm:t>
        <a:bodyPr/>
        <a:lstStyle/>
        <a:p>
          <a:endParaRPr lang="en-US" sz="2400">
            <a:latin typeface="Times New Roman" pitchFamily="18" charset="0"/>
            <a:cs typeface="Times New Roman" pitchFamily="18" charset="0"/>
          </a:endParaRPr>
        </a:p>
      </dgm:t>
    </dgm:pt>
    <dgm:pt modelId="{C1FA604E-4493-44E1-A402-4CDD91D73DE3}" type="sibTrans" cxnId="{2C663116-DF76-4061-A960-4EDF0362343E}">
      <dgm:prSet/>
      <dgm:spPr/>
      <dgm:t>
        <a:bodyPr/>
        <a:lstStyle/>
        <a:p>
          <a:endParaRPr lang="en-US" sz="2400">
            <a:latin typeface="Times New Roman" pitchFamily="18" charset="0"/>
            <a:cs typeface="Times New Roman" pitchFamily="18" charset="0"/>
          </a:endParaRPr>
        </a:p>
      </dgm:t>
    </dgm:pt>
    <dgm:pt modelId="{F857C300-1BD5-40CB-8B92-C4FB56C1A5B6}">
      <dgm:prSet phldrT="[Text]" custT="1"/>
      <dgm:spPr/>
      <dgm:t>
        <a:bodyPr/>
        <a:lstStyle/>
        <a:p>
          <a:pPr algn="just"/>
          <a:r>
            <a:rPr lang="en-US" sz="2400">
              <a:latin typeface="Times New Roman" pitchFamily="18" charset="0"/>
              <a:cs typeface="Times New Roman" pitchFamily="18" charset="0"/>
            </a:rPr>
            <a:t>việc chấm dứt quan hệ vợ chồng theo bản án, quyết định có hiệu lực pháp luật của Tòa án.</a:t>
          </a:r>
        </a:p>
      </dgm:t>
    </dgm:pt>
    <dgm:pt modelId="{D2764019-5E84-4426-B1FA-A362A6DD582D}" type="parTrans" cxnId="{2516E07C-2104-4747-A970-E9C634AA768B}">
      <dgm:prSet/>
      <dgm:spPr/>
      <dgm:t>
        <a:bodyPr/>
        <a:lstStyle/>
        <a:p>
          <a:endParaRPr lang="en-US" sz="2400">
            <a:latin typeface="Times New Roman" pitchFamily="18" charset="0"/>
            <a:cs typeface="Times New Roman" pitchFamily="18" charset="0"/>
          </a:endParaRPr>
        </a:p>
      </dgm:t>
    </dgm:pt>
    <dgm:pt modelId="{DCA23C5F-9059-47D7-96C9-3E281A8BF57B}" type="sibTrans" cxnId="{2516E07C-2104-4747-A970-E9C634AA768B}">
      <dgm:prSet/>
      <dgm:spPr/>
      <dgm:t>
        <a:bodyPr/>
        <a:lstStyle/>
        <a:p>
          <a:endParaRPr lang="en-US" sz="2400">
            <a:latin typeface="Times New Roman" pitchFamily="18" charset="0"/>
            <a:cs typeface="Times New Roman" pitchFamily="18" charset="0"/>
          </a:endParaRPr>
        </a:p>
      </dgm:t>
    </dgm:pt>
    <dgm:pt modelId="{3405BBB7-38B1-40BF-B699-1E19A0C466C1}" type="pres">
      <dgm:prSet presAssocID="{99E97F7E-FA85-47ED-8C75-B37D4020A8A9}" presName="Name0" presStyleCnt="0">
        <dgm:presLayoutVars>
          <dgm:dir/>
          <dgm:animLvl val="lvl"/>
          <dgm:resizeHandles val="exact"/>
        </dgm:presLayoutVars>
      </dgm:prSet>
      <dgm:spPr/>
    </dgm:pt>
    <dgm:pt modelId="{8A7CCA1F-D6D1-4EEF-963E-E8E08111E022}" type="pres">
      <dgm:prSet presAssocID="{A1EB70B8-8679-47A6-915C-750ED6FD7885}" presName="linNode" presStyleCnt="0"/>
      <dgm:spPr/>
    </dgm:pt>
    <dgm:pt modelId="{29AB24B9-2036-4332-9F6C-8BD34CC48ABD}" type="pres">
      <dgm:prSet presAssocID="{A1EB70B8-8679-47A6-915C-750ED6FD7885}" presName="parentText" presStyleLbl="node1" presStyleIdx="0" presStyleCnt="2" custScaleX="62297">
        <dgm:presLayoutVars>
          <dgm:chMax val="1"/>
          <dgm:bulletEnabled val="1"/>
        </dgm:presLayoutVars>
      </dgm:prSet>
      <dgm:spPr/>
    </dgm:pt>
    <dgm:pt modelId="{F21D2F23-B441-4403-9347-313ADC561E77}" type="pres">
      <dgm:prSet presAssocID="{A1EB70B8-8679-47A6-915C-750ED6FD7885}" presName="descendantText" presStyleLbl="alignAccFollowNode1" presStyleIdx="0" presStyleCnt="2" custScaleY="122911">
        <dgm:presLayoutVars>
          <dgm:bulletEnabled val="1"/>
        </dgm:presLayoutVars>
      </dgm:prSet>
      <dgm:spPr/>
    </dgm:pt>
    <dgm:pt modelId="{C79E85BE-36E6-441F-BAB6-65A3952B0078}" type="pres">
      <dgm:prSet presAssocID="{26C31FF6-2817-4A6E-9340-4E5384F5F720}" presName="sp" presStyleCnt="0"/>
      <dgm:spPr/>
    </dgm:pt>
    <dgm:pt modelId="{D3F3A177-BCCE-43F9-8C45-FD0608AF6E06}" type="pres">
      <dgm:prSet presAssocID="{650CFB41-66A8-4065-BE31-674A274D844A}" presName="linNode" presStyleCnt="0"/>
      <dgm:spPr/>
    </dgm:pt>
    <dgm:pt modelId="{74CDB285-9268-4050-A93C-5B3C5E5793E4}" type="pres">
      <dgm:prSet presAssocID="{650CFB41-66A8-4065-BE31-674A274D844A}" presName="parentText" presStyleLbl="node1" presStyleIdx="1" presStyleCnt="2" custScaleX="62297">
        <dgm:presLayoutVars>
          <dgm:chMax val="1"/>
          <dgm:bulletEnabled val="1"/>
        </dgm:presLayoutVars>
      </dgm:prSet>
      <dgm:spPr/>
    </dgm:pt>
    <dgm:pt modelId="{93352C17-5EE1-41A1-82E3-729540466B44}" type="pres">
      <dgm:prSet presAssocID="{650CFB41-66A8-4065-BE31-674A274D844A}" presName="descendantText" presStyleLbl="alignAccFollowNode1" presStyleIdx="1" presStyleCnt="2" custScaleY="126444">
        <dgm:presLayoutVars>
          <dgm:bulletEnabled val="1"/>
        </dgm:presLayoutVars>
      </dgm:prSet>
      <dgm:spPr/>
    </dgm:pt>
  </dgm:ptLst>
  <dgm:cxnLst>
    <dgm:cxn modelId="{2516E07C-2104-4747-A970-E9C634AA768B}" srcId="{650CFB41-66A8-4065-BE31-674A274D844A}" destId="{F857C300-1BD5-40CB-8B92-C4FB56C1A5B6}" srcOrd="0" destOrd="0" parTransId="{D2764019-5E84-4426-B1FA-A362A6DD582D}" sibTransId="{DCA23C5F-9059-47D7-96C9-3E281A8BF57B}"/>
    <dgm:cxn modelId="{C0996D4D-A876-42FD-8E18-D016AEBA3771}" srcId="{99E97F7E-FA85-47ED-8C75-B37D4020A8A9}" destId="{A1EB70B8-8679-47A6-915C-750ED6FD7885}" srcOrd="0" destOrd="0" parTransId="{F8CF3C7C-8100-4148-964C-2CF1A6D68052}" sibTransId="{26C31FF6-2817-4A6E-9340-4E5384F5F720}"/>
    <dgm:cxn modelId="{1A32DF69-9FF2-43F8-A3E3-E9978640AADD}" type="presOf" srcId="{D229846F-2770-4B39-B37B-4A0ECF4049E7}" destId="{F21D2F23-B441-4403-9347-313ADC561E77}" srcOrd="0" destOrd="0" presId="urn:microsoft.com/office/officeart/2005/8/layout/vList5"/>
    <dgm:cxn modelId="{E514FB9B-F821-4C9B-A70D-4CAF9EECF8F5}" type="presOf" srcId="{99E97F7E-FA85-47ED-8C75-B37D4020A8A9}" destId="{3405BBB7-38B1-40BF-B699-1E19A0C466C1}" srcOrd="0" destOrd="0" presId="urn:microsoft.com/office/officeart/2005/8/layout/vList5"/>
    <dgm:cxn modelId="{FB66CD8B-3AA5-4846-86EB-E4BA381046D6}" srcId="{A1EB70B8-8679-47A6-915C-750ED6FD7885}" destId="{D229846F-2770-4B39-B37B-4A0ECF4049E7}" srcOrd="0" destOrd="0" parTransId="{D34C2C28-63AB-4144-9BA8-E435FD69842D}" sibTransId="{60F0A2A0-1181-47FE-9147-401E43E64F00}"/>
    <dgm:cxn modelId="{EC528989-741E-47EE-9311-B81298BBCF34}" type="presOf" srcId="{A1EB70B8-8679-47A6-915C-750ED6FD7885}" destId="{29AB24B9-2036-4332-9F6C-8BD34CC48ABD}" srcOrd="0" destOrd="0" presId="urn:microsoft.com/office/officeart/2005/8/layout/vList5"/>
    <dgm:cxn modelId="{548BA355-62CB-408D-A9F6-0C24402E2D3E}" type="presOf" srcId="{F857C300-1BD5-40CB-8B92-C4FB56C1A5B6}" destId="{93352C17-5EE1-41A1-82E3-729540466B44}" srcOrd="0" destOrd="0" presId="urn:microsoft.com/office/officeart/2005/8/layout/vList5"/>
    <dgm:cxn modelId="{2C663116-DF76-4061-A960-4EDF0362343E}" srcId="{99E97F7E-FA85-47ED-8C75-B37D4020A8A9}" destId="{650CFB41-66A8-4065-BE31-674A274D844A}" srcOrd="1" destOrd="0" parTransId="{2E17294B-B0E4-4246-9832-57B2BE525CAA}" sibTransId="{C1FA604E-4493-44E1-A402-4CDD91D73DE3}"/>
    <dgm:cxn modelId="{7E4A144D-C2F6-46E9-8D5A-E9BF72A02490}" type="presOf" srcId="{650CFB41-66A8-4065-BE31-674A274D844A}" destId="{74CDB285-9268-4050-A93C-5B3C5E5793E4}" srcOrd="0" destOrd="0" presId="urn:microsoft.com/office/officeart/2005/8/layout/vList5"/>
    <dgm:cxn modelId="{DD1A9A0A-02A4-4C3A-A5BF-B2B506175774}" type="presParOf" srcId="{3405BBB7-38B1-40BF-B699-1E19A0C466C1}" destId="{8A7CCA1F-D6D1-4EEF-963E-E8E08111E022}" srcOrd="0" destOrd="0" presId="urn:microsoft.com/office/officeart/2005/8/layout/vList5"/>
    <dgm:cxn modelId="{DDE15D23-CCF9-499B-9A22-65E0AADA483F}" type="presParOf" srcId="{8A7CCA1F-D6D1-4EEF-963E-E8E08111E022}" destId="{29AB24B9-2036-4332-9F6C-8BD34CC48ABD}" srcOrd="0" destOrd="0" presId="urn:microsoft.com/office/officeart/2005/8/layout/vList5"/>
    <dgm:cxn modelId="{B021D224-C671-438B-B006-3F31A358500F}" type="presParOf" srcId="{8A7CCA1F-D6D1-4EEF-963E-E8E08111E022}" destId="{F21D2F23-B441-4403-9347-313ADC561E77}" srcOrd="1" destOrd="0" presId="urn:microsoft.com/office/officeart/2005/8/layout/vList5"/>
    <dgm:cxn modelId="{20144DFD-1349-4543-A654-5C4FF9758B08}" type="presParOf" srcId="{3405BBB7-38B1-40BF-B699-1E19A0C466C1}" destId="{C79E85BE-36E6-441F-BAB6-65A3952B0078}" srcOrd="1" destOrd="0" presId="urn:microsoft.com/office/officeart/2005/8/layout/vList5"/>
    <dgm:cxn modelId="{B9A7A5CA-816B-4F54-AC76-EC771C9FA3ED}" type="presParOf" srcId="{3405BBB7-38B1-40BF-B699-1E19A0C466C1}" destId="{D3F3A177-BCCE-43F9-8C45-FD0608AF6E06}" srcOrd="2" destOrd="0" presId="urn:microsoft.com/office/officeart/2005/8/layout/vList5"/>
    <dgm:cxn modelId="{BBA85095-6D5C-4A3C-A2F6-0CDBF2FDD77D}" type="presParOf" srcId="{D3F3A177-BCCE-43F9-8C45-FD0608AF6E06}" destId="{74CDB285-9268-4050-A93C-5B3C5E5793E4}" srcOrd="0" destOrd="0" presId="urn:microsoft.com/office/officeart/2005/8/layout/vList5"/>
    <dgm:cxn modelId="{66A24707-01F8-4469-BAEE-3A5889D957AE}" type="presParOf" srcId="{D3F3A177-BCCE-43F9-8C45-FD0608AF6E06}" destId="{93352C17-5EE1-41A1-82E3-729540466B4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BF9AFB-0222-4212-B0F6-A2DEB0092EF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B1D1463-1CFE-48C5-8A69-CD5C8FE6D693}">
      <dgm:prSet phldrT="[Text]" custT="1"/>
      <dgm:spPr/>
      <dgm:t>
        <a:bodyPr/>
        <a:lstStyle/>
        <a:p>
          <a:r>
            <a:rPr lang="en-US" sz="2300">
              <a:latin typeface="Times New Roman" pitchFamily="18" charset="0"/>
              <a:cs typeface="Times New Roman" pitchFamily="18" charset="0"/>
            </a:rPr>
            <a:t>Nam từ đủ 20 tuổi trở lên, nữ từ đủ 18 tuổi trở lên</a:t>
          </a:r>
        </a:p>
      </dgm:t>
    </dgm:pt>
    <dgm:pt modelId="{04751B63-4DE8-4571-A091-42745CDBB1BD}" type="parTrans" cxnId="{940883CB-4BB6-4E61-AD10-F0477D288025}">
      <dgm:prSet/>
      <dgm:spPr/>
      <dgm:t>
        <a:bodyPr/>
        <a:lstStyle/>
        <a:p>
          <a:endParaRPr lang="en-US" sz="2400">
            <a:latin typeface="Times New Roman" pitchFamily="18" charset="0"/>
            <a:cs typeface="Times New Roman" pitchFamily="18" charset="0"/>
          </a:endParaRPr>
        </a:p>
      </dgm:t>
    </dgm:pt>
    <dgm:pt modelId="{21FD1ACD-63D1-494D-9D60-022C6AB47A7A}" type="sibTrans" cxnId="{940883CB-4BB6-4E61-AD10-F0477D288025}">
      <dgm:prSet/>
      <dgm:spPr/>
      <dgm:t>
        <a:bodyPr/>
        <a:lstStyle/>
        <a:p>
          <a:endParaRPr lang="en-US" sz="2400">
            <a:latin typeface="Times New Roman" pitchFamily="18" charset="0"/>
            <a:cs typeface="Times New Roman" pitchFamily="18" charset="0"/>
          </a:endParaRPr>
        </a:p>
      </dgm:t>
    </dgm:pt>
    <dgm:pt modelId="{37BC73B4-5723-44D3-A973-C4DAE4CB304C}">
      <dgm:prSet phldrT="[Text]" custT="1"/>
      <dgm:spPr/>
      <dgm:t>
        <a:bodyPr/>
        <a:lstStyle/>
        <a:p>
          <a:r>
            <a:rPr lang="en-US" sz="2400">
              <a:latin typeface="Times New Roman" pitchFamily="18" charset="0"/>
              <a:cs typeface="Times New Roman" pitchFamily="18" charset="0"/>
            </a:rPr>
            <a:t>Việc kết hôn do nam, nữ tự nguyện quyết định</a:t>
          </a:r>
        </a:p>
      </dgm:t>
    </dgm:pt>
    <dgm:pt modelId="{9012BCCA-752F-498A-B0FB-0F284043EF1C}" type="parTrans" cxnId="{D980523E-E79E-4762-B282-7A5366671694}">
      <dgm:prSet/>
      <dgm:spPr/>
      <dgm:t>
        <a:bodyPr/>
        <a:lstStyle/>
        <a:p>
          <a:endParaRPr lang="en-US" sz="2400">
            <a:latin typeface="Times New Roman" pitchFamily="18" charset="0"/>
            <a:cs typeface="Times New Roman" pitchFamily="18" charset="0"/>
          </a:endParaRPr>
        </a:p>
      </dgm:t>
    </dgm:pt>
    <dgm:pt modelId="{3D69E0D2-3F91-4ED0-BFD3-61DEF2198FAA}" type="sibTrans" cxnId="{D980523E-E79E-4762-B282-7A5366671694}">
      <dgm:prSet/>
      <dgm:spPr/>
      <dgm:t>
        <a:bodyPr/>
        <a:lstStyle/>
        <a:p>
          <a:endParaRPr lang="en-US" sz="2400">
            <a:latin typeface="Times New Roman" pitchFamily="18" charset="0"/>
            <a:cs typeface="Times New Roman" pitchFamily="18" charset="0"/>
          </a:endParaRPr>
        </a:p>
      </dgm:t>
    </dgm:pt>
    <dgm:pt modelId="{FF6609A3-556F-43AF-80CA-1E5611457F97}">
      <dgm:prSet phldrT="[Text]" custT="1"/>
      <dgm:spPr/>
      <dgm:t>
        <a:bodyPr/>
        <a:lstStyle/>
        <a:p>
          <a:r>
            <a:rPr lang="en-US" sz="2400">
              <a:latin typeface="Times New Roman" pitchFamily="18" charset="0"/>
              <a:cs typeface="Times New Roman" pitchFamily="18" charset="0"/>
            </a:rPr>
            <a:t>Không bị mất năng lực hành vi dân sự</a:t>
          </a:r>
        </a:p>
      </dgm:t>
    </dgm:pt>
    <dgm:pt modelId="{0062C9AA-2C6C-4809-A3D7-167CD0B9C419}" type="parTrans" cxnId="{81E6EA2A-745A-49A9-BCB4-45CFDCD499E6}">
      <dgm:prSet/>
      <dgm:spPr/>
      <dgm:t>
        <a:bodyPr/>
        <a:lstStyle/>
        <a:p>
          <a:endParaRPr lang="en-US" sz="2400">
            <a:latin typeface="Times New Roman" pitchFamily="18" charset="0"/>
            <a:cs typeface="Times New Roman" pitchFamily="18" charset="0"/>
          </a:endParaRPr>
        </a:p>
      </dgm:t>
    </dgm:pt>
    <dgm:pt modelId="{DBCDC65E-060A-4177-B348-4BE0EE1DA5FB}" type="sibTrans" cxnId="{81E6EA2A-745A-49A9-BCB4-45CFDCD499E6}">
      <dgm:prSet/>
      <dgm:spPr/>
      <dgm:t>
        <a:bodyPr/>
        <a:lstStyle/>
        <a:p>
          <a:endParaRPr lang="en-US" sz="2400">
            <a:latin typeface="Times New Roman" pitchFamily="18" charset="0"/>
            <a:cs typeface="Times New Roman" pitchFamily="18" charset="0"/>
          </a:endParaRPr>
        </a:p>
      </dgm:t>
    </dgm:pt>
    <dgm:pt modelId="{3DD5DE0F-881E-4036-A4B8-F1C153586251}">
      <dgm:prSet phldrT="[Text]" custT="1"/>
      <dgm:spPr/>
      <dgm:t>
        <a:bodyPr/>
        <a:lstStyle/>
        <a:p>
          <a:r>
            <a:rPr lang="en-US" sz="2400">
              <a:latin typeface="Times New Roman" pitchFamily="18" charset="0"/>
              <a:cs typeface="Times New Roman" pitchFamily="18" charset="0"/>
            </a:rPr>
            <a:t>Không thuộc một trong các trường hợp cấm kết hôn</a:t>
          </a:r>
        </a:p>
      </dgm:t>
    </dgm:pt>
    <dgm:pt modelId="{9CEC1288-1753-44EB-8533-FB3AC4D13B9D}" type="parTrans" cxnId="{E2991C25-5058-413A-947E-EA1B0B824680}">
      <dgm:prSet/>
      <dgm:spPr/>
      <dgm:t>
        <a:bodyPr/>
        <a:lstStyle/>
        <a:p>
          <a:endParaRPr lang="en-US"/>
        </a:p>
      </dgm:t>
    </dgm:pt>
    <dgm:pt modelId="{A26EC80F-7210-48B3-A0E6-DC85C7EACD69}" type="sibTrans" cxnId="{E2991C25-5058-413A-947E-EA1B0B824680}">
      <dgm:prSet/>
      <dgm:spPr/>
      <dgm:t>
        <a:bodyPr/>
        <a:lstStyle/>
        <a:p>
          <a:endParaRPr lang="en-US"/>
        </a:p>
      </dgm:t>
    </dgm:pt>
    <dgm:pt modelId="{955D61C5-3F8A-40B9-9271-DB3D5EE13031}" type="pres">
      <dgm:prSet presAssocID="{9DBF9AFB-0222-4212-B0F6-A2DEB0092EF0}" presName="linear" presStyleCnt="0">
        <dgm:presLayoutVars>
          <dgm:dir/>
          <dgm:animLvl val="lvl"/>
          <dgm:resizeHandles val="exact"/>
        </dgm:presLayoutVars>
      </dgm:prSet>
      <dgm:spPr/>
    </dgm:pt>
    <dgm:pt modelId="{606BF987-0CC1-4C69-841F-FD18E83DF668}" type="pres">
      <dgm:prSet presAssocID="{3B1D1463-1CFE-48C5-8A69-CD5C8FE6D693}" presName="parentLin" presStyleCnt="0"/>
      <dgm:spPr/>
    </dgm:pt>
    <dgm:pt modelId="{2FC5CC6C-98D4-4560-BFF0-343E76535198}" type="pres">
      <dgm:prSet presAssocID="{3B1D1463-1CFE-48C5-8A69-CD5C8FE6D693}" presName="parentLeftMargin" presStyleLbl="node1" presStyleIdx="0" presStyleCnt="4"/>
      <dgm:spPr/>
    </dgm:pt>
    <dgm:pt modelId="{8FC08EDE-4BA8-46A0-88BA-D43E2B285BA7}" type="pres">
      <dgm:prSet presAssocID="{3B1D1463-1CFE-48C5-8A69-CD5C8FE6D693}" presName="parentText" presStyleLbl="node1" presStyleIdx="0" presStyleCnt="4" custScaleX="142857">
        <dgm:presLayoutVars>
          <dgm:chMax val="0"/>
          <dgm:bulletEnabled val="1"/>
        </dgm:presLayoutVars>
      </dgm:prSet>
      <dgm:spPr/>
    </dgm:pt>
    <dgm:pt modelId="{059B66A7-EBF1-4FD5-9786-3EEF160BD4E1}" type="pres">
      <dgm:prSet presAssocID="{3B1D1463-1CFE-48C5-8A69-CD5C8FE6D693}" presName="negativeSpace" presStyleCnt="0"/>
      <dgm:spPr/>
    </dgm:pt>
    <dgm:pt modelId="{8D0BE4F9-C2E1-44B4-830A-48B2A4CF371F}" type="pres">
      <dgm:prSet presAssocID="{3B1D1463-1CFE-48C5-8A69-CD5C8FE6D693}" presName="childText" presStyleLbl="conFgAcc1" presStyleIdx="0" presStyleCnt="4">
        <dgm:presLayoutVars>
          <dgm:bulletEnabled val="1"/>
        </dgm:presLayoutVars>
      </dgm:prSet>
      <dgm:spPr/>
    </dgm:pt>
    <dgm:pt modelId="{4A6C0D00-1BCF-43B6-9ADF-7EC0FABE7550}" type="pres">
      <dgm:prSet presAssocID="{21FD1ACD-63D1-494D-9D60-022C6AB47A7A}" presName="spaceBetweenRectangles" presStyleCnt="0"/>
      <dgm:spPr/>
    </dgm:pt>
    <dgm:pt modelId="{82F210F2-0C64-494A-9380-E10FC742AB5C}" type="pres">
      <dgm:prSet presAssocID="{37BC73B4-5723-44D3-A973-C4DAE4CB304C}" presName="parentLin" presStyleCnt="0"/>
      <dgm:spPr/>
    </dgm:pt>
    <dgm:pt modelId="{D7F1E852-0C07-4AD7-82A1-463D0413ED39}" type="pres">
      <dgm:prSet presAssocID="{37BC73B4-5723-44D3-A973-C4DAE4CB304C}" presName="parentLeftMargin" presStyleLbl="node1" presStyleIdx="0" presStyleCnt="4"/>
      <dgm:spPr/>
    </dgm:pt>
    <dgm:pt modelId="{D27B245E-9D63-4B17-8AA5-BC9E7E70D3E3}" type="pres">
      <dgm:prSet presAssocID="{37BC73B4-5723-44D3-A973-C4DAE4CB304C}" presName="parentText" presStyleLbl="node1" presStyleIdx="1" presStyleCnt="4" custScaleX="142857">
        <dgm:presLayoutVars>
          <dgm:chMax val="0"/>
          <dgm:bulletEnabled val="1"/>
        </dgm:presLayoutVars>
      </dgm:prSet>
      <dgm:spPr/>
    </dgm:pt>
    <dgm:pt modelId="{2146DC3F-1A78-4E84-9ACD-E2B394E34B36}" type="pres">
      <dgm:prSet presAssocID="{37BC73B4-5723-44D3-A973-C4DAE4CB304C}" presName="negativeSpace" presStyleCnt="0"/>
      <dgm:spPr/>
    </dgm:pt>
    <dgm:pt modelId="{684E0845-AE19-4BFB-8AB9-E896A91EDA1A}" type="pres">
      <dgm:prSet presAssocID="{37BC73B4-5723-44D3-A973-C4DAE4CB304C}" presName="childText" presStyleLbl="conFgAcc1" presStyleIdx="1" presStyleCnt="4">
        <dgm:presLayoutVars>
          <dgm:bulletEnabled val="1"/>
        </dgm:presLayoutVars>
      </dgm:prSet>
      <dgm:spPr/>
    </dgm:pt>
    <dgm:pt modelId="{62675D23-149E-4666-B7B5-C17A39E3AAD4}" type="pres">
      <dgm:prSet presAssocID="{3D69E0D2-3F91-4ED0-BFD3-61DEF2198FAA}" presName="spaceBetweenRectangles" presStyleCnt="0"/>
      <dgm:spPr/>
    </dgm:pt>
    <dgm:pt modelId="{5005C4D7-B2F6-4874-82E6-D3ABBEF2337C}" type="pres">
      <dgm:prSet presAssocID="{FF6609A3-556F-43AF-80CA-1E5611457F97}" presName="parentLin" presStyleCnt="0"/>
      <dgm:spPr/>
    </dgm:pt>
    <dgm:pt modelId="{00A792A9-079E-4439-92D4-AC5E20F68576}" type="pres">
      <dgm:prSet presAssocID="{FF6609A3-556F-43AF-80CA-1E5611457F97}" presName="parentLeftMargin" presStyleLbl="node1" presStyleIdx="1" presStyleCnt="4"/>
      <dgm:spPr/>
    </dgm:pt>
    <dgm:pt modelId="{095A46D1-E155-4546-A6EC-43A11244DD28}" type="pres">
      <dgm:prSet presAssocID="{FF6609A3-556F-43AF-80CA-1E5611457F97}" presName="parentText" presStyleLbl="node1" presStyleIdx="2" presStyleCnt="4" custScaleX="142857">
        <dgm:presLayoutVars>
          <dgm:chMax val="0"/>
          <dgm:bulletEnabled val="1"/>
        </dgm:presLayoutVars>
      </dgm:prSet>
      <dgm:spPr/>
    </dgm:pt>
    <dgm:pt modelId="{92DF5BF3-9AE2-488B-A181-9C7ABE6ADB64}" type="pres">
      <dgm:prSet presAssocID="{FF6609A3-556F-43AF-80CA-1E5611457F97}" presName="negativeSpace" presStyleCnt="0"/>
      <dgm:spPr/>
    </dgm:pt>
    <dgm:pt modelId="{5657C075-D9C3-4DCC-9078-04F480F2DE6F}" type="pres">
      <dgm:prSet presAssocID="{FF6609A3-556F-43AF-80CA-1E5611457F97}" presName="childText" presStyleLbl="conFgAcc1" presStyleIdx="2" presStyleCnt="4">
        <dgm:presLayoutVars>
          <dgm:bulletEnabled val="1"/>
        </dgm:presLayoutVars>
      </dgm:prSet>
      <dgm:spPr/>
    </dgm:pt>
    <dgm:pt modelId="{FCCE09AC-0144-4A70-A19B-11CB84791BEB}" type="pres">
      <dgm:prSet presAssocID="{DBCDC65E-060A-4177-B348-4BE0EE1DA5FB}" presName="spaceBetweenRectangles" presStyleCnt="0"/>
      <dgm:spPr/>
    </dgm:pt>
    <dgm:pt modelId="{939CDBCC-F8D1-4A26-AA03-83D723BD9E29}" type="pres">
      <dgm:prSet presAssocID="{3DD5DE0F-881E-4036-A4B8-F1C153586251}" presName="parentLin" presStyleCnt="0"/>
      <dgm:spPr/>
    </dgm:pt>
    <dgm:pt modelId="{250032BD-B101-46C9-AB14-D5B14994EF73}" type="pres">
      <dgm:prSet presAssocID="{3DD5DE0F-881E-4036-A4B8-F1C153586251}" presName="parentLeftMargin" presStyleLbl="node1" presStyleIdx="2" presStyleCnt="4"/>
      <dgm:spPr/>
    </dgm:pt>
    <dgm:pt modelId="{1BDB3071-EFB9-4BA2-AD50-2D11782C2D8D}" type="pres">
      <dgm:prSet presAssocID="{3DD5DE0F-881E-4036-A4B8-F1C153586251}" presName="parentText" presStyleLbl="node1" presStyleIdx="3" presStyleCnt="4" custScaleX="139683">
        <dgm:presLayoutVars>
          <dgm:chMax val="0"/>
          <dgm:bulletEnabled val="1"/>
        </dgm:presLayoutVars>
      </dgm:prSet>
      <dgm:spPr/>
    </dgm:pt>
    <dgm:pt modelId="{8522697B-3991-4BA6-84CD-E986A330B8FC}" type="pres">
      <dgm:prSet presAssocID="{3DD5DE0F-881E-4036-A4B8-F1C153586251}" presName="negativeSpace" presStyleCnt="0"/>
      <dgm:spPr/>
    </dgm:pt>
    <dgm:pt modelId="{60285A1F-E385-43A9-BD55-24A74A91D1EC}" type="pres">
      <dgm:prSet presAssocID="{3DD5DE0F-881E-4036-A4B8-F1C153586251}" presName="childText" presStyleLbl="conFgAcc1" presStyleIdx="3" presStyleCnt="4">
        <dgm:presLayoutVars>
          <dgm:bulletEnabled val="1"/>
        </dgm:presLayoutVars>
      </dgm:prSet>
      <dgm:spPr/>
    </dgm:pt>
  </dgm:ptLst>
  <dgm:cxnLst>
    <dgm:cxn modelId="{D980523E-E79E-4762-B282-7A5366671694}" srcId="{9DBF9AFB-0222-4212-B0F6-A2DEB0092EF0}" destId="{37BC73B4-5723-44D3-A973-C4DAE4CB304C}" srcOrd="1" destOrd="0" parTransId="{9012BCCA-752F-498A-B0FB-0F284043EF1C}" sibTransId="{3D69E0D2-3F91-4ED0-BFD3-61DEF2198FAA}"/>
    <dgm:cxn modelId="{6CB0AF8A-2F6C-4F92-A922-EE8C4CEDCB92}" type="presOf" srcId="{9DBF9AFB-0222-4212-B0F6-A2DEB0092EF0}" destId="{955D61C5-3F8A-40B9-9271-DB3D5EE13031}" srcOrd="0" destOrd="0" presId="urn:microsoft.com/office/officeart/2005/8/layout/list1"/>
    <dgm:cxn modelId="{A13F7B32-A619-49C3-849F-690073A68D1F}" type="presOf" srcId="{3B1D1463-1CFE-48C5-8A69-CD5C8FE6D693}" destId="{8FC08EDE-4BA8-46A0-88BA-D43E2B285BA7}" srcOrd="1" destOrd="0" presId="urn:microsoft.com/office/officeart/2005/8/layout/list1"/>
    <dgm:cxn modelId="{1B0C889C-E42A-450A-9C18-120D5932E64F}" type="presOf" srcId="{37BC73B4-5723-44D3-A973-C4DAE4CB304C}" destId="{D7F1E852-0C07-4AD7-82A1-463D0413ED39}" srcOrd="0" destOrd="0" presId="urn:microsoft.com/office/officeart/2005/8/layout/list1"/>
    <dgm:cxn modelId="{81E6EA2A-745A-49A9-BCB4-45CFDCD499E6}" srcId="{9DBF9AFB-0222-4212-B0F6-A2DEB0092EF0}" destId="{FF6609A3-556F-43AF-80CA-1E5611457F97}" srcOrd="2" destOrd="0" parTransId="{0062C9AA-2C6C-4809-A3D7-167CD0B9C419}" sibTransId="{DBCDC65E-060A-4177-B348-4BE0EE1DA5FB}"/>
    <dgm:cxn modelId="{314F5D19-6A49-4E13-BCFF-2FAC9782E264}" type="presOf" srcId="{FF6609A3-556F-43AF-80CA-1E5611457F97}" destId="{095A46D1-E155-4546-A6EC-43A11244DD28}" srcOrd="1" destOrd="0" presId="urn:microsoft.com/office/officeart/2005/8/layout/list1"/>
    <dgm:cxn modelId="{A5F40D87-3B58-4FF2-A63D-77241E142062}" type="presOf" srcId="{3DD5DE0F-881E-4036-A4B8-F1C153586251}" destId="{250032BD-B101-46C9-AB14-D5B14994EF73}" srcOrd="0" destOrd="0" presId="urn:microsoft.com/office/officeart/2005/8/layout/list1"/>
    <dgm:cxn modelId="{7AB8BD02-BD67-45DC-AB1B-F6C9C22963F5}" type="presOf" srcId="{37BC73B4-5723-44D3-A973-C4DAE4CB304C}" destId="{D27B245E-9D63-4B17-8AA5-BC9E7E70D3E3}" srcOrd="1" destOrd="0" presId="urn:microsoft.com/office/officeart/2005/8/layout/list1"/>
    <dgm:cxn modelId="{E2991C25-5058-413A-947E-EA1B0B824680}" srcId="{9DBF9AFB-0222-4212-B0F6-A2DEB0092EF0}" destId="{3DD5DE0F-881E-4036-A4B8-F1C153586251}" srcOrd="3" destOrd="0" parTransId="{9CEC1288-1753-44EB-8533-FB3AC4D13B9D}" sibTransId="{A26EC80F-7210-48B3-A0E6-DC85C7EACD69}"/>
    <dgm:cxn modelId="{A2BA444D-8BAA-428A-8DFD-6B317272FE06}" type="presOf" srcId="{FF6609A3-556F-43AF-80CA-1E5611457F97}" destId="{00A792A9-079E-4439-92D4-AC5E20F68576}" srcOrd="0" destOrd="0" presId="urn:microsoft.com/office/officeart/2005/8/layout/list1"/>
    <dgm:cxn modelId="{940883CB-4BB6-4E61-AD10-F0477D288025}" srcId="{9DBF9AFB-0222-4212-B0F6-A2DEB0092EF0}" destId="{3B1D1463-1CFE-48C5-8A69-CD5C8FE6D693}" srcOrd="0" destOrd="0" parTransId="{04751B63-4DE8-4571-A091-42745CDBB1BD}" sibTransId="{21FD1ACD-63D1-494D-9D60-022C6AB47A7A}"/>
    <dgm:cxn modelId="{E5430267-69C3-4D2C-8DD0-CDFE06746DA0}" type="presOf" srcId="{3DD5DE0F-881E-4036-A4B8-F1C153586251}" destId="{1BDB3071-EFB9-4BA2-AD50-2D11782C2D8D}" srcOrd="1" destOrd="0" presId="urn:microsoft.com/office/officeart/2005/8/layout/list1"/>
    <dgm:cxn modelId="{1D5FF629-3F62-480E-822F-49DBADCDE89D}" type="presOf" srcId="{3B1D1463-1CFE-48C5-8A69-CD5C8FE6D693}" destId="{2FC5CC6C-98D4-4560-BFF0-343E76535198}" srcOrd="0" destOrd="0" presId="urn:microsoft.com/office/officeart/2005/8/layout/list1"/>
    <dgm:cxn modelId="{E4CEFABC-3846-47B6-8BAC-226361A22910}" type="presParOf" srcId="{955D61C5-3F8A-40B9-9271-DB3D5EE13031}" destId="{606BF987-0CC1-4C69-841F-FD18E83DF668}" srcOrd="0" destOrd="0" presId="urn:microsoft.com/office/officeart/2005/8/layout/list1"/>
    <dgm:cxn modelId="{8CB278CE-409B-4F7C-B375-3DACF9A64809}" type="presParOf" srcId="{606BF987-0CC1-4C69-841F-FD18E83DF668}" destId="{2FC5CC6C-98D4-4560-BFF0-343E76535198}" srcOrd="0" destOrd="0" presId="urn:microsoft.com/office/officeart/2005/8/layout/list1"/>
    <dgm:cxn modelId="{9F97A2CD-C66A-4E09-9D2D-9CEDF6CEBC18}" type="presParOf" srcId="{606BF987-0CC1-4C69-841F-FD18E83DF668}" destId="{8FC08EDE-4BA8-46A0-88BA-D43E2B285BA7}" srcOrd="1" destOrd="0" presId="urn:microsoft.com/office/officeart/2005/8/layout/list1"/>
    <dgm:cxn modelId="{D42B9E55-61EE-4639-95B0-7F5B20A92E99}" type="presParOf" srcId="{955D61C5-3F8A-40B9-9271-DB3D5EE13031}" destId="{059B66A7-EBF1-4FD5-9786-3EEF160BD4E1}" srcOrd="1" destOrd="0" presId="urn:microsoft.com/office/officeart/2005/8/layout/list1"/>
    <dgm:cxn modelId="{AD5D4995-7BAF-4BE3-A36B-35CB8D550F95}" type="presParOf" srcId="{955D61C5-3F8A-40B9-9271-DB3D5EE13031}" destId="{8D0BE4F9-C2E1-44B4-830A-48B2A4CF371F}" srcOrd="2" destOrd="0" presId="urn:microsoft.com/office/officeart/2005/8/layout/list1"/>
    <dgm:cxn modelId="{D64F2A51-5533-4E5C-8788-1274724BDD66}" type="presParOf" srcId="{955D61C5-3F8A-40B9-9271-DB3D5EE13031}" destId="{4A6C0D00-1BCF-43B6-9ADF-7EC0FABE7550}" srcOrd="3" destOrd="0" presId="urn:microsoft.com/office/officeart/2005/8/layout/list1"/>
    <dgm:cxn modelId="{58BB50A6-C59D-4220-B9A6-7F3A5BB1197A}" type="presParOf" srcId="{955D61C5-3F8A-40B9-9271-DB3D5EE13031}" destId="{82F210F2-0C64-494A-9380-E10FC742AB5C}" srcOrd="4" destOrd="0" presId="urn:microsoft.com/office/officeart/2005/8/layout/list1"/>
    <dgm:cxn modelId="{AC882466-B54A-4912-8901-9CF8965178CE}" type="presParOf" srcId="{82F210F2-0C64-494A-9380-E10FC742AB5C}" destId="{D7F1E852-0C07-4AD7-82A1-463D0413ED39}" srcOrd="0" destOrd="0" presId="urn:microsoft.com/office/officeart/2005/8/layout/list1"/>
    <dgm:cxn modelId="{0B54FCAB-BEC4-4DB9-82E8-5F574BF60B85}" type="presParOf" srcId="{82F210F2-0C64-494A-9380-E10FC742AB5C}" destId="{D27B245E-9D63-4B17-8AA5-BC9E7E70D3E3}" srcOrd="1" destOrd="0" presId="urn:microsoft.com/office/officeart/2005/8/layout/list1"/>
    <dgm:cxn modelId="{B262E555-8A00-4FC2-8285-A7A7684AFA43}" type="presParOf" srcId="{955D61C5-3F8A-40B9-9271-DB3D5EE13031}" destId="{2146DC3F-1A78-4E84-9ACD-E2B394E34B36}" srcOrd="5" destOrd="0" presId="urn:microsoft.com/office/officeart/2005/8/layout/list1"/>
    <dgm:cxn modelId="{91D5091D-2E67-4255-95DD-27312E4755A3}" type="presParOf" srcId="{955D61C5-3F8A-40B9-9271-DB3D5EE13031}" destId="{684E0845-AE19-4BFB-8AB9-E896A91EDA1A}" srcOrd="6" destOrd="0" presId="urn:microsoft.com/office/officeart/2005/8/layout/list1"/>
    <dgm:cxn modelId="{08C7EDE5-46FA-412D-9046-E5437474B53D}" type="presParOf" srcId="{955D61C5-3F8A-40B9-9271-DB3D5EE13031}" destId="{62675D23-149E-4666-B7B5-C17A39E3AAD4}" srcOrd="7" destOrd="0" presId="urn:microsoft.com/office/officeart/2005/8/layout/list1"/>
    <dgm:cxn modelId="{4560B618-1DB4-4755-893E-FC1748BA71AD}" type="presParOf" srcId="{955D61C5-3F8A-40B9-9271-DB3D5EE13031}" destId="{5005C4D7-B2F6-4874-82E6-D3ABBEF2337C}" srcOrd="8" destOrd="0" presId="urn:microsoft.com/office/officeart/2005/8/layout/list1"/>
    <dgm:cxn modelId="{41ED3720-080A-4E2D-841F-B198C4622D23}" type="presParOf" srcId="{5005C4D7-B2F6-4874-82E6-D3ABBEF2337C}" destId="{00A792A9-079E-4439-92D4-AC5E20F68576}" srcOrd="0" destOrd="0" presId="urn:microsoft.com/office/officeart/2005/8/layout/list1"/>
    <dgm:cxn modelId="{2FD61E1E-EA81-45BA-93D1-DF2440A3BB83}" type="presParOf" srcId="{5005C4D7-B2F6-4874-82E6-D3ABBEF2337C}" destId="{095A46D1-E155-4546-A6EC-43A11244DD28}" srcOrd="1" destOrd="0" presId="urn:microsoft.com/office/officeart/2005/8/layout/list1"/>
    <dgm:cxn modelId="{15480995-A5A4-4D67-92F5-C6CCC546C971}" type="presParOf" srcId="{955D61C5-3F8A-40B9-9271-DB3D5EE13031}" destId="{92DF5BF3-9AE2-488B-A181-9C7ABE6ADB64}" srcOrd="9" destOrd="0" presId="urn:microsoft.com/office/officeart/2005/8/layout/list1"/>
    <dgm:cxn modelId="{D6B48CE5-3803-4F75-854F-864ECBF4C8D4}" type="presParOf" srcId="{955D61C5-3F8A-40B9-9271-DB3D5EE13031}" destId="{5657C075-D9C3-4DCC-9078-04F480F2DE6F}" srcOrd="10" destOrd="0" presId="urn:microsoft.com/office/officeart/2005/8/layout/list1"/>
    <dgm:cxn modelId="{F48D4D0D-1FC0-4F5E-AEB2-877D8049830E}" type="presParOf" srcId="{955D61C5-3F8A-40B9-9271-DB3D5EE13031}" destId="{FCCE09AC-0144-4A70-A19B-11CB84791BEB}" srcOrd="11" destOrd="0" presId="urn:microsoft.com/office/officeart/2005/8/layout/list1"/>
    <dgm:cxn modelId="{D815646D-C0DC-43B9-A532-EB95DBB1DC2E}" type="presParOf" srcId="{955D61C5-3F8A-40B9-9271-DB3D5EE13031}" destId="{939CDBCC-F8D1-4A26-AA03-83D723BD9E29}" srcOrd="12" destOrd="0" presId="urn:microsoft.com/office/officeart/2005/8/layout/list1"/>
    <dgm:cxn modelId="{115A5622-29B1-441F-829F-FF328003EA42}" type="presParOf" srcId="{939CDBCC-F8D1-4A26-AA03-83D723BD9E29}" destId="{250032BD-B101-46C9-AB14-D5B14994EF73}" srcOrd="0" destOrd="0" presId="urn:microsoft.com/office/officeart/2005/8/layout/list1"/>
    <dgm:cxn modelId="{C5922C4F-2EE1-447F-88D1-AF1E9E8C1399}" type="presParOf" srcId="{939CDBCC-F8D1-4A26-AA03-83D723BD9E29}" destId="{1BDB3071-EFB9-4BA2-AD50-2D11782C2D8D}" srcOrd="1" destOrd="0" presId="urn:microsoft.com/office/officeart/2005/8/layout/list1"/>
    <dgm:cxn modelId="{744344B2-F8BD-4DC1-909B-A7535ED80603}" type="presParOf" srcId="{955D61C5-3F8A-40B9-9271-DB3D5EE13031}" destId="{8522697B-3991-4BA6-84CD-E986A330B8FC}" srcOrd="13" destOrd="0" presId="urn:microsoft.com/office/officeart/2005/8/layout/list1"/>
    <dgm:cxn modelId="{C254240C-93B8-4FC8-9B80-BE84D5A1332D}" type="presParOf" srcId="{955D61C5-3F8A-40B9-9271-DB3D5EE13031}" destId="{60285A1F-E385-43A9-BD55-24A74A91D1EC}"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C04CCC-765B-44E8-8255-8555A7F9E4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A62CDF-E2B2-4F67-9A96-26C9FC6936D7}">
      <dgm:prSet phldrT="[Text]" custT="1"/>
      <dgm:spPr/>
      <dgm:t>
        <a:bodyPr/>
        <a:lstStyle/>
        <a:p>
          <a:r>
            <a:rPr lang="en-US" sz="2000" b="1">
              <a:solidFill>
                <a:schemeClr val="accent2"/>
              </a:solidFill>
              <a:latin typeface="Times New Roman" pitchFamily="18" charset="0"/>
              <a:cs typeface="Times New Roman" pitchFamily="18" charset="0"/>
            </a:rPr>
            <a:t>Tài sản chung giữa vợ và chồng</a:t>
          </a:r>
        </a:p>
      </dgm:t>
    </dgm:pt>
    <dgm:pt modelId="{F880D6B3-A277-4431-981E-8018B5C85552}" type="parTrans" cxnId="{8EF8BC69-D6E5-45F2-936F-25B468343F8A}">
      <dgm:prSet/>
      <dgm:spPr/>
      <dgm:t>
        <a:bodyPr/>
        <a:lstStyle/>
        <a:p>
          <a:endParaRPr lang="en-US" sz="2000" b="1">
            <a:solidFill>
              <a:schemeClr val="accent2"/>
            </a:solidFill>
            <a:latin typeface="Times New Roman" pitchFamily="18" charset="0"/>
            <a:cs typeface="Times New Roman" pitchFamily="18" charset="0"/>
          </a:endParaRPr>
        </a:p>
      </dgm:t>
    </dgm:pt>
    <dgm:pt modelId="{E73715FD-821F-4CA2-907B-F295FEAF03C9}" type="sibTrans" cxnId="{8EF8BC69-D6E5-45F2-936F-25B468343F8A}">
      <dgm:prSet/>
      <dgm:spPr/>
      <dgm:t>
        <a:bodyPr/>
        <a:lstStyle/>
        <a:p>
          <a:endParaRPr lang="en-US" sz="2000" b="1">
            <a:solidFill>
              <a:schemeClr val="accent2"/>
            </a:solidFill>
            <a:latin typeface="Times New Roman" pitchFamily="18" charset="0"/>
            <a:cs typeface="Times New Roman" pitchFamily="18" charset="0"/>
          </a:endParaRPr>
        </a:p>
      </dgm:t>
    </dgm:pt>
    <dgm:pt modelId="{C6D2F633-19AB-4A66-B0A0-120AB325F43C}">
      <dgm:prSet phldrT="[Text]" custT="1"/>
      <dgm:spPr/>
      <dgm:t>
        <a:bodyPr/>
        <a:lstStyle/>
        <a:p>
          <a:r>
            <a:rPr lang="en-US" sz="2000" b="1">
              <a:solidFill>
                <a:schemeClr val="accent2"/>
              </a:solidFill>
              <a:latin typeface="Times New Roman" pitchFamily="18" charset="0"/>
              <a:cs typeface="Times New Roman" pitchFamily="18" charset="0"/>
            </a:rPr>
            <a:t>Do hoạt động tạo thu nhập</a:t>
          </a:r>
        </a:p>
      </dgm:t>
    </dgm:pt>
    <dgm:pt modelId="{FBFDEA90-AD81-4445-B225-4305EA59A416}" type="parTrans" cxnId="{822F73FE-6909-4E1D-A2B7-853369494361}">
      <dgm:prSet/>
      <dgm:spPr/>
      <dgm:t>
        <a:bodyPr/>
        <a:lstStyle/>
        <a:p>
          <a:endParaRPr lang="en-US" sz="2000" b="1">
            <a:solidFill>
              <a:schemeClr val="accent2"/>
            </a:solidFill>
            <a:latin typeface="Times New Roman" pitchFamily="18" charset="0"/>
            <a:cs typeface="Times New Roman" pitchFamily="18" charset="0"/>
          </a:endParaRPr>
        </a:p>
      </dgm:t>
    </dgm:pt>
    <dgm:pt modelId="{DBD75A07-F110-48F4-9177-1E167A2A2E74}" type="sibTrans" cxnId="{822F73FE-6909-4E1D-A2B7-853369494361}">
      <dgm:prSet/>
      <dgm:spPr/>
      <dgm:t>
        <a:bodyPr/>
        <a:lstStyle/>
        <a:p>
          <a:endParaRPr lang="en-US" sz="2000" b="1">
            <a:solidFill>
              <a:schemeClr val="accent2"/>
            </a:solidFill>
            <a:latin typeface="Times New Roman" pitchFamily="18" charset="0"/>
            <a:cs typeface="Times New Roman" pitchFamily="18" charset="0"/>
          </a:endParaRPr>
        </a:p>
      </dgm:t>
    </dgm:pt>
    <dgm:pt modelId="{C56D8EC8-6E60-4E7E-8FDF-192EE4045889}">
      <dgm:prSet phldrT="[Text]" custT="1"/>
      <dgm:spPr/>
      <dgm:t>
        <a:bodyPr/>
        <a:lstStyle/>
        <a:p>
          <a:r>
            <a:rPr lang="en-US" sz="2000" b="1">
              <a:solidFill>
                <a:schemeClr val="accent2"/>
              </a:solidFill>
              <a:latin typeface="Times New Roman" pitchFamily="18" charset="0"/>
              <a:cs typeface="Times New Roman" pitchFamily="18" charset="0"/>
            </a:rPr>
            <a:t>Do được chuyển dịch không có đền bù</a:t>
          </a:r>
        </a:p>
      </dgm:t>
    </dgm:pt>
    <dgm:pt modelId="{160D2C09-826D-42B6-85A5-EBC630B2A7BC}" type="parTrans" cxnId="{3462C48C-7036-4E97-ADF7-C56786BADF13}">
      <dgm:prSet/>
      <dgm:spPr/>
      <dgm:t>
        <a:bodyPr/>
        <a:lstStyle/>
        <a:p>
          <a:endParaRPr lang="en-US" sz="2000" b="1">
            <a:solidFill>
              <a:schemeClr val="accent2"/>
            </a:solidFill>
            <a:latin typeface="Times New Roman" pitchFamily="18" charset="0"/>
            <a:cs typeface="Times New Roman" pitchFamily="18" charset="0"/>
          </a:endParaRPr>
        </a:p>
      </dgm:t>
    </dgm:pt>
    <dgm:pt modelId="{F7617D5B-21A1-430D-AC57-F386E945C6BB}" type="sibTrans" cxnId="{3462C48C-7036-4E97-ADF7-C56786BADF13}">
      <dgm:prSet/>
      <dgm:spPr/>
      <dgm:t>
        <a:bodyPr/>
        <a:lstStyle/>
        <a:p>
          <a:endParaRPr lang="en-US" sz="2000" b="1">
            <a:solidFill>
              <a:schemeClr val="accent2"/>
            </a:solidFill>
            <a:latin typeface="Times New Roman" pitchFamily="18" charset="0"/>
            <a:cs typeface="Times New Roman" pitchFamily="18" charset="0"/>
          </a:endParaRPr>
        </a:p>
      </dgm:t>
    </dgm:pt>
    <dgm:pt modelId="{7EFD90CA-6958-44F1-BD8C-61EC2D7FBD5C}">
      <dgm:prSet phldrT="[Text]" custT="1"/>
      <dgm:spPr/>
      <dgm:t>
        <a:bodyPr/>
        <a:lstStyle/>
        <a:p>
          <a:r>
            <a:rPr lang="en-US" sz="2000" b="1">
              <a:solidFill>
                <a:schemeClr val="accent2"/>
              </a:solidFill>
              <a:latin typeface="Times New Roman" pitchFamily="18" charset="0"/>
              <a:cs typeface="Times New Roman" pitchFamily="18" charset="0"/>
            </a:rPr>
            <a:t>Do áp dụng luật chung về xác lập Quyền sở hữu </a:t>
          </a:r>
        </a:p>
      </dgm:t>
    </dgm:pt>
    <dgm:pt modelId="{313B7945-8B87-45C6-93C5-93378E536692}" type="parTrans" cxnId="{A972D69C-B841-4580-B033-D2377D91E7FD}">
      <dgm:prSet/>
      <dgm:spPr/>
      <dgm:t>
        <a:bodyPr/>
        <a:lstStyle/>
        <a:p>
          <a:endParaRPr lang="en-US" b="1">
            <a:solidFill>
              <a:schemeClr val="accent2"/>
            </a:solidFill>
          </a:endParaRPr>
        </a:p>
      </dgm:t>
    </dgm:pt>
    <dgm:pt modelId="{A9BC220A-6016-4281-8B4C-C5EB3B089A8D}" type="sibTrans" cxnId="{A972D69C-B841-4580-B033-D2377D91E7FD}">
      <dgm:prSet/>
      <dgm:spPr/>
      <dgm:t>
        <a:bodyPr/>
        <a:lstStyle/>
        <a:p>
          <a:endParaRPr lang="en-US" b="1">
            <a:solidFill>
              <a:schemeClr val="accent2"/>
            </a:solidFill>
          </a:endParaRPr>
        </a:p>
      </dgm:t>
    </dgm:pt>
    <dgm:pt modelId="{3E3AF141-479E-4496-9C9A-1A161B1943BC}">
      <dgm:prSet phldrT="[Text]" custT="1"/>
      <dgm:spPr/>
      <dgm:t>
        <a:bodyPr/>
        <a:lstStyle/>
        <a:p>
          <a:r>
            <a:rPr lang="en-US" sz="2000" b="1">
              <a:solidFill>
                <a:schemeClr val="accent2"/>
              </a:solidFill>
              <a:latin typeface="Times New Roman" pitchFamily="18" charset="0"/>
              <a:cs typeface="Times New Roman" pitchFamily="18" charset="0"/>
            </a:rPr>
            <a:t>Do vợ chồng tạo ra</a:t>
          </a:r>
        </a:p>
      </dgm:t>
    </dgm:pt>
    <dgm:pt modelId="{2582F7B9-3D0F-49D4-AF1B-B952B9950BD4}" type="parTrans" cxnId="{0F1EBD77-AF29-47AB-98B2-A99F3FF76D46}">
      <dgm:prSet/>
      <dgm:spPr/>
      <dgm:t>
        <a:bodyPr/>
        <a:lstStyle/>
        <a:p>
          <a:endParaRPr lang="en-US" b="1">
            <a:solidFill>
              <a:schemeClr val="accent2"/>
            </a:solidFill>
          </a:endParaRPr>
        </a:p>
      </dgm:t>
    </dgm:pt>
    <dgm:pt modelId="{26BCD670-AF70-479D-8760-D865DB371A06}" type="sibTrans" cxnId="{0F1EBD77-AF29-47AB-98B2-A99F3FF76D46}">
      <dgm:prSet/>
      <dgm:spPr/>
      <dgm:t>
        <a:bodyPr/>
        <a:lstStyle/>
        <a:p>
          <a:endParaRPr lang="en-US" b="1">
            <a:solidFill>
              <a:schemeClr val="accent2"/>
            </a:solidFill>
          </a:endParaRPr>
        </a:p>
      </dgm:t>
    </dgm:pt>
    <dgm:pt modelId="{37715133-99A6-4001-8D38-17BD863198C3}">
      <dgm:prSet phldrT="[Text]" custT="1"/>
      <dgm:spPr/>
      <dgm:t>
        <a:bodyPr/>
        <a:lstStyle/>
        <a:p>
          <a:r>
            <a:rPr lang="en-US" sz="2000" b="1">
              <a:solidFill>
                <a:schemeClr val="accent2"/>
              </a:solidFill>
              <a:latin typeface="Times New Roman" pitchFamily="18" charset="0"/>
              <a:cs typeface="Times New Roman" pitchFamily="18" charset="0"/>
            </a:rPr>
            <a:t>Do thỏa thuận của vợ và chồng</a:t>
          </a:r>
        </a:p>
      </dgm:t>
    </dgm:pt>
    <dgm:pt modelId="{04C17674-C57A-4965-BB57-4D8B74924FB6}" type="parTrans" cxnId="{E709448C-CBB6-4FD4-A315-B126DA48CA43}">
      <dgm:prSet/>
      <dgm:spPr/>
      <dgm:t>
        <a:bodyPr/>
        <a:lstStyle/>
        <a:p>
          <a:endParaRPr lang="en-US" b="1">
            <a:solidFill>
              <a:schemeClr val="accent2"/>
            </a:solidFill>
          </a:endParaRPr>
        </a:p>
      </dgm:t>
    </dgm:pt>
    <dgm:pt modelId="{8AA6F4A5-74E7-433F-B187-AB4C8F840336}" type="sibTrans" cxnId="{E709448C-CBB6-4FD4-A315-B126DA48CA43}">
      <dgm:prSet/>
      <dgm:spPr/>
      <dgm:t>
        <a:bodyPr/>
        <a:lstStyle/>
        <a:p>
          <a:endParaRPr lang="en-US" b="1">
            <a:solidFill>
              <a:schemeClr val="accent2"/>
            </a:solidFill>
          </a:endParaRPr>
        </a:p>
      </dgm:t>
    </dgm:pt>
    <dgm:pt modelId="{AB70AB5C-3D92-4A3F-AAD4-D04953A1A6E6}" type="pres">
      <dgm:prSet presAssocID="{EBC04CCC-765B-44E8-8255-8555A7F9E426}" presName="hierChild1" presStyleCnt="0">
        <dgm:presLayoutVars>
          <dgm:chPref val="1"/>
          <dgm:dir/>
          <dgm:animOne val="branch"/>
          <dgm:animLvl val="lvl"/>
          <dgm:resizeHandles/>
        </dgm:presLayoutVars>
      </dgm:prSet>
      <dgm:spPr/>
    </dgm:pt>
    <dgm:pt modelId="{DDFDBCE8-75E7-4EA1-9C8E-C27C74B88B99}" type="pres">
      <dgm:prSet presAssocID="{68A62CDF-E2B2-4F67-9A96-26C9FC6936D7}" presName="hierRoot1" presStyleCnt="0"/>
      <dgm:spPr/>
    </dgm:pt>
    <dgm:pt modelId="{ACDD9C06-BDA3-4C91-A489-C408A77EEFC5}" type="pres">
      <dgm:prSet presAssocID="{68A62CDF-E2B2-4F67-9A96-26C9FC6936D7}" presName="composite" presStyleCnt="0"/>
      <dgm:spPr/>
    </dgm:pt>
    <dgm:pt modelId="{B263C664-CC33-45CB-8662-12923653E938}" type="pres">
      <dgm:prSet presAssocID="{68A62CDF-E2B2-4F67-9A96-26C9FC6936D7}" presName="background" presStyleLbl="node0" presStyleIdx="0" presStyleCnt="1"/>
      <dgm:spPr/>
    </dgm:pt>
    <dgm:pt modelId="{131EA905-B17B-4128-8F46-645BDA8CBCFA}" type="pres">
      <dgm:prSet presAssocID="{68A62CDF-E2B2-4F67-9A96-26C9FC6936D7}" presName="text" presStyleLbl="fgAcc0" presStyleIdx="0" presStyleCnt="1" custScaleX="232698">
        <dgm:presLayoutVars>
          <dgm:chPref val="3"/>
        </dgm:presLayoutVars>
      </dgm:prSet>
      <dgm:spPr/>
    </dgm:pt>
    <dgm:pt modelId="{C6ACB829-0F87-4658-8390-85358E627A95}" type="pres">
      <dgm:prSet presAssocID="{68A62CDF-E2B2-4F67-9A96-26C9FC6936D7}" presName="hierChild2" presStyleCnt="0"/>
      <dgm:spPr/>
    </dgm:pt>
    <dgm:pt modelId="{CBBCEB95-A93F-4FDC-A749-9FC71D7A59B6}" type="pres">
      <dgm:prSet presAssocID="{FBFDEA90-AD81-4445-B225-4305EA59A416}" presName="Name10" presStyleLbl="parChTrans1D2" presStyleIdx="0" presStyleCnt="5"/>
      <dgm:spPr/>
    </dgm:pt>
    <dgm:pt modelId="{B77AE119-5AFE-4666-9C4D-AEB0C39CE599}" type="pres">
      <dgm:prSet presAssocID="{C6D2F633-19AB-4A66-B0A0-120AB325F43C}" presName="hierRoot2" presStyleCnt="0"/>
      <dgm:spPr/>
    </dgm:pt>
    <dgm:pt modelId="{CD9E2A11-2DD7-4E62-86C1-882036B9475A}" type="pres">
      <dgm:prSet presAssocID="{C6D2F633-19AB-4A66-B0A0-120AB325F43C}" presName="composite2" presStyleCnt="0"/>
      <dgm:spPr/>
    </dgm:pt>
    <dgm:pt modelId="{8761F269-4EE5-407A-8F5B-F8AF0EE1CD71}" type="pres">
      <dgm:prSet presAssocID="{C6D2F633-19AB-4A66-B0A0-120AB325F43C}" presName="background2" presStyleLbl="node2" presStyleIdx="0" presStyleCnt="5"/>
      <dgm:spPr/>
    </dgm:pt>
    <dgm:pt modelId="{A4194600-A026-4017-9EBD-80AD186FC218}" type="pres">
      <dgm:prSet presAssocID="{C6D2F633-19AB-4A66-B0A0-120AB325F43C}" presName="text2" presStyleLbl="fgAcc2" presStyleIdx="0" presStyleCnt="5" custScaleY="341858">
        <dgm:presLayoutVars>
          <dgm:chPref val="3"/>
        </dgm:presLayoutVars>
      </dgm:prSet>
      <dgm:spPr/>
    </dgm:pt>
    <dgm:pt modelId="{30EABCED-B492-4F08-BDCC-424ACBD9C21D}" type="pres">
      <dgm:prSet presAssocID="{C6D2F633-19AB-4A66-B0A0-120AB325F43C}" presName="hierChild3" presStyleCnt="0"/>
      <dgm:spPr/>
    </dgm:pt>
    <dgm:pt modelId="{3FF15EE2-9936-490B-B6EE-3219F7227FA5}" type="pres">
      <dgm:prSet presAssocID="{160D2C09-826D-42B6-85A5-EBC630B2A7BC}" presName="Name10" presStyleLbl="parChTrans1D2" presStyleIdx="1" presStyleCnt="5"/>
      <dgm:spPr/>
    </dgm:pt>
    <dgm:pt modelId="{FEBA08AC-D620-45AB-A207-A1A77F2A564C}" type="pres">
      <dgm:prSet presAssocID="{C56D8EC8-6E60-4E7E-8FDF-192EE4045889}" presName="hierRoot2" presStyleCnt="0"/>
      <dgm:spPr/>
    </dgm:pt>
    <dgm:pt modelId="{A915F33D-3ACC-426D-A503-4102F88DA58B}" type="pres">
      <dgm:prSet presAssocID="{C56D8EC8-6E60-4E7E-8FDF-192EE4045889}" presName="composite2" presStyleCnt="0"/>
      <dgm:spPr/>
    </dgm:pt>
    <dgm:pt modelId="{035582B8-818E-46A5-955D-24325C26530C}" type="pres">
      <dgm:prSet presAssocID="{C56D8EC8-6E60-4E7E-8FDF-192EE4045889}" presName="background2" presStyleLbl="node2" presStyleIdx="1" presStyleCnt="5"/>
      <dgm:spPr/>
    </dgm:pt>
    <dgm:pt modelId="{980ED0A6-C504-451A-937A-95714F053013}" type="pres">
      <dgm:prSet presAssocID="{C56D8EC8-6E60-4E7E-8FDF-192EE4045889}" presName="text2" presStyleLbl="fgAcc2" presStyleIdx="1" presStyleCnt="5" custScaleY="341858">
        <dgm:presLayoutVars>
          <dgm:chPref val="3"/>
        </dgm:presLayoutVars>
      </dgm:prSet>
      <dgm:spPr/>
    </dgm:pt>
    <dgm:pt modelId="{1925645B-22A1-45C3-9C16-9340DA3CF5D5}" type="pres">
      <dgm:prSet presAssocID="{C56D8EC8-6E60-4E7E-8FDF-192EE4045889}" presName="hierChild3" presStyleCnt="0"/>
      <dgm:spPr/>
    </dgm:pt>
    <dgm:pt modelId="{0EEE69A2-0D06-434B-95D8-4802EF122CC4}" type="pres">
      <dgm:prSet presAssocID="{313B7945-8B87-45C6-93C5-93378E536692}" presName="Name10" presStyleLbl="parChTrans1D2" presStyleIdx="2" presStyleCnt="5"/>
      <dgm:spPr/>
    </dgm:pt>
    <dgm:pt modelId="{CEF5E43A-B249-4FE1-822A-6EF2330DB381}" type="pres">
      <dgm:prSet presAssocID="{7EFD90CA-6958-44F1-BD8C-61EC2D7FBD5C}" presName="hierRoot2" presStyleCnt="0"/>
      <dgm:spPr/>
    </dgm:pt>
    <dgm:pt modelId="{22B72C09-4582-4189-A15F-602CB8E0CB98}" type="pres">
      <dgm:prSet presAssocID="{7EFD90CA-6958-44F1-BD8C-61EC2D7FBD5C}" presName="composite2" presStyleCnt="0"/>
      <dgm:spPr/>
    </dgm:pt>
    <dgm:pt modelId="{91A8DE83-ED18-44BD-8283-BF676975E478}" type="pres">
      <dgm:prSet presAssocID="{7EFD90CA-6958-44F1-BD8C-61EC2D7FBD5C}" presName="background2" presStyleLbl="node2" presStyleIdx="2" presStyleCnt="5"/>
      <dgm:spPr/>
    </dgm:pt>
    <dgm:pt modelId="{AD1069EB-E0E9-404A-8B4C-0789C9691996}" type="pres">
      <dgm:prSet presAssocID="{7EFD90CA-6958-44F1-BD8C-61EC2D7FBD5C}" presName="text2" presStyleLbl="fgAcc2" presStyleIdx="2" presStyleCnt="5" custScaleY="341858">
        <dgm:presLayoutVars>
          <dgm:chPref val="3"/>
        </dgm:presLayoutVars>
      </dgm:prSet>
      <dgm:spPr/>
    </dgm:pt>
    <dgm:pt modelId="{C2B8F01A-685C-4C56-ACC3-7F14790675D9}" type="pres">
      <dgm:prSet presAssocID="{7EFD90CA-6958-44F1-BD8C-61EC2D7FBD5C}" presName="hierChild3" presStyleCnt="0"/>
      <dgm:spPr/>
    </dgm:pt>
    <dgm:pt modelId="{282DF755-A676-488C-AFBD-D1375BEE8831}" type="pres">
      <dgm:prSet presAssocID="{2582F7B9-3D0F-49D4-AF1B-B952B9950BD4}" presName="Name10" presStyleLbl="parChTrans1D2" presStyleIdx="3" presStyleCnt="5"/>
      <dgm:spPr/>
    </dgm:pt>
    <dgm:pt modelId="{2BFF6142-9D55-4DCA-9EB8-ED26F7A714AC}" type="pres">
      <dgm:prSet presAssocID="{3E3AF141-479E-4496-9C9A-1A161B1943BC}" presName="hierRoot2" presStyleCnt="0"/>
      <dgm:spPr/>
    </dgm:pt>
    <dgm:pt modelId="{F51CA4DD-E6A2-4A8A-8D15-C17C3C20169B}" type="pres">
      <dgm:prSet presAssocID="{3E3AF141-479E-4496-9C9A-1A161B1943BC}" presName="composite2" presStyleCnt="0"/>
      <dgm:spPr/>
    </dgm:pt>
    <dgm:pt modelId="{DF4E25C1-EF9F-4053-9DED-C7F2EA8501B5}" type="pres">
      <dgm:prSet presAssocID="{3E3AF141-479E-4496-9C9A-1A161B1943BC}" presName="background2" presStyleLbl="node2" presStyleIdx="3" presStyleCnt="5"/>
      <dgm:spPr/>
    </dgm:pt>
    <dgm:pt modelId="{F008FB57-5B08-4AEA-A339-6C6D7C14BB52}" type="pres">
      <dgm:prSet presAssocID="{3E3AF141-479E-4496-9C9A-1A161B1943BC}" presName="text2" presStyleLbl="fgAcc2" presStyleIdx="3" presStyleCnt="5" custScaleY="341858">
        <dgm:presLayoutVars>
          <dgm:chPref val="3"/>
        </dgm:presLayoutVars>
      </dgm:prSet>
      <dgm:spPr/>
    </dgm:pt>
    <dgm:pt modelId="{06FAF3A1-C704-43DF-A357-486DE0C1C4D3}" type="pres">
      <dgm:prSet presAssocID="{3E3AF141-479E-4496-9C9A-1A161B1943BC}" presName="hierChild3" presStyleCnt="0"/>
      <dgm:spPr/>
    </dgm:pt>
    <dgm:pt modelId="{F8593D66-BADE-47E5-8753-55D575FD9544}" type="pres">
      <dgm:prSet presAssocID="{04C17674-C57A-4965-BB57-4D8B74924FB6}" presName="Name10" presStyleLbl="parChTrans1D2" presStyleIdx="4" presStyleCnt="5"/>
      <dgm:spPr/>
    </dgm:pt>
    <dgm:pt modelId="{59C7DD98-5A33-4D29-9FD6-FFD40D7DB3B5}" type="pres">
      <dgm:prSet presAssocID="{37715133-99A6-4001-8D38-17BD863198C3}" presName="hierRoot2" presStyleCnt="0"/>
      <dgm:spPr/>
    </dgm:pt>
    <dgm:pt modelId="{C9F599F5-1152-4A82-BDF1-BA84107AB277}" type="pres">
      <dgm:prSet presAssocID="{37715133-99A6-4001-8D38-17BD863198C3}" presName="composite2" presStyleCnt="0"/>
      <dgm:spPr/>
    </dgm:pt>
    <dgm:pt modelId="{C615CB5E-6DFF-4001-AEB8-F410E7D26499}" type="pres">
      <dgm:prSet presAssocID="{37715133-99A6-4001-8D38-17BD863198C3}" presName="background2" presStyleLbl="node2" presStyleIdx="4" presStyleCnt="5"/>
      <dgm:spPr/>
    </dgm:pt>
    <dgm:pt modelId="{8A7AA206-F37C-49E9-8AD8-3A03298EEAFB}" type="pres">
      <dgm:prSet presAssocID="{37715133-99A6-4001-8D38-17BD863198C3}" presName="text2" presStyleLbl="fgAcc2" presStyleIdx="4" presStyleCnt="5" custScaleY="341858">
        <dgm:presLayoutVars>
          <dgm:chPref val="3"/>
        </dgm:presLayoutVars>
      </dgm:prSet>
      <dgm:spPr/>
    </dgm:pt>
    <dgm:pt modelId="{ACD9CECF-B1E2-48B9-BEE0-497E5C41702B}" type="pres">
      <dgm:prSet presAssocID="{37715133-99A6-4001-8D38-17BD863198C3}" presName="hierChild3" presStyleCnt="0"/>
      <dgm:spPr/>
    </dgm:pt>
  </dgm:ptLst>
  <dgm:cxnLst>
    <dgm:cxn modelId="{7C3F7DED-AF24-4E6F-91F3-2B42841E4EBF}" type="presOf" srcId="{C6D2F633-19AB-4A66-B0A0-120AB325F43C}" destId="{A4194600-A026-4017-9EBD-80AD186FC218}" srcOrd="0" destOrd="0" presId="urn:microsoft.com/office/officeart/2005/8/layout/hierarchy1"/>
    <dgm:cxn modelId="{A7559468-D97D-47E0-A1B2-CA5CDBE4BD35}" type="presOf" srcId="{7EFD90CA-6958-44F1-BD8C-61EC2D7FBD5C}" destId="{AD1069EB-E0E9-404A-8B4C-0789C9691996}" srcOrd="0" destOrd="0" presId="urn:microsoft.com/office/officeart/2005/8/layout/hierarchy1"/>
    <dgm:cxn modelId="{B2DDCEBB-4B23-4511-913C-E1320CDBD440}" type="presOf" srcId="{37715133-99A6-4001-8D38-17BD863198C3}" destId="{8A7AA206-F37C-49E9-8AD8-3A03298EEAFB}" srcOrd="0" destOrd="0" presId="urn:microsoft.com/office/officeart/2005/8/layout/hierarchy1"/>
    <dgm:cxn modelId="{FA9FEEDB-E81F-4D60-A158-28BD34F3BE70}" type="presOf" srcId="{04C17674-C57A-4965-BB57-4D8B74924FB6}" destId="{F8593D66-BADE-47E5-8753-55D575FD9544}" srcOrd="0" destOrd="0" presId="urn:microsoft.com/office/officeart/2005/8/layout/hierarchy1"/>
    <dgm:cxn modelId="{E709448C-CBB6-4FD4-A315-B126DA48CA43}" srcId="{68A62CDF-E2B2-4F67-9A96-26C9FC6936D7}" destId="{37715133-99A6-4001-8D38-17BD863198C3}" srcOrd="4" destOrd="0" parTransId="{04C17674-C57A-4965-BB57-4D8B74924FB6}" sibTransId="{8AA6F4A5-74E7-433F-B187-AB4C8F840336}"/>
    <dgm:cxn modelId="{8B9E7A0C-E8AE-4AFE-8DE8-0B02502353A4}" type="presOf" srcId="{EBC04CCC-765B-44E8-8255-8555A7F9E426}" destId="{AB70AB5C-3D92-4A3F-AAD4-D04953A1A6E6}" srcOrd="0" destOrd="0" presId="urn:microsoft.com/office/officeart/2005/8/layout/hierarchy1"/>
    <dgm:cxn modelId="{3462C48C-7036-4E97-ADF7-C56786BADF13}" srcId="{68A62CDF-E2B2-4F67-9A96-26C9FC6936D7}" destId="{C56D8EC8-6E60-4E7E-8FDF-192EE4045889}" srcOrd="1" destOrd="0" parTransId="{160D2C09-826D-42B6-85A5-EBC630B2A7BC}" sibTransId="{F7617D5B-21A1-430D-AC57-F386E945C6BB}"/>
    <dgm:cxn modelId="{822F73FE-6909-4E1D-A2B7-853369494361}" srcId="{68A62CDF-E2B2-4F67-9A96-26C9FC6936D7}" destId="{C6D2F633-19AB-4A66-B0A0-120AB325F43C}" srcOrd="0" destOrd="0" parTransId="{FBFDEA90-AD81-4445-B225-4305EA59A416}" sibTransId="{DBD75A07-F110-48F4-9177-1E167A2A2E74}"/>
    <dgm:cxn modelId="{2268B7F8-7EB4-40A1-B87C-B4BE46B2BE87}" type="presOf" srcId="{160D2C09-826D-42B6-85A5-EBC630B2A7BC}" destId="{3FF15EE2-9936-490B-B6EE-3219F7227FA5}" srcOrd="0" destOrd="0" presId="urn:microsoft.com/office/officeart/2005/8/layout/hierarchy1"/>
    <dgm:cxn modelId="{6481C975-9239-4921-80A3-F68F03754DE6}" type="presOf" srcId="{68A62CDF-E2B2-4F67-9A96-26C9FC6936D7}" destId="{131EA905-B17B-4128-8F46-645BDA8CBCFA}" srcOrd="0" destOrd="0" presId="urn:microsoft.com/office/officeart/2005/8/layout/hierarchy1"/>
    <dgm:cxn modelId="{0F1EBD77-AF29-47AB-98B2-A99F3FF76D46}" srcId="{68A62CDF-E2B2-4F67-9A96-26C9FC6936D7}" destId="{3E3AF141-479E-4496-9C9A-1A161B1943BC}" srcOrd="3" destOrd="0" parTransId="{2582F7B9-3D0F-49D4-AF1B-B952B9950BD4}" sibTransId="{26BCD670-AF70-479D-8760-D865DB371A06}"/>
    <dgm:cxn modelId="{A972D69C-B841-4580-B033-D2377D91E7FD}" srcId="{68A62CDF-E2B2-4F67-9A96-26C9FC6936D7}" destId="{7EFD90CA-6958-44F1-BD8C-61EC2D7FBD5C}" srcOrd="2" destOrd="0" parTransId="{313B7945-8B87-45C6-93C5-93378E536692}" sibTransId="{A9BC220A-6016-4281-8B4C-C5EB3B089A8D}"/>
    <dgm:cxn modelId="{2D378EBB-7E4B-42AD-83C0-4C7639FE4133}" type="presOf" srcId="{3E3AF141-479E-4496-9C9A-1A161B1943BC}" destId="{F008FB57-5B08-4AEA-A339-6C6D7C14BB52}" srcOrd="0" destOrd="0" presId="urn:microsoft.com/office/officeart/2005/8/layout/hierarchy1"/>
    <dgm:cxn modelId="{2C26482D-4C2B-4DC8-8247-E197F3E1CB94}" type="presOf" srcId="{C56D8EC8-6E60-4E7E-8FDF-192EE4045889}" destId="{980ED0A6-C504-451A-937A-95714F053013}" srcOrd="0" destOrd="0" presId="urn:microsoft.com/office/officeart/2005/8/layout/hierarchy1"/>
    <dgm:cxn modelId="{8EF8BC69-D6E5-45F2-936F-25B468343F8A}" srcId="{EBC04CCC-765B-44E8-8255-8555A7F9E426}" destId="{68A62CDF-E2B2-4F67-9A96-26C9FC6936D7}" srcOrd="0" destOrd="0" parTransId="{F880D6B3-A277-4431-981E-8018B5C85552}" sibTransId="{E73715FD-821F-4CA2-907B-F295FEAF03C9}"/>
    <dgm:cxn modelId="{15DC725F-AEF6-41F3-B866-3867DE598B8B}" type="presOf" srcId="{313B7945-8B87-45C6-93C5-93378E536692}" destId="{0EEE69A2-0D06-434B-95D8-4802EF122CC4}" srcOrd="0" destOrd="0" presId="urn:microsoft.com/office/officeart/2005/8/layout/hierarchy1"/>
    <dgm:cxn modelId="{E80A3FCB-9098-454E-A798-2448138DC3E8}" type="presOf" srcId="{2582F7B9-3D0F-49D4-AF1B-B952B9950BD4}" destId="{282DF755-A676-488C-AFBD-D1375BEE8831}" srcOrd="0" destOrd="0" presId="urn:microsoft.com/office/officeart/2005/8/layout/hierarchy1"/>
    <dgm:cxn modelId="{61A9DE99-C931-4341-B7D5-060770AC42DA}" type="presOf" srcId="{FBFDEA90-AD81-4445-B225-4305EA59A416}" destId="{CBBCEB95-A93F-4FDC-A749-9FC71D7A59B6}" srcOrd="0" destOrd="0" presId="urn:microsoft.com/office/officeart/2005/8/layout/hierarchy1"/>
    <dgm:cxn modelId="{8E0169BC-295D-4928-94F0-E206505E67AE}" type="presParOf" srcId="{AB70AB5C-3D92-4A3F-AAD4-D04953A1A6E6}" destId="{DDFDBCE8-75E7-4EA1-9C8E-C27C74B88B99}" srcOrd="0" destOrd="0" presId="urn:microsoft.com/office/officeart/2005/8/layout/hierarchy1"/>
    <dgm:cxn modelId="{1A5F4311-F2DC-49FF-B68E-E5661F37C858}" type="presParOf" srcId="{DDFDBCE8-75E7-4EA1-9C8E-C27C74B88B99}" destId="{ACDD9C06-BDA3-4C91-A489-C408A77EEFC5}" srcOrd="0" destOrd="0" presId="urn:microsoft.com/office/officeart/2005/8/layout/hierarchy1"/>
    <dgm:cxn modelId="{E8045204-D205-4599-A52C-63E0F05C8200}" type="presParOf" srcId="{ACDD9C06-BDA3-4C91-A489-C408A77EEFC5}" destId="{B263C664-CC33-45CB-8662-12923653E938}" srcOrd="0" destOrd="0" presId="urn:microsoft.com/office/officeart/2005/8/layout/hierarchy1"/>
    <dgm:cxn modelId="{FA766A25-6824-4642-B160-582CCC31F4CD}" type="presParOf" srcId="{ACDD9C06-BDA3-4C91-A489-C408A77EEFC5}" destId="{131EA905-B17B-4128-8F46-645BDA8CBCFA}" srcOrd="1" destOrd="0" presId="urn:microsoft.com/office/officeart/2005/8/layout/hierarchy1"/>
    <dgm:cxn modelId="{85522D58-DEC6-4C22-B66C-94FCE6AB0F4E}" type="presParOf" srcId="{DDFDBCE8-75E7-4EA1-9C8E-C27C74B88B99}" destId="{C6ACB829-0F87-4658-8390-85358E627A95}" srcOrd="1" destOrd="0" presId="urn:microsoft.com/office/officeart/2005/8/layout/hierarchy1"/>
    <dgm:cxn modelId="{2C10286E-6F51-4D91-906C-1BE24A3F9B39}" type="presParOf" srcId="{C6ACB829-0F87-4658-8390-85358E627A95}" destId="{CBBCEB95-A93F-4FDC-A749-9FC71D7A59B6}" srcOrd="0" destOrd="0" presId="urn:microsoft.com/office/officeart/2005/8/layout/hierarchy1"/>
    <dgm:cxn modelId="{D89A70E2-A5C2-4B21-8E05-2DEA2732A1EC}" type="presParOf" srcId="{C6ACB829-0F87-4658-8390-85358E627A95}" destId="{B77AE119-5AFE-4666-9C4D-AEB0C39CE599}" srcOrd="1" destOrd="0" presId="urn:microsoft.com/office/officeart/2005/8/layout/hierarchy1"/>
    <dgm:cxn modelId="{88586DA8-B82E-437D-80BD-51D122779E82}" type="presParOf" srcId="{B77AE119-5AFE-4666-9C4D-AEB0C39CE599}" destId="{CD9E2A11-2DD7-4E62-86C1-882036B9475A}" srcOrd="0" destOrd="0" presId="urn:microsoft.com/office/officeart/2005/8/layout/hierarchy1"/>
    <dgm:cxn modelId="{8E5E309B-63B5-4E21-8A31-01B2CFCB796F}" type="presParOf" srcId="{CD9E2A11-2DD7-4E62-86C1-882036B9475A}" destId="{8761F269-4EE5-407A-8F5B-F8AF0EE1CD71}" srcOrd="0" destOrd="0" presId="urn:microsoft.com/office/officeart/2005/8/layout/hierarchy1"/>
    <dgm:cxn modelId="{452A586E-27F2-4DCC-BEA4-E8D501F71129}" type="presParOf" srcId="{CD9E2A11-2DD7-4E62-86C1-882036B9475A}" destId="{A4194600-A026-4017-9EBD-80AD186FC218}" srcOrd="1" destOrd="0" presId="urn:microsoft.com/office/officeart/2005/8/layout/hierarchy1"/>
    <dgm:cxn modelId="{96A429F5-6E81-4FA5-BDE9-6B70910BBF2C}" type="presParOf" srcId="{B77AE119-5AFE-4666-9C4D-AEB0C39CE599}" destId="{30EABCED-B492-4F08-BDCC-424ACBD9C21D}" srcOrd="1" destOrd="0" presId="urn:microsoft.com/office/officeart/2005/8/layout/hierarchy1"/>
    <dgm:cxn modelId="{900A74D7-9952-480F-B2CB-C5C606D2BAD8}" type="presParOf" srcId="{C6ACB829-0F87-4658-8390-85358E627A95}" destId="{3FF15EE2-9936-490B-B6EE-3219F7227FA5}" srcOrd="2" destOrd="0" presId="urn:microsoft.com/office/officeart/2005/8/layout/hierarchy1"/>
    <dgm:cxn modelId="{F9FCAFA9-C22E-4987-985A-861C96C5B74F}" type="presParOf" srcId="{C6ACB829-0F87-4658-8390-85358E627A95}" destId="{FEBA08AC-D620-45AB-A207-A1A77F2A564C}" srcOrd="3" destOrd="0" presId="urn:microsoft.com/office/officeart/2005/8/layout/hierarchy1"/>
    <dgm:cxn modelId="{E61C3240-23F6-468A-AD3D-F6E520FB8D40}" type="presParOf" srcId="{FEBA08AC-D620-45AB-A207-A1A77F2A564C}" destId="{A915F33D-3ACC-426D-A503-4102F88DA58B}" srcOrd="0" destOrd="0" presId="urn:microsoft.com/office/officeart/2005/8/layout/hierarchy1"/>
    <dgm:cxn modelId="{F24F3564-44DE-410F-A407-EE2B055051EA}" type="presParOf" srcId="{A915F33D-3ACC-426D-A503-4102F88DA58B}" destId="{035582B8-818E-46A5-955D-24325C26530C}" srcOrd="0" destOrd="0" presId="urn:microsoft.com/office/officeart/2005/8/layout/hierarchy1"/>
    <dgm:cxn modelId="{3EA084F3-CCDF-4E2A-9E49-28ED9161B050}" type="presParOf" srcId="{A915F33D-3ACC-426D-A503-4102F88DA58B}" destId="{980ED0A6-C504-451A-937A-95714F053013}" srcOrd="1" destOrd="0" presId="urn:microsoft.com/office/officeart/2005/8/layout/hierarchy1"/>
    <dgm:cxn modelId="{DE763F45-94E0-49DC-BB0C-4669D9849E06}" type="presParOf" srcId="{FEBA08AC-D620-45AB-A207-A1A77F2A564C}" destId="{1925645B-22A1-45C3-9C16-9340DA3CF5D5}" srcOrd="1" destOrd="0" presId="urn:microsoft.com/office/officeart/2005/8/layout/hierarchy1"/>
    <dgm:cxn modelId="{2F5244B9-3A0D-4229-9747-3C801E40C071}" type="presParOf" srcId="{C6ACB829-0F87-4658-8390-85358E627A95}" destId="{0EEE69A2-0D06-434B-95D8-4802EF122CC4}" srcOrd="4" destOrd="0" presId="urn:microsoft.com/office/officeart/2005/8/layout/hierarchy1"/>
    <dgm:cxn modelId="{F3C8F2C7-5C69-4DD4-B141-F77B23C23610}" type="presParOf" srcId="{C6ACB829-0F87-4658-8390-85358E627A95}" destId="{CEF5E43A-B249-4FE1-822A-6EF2330DB381}" srcOrd="5" destOrd="0" presId="urn:microsoft.com/office/officeart/2005/8/layout/hierarchy1"/>
    <dgm:cxn modelId="{D5D8D360-CB79-4A6B-89A4-439DBC7176AF}" type="presParOf" srcId="{CEF5E43A-B249-4FE1-822A-6EF2330DB381}" destId="{22B72C09-4582-4189-A15F-602CB8E0CB98}" srcOrd="0" destOrd="0" presId="urn:microsoft.com/office/officeart/2005/8/layout/hierarchy1"/>
    <dgm:cxn modelId="{790590C3-97A6-4D5B-966D-93389194557C}" type="presParOf" srcId="{22B72C09-4582-4189-A15F-602CB8E0CB98}" destId="{91A8DE83-ED18-44BD-8283-BF676975E478}" srcOrd="0" destOrd="0" presId="urn:microsoft.com/office/officeart/2005/8/layout/hierarchy1"/>
    <dgm:cxn modelId="{CE07FD75-5F9F-49C3-8305-C9105BEE41BA}" type="presParOf" srcId="{22B72C09-4582-4189-A15F-602CB8E0CB98}" destId="{AD1069EB-E0E9-404A-8B4C-0789C9691996}" srcOrd="1" destOrd="0" presId="urn:microsoft.com/office/officeart/2005/8/layout/hierarchy1"/>
    <dgm:cxn modelId="{3F2A9770-F8A4-4326-9F4A-2366D8543B06}" type="presParOf" srcId="{CEF5E43A-B249-4FE1-822A-6EF2330DB381}" destId="{C2B8F01A-685C-4C56-ACC3-7F14790675D9}" srcOrd="1" destOrd="0" presId="urn:microsoft.com/office/officeart/2005/8/layout/hierarchy1"/>
    <dgm:cxn modelId="{CC5646C3-A09D-474C-BA4C-76B0C94AD701}" type="presParOf" srcId="{C6ACB829-0F87-4658-8390-85358E627A95}" destId="{282DF755-A676-488C-AFBD-D1375BEE8831}" srcOrd="6" destOrd="0" presId="urn:microsoft.com/office/officeart/2005/8/layout/hierarchy1"/>
    <dgm:cxn modelId="{B05A44D6-8C52-42B7-BA47-86B86570FDBC}" type="presParOf" srcId="{C6ACB829-0F87-4658-8390-85358E627A95}" destId="{2BFF6142-9D55-4DCA-9EB8-ED26F7A714AC}" srcOrd="7" destOrd="0" presId="urn:microsoft.com/office/officeart/2005/8/layout/hierarchy1"/>
    <dgm:cxn modelId="{02FA440E-6486-45C8-9549-FD3F80591BFE}" type="presParOf" srcId="{2BFF6142-9D55-4DCA-9EB8-ED26F7A714AC}" destId="{F51CA4DD-E6A2-4A8A-8D15-C17C3C20169B}" srcOrd="0" destOrd="0" presId="urn:microsoft.com/office/officeart/2005/8/layout/hierarchy1"/>
    <dgm:cxn modelId="{3D346706-9047-4BA2-A287-B6C3004B6D11}" type="presParOf" srcId="{F51CA4DD-E6A2-4A8A-8D15-C17C3C20169B}" destId="{DF4E25C1-EF9F-4053-9DED-C7F2EA8501B5}" srcOrd="0" destOrd="0" presId="urn:microsoft.com/office/officeart/2005/8/layout/hierarchy1"/>
    <dgm:cxn modelId="{4A3177D2-8800-4CFB-97D6-2527745F6371}" type="presParOf" srcId="{F51CA4DD-E6A2-4A8A-8D15-C17C3C20169B}" destId="{F008FB57-5B08-4AEA-A339-6C6D7C14BB52}" srcOrd="1" destOrd="0" presId="urn:microsoft.com/office/officeart/2005/8/layout/hierarchy1"/>
    <dgm:cxn modelId="{F44ECB82-C726-463C-9EC9-2ADA759AFD43}" type="presParOf" srcId="{2BFF6142-9D55-4DCA-9EB8-ED26F7A714AC}" destId="{06FAF3A1-C704-43DF-A357-486DE0C1C4D3}" srcOrd="1" destOrd="0" presId="urn:microsoft.com/office/officeart/2005/8/layout/hierarchy1"/>
    <dgm:cxn modelId="{AF387F32-4422-4423-8F04-16B7A6DAADCD}" type="presParOf" srcId="{C6ACB829-0F87-4658-8390-85358E627A95}" destId="{F8593D66-BADE-47E5-8753-55D575FD9544}" srcOrd="8" destOrd="0" presId="urn:microsoft.com/office/officeart/2005/8/layout/hierarchy1"/>
    <dgm:cxn modelId="{8CE249DB-E4D2-437A-94F6-2B56C4080231}" type="presParOf" srcId="{C6ACB829-0F87-4658-8390-85358E627A95}" destId="{59C7DD98-5A33-4D29-9FD6-FFD40D7DB3B5}" srcOrd="9" destOrd="0" presId="urn:microsoft.com/office/officeart/2005/8/layout/hierarchy1"/>
    <dgm:cxn modelId="{59A26DB3-34F2-440B-95FD-3BE2BAB57A46}" type="presParOf" srcId="{59C7DD98-5A33-4D29-9FD6-FFD40D7DB3B5}" destId="{C9F599F5-1152-4A82-BDF1-BA84107AB277}" srcOrd="0" destOrd="0" presId="urn:microsoft.com/office/officeart/2005/8/layout/hierarchy1"/>
    <dgm:cxn modelId="{B64B1B22-9B3B-4AC7-9696-56782CE79847}" type="presParOf" srcId="{C9F599F5-1152-4A82-BDF1-BA84107AB277}" destId="{C615CB5E-6DFF-4001-AEB8-F410E7D26499}" srcOrd="0" destOrd="0" presId="urn:microsoft.com/office/officeart/2005/8/layout/hierarchy1"/>
    <dgm:cxn modelId="{5E162270-4709-44F1-A79E-9563ACCF0CEF}" type="presParOf" srcId="{C9F599F5-1152-4A82-BDF1-BA84107AB277}" destId="{8A7AA206-F37C-49E9-8AD8-3A03298EEAFB}" srcOrd="1" destOrd="0" presId="urn:microsoft.com/office/officeart/2005/8/layout/hierarchy1"/>
    <dgm:cxn modelId="{C78C673C-66A6-43CA-8870-48C3C4944CEA}" type="presParOf" srcId="{59C7DD98-5A33-4D29-9FD6-FFD40D7DB3B5}" destId="{ACD9CECF-B1E2-48B9-BEE0-497E5C41702B}"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C04CCC-765B-44E8-8255-8555A7F9E4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A62CDF-E2B2-4F67-9A96-26C9FC6936D7}">
      <dgm:prSet phldrT="[Text]" custT="1"/>
      <dgm:spPr/>
      <dgm:t>
        <a:bodyPr/>
        <a:lstStyle/>
        <a:p>
          <a:r>
            <a:rPr lang="en-US" sz="2000" b="1">
              <a:solidFill>
                <a:srgbClr val="FF0000"/>
              </a:solidFill>
              <a:latin typeface="Times New Roman" pitchFamily="18" charset="0"/>
              <a:cs typeface="Times New Roman" pitchFamily="18" charset="0"/>
            </a:rPr>
            <a:t>Do hoạt động tạo thu nhập</a:t>
          </a:r>
        </a:p>
      </dgm:t>
    </dgm:pt>
    <dgm:pt modelId="{F880D6B3-A277-4431-981E-8018B5C85552}" type="par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E73715FD-821F-4CA2-907B-F295FEAF03C9}" type="sib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C6D2F633-19AB-4A66-B0A0-120AB325F43C}">
      <dgm:prSet phldrT="[Text]" custT="1"/>
      <dgm:spPr/>
      <dgm:t>
        <a:bodyPr/>
        <a:lstStyle/>
        <a:p>
          <a:r>
            <a:rPr lang="en-US" sz="2000" b="1">
              <a:solidFill>
                <a:schemeClr val="accent1">
                  <a:lumMod val="50000"/>
                </a:schemeClr>
              </a:solidFill>
              <a:latin typeface="Times New Roman" pitchFamily="18" charset="0"/>
              <a:cs typeface="Times New Roman" pitchFamily="18" charset="0"/>
            </a:rPr>
            <a:t>Tiền lương từ lao động</a:t>
          </a:r>
        </a:p>
      </dgm:t>
    </dgm:pt>
    <dgm:pt modelId="{FBFDEA90-AD81-4445-B225-4305EA59A416}" type="par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DBD75A07-F110-48F4-9177-1E167A2A2E74}" type="sib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C56D8EC8-6E60-4E7E-8FDF-192EE4045889}">
      <dgm:prSet phldrT="[Text]" custT="1"/>
      <dgm:spPr/>
      <dgm:t>
        <a:bodyPr/>
        <a:lstStyle/>
        <a:p>
          <a:r>
            <a:rPr lang="en-US" sz="2000" b="1">
              <a:solidFill>
                <a:schemeClr val="accent1">
                  <a:lumMod val="50000"/>
                </a:schemeClr>
              </a:solidFill>
              <a:latin typeface="Times New Roman" pitchFamily="18" charset="0"/>
              <a:cs typeface="Times New Roman" pitchFamily="18" charset="0"/>
            </a:rPr>
            <a:t>Thu nhập từ sản xuất, kinh doanh</a:t>
          </a:r>
        </a:p>
      </dgm:t>
    </dgm:pt>
    <dgm:pt modelId="{160D2C09-826D-42B6-85A5-EBC630B2A7BC}" type="par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F7617D5B-21A1-430D-AC57-F386E945C6BB}" type="sib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7EFD90CA-6958-44F1-BD8C-61EC2D7FBD5C}">
      <dgm:prSet phldrT="[Text]" custT="1"/>
      <dgm:spPr/>
      <dgm:t>
        <a:bodyPr/>
        <a:lstStyle/>
        <a:p>
          <a:r>
            <a:rPr lang="en-US" sz="2000" b="1">
              <a:solidFill>
                <a:schemeClr val="accent1">
                  <a:lumMod val="50000"/>
                </a:schemeClr>
              </a:solidFill>
              <a:latin typeface="Times New Roman" pitchFamily="18" charset="0"/>
              <a:cs typeface="Times New Roman" pitchFamily="18" charset="0"/>
            </a:rPr>
            <a:t>Hoa lợi, lợi tức (từ tài sản chung/</a:t>
          </a:r>
        </a:p>
        <a:p>
          <a:r>
            <a:rPr lang="en-US" sz="2000" b="1">
              <a:solidFill>
                <a:schemeClr val="accent1">
                  <a:lumMod val="50000"/>
                </a:schemeClr>
              </a:solidFill>
              <a:latin typeface="Times New Roman" pitchFamily="18" charset="0"/>
              <a:cs typeface="Times New Roman" pitchFamily="18" charset="0"/>
            </a:rPr>
            <a:t>riêng)</a:t>
          </a:r>
        </a:p>
      </dgm:t>
    </dgm:pt>
    <dgm:pt modelId="{313B7945-8B87-45C6-93C5-93378E536692}" type="parTrans" cxnId="{A972D69C-B841-4580-B033-D2377D91E7FD}">
      <dgm:prSet/>
      <dgm:spPr/>
      <dgm:t>
        <a:bodyPr/>
        <a:lstStyle/>
        <a:p>
          <a:endParaRPr lang="en-US" b="1">
            <a:solidFill>
              <a:srgbClr val="FF0000"/>
            </a:solidFill>
          </a:endParaRPr>
        </a:p>
      </dgm:t>
    </dgm:pt>
    <dgm:pt modelId="{A9BC220A-6016-4281-8B4C-C5EB3B089A8D}" type="sibTrans" cxnId="{A972D69C-B841-4580-B033-D2377D91E7FD}">
      <dgm:prSet/>
      <dgm:spPr/>
      <dgm:t>
        <a:bodyPr/>
        <a:lstStyle/>
        <a:p>
          <a:endParaRPr lang="en-US" b="1">
            <a:solidFill>
              <a:srgbClr val="FF0000"/>
            </a:solidFill>
          </a:endParaRPr>
        </a:p>
      </dgm:t>
    </dgm:pt>
    <dgm:pt modelId="{3E3AF141-479E-4496-9C9A-1A161B1943BC}">
      <dgm:prSet phldrT="[Text]" custT="1"/>
      <dgm:spPr/>
      <dgm:t>
        <a:bodyPr/>
        <a:lstStyle/>
        <a:p>
          <a:r>
            <a:rPr lang="en-US" sz="2000" b="1">
              <a:solidFill>
                <a:schemeClr val="accent1">
                  <a:lumMod val="50000"/>
                </a:schemeClr>
              </a:solidFill>
              <a:latin typeface="Times New Roman" pitchFamily="18" charset="0"/>
              <a:cs typeface="Times New Roman" pitchFamily="18" charset="0"/>
            </a:rPr>
            <a:t>Thu nhập do trúng thưởng</a:t>
          </a:r>
        </a:p>
      </dgm:t>
    </dgm:pt>
    <dgm:pt modelId="{2582F7B9-3D0F-49D4-AF1B-B952B9950BD4}" type="parTrans" cxnId="{0F1EBD77-AF29-47AB-98B2-A99F3FF76D46}">
      <dgm:prSet/>
      <dgm:spPr/>
      <dgm:t>
        <a:bodyPr/>
        <a:lstStyle/>
        <a:p>
          <a:endParaRPr lang="en-US" b="1">
            <a:solidFill>
              <a:srgbClr val="FF0000"/>
            </a:solidFill>
          </a:endParaRPr>
        </a:p>
      </dgm:t>
    </dgm:pt>
    <dgm:pt modelId="{26BCD670-AF70-479D-8760-D865DB371A06}" type="sibTrans" cxnId="{0F1EBD77-AF29-47AB-98B2-A99F3FF76D46}">
      <dgm:prSet/>
      <dgm:spPr/>
      <dgm:t>
        <a:bodyPr/>
        <a:lstStyle/>
        <a:p>
          <a:endParaRPr lang="en-US" b="1">
            <a:solidFill>
              <a:srgbClr val="FF0000"/>
            </a:solidFill>
          </a:endParaRPr>
        </a:p>
      </dgm:t>
    </dgm:pt>
    <dgm:pt modelId="{AB70AB5C-3D92-4A3F-AAD4-D04953A1A6E6}" type="pres">
      <dgm:prSet presAssocID="{EBC04CCC-765B-44E8-8255-8555A7F9E426}" presName="hierChild1" presStyleCnt="0">
        <dgm:presLayoutVars>
          <dgm:chPref val="1"/>
          <dgm:dir/>
          <dgm:animOne val="branch"/>
          <dgm:animLvl val="lvl"/>
          <dgm:resizeHandles/>
        </dgm:presLayoutVars>
      </dgm:prSet>
      <dgm:spPr/>
    </dgm:pt>
    <dgm:pt modelId="{DDFDBCE8-75E7-4EA1-9C8E-C27C74B88B99}" type="pres">
      <dgm:prSet presAssocID="{68A62CDF-E2B2-4F67-9A96-26C9FC6936D7}" presName="hierRoot1" presStyleCnt="0"/>
      <dgm:spPr/>
    </dgm:pt>
    <dgm:pt modelId="{ACDD9C06-BDA3-4C91-A489-C408A77EEFC5}" type="pres">
      <dgm:prSet presAssocID="{68A62CDF-E2B2-4F67-9A96-26C9FC6936D7}" presName="composite" presStyleCnt="0"/>
      <dgm:spPr/>
    </dgm:pt>
    <dgm:pt modelId="{B263C664-CC33-45CB-8662-12923653E938}" type="pres">
      <dgm:prSet presAssocID="{68A62CDF-E2B2-4F67-9A96-26C9FC6936D7}" presName="background" presStyleLbl="node0" presStyleIdx="0" presStyleCnt="1"/>
      <dgm:spPr/>
    </dgm:pt>
    <dgm:pt modelId="{131EA905-B17B-4128-8F46-645BDA8CBCFA}" type="pres">
      <dgm:prSet presAssocID="{68A62CDF-E2B2-4F67-9A96-26C9FC6936D7}" presName="text" presStyleLbl="fgAcc0" presStyleIdx="0" presStyleCnt="1" custScaleX="232698">
        <dgm:presLayoutVars>
          <dgm:chPref val="3"/>
        </dgm:presLayoutVars>
      </dgm:prSet>
      <dgm:spPr/>
    </dgm:pt>
    <dgm:pt modelId="{C6ACB829-0F87-4658-8390-85358E627A95}" type="pres">
      <dgm:prSet presAssocID="{68A62CDF-E2B2-4F67-9A96-26C9FC6936D7}" presName="hierChild2" presStyleCnt="0"/>
      <dgm:spPr/>
    </dgm:pt>
    <dgm:pt modelId="{CBBCEB95-A93F-4FDC-A749-9FC71D7A59B6}" type="pres">
      <dgm:prSet presAssocID="{FBFDEA90-AD81-4445-B225-4305EA59A416}" presName="Name10" presStyleLbl="parChTrans1D2" presStyleIdx="0" presStyleCnt="4"/>
      <dgm:spPr/>
    </dgm:pt>
    <dgm:pt modelId="{B77AE119-5AFE-4666-9C4D-AEB0C39CE599}" type="pres">
      <dgm:prSet presAssocID="{C6D2F633-19AB-4A66-B0A0-120AB325F43C}" presName="hierRoot2" presStyleCnt="0"/>
      <dgm:spPr/>
    </dgm:pt>
    <dgm:pt modelId="{CD9E2A11-2DD7-4E62-86C1-882036B9475A}" type="pres">
      <dgm:prSet presAssocID="{C6D2F633-19AB-4A66-B0A0-120AB325F43C}" presName="composite2" presStyleCnt="0"/>
      <dgm:spPr/>
    </dgm:pt>
    <dgm:pt modelId="{8761F269-4EE5-407A-8F5B-F8AF0EE1CD71}" type="pres">
      <dgm:prSet presAssocID="{C6D2F633-19AB-4A66-B0A0-120AB325F43C}" presName="background2" presStyleLbl="node2" presStyleIdx="0" presStyleCnt="4"/>
      <dgm:spPr/>
    </dgm:pt>
    <dgm:pt modelId="{A4194600-A026-4017-9EBD-80AD186FC218}" type="pres">
      <dgm:prSet presAssocID="{C6D2F633-19AB-4A66-B0A0-120AB325F43C}" presName="text2" presStyleLbl="fgAcc2" presStyleIdx="0" presStyleCnt="4" custScaleY="341858">
        <dgm:presLayoutVars>
          <dgm:chPref val="3"/>
        </dgm:presLayoutVars>
      </dgm:prSet>
      <dgm:spPr/>
    </dgm:pt>
    <dgm:pt modelId="{30EABCED-B492-4F08-BDCC-424ACBD9C21D}" type="pres">
      <dgm:prSet presAssocID="{C6D2F633-19AB-4A66-B0A0-120AB325F43C}" presName="hierChild3" presStyleCnt="0"/>
      <dgm:spPr/>
    </dgm:pt>
    <dgm:pt modelId="{3FF15EE2-9936-490B-B6EE-3219F7227FA5}" type="pres">
      <dgm:prSet presAssocID="{160D2C09-826D-42B6-85A5-EBC630B2A7BC}" presName="Name10" presStyleLbl="parChTrans1D2" presStyleIdx="1" presStyleCnt="4"/>
      <dgm:spPr/>
    </dgm:pt>
    <dgm:pt modelId="{FEBA08AC-D620-45AB-A207-A1A77F2A564C}" type="pres">
      <dgm:prSet presAssocID="{C56D8EC8-6E60-4E7E-8FDF-192EE4045889}" presName="hierRoot2" presStyleCnt="0"/>
      <dgm:spPr/>
    </dgm:pt>
    <dgm:pt modelId="{A915F33D-3ACC-426D-A503-4102F88DA58B}" type="pres">
      <dgm:prSet presAssocID="{C56D8EC8-6E60-4E7E-8FDF-192EE4045889}" presName="composite2" presStyleCnt="0"/>
      <dgm:spPr/>
    </dgm:pt>
    <dgm:pt modelId="{035582B8-818E-46A5-955D-24325C26530C}" type="pres">
      <dgm:prSet presAssocID="{C56D8EC8-6E60-4E7E-8FDF-192EE4045889}" presName="background2" presStyleLbl="node2" presStyleIdx="1" presStyleCnt="4"/>
      <dgm:spPr/>
    </dgm:pt>
    <dgm:pt modelId="{980ED0A6-C504-451A-937A-95714F053013}" type="pres">
      <dgm:prSet presAssocID="{C56D8EC8-6E60-4E7E-8FDF-192EE4045889}" presName="text2" presStyleLbl="fgAcc2" presStyleIdx="1" presStyleCnt="4" custScaleY="341858">
        <dgm:presLayoutVars>
          <dgm:chPref val="3"/>
        </dgm:presLayoutVars>
      </dgm:prSet>
      <dgm:spPr/>
    </dgm:pt>
    <dgm:pt modelId="{1925645B-22A1-45C3-9C16-9340DA3CF5D5}" type="pres">
      <dgm:prSet presAssocID="{C56D8EC8-6E60-4E7E-8FDF-192EE4045889}" presName="hierChild3" presStyleCnt="0"/>
      <dgm:spPr/>
    </dgm:pt>
    <dgm:pt modelId="{0EEE69A2-0D06-434B-95D8-4802EF122CC4}" type="pres">
      <dgm:prSet presAssocID="{313B7945-8B87-45C6-93C5-93378E536692}" presName="Name10" presStyleLbl="parChTrans1D2" presStyleIdx="2" presStyleCnt="4"/>
      <dgm:spPr/>
    </dgm:pt>
    <dgm:pt modelId="{CEF5E43A-B249-4FE1-822A-6EF2330DB381}" type="pres">
      <dgm:prSet presAssocID="{7EFD90CA-6958-44F1-BD8C-61EC2D7FBD5C}" presName="hierRoot2" presStyleCnt="0"/>
      <dgm:spPr/>
    </dgm:pt>
    <dgm:pt modelId="{22B72C09-4582-4189-A15F-602CB8E0CB98}" type="pres">
      <dgm:prSet presAssocID="{7EFD90CA-6958-44F1-BD8C-61EC2D7FBD5C}" presName="composite2" presStyleCnt="0"/>
      <dgm:spPr/>
    </dgm:pt>
    <dgm:pt modelId="{91A8DE83-ED18-44BD-8283-BF676975E478}" type="pres">
      <dgm:prSet presAssocID="{7EFD90CA-6958-44F1-BD8C-61EC2D7FBD5C}" presName="background2" presStyleLbl="node2" presStyleIdx="2" presStyleCnt="4"/>
      <dgm:spPr/>
    </dgm:pt>
    <dgm:pt modelId="{AD1069EB-E0E9-404A-8B4C-0789C9691996}" type="pres">
      <dgm:prSet presAssocID="{7EFD90CA-6958-44F1-BD8C-61EC2D7FBD5C}" presName="text2" presStyleLbl="fgAcc2" presStyleIdx="2" presStyleCnt="4" custScaleY="341858">
        <dgm:presLayoutVars>
          <dgm:chPref val="3"/>
        </dgm:presLayoutVars>
      </dgm:prSet>
      <dgm:spPr/>
    </dgm:pt>
    <dgm:pt modelId="{C2B8F01A-685C-4C56-ACC3-7F14790675D9}" type="pres">
      <dgm:prSet presAssocID="{7EFD90CA-6958-44F1-BD8C-61EC2D7FBD5C}" presName="hierChild3" presStyleCnt="0"/>
      <dgm:spPr/>
    </dgm:pt>
    <dgm:pt modelId="{282DF755-A676-488C-AFBD-D1375BEE8831}" type="pres">
      <dgm:prSet presAssocID="{2582F7B9-3D0F-49D4-AF1B-B952B9950BD4}" presName="Name10" presStyleLbl="parChTrans1D2" presStyleIdx="3" presStyleCnt="4"/>
      <dgm:spPr/>
    </dgm:pt>
    <dgm:pt modelId="{2BFF6142-9D55-4DCA-9EB8-ED26F7A714AC}" type="pres">
      <dgm:prSet presAssocID="{3E3AF141-479E-4496-9C9A-1A161B1943BC}" presName="hierRoot2" presStyleCnt="0"/>
      <dgm:spPr/>
    </dgm:pt>
    <dgm:pt modelId="{F51CA4DD-E6A2-4A8A-8D15-C17C3C20169B}" type="pres">
      <dgm:prSet presAssocID="{3E3AF141-479E-4496-9C9A-1A161B1943BC}" presName="composite2" presStyleCnt="0"/>
      <dgm:spPr/>
    </dgm:pt>
    <dgm:pt modelId="{DF4E25C1-EF9F-4053-9DED-C7F2EA8501B5}" type="pres">
      <dgm:prSet presAssocID="{3E3AF141-479E-4496-9C9A-1A161B1943BC}" presName="background2" presStyleLbl="node2" presStyleIdx="3" presStyleCnt="4"/>
      <dgm:spPr/>
    </dgm:pt>
    <dgm:pt modelId="{F008FB57-5B08-4AEA-A339-6C6D7C14BB52}" type="pres">
      <dgm:prSet presAssocID="{3E3AF141-479E-4496-9C9A-1A161B1943BC}" presName="text2" presStyleLbl="fgAcc2" presStyleIdx="3" presStyleCnt="4" custScaleY="341858">
        <dgm:presLayoutVars>
          <dgm:chPref val="3"/>
        </dgm:presLayoutVars>
      </dgm:prSet>
      <dgm:spPr/>
    </dgm:pt>
    <dgm:pt modelId="{06FAF3A1-C704-43DF-A357-486DE0C1C4D3}" type="pres">
      <dgm:prSet presAssocID="{3E3AF141-479E-4496-9C9A-1A161B1943BC}" presName="hierChild3" presStyleCnt="0"/>
      <dgm:spPr/>
    </dgm:pt>
  </dgm:ptLst>
  <dgm:cxnLst>
    <dgm:cxn modelId="{03002361-A019-4F5F-AFCA-55E5605AAB18}" type="presOf" srcId="{7EFD90CA-6958-44F1-BD8C-61EC2D7FBD5C}" destId="{AD1069EB-E0E9-404A-8B4C-0789C9691996}" srcOrd="0" destOrd="0" presId="urn:microsoft.com/office/officeart/2005/8/layout/hierarchy1"/>
    <dgm:cxn modelId="{C02F4C5B-4CD5-4261-B3F8-8C329714A8F4}" type="presOf" srcId="{160D2C09-826D-42B6-85A5-EBC630B2A7BC}" destId="{3FF15EE2-9936-490B-B6EE-3219F7227FA5}" srcOrd="0" destOrd="0" presId="urn:microsoft.com/office/officeart/2005/8/layout/hierarchy1"/>
    <dgm:cxn modelId="{D8FCC10D-526C-48DF-8C15-8930EEECED77}" type="presOf" srcId="{EBC04CCC-765B-44E8-8255-8555A7F9E426}" destId="{AB70AB5C-3D92-4A3F-AAD4-D04953A1A6E6}" srcOrd="0" destOrd="0" presId="urn:microsoft.com/office/officeart/2005/8/layout/hierarchy1"/>
    <dgm:cxn modelId="{3462C48C-7036-4E97-ADF7-C56786BADF13}" srcId="{68A62CDF-E2B2-4F67-9A96-26C9FC6936D7}" destId="{C56D8EC8-6E60-4E7E-8FDF-192EE4045889}" srcOrd="1" destOrd="0" parTransId="{160D2C09-826D-42B6-85A5-EBC630B2A7BC}" sibTransId="{F7617D5B-21A1-430D-AC57-F386E945C6BB}"/>
    <dgm:cxn modelId="{822F73FE-6909-4E1D-A2B7-853369494361}" srcId="{68A62CDF-E2B2-4F67-9A96-26C9FC6936D7}" destId="{C6D2F633-19AB-4A66-B0A0-120AB325F43C}" srcOrd="0" destOrd="0" parTransId="{FBFDEA90-AD81-4445-B225-4305EA59A416}" sibTransId="{DBD75A07-F110-48F4-9177-1E167A2A2E74}"/>
    <dgm:cxn modelId="{AADD864C-B343-4859-8F47-5278F8179AB4}" type="presOf" srcId="{C6D2F633-19AB-4A66-B0A0-120AB325F43C}" destId="{A4194600-A026-4017-9EBD-80AD186FC218}" srcOrd="0" destOrd="0" presId="urn:microsoft.com/office/officeart/2005/8/layout/hierarchy1"/>
    <dgm:cxn modelId="{AD2A6BB6-846D-4CD7-B331-5AB4C5B57E82}" type="presOf" srcId="{313B7945-8B87-45C6-93C5-93378E536692}" destId="{0EEE69A2-0D06-434B-95D8-4802EF122CC4}" srcOrd="0" destOrd="0" presId="urn:microsoft.com/office/officeart/2005/8/layout/hierarchy1"/>
    <dgm:cxn modelId="{B0747DDE-D073-4C7B-939C-C1D88BA97D48}" type="presOf" srcId="{2582F7B9-3D0F-49D4-AF1B-B952B9950BD4}" destId="{282DF755-A676-488C-AFBD-D1375BEE8831}" srcOrd="0" destOrd="0" presId="urn:microsoft.com/office/officeart/2005/8/layout/hierarchy1"/>
    <dgm:cxn modelId="{0F1EBD77-AF29-47AB-98B2-A99F3FF76D46}" srcId="{68A62CDF-E2B2-4F67-9A96-26C9FC6936D7}" destId="{3E3AF141-479E-4496-9C9A-1A161B1943BC}" srcOrd="3" destOrd="0" parTransId="{2582F7B9-3D0F-49D4-AF1B-B952B9950BD4}" sibTransId="{26BCD670-AF70-479D-8760-D865DB371A06}"/>
    <dgm:cxn modelId="{A972D69C-B841-4580-B033-D2377D91E7FD}" srcId="{68A62CDF-E2B2-4F67-9A96-26C9FC6936D7}" destId="{7EFD90CA-6958-44F1-BD8C-61EC2D7FBD5C}" srcOrd="2" destOrd="0" parTransId="{313B7945-8B87-45C6-93C5-93378E536692}" sibTransId="{A9BC220A-6016-4281-8B4C-C5EB3B089A8D}"/>
    <dgm:cxn modelId="{C6122CB4-D7AA-47D4-9A24-729A9B9886C3}" type="presOf" srcId="{68A62CDF-E2B2-4F67-9A96-26C9FC6936D7}" destId="{131EA905-B17B-4128-8F46-645BDA8CBCFA}" srcOrd="0" destOrd="0" presId="urn:microsoft.com/office/officeart/2005/8/layout/hierarchy1"/>
    <dgm:cxn modelId="{43307A4D-DF55-4FF1-A57B-8030A4DC417F}" type="presOf" srcId="{C56D8EC8-6E60-4E7E-8FDF-192EE4045889}" destId="{980ED0A6-C504-451A-937A-95714F053013}" srcOrd="0" destOrd="0" presId="urn:microsoft.com/office/officeart/2005/8/layout/hierarchy1"/>
    <dgm:cxn modelId="{0BAFEE9D-36DE-402E-8657-0384456A2DED}" type="presOf" srcId="{3E3AF141-479E-4496-9C9A-1A161B1943BC}" destId="{F008FB57-5B08-4AEA-A339-6C6D7C14BB52}" srcOrd="0" destOrd="0" presId="urn:microsoft.com/office/officeart/2005/8/layout/hierarchy1"/>
    <dgm:cxn modelId="{8EF8BC69-D6E5-45F2-936F-25B468343F8A}" srcId="{EBC04CCC-765B-44E8-8255-8555A7F9E426}" destId="{68A62CDF-E2B2-4F67-9A96-26C9FC6936D7}" srcOrd="0" destOrd="0" parTransId="{F880D6B3-A277-4431-981E-8018B5C85552}" sibTransId="{E73715FD-821F-4CA2-907B-F295FEAF03C9}"/>
    <dgm:cxn modelId="{1DF68061-F07F-4DFD-A4F8-28D649C606CE}" type="presOf" srcId="{FBFDEA90-AD81-4445-B225-4305EA59A416}" destId="{CBBCEB95-A93F-4FDC-A749-9FC71D7A59B6}" srcOrd="0" destOrd="0" presId="urn:microsoft.com/office/officeart/2005/8/layout/hierarchy1"/>
    <dgm:cxn modelId="{BF847A26-8BEE-4FFE-8AE9-A39B5D18906E}" type="presParOf" srcId="{AB70AB5C-3D92-4A3F-AAD4-D04953A1A6E6}" destId="{DDFDBCE8-75E7-4EA1-9C8E-C27C74B88B99}" srcOrd="0" destOrd="0" presId="urn:microsoft.com/office/officeart/2005/8/layout/hierarchy1"/>
    <dgm:cxn modelId="{56EC5274-5BA7-4FD2-A046-87CB795664D2}" type="presParOf" srcId="{DDFDBCE8-75E7-4EA1-9C8E-C27C74B88B99}" destId="{ACDD9C06-BDA3-4C91-A489-C408A77EEFC5}" srcOrd="0" destOrd="0" presId="urn:microsoft.com/office/officeart/2005/8/layout/hierarchy1"/>
    <dgm:cxn modelId="{DFB0E651-F0A9-4743-9FBA-312F9B727C48}" type="presParOf" srcId="{ACDD9C06-BDA3-4C91-A489-C408A77EEFC5}" destId="{B263C664-CC33-45CB-8662-12923653E938}" srcOrd="0" destOrd="0" presId="urn:microsoft.com/office/officeart/2005/8/layout/hierarchy1"/>
    <dgm:cxn modelId="{4644465F-EFAD-4851-B430-5CFCF0D54422}" type="presParOf" srcId="{ACDD9C06-BDA3-4C91-A489-C408A77EEFC5}" destId="{131EA905-B17B-4128-8F46-645BDA8CBCFA}" srcOrd="1" destOrd="0" presId="urn:microsoft.com/office/officeart/2005/8/layout/hierarchy1"/>
    <dgm:cxn modelId="{4D2C35D3-814A-4C65-BA97-EDF459180C3A}" type="presParOf" srcId="{DDFDBCE8-75E7-4EA1-9C8E-C27C74B88B99}" destId="{C6ACB829-0F87-4658-8390-85358E627A95}" srcOrd="1" destOrd="0" presId="urn:microsoft.com/office/officeart/2005/8/layout/hierarchy1"/>
    <dgm:cxn modelId="{8C7CF173-858B-4076-B025-474CFA5C218F}" type="presParOf" srcId="{C6ACB829-0F87-4658-8390-85358E627A95}" destId="{CBBCEB95-A93F-4FDC-A749-9FC71D7A59B6}" srcOrd="0" destOrd="0" presId="urn:microsoft.com/office/officeart/2005/8/layout/hierarchy1"/>
    <dgm:cxn modelId="{FD313552-4D9F-4E65-8F1E-7752008418D6}" type="presParOf" srcId="{C6ACB829-0F87-4658-8390-85358E627A95}" destId="{B77AE119-5AFE-4666-9C4D-AEB0C39CE599}" srcOrd="1" destOrd="0" presId="urn:microsoft.com/office/officeart/2005/8/layout/hierarchy1"/>
    <dgm:cxn modelId="{902F8D28-9FAB-48F3-AD79-F80E5B4F0C51}" type="presParOf" srcId="{B77AE119-5AFE-4666-9C4D-AEB0C39CE599}" destId="{CD9E2A11-2DD7-4E62-86C1-882036B9475A}" srcOrd="0" destOrd="0" presId="urn:microsoft.com/office/officeart/2005/8/layout/hierarchy1"/>
    <dgm:cxn modelId="{21CAAE6E-2609-4A29-A876-D9FD7390EE91}" type="presParOf" srcId="{CD9E2A11-2DD7-4E62-86C1-882036B9475A}" destId="{8761F269-4EE5-407A-8F5B-F8AF0EE1CD71}" srcOrd="0" destOrd="0" presId="urn:microsoft.com/office/officeart/2005/8/layout/hierarchy1"/>
    <dgm:cxn modelId="{8D7D01EB-4647-40A3-96F9-88D5D642D1B1}" type="presParOf" srcId="{CD9E2A11-2DD7-4E62-86C1-882036B9475A}" destId="{A4194600-A026-4017-9EBD-80AD186FC218}" srcOrd="1" destOrd="0" presId="urn:microsoft.com/office/officeart/2005/8/layout/hierarchy1"/>
    <dgm:cxn modelId="{30E93D43-2A49-4BC2-88A0-9803FA736890}" type="presParOf" srcId="{B77AE119-5AFE-4666-9C4D-AEB0C39CE599}" destId="{30EABCED-B492-4F08-BDCC-424ACBD9C21D}" srcOrd="1" destOrd="0" presId="urn:microsoft.com/office/officeart/2005/8/layout/hierarchy1"/>
    <dgm:cxn modelId="{4CB64F07-E7E8-4B2D-9481-934A57BEB909}" type="presParOf" srcId="{C6ACB829-0F87-4658-8390-85358E627A95}" destId="{3FF15EE2-9936-490B-B6EE-3219F7227FA5}" srcOrd="2" destOrd="0" presId="urn:microsoft.com/office/officeart/2005/8/layout/hierarchy1"/>
    <dgm:cxn modelId="{1E5CF3F6-57AC-4D54-8315-3CBC03200C26}" type="presParOf" srcId="{C6ACB829-0F87-4658-8390-85358E627A95}" destId="{FEBA08AC-D620-45AB-A207-A1A77F2A564C}" srcOrd="3" destOrd="0" presId="urn:microsoft.com/office/officeart/2005/8/layout/hierarchy1"/>
    <dgm:cxn modelId="{556A1EEF-546B-4176-9074-5A82813AFCA6}" type="presParOf" srcId="{FEBA08AC-D620-45AB-A207-A1A77F2A564C}" destId="{A915F33D-3ACC-426D-A503-4102F88DA58B}" srcOrd="0" destOrd="0" presId="urn:microsoft.com/office/officeart/2005/8/layout/hierarchy1"/>
    <dgm:cxn modelId="{E8A58B85-3060-49F8-9BEB-8C845E389350}" type="presParOf" srcId="{A915F33D-3ACC-426D-A503-4102F88DA58B}" destId="{035582B8-818E-46A5-955D-24325C26530C}" srcOrd="0" destOrd="0" presId="urn:microsoft.com/office/officeart/2005/8/layout/hierarchy1"/>
    <dgm:cxn modelId="{75A0A7A9-E307-4F28-A401-8A86CB8DE776}" type="presParOf" srcId="{A915F33D-3ACC-426D-A503-4102F88DA58B}" destId="{980ED0A6-C504-451A-937A-95714F053013}" srcOrd="1" destOrd="0" presId="urn:microsoft.com/office/officeart/2005/8/layout/hierarchy1"/>
    <dgm:cxn modelId="{75827BAA-0DCE-42E5-97DA-B2DCC305045B}" type="presParOf" srcId="{FEBA08AC-D620-45AB-A207-A1A77F2A564C}" destId="{1925645B-22A1-45C3-9C16-9340DA3CF5D5}" srcOrd="1" destOrd="0" presId="urn:microsoft.com/office/officeart/2005/8/layout/hierarchy1"/>
    <dgm:cxn modelId="{0E692558-B032-4018-9957-C7CEA89148AF}" type="presParOf" srcId="{C6ACB829-0F87-4658-8390-85358E627A95}" destId="{0EEE69A2-0D06-434B-95D8-4802EF122CC4}" srcOrd="4" destOrd="0" presId="urn:microsoft.com/office/officeart/2005/8/layout/hierarchy1"/>
    <dgm:cxn modelId="{5D8157B6-B17B-4992-97D2-E8707E7F45CF}" type="presParOf" srcId="{C6ACB829-0F87-4658-8390-85358E627A95}" destId="{CEF5E43A-B249-4FE1-822A-6EF2330DB381}" srcOrd="5" destOrd="0" presId="urn:microsoft.com/office/officeart/2005/8/layout/hierarchy1"/>
    <dgm:cxn modelId="{A7B7C510-C16D-4DA3-81C0-CC44928D9C78}" type="presParOf" srcId="{CEF5E43A-B249-4FE1-822A-6EF2330DB381}" destId="{22B72C09-4582-4189-A15F-602CB8E0CB98}" srcOrd="0" destOrd="0" presId="urn:microsoft.com/office/officeart/2005/8/layout/hierarchy1"/>
    <dgm:cxn modelId="{719CA666-890C-4EA7-B860-A0DE5833300C}" type="presParOf" srcId="{22B72C09-4582-4189-A15F-602CB8E0CB98}" destId="{91A8DE83-ED18-44BD-8283-BF676975E478}" srcOrd="0" destOrd="0" presId="urn:microsoft.com/office/officeart/2005/8/layout/hierarchy1"/>
    <dgm:cxn modelId="{A6A4324C-B50F-45DD-8279-1E686B9EE5E5}" type="presParOf" srcId="{22B72C09-4582-4189-A15F-602CB8E0CB98}" destId="{AD1069EB-E0E9-404A-8B4C-0789C9691996}" srcOrd="1" destOrd="0" presId="urn:microsoft.com/office/officeart/2005/8/layout/hierarchy1"/>
    <dgm:cxn modelId="{9793ECD9-1C44-4E68-8FFB-8BA97E96E5C8}" type="presParOf" srcId="{CEF5E43A-B249-4FE1-822A-6EF2330DB381}" destId="{C2B8F01A-685C-4C56-ACC3-7F14790675D9}" srcOrd="1" destOrd="0" presId="urn:microsoft.com/office/officeart/2005/8/layout/hierarchy1"/>
    <dgm:cxn modelId="{46C56A42-2383-4FF5-8E01-63F11D620746}" type="presParOf" srcId="{C6ACB829-0F87-4658-8390-85358E627A95}" destId="{282DF755-A676-488C-AFBD-D1375BEE8831}" srcOrd="6" destOrd="0" presId="urn:microsoft.com/office/officeart/2005/8/layout/hierarchy1"/>
    <dgm:cxn modelId="{801373E1-CCD1-4558-A4F8-65C52AA2E263}" type="presParOf" srcId="{C6ACB829-0F87-4658-8390-85358E627A95}" destId="{2BFF6142-9D55-4DCA-9EB8-ED26F7A714AC}" srcOrd="7" destOrd="0" presId="urn:microsoft.com/office/officeart/2005/8/layout/hierarchy1"/>
    <dgm:cxn modelId="{891214EF-0F64-4619-8112-85ECB65AD77A}" type="presParOf" srcId="{2BFF6142-9D55-4DCA-9EB8-ED26F7A714AC}" destId="{F51CA4DD-E6A2-4A8A-8D15-C17C3C20169B}" srcOrd="0" destOrd="0" presId="urn:microsoft.com/office/officeart/2005/8/layout/hierarchy1"/>
    <dgm:cxn modelId="{FC842857-6710-4285-897E-F7C4028414D1}" type="presParOf" srcId="{F51CA4DD-E6A2-4A8A-8D15-C17C3C20169B}" destId="{DF4E25C1-EF9F-4053-9DED-C7F2EA8501B5}" srcOrd="0" destOrd="0" presId="urn:microsoft.com/office/officeart/2005/8/layout/hierarchy1"/>
    <dgm:cxn modelId="{628940FD-199D-473D-BC0C-18ADDC1C3B96}" type="presParOf" srcId="{F51CA4DD-E6A2-4A8A-8D15-C17C3C20169B}" destId="{F008FB57-5B08-4AEA-A339-6C6D7C14BB52}" srcOrd="1" destOrd="0" presId="urn:microsoft.com/office/officeart/2005/8/layout/hierarchy1"/>
    <dgm:cxn modelId="{8118C3CE-D7A0-4C9A-BE0C-481BA8C51424}" type="presParOf" srcId="{2BFF6142-9D55-4DCA-9EB8-ED26F7A714AC}" destId="{06FAF3A1-C704-43DF-A357-486DE0C1C4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C04CCC-765B-44E8-8255-8555A7F9E4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A62CDF-E2B2-4F67-9A96-26C9FC6936D7}">
      <dgm:prSet phldrT="[Text]" custT="1"/>
      <dgm:spPr/>
      <dgm:t>
        <a:bodyPr/>
        <a:lstStyle/>
        <a:p>
          <a:r>
            <a:rPr lang="en-US" sz="2000" b="1">
              <a:solidFill>
                <a:srgbClr val="FF0000"/>
              </a:solidFill>
              <a:latin typeface="Times New Roman" pitchFamily="18" charset="0"/>
              <a:cs typeface="Times New Roman" pitchFamily="18" charset="0"/>
            </a:rPr>
            <a:t>Do chuyển dịch không có đền bù</a:t>
          </a:r>
        </a:p>
      </dgm:t>
    </dgm:pt>
    <dgm:pt modelId="{F880D6B3-A277-4431-981E-8018B5C85552}" type="par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E73715FD-821F-4CA2-907B-F295FEAF03C9}" type="sib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C6D2F633-19AB-4A66-B0A0-120AB325F43C}">
      <dgm:prSet phldrT="[Text]" custT="1"/>
      <dgm:spPr/>
      <dgm:t>
        <a:bodyPr/>
        <a:lstStyle/>
        <a:p>
          <a:r>
            <a:rPr lang="en-US" sz="2000" b="1">
              <a:solidFill>
                <a:schemeClr val="accent1">
                  <a:lumMod val="50000"/>
                </a:schemeClr>
              </a:solidFill>
              <a:latin typeface="Times New Roman" pitchFamily="18" charset="0"/>
              <a:cs typeface="Times New Roman" pitchFamily="18" charset="0"/>
            </a:rPr>
            <a:t>Được thừa kế hoặc tặng cho chung</a:t>
          </a:r>
        </a:p>
      </dgm:t>
    </dgm:pt>
    <dgm:pt modelId="{FBFDEA90-AD81-4445-B225-4305EA59A416}" type="par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DBD75A07-F110-48F4-9177-1E167A2A2E74}" type="sib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C56D8EC8-6E60-4E7E-8FDF-192EE4045889}">
      <dgm:prSet phldrT="[Text]" custT="1"/>
      <dgm:spPr/>
      <dgm:t>
        <a:bodyPr/>
        <a:lstStyle/>
        <a:p>
          <a:r>
            <a:rPr lang="en-US" sz="2000" b="1">
              <a:solidFill>
                <a:schemeClr val="accent1">
                  <a:lumMod val="50000"/>
                </a:schemeClr>
              </a:solidFill>
              <a:latin typeface="Times New Roman" pitchFamily="18" charset="0"/>
              <a:cs typeface="Times New Roman" pitchFamily="18" charset="0"/>
            </a:rPr>
            <a:t>Quà biếu chung của đối tác trong giao dịch</a:t>
          </a:r>
        </a:p>
      </dgm:t>
    </dgm:pt>
    <dgm:pt modelId="{160D2C09-826D-42B6-85A5-EBC630B2A7BC}" type="par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F7617D5B-21A1-430D-AC57-F386E945C6BB}" type="sib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7EFD90CA-6958-44F1-BD8C-61EC2D7FBD5C}">
      <dgm:prSet phldrT="[Text]" custT="1"/>
      <dgm:spPr/>
      <dgm:t>
        <a:bodyPr/>
        <a:lstStyle/>
        <a:p>
          <a:r>
            <a:rPr lang="en-US" sz="2000" b="1">
              <a:solidFill>
                <a:schemeClr val="accent1">
                  <a:lumMod val="50000"/>
                </a:schemeClr>
              </a:solidFill>
              <a:latin typeface="Times New Roman" pitchFamily="18" charset="0"/>
              <a:cs typeface="Times New Roman" pitchFamily="18" charset="0"/>
            </a:rPr>
            <a:t>Quà tặng chungmang tính chất xã giao</a:t>
          </a:r>
        </a:p>
      </dgm:t>
    </dgm:pt>
    <dgm:pt modelId="{313B7945-8B87-45C6-93C5-93378E536692}" type="parTrans" cxnId="{A972D69C-B841-4580-B033-D2377D91E7FD}">
      <dgm:prSet/>
      <dgm:spPr/>
      <dgm:t>
        <a:bodyPr/>
        <a:lstStyle/>
        <a:p>
          <a:endParaRPr lang="en-US" b="1">
            <a:solidFill>
              <a:srgbClr val="FF0000"/>
            </a:solidFill>
          </a:endParaRPr>
        </a:p>
      </dgm:t>
    </dgm:pt>
    <dgm:pt modelId="{A9BC220A-6016-4281-8B4C-C5EB3B089A8D}" type="sibTrans" cxnId="{A972D69C-B841-4580-B033-D2377D91E7FD}">
      <dgm:prSet/>
      <dgm:spPr/>
      <dgm:t>
        <a:bodyPr/>
        <a:lstStyle/>
        <a:p>
          <a:endParaRPr lang="en-US" b="1">
            <a:solidFill>
              <a:srgbClr val="FF0000"/>
            </a:solidFill>
          </a:endParaRPr>
        </a:p>
      </dgm:t>
    </dgm:pt>
    <dgm:pt modelId="{AB70AB5C-3D92-4A3F-AAD4-D04953A1A6E6}" type="pres">
      <dgm:prSet presAssocID="{EBC04CCC-765B-44E8-8255-8555A7F9E426}" presName="hierChild1" presStyleCnt="0">
        <dgm:presLayoutVars>
          <dgm:chPref val="1"/>
          <dgm:dir/>
          <dgm:animOne val="branch"/>
          <dgm:animLvl val="lvl"/>
          <dgm:resizeHandles/>
        </dgm:presLayoutVars>
      </dgm:prSet>
      <dgm:spPr/>
    </dgm:pt>
    <dgm:pt modelId="{DDFDBCE8-75E7-4EA1-9C8E-C27C74B88B99}" type="pres">
      <dgm:prSet presAssocID="{68A62CDF-E2B2-4F67-9A96-26C9FC6936D7}" presName="hierRoot1" presStyleCnt="0"/>
      <dgm:spPr/>
    </dgm:pt>
    <dgm:pt modelId="{ACDD9C06-BDA3-4C91-A489-C408A77EEFC5}" type="pres">
      <dgm:prSet presAssocID="{68A62CDF-E2B2-4F67-9A96-26C9FC6936D7}" presName="composite" presStyleCnt="0"/>
      <dgm:spPr/>
    </dgm:pt>
    <dgm:pt modelId="{B263C664-CC33-45CB-8662-12923653E938}" type="pres">
      <dgm:prSet presAssocID="{68A62CDF-E2B2-4F67-9A96-26C9FC6936D7}" presName="background" presStyleLbl="node0" presStyleIdx="0" presStyleCnt="1"/>
      <dgm:spPr/>
    </dgm:pt>
    <dgm:pt modelId="{131EA905-B17B-4128-8F46-645BDA8CBCFA}" type="pres">
      <dgm:prSet presAssocID="{68A62CDF-E2B2-4F67-9A96-26C9FC6936D7}" presName="text" presStyleLbl="fgAcc0" presStyleIdx="0" presStyleCnt="1" custScaleX="254158">
        <dgm:presLayoutVars>
          <dgm:chPref val="3"/>
        </dgm:presLayoutVars>
      </dgm:prSet>
      <dgm:spPr/>
    </dgm:pt>
    <dgm:pt modelId="{C6ACB829-0F87-4658-8390-85358E627A95}" type="pres">
      <dgm:prSet presAssocID="{68A62CDF-E2B2-4F67-9A96-26C9FC6936D7}" presName="hierChild2" presStyleCnt="0"/>
      <dgm:spPr/>
    </dgm:pt>
    <dgm:pt modelId="{CBBCEB95-A93F-4FDC-A749-9FC71D7A59B6}" type="pres">
      <dgm:prSet presAssocID="{FBFDEA90-AD81-4445-B225-4305EA59A416}" presName="Name10" presStyleLbl="parChTrans1D2" presStyleIdx="0" presStyleCnt="3"/>
      <dgm:spPr/>
    </dgm:pt>
    <dgm:pt modelId="{B77AE119-5AFE-4666-9C4D-AEB0C39CE599}" type="pres">
      <dgm:prSet presAssocID="{C6D2F633-19AB-4A66-B0A0-120AB325F43C}" presName="hierRoot2" presStyleCnt="0"/>
      <dgm:spPr/>
    </dgm:pt>
    <dgm:pt modelId="{CD9E2A11-2DD7-4E62-86C1-882036B9475A}" type="pres">
      <dgm:prSet presAssocID="{C6D2F633-19AB-4A66-B0A0-120AB325F43C}" presName="composite2" presStyleCnt="0"/>
      <dgm:spPr/>
    </dgm:pt>
    <dgm:pt modelId="{8761F269-4EE5-407A-8F5B-F8AF0EE1CD71}" type="pres">
      <dgm:prSet presAssocID="{C6D2F633-19AB-4A66-B0A0-120AB325F43C}" presName="background2" presStyleLbl="node2" presStyleIdx="0" presStyleCnt="3"/>
      <dgm:spPr/>
    </dgm:pt>
    <dgm:pt modelId="{A4194600-A026-4017-9EBD-80AD186FC218}" type="pres">
      <dgm:prSet presAssocID="{C6D2F633-19AB-4A66-B0A0-120AB325F43C}" presName="text2" presStyleLbl="fgAcc2" presStyleIdx="0" presStyleCnt="3" custScaleY="341858">
        <dgm:presLayoutVars>
          <dgm:chPref val="3"/>
        </dgm:presLayoutVars>
      </dgm:prSet>
      <dgm:spPr/>
    </dgm:pt>
    <dgm:pt modelId="{30EABCED-B492-4F08-BDCC-424ACBD9C21D}" type="pres">
      <dgm:prSet presAssocID="{C6D2F633-19AB-4A66-B0A0-120AB325F43C}" presName="hierChild3" presStyleCnt="0"/>
      <dgm:spPr/>
    </dgm:pt>
    <dgm:pt modelId="{3FF15EE2-9936-490B-B6EE-3219F7227FA5}" type="pres">
      <dgm:prSet presAssocID="{160D2C09-826D-42B6-85A5-EBC630B2A7BC}" presName="Name10" presStyleLbl="parChTrans1D2" presStyleIdx="1" presStyleCnt="3"/>
      <dgm:spPr/>
    </dgm:pt>
    <dgm:pt modelId="{FEBA08AC-D620-45AB-A207-A1A77F2A564C}" type="pres">
      <dgm:prSet presAssocID="{C56D8EC8-6E60-4E7E-8FDF-192EE4045889}" presName="hierRoot2" presStyleCnt="0"/>
      <dgm:spPr/>
    </dgm:pt>
    <dgm:pt modelId="{A915F33D-3ACC-426D-A503-4102F88DA58B}" type="pres">
      <dgm:prSet presAssocID="{C56D8EC8-6E60-4E7E-8FDF-192EE4045889}" presName="composite2" presStyleCnt="0"/>
      <dgm:spPr/>
    </dgm:pt>
    <dgm:pt modelId="{035582B8-818E-46A5-955D-24325C26530C}" type="pres">
      <dgm:prSet presAssocID="{C56D8EC8-6E60-4E7E-8FDF-192EE4045889}" presName="background2" presStyleLbl="node2" presStyleIdx="1" presStyleCnt="3"/>
      <dgm:spPr/>
    </dgm:pt>
    <dgm:pt modelId="{980ED0A6-C504-451A-937A-95714F053013}" type="pres">
      <dgm:prSet presAssocID="{C56D8EC8-6E60-4E7E-8FDF-192EE4045889}" presName="text2" presStyleLbl="fgAcc2" presStyleIdx="1" presStyleCnt="3" custScaleY="341858">
        <dgm:presLayoutVars>
          <dgm:chPref val="3"/>
        </dgm:presLayoutVars>
      </dgm:prSet>
      <dgm:spPr/>
    </dgm:pt>
    <dgm:pt modelId="{1925645B-22A1-45C3-9C16-9340DA3CF5D5}" type="pres">
      <dgm:prSet presAssocID="{C56D8EC8-6E60-4E7E-8FDF-192EE4045889}" presName="hierChild3" presStyleCnt="0"/>
      <dgm:spPr/>
    </dgm:pt>
    <dgm:pt modelId="{0EEE69A2-0D06-434B-95D8-4802EF122CC4}" type="pres">
      <dgm:prSet presAssocID="{313B7945-8B87-45C6-93C5-93378E536692}" presName="Name10" presStyleLbl="parChTrans1D2" presStyleIdx="2" presStyleCnt="3"/>
      <dgm:spPr/>
    </dgm:pt>
    <dgm:pt modelId="{CEF5E43A-B249-4FE1-822A-6EF2330DB381}" type="pres">
      <dgm:prSet presAssocID="{7EFD90CA-6958-44F1-BD8C-61EC2D7FBD5C}" presName="hierRoot2" presStyleCnt="0"/>
      <dgm:spPr/>
    </dgm:pt>
    <dgm:pt modelId="{22B72C09-4582-4189-A15F-602CB8E0CB98}" type="pres">
      <dgm:prSet presAssocID="{7EFD90CA-6958-44F1-BD8C-61EC2D7FBD5C}" presName="composite2" presStyleCnt="0"/>
      <dgm:spPr/>
    </dgm:pt>
    <dgm:pt modelId="{91A8DE83-ED18-44BD-8283-BF676975E478}" type="pres">
      <dgm:prSet presAssocID="{7EFD90CA-6958-44F1-BD8C-61EC2D7FBD5C}" presName="background2" presStyleLbl="node2" presStyleIdx="2" presStyleCnt="3"/>
      <dgm:spPr/>
    </dgm:pt>
    <dgm:pt modelId="{AD1069EB-E0E9-404A-8B4C-0789C9691996}" type="pres">
      <dgm:prSet presAssocID="{7EFD90CA-6958-44F1-BD8C-61EC2D7FBD5C}" presName="text2" presStyleLbl="fgAcc2" presStyleIdx="2" presStyleCnt="3" custScaleY="341858">
        <dgm:presLayoutVars>
          <dgm:chPref val="3"/>
        </dgm:presLayoutVars>
      </dgm:prSet>
      <dgm:spPr/>
    </dgm:pt>
    <dgm:pt modelId="{C2B8F01A-685C-4C56-ACC3-7F14790675D9}" type="pres">
      <dgm:prSet presAssocID="{7EFD90CA-6958-44F1-BD8C-61EC2D7FBD5C}" presName="hierChild3" presStyleCnt="0"/>
      <dgm:spPr/>
    </dgm:pt>
  </dgm:ptLst>
  <dgm:cxnLst>
    <dgm:cxn modelId="{B3FC0C96-DEDF-4DF4-98EE-0DDB222BB7DA}" type="presOf" srcId="{EBC04CCC-765B-44E8-8255-8555A7F9E426}" destId="{AB70AB5C-3D92-4A3F-AAD4-D04953A1A6E6}" srcOrd="0" destOrd="0" presId="urn:microsoft.com/office/officeart/2005/8/layout/hierarchy1"/>
    <dgm:cxn modelId="{84754833-AACA-439D-AEA0-C66E616701A5}" type="presOf" srcId="{313B7945-8B87-45C6-93C5-93378E536692}" destId="{0EEE69A2-0D06-434B-95D8-4802EF122CC4}" srcOrd="0" destOrd="0" presId="urn:microsoft.com/office/officeart/2005/8/layout/hierarchy1"/>
    <dgm:cxn modelId="{17B1A1ED-FE9C-4139-B5A2-BAE24FF95C9C}" type="presOf" srcId="{FBFDEA90-AD81-4445-B225-4305EA59A416}" destId="{CBBCEB95-A93F-4FDC-A749-9FC71D7A59B6}" srcOrd="0" destOrd="0" presId="urn:microsoft.com/office/officeart/2005/8/layout/hierarchy1"/>
    <dgm:cxn modelId="{391D5258-C493-4735-8F20-E0697F3FC769}" type="presOf" srcId="{68A62CDF-E2B2-4F67-9A96-26C9FC6936D7}" destId="{131EA905-B17B-4128-8F46-645BDA8CBCFA}" srcOrd="0" destOrd="0" presId="urn:microsoft.com/office/officeart/2005/8/layout/hierarchy1"/>
    <dgm:cxn modelId="{8EF8BC69-D6E5-45F2-936F-25B468343F8A}" srcId="{EBC04CCC-765B-44E8-8255-8555A7F9E426}" destId="{68A62CDF-E2B2-4F67-9A96-26C9FC6936D7}" srcOrd="0" destOrd="0" parTransId="{F880D6B3-A277-4431-981E-8018B5C85552}" sibTransId="{E73715FD-821F-4CA2-907B-F295FEAF03C9}"/>
    <dgm:cxn modelId="{4F2063A4-1E0C-4B0E-A4F8-AA8276A93A6C}" type="presOf" srcId="{7EFD90CA-6958-44F1-BD8C-61EC2D7FBD5C}" destId="{AD1069EB-E0E9-404A-8B4C-0789C9691996}" srcOrd="0" destOrd="0" presId="urn:microsoft.com/office/officeart/2005/8/layout/hierarchy1"/>
    <dgm:cxn modelId="{A75A374E-1F8A-4A11-968C-47BD444902E0}" type="presOf" srcId="{C6D2F633-19AB-4A66-B0A0-120AB325F43C}" destId="{A4194600-A026-4017-9EBD-80AD186FC218}" srcOrd="0" destOrd="0" presId="urn:microsoft.com/office/officeart/2005/8/layout/hierarchy1"/>
    <dgm:cxn modelId="{3462C48C-7036-4E97-ADF7-C56786BADF13}" srcId="{68A62CDF-E2B2-4F67-9A96-26C9FC6936D7}" destId="{C56D8EC8-6E60-4E7E-8FDF-192EE4045889}" srcOrd="1" destOrd="0" parTransId="{160D2C09-826D-42B6-85A5-EBC630B2A7BC}" sibTransId="{F7617D5B-21A1-430D-AC57-F386E945C6BB}"/>
    <dgm:cxn modelId="{822F73FE-6909-4E1D-A2B7-853369494361}" srcId="{68A62CDF-E2B2-4F67-9A96-26C9FC6936D7}" destId="{C6D2F633-19AB-4A66-B0A0-120AB325F43C}" srcOrd="0" destOrd="0" parTransId="{FBFDEA90-AD81-4445-B225-4305EA59A416}" sibTransId="{DBD75A07-F110-48F4-9177-1E167A2A2E74}"/>
    <dgm:cxn modelId="{A1B53131-C73E-4884-BF77-CCE7D820C0C3}" type="presOf" srcId="{160D2C09-826D-42B6-85A5-EBC630B2A7BC}" destId="{3FF15EE2-9936-490B-B6EE-3219F7227FA5}" srcOrd="0" destOrd="0" presId="urn:microsoft.com/office/officeart/2005/8/layout/hierarchy1"/>
    <dgm:cxn modelId="{53AAB5F9-CCA3-40F8-ADA8-485C78FFD91E}" type="presOf" srcId="{C56D8EC8-6E60-4E7E-8FDF-192EE4045889}" destId="{980ED0A6-C504-451A-937A-95714F053013}" srcOrd="0" destOrd="0" presId="urn:microsoft.com/office/officeart/2005/8/layout/hierarchy1"/>
    <dgm:cxn modelId="{A972D69C-B841-4580-B033-D2377D91E7FD}" srcId="{68A62CDF-E2B2-4F67-9A96-26C9FC6936D7}" destId="{7EFD90CA-6958-44F1-BD8C-61EC2D7FBD5C}" srcOrd="2" destOrd="0" parTransId="{313B7945-8B87-45C6-93C5-93378E536692}" sibTransId="{A9BC220A-6016-4281-8B4C-C5EB3B089A8D}"/>
    <dgm:cxn modelId="{F3A3767B-6709-449A-9D01-09A20A8B7C52}" type="presParOf" srcId="{AB70AB5C-3D92-4A3F-AAD4-D04953A1A6E6}" destId="{DDFDBCE8-75E7-4EA1-9C8E-C27C74B88B99}" srcOrd="0" destOrd="0" presId="urn:microsoft.com/office/officeart/2005/8/layout/hierarchy1"/>
    <dgm:cxn modelId="{D5A444D3-423F-4E1A-8B3C-9E024F1967D9}" type="presParOf" srcId="{DDFDBCE8-75E7-4EA1-9C8E-C27C74B88B99}" destId="{ACDD9C06-BDA3-4C91-A489-C408A77EEFC5}" srcOrd="0" destOrd="0" presId="urn:microsoft.com/office/officeart/2005/8/layout/hierarchy1"/>
    <dgm:cxn modelId="{DB073734-46EA-4933-B2CC-5E0363ADE90E}" type="presParOf" srcId="{ACDD9C06-BDA3-4C91-A489-C408A77EEFC5}" destId="{B263C664-CC33-45CB-8662-12923653E938}" srcOrd="0" destOrd="0" presId="urn:microsoft.com/office/officeart/2005/8/layout/hierarchy1"/>
    <dgm:cxn modelId="{5167AC20-7139-474A-96B0-E7E67CE2B5E6}" type="presParOf" srcId="{ACDD9C06-BDA3-4C91-A489-C408A77EEFC5}" destId="{131EA905-B17B-4128-8F46-645BDA8CBCFA}" srcOrd="1" destOrd="0" presId="urn:microsoft.com/office/officeart/2005/8/layout/hierarchy1"/>
    <dgm:cxn modelId="{6029E798-5029-4306-88F9-75FF677AF940}" type="presParOf" srcId="{DDFDBCE8-75E7-4EA1-9C8E-C27C74B88B99}" destId="{C6ACB829-0F87-4658-8390-85358E627A95}" srcOrd="1" destOrd="0" presId="urn:microsoft.com/office/officeart/2005/8/layout/hierarchy1"/>
    <dgm:cxn modelId="{FCD440CD-B176-438C-A9F0-CD779D2380D8}" type="presParOf" srcId="{C6ACB829-0F87-4658-8390-85358E627A95}" destId="{CBBCEB95-A93F-4FDC-A749-9FC71D7A59B6}" srcOrd="0" destOrd="0" presId="urn:microsoft.com/office/officeart/2005/8/layout/hierarchy1"/>
    <dgm:cxn modelId="{71482275-FCEE-4359-A7F1-97E78A78A623}" type="presParOf" srcId="{C6ACB829-0F87-4658-8390-85358E627A95}" destId="{B77AE119-5AFE-4666-9C4D-AEB0C39CE599}" srcOrd="1" destOrd="0" presId="urn:microsoft.com/office/officeart/2005/8/layout/hierarchy1"/>
    <dgm:cxn modelId="{57DF6322-6FB5-4207-A01C-847815E6BAE1}" type="presParOf" srcId="{B77AE119-5AFE-4666-9C4D-AEB0C39CE599}" destId="{CD9E2A11-2DD7-4E62-86C1-882036B9475A}" srcOrd="0" destOrd="0" presId="urn:microsoft.com/office/officeart/2005/8/layout/hierarchy1"/>
    <dgm:cxn modelId="{DC162BC2-ED53-4103-8213-645D18C72B17}" type="presParOf" srcId="{CD9E2A11-2DD7-4E62-86C1-882036B9475A}" destId="{8761F269-4EE5-407A-8F5B-F8AF0EE1CD71}" srcOrd="0" destOrd="0" presId="urn:microsoft.com/office/officeart/2005/8/layout/hierarchy1"/>
    <dgm:cxn modelId="{8D35F05F-65A3-4FDD-BCB5-A25E618E60D7}" type="presParOf" srcId="{CD9E2A11-2DD7-4E62-86C1-882036B9475A}" destId="{A4194600-A026-4017-9EBD-80AD186FC218}" srcOrd="1" destOrd="0" presId="urn:microsoft.com/office/officeart/2005/8/layout/hierarchy1"/>
    <dgm:cxn modelId="{F450A3DB-4AE2-4C82-BF24-A41F523D9378}" type="presParOf" srcId="{B77AE119-5AFE-4666-9C4D-AEB0C39CE599}" destId="{30EABCED-B492-4F08-BDCC-424ACBD9C21D}" srcOrd="1" destOrd="0" presId="urn:microsoft.com/office/officeart/2005/8/layout/hierarchy1"/>
    <dgm:cxn modelId="{AA5FB612-E19A-4AA2-872A-24C2B44059CB}" type="presParOf" srcId="{C6ACB829-0F87-4658-8390-85358E627A95}" destId="{3FF15EE2-9936-490B-B6EE-3219F7227FA5}" srcOrd="2" destOrd="0" presId="urn:microsoft.com/office/officeart/2005/8/layout/hierarchy1"/>
    <dgm:cxn modelId="{189E8BC9-52F6-4F3C-BDE0-019A5F3E0232}" type="presParOf" srcId="{C6ACB829-0F87-4658-8390-85358E627A95}" destId="{FEBA08AC-D620-45AB-A207-A1A77F2A564C}" srcOrd="3" destOrd="0" presId="urn:microsoft.com/office/officeart/2005/8/layout/hierarchy1"/>
    <dgm:cxn modelId="{7152CF90-D609-4AB7-8E00-515A37A2ECB8}" type="presParOf" srcId="{FEBA08AC-D620-45AB-A207-A1A77F2A564C}" destId="{A915F33D-3ACC-426D-A503-4102F88DA58B}" srcOrd="0" destOrd="0" presId="urn:microsoft.com/office/officeart/2005/8/layout/hierarchy1"/>
    <dgm:cxn modelId="{ADB68F6B-11EE-490A-A5B9-C2AA2BCF0AC4}" type="presParOf" srcId="{A915F33D-3ACC-426D-A503-4102F88DA58B}" destId="{035582B8-818E-46A5-955D-24325C26530C}" srcOrd="0" destOrd="0" presId="urn:microsoft.com/office/officeart/2005/8/layout/hierarchy1"/>
    <dgm:cxn modelId="{330CB515-09F5-441B-81B1-AD46DD9DBA91}" type="presParOf" srcId="{A915F33D-3ACC-426D-A503-4102F88DA58B}" destId="{980ED0A6-C504-451A-937A-95714F053013}" srcOrd="1" destOrd="0" presId="urn:microsoft.com/office/officeart/2005/8/layout/hierarchy1"/>
    <dgm:cxn modelId="{A995BA30-D41A-465C-A309-AF801B1D8012}" type="presParOf" srcId="{FEBA08AC-D620-45AB-A207-A1A77F2A564C}" destId="{1925645B-22A1-45C3-9C16-9340DA3CF5D5}" srcOrd="1" destOrd="0" presId="urn:microsoft.com/office/officeart/2005/8/layout/hierarchy1"/>
    <dgm:cxn modelId="{DD8AFD0E-8476-411F-88DC-7D1A4B45EC7A}" type="presParOf" srcId="{C6ACB829-0F87-4658-8390-85358E627A95}" destId="{0EEE69A2-0D06-434B-95D8-4802EF122CC4}" srcOrd="4" destOrd="0" presId="urn:microsoft.com/office/officeart/2005/8/layout/hierarchy1"/>
    <dgm:cxn modelId="{D6F6A9B8-3E34-4EB0-B1D0-CF102FD4AFFC}" type="presParOf" srcId="{C6ACB829-0F87-4658-8390-85358E627A95}" destId="{CEF5E43A-B249-4FE1-822A-6EF2330DB381}" srcOrd="5" destOrd="0" presId="urn:microsoft.com/office/officeart/2005/8/layout/hierarchy1"/>
    <dgm:cxn modelId="{25859F77-C7BF-4CCD-955A-307F580CEDBC}" type="presParOf" srcId="{CEF5E43A-B249-4FE1-822A-6EF2330DB381}" destId="{22B72C09-4582-4189-A15F-602CB8E0CB98}" srcOrd="0" destOrd="0" presId="urn:microsoft.com/office/officeart/2005/8/layout/hierarchy1"/>
    <dgm:cxn modelId="{A13D9B4B-EBC4-43EC-99AC-29FE84F2E112}" type="presParOf" srcId="{22B72C09-4582-4189-A15F-602CB8E0CB98}" destId="{91A8DE83-ED18-44BD-8283-BF676975E478}" srcOrd="0" destOrd="0" presId="urn:microsoft.com/office/officeart/2005/8/layout/hierarchy1"/>
    <dgm:cxn modelId="{21DB0B1E-BF76-42BA-89B1-90D5AA5530F0}" type="presParOf" srcId="{22B72C09-4582-4189-A15F-602CB8E0CB98}" destId="{AD1069EB-E0E9-404A-8B4C-0789C9691996}" srcOrd="1" destOrd="0" presId="urn:microsoft.com/office/officeart/2005/8/layout/hierarchy1"/>
    <dgm:cxn modelId="{9BF85FB8-8AC1-43FA-B5B1-6707838816F7}" type="presParOf" srcId="{CEF5E43A-B249-4FE1-822A-6EF2330DB381}" destId="{C2B8F01A-685C-4C56-ACC3-7F14790675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C04CCC-765B-44E8-8255-8555A7F9E4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A62CDF-E2B2-4F67-9A96-26C9FC6936D7}">
      <dgm:prSet phldrT="[Text]" custT="1"/>
      <dgm:spPr/>
      <dgm:t>
        <a:bodyPr/>
        <a:lstStyle/>
        <a:p>
          <a:r>
            <a:rPr lang="en-US" sz="2000" b="1">
              <a:solidFill>
                <a:srgbClr val="FF0000"/>
              </a:solidFill>
              <a:latin typeface="Times New Roman" pitchFamily="18" charset="0"/>
              <a:cs typeface="Times New Roman" pitchFamily="18" charset="0"/>
            </a:rPr>
            <a:t>Do áp dụng luật chung về xác lập Quyền sở hữu</a:t>
          </a:r>
        </a:p>
      </dgm:t>
    </dgm:pt>
    <dgm:pt modelId="{F880D6B3-A277-4431-981E-8018B5C85552}" type="par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E73715FD-821F-4CA2-907B-F295FEAF03C9}" type="sib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C6D2F633-19AB-4A66-B0A0-120AB325F43C}">
      <dgm:prSet phldrT="[Text]" custT="1"/>
      <dgm:spPr/>
      <dgm:t>
        <a:bodyPr/>
        <a:lstStyle/>
        <a:p>
          <a:r>
            <a:rPr lang="en-US" sz="2000" b="1">
              <a:solidFill>
                <a:schemeClr val="accent1">
                  <a:lumMod val="50000"/>
                </a:schemeClr>
              </a:solidFill>
              <a:latin typeface="Times New Roman" pitchFamily="18" charset="0"/>
              <a:cs typeface="Times New Roman" pitchFamily="18" charset="0"/>
            </a:rPr>
            <a:t>Nhặt của rơi, của vô chủ. Đào được tài sản. Bắt được gia súc, gia cầm bị thất lạc</a:t>
          </a:r>
        </a:p>
      </dgm:t>
    </dgm:pt>
    <dgm:pt modelId="{FBFDEA90-AD81-4445-B225-4305EA59A416}" type="par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DBD75A07-F110-48F4-9177-1E167A2A2E74}" type="sib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C56D8EC8-6E60-4E7E-8FDF-192EE4045889}">
      <dgm:prSet phldrT="[Text]" custT="1"/>
      <dgm:spPr/>
      <dgm:t>
        <a:bodyPr/>
        <a:lstStyle/>
        <a:p>
          <a:r>
            <a:rPr lang="en-US" sz="2000" b="1">
              <a:solidFill>
                <a:schemeClr val="accent1">
                  <a:lumMod val="50000"/>
                </a:schemeClr>
              </a:solidFill>
              <a:latin typeface="Times New Roman" pitchFamily="18" charset="0"/>
              <a:cs typeface="Times New Roman" pitchFamily="18" charset="0"/>
            </a:rPr>
            <a:t>Tài sản chung/tài sản riêng sáp nhập, trộn lẫn vào tài sản chung khác</a:t>
          </a:r>
        </a:p>
      </dgm:t>
    </dgm:pt>
    <dgm:pt modelId="{160D2C09-826D-42B6-85A5-EBC630B2A7BC}" type="par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F7617D5B-21A1-430D-AC57-F386E945C6BB}" type="sib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7EFD90CA-6958-44F1-BD8C-61EC2D7FBD5C}">
      <dgm:prSet phldrT="[Text]" custT="1"/>
      <dgm:spPr/>
      <dgm:t>
        <a:bodyPr/>
        <a:lstStyle/>
        <a:p>
          <a:r>
            <a:rPr lang="en-US" sz="2000" b="1">
              <a:solidFill>
                <a:schemeClr val="accent1">
                  <a:lumMod val="50000"/>
                </a:schemeClr>
              </a:solidFill>
              <a:latin typeface="Times New Roman" pitchFamily="18" charset="0"/>
              <a:cs typeface="Times New Roman" pitchFamily="18" charset="0"/>
            </a:rPr>
            <a:t>Tài sản có được theo xác lập quyền sở hữu về thời hiệu</a:t>
          </a:r>
        </a:p>
      </dgm:t>
    </dgm:pt>
    <dgm:pt modelId="{313B7945-8B87-45C6-93C5-93378E536692}" type="parTrans" cxnId="{A972D69C-B841-4580-B033-D2377D91E7FD}">
      <dgm:prSet/>
      <dgm:spPr/>
      <dgm:t>
        <a:bodyPr/>
        <a:lstStyle/>
        <a:p>
          <a:endParaRPr lang="en-US" b="1">
            <a:solidFill>
              <a:srgbClr val="FF0000"/>
            </a:solidFill>
          </a:endParaRPr>
        </a:p>
      </dgm:t>
    </dgm:pt>
    <dgm:pt modelId="{A9BC220A-6016-4281-8B4C-C5EB3B089A8D}" type="sibTrans" cxnId="{A972D69C-B841-4580-B033-D2377D91E7FD}">
      <dgm:prSet/>
      <dgm:spPr/>
      <dgm:t>
        <a:bodyPr/>
        <a:lstStyle/>
        <a:p>
          <a:endParaRPr lang="en-US" b="1">
            <a:solidFill>
              <a:srgbClr val="FF0000"/>
            </a:solidFill>
          </a:endParaRPr>
        </a:p>
      </dgm:t>
    </dgm:pt>
    <dgm:pt modelId="{AB70AB5C-3D92-4A3F-AAD4-D04953A1A6E6}" type="pres">
      <dgm:prSet presAssocID="{EBC04CCC-765B-44E8-8255-8555A7F9E426}" presName="hierChild1" presStyleCnt="0">
        <dgm:presLayoutVars>
          <dgm:chPref val="1"/>
          <dgm:dir/>
          <dgm:animOne val="branch"/>
          <dgm:animLvl val="lvl"/>
          <dgm:resizeHandles/>
        </dgm:presLayoutVars>
      </dgm:prSet>
      <dgm:spPr/>
    </dgm:pt>
    <dgm:pt modelId="{DDFDBCE8-75E7-4EA1-9C8E-C27C74B88B99}" type="pres">
      <dgm:prSet presAssocID="{68A62CDF-E2B2-4F67-9A96-26C9FC6936D7}" presName="hierRoot1" presStyleCnt="0"/>
      <dgm:spPr/>
    </dgm:pt>
    <dgm:pt modelId="{ACDD9C06-BDA3-4C91-A489-C408A77EEFC5}" type="pres">
      <dgm:prSet presAssocID="{68A62CDF-E2B2-4F67-9A96-26C9FC6936D7}" presName="composite" presStyleCnt="0"/>
      <dgm:spPr/>
    </dgm:pt>
    <dgm:pt modelId="{B263C664-CC33-45CB-8662-12923653E938}" type="pres">
      <dgm:prSet presAssocID="{68A62CDF-E2B2-4F67-9A96-26C9FC6936D7}" presName="background" presStyleLbl="node0" presStyleIdx="0" presStyleCnt="1"/>
      <dgm:spPr/>
    </dgm:pt>
    <dgm:pt modelId="{131EA905-B17B-4128-8F46-645BDA8CBCFA}" type="pres">
      <dgm:prSet presAssocID="{68A62CDF-E2B2-4F67-9A96-26C9FC6936D7}" presName="text" presStyleLbl="fgAcc0" presStyleIdx="0" presStyleCnt="1" custScaleX="254158">
        <dgm:presLayoutVars>
          <dgm:chPref val="3"/>
        </dgm:presLayoutVars>
      </dgm:prSet>
      <dgm:spPr/>
    </dgm:pt>
    <dgm:pt modelId="{C6ACB829-0F87-4658-8390-85358E627A95}" type="pres">
      <dgm:prSet presAssocID="{68A62CDF-E2B2-4F67-9A96-26C9FC6936D7}" presName="hierChild2" presStyleCnt="0"/>
      <dgm:spPr/>
    </dgm:pt>
    <dgm:pt modelId="{CBBCEB95-A93F-4FDC-A749-9FC71D7A59B6}" type="pres">
      <dgm:prSet presAssocID="{FBFDEA90-AD81-4445-B225-4305EA59A416}" presName="Name10" presStyleLbl="parChTrans1D2" presStyleIdx="0" presStyleCnt="3"/>
      <dgm:spPr/>
    </dgm:pt>
    <dgm:pt modelId="{B77AE119-5AFE-4666-9C4D-AEB0C39CE599}" type="pres">
      <dgm:prSet presAssocID="{C6D2F633-19AB-4A66-B0A0-120AB325F43C}" presName="hierRoot2" presStyleCnt="0"/>
      <dgm:spPr/>
    </dgm:pt>
    <dgm:pt modelId="{CD9E2A11-2DD7-4E62-86C1-882036B9475A}" type="pres">
      <dgm:prSet presAssocID="{C6D2F633-19AB-4A66-B0A0-120AB325F43C}" presName="composite2" presStyleCnt="0"/>
      <dgm:spPr/>
    </dgm:pt>
    <dgm:pt modelId="{8761F269-4EE5-407A-8F5B-F8AF0EE1CD71}" type="pres">
      <dgm:prSet presAssocID="{C6D2F633-19AB-4A66-B0A0-120AB325F43C}" presName="background2" presStyleLbl="node2" presStyleIdx="0" presStyleCnt="3"/>
      <dgm:spPr/>
    </dgm:pt>
    <dgm:pt modelId="{A4194600-A026-4017-9EBD-80AD186FC218}" type="pres">
      <dgm:prSet presAssocID="{C6D2F633-19AB-4A66-B0A0-120AB325F43C}" presName="text2" presStyleLbl="fgAcc2" presStyleIdx="0" presStyleCnt="3" custScaleY="341858">
        <dgm:presLayoutVars>
          <dgm:chPref val="3"/>
        </dgm:presLayoutVars>
      </dgm:prSet>
      <dgm:spPr/>
    </dgm:pt>
    <dgm:pt modelId="{30EABCED-B492-4F08-BDCC-424ACBD9C21D}" type="pres">
      <dgm:prSet presAssocID="{C6D2F633-19AB-4A66-B0A0-120AB325F43C}" presName="hierChild3" presStyleCnt="0"/>
      <dgm:spPr/>
    </dgm:pt>
    <dgm:pt modelId="{3FF15EE2-9936-490B-B6EE-3219F7227FA5}" type="pres">
      <dgm:prSet presAssocID="{160D2C09-826D-42B6-85A5-EBC630B2A7BC}" presName="Name10" presStyleLbl="parChTrans1D2" presStyleIdx="1" presStyleCnt="3"/>
      <dgm:spPr/>
    </dgm:pt>
    <dgm:pt modelId="{FEBA08AC-D620-45AB-A207-A1A77F2A564C}" type="pres">
      <dgm:prSet presAssocID="{C56D8EC8-6E60-4E7E-8FDF-192EE4045889}" presName="hierRoot2" presStyleCnt="0"/>
      <dgm:spPr/>
    </dgm:pt>
    <dgm:pt modelId="{A915F33D-3ACC-426D-A503-4102F88DA58B}" type="pres">
      <dgm:prSet presAssocID="{C56D8EC8-6E60-4E7E-8FDF-192EE4045889}" presName="composite2" presStyleCnt="0"/>
      <dgm:spPr/>
    </dgm:pt>
    <dgm:pt modelId="{035582B8-818E-46A5-955D-24325C26530C}" type="pres">
      <dgm:prSet presAssocID="{C56D8EC8-6E60-4E7E-8FDF-192EE4045889}" presName="background2" presStyleLbl="node2" presStyleIdx="1" presStyleCnt="3"/>
      <dgm:spPr/>
    </dgm:pt>
    <dgm:pt modelId="{980ED0A6-C504-451A-937A-95714F053013}" type="pres">
      <dgm:prSet presAssocID="{C56D8EC8-6E60-4E7E-8FDF-192EE4045889}" presName="text2" presStyleLbl="fgAcc2" presStyleIdx="1" presStyleCnt="3" custScaleY="341858">
        <dgm:presLayoutVars>
          <dgm:chPref val="3"/>
        </dgm:presLayoutVars>
      </dgm:prSet>
      <dgm:spPr/>
    </dgm:pt>
    <dgm:pt modelId="{1925645B-22A1-45C3-9C16-9340DA3CF5D5}" type="pres">
      <dgm:prSet presAssocID="{C56D8EC8-6E60-4E7E-8FDF-192EE4045889}" presName="hierChild3" presStyleCnt="0"/>
      <dgm:spPr/>
    </dgm:pt>
    <dgm:pt modelId="{0EEE69A2-0D06-434B-95D8-4802EF122CC4}" type="pres">
      <dgm:prSet presAssocID="{313B7945-8B87-45C6-93C5-93378E536692}" presName="Name10" presStyleLbl="parChTrans1D2" presStyleIdx="2" presStyleCnt="3"/>
      <dgm:spPr/>
    </dgm:pt>
    <dgm:pt modelId="{CEF5E43A-B249-4FE1-822A-6EF2330DB381}" type="pres">
      <dgm:prSet presAssocID="{7EFD90CA-6958-44F1-BD8C-61EC2D7FBD5C}" presName="hierRoot2" presStyleCnt="0"/>
      <dgm:spPr/>
    </dgm:pt>
    <dgm:pt modelId="{22B72C09-4582-4189-A15F-602CB8E0CB98}" type="pres">
      <dgm:prSet presAssocID="{7EFD90CA-6958-44F1-BD8C-61EC2D7FBD5C}" presName="composite2" presStyleCnt="0"/>
      <dgm:spPr/>
    </dgm:pt>
    <dgm:pt modelId="{91A8DE83-ED18-44BD-8283-BF676975E478}" type="pres">
      <dgm:prSet presAssocID="{7EFD90CA-6958-44F1-BD8C-61EC2D7FBD5C}" presName="background2" presStyleLbl="node2" presStyleIdx="2" presStyleCnt="3"/>
      <dgm:spPr/>
    </dgm:pt>
    <dgm:pt modelId="{AD1069EB-E0E9-404A-8B4C-0789C9691996}" type="pres">
      <dgm:prSet presAssocID="{7EFD90CA-6958-44F1-BD8C-61EC2D7FBD5C}" presName="text2" presStyleLbl="fgAcc2" presStyleIdx="2" presStyleCnt="3" custScaleY="341858">
        <dgm:presLayoutVars>
          <dgm:chPref val="3"/>
        </dgm:presLayoutVars>
      </dgm:prSet>
      <dgm:spPr/>
    </dgm:pt>
    <dgm:pt modelId="{C2B8F01A-685C-4C56-ACC3-7F14790675D9}" type="pres">
      <dgm:prSet presAssocID="{7EFD90CA-6958-44F1-BD8C-61EC2D7FBD5C}" presName="hierChild3" presStyleCnt="0"/>
      <dgm:spPr/>
    </dgm:pt>
  </dgm:ptLst>
  <dgm:cxnLst>
    <dgm:cxn modelId="{DE252570-4292-42AA-9741-9DAB4C735D77}" type="presOf" srcId="{313B7945-8B87-45C6-93C5-93378E536692}" destId="{0EEE69A2-0D06-434B-95D8-4802EF122CC4}" srcOrd="0" destOrd="0" presId="urn:microsoft.com/office/officeart/2005/8/layout/hierarchy1"/>
    <dgm:cxn modelId="{3DA5A2F1-D3BD-4185-B873-F53356A6EDA7}" type="presOf" srcId="{FBFDEA90-AD81-4445-B225-4305EA59A416}" destId="{CBBCEB95-A93F-4FDC-A749-9FC71D7A59B6}" srcOrd="0" destOrd="0" presId="urn:microsoft.com/office/officeart/2005/8/layout/hierarchy1"/>
    <dgm:cxn modelId="{0855C5D2-10AD-4642-ACCE-CEE0B5A971F5}" type="presOf" srcId="{7EFD90CA-6958-44F1-BD8C-61EC2D7FBD5C}" destId="{AD1069EB-E0E9-404A-8B4C-0789C9691996}" srcOrd="0" destOrd="0" presId="urn:microsoft.com/office/officeart/2005/8/layout/hierarchy1"/>
    <dgm:cxn modelId="{A00E3962-FAC5-4AA0-9754-640C3BD081FA}" type="presOf" srcId="{C56D8EC8-6E60-4E7E-8FDF-192EE4045889}" destId="{980ED0A6-C504-451A-937A-95714F053013}" srcOrd="0" destOrd="0" presId="urn:microsoft.com/office/officeart/2005/8/layout/hierarchy1"/>
    <dgm:cxn modelId="{8EF8BC69-D6E5-45F2-936F-25B468343F8A}" srcId="{EBC04CCC-765B-44E8-8255-8555A7F9E426}" destId="{68A62CDF-E2B2-4F67-9A96-26C9FC6936D7}" srcOrd="0" destOrd="0" parTransId="{F880D6B3-A277-4431-981E-8018B5C85552}" sibTransId="{E73715FD-821F-4CA2-907B-F295FEAF03C9}"/>
    <dgm:cxn modelId="{59803CCF-30F3-4C27-A9DD-5EDBCB21CC2A}" type="presOf" srcId="{160D2C09-826D-42B6-85A5-EBC630B2A7BC}" destId="{3FF15EE2-9936-490B-B6EE-3219F7227FA5}" srcOrd="0" destOrd="0" presId="urn:microsoft.com/office/officeart/2005/8/layout/hierarchy1"/>
    <dgm:cxn modelId="{3462C48C-7036-4E97-ADF7-C56786BADF13}" srcId="{68A62CDF-E2B2-4F67-9A96-26C9FC6936D7}" destId="{C56D8EC8-6E60-4E7E-8FDF-192EE4045889}" srcOrd="1" destOrd="0" parTransId="{160D2C09-826D-42B6-85A5-EBC630B2A7BC}" sibTransId="{F7617D5B-21A1-430D-AC57-F386E945C6BB}"/>
    <dgm:cxn modelId="{822F73FE-6909-4E1D-A2B7-853369494361}" srcId="{68A62CDF-E2B2-4F67-9A96-26C9FC6936D7}" destId="{C6D2F633-19AB-4A66-B0A0-120AB325F43C}" srcOrd="0" destOrd="0" parTransId="{FBFDEA90-AD81-4445-B225-4305EA59A416}" sibTransId="{DBD75A07-F110-48F4-9177-1E167A2A2E74}"/>
    <dgm:cxn modelId="{F4FAADAC-5C93-4ED7-A91A-F265C0C74742}" type="presOf" srcId="{EBC04CCC-765B-44E8-8255-8555A7F9E426}" destId="{AB70AB5C-3D92-4A3F-AAD4-D04953A1A6E6}" srcOrd="0" destOrd="0" presId="urn:microsoft.com/office/officeart/2005/8/layout/hierarchy1"/>
    <dgm:cxn modelId="{F76D2C9F-A9F0-4C02-9F15-12F499F0C936}" type="presOf" srcId="{68A62CDF-E2B2-4F67-9A96-26C9FC6936D7}" destId="{131EA905-B17B-4128-8F46-645BDA8CBCFA}" srcOrd="0" destOrd="0" presId="urn:microsoft.com/office/officeart/2005/8/layout/hierarchy1"/>
    <dgm:cxn modelId="{0C993186-79F0-4E59-8C0F-DDEB3F4596BA}" type="presOf" srcId="{C6D2F633-19AB-4A66-B0A0-120AB325F43C}" destId="{A4194600-A026-4017-9EBD-80AD186FC218}" srcOrd="0" destOrd="0" presId="urn:microsoft.com/office/officeart/2005/8/layout/hierarchy1"/>
    <dgm:cxn modelId="{A972D69C-B841-4580-B033-D2377D91E7FD}" srcId="{68A62CDF-E2B2-4F67-9A96-26C9FC6936D7}" destId="{7EFD90CA-6958-44F1-BD8C-61EC2D7FBD5C}" srcOrd="2" destOrd="0" parTransId="{313B7945-8B87-45C6-93C5-93378E536692}" sibTransId="{A9BC220A-6016-4281-8B4C-C5EB3B089A8D}"/>
    <dgm:cxn modelId="{DE0074BC-B502-4D0C-AD4D-FE9D24372806}" type="presParOf" srcId="{AB70AB5C-3D92-4A3F-AAD4-D04953A1A6E6}" destId="{DDFDBCE8-75E7-4EA1-9C8E-C27C74B88B99}" srcOrd="0" destOrd="0" presId="urn:microsoft.com/office/officeart/2005/8/layout/hierarchy1"/>
    <dgm:cxn modelId="{A355B098-7117-46E2-89B0-8BF05B059DFA}" type="presParOf" srcId="{DDFDBCE8-75E7-4EA1-9C8E-C27C74B88B99}" destId="{ACDD9C06-BDA3-4C91-A489-C408A77EEFC5}" srcOrd="0" destOrd="0" presId="urn:microsoft.com/office/officeart/2005/8/layout/hierarchy1"/>
    <dgm:cxn modelId="{859A6346-4958-4CCC-8E7E-E56B864559DF}" type="presParOf" srcId="{ACDD9C06-BDA3-4C91-A489-C408A77EEFC5}" destId="{B263C664-CC33-45CB-8662-12923653E938}" srcOrd="0" destOrd="0" presId="urn:microsoft.com/office/officeart/2005/8/layout/hierarchy1"/>
    <dgm:cxn modelId="{9114F8E7-691E-4CA2-8ECA-FDD4A6C4FA84}" type="presParOf" srcId="{ACDD9C06-BDA3-4C91-A489-C408A77EEFC5}" destId="{131EA905-B17B-4128-8F46-645BDA8CBCFA}" srcOrd="1" destOrd="0" presId="urn:microsoft.com/office/officeart/2005/8/layout/hierarchy1"/>
    <dgm:cxn modelId="{A4D5E9F7-CB35-4DB9-8187-80CC424BE01F}" type="presParOf" srcId="{DDFDBCE8-75E7-4EA1-9C8E-C27C74B88B99}" destId="{C6ACB829-0F87-4658-8390-85358E627A95}" srcOrd="1" destOrd="0" presId="urn:microsoft.com/office/officeart/2005/8/layout/hierarchy1"/>
    <dgm:cxn modelId="{6D473121-B103-4CA8-8F1C-0F4D168B7473}" type="presParOf" srcId="{C6ACB829-0F87-4658-8390-85358E627A95}" destId="{CBBCEB95-A93F-4FDC-A749-9FC71D7A59B6}" srcOrd="0" destOrd="0" presId="urn:microsoft.com/office/officeart/2005/8/layout/hierarchy1"/>
    <dgm:cxn modelId="{C3F3D98F-16AD-4F56-9BD0-9A882E6C458B}" type="presParOf" srcId="{C6ACB829-0F87-4658-8390-85358E627A95}" destId="{B77AE119-5AFE-4666-9C4D-AEB0C39CE599}" srcOrd="1" destOrd="0" presId="urn:microsoft.com/office/officeart/2005/8/layout/hierarchy1"/>
    <dgm:cxn modelId="{DC567E21-E137-4702-99EC-679D0181D8B7}" type="presParOf" srcId="{B77AE119-5AFE-4666-9C4D-AEB0C39CE599}" destId="{CD9E2A11-2DD7-4E62-86C1-882036B9475A}" srcOrd="0" destOrd="0" presId="urn:microsoft.com/office/officeart/2005/8/layout/hierarchy1"/>
    <dgm:cxn modelId="{7DC45540-03B8-4827-B550-ABB928BD07B6}" type="presParOf" srcId="{CD9E2A11-2DD7-4E62-86C1-882036B9475A}" destId="{8761F269-4EE5-407A-8F5B-F8AF0EE1CD71}" srcOrd="0" destOrd="0" presId="urn:microsoft.com/office/officeart/2005/8/layout/hierarchy1"/>
    <dgm:cxn modelId="{BCA85218-F02A-4CEC-B4C9-473FD7C6C62F}" type="presParOf" srcId="{CD9E2A11-2DD7-4E62-86C1-882036B9475A}" destId="{A4194600-A026-4017-9EBD-80AD186FC218}" srcOrd="1" destOrd="0" presId="urn:microsoft.com/office/officeart/2005/8/layout/hierarchy1"/>
    <dgm:cxn modelId="{DBB3E1F2-67AC-4BDA-9043-63149AA2F8C9}" type="presParOf" srcId="{B77AE119-5AFE-4666-9C4D-AEB0C39CE599}" destId="{30EABCED-B492-4F08-BDCC-424ACBD9C21D}" srcOrd="1" destOrd="0" presId="urn:microsoft.com/office/officeart/2005/8/layout/hierarchy1"/>
    <dgm:cxn modelId="{47BF838E-9A65-485D-90EC-80B6385B682E}" type="presParOf" srcId="{C6ACB829-0F87-4658-8390-85358E627A95}" destId="{3FF15EE2-9936-490B-B6EE-3219F7227FA5}" srcOrd="2" destOrd="0" presId="urn:microsoft.com/office/officeart/2005/8/layout/hierarchy1"/>
    <dgm:cxn modelId="{BBD08078-27F5-4ACD-9BFF-6A7FC009AD2F}" type="presParOf" srcId="{C6ACB829-0F87-4658-8390-85358E627A95}" destId="{FEBA08AC-D620-45AB-A207-A1A77F2A564C}" srcOrd="3" destOrd="0" presId="urn:microsoft.com/office/officeart/2005/8/layout/hierarchy1"/>
    <dgm:cxn modelId="{FB22C5F4-FB06-45DD-8753-13929079AF7B}" type="presParOf" srcId="{FEBA08AC-D620-45AB-A207-A1A77F2A564C}" destId="{A915F33D-3ACC-426D-A503-4102F88DA58B}" srcOrd="0" destOrd="0" presId="urn:microsoft.com/office/officeart/2005/8/layout/hierarchy1"/>
    <dgm:cxn modelId="{EB9BCEBA-7DDC-4E2B-910F-19859F1EE88D}" type="presParOf" srcId="{A915F33D-3ACC-426D-A503-4102F88DA58B}" destId="{035582B8-818E-46A5-955D-24325C26530C}" srcOrd="0" destOrd="0" presId="urn:microsoft.com/office/officeart/2005/8/layout/hierarchy1"/>
    <dgm:cxn modelId="{6106109E-E1D9-4D08-98B2-AE5B1922BE5F}" type="presParOf" srcId="{A915F33D-3ACC-426D-A503-4102F88DA58B}" destId="{980ED0A6-C504-451A-937A-95714F053013}" srcOrd="1" destOrd="0" presId="urn:microsoft.com/office/officeart/2005/8/layout/hierarchy1"/>
    <dgm:cxn modelId="{0C4CC882-FF08-480A-8048-31E82595E41D}" type="presParOf" srcId="{FEBA08AC-D620-45AB-A207-A1A77F2A564C}" destId="{1925645B-22A1-45C3-9C16-9340DA3CF5D5}" srcOrd="1" destOrd="0" presId="urn:microsoft.com/office/officeart/2005/8/layout/hierarchy1"/>
    <dgm:cxn modelId="{29BF433E-6863-4411-9CBB-4F4802D9660E}" type="presParOf" srcId="{C6ACB829-0F87-4658-8390-85358E627A95}" destId="{0EEE69A2-0D06-434B-95D8-4802EF122CC4}" srcOrd="4" destOrd="0" presId="urn:microsoft.com/office/officeart/2005/8/layout/hierarchy1"/>
    <dgm:cxn modelId="{3CA89FCD-E933-46C1-A200-B6347E4F9267}" type="presParOf" srcId="{C6ACB829-0F87-4658-8390-85358E627A95}" destId="{CEF5E43A-B249-4FE1-822A-6EF2330DB381}" srcOrd="5" destOrd="0" presId="urn:microsoft.com/office/officeart/2005/8/layout/hierarchy1"/>
    <dgm:cxn modelId="{4C83CCDB-7649-4552-80F9-E5F455A86AF2}" type="presParOf" srcId="{CEF5E43A-B249-4FE1-822A-6EF2330DB381}" destId="{22B72C09-4582-4189-A15F-602CB8E0CB98}" srcOrd="0" destOrd="0" presId="urn:microsoft.com/office/officeart/2005/8/layout/hierarchy1"/>
    <dgm:cxn modelId="{6BD05303-E338-4D81-9994-A9135C0BB428}" type="presParOf" srcId="{22B72C09-4582-4189-A15F-602CB8E0CB98}" destId="{91A8DE83-ED18-44BD-8283-BF676975E478}" srcOrd="0" destOrd="0" presId="urn:microsoft.com/office/officeart/2005/8/layout/hierarchy1"/>
    <dgm:cxn modelId="{5C9511A4-3EB0-46F1-9927-35F41AD4F4D3}" type="presParOf" srcId="{22B72C09-4582-4189-A15F-602CB8E0CB98}" destId="{AD1069EB-E0E9-404A-8B4C-0789C9691996}" srcOrd="1" destOrd="0" presId="urn:microsoft.com/office/officeart/2005/8/layout/hierarchy1"/>
    <dgm:cxn modelId="{AD941F46-7345-426D-82CB-C08FA069735C}" type="presParOf" srcId="{CEF5E43A-B249-4FE1-822A-6EF2330DB381}" destId="{C2B8F01A-685C-4C56-ACC3-7F14790675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C04CCC-765B-44E8-8255-8555A7F9E4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A62CDF-E2B2-4F67-9A96-26C9FC6936D7}">
      <dgm:prSet phldrT="[Text]" custT="1"/>
      <dgm:spPr/>
      <dgm:t>
        <a:bodyPr/>
        <a:lstStyle/>
        <a:p>
          <a:r>
            <a:rPr lang="en-US" sz="2000" b="1">
              <a:solidFill>
                <a:srgbClr val="FF0000"/>
              </a:solidFill>
              <a:latin typeface="Times New Roman" pitchFamily="18" charset="0"/>
              <a:cs typeface="Times New Roman" pitchFamily="18" charset="0"/>
            </a:rPr>
            <a:t>Do vợ, chồng tạo ra</a:t>
          </a:r>
        </a:p>
      </dgm:t>
    </dgm:pt>
    <dgm:pt modelId="{F880D6B3-A277-4431-981E-8018B5C85552}" type="par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E73715FD-821F-4CA2-907B-F295FEAF03C9}" type="sibTrans" cxnId="{8EF8BC69-D6E5-45F2-936F-25B468343F8A}">
      <dgm:prSet/>
      <dgm:spPr/>
      <dgm:t>
        <a:bodyPr/>
        <a:lstStyle/>
        <a:p>
          <a:endParaRPr lang="en-US" sz="2000" b="1">
            <a:solidFill>
              <a:srgbClr val="FF0000"/>
            </a:solidFill>
            <a:latin typeface="Times New Roman" pitchFamily="18" charset="0"/>
            <a:cs typeface="Times New Roman" pitchFamily="18" charset="0"/>
          </a:endParaRPr>
        </a:p>
      </dgm:t>
    </dgm:pt>
    <dgm:pt modelId="{C6D2F633-19AB-4A66-B0A0-120AB325F43C}">
      <dgm:prSet phldrT="[Text]" custT="1"/>
      <dgm:spPr/>
      <dgm:t>
        <a:bodyPr/>
        <a:lstStyle/>
        <a:p>
          <a:r>
            <a:rPr lang="en-US" sz="2000" b="1">
              <a:solidFill>
                <a:schemeClr val="accent1">
                  <a:lumMod val="50000"/>
                </a:schemeClr>
              </a:solidFill>
              <a:latin typeface="Times New Roman" pitchFamily="18" charset="0"/>
              <a:cs typeface="Times New Roman" pitchFamily="18" charset="0"/>
            </a:rPr>
            <a:t>Dùng tiền riêng để mua tài sản</a:t>
          </a:r>
        </a:p>
      </dgm:t>
    </dgm:pt>
    <dgm:pt modelId="{FBFDEA90-AD81-4445-B225-4305EA59A416}" type="par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DBD75A07-F110-48F4-9177-1E167A2A2E74}" type="sibTrans" cxnId="{822F73FE-6909-4E1D-A2B7-853369494361}">
      <dgm:prSet/>
      <dgm:spPr/>
      <dgm:t>
        <a:bodyPr/>
        <a:lstStyle/>
        <a:p>
          <a:endParaRPr lang="en-US" sz="2000" b="1">
            <a:solidFill>
              <a:srgbClr val="FF0000"/>
            </a:solidFill>
            <a:latin typeface="Times New Roman" pitchFamily="18" charset="0"/>
            <a:cs typeface="Times New Roman" pitchFamily="18" charset="0"/>
          </a:endParaRPr>
        </a:p>
      </dgm:t>
    </dgm:pt>
    <dgm:pt modelId="{C56D8EC8-6E60-4E7E-8FDF-192EE4045889}">
      <dgm:prSet phldrT="[Text]" custT="1"/>
      <dgm:spPr/>
      <dgm:t>
        <a:bodyPr/>
        <a:lstStyle/>
        <a:p>
          <a:r>
            <a:rPr lang="en-US" sz="2000" b="1">
              <a:solidFill>
                <a:schemeClr val="accent1">
                  <a:lumMod val="50000"/>
                </a:schemeClr>
              </a:solidFill>
              <a:latin typeface="Times New Roman" pitchFamily="18" charset="0"/>
              <a:cs typeface="Times New Roman" pitchFamily="18" charset="0"/>
            </a:rPr>
            <a:t>Quyền sử dụng đất tạo ra trong thời kỳ hôn nhân</a:t>
          </a:r>
        </a:p>
      </dgm:t>
    </dgm:pt>
    <dgm:pt modelId="{160D2C09-826D-42B6-85A5-EBC630B2A7BC}" type="par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F7617D5B-21A1-430D-AC57-F386E945C6BB}" type="sibTrans" cxnId="{3462C48C-7036-4E97-ADF7-C56786BADF13}">
      <dgm:prSet/>
      <dgm:spPr/>
      <dgm:t>
        <a:bodyPr/>
        <a:lstStyle/>
        <a:p>
          <a:endParaRPr lang="en-US" sz="2000" b="1">
            <a:solidFill>
              <a:srgbClr val="FF0000"/>
            </a:solidFill>
            <a:latin typeface="Times New Roman" pitchFamily="18" charset="0"/>
            <a:cs typeface="Times New Roman" pitchFamily="18" charset="0"/>
          </a:endParaRPr>
        </a:p>
      </dgm:t>
    </dgm:pt>
    <dgm:pt modelId="{AB70AB5C-3D92-4A3F-AAD4-D04953A1A6E6}" type="pres">
      <dgm:prSet presAssocID="{EBC04CCC-765B-44E8-8255-8555A7F9E426}" presName="hierChild1" presStyleCnt="0">
        <dgm:presLayoutVars>
          <dgm:chPref val="1"/>
          <dgm:dir/>
          <dgm:animOne val="branch"/>
          <dgm:animLvl val="lvl"/>
          <dgm:resizeHandles/>
        </dgm:presLayoutVars>
      </dgm:prSet>
      <dgm:spPr/>
    </dgm:pt>
    <dgm:pt modelId="{DDFDBCE8-75E7-4EA1-9C8E-C27C74B88B99}" type="pres">
      <dgm:prSet presAssocID="{68A62CDF-E2B2-4F67-9A96-26C9FC6936D7}" presName="hierRoot1" presStyleCnt="0"/>
      <dgm:spPr/>
    </dgm:pt>
    <dgm:pt modelId="{ACDD9C06-BDA3-4C91-A489-C408A77EEFC5}" type="pres">
      <dgm:prSet presAssocID="{68A62CDF-E2B2-4F67-9A96-26C9FC6936D7}" presName="composite" presStyleCnt="0"/>
      <dgm:spPr/>
    </dgm:pt>
    <dgm:pt modelId="{B263C664-CC33-45CB-8662-12923653E938}" type="pres">
      <dgm:prSet presAssocID="{68A62CDF-E2B2-4F67-9A96-26C9FC6936D7}" presName="background" presStyleLbl="node0" presStyleIdx="0" presStyleCnt="1"/>
      <dgm:spPr/>
    </dgm:pt>
    <dgm:pt modelId="{131EA905-B17B-4128-8F46-645BDA8CBCFA}" type="pres">
      <dgm:prSet presAssocID="{68A62CDF-E2B2-4F67-9A96-26C9FC6936D7}" presName="text" presStyleLbl="fgAcc0" presStyleIdx="0" presStyleCnt="1" custScaleX="254158">
        <dgm:presLayoutVars>
          <dgm:chPref val="3"/>
        </dgm:presLayoutVars>
      </dgm:prSet>
      <dgm:spPr/>
    </dgm:pt>
    <dgm:pt modelId="{C6ACB829-0F87-4658-8390-85358E627A95}" type="pres">
      <dgm:prSet presAssocID="{68A62CDF-E2B2-4F67-9A96-26C9FC6936D7}" presName="hierChild2" presStyleCnt="0"/>
      <dgm:spPr/>
    </dgm:pt>
    <dgm:pt modelId="{CBBCEB95-A93F-4FDC-A749-9FC71D7A59B6}" type="pres">
      <dgm:prSet presAssocID="{FBFDEA90-AD81-4445-B225-4305EA59A416}" presName="Name10" presStyleLbl="parChTrans1D2" presStyleIdx="0" presStyleCnt="2"/>
      <dgm:spPr/>
    </dgm:pt>
    <dgm:pt modelId="{B77AE119-5AFE-4666-9C4D-AEB0C39CE599}" type="pres">
      <dgm:prSet presAssocID="{C6D2F633-19AB-4A66-B0A0-120AB325F43C}" presName="hierRoot2" presStyleCnt="0"/>
      <dgm:spPr/>
    </dgm:pt>
    <dgm:pt modelId="{CD9E2A11-2DD7-4E62-86C1-882036B9475A}" type="pres">
      <dgm:prSet presAssocID="{C6D2F633-19AB-4A66-B0A0-120AB325F43C}" presName="composite2" presStyleCnt="0"/>
      <dgm:spPr/>
    </dgm:pt>
    <dgm:pt modelId="{8761F269-4EE5-407A-8F5B-F8AF0EE1CD71}" type="pres">
      <dgm:prSet presAssocID="{C6D2F633-19AB-4A66-B0A0-120AB325F43C}" presName="background2" presStyleLbl="node2" presStyleIdx="0" presStyleCnt="2"/>
      <dgm:spPr/>
    </dgm:pt>
    <dgm:pt modelId="{A4194600-A026-4017-9EBD-80AD186FC218}" type="pres">
      <dgm:prSet presAssocID="{C6D2F633-19AB-4A66-B0A0-120AB325F43C}" presName="text2" presStyleLbl="fgAcc2" presStyleIdx="0" presStyleCnt="2" custScaleY="341858">
        <dgm:presLayoutVars>
          <dgm:chPref val="3"/>
        </dgm:presLayoutVars>
      </dgm:prSet>
      <dgm:spPr/>
    </dgm:pt>
    <dgm:pt modelId="{30EABCED-B492-4F08-BDCC-424ACBD9C21D}" type="pres">
      <dgm:prSet presAssocID="{C6D2F633-19AB-4A66-B0A0-120AB325F43C}" presName="hierChild3" presStyleCnt="0"/>
      <dgm:spPr/>
    </dgm:pt>
    <dgm:pt modelId="{3FF15EE2-9936-490B-B6EE-3219F7227FA5}" type="pres">
      <dgm:prSet presAssocID="{160D2C09-826D-42B6-85A5-EBC630B2A7BC}" presName="Name10" presStyleLbl="parChTrans1D2" presStyleIdx="1" presStyleCnt="2"/>
      <dgm:spPr/>
    </dgm:pt>
    <dgm:pt modelId="{FEBA08AC-D620-45AB-A207-A1A77F2A564C}" type="pres">
      <dgm:prSet presAssocID="{C56D8EC8-6E60-4E7E-8FDF-192EE4045889}" presName="hierRoot2" presStyleCnt="0"/>
      <dgm:spPr/>
    </dgm:pt>
    <dgm:pt modelId="{A915F33D-3ACC-426D-A503-4102F88DA58B}" type="pres">
      <dgm:prSet presAssocID="{C56D8EC8-6E60-4E7E-8FDF-192EE4045889}" presName="composite2" presStyleCnt="0"/>
      <dgm:spPr/>
    </dgm:pt>
    <dgm:pt modelId="{035582B8-818E-46A5-955D-24325C26530C}" type="pres">
      <dgm:prSet presAssocID="{C56D8EC8-6E60-4E7E-8FDF-192EE4045889}" presName="background2" presStyleLbl="node2" presStyleIdx="1" presStyleCnt="2"/>
      <dgm:spPr/>
    </dgm:pt>
    <dgm:pt modelId="{980ED0A6-C504-451A-937A-95714F053013}" type="pres">
      <dgm:prSet presAssocID="{C56D8EC8-6E60-4E7E-8FDF-192EE4045889}" presName="text2" presStyleLbl="fgAcc2" presStyleIdx="1" presStyleCnt="2" custScaleY="341858">
        <dgm:presLayoutVars>
          <dgm:chPref val="3"/>
        </dgm:presLayoutVars>
      </dgm:prSet>
      <dgm:spPr/>
    </dgm:pt>
    <dgm:pt modelId="{1925645B-22A1-45C3-9C16-9340DA3CF5D5}" type="pres">
      <dgm:prSet presAssocID="{C56D8EC8-6E60-4E7E-8FDF-192EE4045889}" presName="hierChild3" presStyleCnt="0"/>
      <dgm:spPr/>
    </dgm:pt>
  </dgm:ptLst>
  <dgm:cxnLst>
    <dgm:cxn modelId="{55475F49-BE5B-44D6-93ED-CA75EB003C41}" type="presOf" srcId="{160D2C09-826D-42B6-85A5-EBC630B2A7BC}" destId="{3FF15EE2-9936-490B-B6EE-3219F7227FA5}" srcOrd="0" destOrd="0" presId="urn:microsoft.com/office/officeart/2005/8/layout/hierarchy1"/>
    <dgm:cxn modelId="{896FC745-9DDD-4499-A2DF-9AD7668CD6C2}" type="presOf" srcId="{FBFDEA90-AD81-4445-B225-4305EA59A416}" destId="{CBBCEB95-A93F-4FDC-A749-9FC71D7A59B6}" srcOrd="0" destOrd="0" presId="urn:microsoft.com/office/officeart/2005/8/layout/hierarchy1"/>
    <dgm:cxn modelId="{D3E98C62-5A46-40E5-A93E-BE1D9FD69B7F}" type="presOf" srcId="{68A62CDF-E2B2-4F67-9A96-26C9FC6936D7}" destId="{131EA905-B17B-4128-8F46-645BDA8CBCFA}" srcOrd="0" destOrd="0" presId="urn:microsoft.com/office/officeart/2005/8/layout/hierarchy1"/>
    <dgm:cxn modelId="{8EF8BC69-D6E5-45F2-936F-25B468343F8A}" srcId="{EBC04CCC-765B-44E8-8255-8555A7F9E426}" destId="{68A62CDF-E2B2-4F67-9A96-26C9FC6936D7}" srcOrd="0" destOrd="0" parTransId="{F880D6B3-A277-4431-981E-8018B5C85552}" sibTransId="{E73715FD-821F-4CA2-907B-F295FEAF03C9}"/>
    <dgm:cxn modelId="{DE3D3B27-C385-423B-B47B-88F1CFB14D45}" type="presOf" srcId="{C56D8EC8-6E60-4E7E-8FDF-192EE4045889}" destId="{980ED0A6-C504-451A-937A-95714F053013}" srcOrd="0" destOrd="0" presId="urn:microsoft.com/office/officeart/2005/8/layout/hierarchy1"/>
    <dgm:cxn modelId="{3462C48C-7036-4E97-ADF7-C56786BADF13}" srcId="{68A62CDF-E2B2-4F67-9A96-26C9FC6936D7}" destId="{C56D8EC8-6E60-4E7E-8FDF-192EE4045889}" srcOrd="1" destOrd="0" parTransId="{160D2C09-826D-42B6-85A5-EBC630B2A7BC}" sibTransId="{F7617D5B-21A1-430D-AC57-F386E945C6BB}"/>
    <dgm:cxn modelId="{822F73FE-6909-4E1D-A2B7-853369494361}" srcId="{68A62CDF-E2B2-4F67-9A96-26C9FC6936D7}" destId="{C6D2F633-19AB-4A66-B0A0-120AB325F43C}" srcOrd="0" destOrd="0" parTransId="{FBFDEA90-AD81-4445-B225-4305EA59A416}" sibTransId="{DBD75A07-F110-48F4-9177-1E167A2A2E74}"/>
    <dgm:cxn modelId="{9270F451-E3B4-4757-86F8-7EBED83A6352}" type="presOf" srcId="{C6D2F633-19AB-4A66-B0A0-120AB325F43C}" destId="{A4194600-A026-4017-9EBD-80AD186FC218}" srcOrd="0" destOrd="0" presId="urn:microsoft.com/office/officeart/2005/8/layout/hierarchy1"/>
    <dgm:cxn modelId="{922592E9-A46E-476F-B104-CEA23AA13638}" type="presOf" srcId="{EBC04CCC-765B-44E8-8255-8555A7F9E426}" destId="{AB70AB5C-3D92-4A3F-AAD4-D04953A1A6E6}" srcOrd="0" destOrd="0" presId="urn:microsoft.com/office/officeart/2005/8/layout/hierarchy1"/>
    <dgm:cxn modelId="{89177276-A9BB-435B-93F1-0D7C92E9D1D6}" type="presParOf" srcId="{AB70AB5C-3D92-4A3F-AAD4-D04953A1A6E6}" destId="{DDFDBCE8-75E7-4EA1-9C8E-C27C74B88B99}" srcOrd="0" destOrd="0" presId="urn:microsoft.com/office/officeart/2005/8/layout/hierarchy1"/>
    <dgm:cxn modelId="{2B49BD96-BCA7-492F-9CBC-21D69EA7B1DF}" type="presParOf" srcId="{DDFDBCE8-75E7-4EA1-9C8E-C27C74B88B99}" destId="{ACDD9C06-BDA3-4C91-A489-C408A77EEFC5}" srcOrd="0" destOrd="0" presId="urn:microsoft.com/office/officeart/2005/8/layout/hierarchy1"/>
    <dgm:cxn modelId="{D18A37C1-5FDF-4CF0-B46B-FDDE14B11A9C}" type="presParOf" srcId="{ACDD9C06-BDA3-4C91-A489-C408A77EEFC5}" destId="{B263C664-CC33-45CB-8662-12923653E938}" srcOrd="0" destOrd="0" presId="urn:microsoft.com/office/officeart/2005/8/layout/hierarchy1"/>
    <dgm:cxn modelId="{111DC9F8-1D59-4582-96FA-CCF87829E46D}" type="presParOf" srcId="{ACDD9C06-BDA3-4C91-A489-C408A77EEFC5}" destId="{131EA905-B17B-4128-8F46-645BDA8CBCFA}" srcOrd="1" destOrd="0" presId="urn:microsoft.com/office/officeart/2005/8/layout/hierarchy1"/>
    <dgm:cxn modelId="{601DDE44-0CB9-442D-B2D3-0E39A62926EA}" type="presParOf" srcId="{DDFDBCE8-75E7-4EA1-9C8E-C27C74B88B99}" destId="{C6ACB829-0F87-4658-8390-85358E627A95}" srcOrd="1" destOrd="0" presId="urn:microsoft.com/office/officeart/2005/8/layout/hierarchy1"/>
    <dgm:cxn modelId="{515EB9BC-4464-4C6B-925C-3E46A93DB0A8}" type="presParOf" srcId="{C6ACB829-0F87-4658-8390-85358E627A95}" destId="{CBBCEB95-A93F-4FDC-A749-9FC71D7A59B6}" srcOrd="0" destOrd="0" presId="urn:microsoft.com/office/officeart/2005/8/layout/hierarchy1"/>
    <dgm:cxn modelId="{413A19A3-2A41-4FB9-9DA0-9488F94C7E4D}" type="presParOf" srcId="{C6ACB829-0F87-4658-8390-85358E627A95}" destId="{B77AE119-5AFE-4666-9C4D-AEB0C39CE599}" srcOrd="1" destOrd="0" presId="urn:microsoft.com/office/officeart/2005/8/layout/hierarchy1"/>
    <dgm:cxn modelId="{50ADF3E5-0136-4380-8D4F-84ABAABEC23A}" type="presParOf" srcId="{B77AE119-5AFE-4666-9C4D-AEB0C39CE599}" destId="{CD9E2A11-2DD7-4E62-86C1-882036B9475A}" srcOrd="0" destOrd="0" presId="urn:microsoft.com/office/officeart/2005/8/layout/hierarchy1"/>
    <dgm:cxn modelId="{EE54305C-A257-4C66-A5EA-AFD425202FA2}" type="presParOf" srcId="{CD9E2A11-2DD7-4E62-86C1-882036B9475A}" destId="{8761F269-4EE5-407A-8F5B-F8AF0EE1CD71}" srcOrd="0" destOrd="0" presId="urn:microsoft.com/office/officeart/2005/8/layout/hierarchy1"/>
    <dgm:cxn modelId="{9DEDD8B3-0583-4EA2-B30A-FB1C3338C6B8}" type="presParOf" srcId="{CD9E2A11-2DD7-4E62-86C1-882036B9475A}" destId="{A4194600-A026-4017-9EBD-80AD186FC218}" srcOrd="1" destOrd="0" presId="urn:microsoft.com/office/officeart/2005/8/layout/hierarchy1"/>
    <dgm:cxn modelId="{1B4FD93D-B9B5-429D-9223-0291AFE08D13}" type="presParOf" srcId="{B77AE119-5AFE-4666-9C4D-AEB0C39CE599}" destId="{30EABCED-B492-4F08-BDCC-424ACBD9C21D}" srcOrd="1" destOrd="0" presId="urn:microsoft.com/office/officeart/2005/8/layout/hierarchy1"/>
    <dgm:cxn modelId="{8A3B39EF-BC8D-479C-9716-EB109493C706}" type="presParOf" srcId="{C6ACB829-0F87-4658-8390-85358E627A95}" destId="{3FF15EE2-9936-490B-B6EE-3219F7227FA5}" srcOrd="2" destOrd="0" presId="urn:microsoft.com/office/officeart/2005/8/layout/hierarchy1"/>
    <dgm:cxn modelId="{64BF60D7-FA40-46EE-8EBB-84554FA445FB}" type="presParOf" srcId="{C6ACB829-0F87-4658-8390-85358E627A95}" destId="{FEBA08AC-D620-45AB-A207-A1A77F2A564C}" srcOrd="3" destOrd="0" presId="urn:microsoft.com/office/officeart/2005/8/layout/hierarchy1"/>
    <dgm:cxn modelId="{F2F9594A-FFBD-40FA-B8B2-63D6B1EBB49C}" type="presParOf" srcId="{FEBA08AC-D620-45AB-A207-A1A77F2A564C}" destId="{A915F33D-3ACC-426D-A503-4102F88DA58B}" srcOrd="0" destOrd="0" presId="urn:microsoft.com/office/officeart/2005/8/layout/hierarchy1"/>
    <dgm:cxn modelId="{C965600F-5AE8-4086-A225-DE833602F78A}" type="presParOf" srcId="{A915F33D-3ACC-426D-A503-4102F88DA58B}" destId="{035582B8-818E-46A5-955D-24325C26530C}" srcOrd="0" destOrd="0" presId="urn:microsoft.com/office/officeart/2005/8/layout/hierarchy1"/>
    <dgm:cxn modelId="{FE686DFD-B5F4-4BE2-93DC-C9348DF6768F}" type="presParOf" srcId="{A915F33D-3ACC-426D-A503-4102F88DA58B}" destId="{980ED0A6-C504-451A-937A-95714F053013}" srcOrd="1" destOrd="0" presId="urn:microsoft.com/office/officeart/2005/8/layout/hierarchy1"/>
    <dgm:cxn modelId="{1C7D16A8-C68B-4D40-AA59-8D1086258B98}" type="presParOf" srcId="{FEBA08AC-D620-45AB-A207-A1A77F2A564C}" destId="{1925645B-22A1-45C3-9C16-9340DA3CF5D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D2F23-B441-4403-9347-313ADC561E77}">
      <dsp:nvSpPr>
        <dsp:cNvPr id="0" name=""/>
        <dsp:cNvSpPr/>
      </dsp:nvSpPr>
      <dsp:spPr>
        <a:xfrm rot="5400000">
          <a:off x="3629086" y="-1516722"/>
          <a:ext cx="1044575" cy="434035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Quan hệ giữa vợ và chồng sau khi kết hôn</a:t>
          </a:r>
        </a:p>
      </dsp:txBody>
      <dsp:txXfrm rot="-5400000">
        <a:off x="1981198" y="182158"/>
        <a:ext cx="4289360" cy="942591"/>
      </dsp:txXfrm>
    </dsp:sp>
    <dsp:sp modelId="{29AB24B9-2036-4332-9F6C-8BD34CC48ABD}">
      <dsp:nvSpPr>
        <dsp:cNvPr id="0" name=""/>
        <dsp:cNvSpPr/>
      </dsp:nvSpPr>
      <dsp:spPr>
        <a:xfrm>
          <a:off x="460249" y="594"/>
          <a:ext cx="1520948" cy="1305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Hôn nhân</a:t>
          </a:r>
        </a:p>
      </dsp:txBody>
      <dsp:txXfrm>
        <a:off x="523989" y="64334"/>
        <a:ext cx="1393468" cy="1178238"/>
      </dsp:txXfrm>
    </dsp:sp>
    <dsp:sp modelId="{93352C17-5EE1-41A1-82E3-729540466B44}">
      <dsp:nvSpPr>
        <dsp:cNvPr id="0" name=""/>
        <dsp:cNvSpPr/>
      </dsp:nvSpPr>
      <dsp:spPr>
        <a:xfrm rot="5400000">
          <a:off x="3487368" y="-136056"/>
          <a:ext cx="1320802" cy="4336113"/>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977900">
            <a:lnSpc>
              <a:spcPct val="90000"/>
            </a:lnSpc>
            <a:spcBef>
              <a:spcPct val="0"/>
            </a:spcBef>
            <a:spcAft>
              <a:spcPct val="15000"/>
            </a:spcAft>
            <a:buChar char="•"/>
          </a:pPr>
          <a:r>
            <a:rPr lang="en-US" sz="2200" kern="1200">
              <a:latin typeface="Times New Roman" pitchFamily="18" charset="0"/>
              <a:cs typeface="Times New Roman" pitchFamily="18" charset="0"/>
            </a:rPr>
            <a:t>Tập hợp những người gắn bó với nhau do hôn nhân, quan hệ huyết thống hoặc quan hệ nuôi dưỡng</a:t>
          </a:r>
        </a:p>
      </dsp:txBody>
      <dsp:txXfrm rot="-5400000">
        <a:off x="1979713" y="1436075"/>
        <a:ext cx="4271637" cy="1191850"/>
      </dsp:txXfrm>
    </dsp:sp>
    <dsp:sp modelId="{74CDB285-9268-4050-A93C-5B3C5E5793E4}">
      <dsp:nvSpPr>
        <dsp:cNvPr id="0" name=""/>
        <dsp:cNvSpPr/>
      </dsp:nvSpPr>
      <dsp:spPr>
        <a:xfrm>
          <a:off x="460249" y="1379140"/>
          <a:ext cx="1519463" cy="1305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Gia đình</a:t>
          </a:r>
        </a:p>
      </dsp:txBody>
      <dsp:txXfrm>
        <a:off x="523989" y="1442880"/>
        <a:ext cx="1391983" cy="1178238"/>
      </dsp:txXfrm>
    </dsp:sp>
    <dsp:sp modelId="{093CED1D-C8D9-4AC6-BCDF-D8862E6395D1}">
      <dsp:nvSpPr>
        <dsp:cNvPr id="0" name=""/>
        <dsp:cNvSpPr/>
      </dsp:nvSpPr>
      <dsp:spPr>
        <a:xfrm rot="5400000">
          <a:off x="3574894" y="1240370"/>
          <a:ext cx="1152960" cy="434035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kern="1200">
              <a:latin typeface="Times New Roman" pitchFamily="18" charset="0"/>
              <a:cs typeface="Times New Roman" pitchFamily="18" charset="0"/>
            </a:rPr>
            <a:t>Việc nam và nữ xác lập quan hệ vợ chồng với nhau theo quy định về điều kiện kết hôn và đăng ký kết hôn.</a:t>
          </a:r>
        </a:p>
      </dsp:txBody>
      <dsp:txXfrm rot="-5400000">
        <a:off x="1981199" y="2890349"/>
        <a:ext cx="4284069" cy="1040394"/>
      </dsp:txXfrm>
    </dsp:sp>
    <dsp:sp modelId="{19AFA17E-04B6-4225-970C-68F251E3E0B5}">
      <dsp:nvSpPr>
        <dsp:cNvPr id="0" name=""/>
        <dsp:cNvSpPr/>
      </dsp:nvSpPr>
      <dsp:spPr>
        <a:xfrm>
          <a:off x="460249" y="2757687"/>
          <a:ext cx="1520948" cy="1305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Kết hôn</a:t>
          </a:r>
        </a:p>
      </dsp:txBody>
      <dsp:txXfrm>
        <a:off x="523989" y="2821427"/>
        <a:ext cx="1393468" cy="11782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15EE2-9936-490B-B6EE-3219F7227FA5}">
      <dsp:nvSpPr>
        <dsp:cNvPr id="0" name=""/>
        <dsp:cNvSpPr/>
      </dsp:nvSpPr>
      <dsp:spPr>
        <a:xfrm>
          <a:off x="3915919" y="967565"/>
          <a:ext cx="930389" cy="442780"/>
        </a:xfrm>
        <a:custGeom>
          <a:avLst/>
          <a:gdLst/>
          <a:ahLst/>
          <a:cxnLst/>
          <a:rect l="0" t="0" r="0" b="0"/>
          <a:pathLst>
            <a:path>
              <a:moveTo>
                <a:pt x="0" y="0"/>
              </a:moveTo>
              <a:lnTo>
                <a:pt x="0" y="301742"/>
              </a:lnTo>
              <a:lnTo>
                <a:pt x="930389" y="301742"/>
              </a:lnTo>
              <a:lnTo>
                <a:pt x="930389"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CEB95-A93F-4FDC-A749-9FC71D7A59B6}">
      <dsp:nvSpPr>
        <dsp:cNvPr id="0" name=""/>
        <dsp:cNvSpPr/>
      </dsp:nvSpPr>
      <dsp:spPr>
        <a:xfrm>
          <a:off x="2985529" y="967565"/>
          <a:ext cx="930389" cy="442780"/>
        </a:xfrm>
        <a:custGeom>
          <a:avLst/>
          <a:gdLst/>
          <a:ahLst/>
          <a:cxnLst/>
          <a:rect l="0" t="0" r="0" b="0"/>
          <a:pathLst>
            <a:path>
              <a:moveTo>
                <a:pt x="930389" y="0"/>
              </a:moveTo>
              <a:lnTo>
                <a:pt x="930389" y="301742"/>
              </a:lnTo>
              <a:lnTo>
                <a:pt x="0" y="301742"/>
              </a:lnTo>
              <a:lnTo>
                <a:pt x="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3C664-CC33-45CB-8662-12923653E938}">
      <dsp:nvSpPr>
        <dsp:cNvPr id="0" name=""/>
        <dsp:cNvSpPr/>
      </dsp:nvSpPr>
      <dsp:spPr>
        <a:xfrm>
          <a:off x="1981197" y="805"/>
          <a:ext cx="3869443" cy="96675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EA905-B17B-4128-8F46-645BDA8CBCFA}">
      <dsp:nvSpPr>
        <dsp:cNvPr id="0" name=""/>
        <dsp:cNvSpPr/>
      </dsp:nvSpPr>
      <dsp:spPr>
        <a:xfrm>
          <a:off x="2150359" y="161509"/>
          <a:ext cx="3869443" cy="96675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rgbClr val="FF0000"/>
              </a:solidFill>
              <a:latin typeface="Times New Roman" pitchFamily="18" charset="0"/>
              <a:cs typeface="Times New Roman" pitchFamily="18" charset="0"/>
            </a:rPr>
            <a:t>Do vợ, chồng thỏa thuận</a:t>
          </a:r>
        </a:p>
      </dsp:txBody>
      <dsp:txXfrm>
        <a:off x="2178674" y="189824"/>
        <a:ext cx="3812813" cy="910129"/>
      </dsp:txXfrm>
    </dsp:sp>
    <dsp:sp modelId="{8761F269-4EE5-407A-8F5B-F8AF0EE1CD71}">
      <dsp:nvSpPr>
        <dsp:cNvPr id="0" name=""/>
        <dsp:cNvSpPr/>
      </dsp:nvSpPr>
      <dsp:spPr>
        <a:xfrm>
          <a:off x="222430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94600-A026-4017-9EBD-80AD186FC218}">
      <dsp:nvSpPr>
        <dsp:cNvPr id="0" name=""/>
        <dsp:cNvSpPr/>
      </dsp:nvSpPr>
      <dsp:spPr>
        <a:xfrm>
          <a:off x="2393463"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Thỏa thuận coi một tài sản nào đó là tài sản chung</a:t>
          </a:r>
        </a:p>
      </dsp:txBody>
      <dsp:txXfrm>
        <a:off x="2438054" y="1615640"/>
        <a:ext cx="1433273" cy="3215762"/>
      </dsp:txXfrm>
    </dsp:sp>
    <dsp:sp modelId="{035582B8-818E-46A5-955D-24325C26530C}">
      <dsp:nvSpPr>
        <dsp:cNvPr id="0" name=""/>
        <dsp:cNvSpPr/>
      </dsp:nvSpPr>
      <dsp:spPr>
        <a:xfrm>
          <a:off x="4085080"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ED0A6-C504-451A-937A-95714F053013}">
      <dsp:nvSpPr>
        <dsp:cNvPr id="0" name=""/>
        <dsp:cNvSpPr/>
      </dsp:nvSpPr>
      <dsp:spPr>
        <a:xfrm>
          <a:off x="425424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Thỏa thuận nhập tài sản riêng vào khối tài sản chung</a:t>
          </a:r>
        </a:p>
      </dsp:txBody>
      <dsp:txXfrm>
        <a:off x="4298833" y="1615640"/>
        <a:ext cx="1433273" cy="32157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93D66-BADE-47E5-8753-55D575FD9544}">
      <dsp:nvSpPr>
        <dsp:cNvPr id="0" name=""/>
        <dsp:cNvSpPr/>
      </dsp:nvSpPr>
      <dsp:spPr>
        <a:xfrm>
          <a:off x="3926467" y="1150994"/>
          <a:ext cx="3257438" cy="387561"/>
        </a:xfrm>
        <a:custGeom>
          <a:avLst/>
          <a:gdLst/>
          <a:ahLst/>
          <a:cxnLst/>
          <a:rect l="0" t="0" r="0" b="0"/>
          <a:pathLst>
            <a:path>
              <a:moveTo>
                <a:pt x="0" y="0"/>
              </a:moveTo>
              <a:lnTo>
                <a:pt x="0" y="264111"/>
              </a:lnTo>
              <a:lnTo>
                <a:pt x="3257438" y="264111"/>
              </a:lnTo>
              <a:lnTo>
                <a:pt x="3257438"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DF755-A676-488C-AFBD-D1375BEE8831}">
      <dsp:nvSpPr>
        <dsp:cNvPr id="0" name=""/>
        <dsp:cNvSpPr/>
      </dsp:nvSpPr>
      <dsp:spPr>
        <a:xfrm>
          <a:off x="3926467" y="1150994"/>
          <a:ext cx="1628719" cy="387561"/>
        </a:xfrm>
        <a:custGeom>
          <a:avLst/>
          <a:gdLst/>
          <a:ahLst/>
          <a:cxnLst/>
          <a:rect l="0" t="0" r="0" b="0"/>
          <a:pathLst>
            <a:path>
              <a:moveTo>
                <a:pt x="0" y="0"/>
              </a:moveTo>
              <a:lnTo>
                <a:pt x="0" y="264111"/>
              </a:lnTo>
              <a:lnTo>
                <a:pt x="1628719" y="264111"/>
              </a:lnTo>
              <a:lnTo>
                <a:pt x="1628719"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E69A2-0D06-434B-95D8-4802EF122CC4}">
      <dsp:nvSpPr>
        <dsp:cNvPr id="0" name=""/>
        <dsp:cNvSpPr/>
      </dsp:nvSpPr>
      <dsp:spPr>
        <a:xfrm>
          <a:off x="3880747" y="1150994"/>
          <a:ext cx="91440" cy="387561"/>
        </a:xfrm>
        <a:custGeom>
          <a:avLst/>
          <a:gdLst/>
          <a:ahLst/>
          <a:cxnLst/>
          <a:rect l="0" t="0" r="0" b="0"/>
          <a:pathLst>
            <a:path>
              <a:moveTo>
                <a:pt x="45720" y="0"/>
              </a:moveTo>
              <a:lnTo>
                <a:pt x="45720"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15EE2-9936-490B-B6EE-3219F7227FA5}">
      <dsp:nvSpPr>
        <dsp:cNvPr id="0" name=""/>
        <dsp:cNvSpPr/>
      </dsp:nvSpPr>
      <dsp:spPr>
        <a:xfrm>
          <a:off x="2297748" y="1150994"/>
          <a:ext cx="1628719" cy="387561"/>
        </a:xfrm>
        <a:custGeom>
          <a:avLst/>
          <a:gdLst/>
          <a:ahLst/>
          <a:cxnLst/>
          <a:rect l="0" t="0" r="0" b="0"/>
          <a:pathLst>
            <a:path>
              <a:moveTo>
                <a:pt x="1628719" y="0"/>
              </a:moveTo>
              <a:lnTo>
                <a:pt x="1628719" y="264111"/>
              </a:lnTo>
              <a:lnTo>
                <a:pt x="0" y="264111"/>
              </a:lnTo>
              <a:lnTo>
                <a:pt x="0"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CEB95-A93F-4FDC-A749-9FC71D7A59B6}">
      <dsp:nvSpPr>
        <dsp:cNvPr id="0" name=""/>
        <dsp:cNvSpPr/>
      </dsp:nvSpPr>
      <dsp:spPr>
        <a:xfrm>
          <a:off x="669028" y="1150994"/>
          <a:ext cx="3257438" cy="387561"/>
        </a:xfrm>
        <a:custGeom>
          <a:avLst/>
          <a:gdLst/>
          <a:ahLst/>
          <a:cxnLst/>
          <a:rect l="0" t="0" r="0" b="0"/>
          <a:pathLst>
            <a:path>
              <a:moveTo>
                <a:pt x="3257438" y="0"/>
              </a:moveTo>
              <a:lnTo>
                <a:pt x="3257438" y="264111"/>
              </a:lnTo>
              <a:lnTo>
                <a:pt x="0" y="264111"/>
              </a:lnTo>
              <a:lnTo>
                <a:pt x="0"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3C664-CC33-45CB-8662-12923653E938}">
      <dsp:nvSpPr>
        <dsp:cNvPr id="0" name=""/>
        <dsp:cNvSpPr/>
      </dsp:nvSpPr>
      <dsp:spPr>
        <a:xfrm>
          <a:off x="2376013" y="304801"/>
          <a:ext cx="3100906" cy="84619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EA905-B17B-4128-8F46-645BDA8CBCFA}">
      <dsp:nvSpPr>
        <dsp:cNvPr id="0" name=""/>
        <dsp:cNvSpPr/>
      </dsp:nvSpPr>
      <dsp:spPr>
        <a:xfrm>
          <a:off x="2524079" y="445463"/>
          <a:ext cx="3100906" cy="846193"/>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Tài sản riêng của vợ/chồng</a:t>
          </a:r>
        </a:p>
      </dsp:txBody>
      <dsp:txXfrm>
        <a:off x="2548863" y="470247"/>
        <a:ext cx="3051338" cy="796625"/>
      </dsp:txXfrm>
    </dsp:sp>
    <dsp:sp modelId="{8761F269-4EE5-407A-8F5B-F8AF0EE1CD71}">
      <dsp:nvSpPr>
        <dsp:cNvPr id="0" name=""/>
        <dsp:cNvSpPr/>
      </dsp:nvSpPr>
      <dsp:spPr>
        <a:xfrm>
          <a:off x="2734"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94600-A026-4017-9EBD-80AD186FC218}">
      <dsp:nvSpPr>
        <dsp:cNvPr id="0" name=""/>
        <dsp:cNvSpPr/>
      </dsp:nvSpPr>
      <dsp:spPr>
        <a:xfrm>
          <a:off x="150800"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Tài sản có trước khi kết hôn</a:t>
          </a:r>
        </a:p>
      </dsp:txBody>
      <dsp:txXfrm>
        <a:off x="189830" y="1718248"/>
        <a:ext cx="1254528" cy="2814720"/>
      </dsp:txXfrm>
    </dsp:sp>
    <dsp:sp modelId="{035582B8-818E-46A5-955D-24325C26530C}">
      <dsp:nvSpPr>
        <dsp:cNvPr id="0" name=""/>
        <dsp:cNvSpPr/>
      </dsp:nvSpPr>
      <dsp:spPr>
        <a:xfrm>
          <a:off x="1631453"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ED0A6-C504-451A-937A-95714F053013}">
      <dsp:nvSpPr>
        <dsp:cNvPr id="0" name=""/>
        <dsp:cNvSpPr/>
      </dsp:nvSpPr>
      <dsp:spPr>
        <a:xfrm>
          <a:off x="1779519"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Tài sản được thừa kế riêng hoặc tặng cho riêng</a:t>
          </a:r>
        </a:p>
      </dsp:txBody>
      <dsp:txXfrm>
        <a:off x="1818549" y="1718248"/>
        <a:ext cx="1254528" cy="2814720"/>
      </dsp:txXfrm>
    </dsp:sp>
    <dsp:sp modelId="{91A8DE83-ED18-44BD-8283-BF676975E478}">
      <dsp:nvSpPr>
        <dsp:cNvPr id="0" name=""/>
        <dsp:cNvSpPr/>
      </dsp:nvSpPr>
      <dsp:spPr>
        <a:xfrm>
          <a:off x="3260173"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069EB-E0E9-404A-8B4C-0789C9691996}">
      <dsp:nvSpPr>
        <dsp:cNvPr id="0" name=""/>
        <dsp:cNvSpPr/>
      </dsp:nvSpPr>
      <dsp:spPr>
        <a:xfrm>
          <a:off x="3408238"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Tư trang và đồ dùng cá nhân</a:t>
          </a:r>
        </a:p>
      </dsp:txBody>
      <dsp:txXfrm>
        <a:off x="3447268" y="1718248"/>
        <a:ext cx="1254528" cy="2814720"/>
      </dsp:txXfrm>
    </dsp:sp>
    <dsp:sp modelId="{DF4E25C1-EF9F-4053-9DED-C7F2EA8501B5}">
      <dsp:nvSpPr>
        <dsp:cNvPr id="0" name=""/>
        <dsp:cNvSpPr/>
      </dsp:nvSpPr>
      <dsp:spPr>
        <a:xfrm>
          <a:off x="4888892"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8FB57-5B08-4AEA-A339-6C6D7C14BB52}">
      <dsp:nvSpPr>
        <dsp:cNvPr id="0" name=""/>
        <dsp:cNvSpPr/>
      </dsp:nvSpPr>
      <dsp:spPr>
        <a:xfrm>
          <a:off x="5036957"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Hình thành từ tài sản riêng của vợ/chồng</a:t>
          </a:r>
        </a:p>
      </dsp:txBody>
      <dsp:txXfrm>
        <a:off x="5075987" y="1718248"/>
        <a:ext cx="1254528" cy="2814720"/>
      </dsp:txXfrm>
    </dsp:sp>
    <dsp:sp modelId="{C615CB5E-6DFF-4001-AEB8-F410E7D26499}">
      <dsp:nvSpPr>
        <dsp:cNvPr id="0" name=""/>
        <dsp:cNvSpPr/>
      </dsp:nvSpPr>
      <dsp:spPr>
        <a:xfrm>
          <a:off x="6517611"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7AA206-F37C-49E9-8AD8-3A03298EEAFB}">
      <dsp:nvSpPr>
        <dsp:cNvPr id="0" name=""/>
        <dsp:cNvSpPr/>
      </dsp:nvSpPr>
      <dsp:spPr>
        <a:xfrm>
          <a:off x="6665676"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Do thỏa chia tài sản chung trong thời kỳ hôn nhân</a:t>
          </a:r>
        </a:p>
      </dsp:txBody>
      <dsp:txXfrm>
        <a:off x="6704706" y="1718248"/>
        <a:ext cx="1254528" cy="28147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09F7D-B28A-4A4E-B0CB-5203FB87929F}">
      <dsp:nvSpPr>
        <dsp:cNvPr id="0" name=""/>
        <dsp:cNvSpPr/>
      </dsp:nvSpPr>
      <dsp:spPr>
        <a:xfrm>
          <a:off x="0" y="720699"/>
          <a:ext cx="6096000" cy="118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E60524-240B-409D-90FE-1C7DBB552A51}">
      <dsp:nvSpPr>
        <dsp:cNvPr id="0" name=""/>
        <dsp:cNvSpPr/>
      </dsp:nvSpPr>
      <dsp:spPr>
        <a:xfrm>
          <a:off x="290214" y="26979"/>
          <a:ext cx="5804291" cy="1387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2089150">
            <a:lnSpc>
              <a:spcPct val="90000"/>
            </a:lnSpc>
            <a:spcBef>
              <a:spcPct val="0"/>
            </a:spcBef>
            <a:spcAft>
              <a:spcPct val="35000"/>
            </a:spcAft>
            <a:buNone/>
          </a:pPr>
          <a:r>
            <a:rPr lang="en-US" sz="4700" kern="1200">
              <a:latin typeface="Times New Roman" pitchFamily="18" charset="0"/>
              <a:cs typeface="Times New Roman" pitchFamily="18" charset="0"/>
            </a:rPr>
            <a:t>Vợ hoặc chồng chết về sinh học</a:t>
          </a:r>
        </a:p>
      </dsp:txBody>
      <dsp:txXfrm>
        <a:off x="357943" y="94708"/>
        <a:ext cx="5668833" cy="1251982"/>
      </dsp:txXfrm>
    </dsp:sp>
    <dsp:sp modelId="{5F8B53C8-5978-4E0D-A90E-0F4BF287A5C9}">
      <dsp:nvSpPr>
        <dsp:cNvPr id="0" name=""/>
        <dsp:cNvSpPr/>
      </dsp:nvSpPr>
      <dsp:spPr>
        <a:xfrm>
          <a:off x="0" y="2852620"/>
          <a:ext cx="6096000" cy="118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9A685B-7934-4DFA-B049-5525FE8A2068}">
      <dsp:nvSpPr>
        <dsp:cNvPr id="0" name=""/>
        <dsp:cNvSpPr/>
      </dsp:nvSpPr>
      <dsp:spPr>
        <a:xfrm>
          <a:off x="290214" y="2158900"/>
          <a:ext cx="5804291" cy="1387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2089150">
            <a:lnSpc>
              <a:spcPct val="90000"/>
            </a:lnSpc>
            <a:spcBef>
              <a:spcPct val="0"/>
            </a:spcBef>
            <a:spcAft>
              <a:spcPct val="35000"/>
            </a:spcAft>
            <a:buNone/>
          </a:pPr>
          <a:r>
            <a:rPr lang="en-US" sz="4700" kern="1200">
              <a:latin typeface="Times New Roman" pitchFamily="18" charset="0"/>
              <a:cs typeface="Times New Roman" pitchFamily="18" charset="0"/>
            </a:rPr>
            <a:t>Vợ hoặc chồng chết về pháp lý</a:t>
          </a:r>
        </a:p>
      </dsp:txBody>
      <dsp:txXfrm>
        <a:off x="357943" y="2226629"/>
        <a:ext cx="5668833" cy="1251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D2F23-B441-4403-9347-313ADC561E77}">
      <dsp:nvSpPr>
        <dsp:cNvPr id="0" name=""/>
        <dsp:cNvSpPr/>
      </dsp:nvSpPr>
      <dsp:spPr>
        <a:xfrm rot="5400000">
          <a:off x="4095533" y="-1760562"/>
          <a:ext cx="1044575" cy="482803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Việc nam, nữ tổ chức sống chung và coi nhau như vợ chồng</a:t>
          </a:r>
        </a:p>
      </dsp:txBody>
      <dsp:txXfrm rot="-5400000">
        <a:off x="2203805" y="182158"/>
        <a:ext cx="4777040" cy="942591"/>
      </dsp:txXfrm>
    </dsp:sp>
    <dsp:sp modelId="{29AB24B9-2036-4332-9F6C-8BD34CC48ABD}">
      <dsp:nvSpPr>
        <dsp:cNvPr id="0" name=""/>
        <dsp:cNvSpPr/>
      </dsp:nvSpPr>
      <dsp:spPr>
        <a:xfrm>
          <a:off x="511963" y="594"/>
          <a:ext cx="1691841" cy="1305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Chung sống như vợ chồng</a:t>
          </a:r>
        </a:p>
      </dsp:txBody>
      <dsp:txXfrm>
        <a:off x="575703" y="64334"/>
        <a:ext cx="1564361" cy="1178238"/>
      </dsp:txXfrm>
    </dsp:sp>
    <dsp:sp modelId="{93352C17-5EE1-41A1-82E3-729540466B44}">
      <dsp:nvSpPr>
        <dsp:cNvPr id="0" name=""/>
        <dsp:cNvSpPr/>
      </dsp:nvSpPr>
      <dsp:spPr>
        <a:xfrm rot="5400000">
          <a:off x="3953410" y="-379658"/>
          <a:ext cx="1320802" cy="4823317"/>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977900">
            <a:lnSpc>
              <a:spcPct val="90000"/>
            </a:lnSpc>
            <a:spcBef>
              <a:spcPct val="0"/>
            </a:spcBef>
            <a:spcAft>
              <a:spcPct val="15000"/>
            </a:spcAft>
            <a:buChar char="•"/>
          </a:pPr>
          <a:r>
            <a:rPr lang="en-US" sz="2200" kern="1200">
              <a:latin typeface="Times New Roman" pitchFamily="18" charset="0"/>
              <a:cs typeface="Times New Roman" pitchFamily="18" charset="0"/>
            </a:rPr>
            <a:t>Việc lấy vợ, lấy chồng khi một bên hoặc cả hai bên chưa đủ tuổi đăng ký kết hôn theo quy định.</a:t>
          </a:r>
        </a:p>
      </dsp:txBody>
      <dsp:txXfrm rot="-5400000">
        <a:off x="2202153" y="1436075"/>
        <a:ext cx="4758841" cy="1191850"/>
      </dsp:txXfrm>
    </dsp:sp>
    <dsp:sp modelId="{74CDB285-9268-4050-A93C-5B3C5E5793E4}">
      <dsp:nvSpPr>
        <dsp:cNvPr id="0" name=""/>
        <dsp:cNvSpPr/>
      </dsp:nvSpPr>
      <dsp:spPr>
        <a:xfrm>
          <a:off x="511963" y="1379140"/>
          <a:ext cx="1690189" cy="1305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Tảo hôn</a:t>
          </a:r>
        </a:p>
      </dsp:txBody>
      <dsp:txXfrm>
        <a:off x="575703" y="1442880"/>
        <a:ext cx="1562709" cy="1178238"/>
      </dsp:txXfrm>
    </dsp:sp>
    <dsp:sp modelId="{093CED1D-C8D9-4AC6-BCDF-D8862E6395D1}">
      <dsp:nvSpPr>
        <dsp:cNvPr id="0" name=""/>
        <dsp:cNvSpPr/>
      </dsp:nvSpPr>
      <dsp:spPr>
        <a:xfrm rot="5400000">
          <a:off x="4041340" y="996530"/>
          <a:ext cx="1152960" cy="482803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kern="1200">
              <a:latin typeface="Times New Roman" pitchFamily="18" charset="0"/>
              <a:cs typeface="Times New Roman" pitchFamily="18" charset="0"/>
            </a:rPr>
            <a:t>việc đòi hỏi về vật chất một cách quá đáng và coi đó là điều kiện để kết hôn nhằm cản trở việc kết hôn tự nguyện của nam, nữ.</a:t>
          </a:r>
        </a:p>
      </dsp:txBody>
      <dsp:txXfrm rot="-5400000">
        <a:off x="2203805" y="2890349"/>
        <a:ext cx="4771749" cy="1040394"/>
      </dsp:txXfrm>
    </dsp:sp>
    <dsp:sp modelId="{19AFA17E-04B6-4225-970C-68F251E3E0B5}">
      <dsp:nvSpPr>
        <dsp:cNvPr id="0" name=""/>
        <dsp:cNvSpPr/>
      </dsp:nvSpPr>
      <dsp:spPr>
        <a:xfrm>
          <a:off x="511963" y="2757687"/>
          <a:ext cx="1691841" cy="1305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Yêu sách của cải trong kết hôn</a:t>
          </a:r>
        </a:p>
      </dsp:txBody>
      <dsp:txXfrm>
        <a:off x="575703" y="2821427"/>
        <a:ext cx="1564361" cy="1178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D2F23-B441-4403-9347-313ADC561E77}">
      <dsp:nvSpPr>
        <dsp:cNvPr id="0" name=""/>
        <dsp:cNvSpPr/>
      </dsp:nvSpPr>
      <dsp:spPr>
        <a:xfrm rot="5400000">
          <a:off x="3649044" y="-1427901"/>
          <a:ext cx="1937553" cy="482803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kern="1200">
              <a:latin typeface="Times New Roman" pitchFamily="18" charset="0"/>
              <a:cs typeface="Times New Roman" pitchFamily="18" charset="0"/>
            </a:rPr>
            <a:t>khoảng thời gian tồn tại quan hệ vợ chồng, được tính từ ngày đăng ký kết hôn đến ngày chấm dứt hôn nhân.</a:t>
          </a:r>
        </a:p>
      </dsp:txBody>
      <dsp:txXfrm rot="-5400000">
        <a:off x="2203805" y="111922"/>
        <a:ext cx="4733448" cy="1748385"/>
      </dsp:txXfrm>
    </dsp:sp>
    <dsp:sp modelId="{29AB24B9-2036-4332-9F6C-8BD34CC48ABD}">
      <dsp:nvSpPr>
        <dsp:cNvPr id="0" name=""/>
        <dsp:cNvSpPr/>
      </dsp:nvSpPr>
      <dsp:spPr>
        <a:xfrm>
          <a:off x="511963" y="871"/>
          <a:ext cx="1691841" cy="19704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Thời kỳ hôn nhân</a:t>
          </a:r>
        </a:p>
      </dsp:txBody>
      <dsp:txXfrm>
        <a:off x="594552" y="83460"/>
        <a:ext cx="1526663" cy="1805306"/>
      </dsp:txXfrm>
    </dsp:sp>
    <dsp:sp modelId="{93352C17-5EE1-41A1-82E3-729540466B44}">
      <dsp:nvSpPr>
        <dsp:cNvPr id="0" name=""/>
        <dsp:cNvSpPr/>
      </dsp:nvSpPr>
      <dsp:spPr>
        <a:xfrm rot="5400000">
          <a:off x="3617187" y="654845"/>
          <a:ext cx="1993247" cy="4823317"/>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kern="1200">
              <a:latin typeface="Times New Roman" pitchFamily="18" charset="0"/>
              <a:cs typeface="Times New Roman" pitchFamily="18" charset="0"/>
            </a:rPr>
            <a:t>việc chấm dứt quan hệ vợ chồng theo bản án, quyết định có hiệu lực pháp luật của Tòa án.</a:t>
          </a:r>
        </a:p>
      </dsp:txBody>
      <dsp:txXfrm rot="-5400000">
        <a:off x="2202152" y="2167182"/>
        <a:ext cx="4726015" cy="1798643"/>
      </dsp:txXfrm>
    </dsp:sp>
    <dsp:sp modelId="{74CDB285-9268-4050-A93C-5B3C5E5793E4}">
      <dsp:nvSpPr>
        <dsp:cNvPr id="0" name=""/>
        <dsp:cNvSpPr/>
      </dsp:nvSpPr>
      <dsp:spPr>
        <a:xfrm>
          <a:off x="511963" y="2081262"/>
          <a:ext cx="1690189" cy="197048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Ly hôn</a:t>
          </a:r>
        </a:p>
      </dsp:txBody>
      <dsp:txXfrm>
        <a:off x="594471" y="2163770"/>
        <a:ext cx="1525173" cy="1805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BE4F9-C2E1-44B4-830A-48B2A4CF371F}">
      <dsp:nvSpPr>
        <dsp:cNvPr id="0" name=""/>
        <dsp:cNvSpPr/>
      </dsp:nvSpPr>
      <dsp:spPr>
        <a:xfrm>
          <a:off x="0" y="413460"/>
          <a:ext cx="6858000" cy="6048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08EDE-4BA8-46A0-88BA-D43E2B285BA7}">
      <dsp:nvSpPr>
        <dsp:cNvPr id="0" name=""/>
        <dsp:cNvSpPr/>
      </dsp:nvSpPr>
      <dsp:spPr>
        <a:xfrm>
          <a:off x="326491" y="59220"/>
          <a:ext cx="6529827" cy="7084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itchFamily="18" charset="0"/>
              <a:cs typeface="Times New Roman" pitchFamily="18" charset="0"/>
            </a:rPr>
            <a:t>Nam từ đủ 20 tuổi trở lên, nữ từ đủ 18 tuổi trở lên</a:t>
          </a:r>
        </a:p>
      </dsp:txBody>
      <dsp:txXfrm>
        <a:off x="361076" y="93805"/>
        <a:ext cx="6460657" cy="639310"/>
      </dsp:txXfrm>
    </dsp:sp>
    <dsp:sp modelId="{684E0845-AE19-4BFB-8AB9-E896A91EDA1A}">
      <dsp:nvSpPr>
        <dsp:cNvPr id="0" name=""/>
        <dsp:cNvSpPr/>
      </dsp:nvSpPr>
      <dsp:spPr>
        <a:xfrm>
          <a:off x="0" y="1502100"/>
          <a:ext cx="6858000" cy="6048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B245E-9D63-4B17-8AA5-BC9E7E70D3E3}">
      <dsp:nvSpPr>
        <dsp:cNvPr id="0" name=""/>
        <dsp:cNvSpPr/>
      </dsp:nvSpPr>
      <dsp:spPr>
        <a:xfrm>
          <a:off x="326491" y="1147860"/>
          <a:ext cx="6529827" cy="7084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itchFamily="18" charset="0"/>
              <a:cs typeface="Times New Roman" pitchFamily="18" charset="0"/>
            </a:rPr>
            <a:t>Việc kết hôn do nam, nữ tự nguyện quyết định</a:t>
          </a:r>
        </a:p>
      </dsp:txBody>
      <dsp:txXfrm>
        <a:off x="361076" y="1182445"/>
        <a:ext cx="6460657" cy="639310"/>
      </dsp:txXfrm>
    </dsp:sp>
    <dsp:sp modelId="{5657C075-D9C3-4DCC-9078-04F480F2DE6F}">
      <dsp:nvSpPr>
        <dsp:cNvPr id="0" name=""/>
        <dsp:cNvSpPr/>
      </dsp:nvSpPr>
      <dsp:spPr>
        <a:xfrm>
          <a:off x="0" y="2590740"/>
          <a:ext cx="6858000" cy="6048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5A46D1-E155-4546-A6EC-43A11244DD28}">
      <dsp:nvSpPr>
        <dsp:cNvPr id="0" name=""/>
        <dsp:cNvSpPr/>
      </dsp:nvSpPr>
      <dsp:spPr>
        <a:xfrm>
          <a:off x="326491" y="2236500"/>
          <a:ext cx="6529827" cy="7084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itchFamily="18" charset="0"/>
              <a:cs typeface="Times New Roman" pitchFamily="18" charset="0"/>
            </a:rPr>
            <a:t>Không bị mất năng lực hành vi dân sự</a:t>
          </a:r>
        </a:p>
      </dsp:txBody>
      <dsp:txXfrm>
        <a:off x="361076" y="2271085"/>
        <a:ext cx="6460657" cy="639310"/>
      </dsp:txXfrm>
    </dsp:sp>
    <dsp:sp modelId="{60285A1F-E385-43A9-BD55-24A74A91D1EC}">
      <dsp:nvSpPr>
        <dsp:cNvPr id="0" name=""/>
        <dsp:cNvSpPr/>
      </dsp:nvSpPr>
      <dsp:spPr>
        <a:xfrm>
          <a:off x="0" y="3679379"/>
          <a:ext cx="6858000" cy="6048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DB3071-EFB9-4BA2-AD50-2D11782C2D8D}">
      <dsp:nvSpPr>
        <dsp:cNvPr id="0" name=""/>
        <dsp:cNvSpPr/>
      </dsp:nvSpPr>
      <dsp:spPr>
        <a:xfrm>
          <a:off x="333523" y="3325140"/>
          <a:ext cx="6522265" cy="7084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451" tIns="0" rIns="181451" bIns="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itchFamily="18" charset="0"/>
              <a:cs typeface="Times New Roman" pitchFamily="18" charset="0"/>
            </a:rPr>
            <a:t>Không thuộc một trong các trường hợp cấm kết hôn</a:t>
          </a:r>
        </a:p>
      </dsp:txBody>
      <dsp:txXfrm>
        <a:off x="368108" y="3359725"/>
        <a:ext cx="6453095"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93D66-BADE-47E5-8753-55D575FD9544}">
      <dsp:nvSpPr>
        <dsp:cNvPr id="0" name=""/>
        <dsp:cNvSpPr/>
      </dsp:nvSpPr>
      <dsp:spPr>
        <a:xfrm>
          <a:off x="3926467" y="1150994"/>
          <a:ext cx="3257438" cy="387561"/>
        </a:xfrm>
        <a:custGeom>
          <a:avLst/>
          <a:gdLst/>
          <a:ahLst/>
          <a:cxnLst/>
          <a:rect l="0" t="0" r="0" b="0"/>
          <a:pathLst>
            <a:path>
              <a:moveTo>
                <a:pt x="0" y="0"/>
              </a:moveTo>
              <a:lnTo>
                <a:pt x="0" y="264111"/>
              </a:lnTo>
              <a:lnTo>
                <a:pt x="3257438" y="264111"/>
              </a:lnTo>
              <a:lnTo>
                <a:pt x="3257438"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DF755-A676-488C-AFBD-D1375BEE8831}">
      <dsp:nvSpPr>
        <dsp:cNvPr id="0" name=""/>
        <dsp:cNvSpPr/>
      </dsp:nvSpPr>
      <dsp:spPr>
        <a:xfrm>
          <a:off x="3926467" y="1150994"/>
          <a:ext cx="1628719" cy="387561"/>
        </a:xfrm>
        <a:custGeom>
          <a:avLst/>
          <a:gdLst/>
          <a:ahLst/>
          <a:cxnLst/>
          <a:rect l="0" t="0" r="0" b="0"/>
          <a:pathLst>
            <a:path>
              <a:moveTo>
                <a:pt x="0" y="0"/>
              </a:moveTo>
              <a:lnTo>
                <a:pt x="0" y="264111"/>
              </a:lnTo>
              <a:lnTo>
                <a:pt x="1628719" y="264111"/>
              </a:lnTo>
              <a:lnTo>
                <a:pt x="1628719"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E69A2-0D06-434B-95D8-4802EF122CC4}">
      <dsp:nvSpPr>
        <dsp:cNvPr id="0" name=""/>
        <dsp:cNvSpPr/>
      </dsp:nvSpPr>
      <dsp:spPr>
        <a:xfrm>
          <a:off x="3880747" y="1150994"/>
          <a:ext cx="91440" cy="387561"/>
        </a:xfrm>
        <a:custGeom>
          <a:avLst/>
          <a:gdLst/>
          <a:ahLst/>
          <a:cxnLst/>
          <a:rect l="0" t="0" r="0" b="0"/>
          <a:pathLst>
            <a:path>
              <a:moveTo>
                <a:pt x="45720" y="0"/>
              </a:moveTo>
              <a:lnTo>
                <a:pt x="45720"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15EE2-9936-490B-B6EE-3219F7227FA5}">
      <dsp:nvSpPr>
        <dsp:cNvPr id="0" name=""/>
        <dsp:cNvSpPr/>
      </dsp:nvSpPr>
      <dsp:spPr>
        <a:xfrm>
          <a:off x="2297748" y="1150994"/>
          <a:ext cx="1628719" cy="387561"/>
        </a:xfrm>
        <a:custGeom>
          <a:avLst/>
          <a:gdLst/>
          <a:ahLst/>
          <a:cxnLst/>
          <a:rect l="0" t="0" r="0" b="0"/>
          <a:pathLst>
            <a:path>
              <a:moveTo>
                <a:pt x="1628719" y="0"/>
              </a:moveTo>
              <a:lnTo>
                <a:pt x="1628719" y="264111"/>
              </a:lnTo>
              <a:lnTo>
                <a:pt x="0" y="264111"/>
              </a:lnTo>
              <a:lnTo>
                <a:pt x="0"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CEB95-A93F-4FDC-A749-9FC71D7A59B6}">
      <dsp:nvSpPr>
        <dsp:cNvPr id="0" name=""/>
        <dsp:cNvSpPr/>
      </dsp:nvSpPr>
      <dsp:spPr>
        <a:xfrm>
          <a:off x="669028" y="1150994"/>
          <a:ext cx="3257438" cy="387561"/>
        </a:xfrm>
        <a:custGeom>
          <a:avLst/>
          <a:gdLst/>
          <a:ahLst/>
          <a:cxnLst/>
          <a:rect l="0" t="0" r="0" b="0"/>
          <a:pathLst>
            <a:path>
              <a:moveTo>
                <a:pt x="3257438" y="0"/>
              </a:moveTo>
              <a:lnTo>
                <a:pt x="3257438" y="264111"/>
              </a:lnTo>
              <a:lnTo>
                <a:pt x="0" y="264111"/>
              </a:lnTo>
              <a:lnTo>
                <a:pt x="0" y="387561"/>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3C664-CC33-45CB-8662-12923653E938}">
      <dsp:nvSpPr>
        <dsp:cNvPr id="0" name=""/>
        <dsp:cNvSpPr/>
      </dsp:nvSpPr>
      <dsp:spPr>
        <a:xfrm>
          <a:off x="2376013" y="304801"/>
          <a:ext cx="3100906" cy="84619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EA905-B17B-4128-8F46-645BDA8CBCFA}">
      <dsp:nvSpPr>
        <dsp:cNvPr id="0" name=""/>
        <dsp:cNvSpPr/>
      </dsp:nvSpPr>
      <dsp:spPr>
        <a:xfrm>
          <a:off x="2524079" y="445463"/>
          <a:ext cx="3100906" cy="846193"/>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Tài sản chung giữa vợ và chồng</a:t>
          </a:r>
        </a:p>
      </dsp:txBody>
      <dsp:txXfrm>
        <a:off x="2548863" y="470247"/>
        <a:ext cx="3051338" cy="796625"/>
      </dsp:txXfrm>
    </dsp:sp>
    <dsp:sp modelId="{8761F269-4EE5-407A-8F5B-F8AF0EE1CD71}">
      <dsp:nvSpPr>
        <dsp:cNvPr id="0" name=""/>
        <dsp:cNvSpPr/>
      </dsp:nvSpPr>
      <dsp:spPr>
        <a:xfrm>
          <a:off x="2734"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94600-A026-4017-9EBD-80AD186FC218}">
      <dsp:nvSpPr>
        <dsp:cNvPr id="0" name=""/>
        <dsp:cNvSpPr/>
      </dsp:nvSpPr>
      <dsp:spPr>
        <a:xfrm>
          <a:off x="150800"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Do hoạt động tạo thu nhập</a:t>
          </a:r>
        </a:p>
      </dsp:txBody>
      <dsp:txXfrm>
        <a:off x="189830" y="1718248"/>
        <a:ext cx="1254528" cy="2814720"/>
      </dsp:txXfrm>
    </dsp:sp>
    <dsp:sp modelId="{035582B8-818E-46A5-955D-24325C26530C}">
      <dsp:nvSpPr>
        <dsp:cNvPr id="0" name=""/>
        <dsp:cNvSpPr/>
      </dsp:nvSpPr>
      <dsp:spPr>
        <a:xfrm>
          <a:off x="1631453"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ED0A6-C504-451A-937A-95714F053013}">
      <dsp:nvSpPr>
        <dsp:cNvPr id="0" name=""/>
        <dsp:cNvSpPr/>
      </dsp:nvSpPr>
      <dsp:spPr>
        <a:xfrm>
          <a:off x="1779519"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Do được chuyển dịch không có đền bù</a:t>
          </a:r>
        </a:p>
      </dsp:txBody>
      <dsp:txXfrm>
        <a:off x="1818549" y="1718248"/>
        <a:ext cx="1254528" cy="2814720"/>
      </dsp:txXfrm>
    </dsp:sp>
    <dsp:sp modelId="{91A8DE83-ED18-44BD-8283-BF676975E478}">
      <dsp:nvSpPr>
        <dsp:cNvPr id="0" name=""/>
        <dsp:cNvSpPr/>
      </dsp:nvSpPr>
      <dsp:spPr>
        <a:xfrm>
          <a:off x="3260173"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069EB-E0E9-404A-8B4C-0789C9691996}">
      <dsp:nvSpPr>
        <dsp:cNvPr id="0" name=""/>
        <dsp:cNvSpPr/>
      </dsp:nvSpPr>
      <dsp:spPr>
        <a:xfrm>
          <a:off x="3408238"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Do áp dụng luật chung về xác lập Quyền sở hữu </a:t>
          </a:r>
        </a:p>
      </dsp:txBody>
      <dsp:txXfrm>
        <a:off x="3447268" y="1718248"/>
        <a:ext cx="1254528" cy="2814720"/>
      </dsp:txXfrm>
    </dsp:sp>
    <dsp:sp modelId="{DF4E25C1-EF9F-4053-9DED-C7F2EA8501B5}">
      <dsp:nvSpPr>
        <dsp:cNvPr id="0" name=""/>
        <dsp:cNvSpPr/>
      </dsp:nvSpPr>
      <dsp:spPr>
        <a:xfrm>
          <a:off x="4888892"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8FB57-5B08-4AEA-A339-6C6D7C14BB52}">
      <dsp:nvSpPr>
        <dsp:cNvPr id="0" name=""/>
        <dsp:cNvSpPr/>
      </dsp:nvSpPr>
      <dsp:spPr>
        <a:xfrm>
          <a:off x="5036957"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Do vợ chồng tạo ra</a:t>
          </a:r>
        </a:p>
      </dsp:txBody>
      <dsp:txXfrm>
        <a:off x="5075987" y="1718248"/>
        <a:ext cx="1254528" cy="2814720"/>
      </dsp:txXfrm>
    </dsp:sp>
    <dsp:sp modelId="{C615CB5E-6DFF-4001-AEB8-F410E7D26499}">
      <dsp:nvSpPr>
        <dsp:cNvPr id="0" name=""/>
        <dsp:cNvSpPr/>
      </dsp:nvSpPr>
      <dsp:spPr>
        <a:xfrm>
          <a:off x="6517611" y="1538555"/>
          <a:ext cx="1332588" cy="28927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7AA206-F37C-49E9-8AD8-3A03298EEAFB}">
      <dsp:nvSpPr>
        <dsp:cNvPr id="0" name=""/>
        <dsp:cNvSpPr/>
      </dsp:nvSpPr>
      <dsp:spPr>
        <a:xfrm>
          <a:off x="6665676" y="1679218"/>
          <a:ext cx="1332588" cy="28927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2"/>
              </a:solidFill>
              <a:latin typeface="Times New Roman" pitchFamily="18" charset="0"/>
              <a:cs typeface="Times New Roman" pitchFamily="18" charset="0"/>
            </a:rPr>
            <a:t>Do thỏa thuận của vợ và chồng</a:t>
          </a:r>
        </a:p>
      </dsp:txBody>
      <dsp:txXfrm>
        <a:off x="6704706" y="1718248"/>
        <a:ext cx="1254528" cy="2814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DF755-A676-488C-AFBD-D1375BEE8831}">
      <dsp:nvSpPr>
        <dsp:cNvPr id="0" name=""/>
        <dsp:cNvSpPr/>
      </dsp:nvSpPr>
      <dsp:spPr>
        <a:xfrm>
          <a:off x="3915919" y="967565"/>
          <a:ext cx="2791169" cy="442780"/>
        </a:xfrm>
        <a:custGeom>
          <a:avLst/>
          <a:gdLst/>
          <a:ahLst/>
          <a:cxnLst/>
          <a:rect l="0" t="0" r="0" b="0"/>
          <a:pathLst>
            <a:path>
              <a:moveTo>
                <a:pt x="0" y="0"/>
              </a:moveTo>
              <a:lnTo>
                <a:pt x="0" y="301742"/>
              </a:lnTo>
              <a:lnTo>
                <a:pt x="2791169" y="301742"/>
              </a:lnTo>
              <a:lnTo>
                <a:pt x="2791169"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E69A2-0D06-434B-95D8-4802EF122CC4}">
      <dsp:nvSpPr>
        <dsp:cNvPr id="0" name=""/>
        <dsp:cNvSpPr/>
      </dsp:nvSpPr>
      <dsp:spPr>
        <a:xfrm>
          <a:off x="3915919" y="967565"/>
          <a:ext cx="930389" cy="442780"/>
        </a:xfrm>
        <a:custGeom>
          <a:avLst/>
          <a:gdLst/>
          <a:ahLst/>
          <a:cxnLst/>
          <a:rect l="0" t="0" r="0" b="0"/>
          <a:pathLst>
            <a:path>
              <a:moveTo>
                <a:pt x="0" y="0"/>
              </a:moveTo>
              <a:lnTo>
                <a:pt x="0" y="301742"/>
              </a:lnTo>
              <a:lnTo>
                <a:pt x="930389" y="301742"/>
              </a:lnTo>
              <a:lnTo>
                <a:pt x="930389"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15EE2-9936-490B-B6EE-3219F7227FA5}">
      <dsp:nvSpPr>
        <dsp:cNvPr id="0" name=""/>
        <dsp:cNvSpPr/>
      </dsp:nvSpPr>
      <dsp:spPr>
        <a:xfrm>
          <a:off x="2985529" y="967565"/>
          <a:ext cx="930389" cy="442780"/>
        </a:xfrm>
        <a:custGeom>
          <a:avLst/>
          <a:gdLst/>
          <a:ahLst/>
          <a:cxnLst/>
          <a:rect l="0" t="0" r="0" b="0"/>
          <a:pathLst>
            <a:path>
              <a:moveTo>
                <a:pt x="930389" y="0"/>
              </a:moveTo>
              <a:lnTo>
                <a:pt x="930389" y="301742"/>
              </a:lnTo>
              <a:lnTo>
                <a:pt x="0" y="301742"/>
              </a:lnTo>
              <a:lnTo>
                <a:pt x="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CEB95-A93F-4FDC-A749-9FC71D7A59B6}">
      <dsp:nvSpPr>
        <dsp:cNvPr id="0" name=""/>
        <dsp:cNvSpPr/>
      </dsp:nvSpPr>
      <dsp:spPr>
        <a:xfrm>
          <a:off x="1124749" y="967565"/>
          <a:ext cx="2791169" cy="442780"/>
        </a:xfrm>
        <a:custGeom>
          <a:avLst/>
          <a:gdLst/>
          <a:ahLst/>
          <a:cxnLst/>
          <a:rect l="0" t="0" r="0" b="0"/>
          <a:pathLst>
            <a:path>
              <a:moveTo>
                <a:pt x="2791169" y="0"/>
              </a:moveTo>
              <a:lnTo>
                <a:pt x="2791169" y="301742"/>
              </a:lnTo>
              <a:lnTo>
                <a:pt x="0" y="301742"/>
              </a:lnTo>
              <a:lnTo>
                <a:pt x="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3C664-CC33-45CB-8662-12923653E938}">
      <dsp:nvSpPr>
        <dsp:cNvPr id="0" name=""/>
        <dsp:cNvSpPr/>
      </dsp:nvSpPr>
      <dsp:spPr>
        <a:xfrm>
          <a:off x="2144556" y="805"/>
          <a:ext cx="3542724" cy="96675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EA905-B17B-4128-8F46-645BDA8CBCFA}">
      <dsp:nvSpPr>
        <dsp:cNvPr id="0" name=""/>
        <dsp:cNvSpPr/>
      </dsp:nvSpPr>
      <dsp:spPr>
        <a:xfrm>
          <a:off x="2313718" y="161509"/>
          <a:ext cx="3542724" cy="96675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rgbClr val="FF0000"/>
              </a:solidFill>
              <a:latin typeface="Times New Roman" pitchFamily="18" charset="0"/>
              <a:cs typeface="Times New Roman" pitchFamily="18" charset="0"/>
            </a:rPr>
            <a:t>Do hoạt động tạo thu nhập</a:t>
          </a:r>
        </a:p>
      </dsp:txBody>
      <dsp:txXfrm>
        <a:off x="2342033" y="189824"/>
        <a:ext cx="3486094" cy="910129"/>
      </dsp:txXfrm>
    </dsp:sp>
    <dsp:sp modelId="{8761F269-4EE5-407A-8F5B-F8AF0EE1CD71}">
      <dsp:nvSpPr>
        <dsp:cNvPr id="0" name=""/>
        <dsp:cNvSpPr/>
      </dsp:nvSpPr>
      <dsp:spPr>
        <a:xfrm>
          <a:off x="36352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94600-A026-4017-9EBD-80AD186FC218}">
      <dsp:nvSpPr>
        <dsp:cNvPr id="0" name=""/>
        <dsp:cNvSpPr/>
      </dsp:nvSpPr>
      <dsp:spPr>
        <a:xfrm>
          <a:off x="532683"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Tiền lương từ lao động</a:t>
          </a:r>
        </a:p>
      </dsp:txBody>
      <dsp:txXfrm>
        <a:off x="577274" y="1615640"/>
        <a:ext cx="1433273" cy="3215762"/>
      </dsp:txXfrm>
    </dsp:sp>
    <dsp:sp modelId="{035582B8-818E-46A5-955D-24325C26530C}">
      <dsp:nvSpPr>
        <dsp:cNvPr id="0" name=""/>
        <dsp:cNvSpPr/>
      </dsp:nvSpPr>
      <dsp:spPr>
        <a:xfrm>
          <a:off x="222430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ED0A6-C504-451A-937A-95714F053013}">
      <dsp:nvSpPr>
        <dsp:cNvPr id="0" name=""/>
        <dsp:cNvSpPr/>
      </dsp:nvSpPr>
      <dsp:spPr>
        <a:xfrm>
          <a:off x="2393463"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Thu nhập từ sản xuất, kinh doanh</a:t>
          </a:r>
        </a:p>
      </dsp:txBody>
      <dsp:txXfrm>
        <a:off x="2438054" y="1615640"/>
        <a:ext cx="1433273" cy="3215762"/>
      </dsp:txXfrm>
    </dsp:sp>
    <dsp:sp modelId="{91A8DE83-ED18-44BD-8283-BF676975E478}">
      <dsp:nvSpPr>
        <dsp:cNvPr id="0" name=""/>
        <dsp:cNvSpPr/>
      </dsp:nvSpPr>
      <dsp:spPr>
        <a:xfrm>
          <a:off x="4085080"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069EB-E0E9-404A-8B4C-0789C9691996}">
      <dsp:nvSpPr>
        <dsp:cNvPr id="0" name=""/>
        <dsp:cNvSpPr/>
      </dsp:nvSpPr>
      <dsp:spPr>
        <a:xfrm>
          <a:off x="425424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Hoa lợi, lợi tức (từ tài sản chung/</a:t>
          </a:r>
        </a:p>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riêng)</a:t>
          </a:r>
        </a:p>
      </dsp:txBody>
      <dsp:txXfrm>
        <a:off x="4298833" y="1615640"/>
        <a:ext cx="1433273" cy="3215762"/>
      </dsp:txXfrm>
    </dsp:sp>
    <dsp:sp modelId="{DF4E25C1-EF9F-4053-9DED-C7F2EA8501B5}">
      <dsp:nvSpPr>
        <dsp:cNvPr id="0" name=""/>
        <dsp:cNvSpPr/>
      </dsp:nvSpPr>
      <dsp:spPr>
        <a:xfrm>
          <a:off x="5945860"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8FB57-5B08-4AEA-A339-6C6D7C14BB52}">
      <dsp:nvSpPr>
        <dsp:cNvPr id="0" name=""/>
        <dsp:cNvSpPr/>
      </dsp:nvSpPr>
      <dsp:spPr>
        <a:xfrm>
          <a:off x="611502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Thu nhập do trúng thưởng</a:t>
          </a:r>
        </a:p>
      </dsp:txBody>
      <dsp:txXfrm>
        <a:off x="6159613" y="1615640"/>
        <a:ext cx="1433273" cy="32157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E69A2-0D06-434B-95D8-4802EF122CC4}">
      <dsp:nvSpPr>
        <dsp:cNvPr id="0" name=""/>
        <dsp:cNvSpPr/>
      </dsp:nvSpPr>
      <dsp:spPr>
        <a:xfrm>
          <a:off x="3915919" y="967565"/>
          <a:ext cx="1860779" cy="442780"/>
        </a:xfrm>
        <a:custGeom>
          <a:avLst/>
          <a:gdLst/>
          <a:ahLst/>
          <a:cxnLst/>
          <a:rect l="0" t="0" r="0" b="0"/>
          <a:pathLst>
            <a:path>
              <a:moveTo>
                <a:pt x="0" y="0"/>
              </a:moveTo>
              <a:lnTo>
                <a:pt x="0" y="301742"/>
              </a:lnTo>
              <a:lnTo>
                <a:pt x="1860779" y="301742"/>
              </a:lnTo>
              <a:lnTo>
                <a:pt x="1860779"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15EE2-9936-490B-B6EE-3219F7227FA5}">
      <dsp:nvSpPr>
        <dsp:cNvPr id="0" name=""/>
        <dsp:cNvSpPr/>
      </dsp:nvSpPr>
      <dsp:spPr>
        <a:xfrm>
          <a:off x="3870199" y="967565"/>
          <a:ext cx="91440" cy="442780"/>
        </a:xfrm>
        <a:custGeom>
          <a:avLst/>
          <a:gdLst/>
          <a:ahLst/>
          <a:cxnLst/>
          <a:rect l="0" t="0" r="0" b="0"/>
          <a:pathLst>
            <a:path>
              <a:moveTo>
                <a:pt x="45720" y="0"/>
              </a:moveTo>
              <a:lnTo>
                <a:pt x="4572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CEB95-A93F-4FDC-A749-9FC71D7A59B6}">
      <dsp:nvSpPr>
        <dsp:cNvPr id="0" name=""/>
        <dsp:cNvSpPr/>
      </dsp:nvSpPr>
      <dsp:spPr>
        <a:xfrm>
          <a:off x="2055139" y="967565"/>
          <a:ext cx="1860779" cy="442780"/>
        </a:xfrm>
        <a:custGeom>
          <a:avLst/>
          <a:gdLst/>
          <a:ahLst/>
          <a:cxnLst/>
          <a:rect l="0" t="0" r="0" b="0"/>
          <a:pathLst>
            <a:path>
              <a:moveTo>
                <a:pt x="1860779" y="0"/>
              </a:moveTo>
              <a:lnTo>
                <a:pt x="1860779" y="301742"/>
              </a:lnTo>
              <a:lnTo>
                <a:pt x="0" y="301742"/>
              </a:lnTo>
              <a:lnTo>
                <a:pt x="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3C664-CC33-45CB-8662-12923653E938}">
      <dsp:nvSpPr>
        <dsp:cNvPr id="0" name=""/>
        <dsp:cNvSpPr/>
      </dsp:nvSpPr>
      <dsp:spPr>
        <a:xfrm>
          <a:off x="1981197" y="805"/>
          <a:ext cx="3869443" cy="96675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EA905-B17B-4128-8F46-645BDA8CBCFA}">
      <dsp:nvSpPr>
        <dsp:cNvPr id="0" name=""/>
        <dsp:cNvSpPr/>
      </dsp:nvSpPr>
      <dsp:spPr>
        <a:xfrm>
          <a:off x="2150359" y="161509"/>
          <a:ext cx="3869443" cy="96675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rgbClr val="FF0000"/>
              </a:solidFill>
              <a:latin typeface="Times New Roman" pitchFamily="18" charset="0"/>
              <a:cs typeface="Times New Roman" pitchFamily="18" charset="0"/>
            </a:rPr>
            <a:t>Do chuyển dịch không có đền bù</a:t>
          </a:r>
        </a:p>
      </dsp:txBody>
      <dsp:txXfrm>
        <a:off x="2178674" y="189824"/>
        <a:ext cx="3812813" cy="910129"/>
      </dsp:txXfrm>
    </dsp:sp>
    <dsp:sp modelId="{8761F269-4EE5-407A-8F5B-F8AF0EE1CD71}">
      <dsp:nvSpPr>
        <dsp:cNvPr id="0" name=""/>
        <dsp:cNvSpPr/>
      </dsp:nvSpPr>
      <dsp:spPr>
        <a:xfrm>
          <a:off x="129391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94600-A026-4017-9EBD-80AD186FC218}">
      <dsp:nvSpPr>
        <dsp:cNvPr id="0" name=""/>
        <dsp:cNvSpPr/>
      </dsp:nvSpPr>
      <dsp:spPr>
        <a:xfrm>
          <a:off x="1463073"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Được thừa kế hoặc tặng cho chung</a:t>
          </a:r>
        </a:p>
      </dsp:txBody>
      <dsp:txXfrm>
        <a:off x="1507664" y="1615640"/>
        <a:ext cx="1433273" cy="3215762"/>
      </dsp:txXfrm>
    </dsp:sp>
    <dsp:sp modelId="{035582B8-818E-46A5-955D-24325C26530C}">
      <dsp:nvSpPr>
        <dsp:cNvPr id="0" name=""/>
        <dsp:cNvSpPr/>
      </dsp:nvSpPr>
      <dsp:spPr>
        <a:xfrm>
          <a:off x="315469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ED0A6-C504-451A-937A-95714F053013}">
      <dsp:nvSpPr>
        <dsp:cNvPr id="0" name=""/>
        <dsp:cNvSpPr/>
      </dsp:nvSpPr>
      <dsp:spPr>
        <a:xfrm>
          <a:off x="332385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Quà biếu chung của đối tác trong giao dịch</a:t>
          </a:r>
        </a:p>
      </dsp:txBody>
      <dsp:txXfrm>
        <a:off x="3368443" y="1615640"/>
        <a:ext cx="1433273" cy="3215762"/>
      </dsp:txXfrm>
    </dsp:sp>
    <dsp:sp modelId="{91A8DE83-ED18-44BD-8283-BF676975E478}">
      <dsp:nvSpPr>
        <dsp:cNvPr id="0" name=""/>
        <dsp:cNvSpPr/>
      </dsp:nvSpPr>
      <dsp:spPr>
        <a:xfrm>
          <a:off x="5015470"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069EB-E0E9-404A-8B4C-0789C9691996}">
      <dsp:nvSpPr>
        <dsp:cNvPr id="0" name=""/>
        <dsp:cNvSpPr/>
      </dsp:nvSpPr>
      <dsp:spPr>
        <a:xfrm>
          <a:off x="518463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Quà tặng chungmang tính chất xã giao</a:t>
          </a:r>
        </a:p>
      </dsp:txBody>
      <dsp:txXfrm>
        <a:off x="5229223" y="1615640"/>
        <a:ext cx="1433273" cy="32157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E69A2-0D06-434B-95D8-4802EF122CC4}">
      <dsp:nvSpPr>
        <dsp:cNvPr id="0" name=""/>
        <dsp:cNvSpPr/>
      </dsp:nvSpPr>
      <dsp:spPr>
        <a:xfrm>
          <a:off x="3915919" y="967565"/>
          <a:ext cx="1860779" cy="442780"/>
        </a:xfrm>
        <a:custGeom>
          <a:avLst/>
          <a:gdLst/>
          <a:ahLst/>
          <a:cxnLst/>
          <a:rect l="0" t="0" r="0" b="0"/>
          <a:pathLst>
            <a:path>
              <a:moveTo>
                <a:pt x="0" y="0"/>
              </a:moveTo>
              <a:lnTo>
                <a:pt x="0" y="301742"/>
              </a:lnTo>
              <a:lnTo>
                <a:pt x="1860779" y="301742"/>
              </a:lnTo>
              <a:lnTo>
                <a:pt x="1860779"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15EE2-9936-490B-B6EE-3219F7227FA5}">
      <dsp:nvSpPr>
        <dsp:cNvPr id="0" name=""/>
        <dsp:cNvSpPr/>
      </dsp:nvSpPr>
      <dsp:spPr>
        <a:xfrm>
          <a:off x="3870199" y="967565"/>
          <a:ext cx="91440" cy="442780"/>
        </a:xfrm>
        <a:custGeom>
          <a:avLst/>
          <a:gdLst/>
          <a:ahLst/>
          <a:cxnLst/>
          <a:rect l="0" t="0" r="0" b="0"/>
          <a:pathLst>
            <a:path>
              <a:moveTo>
                <a:pt x="45720" y="0"/>
              </a:moveTo>
              <a:lnTo>
                <a:pt x="4572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CEB95-A93F-4FDC-A749-9FC71D7A59B6}">
      <dsp:nvSpPr>
        <dsp:cNvPr id="0" name=""/>
        <dsp:cNvSpPr/>
      </dsp:nvSpPr>
      <dsp:spPr>
        <a:xfrm>
          <a:off x="2055139" y="967565"/>
          <a:ext cx="1860779" cy="442780"/>
        </a:xfrm>
        <a:custGeom>
          <a:avLst/>
          <a:gdLst/>
          <a:ahLst/>
          <a:cxnLst/>
          <a:rect l="0" t="0" r="0" b="0"/>
          <a:pathLst>
            <a:path>
              <a:moveTo>
                <a:pt x="1860779" y="0"/>
              </a:moveTo>
              <a:lnTo>
                <a:pt x="1860779" y="301742"/>
              </a:lnTo>
              <a:lnTo>
                <a:pt x="0" y="301742"/>
              </a:lnTo>
              <a:lnTo>
                <a:pt x="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3C664-CC33-45CB-8662-12923653E938}">
      <dsp:nvSpPr>
        <dsp:cNvPr id="0" name=""/>
        <dsp:cNvSpPr/>
      </dsp:nvSpPr>
      <dsp:spPr>
        <a:xfrm>
          <a:off x="1981197" y="805"/>
          <a:ext cx="3869443" cy="96675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EA905-B17B-4128-8F46-645BDA8CBCFA}">
      <dsp:nvSpPr>
        <dsp:cNvPr id="0" name=""/>
        <dsp:cNvSpPr/>
      </dsp:nvSpPr>
      <dsp:spPr>
        <a:xfrm>
          <a:off x="2150359" y="161509"/>
          <a:ext cx="3869443" cy="96675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rgbClr val="FF0000"/>
              </a:solidFill>
              <a:latin typeface="Times New Roman" pitchFamily="18" charset="0"/>
              <a:cs typeface="Times New Roman" pitchFamily="18" charset="0"/>
            </a:rPr>
            <a:t>Do áp dụng luật chung về xác lập Quyền sở hữu</a:t>
          </a:r>
        </a:p>
      </dsp:txBody>
      <dsp:txXfrm>
        <a:off x="2178674" y="189824"/>
        <a:ext cx="3812813" cy="910129"/>
      </dsp:txXfrm>
    </dsp:sp>
    <dsp:sp modelId="{8761F269-4EE5-407A-8F5B-F8AF0EE1CD71}">
      <dsp:nvSpPr>
        <dsp:cNvPr id="0" name=""/>
        <dsp:cNvSpPr/>
      </dsp:nvSpPr>
      <dsp:spPr>
        <a:xfrm>
          <a:off x="129391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94600-A026-4017-9EBD-80AD186FC218}">
      <dsp:nvSpPr>
        <dsp:cNvPr id="0" name=""/>
        <dsp:cNvSpPr/>
      </dsp:nvSpPr>
      <dsp:spPr>
        <a:xfrm>
          <a:off x="1463073"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Nhặt của rơi, của vô chủ. Đào được tài sản. Bắt được gia súc, gia cầm bị thất lạc</a:t>
          </a:r>
        </a:p>
      </dsp:txBody>
      <dsp:txXfrm>
        <a:off x="1507664" y="1615640"/>
        <a:ext cx="1433273" cy="3215762"/>
      </dsp:txXfrm>
    </dsp:sp>
    <dsp:sp modelId="{035582B8-818E-46A5-955D-24325C26530C}">
      <dsp:nvSpPr>
        <dsp:cNvPr id="0" name=""/>
        <dsp:cNvSpPr/>
      </dsp:nvSpPr>
      <dsp:spPr>
        <a:xfrm>
          <a:off x="315469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ED0A6-C504-451A-937A-95714F053013}">
      <dsp:nvSpPr>
        <dsp:cNvPr id="0" name=""/>
        <dsp:cNvSpPr/>
      </dsp:nvSpPr>
      <dsp:spPr>
        <a:xfrm>
          <a:off x="332385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Tài sản chung/tài sản riêng sáp nhập, trộn lẫn vào tài sản chung khác</a:t>
          </a:r>
        </a:p>
      </dsp:txBody>
      <dsp:txXfrm>
        <a:off x="3368443" y="1615640"/>
        <a:ext cx="1433273" cy="3215762"/>
      </dsp:txXfrm>
    </dsp:sp>
    <dsp:sp modelId="{91A8DE83-ED18-44BD-8283-BF676975E478}">
      <dsp:nvSpPr>
        <dsp:cNvPr id="0" name=""/>
        <dsp:cNvSpPr/>
      </dsp:nvSpPr>
      <dsp:spPr>
        <a:xfrm>
          <a:off x="5015470"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069EB-E0E9-404A-8B4C-0789C9691996}">
      <dsp:nvSpPr>
        <dsp:cNvPr id="0" name=""/>
        <dsp:cNvSpPr/>
      </dsp:nvSpPr>
      <dsp:spPr>
        <a:xfrm>
          <a:off x="518463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Tài sản có được theo xác lập quyền sở hữu về thời hiệu</a:t>
          </a:r>
        </a:p>
      </dsp:txBody>
      <dsp:txXfrm>
        <a:off x="5229223" y="1615640"/>
        <a:ext cx="1433273" cy="32157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15EE2-9936-490B-B6EE-3219F7227FA5}">
      <dsp:nvSpPr>
        <dsp:cNvPr id="0" name=""/>
        <dsp:cNvSpPr/>
      </dsp:nvSpPr>
      <dsp:spPr>
        <a:xfrm>
          <a:off x="3915919" y="967565"/>
          <a:ext cx="930389" cy="442780"/>
        </a:xfrm>
        <a:custGeom>
          <a:avLst/>
          <a:gdLst/>
          <a:ahLst/>
          <a:cxnLst/>
          <a:rect l="0" t="0" r="0" b="0"/>
          <a:pathLst>
            <a:path>
              <a:moveTo>
                <a:pt x="0" y="0"/>
              </a:moveTo>
              <a:lnTo>
                <a:pt x="0" y="301742"/>
              </a:lnTo>
              <a:lnTo>
                <a:pt x="930389" y="301742"/>
              </a:lnTo>
              <a:lnTo>
                <a:pt x="930389"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CEB95-A93F-4FDC-A749-9FC71D7A59B6}">
      <dsp:nvSpPr>
        <dsp:cNvPr id="0" name=""/>
        <dsp:cNvSpPr/>
      </dsp:nvSpPr>
      <dsp:spPr>
        <a:xfrm>
          <a:off x="2985529" y="967565"/>
          <a:ext cx="930389" cy="442780"/>
        </a:xfrm>
        <a:custGeom>
          <a:avLst/>
          <a:gdLst/>
          <a:ahLst/>
          <a:cxnLst/>
          <a:rect l="0" t="0" r="0" b="0"/>
          <a:pathLst>
            <a:path>
              <a:moveTo>
                <a:pt x="930389" y="0"/>
              </a:moveTo>
              <a:lnTo>
                <a:pt x="930389" y="301742"/>
              </a:lnTo>
              <a:lnTo>
                <a:pt x="0" y="301742"/>
              </a:lnTo>
              <a:lnTo>
                <a:pt x="0" y="44278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3C664-CC33-45CB-8662-12923653E938}">
      <dsp:nvSpPr>
        <dsp:cNvPr id="0" name=""/>
        <dsp:cNvSpPr/>
      </dsp:nvSpPr>
      <dsp:spPr>
        <a:xfrm>
          <a:off x="1981197" y="805"/>
          <a:ext cx="3869443" cy="96675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EA905-B17B-4128-8F46-645BDA8CBCFA}">
      <dsp:nvSpPr>
        <dsp:cNvPr id="0" name=""/>
        <dsp:cNvSpPr/>
      </dsp:nvSpPr>
      <dsp:spPr>
        <a:xfrm>
          <a:off x="2150359" y="161509"/>
          <a:ext cx="3869443" cy="96675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rgbClr val="FF0000"/>
              </a:solidFill>
              <a:latin typeface="Times New Roman" pitchFamily="18" charset="0"/>
              <a:cs typeface="Times New Roman" pitchFamily="18" charset="0"/>
            </a:rPr>
            <a:t>Do vợ, chồng tạo ra</a:t>
          </a:r>
        </a:p>
      </dsp:txBody>
      <dsp:txXfrm>
        <a:off x="2178674" y="189824"/>
        <a:ext cx="3812813" cy="910129"/>
      </dsp:txXfrm>
    </dsp:sp>
    <dsp:sp modelId="{8761F269-4EE5-407A-8F5B-F8AF0EE1CD71}">
      <dsp:nvSpPr>
        <dsp:cNvPr id="0" name=""/>
        <dsp:cNvSpPr/>
      </dsp:nvSpPr>
      <dsp:spPr>
        <a:xfrm>
          <a:off x="2224301"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94600-A026-4017-9EBD-80AD186FC218}">
      <dsp:nvSpPr>
        <dsp:cNvPr id="0" name=""/>
        <dsp:cNvSpPr/>
      </dsp:nvSpPr>
      <dsp:spPr>
        <a:xfrm>
          <a:off x="2393463"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Dùng tiền riêng để mua tài sản</a:t>
          </a:r>
        </a:p>
      </dsp:txBody>
      <dsp:txXfrm>
        <a:off x="2438054" y="1615640"/>
        <a:ext cx="1433273" cy="3215762"/>
      </dsp:txXfrm>
    </dsp:sp>
    <dsp:sp modelId="{035582B8-818E-46A5-955D-24325C26530C}">
      <dsp:nvSpPr>
        <dsp:cNvPr id="0" name=""/>
        <dsp:cNvSpPr/>
      </dsp:nvSpPr>
      <dsp:spPr>
        <a:xfrm>
          <a:off x="4085080" y="1410346"/>
          <a:ext cx="1522455" cy="330494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ED0A6-C504-451A-937A-95714F053013}">
      <dsp:nvSpPr>
        <dsp:cNvPr id="0" name=""/>
        <dsp:cNvSpPr/>
      </dsp:nvSpPr>
      <dsp:spPr>
        <a:xfrm>
          <a:off x="4254242" y="1571049"/>
          <a:ext cx="1522455" cy="330494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accent1">
                  <a:lumMod val="50000"/>
                </a:schemeClr>
              </a:solidFill>
              <a:latin typeface="Times New Roman" pitchFamily="18" charset="0"/>
              <a:cs typeface="Times New Roman" pitchFamily="18" charset="0"/>
            </a:rPr>
            <a:t>Quyền sử dụng đất tạo ra trong thời kỳ hôn nhân</a:t>
          </a:r>
        </a:p>
      </dsp:txBody>
      <dsp:txXfrm>
        <a:off x="4298833" y="1615640"/>
        <a:ext cx="1433273" cy="321576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39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8.jpe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8.jpe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8.jpeg"/><Relationship Id="rId7" Type="http://schemas.openxmlformats.org/officeDocument/2006/relationships/diagramColors" Target="../diagrams/colors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9.jpeg"/></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8.jpeg"/><Relationship Id="rId7" Type="http://schemas.openxmlformats.org/officeDocument/2006/relationships/diagramColors" Target="../diagrams/colors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 Id="rId9" Type="http://schemas.openxmlformats.org/officeDocument/2006/relationships/image" Target="../media/image29.jpeg"/></Relationships>
</file>

<file path=ppt/slides/_rels/slide2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8.jpeg"/><Relationship Id="rId7" Type="http://schemas.openxmlformats.org/officeDocument/2006/relationships/diagramColors" Target="../diagrams/colors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image" Target="../media/image29.jpeg"/></Relationships>
</file>

<file path=ppt/slides/_rels/slide2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8.jpeg"/><Relationship Id="rId7" Type="http://schemas.openxmlformats.org/officeDocument/2006/relationships/diagramColors" Target="../diagrams/colors1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29.jpeg"/></Relationships>
</file>

<file path=ppt/slides/_rels/slide2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8.jpeg"/><Relationship Id="rId7" Type="http://schemas.openxmlformats.org/officeDocument/2006/relationships/diagramColors" Target="../diagrams/colors1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10" Type="http://schemas.openxmlformats.org/officeDocument/2006/relationships/image" Target="../media/image33.jpeg"/><Relationship Id="rId4" Type="http://schemas.openxmlformats.org/officeDocument/2006/relationships/diagramData" Target="../diagrams/data11.xml"/><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36.jpeg"/><Relationship Id="rId7" Type="http://schemas.openxmlformats.org/officeDocument/2006/relationships/diagramQuickStyle" Target="../diagrams/quickStyle1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7.jpeg"/><Relationship Id="rId9" Type="http://schemas.microsoft.com/office/2007/relationships/diagramDrawing" Target="../diagrams/drawing1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11.jpeg"/><Relationship Id="rId5" Type="http://schemas.openxmlformats.org/officeDocument/2006/relationships/diagramLayout" Target="../diagrams/layout2.xml"/><Relationship Id="rId10" Type="http://schemas.openxmlformats.org/officeDocument/2006/relationships/image" Target="../media/image10.jpeg"/><Relationship Id="rId4" Type="http://schemas.openxmlformats.org/officeDocument/2006/relationships/diagramData" Target="../diagrams/data2.xml"/><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13.jpeg"/><Relationship Id="rId4" Type="http://schemas.openxmlformats.org/officeDocument/2006/relationships/diagramData" Target="../diagrams/data3.xml"/><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14.jpeg"/><Relationship Id="rId7" Type="http://schemas.openxmlformats.org/officeDocument/2006/relationships/diagramData" Target="../diagrams/data4.xml"/><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11" Type="http://schemas.microsoft.com/office/2007/relationships/diagramDrawing" Target="../diagrams/drawing4.xml"/><Relationship Id="rId5" Type="http://schemas.openxmlformats.org/officeDocument/2006/relationships/image" Target="../media/image16.jpeg"/><Relationship Id="rId10" Type="http://schemas.openxmlformats.org/officeDocument/2006/relationships/diagramColors" Target="../diagrams/colors4.xml"/><Relationship Id="rId4" Type="http://schemas.openxmlformats.org/officeDocument/2006/relationships/image" Target="../media/image15.jpeg"/><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458200" cy="1222375"/>
          </a:xfrm>
        </p:spPr>
        <p:txBody>
          <a:bodyPr>
            <a:normAutofit/>
          </a:bodyPr>
          <a:lstStyle/>
          <a:p>
            <a:pPr algn="ctr"/>
            <a:r>
              <a:rPr sz="4800" b="1">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048000"/>
            <a:ext cx="8458200" cy="914400"/>
          </a:xfrm>
        </p:spPr>
        <p:txBody>
          <a:bodyPr/>
          <a:lstStyle/>
          <a:p>
            <a:pPr algn="ctr"/>
            <a:r>
              <a:rPr lang="en-US" err="1">
                <a:solidFill>
                  <a:schemeClr val="tx1"/>
                </a:solidFill>
                <a:latin typeface="Times New Roman" pitchFamily="18" charset="0"/>
                <a:cs typeface="Times New Roman" pitchFamily="18" charset="0"/>
              </a:rPr>
              <a:t>Dành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cho</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sinh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viên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không</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chuyên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Luật</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khối</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Khoa</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học</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Tự</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923330"/>
          </a:xfrm>
          <a:prstGeom prst="rect">
            <a:avLst/>
          </a:prstGeom>
          <a:noFill/>
        </p:spPr>
        <p:txBody>
          <a:bodyPr wrap="square" rtlCol="0">
            <a:spAutoFit/>
          </a:bodyPr>
          <a:lstStyle/>
          <a:p>
            <a:r>
              <a:rPr lang="en-US" b="1" dirty="0" err="1">
                <a:latin typeface="Times New Roman" pitchFamily="18" charset="0"/>
                <a:cs typeface="Times New Roman" pitchFamily="18" charset="0"/>
              </a:rPr>
              <a:t>Thạc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Ngô</a:t>
            </a:r>
            <a:r>
              <a:rPr lang="en-US" b="1" dirty="0">
                <a:latin typeface="Times New Roman" pitchFamily="18" charset="0"/>
                <a:cs typeface="Times New Roman" pitchFamily="18" charset="0"/>
              </a:rPr>
              <a:t> Minh </a:t>
            </a:r>
            <a:r>
              <a:rPr lang="en-US" b="1" dirty="0" err="1">
                <a:latin typeface="Times New Roman" pitchFamily="18" charset="0"/>
                <a:cs typeface="Times New Roman" pitchFamily="18" charset="0"/>
              </a:rPr>
              <a:t>Tín</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nmtin@hcmus.edu.vn</a:t>
            </a:r>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6477000" cy="1066800"/>
          </a:xfrm>
        </p:spPr>
        <p:txBody>
          <a:bodyPr>
            <a:normAutofit/>
          </a:bodyPr>
          <a:lstStyle/>
          <a:p>
            <a:pPr marL="0" lvl="0" indent="457200" algn="just">
              <a:buClrTx/>
              <a:buSzPct val="100000"/>
              <a:buNone/>
            </a:pPr>
            <a:r>
              <a:rPr lang="en-US" sz="2800" b="1">
                <a:latin typeface="Times New Roman" pitchFamily="18" charset="0"/>
                <a:cs typeface="Times New Roman" pitchFamily="18" charset="0"/>
              </a:rPr>
              <a:t>II. Kết hôn</a:t>
            </a:r>
          </a:p>
          <a:p>
            <a:pPr marL="0" lvl="0" indent="457200" algn="just">
              <a:buClrTx/>
              <a:buSzPct val="100000"/>
              <a:buNone/>
            </a:pPr>
            <a:r>
              <a:rPr lang="en-US" sz="2800" b="1">
                <a:latin typeface="Times New Roman" pitchFamily="18" charset="0"/>
                <a:cs typeface="Times New Roman" pitchFamily="18" charset="0"/>
              </a:rPr>
              <a:t>2. Các trường hợp cấm kết hôn</a:t>
            </a:r>
          </a:p>
        </p:txBody>
      </p:sp>
      <p:sp>
        <p:nvSpPr>
          <p:cNvPr id="7" name="TextBox 6"/>
          <p:cNvSpPr txBox="1"/>
          <p:nvPr/>
        </p:nvSpPr>
        <p:spPr>
          <a:xfrm>
            <a:off x="990600" y="4572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1" name="TextBox 10"/>
          <p:cNvSpPr txBox="1"/>
          <p:nvPr/>
        </p:nvSpPr>
        <p:spPr>
          <a:xfrm>
            <a:off x="838200" y="1752600"/>
            <a:ext cx="8077200" cy="5170646"/>
          </a:xfrm>
          <a:prstGeom prst="rect">
            <a:avLst/>
          </a:prstGeom>
          <a:noFill/>
        </p:spPr>
        <p:txBody>
          <a:bodyPr wrap="square" rtlCol="0">
            <a:spAutoFit/>
          </a:bodyPr>
          <a:lstStyle/>
          <a:p>
            <a:pPr algn="just">
              <a:buFont typeface="Wingdings" pitchFamily="2" charset="2"/>
              <a:buChar char="Ø"/>
            </a:pPr>
            <a:r>
              <a:rPr lang="en-US" sz="2400" i="1">
                <a:latin typeface="Times New Roman" pitchFamily="18" charset="0"/>
                <a:cs typeface="Times New Roman" pitchFamily="18" charset="0"/>
              </a:rPr>
              <a:t>Kết hôn </a:t>
            </a:r>
            <a:r>
              <a:rPr lang="en-US" sz="2400" b="1" i="1">
                <a:solidFill>
                  <a:srgbClr val="FF0000"/>
                </a:solidFill>
                <a:latin typeface="Times New Roman" pitchFamily="18" charset="0"/>
                <a:cs typeface="Times New Roman" pitchFamily="18" charset="0"/>
              </a:rPr>
              <a:t>giả tạo</a:t>
            </a:r>
            <a:r>
              <a:rPr lang="en-US" sz="2400" i="1">
                <a:latin typeface="Times New Roman" pitchFamily="18" charset="0"/>
                <a:cs typeface="Times New Roman" pitchFamily="18" charset="0"/>
              </a:rPr>
              <a:t>, ly hôn giả tạo;</a:t>
            </a:r>
          </a:p>
          <a:p>
            <a:pPr algn="just">
              <a:buFont typeface="Wingdings" pitchFamily="2" charset="2"/>
              <a:buChar char="Ø"/>
            </a:pPr>
            <a:r>
              <a:rPr lang="en-US" sz="2400" b="1" i="1">
                <a:solidFill>
                  <a:srgbClr val="FF0000"/>
                </a:solidFill>
                <a:latin typeface="Times New Roman" pitchFamily="18" charset="0"/>
                <a:cs typeface="Times New Roman" pitchFamily="18" charset="0"/>
              </a:rPr>
              <a:t>Tảo hôn, cưỡng ép kết hôn, lừa dối kết hôn, cản trở kết hôn</a:t>
            </a:r>
            <a:r>
              <a:rPr lang="en-US" sz="2400" b="1" i="1">
                <a:latin typeface="Times New Roman" pitchFamily="18" charset="0"/>
                <a:cs typeface="Times New Roman" pitchFamily="18" charset="0"/>
              </a:rPr>
              <a:t>;</a:t>
            </a:r>
          </a:p>
          <a:p>
            <a:pPr algn="just">
              <a:buFont typeface="Wingdings" pitchFamily="2" charset="2"/>
              <a:buChar char="Ø"/>
            </a:pPr>
            <a:r>
              <a:rPr lang="en-US" sz="2400" i="1">
                <a:latin typeface="Times New Roman" pitchFamily="18" charset="0"/>
                <a:cs typeface="Times New Roman" pitchFamily="18" charset="0"/>
              </a:rPr>
              <a:t>Người </a:t>
            </a:r>
            <a:r>
              <a:rPr lang="en-US" sz="2400" b="1" i="1">
                <a:solidFill>
                  <a:srgbClr val="FF0000"/>
                </a:solidFill>
                <a:latin typeface="Times New Roman" pitchFamily="18" charset="0"/>
                <a:cs typeface="Times New Roman" pitchFamily="18" charset="0"/>
              </a:rPr>
              <a:t>đang có vợ, có chồng </a:t>
            </a:r>
            <a:r>
              <a:rPr lang="en-US" sz="2400" i="1">
                <a:latin typeface="Times New Roman" pitchFamily="18" charset="0"/>
                <a:cs typeface="Times New Roman" pitchFamily="18" charset="0"/>
              </a:rPr>
              <a:t>mà </a:t>
            </a:r>
            <a:r>
              <a:rPr lang="en-US" sz="2400" b="1" i="1">
                <a:solidFill>
                  <a:srgbClr val="FF0000"/>
                </a:solidFill>
                <a:latin typeface="Times New Roman" pitchFamily="18" charset="0"/>
                <a:cs typeface="Times New Roman" pitchFamily="18" charset="0"/>
              </a:rPr>
              <a:t>kết hôn hoặc chung sống như vợ chồng với người khác </a:t>
            </a:r>
            <a:r>
              <a:rPr lang="en-US" sz="2400" i="1">
                <a:latin typeface="Times New Roman" pitchFamily="18" charset="0"/>
                <a:cs typeface="Times New Roman" pitchFamily="18" charset="0"/>
              </a:rPr>
              <a:t>hoặc </a:t>
            </a:r>
            <a:r>
              <a:rPr lang="en-US" sz="2400" b="1" i="1">
                <a:solidFill>
                  <a:srgbClr val="FF0000"/>
                </a:solidFill>
                <a:latin typeface="Times New Roman" pitchFamily="18" charset="0"/>
                <a:cs typeface="Times New Roman" pitchFamily="18" charset="0"/>
              </a:rPr>
              <a:t>chưa có vợ, chưa có chồng mà kết hôn hoặc chung sống như vợ chồng với người đang có chồng, có vợ;</a:t>
            </a:r>
          </a:p>
          <a:p>
            <a:pPr algn="just">
              <a:buFont typeface="Wingdings" pitchFamily="2" charset="2"/>
              <a:buChar char="Ø"/>
            </a:pPr>
            <a:r>
              <a:rPr lang="en-US" sz="2400" i="1">
                <a:latin typeface="Times New Roman" pitchFamily="18" charset="0"/>
                <a:cs typeface="Times New Roman" pitchFamily="18" charset="0"/>
              </a:rPr>
              <a:t>Kết hôn hoặc chung sống như vợ chồng giữa những người </a:t>
            </a:r>
            <a:r>
              <a:rPr lang="en-US" sz="2400" b="1" i="1">
                <a:solidFill>
                  <a:srgbClr val="FF0000"/>
                </a:solidFill>
                <a:latin typeface="Times New Roman" pitchFamily="18" charset="0"/>
                <a:cs typeface="Times New Roman" pitchFamily="18" charset="0"/>
              </a:rPr>
              <a:t>cùng dòng máu về trực hệ</a:t>
            </a:r>
            <a:r>
              <a:rPr lang="en-US" sz="2400" i="1">
                <a:latin typeface="Times New Roman" pitchFamily="18" charset="0"/>
                <a:cs typeface="Times New Roman" pitchFamily="18" charset="0"/>
              </a:rPr>
              <a:t>; giữa những người </a:t>
            </a:r>
            <a:r>
              <a:rPr lang="en-US" sz="2400" b="1" i="1">
                <a:solidFill>
                  <a:srgbClr val="FF0000"/>
                </a:solidFill>
                <a:latin typeface="Times New Roman" pitchFamily="18" charset="0"/>
                <a:cs typeface="Times New Roman" pitchFamily="18" charset="0"/>
              </a:rPr>
              <a:t>có họ trong phạm vi ba đời;</a:t>
            </a:r>
            <a:r>
              <a:rPr lang="en-US" sz="2400" i="1">
                <a:latin typeface="Times New Roman" pitchFamily="18" charset="0"/>
                <a:cs typeface="Times New Roman" pitchFamily="18" charset="0"/>
              </a:rPr>
              <a:t> giữa </a:t>
            </a:r>
            <a:r>
              <a:rPr lang="en-US" sz="2400" b="1" i="1">
                <a:solidFill>
                  <a:srgbClr val="FF0000"/>
                </a:solidFill>
                <a:latin typeface="Times New Roman" pitchFamily="18" charset="0"/>
                <a:cs typeface="Times New Roman" pitchFamily="18" charset="0"/>
              </a:rPr>
              <a:t>cha, mẹ nuôi với con nuôi</a:t>
            </a:r>
            <a:r>
              <a:rPr lang="en-US" sz="2400" i="1">
                <a:latin typeface="Times New Roman" pitchFamily="18" charset="0"/>
                <a:cs typeface="Times New Roman" pitchFamily="18" charset="0"/>
              </a:rPr>
              <a:t>; giữa người đã từng là </a:t>
            </a:r>
            <a:r>
              <a:rPr lang="en-US" sz="2400" b="1" i="1">
                <a:solidFill>
                  <a:srgbClr val="FF0000"/>
                </a:solidFill>
                <a:latin typeface="Times New Roman" pitchFamily="18" charset="0"/>
                <a:cs typeface="Times New Roman" pitchFamily="18" charset="0"/>
              </a:rPr>
              <a:t>cha, mẹ nuôi với con nuôi</a:t>
            </a:r>
            <a:r>
              <a:rPr lang="en-US" sz="2400" i="1">
                <a:latin typeface="Times New Roman" pitchFamily="18" charset="0"/>
                <a:cs typeface="Times New Roman" pitchFamily="18" charset="0"/>
              </a:rPr>
              <a:t>, </a:t>
            </a:r>
            <a:r>
              <a:rPr lang="en-US" sz="2400" b="1" i="1">
                <a:solidFill>
                  <a:srgbClr val="FF0000"/>
                </a:solidFill>
                <a:latin typeface="Times New Roman" pitchFamily="18" charset="0"/>
                <a:cs typeface="Times New Roman" pitchFamily="18" charset="0"/>
              </a:rPr>
              <a:t>cha chồng với con dâu</a:t>
            </a:r>
            <a:r>
              <a:rPr lang="en-US" sz="2400" i="1">
                <a:latin typeface="Times New Roman" pitchFamily="18" charset="0"/>
                <a:cs typeface="Times New Roman" pitchFamily="18" charset="0"/>
              </a:rPr>
              <a:t>, </a:t>
            </a:r>
            <a:r>
              <a:rPr lang="en-US" sz="2400" b="1" i="1">
                <a:solidFill>
                  <a:srgbClr val="FF0000"/>
                </a:solidFill>
                <a:latin typeface="Times New Roman" pitchFamily="18" charset="0"/>
                <a:cs typeface="Times New Roman" pitchFamily="18" charset="0"/>
              </a:rPr>
              <a:t>mẹ vợ với con rể</a:t>
            </a:r>
            <a:r>
              <a:rPr lang="en-US" sz="2400" i="1">
                <a:latin typeface="Times New Roman" pitchFamily="18" charset="0"/>
                <a:cs typeface="Times New Roman" pitchFamily="18" charset="0"/>
              </a:rPr>
              <a:t>, cha dượng với con riêng của vợ, mẹ kế với con riêng của chồng;</a:t>
            </a:r>
          </a:p>
          <a:p>
            <a:pPr algn="just"/>
            <a:r>
              <a:rPr lang="en-US" sz="2400">
                <a:latin typeface="Times New Roman" pitchFamily="18" charset="0"/>
                <a:cs typeface="Times New Roman" pitchFamily="18" charset="0"/>
              </a:rPr>
              <a:t>(Điểm a,b,c,d Khoản 2, Điều 5 Luật HNGĐ 2014)</a:t>
            </a:r>
          </a:p>
          <a:p>
            <a:endParaRPr lang="en-US"/>
          </a:p>
        </p:txBody>
      </p:sp>
      <p:pic>
        <p:nvPicPr>
          <p:cNvPr id="12" name="Picture 11" descr="3.png"/>
          <p:cNvPicPr>
            <a:picLocks noChangeAspect="1"/>
          </p:cNvPicPr>
          <p:nvPr/>
        </p:nvPicPr>
        <p:blipFill>
          <a:blip r:embed="rId3"/>
          <a:stretch>
            <a:fillRect/>
          </a:stretch>
        </p:blipFill>
        <p:spPr>
          <a:xfrm>
            <a:off x="7010400" y="381000"/>
            <a:ext cx="1905000" cy="1752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6477000" cy="1066800"/>
          </a:xfrm>
        </p:spPr>
        <p:txBody>
          <a:bodyPr>
            <a:normAutofit/>
          </a:bodyPr>
          <a:lstStyle/>
          <a:p>
            <a:pPr marL="0" lvl="0" indent="457200" algn="just">
              <a:buClrTx/>
              <a:buSzPct val="100000"/>
              <a:buNone/>
            </a:pPr>
            <a:r>
              <a:rPr lang="en-US" sz="2800" b="1">
                <a:latin typeface="Times New Roman" pitchFamily="18" charset="0"/>
                <a:cs typeface="Times New Roman" pitchFamily="18" charset="0"/>
              </a:rPr>
              <a:t>II. Kết hôn</a:t>
            </a:r>
          </a:p>
        </p:txBody>
      </p:sp>
      <p:sp>
        <p:nvSpPr>
          <p:cNvPr id="7" name="TextBox 6"/>
          <p:cNvSpPr txBox="1"/>
          <p:nvPr/>
        </p:nvSpPr>
        <p:spPr>
          <a:xfrm>
            <a:off x="990600" y="4572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6" name="TextBox 5"/>
          <p:cNvSpPr txBox="1"/>
          <p:nvPr/>
        </p:nvSpPr>
        <p:spPr>
          <a:xfrm>
            <a:off x="914400" y="1600200"/>
            <a:ext cx="7772400" cy="1292662"/>
          </a:xfrm>
          <a:prstGeom prst="rect">
            <a:avLst/>
          </a:prstGeom>
          <a:noFill/>
        </p:spPr>
        <p:txBody>
          <a:bodyPr wrap="square" rtlCol="0">
            <a:spAutoFit/>
          </a:bodyPr>
          <a:lstStyle/>
          <a:p>
            <a:r>
              <a:rPr lang="en-US" sz="2800" b="1">
                <a:latin typeface="Times New Roman" pitchFamily="18" charset="0"/>
                <a:cs typeface="Times New Roman" pitchFamily="18" charset="0"/>
              </a:rPr>
              <a:t>Nhà nước không thừa nhận hôn nhân giữa những người cùng giới</a:t>
            </a:r>
          </a:p>
          <a:p>
            <a:r>
              <a:rPr lang="en-US" sz="2200" i="1">
                <a:latin typeface="Times New Roman" pitchFamily="18" charset="0"/>
                <a:cs typeface="Times New Roman" pitchFamily="18" charset="0"/>
              </a:rPr>
              <a:t>Khoản 2, Điều 8, Luật Hôn nhân gia đình 2014</a:t>
            </a:r>
          </a:p>
        </p:txBody>
      </p:sp>
      <p:pic>
        <p:nvPicPr>
          <p:cNvPr id="8" name="Picture 7" descr="16.jpg"/>
          <p:cNvPicPr>
            <a:picLocks noChangeAspect="1"/>
          </p:cNvPicPr>
          <p:nvPr/>
        </p:nvPicPr>
        <p:blipFill>
          <a:blip r:embed="rId3"/>
          <a:stretch>
            <a:fillRect/>
          </a:stretch>
        </p:blipFill>
        <p:spPr>
          <a:xfrm>
            <a:off x="2667000" y="2895600"/>
            <a:ext cx="4343400" cy="3581400"/>
          </a:xfrm>
          <a:prstGeom prst="rect">
            <a:avLst/>
          </a:prstGeom>
        </p:spPr>
      </p:pic>
      <p:sp>
        <p:nvSpPr>
          <p:cNvPr id="14" name="&quot;No&quot; Symbol 13"/>
          <p:cNvSpPr/>
          <p:nvPr/>
        </p:nvSpPr>
        <p:spPr>
          <a:xfrm>
            <a:off x="3429000" y="2895600"/>
            <a:ext cx="2895600" cy="2895600"/>
          </a:xfrm>
          <a:prstGeom prst="noSmoking">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descr="17.jpg"/>
          <p:cNvPicPr>
            <a:picLocks noChangeAspect="1"/>
          </p:cNvPicPr>
          <p:nvPr/>
        </p:nvPicPr>
        <p:blipFill>
          <a:blip r:embed="rId4"/>
          <a:stretch>
            <a:fillRect/>
          </a:stretch>
        </p:blipFill>
        <p:spPr>
          <a:xfrm>
            <a:off x="990600" y="2971800"/>
            <a:ext cx="2093167" cy="3305175"/>
          </a:xfrm>
          <a:prstGeom prst="rect">
            <a:avLst/>
          </a:prstGeom>
        </p:spPr>
      </p:pic>
      <p:pic>
        <p:nvPicPr>
          <p:cNvPr id="16" name="Picture 15" descr="18.jpg"/>
          <p:cNvPicPr>
            <a:picLocks noChangeAspect="1"/>
          </p:cNvPicPr>
          <p:nvPr/>
        </p:nvPicPr>
        <p:blipFill>
          <a:blip r:embed="rId5"/>
          <a:stretch>
            <a:fillRect/>
          </a:stretch>
        </p:blipFill>
        <p:spPr>
          <a:xfrm>
            <a:off x="6781800" y="2895600"/>
            <a:ext cx="2058551" cy="3409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077200" cy="1066800"/>
          </a:xfrm>
        </p:spPr>
        <p:txBody>
          <a:bodyPr>
            <a:noAutofit/>
          </a:bodyPr>
          <a:lstStyle/>
          <a:p>
            <a:pPr marL="0" lvl="0" indent="457200" algn="just">
              <a:buClrTx/>
              <a:buSzPct val="100000"/>
              <a:buNone/>
            </a:pPr>
            <a:r>
              <a:rPr lang="en-US" sz="2800" b="1">
                <a:latin typeface="Times New Roman" pitchFamily="18" charset="0"/>
                <a:cs typeface="Times New Roman" pitchFamily="18" charset="0"/>
              </a:rPr>
              <a:t>II. Kết hôn</a:t>
            </a:r>
          </a:p>
          <a:p>
            <a:pPr marL="0" lvl="0" indent="457200" algn="just">
              <a:buClrTx/>
              <a:buSzPct val="100000"/>
              <a:buNone/>
            </a:pPr>
            <a:r>
              <a:rPr lang="en-US" sz="2800" b="1">
                <a:latin typeface="Times New Roman" pitchFamily="18" charset="0"/>
                <a:cs typeface="Times New Roman" pitchFamily="18" charset="0"/>
              </a:rPr>
              <a:t>3. Thủ tục đăng ký kết hôn </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10" name="Picture 9" descr="5.jpg"/>
          <p:cNvPicPr>
            <a:picLocks noChangeAspect="1"/>
          </p:cNvPicPr>
          <p:nvPr/>
        </p:nvPicPr>
        <p:blipFill>
          <a:blip r:embed="rId3"/>
          <a:stretch>
            <a:fillRect/>
          </a:stretch>
        </p:blipFill>
        <p:spPr>
          <a:xfrm>
            <a:off x="7315200" y="381001"/>
            <a:ext cx="1600199" cy="1425388"/>
          </a:xfrm>
          <a:prstGeom prst="rect">
            <a:avLst/>
          </a:prstGeom>
        </p:spPr>
      </p:pic>
      <p:graphicFrame>
        <p:nvGraphicFramePr>
          <p:cNvPr id="11" name="Table 10"/>
          <p:cNvGraphicFramePr>
            <a:graphicFrameLocks noGrp="1"/>
          </p:cNvGraphicFramePr>
          <p:nvPr/>
        </p:nvGraphicFramePr>
        <p:xfrm>
          <a:off x="914400" y="1915160"/>
          <a:ext cx="7924800" cy="46380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584200">
                <a:tc>
                  <a:txBody>
                    <a:bodyPr/>
                    <a:lstStyle/>
                    <a:p>
                      <a:r>
                        <a:rPr lang="en-US" sz="2200" b="1">
                          <a:solidFill>
                            <a:schemeClr val="tx1"/>
                          </a:solidFill>
                          <a:latin typeface="Times New Roman" pitchFamily="18" charset="0"/>
                          <a:cs typeface="Times New Roman" pitchFamily="18" charset="0"/>
                        </a:rPr>
                        <a:t>Đối</a:t>
                      </a:r>
                      <a:r>
                        <a:rPr lang="en-US" sz="2200" b="1" baseline="0">
                          <a:solidFill>
                            <a:schemeClr val="tx1"/>
                          </a:solidFill>
                          <a:latin typeface="Times New Roman" pitchFamily="18" charset="0"/>
                          <a:cs typeface="Times New Roman" pitchFamily="18" charset="0"/>
                        </a:rPr>
                        <a:t> tượng</a:t>
                      </a:r>
                      <a:endParaRPr lang="en-US" sz="2200" b="1">
                        <a:solidFill>
                          <a:schemeClr val="tx1"/>
                        </a:solidFill>
                        <a:latin typeface="Times New Roman" pitchFamily="18" charset="0"/>
                        <a:cs typeface="Times New Roman" pitchFamily="18" charset="0"/>
                      </a:endParaRPr>
                    </a:p>
                  </a:txBody>
                  <a:tcPr>
                    <a:solidFill>
                      <a:schemeClr val="accent4">
                        <a:lumMod val="20000"/>
                        <a:lumOff val="80000"/>
                        <a:alpha val="42000"/>
                      </a:schemeClr>
                    </a:solidFill>
                  </a:tcPr>
                </a:tc>
                <a:tc>
                  <a:txBody>
                    <a:bodyPr/>
                    <a:lstStyle/>
                    <a:p>
                      <a:r>
                        <a:rPr lang="en-US" sz="2200" b="0">
                          <a:solidFill>
                            <a:schemeClr val="tx1"/>
                          </a:solidFill>
                          <a:latin typeface="Times New Roman" pitchFamily="18" charset="0"/>
                          <a:cs typeface="Times New Roman" pitchFamily="18" charset="0"/>
                        </a:rPr>
                        <a:t>Đủ</a:t>
                      </a:r>
                      <a:r>
                        <a:rPr lang="en-US" sz="2200" b="0" baseline="0">
                          <a:solidFill>
                            <a:schemeClr val="tx1"/>
                          </a:solidFill>
                          <a:latin typeface="Times New Roman" pitchFamily="18" charset="0"/>
                          <a:cs typeface="Times New Roman" pitchFamily="18" charset="0"/>
                        </a:rPr>
                        <a:t> điều kiện kết hôn theo quy định của Luật HNGĐ 2014</a:t>
                      </a:r>
                      <a:endParaRPr lang="en-US" sz="2200" b="0">
                        <a:solidFill>
                          <a:schemeClr val="tx1"/>
                        </a:solidFill>
                        <a:latin typeface="Times New Roman" pitchFamily="18" charset="0"/>
                        <a:cs typeface="Times New Roman" pitchFamily="18" charset="0"/>
                      </a:endParaRPr>
                    </a:p>
                  </a:txBody>
                  <a:tcPr>
                    <a:solidFill>
                      <a:schemeClr val="accent4">
                        <a:lumMod val="20000"/>
                        <a:lumOff val="80000"/>
                        <a:alpha val="42000"/>
                      </a:schemeClr>
                    </a:solidFill>
                  </a:tcPr>
                </a:tc>
                <a:extLst>
                  <a:ext uri="{0D108BD9-81ED-4DB2-BD59-A6C34878D82A}">
                    <a16:rowId xmlns:a16="http://schemas.microsoft.com/office/drawing/2014/main" val="10000"/>
                  </a:ext>
                </a:extLst>
              </a:tr>
              <a:tr h="584200">
                <a:tc>
                  <a:txBody>
                    <a:bodyPr/>
                    <a:lstStyle/>
                    <a:p>
                      <a:r>
                        <a:rPr lang="en-US" sz="2200" b="1">
                          <a:latin typeface="Times New Roman" pitchFamily="18" charset="0"/>
                          <a:cs typeface="Times New Roman" pitchFamily="18" charset="0"/>
                        </a:rPr>
                        <a:t>Thẩm</a:t>
                      </a:r>
                      <a:r>
                        <a:rPr lang="en-US" sz="2200" b="1" baseline="0">
                          <a:latin typeface="Times New Roman" pitchFamily="18" charset="0"/>
                          <a:cs typeface="Times New Roman" pitchFamily="18" charset="0"/>
                        </a:rPr>
                        <a:t> quyền </a:t>
                      </a:r>
                      <a:endParaRPr lang="en-US" sz="2200" b="1">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UBND cấp</a:t>
                      </a:r>
                      <a:r>
                        <a:rPr lang="en-US" sz="2200" baseline="0">
                          <a:latin typeface="Times New Roman" pitchFamily="18" charset="0"/>
                          <a:cs typeface="Times New Roman" pitchFamily="18" charset="0"/>
                        </a:rPr>
                        <a:t> xã nơi đăng ký hộ khẩu thường trú của một hoặc cả hai bên</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84200">
                <a:tc>
                  <a:txBody>
                    <a:bodyPr/>
                    <a:lstStyle/>
                    <a:p>
                      <a:r>
                        <a:rPr lang="en-US" sz="2200" b="1">
                          <a:latin typeface="Times New Roman" pitchFamily="18" charset="0"/>
                          <a:cs typeface="Times New Roman" pitchFamily="18" charset="0"/>
                        </a:rPr>
                        <a:t>Hồ</a:t>
                      </a:r>
                      <a:r>
                        <a:rPr lang="en-US" sz="2200" b="1" baseline="0">
                          <a:latin typeface="Times New Roman" pitchFamily="18" charset="0"/>
                          <a:cs typeface="Times New Roman" pitchFamily="18" charset="0"/>
                        </a:rPr>
                        <a:t> sơ</a:t>
                      </a:r>
                      <a:endParaRPr lang="en-US" sz="2200" b="1">
                        <a:latin typeface="Times New Roman" pitchFamily="18" charset="0"/>
                        <a:cs typeface="Times New Roman" pitchFamily="18" charset="0"/>
                      </a:endParaRPr>
                    </a:p>
                  </a:txBody>
                  <a:tcPr/>
                </a:tc>
                <a:tc>
                  <a:txBody>
                    <a:bodyPr/>
                    <a:lstStyle/>
                    <a:p>
                      <a:pPr marL="457200" indent="-457200">
                        <a:buFont typeface="+mj-lt"/>
                        <a:buAutoNum type="arabicPeriod"/>
                      </a:pPr>
                      <a:r>
                        <a:rPr lang="en-US" sz="2200">
                          <a:latin typeface="Times New Roman" pitchFamily="18" charset="0"/>
                          <a:cs typeface="Times New Roman" pitchFamily="18" charset="0"/>
                        </a:rPr>
                        <a:t>Tờ</a:t>
                      </a:r>
                      <a:r>
                        <a:rPr lang="en-US" sz="2200" baseline="0">
                          <a:latin typeface="Times New Roman" pitchFamily="18" charset="0"/>
                          <a:cs typeface="Times New Roman" pitchFamily="18" charset="0"/>
                        </a:rPr>
                        <a:t> khai đăng ký kết hôn</a:t>
                      </a:r>
                    </a:p>
                    <a:p>
                      <a:pPr marL="457200" indent="-457200">
                        <a:buFont typeface="+mj-lt"/>
                        <a:buAutoNum type="arabicPeriod"/>
                      </a:pPr>
                      <a:r>
                        <a:rPr lang="en-US" sz="2200" baseline="0">
                          <a:latin typeface="Times New Roman" pitchFamily="18" charset="0"/>
                          <a:cs typeface="Times New Roman" pitchFamily="18" charset="0"/>
                        </a:rPr>
                        <a:t>Bản chính Giấy xác nhận tình trạng hôn nhân để làm thủ tục đăng ký kết hôn</a:t>
                      </a:r>
                    </a:p>
                    <a:p>
                      <a:pPr marL="457200" indent="-457200">
                        <a:buFont typeface="+mj-lt"/>
                        <a:buAutoNum type="arabicPeriod"/>
                      </a:pPr>
                      <a:r>
                        <a:rPr lang="en-US" sz="2200" baseline="0">
                          <a:latin typeface="Times New Roman" pitchFamily="18" charset="0"/>
                          <a:cs typeface="Times New Roman" pitchFamily="18" charset="0"/>
                        </a:rPr>
                        <a:t>Bản chính CMND</a:t>
                      </a:r>
                    </a:p>
                    <a:p>
                      <a:pPr marL="457200" indent="-457200">
                        <a:buFont typeface="+mj-lt"/>
                        <a:buAutoNum type="arabicPeriod"/>
                      </a:pPr>
                      <a:r>
                        <a:rPr lang="en-US" sz="2200" baseline="0">
                          <a:latin typeface="Times New Roman" pitchFamily="18" charset="0"/>
                          <a:cs typeface="Times New Roman" pitchFamily="18" charset="0"/>
                        </a:rPr>
                        <a:t>Bản chính hộ khẩu thường trú</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584200">
                <a:tc>
                  <a:txBody>
                    <a:bodyPr/>
                    <a:lstStyle/>
                    <a:p>
                      <a:r>
                        <a:rPr lang="en-US" sz="2200" b="1">
                          <a:latin typeface="Times New Roman" pitchFamily="18" charset="0"/>
                          <a:cs typeface="Times New Roman" pitchFamily="18" charset="0"/>
                        </a:rPr>
                        <a:t>Thời</a:t>
                      </a:r>
                      <a:r>
                        <a:rPr lang="en-US" sz="2200" b="1" baseline="0">
                          <a:latin typeface="Times New Roman" pitchFamily="18" charset="0"/>
                          <a:cs typeface="Times New Roman" pitchFamily="18" charset="0"/>
                        </a:rPr>
                        <a:t> hạn </a:t>
                      </a:r>
                    </a:p>
                    <a:p>
                      <a:r>
                        <a:rPr lang="en-US" sz="2200" b="1" baseline="0">
                          <a:latin typeface="Times New Roman" pitchFamily="18" charset="0"/>
                          <a:cs typeface="Times New Roman" pitchFamily="18" charset="0"/>
                        </a:rPr>
                        <a:t>giải quyết</a:t>
                      </a:r>
                      <a:endParaRPr lang="en-US" sz="2200" b="1">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05 ngày</a:t>
                      </a:r>
                      <a:r>
                        <a:rPr lang="en-US" sz="2200" baseline="0">
                          <a:latin typeface="Times New Roman" pitchFamily="18" charset="0"/>
                          <a:cs typeface="Times New Roman" pitchFamily="18" charset="0"/>
                        </a:rPr>
                        <a:t> làm việc, kể từ ngày nhận được hồ sơ hợp lệ</a:t>
                      </a:r>
                      <a:endParaRPr lang="en-US" sz="220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584200">
                <a:tc>
                  <a:txBody>
                    <a:bodyPr/>
                    <a:lstStyle/>
                    <a:p>
                      <a:r>
                        <a:rPr lang="en-US" sz="2200" b="1">
                          <a:latin typeface="Times New Roman" pitchFamily="18" charset="0"/>
                          <a:cs typeface="Times New Roman" pitchFamily="18" charset="0"/>
                        </a:rPr>
                        <a:t>Lệ</a:t>
                      </a:r>
                      <a:r>
                        <a:rPr lang="en-US" sz="2200" b="1" baseline="0">
                          <a:latin typeface="Times New Roman" pitchFamily="18" charset="0"/>
                          <a:cs typeface="Times New Roman" pitchFamily="18" charset="0"/>
                        </a:rPr>
                        <a:t> phí</a:t>
                      </a:r>
                      <a:endParaRPr lang="en-US" sz="2200" b="1">
                        <a:latin typeface="Times New Roman" pitchFamily="18" charset="0"/>
                        <a:cs typeface="Times New Roman" pitchFamily="18" charset="0"/>
                      </a:endParaRPr>
                    </a:p>
                  </a:txBody>
                  <a:tcPr/>
                </a:tc>
                <a:tc>
                  <a:txBody>
                    <a:bodyPr/>
                    <a:lstStyle/>
                    <a:p>
                      <a:r>
                        <a:rPr lang="en-US" sz="2200">
                          <a:latin typeface="Times New Roman" pitchFamily="18" charset="0"/>
                          <a:cs typeface="Times New Roman" pitchFamily="18" charset="0"/>
                        </a:rPr>
                        <a:t>20.000</a:t>
                      </a:r>
                      <a:r>
                        <a:rPr lang="en-US" sz="2200" baseline="0">
                          <a:latin typeface="Times New Roman" pitchFamily="18" charset="0"/>
                          <a:cs typeface="Times New Roman" pitchFamily="18" charset="0"/>
                        </a:rPr>
                        <a:t> </a:t>
                      </a:r>
                      <a:r>
                        <a:rPr lang="en-US" sz="2200">
                          <a:latin typeface="Times New Roman" pitchFamily="18" charset="0"/>
                          <a:cs typeface="Times New Roman" pitchFamily="18" charset="0"/>
                        </a:rPr>
                        <a:t>VNĐ</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 Kết hôn</a:t>
            </a:r>
          </a:p>
          <a:p>
            <a:pPr marL="0" lvl="0" indent="457200" algn="just">
              <a:spcBef>
                <a:spcPts val="0"/>
              </a:spcBef>
              <a:buClrTx/>
              <a:buSzPct val="100000"/>
              <a:buNone/>
            </a:pPr>
            <a:r>
              <a:rPr lang="en-US" sz="2800" b="1">
                <a:latin typeface="Times New Roman" pitchFamily="18" charset="0"/>
                <a:cs typeface="Times New Roman" pitchFamily="18" charset="0"/>
              </a:rPr>
              <a:t>3. Thủ tục đăng ký kết hôn </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10" name="Picture 9" descr="5.jpg"/>
          <p:cNvPicPr>
            <a:picLocks noChangeAspect="1"/>
          </p:cNvPicPr>
          <p:nvPr/>
        </p:nvPicPr>
        <p:blipFill>
          <a:blip r:embed="rId3"/>
          <a:stretch>
            <a:fillRect/>
          </a:stretch>
        </p:blipFill>
        <p:spPr>
          <a:xfrm>
            <a:off x="7315200" y="381001"/>
            <a:ext cx="1600199" cy="1425388"/>
          </a:xfrm>
          <a:prstGeom prst="rect">
            <a:avLst/>
          </a:prstGeom>
        </p:spPr>
      </p:pic>
      <p:sp>
        <p:nvSpPr>
          <p:cNvPr id="6" name="TextBox 5"/>
          <p:cNvSpPr txBox="1"/>
          <p:nvPr/>
        </p:nvSpPr>
        <p:spPr>
          <a:xfrm>
            <a:off x="762000" y="1447800"/>
            <a:ext cx="8229600" cy="5539978"/>
          </a:xfrm>
          <a:prstGeom prst="rect">
            <a:avLst/>
          </a:prstGeom>
          <a:noFill/>
        </p:spPr>
        <p:txBody>
          <a:bodyPr wrap="square" rtlCol="0">
            <a:spAutoFit/>
          </a:bodyPr>
          <a:lstStyle/>
          <a:p>
            <a:r>
              <a:rPr lang="en-US" sz="2400" b="1">
                <a:solidFill>
                  <a:schemeClr val="accent2"/>
                </a:solidFill>
                <a:latin typeface="Times New Roman" pitchFamily="18" charset="0"/>
                <a:cs typeface="Times New Roman" pitchFamily="18" charset="0"/>
              </a:rPr>
              <a:t>LƯU Ý</a:t>
            </a:r>
          </a:p>
          <a:p>
            <a:pPr algn="just"/>
            <a:r>
              <a:rPr lang="en-US" sz="2400">
                <a:latin typeface="Times New Roman" pitchFamily="18" charset="0"/>
                <a:cs typeface="Times New Roman" pitchFamily="18" charset="0"/>
              </a:rPr>
              <a:t>-</a:t>
            </a:r>
            <a:r>
              <a:rPr lang="vi-VN" sz="2400">
                <a:latin typeface="Times New Roman" pitchFamily="18" charset="0"/>
                <a:cs typeface="Times New Roman" pitchFamily="18" charset="0"/>
              </a:rPr>
              <a:t> </a:t>
            </a:r>
            <a:r>
              <a:rPr lang="vi-VN" sz="2400">
                <a:solidFill>
                  <a:schemeClr val="accent2"/>
                </a:solidFill>
                <a:latin typeface="Times New Roman" pitchFamily="18" charset="0"/>
                <a:cs typeface="Times New Roman" pitchFamily="18" charset="0"/>
              </a:rPr>
              <a:t>Giấy xác nhận tình trạng hôn </a:t>
            </a:r>
            <a:r>
              <a:rPr lang="vi-VN" sz="2400">
                <a:latin typeface="Times New Roman" pitchFamily="18" charset="0"/>
                <a:cs typeface="Times New Roman" pitchFamily="18" charset="0"/>
              </a:rPr>
              <a:t>nhân hoặc </a:t>
            </a:r>
            <a:r>
              <a:rPr lang="vi-VN" sz="2400">
                <a:solidFill>
                  <a:schemeClr val="accent2"/>
                </a:solidFill>
                <a:latin typeface="Times New Roman" pitchFamily="18" charset="0"/>
                <a:cs typeface="Times New Roman" pitchFamily="18" charset="0"/>
              </a:rPr>
              <a:t>Tờ khai đăng ký kết hôn</a:t>
            </a:r>
            <a:r>
              <a:rPr lang="vi-VN" sz="2400">
                <a:latin typeface="Times New Roman" pitchFamily="18" charset="0"/>
                <a:cs typeface="Times New Roman" pitchFamily="18" charset="0"/>
              </a:rPr>
              <a:t> có xác nhận tình trạng hôn nhân trong hồ sơ đăng ký kết hôn của hai bên nam nữ </a:t>
            </a:r>
            <a:r>
              <a:rPr lang="vi-VN" sz="2400">
                <a:solidFill>
                  <a:schemeClr val="accent2"/>
                </a:solidFill>
                <a:latin typeface="Times New Roman" pitchFamily="18" charset="0"/>
                <a:cs typeface="Times New Roman" pitchFamily="18" charset="0"/>
              </a:rPr>
              <a:t>phải là bản chính</a:t>
            </a:r>
            <a:r>
              <a:rPr lang="vi-VN" sz="2400">
                <a:latin typeface="Times New Roman" pitchFamily="18" charset="0"/>
                <a:cs typeface="Times New Roman" pitchFamily="18" charset="0"/>
              </a:rPr>
              <a:t>. Không sử dụng Giấy xác nhận tình trạng hôn nhân đã ghi mục đích sử dụng khác để làm thủ tục đăng ký kết hôn, không sử dụng Giấy xác nhận tình trạng hôn nhân đã ghi mục đích làm thủ tục đăng ký kết hôn để sử dụng vào mục đích khác.</a:t>
            </a:r>
          </a:p>
          <a:p>
            <a:pPr algn="just"/>
            <a:r>
              <a:rPr lang="vi-VN" sz="2400">
                <a:latin typeface="Times New Roman" pitchFamily="18" charset="0"/>
                <a:cs typeface="Times New Roman" pitchFamily="18" charset="0"/>
              </a:rPr>
              <a:t>- Trường hợp bên kết hôn là người đã có vợ, có chồng nhưng </a:t>
            </a:r>
            <a:r>
              <a:rPr lang="vi-VN" sz="2400">
                <a:solidFill>
                  <a:schemeClr val="accent2"/>
                </a:solidFill>
                <a:latin typeface="Times New Roman" pitchFamily="18" charset="0"/>
                <a:cs typeface="Times New Roman" pitchFamily="18" charset="0"/>
              </a:rPr>
              <a:t>đã ly hôn hoặc người kia đã chết </a:t>
            </a:r>
            <a:r>
              <a:rPr lang="vi-VN" sz="2400">
                <a:latin typeface="Times New Roman" pitchFamily="18" charset="0"/>
                <a:cs typeface="Times New Roman" pitchFamily="18" charset="0"/>
              </a:rPr>
              <a:t>thì </a:t>
            </a:r>
            <a:r>
              <a:rPr lang="vi-VN" sz="2400">
                <a:solidFill>
                  <a:schemeClr val="accent2"/>
                </a:solidFill>
                <a:latin typeface="Times New Roman" pitchFamily="18" charset="0"/>
                <a:cs typeface="Times New Roman" pitchFamily="18" charset="0"/>
              </a:rPr>
              <a:t>phải xuất trình bản chính bản án của Tòa án đã có hiệu lực pháp luật</a:t>
            </a:r>
            <a:r>
              <a:rPr lang="vi-VN" sz="2400">
                <a:latin typeface="Times New Roman" pitchFamily="18" charset="0"/>
                <a:cs typeface="Times New Roman" pitchFamily="18" charset="0"/>
              </a:rPr>
              <a:t>, </a:t>
            </a:r>
            <a:r>
              <a:rPr lang="vi-VN" sz="2400">
                <a:solidFill>
                  <a:schemeClr val="accent2"/>
                </a:solidFill>
                <a:latin typeface="Times New Roman" pitchFamily="18" charset="0"/>
                <a:cs typeface="Times New Roman" pitchFamily="18" charset="0"/>
              </a:rPr>
              <a:t>quyết định của Tòa án đã có hiệu lực pháp luật về việc ly hôn</a:t>
            </a:r>
            <a:r>
              <a:rPr lang="vi-VN" sz="2400">
                <a:latin typeface="Times New Roman" pitchFamily="18" charset="0"/>
                <a:cs typeface="Times New Roman" pitchFamily="18" charset="0"/>
              </a:rPr>
              <a:t> hoặc </a:t>
            </a:r>
            <a:r>
              <a:rPr lang="vi-VN" sz="2400">
                <a:solidFill>
                  <a:schemeClr val="accent2"/>
                </a:solidFill>
                <a:latin typeface="Times New Roman" pitchFamily="18" charset="0"/>
                <a:cs typeface="Times New Roman" pitchFamily="18" charset="0"/>
              </a:rPr>
              <a:t>bản sao Giấy chứng tử</a:t>
            </a:r>
            <a:r>
              <a:rPr lang="vi-VN" sz="2400">
                <a:latin typeface="Times New Roman" pitchFamily="18" charset="0"/>
                <a:cs typeface="Times New Roman" pitchFamily="18" charset="0"/>
              </a:rPr>
              <a:t> của người vợ (hoặc người chồng) đã chết khi yêu cầu cấp xác nhận về tình trạng hôn nhân.</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jpg"/>
          <p:cNvPicPr>
            <a:picLocks noChangeAspect="1"/>
          </p:cNvPicPr>
          <p:nvPr/>
        </p:nvPicPr>
        <p:blipFill>
          <a:blip r:embed="rId2"/>
          <a:stretch>
            <a:fillRect/>
          </a:stretch>
        </p:blipFill>
        <p:spPr>
          <a:xfrm>
            <a:off x="0" y="0"/>
            <a:ext cx="4528457" cy="6858000"/>
          </a:xfrm>
          <a:prstGeom prst="rect">
            <a:avLst/>
          </a:prstGeom>
        </p:spPr>
      </p:pic>
      <p:pic>
        <p:nvPicPr>
          <p:cNvPr id="5" name="Picture 4" descr="21.jpg"/>
          <p:cNvPicPr>
            <a:picLocks noChangeAspect="1"/>
          </p:cNvPicPr>
          <p:nvPr/>
        </p:nvPicPr>
        <p:blipFill>
          <a:blip r:embed="rId3" cstate="print"/>
          <a:stretch>
            <a:fillRect/>
          </a:stretch>
        </p:blipFill>
        <p:spPr>
          <a:xfrm>
            <a:off x="4572000" y="0"/>
            <a:ext cx="4572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1. Quyền và nghĩa vụ về nhân thân</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1" name="TextBox 10"/>
          <p:cNvSpPr txBox="1"/>
          <p:nvPr/>
        </p:nvSpPr>
        <p:spPr>
          <a:xfrm>
            <a:off x="838200" y="1600200"/>
            <a:ext cx="4724400" cy="4893647"/>
          </a:xfrm>
          <a:prstGeom prst="rect">
            <a:avLst/>
          </a:prstGeom>
          <a:noFill/>
        </p:spPr>
        <p:txBody>
          <a:bodyPr wrap="square" rtlCol="0">
            <a:spAutoFit/>
          </a:bodyPr>
          <a:lstStyle/>
          <a:p>
            <a:pPr>
              <a:buFontTx/>
              <a:buChar char="-"/>
            </a:pPr>
            <a:r>
              <a:rPr lang="en-US" sz="2400">
                <a:latin typeface="Times New Roman" pitchFamily="18" charset="0"/>
                <a:cs typeface="Times New Roman" pitchFamily="18" charset="0"/>
              </a:rPr>
              <a:t>Bình đẳng về quyền, nghĩa vụ giữa vợ, chồng;</a:t>
            </a:r>
          </a:p>
          <a:p>
            <a:pPr>
              <a:buFontTx/>
              <a:buChar char="-"/>
            </a:pPr>
            <a:r>
              <a:rPr lang="en-US" sz="2400">
                <a:latin typeface="Times New Roman" pitchFamily="18" charset="0"/>
                <a:cs typeface="Times New Roman" pitchFamily="18" charset="0"/>
              </a:rPr>
              <a:t>Bảo vệ quyền, nghĩa vụ về nhân thân của vợ, chồng;</a:t>
            </a:r>
          </a:p>
          <a:p>
            <a:pPr>
              <a:buFontTx/>
              <a:buChar char="-"/>
            </a:pPr>
            <a:r>
              <a:rPr lang="en-US" sz="2400">
                <a:latin typeface="Times New Roman" pitchFamily="18" charset="0"/>
                <a:cs typeface="Times New Roman" pitchFamily="18" charset="0"/>
              </a:rPr>
              <a:t>Tình nghĩa vợ chồng: vợ chồng có nghĩa vụ thương yêu, chung thủy, tôn trọng, quan tâm, chăm sóc, giúp đỡ nhau; cùng chia sẻ, thực hiện các công việc trong gia đình;</a:t>
            </a:r>
          </a:p>
          <a:p>
            <a:pPr>
              <a:buFontTx/>
              <a:buChar char="-"/>
            </a:pPr>
            <a:r>
              <a:rPr lang="en-US" sz="2400">
                <a:latin typeface="Times New Roman" pitchFamily="18" charset="0"/>
                <a:cs typeface="Times New Roman" pitchFamily="18" charset="0"/>
              </a:rPr>
              <a:t>Tôn trọng danh dự, nhân phẩm, uy tín của vợ, chồng</a:t>
            </a:r>
          </a:p>
          <a:p>
            <a:pPr>
              <a:buFontTx/>
              <a:buChar char="-"/>
            </a:pPr>
            <a:r>
              <a:rPr lang="en-US" sz="2400">
                <a:latin typeface="Times New Roman" pitchFamily="18" charset="0"/>
                <a:cs typeface="Times New Roman" pitchFamily="18" charset="0"/>
              </a:rPr>
              <a:t>Tôn trọng quyền tự do tín ngưỡng, tôn giáo của vợ, chồng</a:t>
            </a:r>
          </a:p>
        </p:txBody>
      </p:sp>
      <p:pic>
        <p:nvPicPr>
          <p:cNvPr id="12" name="Picture 11" descr="24.jpg"/>
          <p:cNvPicPr>
            <a:picLocks noChangeAspect="1"/>
          </p:cNvPicPr>
          <p:nvPr/>
        </p:nvPicPr>
        <p:blipFill>
          <a:blip r:embed="rId3"/>
          <a:stretch>
            <a:fillRect/>
          </a:stretch>
        </p:blipFill>
        <p:spPr>
          <a:xfrm>
            <a:off x="5448300" y="1676400"/>
            <a:ext cx="3467100" cy="4800600"/>
          </a:xfrm>
          <a:prstGeom prst="rect">
            <a:avLst/>
          </a:prstGeom>
        </p:spPr>
      </p:pic>
      <p:pic>
        <p:nvPicPr>
          <p:cNvPr id="13" name="Picture 12" descr="5.jpg"/>
          <p:cNvPicPr>
            <a:picLocks noChangeAspect="1"/>
          </p:cNvPicPr>
          <p:nvPr/>
        </p:nvPicPr>
        <p:blipFill>
          <a:blip r:embed="rId4"/>
          <a:stretch>
            <a:fillRect/>
          </a:stretch>
        </p:blipFill>
        <p:spPr>
          <a:xfrm>
            <a:off x="6400800" y="381000"/>
            <a:ext cx="2605088" cy="114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graphicFrame>
        <p:nvGraphicFramePr>
          <p:cNvPr id="10" name="Table 9"/>
          <p:cNvGraphicFramePr>
            <a:graphicFrameLocks noGrp="1"/>
          </p:cNvGraphicFramePr>
          <p:nvPr/>
        </p:nvGraphicFramePr>
        <p:xfrm>
          <a:off x="3429000" y="2743200"/>
          <a:ext cx="2971800" cy="17526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876300">
                <a:tc gridSpan="2">
                  <a:txBody>
                    <a:bodyPr/>
                    <a:lstStyle/>
                    <a:p>
                      <a:pPr algn="ctr"/>
                      <a:r>
                        <a:rPr lang="en-US" b="1">
                          <a:latin typeface="Times New Roman" pitchFamily="18" charset="0"/>
                          <a:cs typeface="Times New Roman" pitchFamily="18" charset="0"/>
                        </a:rPr>
                        <a:t>TÀI</a:t>
                      </a:r>
                      <a:r>
                        <a:rPr lang="en-US" b="1" baseline="0">
                          <a:latin typeface="Times New Roman" pitchFamily="18" charset="0"/>
                          <a:cs typeface="Times New Roman" pitchFamily="18" charset="0"/>
                        </a:rPr>
                        <a:t> SẢN CHUNG</a:t>
                      </a:r>
                      <a:endParaRPr lang="en-US" b="1">
                        <a:latin typeface="Times New Roman" pitchFamily="18" charset="0"/>
                        <a:cs typeface="Times New Roman"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876300">
                <a:tc>
                  <a:txBody>
                    <a:bodyPr/>
                    <a:lstStyle/>
                    <a:p>
                      <a:pPr algn="ctr"/>
                      <a:r>
                        <a:rPr lang="en-US" b="1">
                          <a:latin typeface="Times New Roman" pitchFamily="18" charset="0"/>
                          <a:cs typeface="Times New Roman" pitchFamily="18" charset="0"/>
                        </a:rPr>
                        <a:t>CÓ</a:t>
                      </a:r>
                    </a:p>
                  </a:txBody>
                  <a:tcPr/>
                </a:tc>
                <a:tc>
                  <a:txBody>
                    <a:bodyPr/>
                    <a:lstStyle/>
                    <a:p>
                      <a:pPr algn="ctr"/>
                      <a:r>
                        <a:rPr lang="en-US" b="1">
                          <a:latin typeface="Times New Roman" pitchFamily="18" charset="0"/>
                          <a:cs typeface="Times New Roman" pitchFamily="18" charset="0"/>
                        </a:rPr>
                        <a:t>NỢ</a:t>
                      </a:r>
                    </a:p>
                  </a:txBody>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nvGraphicFramePr>
        <p:xfrm>
          <a:off x="990600" y="4572000"/>
          <a:ext cx="2971800" cy="17526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876300">
                <a:tc gridSpan="2">
                  <a:txBody>
                    <a:bodyPr/>
                    <a:lstStyle/>
                    <a:p>
                      <a:pPr algn="ctr"/>
                      <a:r>
                        <a:rPr lang="en-US" b="1">
                          <a:latin typeface="Times New Roman" pitchFamily="18" charset="0"/>
                          <a:cs typeface="Times New Roman" pitchFamily="18" charset="0"/>
                        </a:rPr>
                        <a:t>TÀI</a:t>
                      </a:r>
                      <a:r>
                        <a:rPr lang="en-US" b="1" baseline="0">
                          <a:latin typeface="Times New Roman" pitchFamily="18" charset="0"/>
                          <a:cs typeface="Times New Roman" pitchFamily="18" charset="0"/>
                        </a:rPr>
                        <a:t> SẢN RIÊNG </a:t>
                      </a:r>
                    </a:p>
                    <a:p>
                      <a:pPr algn="ctr"/>
                      <a:r>
                        <a:rPr lang="en-US" b="1" baseline="0">
                          <a:latin typeface="Times New Roman" pitchFamily="18" charset="0"/>
                          <a:cs typeface="Times New Roman" pitchFamily="18" charset="0"/>
                        </a:rPr>
                        <a:t>CỦA CHỒNG</a:t>
                      </a:r>
                      <a:endParaRPr lang="en-US" b="1">
                        <a:latin typeface="Times New Roman" pitchFamily="18" charset="0"/>
                        <a:cs typeface="Times New Roman"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876300">
                <a:tc>
                  <a:txBody>
                    <a:bodyPr/>
                    <a:lstStyle/>
                    <a:p>
                      <a:pPr algn="ctr"/>
                      <a:r>
                        <a:rPr lang="en-US" b="1">
                          <a:latin typeface="Times New Roman" pitchFamily="18" charset="0"/>
                          <a:cs typeface="Times New Roman" pitchFamily="18" charset="0"/>
                        </a:rPr>
                        <a:t>CÓ</a:t>
                      </a:r>
                    </a:p>
                  </a:txBody>
                  <a:tcPr/>
                </a:tc>
                <a:tc>
                  <a:txBody>
                    <a:bodyPr/>
                    <a:lstStyle/>
                    <a:p>
                      <a:pPr algn="ctr"/>
                      <a:r>
                        <a:rPr lang="en-US" b="1">
                          <a:latin typeface="Times New Roman" pitchFamily="18" charset="0"/>
                          <a:cs typeface="Times New Roman" pitchFamily="18" charset="0"/>
                        </a:rPr>
                        <a:t>NỢ</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nvGraphicFramePr>
        <p:xfrm>
          <a:off x="5943600" y="4572000"/>
          <a:ext cx="2971800" cy="17526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876300">
                <a:tc gridSpan="2">
                  <a:txBody>
                    <a:bodyPr/>
                    <a:lstStyle/>
                    <a:p>
                      <a:pPr algn="ctr"/>
                      <a:r>
                        <a:rPr lang="en-US" b="1">
                          <a:latin typeface="Times New Roman" pitchFamily="18" charset="0"/>
                          <a:cs typeface="Times New Roman" pitchFamily="18" charset="0"/>
                        </a:rPr>
                        <a:t>TÀI</a:t>
                      </a:r>
                      <a:r>
                        <a:rPr lang="en-US" b="1" baseline="0">
                          <a:latin typeface="Times New Roman" pitchFamily="18" charset="0"/>
                          <a:cs typeface="Times New Roman" pitchFamily="18" charset="0"/>
                        </a:rPr>
                        <a:t> SẢN RIÊNG</a:t>
                      </a:r>
                    </a:p>
                    <a:p>
                      <a:pPr algn="ctr"/>
                      <a:r>
                        <a:rPr lang="en-US" b="1" baseline="0">
                          <a:latin typeface="Times New Roman" pitchFamily="18" charset="0"/>
                          <a:cs typeface="Times New Roman" pitchFamily="18" charset="0"/>
                        </a:rPr>
                        <a:t>CỦA VỢ</a:t>
                      </a:r>
                      <a:endParaRPr lang="en-US" b="1">
                        <a:latin typeface="Times New Roman" pitchFamily="18" charset="0"/>
                        <a:cs typeface="Times New Roman"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876300">
                <a:tc>
                  <a:txBody>
                    <a:bodyPr/>
                    <a:lstStyle/>
                    <a:p>
                      <a:pPr algn="ctr"/>
                      <a:r>
                        <a:rPr lang="en-US" b="1">
                          <a:latin typeface="Times New Roman" pitchFamily="18" charset="0"/>
                          <a:cs typeface="Times New Roman" pitchFamily="18" charset="0"/>
                        </a:rPr>
                        <a:t>CÓ</a:t>
                      </a:r>
                    </a:p>
                  </a:txBody>
                  <a:tcPr/>
                </a:tc>
                <a:tc>
                  <a:txBody>
                    <a:bodyPr/>
                    <a:lstStyle/>
                    <a:p>
                      <a:pPr algn="ctr"/>
                      <a:r>
                        <a:rPr lang="en-US" b="1">
                          <a:latin typeface="Times New Roman" pitchFamily="18" charset="0"/>
                          <a:cs typeface="Times New Roman" pitchFamily="18" charset="0"/>
                        </a:rPr>
                        <a:t>NỢ</a:t>
                      </a:r>
                    </a:p>
                  </a:txBody>
                  <a:tcPr/>
                </a:tc>
                <a:extLst>
                  <a:ext uri="{0D108BD9-81ED-4DB2-BD59-A6C34878D82A}">
                    <a16:rowId xmlns:a16="http://schemas.microsoft.com/office/drawing/2014/main" val="10001"/>
                  </a:ext>
                </a:extLst>
              </a:tr>
            </a:tbl>
          </a:graphicData>
        </a:graphic>
      </p:graphicFrame>
      <p:pic>
        <p:nvPicPr>
          <p:cNvPr id="16" name="Picture 15" descr="4.png"/>
          <p:cNvPicPr>
            <a:picLocks noChangeAspect="1"/>
          </p:cNvPicPr>
          <p:nvPr/>
        </p:nvPicPr>
        <p:blipFill>
          <a:blip r:embed="rId3"/>
          <a:stretch>
            <a:fillRect/>
          </a:stretch>
        </p:blipFill>
        <p:spPr>
          <a:xfrm>
            <a:off x="3962400" y="1735462"/>
            <a:ext cx="1981200" cy="1007738"/>
          </a:xfrm>
          <a:prstGeom prst="rect">
            <a:avLst/>
          </a:prstGeom>
        </p:spPr>
      </p:pic>
      <p:pic>
        <p:nvPicPr>
          <p:cNvPr id="17" name="Picture 16" descr="5.png"/>
          <p:cNvPicPr>
            <a:picLocks noChangeAspect="1"/>
          </p:cNvPicPr>
          <p:nvPr/>
        </p:nvPicPr>
        <p:blipFill>
          <a:blip r:embed="rId4"/>
          <a:stretch>
            <a:fillRect/>
          </a:stretch>
        </p:blipFill>
        <p:spPr>
          <a:xfrm>
            <a:off x="1447800" y="2943225"/>
            <a:ext cx="1800225" cy="1628775"/>
          </a:xfrm>
          <a:prstGeom prst="rect">
            <a:avLst/>
          </a:prstGeom>
        </p:spPr>
      </p:pic>
      <p:pic>
        <p:nvPicPr>
          <p:cNvPr id="18" name="Picture 17" descr="6.png"/>
          <p:cNvPicPr>
            <a:picLocks noChangeAspect="1"/>
          </p:cNvPicPr>
          <p:nvPr/>
        </p:nvPicPr>
        <p:blipFill>
          <a:blip r:embed="rId5" cstate="print"/>
          <a:stretch>
            <a:fillRect/>
          </a:stretch>
        </p:blipFill>
        <p:spPr>
          <a:xfrm>
            <a:off x="7239000" y="2884475"/>
            <a:ext cx="914400" cy="1687525"/>
          </a:xfrm>
          <a:prstGeom prst="rect">
            <a:avLst/>
          </a:prstGeom>
        </p:spPr>
      </p:pic>
      <p:pic>
        <p:nvPicPr>
          <p:cNvPr id="20" name="Picture 19" descr="25.jpg"/>
          <p:cNvPicPr>
            <a:picLocks noChangeAspect="1"/>
          </p:cNvPicPr>
          <p:nvPr/>
        </p:nvPicPr>
        <p:blipFill>
          <a:blip r:embed="rId6"/>
          <a:stretch>
            <a:fillRect/>
          </a:stretch>
        </p:blipFill>
        <p:spPr>
          <a:xfrm>
            <a:off x="6324600" y="381000"/>
            <a:ext cx="2543175" cy="1790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324600" y="381000"/>
            <a:ext cx="2543175" cy="1790700"/>
          </a:xfrm>
          <a:prstGeom prst="rect">
            <a:avLst/>
          </a:prstGeom>
        </p:spPr>
      </p:pic>
      <p:sp>
        <p:nvSpPr>
          <p:cNvPr id="11" name="TextBox 10"/>
          <p:cNvSpPr txBox="1"/>
          <p:nvPr/>
        </p:nvSpPr>
        <p:spPr>
          <a:xfrm>
            <a:off x="990600" y="2286000"/>
            <a:ext cx="7772400" cy="3785652"/>
          </a:xfrm>
          <a:prstGeom prst="rect">
            <a:avLst/>
          </a:prstGeom>
          <a:noFill/>
        </p:spPr>
        <p:txBody>
          <a:bodyPr wrap="square" rtlCol="0">
            <a:spAutoFit/>
          </a:bodyPr>
          <a:lstStyle/>
          <a:p>
            <a:pPr algn="just"/>
            <a:r>
              <a:rPr lang="en-US" sz="2400" b="1" i="1">
                <a:latin typeface="Times New Roman" pitchFamily="18" charset="0"/>
                <a:cs typeface="Times New Roman" pitchFamily="18" charset="0"/>
              </a:rPr>
              <a:t>Điều 29. Nguyên tắc chung về chế độ tài sản của vợ chồng</a:t>
            </a:r>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1. Vợ, chồng </a:t>
            </a:r>
            <a:r>
              <a:rPr lang="en-US" sz="2400" b="1" i="1">
                <a:solidFill>
                  <a:srgbClr val="FF0000"/>
                </a:solidFill>
                <a:latin typeface="Times New Roman" pitchFamily="18" charset="0"/>
                <a:cs typeface="Times New Roman" pitchFamily="18" charset="0"/>
              </a:rPr>
              <a:t>bình đẳng </a:t>
            </a:r>
            <a:r>
              <a:rPr lang="en-US" sz="2400" i="1">
                <a:latin typeface="Times New Roman" pitchFamily="18" charset="0"/>
                <a:cs typeface="Times New Roman" pitchFamily="18" charset="0"/>
              </a:rPr>
              <a:t>với nhau về quyền, nghĩa vụ trong việc </a:t>
            </a:r>
            <a:r>
              <a:rPr lang="en-US" sz="2400" b="1" i="1">
                <a:solidFill>
                  <a:srgbClr val="FF0000"/>
                </a:solidFill>
                <a:latin typeface="Times New Roman" pitchFamily="18" charset="0"/>
                <a:cs typeface="Times New Roman" pitchFamily="18" charset="0"/>
              </a:rPr>
              <a:t>tạo lập, chiếm hữu, sử dụng, định đoạt tài sản chung</a:t>
            </a:r>
            <a:r>
              <a:rPr lang="en-US" sz="2400" i="1">
                <a:latin typeface="Times New Roman" pitchFamily="18" charset="0"/>
                <a:cs typeface="Times New Roman" pitchFamily="18" charset="0"/>
              </a:rPr>
              <a:t>; </a:t>
            </a:r>
            <a:r>
              <a:rPr lang="en-US" sz="2400" b="1" i="1">
                <a:solidFill>
                  <a:srgbClr val="FF0000"/>
                </a:solidFill>
                <a:latin typeface="Times New Roman" pitchFamily="18" charset="0"/>
                <a:cs typeface="Times New Roman" pitchFamily="18" charset="0"/>
              </a:rPr>
              <a:t>không phân biệt giữa lao động trong gia đình và lao động có thu nhập.</a:t>
            </a:r>
          </a:p>
          <a:p>
            <a:pPr algn="just"/>
            <a:r>
              <a:rPr lang="en-US" sz="2400" i="1">
                <a:latin typeface="Times New Roman" pitchFamily="18" charset="0"/>
                <a:cs typeface="Times New Roman" pitchFamily="18" charset="0"/>
              </a:rPr>
              <a:t>2. Vợ, chồng có nghĩa vụ </a:t>
            </a:r>
            <a:r>
              <a:rPr lang="en-US" sz="2400" b="1" i="1">
                <a:solidFill>
                  <a:srgbClr val="FF0000"/>
                </a:solidFill>
                <a:latin typeface="Times New Roman" pitchFamily="18" charset="0"/>
                <a:cs typeface="Times New Roman" pitchFamily="18" charset="0"/>
              </a:rPr>
              <a:t>bảo đảm điều kiện để đáp ứng nhu cầu thiết yếu của gia đình</a:t>
            </a:r>
            <a:r>
              <a:rPr lang="en-US" sz="2400" i="1">
                <a:latin typeface="Times New Roman" pitchFamily="18" charset="0"/>
                <a:cs typeface="Times New Roman" pitchFamily="18" charset="0"/>
              </a:rPr>
              <a:t>.</a:t>
            </a:r>
          </a:p>
          <a:p>
            <a:pPr algn="just"/>
            <a:r>
              <a:rPr lang="en-US" sz="2400" i="1">
                <a:latin typeface="Times New Roman" pitchFamily="18" charset="0"/>
                <a:cs typeface="Times New Roman" pitchFamily="18" charset="0"/>
              </a:rPr>
              <a:t>3. Việc thực hiện quyền, nghĩa vụ về tài sản của vợ chồng mà </a:t>
            </a:r>
            <a:r>
              <a:rPr lang="en-US" sz="2400" b="1" i="1">
                <a:solidFill>
                  <a:schemeClr val="accent2"/>
                </a:solidFill>
                <a:latin typeface="Times New Roman" pitchFamily="18" charset="0"/>
                <a:cs typeface="Times New Roman" pitchFamily="18" charset="0"/>
              </a:rPr>
              <a:t>xâm phạm </a:t>
            </a:r>
            <a:r>
              <a:rPr lang="en-US" sz="2400" i="1">
                <a:latin typeface="Times New Roman" pitchFamily="18" charset="0"/>
                <a:cs typeface="Times New Roman" pitchFamily="18" charset="0"/>
              </a:rPr>
              <a:t>đến quyền, lợi ích hợp pháp của vợ, chồng, gia đình và của người khác </a:t>
            </a:r>
            <a:r>
              <a:rPr lang="en-US" sz="2400" b="1" i="1">
                <a:solidFill>
                  <a:schemeClr val="accent2"/>
                </a:solidFill>
                <a:latin typeface="Times New Roman" pitchFamily="18" charset="0"/>
                <a:cs typeface="Times New Roman" pitchFamily="18" charset="0"/>
              </a:rPr>
              <a:t>thì phải bồi thường.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graphicFrame>
        <p:nvGraphicFramePr>
          <p:cNvPr id="11" name="Diagram 10"/>
          <p:cNvGraphicFramePr/>
          <p:nvPr/>
        </p:nvGraphicFramePr>
        <p:xfrm>
          <a:off x="838200" y="1600200"/>
          <a:ext cx="8001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descr="26.jpg"/>
          <p:cNvPicPr>
            <a:picLocks noChangeAspect="1"/>
          </p:cNvPicPr>
          <p:nvPr/>
        </p:nvPicPr>
        <p:blipFill>
          <a:blip r:embed="rId9"/>
          <a:stretch>
            <a:fillRect/>
          </a:stretch>
        </p:blipFill>
        <p:spPr>
          <a:xfrm>
            <a:off x="1447800" y="1600200"/>
            <a:ext cx="1295400" cy="13785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229600" cy="4495800"/>
          </a:xfrm>
        </p:spPr>
        <p:txBody>
          <a:bodyPr>
            <a:normAutofit/>
          </a:bodyPr>
          <a:lstStyle/>
          <a:p>
            <a:pPr marL="457200" lvl="0" indent="0" algn="ctr">
              <a:buClrTx/>
              <a:buSzPct val="100000"/>
              <a:buNone/>
            </a:pPr>
            <a:r>
              <a:rPr lang="en-US" sz="2800" b="1">
                <a:latin typeface="Times New Roman" pitchFamily="18" charset="0"/>
                <a:cs typeface="Times New Roman" pitchFamily="18" charset="0"/>
              </a:rPr>
              <a:t>LUẬT HÔN NHÂN GIA ĐÌNH</a:t>
            </a:r>
          </a:p>
          <a:p>
            <a:pPr marL="114300" lvl="0" indent="342900" algn="just">
              <a:buClrTx/>
              <a:buSzPct val="100000"/>
              <a:buFont typeface="+mj-lt"/>
              <a:buAutoNum type="romanUcPeriod"/>
            </a:pPr>
            <a:r>
              <a:rPr lang="en-US" sz="2800" b="1">
                <a:latin typeface="Times New Roman" pitchFamily="18" charset="0"/>
                <a:cs typeface="Times New Roman" pitchFamily="18" charset="0"/>
              </a:rPr>
              <a:t>Khái quát chung</a:t>
            </a:r>
          </a:p>
          <a:p>
            <a:pPr marL="114300" lvl="0" indent="342900" algn="just">
              <a:buClrTx/>
              <a:buSzPct val="100000"/>
              <a:buFont typeface="+mj-lt"/>
              <a:buAutoNum type="romanUcPeriod"/>
            </a:pPr>
            <a:r>
              <a:rPr lang="en-US" sz="2800" b="1">
                <a:latin typeface="Times New Roman" pitchFamily="18" charset="0"/>
                <a:cs typeface="Times New Roman" pitchFamily="18" charset="0"/>
              </a:rPr>
              <a:t>Kết hôn</a:t>
            </a:r>
          </a:p>
          <a:p>
            <a:pPr marL="114300" lvl="0" indent="342900" algn="just">
              <a:buClrTx/>
              <a:buSzPct val="100000"/>
              <a:buFont typeface="+mj-lt"/>
              <a:buAutoNum type="romanUcPeriod"/>
            </a:pPr>
            <a:r>
              <a:rPr lang="en-US" sz="2800" b="1">
                <a:latin typeface="Times New Roman" pitchFamily="18" charset="0"/>
                <a:cs typeface="Times New Roman" pitchFamily="18" charset="0"/>
              </a:rPr>
              <a:t>Quan hệ giữa vợ và chồng</a:t>
            </a:r>
          </a:p>
          <a:p>
            <a:pPr marL="114300" lvl="0" indent="342900" algn="just">
              <a:buClrTx/>
              <a:buSzPct val="100000"/>
              <a:buFont typeface="+mj-lt"/>
              <a:buAutoNum type="romanUcPeriod"/>
            </a:pPr>
            <a:r>
              <a:rPr lang="en-US" sz="2800" b="1">
                <a:latin typeface="Times New Roman" pitchFamily="18" charset="0"/>
                <a:cs typeface="Times New Roman" pitchFamily="18" charset="0"/>
              </a:rPr>
              <a:t>Chấm dứt hôn nhân</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914400" y="838200"/>
            <a:ext cx="7772400" cy="685800"/>
          </a:xfrm>
        </p:spPr>
        <p:txBody>
          <a:bodyPr>
            <a:normAutofit fontScale="90000"/>
          </a:bodyPr>
          <a:lstStyle/>
          <a:p>
            <a:pPr algn="ctr"/>
            <a:r>
              <a:rPr lang="en-US" b="1">
                <a:solidFill>
                  <a:schemeClr val="tx1"/>
                </a:solidFill>
                <a:latin typeface="Times New Roman" pitchFamily="18" charset="0"/>
                <a:cs typeface="Times New Roman" pitchFamily="18" charset="0"/>
              </a:rPr>
              <a:t>CHƯƠNG 4</a:t>
            </a:r>
          </a:p>
        </p:txBody>
      </p:sp>
      <p:pic>
        <p:nvPicPr>
          <p:cNvPr id="6" name="Picture 5" descr="1.jpg"/>
          <p:cNvPicPr>
            <a:picLocks noChangeAspect="1"/>
          </p:cNvPicPr>
          <p:nvPr/>
        </p:nvPicPr>
        <p:blipFill>
          <a:blip r:embed="rId2"/>
          <a:stretch>
            <a:fillRect/>
          </a:stretch>
        </p:blipFill>
        <p:spPr>
          <a:xfrm>
            <a:off x="5714999" y="2362200"/>
            <a:ext cx="3007895" cy="2286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graphicFrame>
        <p:nvGraphicFramePr>
          <p:cNvPr id="11" name="Diagram 10"/>
          <p:cNvGraphicFramePr/>
          <p:nvPr/>
        </p:nvGraphicFramePr>
        <p:xfrm>
          <a:off x="838200" y="1600200"/>
          <a:ext cx="8001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descr="26.jpg"/>
          <p:cNvPicPr>
            <a:picLocks noChangeAspect="1"/>
          </p:cNvPicPr>
          <p:nvPr/>
        </p:nvPicPr>
        <p:blipFill>
          <a:blip r:embed="rId9"/>
          <a:stretch>
            <a:fillRect/>
          </a:stretch>
        </p:blipFill>
        <p:spPr>
          <a:xfrm>
            <a:off x="1676400" y="1600200"/>
            <a:ext cx="1295400" cy="13785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pic>
        <p:nvPicPr>
          <p:cNvPr id="12" name="Picture 11" descr="26.jpg"/>
          <p:cNvPicPr>
            <a:picLocks noChangeAspect="1"/>
          </p:cNvPicPr>
          <p:nvPr/>
        </p:nvPicPr>
        <p:blipFill>
          <a:blip r:embed="rId4"/>
          <a:stretch>
            <a:fillRect/>
          </a:stretch>
        </p:blipFill>
        <p:spPr>
          <a:xfrm>
            <a:off x="5638800" y="304800"/>
            <a:ext cx="1295400" cy="1378591"/>
          </a:xfrm>
          <a:prstGeom prst="rect">
            <a:avLst/>
          </a:prstGeom>
        </p:spPr>
      </p:pic>
      <p:sp>
        <p:nvSpPr>
          <p:cNvPr id="10" name="TextBox 9"/>
          <p:cNvSpPr txBox="1"/>
          <p:nvPr/>
        </p:nvSpPr>
        <p:spPr>
          <a:xfrm>
            <a:off x="914400" y="1600200"/>
            <a:ext cx="7848600" cy="4708981"/>
          </a:xfrm>
          <a:prstGeom prst="rect">
            <a:avLst/>
          </a:prstGeom>
          <a:noFill/>
        </p:spPr>
        <p:txBody>
          <a:bodyPr wrap="square" rtlCol="0">
            <a:spAutoFit/>
          </a:bodyPr>
          <a:lstStyle/>
          <a:p>
            <a:r>
              <a:rPr lang="en-US" sz="2500" b="1">
                <a:latin typeface="Times New Roman" pitchFamily="18" charset="0"/>
                <a:cs typeface="Times New Roman" pitchFamily="18" charset="0"/>
              </a:rPr>
              <a:t>Tiền lương từ lao động: </a:t>
            </a:r>
          </a:p>
          <a:p>
            <a:pPr>
              <a:buFont typeface="Wingdings" pitchFamily="2" charset="2"/>
              <a:buChar char="Ø"/>
            </a:pPr>
            <a:r>
              <a:rPr lang="en-US" sz="2500">
                <a:solidFill>
                  <a:schemeClr val="accent2"/>
                </a:solidFill>
                <a:latin typeface="Times New Roman" pitchFamily="18" charset="0"/>
                <a:cs typeface="Times New Roman" pitchFamily="18" charset="0"/>
              </a:rPr>
              <a:t>Lương</a:t>
            </a:r>
            <a:r>
              <a:rPr lang="en-US" sz="2500">
                <a:latin typeface="Times New Roman" pitchFamily="18" charset="0"/>
                <a:cs typeface="Times New Roman" pitchFamily="18" charset="0"/>
              </a:rPr>
              <a:t> căn bản và các loại phụ cấp; </a:t>
            </a:r>
          </a:p>
          <a:p>
            <a:pPr>
              <a:buFont typeface="Wingdings" pitchFamily="2" charset="2"/>
              <a:buChar char="Ø"/>
            </a:pPr>
            <a:r>
              <a:rPr lang="en-US" sz="2500">
                <a:solidFill>
                  <a:schemeClr val="accent2"/>
                </a:solidFill>
                <a:latin typeface="Times New Roman" pitchFamily="18" charset="0"/>
                <a:cs typeface="Times New Roman" pitchFamily="18" charset="0"/>
              </a:rPr>
              <a:t>Tiền thù lao </a:t>
            </a:r>
            <a:r>
              <a:rPr lang="en-US" sz="2500">
                <a:latin typeface="Times New Roman" pitchFamily="18" charset="0"/>
                <a:cs typeface="Times New Roman" pitchFamily="18" charset="0"/>
              </a:rPr>
              <a:t>khoán việc, tiền </a:t>
            </a:r>
            <a:r>
              <a:rPr lang="en-US" sz="2500">
                <a:solidFill>
                  <a:schemeClr val="accent2"/>
                </a:solidFill>
                <a:latin typeface="Times New Roman" pitchFamily="18" charset="0"/>
                <a:cs typeface="Times New Roman" pitchFamily="18" charset="0"/>
              </a:rPr>
              <a:t>nhuận bút</a:t>
            </a:r>
            <a:r>
              <a:rPr lang="en-US" sz="2500">
                <a:latin typeface="Times New Roman" pitchFamily="18" charset="0"/>
                <a:cs typeface="Times New Roman" pitchFamily="18" charset="0"/>
              </a:rPr>
              <a:t>, công tác phí, </a:t>
            </a:r>
          </a:p>
          <a:p>
            <a:pPr>
              <a:buFont typeface="Wingdings" pitchFamily="2" charset="2"/>
              <a:buChar char="Ø"/>
            </a:pPr>
            <a:r>
              <a:rPr lang="en-US" sz="2500">
                <a:solidFill>
                  <a:schemeClr val="accent2"/>
                </a:solidFill>
                <a:latin typeface="Times New Roman" pitchFamily="18" charset="0"/>
                <a:cs typeface="Times New Roman" pitchFamily="18" charset="0"/>
              </a:rPr>
              <a:t>Trợ cấp </a:t>
            </a:r>
            <a:r>
              <a:rPr lang="en-US" sz="2500">
                <a:latin typeface="Times New Roman" pitchFamily="18" charset="0"/>
                <a:cs typeface="Times New Roman" pitchFamily="18" charset="0"/>
              </a:rPr>
              <a:t>thường xuyên, định kỳ hoặc bất thường, trợ cấp lễ, tết, trợ cấp sinh hoạt</a:t>
            </a:r>
          </a:p>
          <a:p>
            <a:pPr>
              <a:buFont typeface="Wingdings" pitchFamily="2" charset="2"/>
              <a:buChar char="Ø"/>
            </a:pPr>
            <a:r>
              <a:rPr lang="en-US" sz="2500">
                <a:solidFill>
                  <a:schemeClr val="accent2"/>
                </a:solidFill>
                <a:latin typeface="Times New Roman" pitchFamily="18" charset="0"/>
                <a:cs typeface="Times New Roman" pitchFamily="18" charset="0"/>
              </a:rPr>
              <a:t>Tiền thưởng </a:t>
            </a:r>
            <a:r>
              <a:rPr lang="en-US" sz="2500">
                <a:latin typeface="Times New Roman" pitchFamily="18" charset="0"/>
                <a:cs typeface="Times New Roman" pitchFamily="18" charset="0"/>
              </a:rPr>
              <a:t>gắn liền với danh hiệu thi dua, hình thức thi đua</a:t>
            </a:r>
          </a:p>
          <a:p>
            <a:pPr>
              <a:buFont typeface="Wingdings" pitchFamily="2" charset="2"/>
              <a:buChar char="Ø"/>
            </a:pPr>
            <a:r>
              <a:rPr lang="en-US" sz="2500">
                <a:solidFill>
                  <a:schemeClr val="accent2"/>
                </a:solidFill>
                <a:latin typeface="Times New Roman" pitchFamily="18" charset="0"/>
                <a:cs typeface="Times New Roman" pitchFamily="18" charset="0"/>
              </a:rPr>
              <a:t>Học bổng</a:t>
            </a:r>
            <a:r>
              <a:rPr lang="en-US" sz="2500">
                <a:latin typeface="Times New Roman" pitchFamily="18" charset="0"/>
                <a:cs typeface="Times New Roman" pitchFamily="18" charset="0"/>
              </a:rPr>
              <a:t>, trợ cấp đào tạo</a:t>
            </a:r>
          </a:p>
          <a:p>
            <a:pPr>
              <a:buFont typeface="Wingdings" pitchFamily="2" charset="2"/>
              <a:buChar char="Ø"/>
            </a:pPr>
            <a:r>
              <a:rPr lang="en-US" sz="2500">
                <a:solidFill>
                  <a:schemeClr val="accent2"/>
                </a:solidFill>
                <a:latin typeface="Times New Roman" pitchFamily="18" charset="0"/>
                <a:cs typeface="Times New Roman" pitchFamily="18" charset="0"/>
              </a:rPr>
              <a:t>Tiền hoa hồng </a:t>
            </a:r>
            <a:r>
              <a:rPr lang="en-US" sz="2500">
                <a:latin typeface="Times New Roman" pitchFamily="18" charset="0"/>
                <a:cs typeface="Times New Roman" pitchFamily="18" charset="0"/>
              </a:rPr>
              <a:t>từ dịch vụ môi giới</a:t>
            </a:r>
          </a:p>
          <a:p>
            <a:pPr>
              <a:buFont typeface="Wingdings" pitchFamily="2" charset="2"/>
              <a:buChar char="Ø"/>
            </a:pPr>
            <a:r>
              <a:rPr lang="en-US" sz="2500">
                <a:solidFill>
                  <a:schemeClr val="accent2"/>
                </a:solidFill>
                <a:latin typeface="Times New Roman" pitchFamily="18" charset="0"/>
                <a:cs typeface="Times New Roman" pitchFamily="18" charset="0"/>
              </a:rPr>
              <a:t>Phần được chia </a:t>
            </a:r>
            <a:r>
              <a:rPr lang="en-US" sz="2500">
                <a:latin typeface="Times New Roman" pitchFamily="18" charset="0"/>
                <a:cs typeface="Times New Roman" pitchFamily="18" charset="0"/>
              </a:rPr>
              <a:t>(bằng tiền/hiện vật) sau khi giao nộp tài sản đào được, nhặt được, sau khi giao trả gia súc, gia cầm bị thất lạc, bắt được trong thời kỳ hôn nhân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pic>
        <p:nvPicPr>
          <p:cNvPr id="12" name="Picture 11" descr="26.jpg"/>
          <p:cNvPicPr>
            <a:picLocks noChangeAspect="1"/>
          </p:cNvPicPr>
          <p:nvPr/>
        </p:nvPicPr>
        <p:blipFill>
          <a:blip r:embed="rId4"/>
          <a:stretch>
            <a:fillRect/>
          </a:stretch>
        </p:blipFill>
        <p:spPr>
          <a:xfrm>
            <a:off x="5638800" y="304800"/>
            <a:ext cx="1295400" cy="1378591"/>
          </a:xfrm>
          <a:prstGeom prst="rect">
            <a:avLst/>
          </a:prstGeom>
        </p:spPr>
      </p:pic>
      <p:sp>
        <p:nvSpPr>
          <p:cNvPr id="10" name="TextBox 9"/>
          <p:cNvSpPr txBox="1"/>
          <p:nvPr/>
        </p:nvSpPr>
        <p:spPr>
          <a:xfrm>
            <a:off x="914400" y="1600200"/>
            <a:ext cx="7848600" cy="1246495"/>
          </a:xfrm>
          <a:prstGeom prst="rect">
            <a:avLst/>
          </a:prstGeom>
          <a:noFill/>
        </p:spPr>
        <p:txBody>
          <a:bodyPr wrap="square" rtlCol="0">
            <a:spAutoFit/>
          </a:bodyPr>
          <a:lstStyle/>
          <a:p>
            <a:r>
              <a:rPr lang="en-US" sz="2500" b="1">
                <a:latin typeface="Times New Roman" pitchFamily="18" charset="0"/>
                <a:cs typeface="Times New Roman" pitchFamily="18" charset="0"/>
              </a:rPr>
              <a:t>Thu nhập từ sản xuất kinh doanh: </a:t>
            </a:r>
          </a:p>
          <a:p>
            <a:r>
              <a:rPr lang="en-US" sz="2500">
                <a:latin typeface="Times New Roman" pitchFamily="18" charset="0"/>
                <a:cs typeface="Times New Roman" pitchFamily="18" charset="0"/>
              </a:rPr>
              <a:t>lợi nhuận ròng (sau khi trừ đi thuế và chi phí) từ việc bán sản phẩm, hàng hóa hoặc cung ứng dịch vụ.</a:t>
            </a:r>
          </a:p>
        </p:txBody>
      </p:sp>
      <p:pic>
        <p:nvPicPr>
          <p:cNvPr id="8" name="Picture 7" descr="30.jpg"/>
          <p:cNvPicPr>
            <a:picLocks noChangeAspect="1"/>
          </p:cNvPicPr>
          <p:nvPr/>
        </p:nvPicPr>
        <p:blipFill>
          <a:blip r:embed="rId5"/>
          <a:stretch>
            <a:fillRect/>
          </a:stretch>
        </p:blipFill>
        <p:spPr>
          <a:xfrm>
            <a:off x="2971800" y="2895600"/>
            <a:ext cx="4495800" cy="33675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pic>
        <p:nvPicPr>
          <p:cNvPr id="12" name="Picture 11" descr="26.jpg"/>
          <p:cNvPicPr>
            <a:picLocks noChangeAspect="1"/>
          </p:cNvPicPr>
          <p:nvPr/>
        </p:nvPicPr>
        <p:blipFill>
          <a:blip r:embed="rId4"/>
          <a:stretch>
            <a:fillRect/>
          </a:stretch>
        </p:blipFill>
        <p:spPr>
          <a:xfrm>
            <a:off x="5638800" y="304800"/>
            <a:ext cx="1295400" cy="1378591"/>
          </a:xfrm>
          <a:prstGeom prst="rect">
            <a:avLst/>
          </a:prstGeom>
        </p:spPr>
      </p:pic>
      <p:sp>
        <p:nvSpPr>
          <p:cNvPr id="10" name="TextBox 9"/>
          <p:cNvSpPr txBox="1"/>
          <p:nvPr/>
        </p:nvSpPr>
        <p:spPr>
          <a:xfrm>
            <a:off x="914400" y="1600200"/>
            <a:ext cx="7848600" cy="3924151"/>
          </a:xfrm>
          <a:prstGeom prst="rect">
            <a:avLst/>
          </a:prstGeom>
          <a:noFill/>
        </p:spPr>
        <p:txBody>
          <a:bodyPr wrap="square" rtlCol="0">
            <a:spAutoFit/>
          </a:bodyPr>
          <a:lstStyle/>
          <a:p>
            <a:r>
              <a:rPr lang="en-US" sz="2500" b="1">
                <a:latin typeface="Times New Roman" pitchFamily="18" charset="0"/>
                <a:cs typeface="Times New Roman" pitchFamily="18" charset="0"/>
              </a:rPr>
              <a:t>Hoa lợi, lợi tức từ tài sản chung/riêng: </a:t>
            </a:r>
          </a:p>
          <a:p>
            <a:pPr algn="just"/>
            <a:r>
              <a:rPr lang="en-US" sz="2800">
                <a:latin typeface="Times New Roman" pitchFamily="18" charset="0"/>
                <a:cs typeface="Times New Roman" pitchFamily="18" charset="0"/>
              </a:rPr>
              <a:t>Xuất phát từ việc </a:t>
            </a:r>
            <a:r>
              <a:rPr lang="en-US" sz="2800">
                <a:solidFill>
                  <a:schemeClr val="accent2"/>
                </a:solidFill>
                <a:latin typeface="Times New Roman" pitchFamily="18" charset="0"/>
                <a:cs typeface="Times New Roman" pitchFamily="18" charset="0"/>
              </a:rPr>
              <a:t>khai thác tự nhiên </a:t>
            </a:r>
            <a:r>
              <a:rPr lang="en-US" sz="2800">
                <a:latin typeface="Times New Roman" pitchFamily="18" charset="0"/>
                <a:cs typeface="Times New Roman" pitchFamily="18" charset="0"/>
              </a:rPr>
              <a:t>hoặc </a:t>
            </a:r>
            <a:r>
              <a:rPr lang="en-US" sz="2800">
                <a:solidFill>
                  <a:schemeClr val="accent2"/>
                </a:solidFill>
                <a:latin typeface="Times New Roman" pitchFamily="18" charset="0"/>
                <a:cs typeface="Times New Roman" pitchFamily="18" charset="0"/>
              </a:rPr>
              <a:t>khai thác pháp lý</a:t>
            </a:r>
            <a:r>
              <a:rPr lang="en-US" sz="2800">
                <a:latin typeface="Times New Roman" pitchFamily="18" charset="0"/>
                <a:cs typeface="Times New Roman" pitchFamily="18" charset="0"/>
              </a:rPr>
              <a:t> như: cây con sinh ra từ cây mẹ, giai súc con sinh ra từ gia súc mẹ, cá con, trứng, trái cây…; tiền cho thuê nhà, tiền lãi tiết kiệm, lợi tức cổ phiếu, trái phiếu, tiền thu được từ việc cho phép sử dụng các tài sản trí tuệ</a:t>
            </a:r>
          </a:p>
          <a:p>
            <a:pPr algn="just"/>
            <a:r>
              <a:rPr lang="en-US" sz="2800" b="1">
                <a:solidFill>
                  <a:schemeClr val="accent2"/>
                </a:solidFill>
                <a:latin typeface="Times New Roman" pitchFamily="18" charset="0"/>
                <a:cs typeface="Times New Roman" pitchFamily="18" charset="0"/>
              </a:rPr>
              <a:t>Bất kể </a:t>
            </a:r>
            <a:r>
              <a:rPr lang="en-US" sz="2800" b="1" u="sng">
                <a:solidFill>
                  <a:schemeClr val="accent2"/>
                </a:solidFill>
                <a:latin typeface="Times New Roman" pitchFamily="18" charset="0"/>
                <a:cs typeface="Times New Roman" pitchFamily="18" charset="0"/>
              </a:rPr>
              <a:t>tài sản gốc </a:t>
            </a:r>
            <a:r>
              <a:rPr lang="en-US" sz="2800" b="1">
                <a:solidFill>
                  <a:schemeClr val="accent2"/>
                </a:solidFill>
                <a:latin typeface="Times New Roman" pitchFamily="18" charset="0"/>
                <a:cs typeface="Times New Roman" pitchFamily="18" charset="0"/>
              </a:rPr>
              <a:t>là của </a:t>
            </a:r>
            <a:r>
              <a:rPr lang="en-US" sz="2800" b="1" u="sng">
                <a:solidFill>
                  <a:schemeClr val="accent2"/>
                </a:solidFill>
                <a:latin typeface="Times New Roman" pitchFamily="18" charset="0"/>
                <a:cs typeface="Times New Roman" pitchFamily="18" charset="0"/>
              </a:rPr>
              <a:t>chung</a:t>
            </a:r>
            <a:r>
              <a:rPr lang="en-US" sz="2800" b="1">
                <a:solidFill>
                  <a:schemeClr val="accent2"/>
                </a:solidFill>
                <a:latin typeface="Times New Roman" pitchFamily="18" charset="0"/>
                <a:cs typeface="Times New Roman" pitchFamily="18" charset="0"/>
              </a:rPr>
              <a:t> hay của </a:t>
            </a:r>
            <a:r>
              <a:rPr lang="en-US" sz="2800" b="1" u="sng">
                <a:solidFill>
                  <a:schemeClr val="accent2"/>
                </a:solidFill>
                <a:latin typeface="Times New Roman" pitchFamily="18" charset="0"/>
                <a:cs typeface="Times New Roman" pitchFamily="18" charset="0"/>
              </a:rPr>
              <a:t>riêng</a:t>
            </a:r>
            <a:r>
              <a:rPr lang="en-US" sz="2800" b="1">
                <a:solidFill>
                  <a:schemeClr val="accent2"/>
                </a:solidFill>
                <a:latin typeface="Times New Roman" pitchFamily="18" charset="0"/>
                <a:cs typeface="Times New Roman" pitchFamily="18" charset="0"/>
              </a:rPr>
              <a:t>, hoa lợi, lợi tức phát sinh từ tài sản </a:t>
            </a:r>
            <a:r>
              <a:rPr lang="en-US" sz="2800" b="1" u="sng">
                <a:solidFill>
                  <a:schemeClr val="accent2"/>
                </a:solidFill>
                <a:latin typeface="Times New Roman" pitchFamily="18" charset="0"/>
                <a:cs typeface="Times New Roman" pitchFamily="18" charset="0"/>
              </a:rPr>
              <a:t>đều là của chung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pic>
        <p:nvPicPr>
          <p:cNvPr id="12" name="Picture 11" descr="26.jpg"/>
          <p:cNvPicPr>
            <a:picLocks noChangeAspect="1"/>
          </p:cNvPicPr>
          <p:nvPr/>
        </p:nvPicPr>
        <p:blipFill>
          <a:blip r:embed="rId4"/>
          <a:stretch>
            <a:fillRect/>
          </a:stretch>
        </p:blipFill>
        <p:spPr>
          <a:xfrm>
            <a:off x="5638800" y="304800"/>
            <a:ext cx="1295400" cy="1378591"/>
          </a:xfrm>
          <a:prstGeom prst="rect">
            <a:avLst/>
          </a:prstGeom>
        </p:spPr>
      </p:pic>
      <p:sp>
        <p:nvSpPr>
          <p:cNvPr id="10" name="TextBox 9"/>
          <p:cNvSpPr txBox="1"/>
          <p:nvPr/>
        </p:nvSpPr>
        <p:spPr>
          <a:xfrm>
            <a:off x="914400" y="1600200"/>
            <a:ext cx="7848600" cy="1769715"/>
          </a:xfrm>
          <a:prstGeom prst="rect">
            <a:avLst/>
          </a:prstGeom>
          <a:noFill/>
        </p:spPr>
        <p:txBody>
          <a:bodyPr wrap="square" rtlCol="0">
            <a:spAutoFit/>
          </a:bodyPr>
          <a:lstStyle/>
          <a:p>
            <a:r>
              <a:rPr lang="en-US" sz="2500" b="1">
                <a:latin typeface="Times New Roman" pitchFamily="18" charset="0"/>
                <a:cs typeface="Times New Roman" pitchFamily="18" charset="0"/>
              </a:rPr>
              <a:t>Thu nhập do trúng thưởng: </a:t>
            </a:r>
          </a:p>
          <a:p>
            <a:pPr algn="just"/>
            <a:r>
              <a:rPr lang="en-US" sz="2800">
                <a:latin typeface="Times New Roman" pitchFamily="18" charset="0"/>
                <a:cs typeface="Times New Roman" pitchFamily="18" charset="0"/>
              </a:rPr>
              <a:t>Thu nhập do trúng thưởng trong thời kỳ hôn nhân cũng thuộc khối tài sản chung </a:t>
            </a:r>
            <a:r>
              <a:rPr lang="en-US" sz="2800">
                <a:solidFill>
                  <a:schemeClr val="accent2"/>
                </a:solidFill>
                <a:latin typeface="Times New Roman" pitchFamily="18" charset="0"/>
                <a:cs typeface="Times New Roman" pitchFamily="18" charset="0"/>
              </a:rPr>
              <a:t>bất kỳ vật/cơ hội tham gia trúng thưởng xuất phát từ tài sản chung/riêng.</a:t>
            </a:r>
            <a:endParaRPr lang="en-US" sz="2800" b="1" u="sng">
              <a:solidFill>
                <a:schemeClr val="accent2"/>
              </a:solidFill>
              <a:latin typeface="Times New Roman" pitchFamily="18" charset="0"/>
              <a:cs typeface="Times New Roman" pitchFamily="18" charset="0"/>
            </a:endParaRPr>
          </a:p>
        </p:txBody>
      </p:sp>
      <p:pic>
        <p:nvPicPr>
          <p:cNvPr id="8" name="Picture 7" descr="31.jpg"/>
          <p:cNvPicPr>
            <a:picLocks noChangeAspect="1"/>
          </p:cNvPicPr>
          <p:nvPr/>
        </p:nvPicPr>
        <p:blipFill>
          <a:blip r:embed="rId5"/>
          <a:stretch>
            <a:fillRect/>
          </a:stretch>
        </p:blipFill>
        <p:spPr>
          <a:xfrm>
            <a:off x="2133600" y="3581400"/>
            <a:ext cx="5638800" cy="244733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graphicFrame>
        <p:nvGraphicFramePr>
          <p:cNvPr id="11" name="Diagram 10"/>
          <p:cNvGraphicFramePr/>
          <p:nvPr/>
        </p:nvGraphicFramePr>
        <p:xfrm>
          <a:off x="838200" y="1600200"/>
          <a:ext cx="8001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descr="26.jpg"/>
          <p:cNvPicPr>
            <a:picLocks noChangeAspect="1"/>
          </p:cNvPicPr>
          <p:nvPr/>
        </p:nvPicPr>
        <p:blipFill>
          <a:blip r:embed="rId9"/>
          <a:stretch>
            <a:fillRect/>
          </a:stretch>
        </p:blipFill>
        <p:spPr>
          <a:xfrm>
            <a:off x="1371600" y="1600200"/>
            <a:ext cx="1295400" cy="13785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graphicFrame>
        <p:nvGraphicFramePr>
          <p:cNvPr id="11" name="Diagram 10"/>
          <p:cNvGraphicFramePr/>
          <p:nvPr/>
        </p:nvGraphicFramePr>
        <p:xfrm>
          <a:off x="838200" y="1600200"/>
          <a:ext cx="8001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descr="26.jpg"/>
          <p:cNvPicPr>
            <a:picLocks noChangeAspect="1"/>
          </p:cNvPicPr>
          <p:nvPr/>
        </p:nvPicPr>
        <p:blipFill>
          <a:blip r:embed="rId9"/>
          <a:stretch>
            <a:fillRect/>
          </a:stretch>
        </p:blipFill>
        <p:spPr>
          <a:xfrm>
            <a:off x="1371600" y="1600200"/>
            <a:ext cx="1295400" cy="13785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graphicFrame>
        <p:nvGraphicFramePr>
          <p:cNvPr id="11" name="Diagram 10"/>
          <p:cNvGraphicFramePr/>
          <p:nvPr/>
        </p:nvGraphicFramePr>
        <p:xfrm>
          <a:off x="838200" y="1600200"/>
          <a:ext cx="8001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descr="26.jpg"/>
          <p:cNvPicPr>
            <a:picLocks noChangeAspect="1"/>
          </p:cNvPicPr>
          <p:nvPr/>
        </p:nvPicPr>
        <p:blipFill>
          <a:blip r:embed="rId9"/>
          <a:stretch>
            <a:fillRect/>
          </a:stretch>
        </p:blipFill>
        <p:spPr>
          <a:xfrm>
            <a:off x="1371600" y="1600200"/>
            <a:ext cx="1295400" cy="137859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graphicFrame>
        <p:nvGraphicFramePr>
          <p:cNvPr id="11" name="Diagram 10"/>
          <p:cNvGraphicFramePr/>
          <p:nvPr/>
        </p:nvGraphicFramePr>
        <p:xfrm>
          <a:off x="838200" y="1600200"/>
          <a:ext cx="8001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11" descr="26.jpg"/>
          <p:cNvPicPr>
            <a:picLocks noChangeAspect="1"/>
          </p:cNvPicPr>
          <p:nvPr/>
        </p:nvPicPr>
        <p:blipFill>
          <a:blip r:embed="rId9"/>
          <a:stretch>
            <a:fillRect/>
          </a:stretch>
        </p:blipFill>
        <p:spPr>
          <a:xfrm>
            <a:off x="1371600" y="1600200"/>
            <a:ext cx="1295400" cy="13785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graphicFrame>
        <p:nvGraphicFramePr>
          <p:cNvPr id="11" name="Diagram 10"/>
          <p:cNvGraphicFramePr/>
          <p:nvPr/>
        </p:nvGraphicFramePr>
        <p:xfrm>
          <a:off x="838200" y="1600200"/>
          <a:ext cx="8001000"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28.jpg"/>
          <p:cNvPicPr>
            <a:picLocks noChangeAspect="1"/>
          </p:cNvPicPr>
          <p:nvPr/>
        </p:nvPicPr>
        <p:blipFill>
          <a:blip r:embed="rId9"/>
          <a:stretch>
            <a:fillRect/>
          </a:stretch>
        </p:blipFill>
        <p:spPr>
          <a:xfrm>
            <a:off x="914400" y="1676400"/>
            <a:ext cx="2260123" cy="1223513"/>
          </a:xfrm>
          <a:prstGeom prst="rect">
            <a:avLst/>
          </a:prstGeom>
        </p:spPr>
      </p:pic>
      <p:pic>
        <p:nvPicPr>
          <p:cNvPr id="9" name="Picture 8" descr="29.jpg"/>
          <p:cNvPicPr>
            <a:picLocks noChangeAspect="1"/>
          </p:cNvPicPr>
          <p:nvPr/>
        </p:nvPicPr>
        <p:blipFill>
          <a:blip r:embed="rId10"/>
          <a:stretch>
            <a:fillRect/>
          </a:stretch>
        </p:blipFill>
        <p:spPr>
          <a:xfrm>
            <a:off x="6553200" y="1676400"/>
            <a:ext cx="2149832"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229600" cy="3657600"/>
          </a:xfrm>
        </p:spPr>
        <p:txBody>
          <a:bodyPr>
            <a:normAutofit/>
          </a:bodyPr>
          <a:lstStyle/>
          <a:p>
            <a:pPr marL="457200" lvl="0" indent="457200" algn="just">
              <a:buClrTx/>
              <a:buSzPct val="100000"/>
              <a:buFont typeface="+mj-lt"/>
              <a:buAutoNum type="romanUcPeriod"/>
            </a:pPr>
            <a:r>
              <a:rPr lang="en-US" sz="2800" b="1">
                <a:latin typeface="Times New Roman" pitchFamily="18" charset="0"/>
                <a:cs typeface="Times New Roman" pitchFamily="18" charset="0"/>
              </a:rPr>
              <a:t>Khái quát chung</a:t>
            </a:r>
          </a:p>
          <a:p>
            <a:pPr marL="457200" lvl="0" indent="457200" algn="just">
              <a:buClrTx/>
              <a:buSzPct val="100000"/>
              <a:buAutoNum type="arabicPeriod"/>
            </a:pPr>
            <a:r>
              <a:rPr lang="en-US" sz="2800" b="1">
                <a:latin typeface="Times New Roman" pitchFamily="18" charset="0"/>
                <a:cs typeface="Times New Roman" pitchFamily="18" charset="0"/>
              </a:rPr>
              <a:t>Lịch sử pháp luật hôn nhân gia đình Việt Nam</a:t>
            </a:r>
          </a:p>
          <a:p>
            <a:pPr marL="292100" lvl="0" indent="-177800" algn="just">
              <a:buClrTx/>
              <a:buSzPct val="100000"/>
              <a:buFont typeface="Wingdings" pitchFamily="2" charset="2"/>
              <a:buChar char="Ø"/>
            </a:pPr>
            <a:r>
              <a:rPr lang="en-US" sz="2800">
                <a:latin typeface="Times New Roman" pitchFamily="18" charset="0"/>
                <a:cs typeface="Times New Roman" pitchFamily="18" charset="0"/>
              </a:rPr>
              <a:t>Luật hôn nhân gia đình năm 1959 </a:t>
            </a:r>
            <a:r>
              <a:rPr lang="en-US" sz="1900">
                <a:solidFill>
                  <a:srgbClr val="FF0000"/>
                </a:solidFill>
                <a:latin typeface="Times New Roman" pitchFamily="18" charset="0"/>
                <a:cs typeface="Times New Roman" pitchFamily="18" charset="0"/>
              </a:rPr>
              <a:t>(ban hành ngày 29/12/1959)</a:t>
            </a:r>
          </a:p>
          <a:p>
            <a:pPr marL="292100" lvl="0" indent="-177800" algn="just">
              <a:buClrTx/>
              <a:buSzPct val="100000"/>
              <a:buFont typeface="Wingdings" pitchFamily="2" charset="2"/>
              <a:buChar char="Ø"/>
            </a:pPr>
            <a:r>
              <a:rPr lang="en-US" sz="2800">
                <a:latin typeface="Times New Roman" pitchFamily="18" charset="0"/>
                <a:cs typeface="Times New Roman" pitchFamily="18" charset="0"/>
              </a:rPr>
              <a:t>Luật hôn nhân gia đình năm 1986 </a:t>
            </a:r>
            <a:r>
              <a:rPr lang="en-US" sz="1900">
                <a:solidFill>
                  <a:srgbClr val="FF0000"/>
                </a:solidFill>
                <a:latin typeface="Times New Roman" pitchFamily="18" charset="0"/>
                <a:cs typeface="Times New Roman" pitchFamily="18" charset="0"/>
              </a:rPr>
              <a:t>( ban hành ngày 29/12/1986)</a:t>
            </a:r>
          </a:p>
          <a:p>
            <a:pPr marL="292100" lvl="0" indent="-177800" algn="just">
              <a:buClrTx/>
              <a:buSzPct val="100000"/>
              <a:buFont typeface="Wingdings" pitchFamily="2" charset="2"/>
              <a:buChar char="Ø"/>
            </a:pPr>
            <a:r>
              <a:rPr lang="en-US" sz="2800">
                <a:latin typeface="Times New Roman" pitchFamily="18" charset="0"/>
                <a:cs typeface="Times New Roman" pitchFamily="18" charset="0"/>
              </a:rPr>
              <a:t>Luật hôn nhân gia đình năm 2000 </a:t>
            </a:r>
            <a:r>
              <a:rPr lang="en-US" sz="1900">
                <a:solidFill>
                  <a:srgbClr val="FF0000"/>
                </a:solidFill>
                <a:latin typeface="Times New Roman" pitchFamily="18" charset="0"/>
                <a:cs typeface="Times New Roman" pitchFamily="18" charset="0"/>
              </a:rPr>
              <a:t>(ban hành ngày 09/6/2000)</a:t>
            </a:r>
          </a:p>
          <a:p>
            <a:pPr marL="292100" lvl="0" indent="-177800" algn="just">
              <a:buClrTx/>
              <a:buSzPct val="100000"/>
              <a:buFont typeface="Wingdings" pitchFamily="2" charset="2"/>
              <a:buChar char="Ø"/>
            </a:pPr>
            <a:r>
              <a:rPr lang="en-US" sz="2800">
                <a:latin typeface="Times New Roman" pitchFamily="18" charset="0"/>
                <a:cs typeface="Times New Roman" pitchFamily="18" charset="0"/>
              </a:rPr>
              <a:t>Luật hôn nhân gia đình năm 2014 </a:t>
            </a:r>
            <a:r>
              <a:rPr lang="en-US" sz="1900">
                <a:solidFill>
                  <a:srgbClr val="FF0000"/>
                </a:solidFill>
                <a:latin typeface="Times New Roman" pitchFamily="18" charset="0"/>
                <a:cs typeface="Times New Roman" pitchFamily="18" charset="0"/>
              </a:rPr>
              <a:t>(ban hành ngày 19/6/2014, hiệu lực ngày 1/1/2015)</a:t>
            </a:r>
          </a:p>
        </p:txBody>
      </p:sp>
      <p:sp>
        <p:nvSpPr>
          <p:cNvPr id="7" name="TextBox 6"/>
          <p:cNvSpPr txBox="1"/>
          <p:nvPr/>
        </p:nvSpPr>
        <p:spPr>
          <a:xfrm>
            <a:off x="990600" y="6096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png"/>
          <p:cNvPicPr>
            <a:picLocks noChangeAspect="1"/>
          </p:cNvPicPr>
          <p:nvPr/>
        </p:nvPicPr>
        <p:blipFill>
          <a:blip r:embed="rId2"/>
          <a:stretch>
            <a:fillRect/>
          </a:stretch>
        </p:blipFill>
        <p:spPr>
          <a:xfrm>
            <a:off x="6705600" y="304801"/>
            <a:ext cx="2143125" cy="1752600"/>
          </a:xfrm>
          <a:prstGeom prst="rect">
            <a:avLst/>
          </a:prstGeom>
        </p:spPr>
      </p:pic>
      <p:pic>
        <p:nvPicPr>
          <p:cNvPr id="9" name="Picture 8" descr="2.jpg"/>
          <p:cNvPicPr>
            <a:picLocks noChangeAspect="1"/>
          </p:cNvPicPr>
          <p:nvPr/>
        </p:nvPicPr>
        <p:blipFill>
          <a:blip r:embed="rId3"/>
          <a:stretch>
            <a:fillRect/>
          </a:stretch>
        </p:blipFill>
        <p:spPr>
          <a:xfrm>
            <a:off x="3733800" y="4956981"/>
            <a:ext cx="2057400" cy="14432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sp>
        <p:nvSpPr>
          <p:cNvPr id="12" name="TextBox 11"/>
          <p:cNvSpPr txBox="1"/>
          <p:nvPr/>
        </p:nvSpPr>
        <p:spPr>
          <a:xfrm>
            <a:off x="990600" y="1600200"/>
            <a:ext cx="7772400" cy="3416320"/>
          </a:xfrm>
          <a:prstGeom prst="rect">
            <a:avLst/>
          </a:prstGeom>
          <a:noFill/>
        </p:spPr>
        <p:txBody>
          <a:bodyPr wrap="square" rtlCol="0">
            <a:spAutoFit/>
          </a:bodyPr>
          <a:lstStyle/>
          <a:p>
            <a:pPr algn="just"/>
            <a:r>
              <a:rPr lang="en-US" sz="2400" b="1">
                <a:latin typeface="Times New Roman" pitchFamily="18" charset="0"/>
                <a:cs typeface="Times New Roman" pitchFamily="18" charset="0"/>
              </a:rPr>
              <a:t>Điều 43. Tài sản riêng của vợ, chồng</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 </a:t>
            </a:r>
            <a:r>
              <a:rPr lang="en-US" sz="2400" b="1">
                <a:solidFill>
                  <a:srgbClr val="FF0000"/>
                </a:solidFill>
                <a:latin typeface="Times New Roman" pitchFamily="18" charset="0"/>
                <a:cs typeface="Times New Roman" pitchFamily="18" charset="0"/>
              </a:rPr>
              <a:t>Tài sản riêng của vợ, chồng gồm tài sản mà mỗi người có trước khi kết hôn; tài sản được thừa kế riêng, được tặng cho riêng trong thời kỳ hôn nhân; tài sản được chia riêng cho vợ, chồng; tài sản phục vụ nhu cầu thiết yếu của vợ, chồng và tài sản khác mà theo quy định của pháp luật thuộc sở hữu riêng của vợ, chồng.</a:t>
            </a:r>
          </a:p>
          <a:p>
            <a:pPr algn="just"/>
            <a:r>
              <a:rPr lang="en-US" sz="2400">
                <a:latin typeface="Times New Roman" pitchFamily="18" charset="0"/>
                <a:cs typeface="Times New Roman" pitchFamily="18" charset="0"/>
              </a:rPr>
              <a:t>2. </a:t>
            </a:r>
            <a:r>
              <a:rPr lang="en-US" sz="2400" b="1">
                <a:solidFill>
                  <a:srgbClr val="FF0000"/>
                </a:solidFill>
                <a:latin typeface="Times New Roman" pitchFamily="18" charset="0"/>
                <a:cs typeface="Times New Roman" pitchFamily="18" charset="0"/>
              </a:rPr>
              <a:t>Tài sản được hình thành từ tài sản riêng của vợ, chồng cũng là tài sản riêng của vợ, chồng</a:t>
            </a:r>
            <a:r>
              <a:rPr lang="en-US" sz="2400">
                <a:latin typeface="Times New Roman" pitchFamily="18" charset="0"/>
                <a:cs typeface="Times New Roman"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III. Quan hệ giữa vợ và chồng</a:t>
            </a:r>
          </a:p>
          <a:p>
            <a:pPr marL="0" lvl="0" indent="457200" algn="just">
              <a:spcBef>
                <a:spcPts val="0"/>
              </a:spcBef>
              <a:buClrTx/>
              <a:buSzPct val="100000"/>
              <a:buNone/>
            </a:pPr>
            <a:r>
              <a:rPr lang="en-US" sz="2800" b="1">
                <a:latin typeface="Times New Roman" pitchFamily="18" charset="0"/>
                <a:cs typeface="Times New Roman" pitchFamily="18" charset="0"/>
              </a:rPr>
              <a:t>2. Chế độ tài sản của vợ chồng</a:t>
            </a:r>
          </a:p>
        </p:txBody>
      </p:sp>
      <p:sp>
        <p:nvSpPr>
          <p:cNvPr id="7" name="TextBox 6"/>
          <p:cNvSpPr txBox="1"/>
          <p:nvPr/>
        </p:nvSpPr>
        <p:spPr>
          <a:xfrm>
            <a:off x="990600" y="3810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20" name="Picture 19" descr="25.jpg"/>
          <p:cNvPicPr>
            <a:picLocks noChangeAspect="1"/>
          </p:cNvPicPr>
          <p:nvPr/>
        </p:nvPicPr>
        <p:blipFill>
          <a:blip r:embed="rId3"/>
          <a:stretch>
            <a:fillRect/>
          </a:stretch>
        </p:blipFill>
        <p:spPr>
          <a:xfrm>
            <a:off x="6934200" y="304800"/>
            <a:ext cx="2009775" cy="1219200"/>
          </a:xfrm>
          <a:prstGeom prst="rect">
            <a:avLst/>
          </a:prstGeom>
        </p:spPr>
      </p:pic>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sp>
        <p:nvSpPr>
          <p:cNvPr id="12" name="TextBox 11"/>
          <p:cNvSpPr txBox="1"/>
          <p:nvPr/>
        </p:nvSpPr>
        <p:spPr>
          <a:xfrm>
            <a:off x="990600" y="1828800"/>
            <a:ext cx="7772400" cy="2492990"/>
          </a:xfrm>
          <a:prstGeom prst="rect">
            <a:avLst/>
          </a:prstGeom>
          <a:noFill/>
        </p:spPr>
        <p:txBody>
          <a:bodyPr wrap="square" rtlCol="0">
            <a:spAutoFit/>
          </a:bodyPr>
          <a:lstStyle/>
          <a:p>
            <a:pPr algn="just"/>
            <a:endParaRPr lang="en-US" sz="2600" b="1">
              <a:latin typeface="Times New Roman" pitchFamily="18" charset="0"/>
              <a:cs typeface="Times New Roman" pitchFamily="18" charset="0"/>
            </a:endParaRPr>
          </a:p>
          <a:p>
            <a:pPr algn="just"/>
            <a:r>
              <a:rPr lang="en-US" sz="2600" b="1">
                <a:latin typeface="Times New Roman" pitchFamily="18" charset="0"/>
                <a:cs typeface="Times New Roman" pitchFamily="18" charset="0"/>
              </a:rPr>
              <a:t>Trong trường hợp </a:t>
            </a:r>
            <a:r>
              <a:rPr lang="en-US" sz="2600" b="1">
                <a:solidFill>
                  <a:schemeClr val="accent2"/>
                </a:solidFill>
                <a:latin typeface="Times New Roman" pitchFamily="18" charset="0"/>
                <a:cs typeface="Times New Roman" pitchFamily="18" charset="0"/>
              </a:rPr>
              <a:t>không có căn cứ để chứng minh </a:t>
            </a:r>
            <a:r>
              <a:rPr lang="en-US" sz="2600" b="1">
                <a:latin typeface="Times New Roman" pitchFamily="18" charset="0"/>
                <a:cs typeface="Times New Roman" pitchFamily="18" charset="0"/>
              </a:rPr>
              <a:t>tài sản mà vợ, chồng đang có tranh chấp là </a:t>
            </a:r>
            <a:r>
              <a:rPr lang="en-US" sz="2600" b="1">
                <a:solidFill>
                  <a:schemeClr val="accent2"/>
                </a:solidFill>
                <a:latin typeface="Times New Roman" pitchFamily="18" charset="0"/>
                <a:cs typeface="Times New Roman" pitchFamily="18" charset="0"/>
              </a:rPr>
              <a:t>tài sản riêng </a:t>
            </a:r>
            <a:r>
              <a:rPr lang="en-US" sz="2600" b="1">
                <a:latin typeface="Times New Roman" pitchFamily="18" charset="0"/>
                <a:cs typeface="Times New Roman" pitchFamily="18" charset="0"/>
              </a:rPr>
              <a:t>của mỗi bên thì tài sản đó </a:t>
            </a:r>
            <a:r>
              <a:rPr lang="en-US" sz="2600" b="1">
                <a:solidFill>
                  <a:schemeClr val="accent2"/>
                </a:solidFill>
                <a:latin typeface="Times New Roman" pitchFamily="18" charset="0"/>
                <a:cs typeface="Times New Roman" pitchFamily="18" charset="0"/>
              </a:rPr>
              <a:t>được coi là tài sản chung.</a:t>
            </a:r>
          </a:p>
          <a:p>
            <a:pPr algn="just"/>
            <a:endParaRPr lang="en-US" sz="2600" b="1">
              <a:solidFill>
                <a:schemeClr val="accent2"/>
              </a:solidFill>
              <a:latin typeface="Times New Roman" pitchFamily="18" charset="0"/>
              <a:cs typeface="Times New Roman" pitchFamily="18" charset="0"/>
            </a:endParaRPr>
          </a:p>
          <a:p>
            <a:pPr algn="just"/>
            <a:r>
              <a:rPr lang="en-US" sz="2600">
                <a:latin typeface="Times New Roman" pitchFamily="18" charset="0"/>
                <a:cs typeface="Times New Roman" pitchFamily="18" charset="0"/>
              </a:rPr>
              <a:t>(Khoản 3, Điều 33, Luật hôn nhân gia đình 2014)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077200" cy="6096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7575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2.jpg"/>
          <p:cNvPicPr>
            <a:picLocks noChangeAspect="1"/>
          </p:cNvPicPr>
          <p:nvPr/>
        </p:nvPicPr>
        <p:blipFill>
          <a:blip r:embed="rId3"/>
          <a:stretch>
            <a:fillRect/>
          </a:stretch>
        </p:blipFill>
        <p:spPr>
          <a:xfrm>
            <a:off x="6324600" y="381000"/>
            <a:ext cx="2562225" cy="1781175"/>
          </a:xfrm>
          <a:prstGeom prst="rect">
            <a:avLst/>
          </a:prstGeom>
        </p:spPr>
      </p:pic>
      <p:sp>
        <p:nvSpPr>
          <p:cNvPr id="9" name="TextBox 8"/>
          <p:cNvSpPr txBox="1"/>
          <p:nvPr/>
        </p:nvSpPr>
        <p:spPr>
          <a:xfrm>
            <a:off x="914400" y="2133600"/>
            <a:ext cx="7924800" cy="4524315"/>
          </a:xfrm>
          <a:prstGeom prst="rect">
            <a:avLst/>
          </a:prstGeom>
          <a:noFill/>
        </p:spPr>
        <p:txBody>
          <a:bodyPr wrap="square" rtlCol="0">
            <a:spAutoFit/>
          </a:bodyPr>
          <a:lstStyle/>
          <a:p>
            <a:pPr algn="just"/>
            <a:r>
              <a:rPr lang="en-US" sz="2400" b="1">
                <a:latin typeface="Times New Roman" pitchFamily="18" charset="0"/>
                <a:cs typeface="Times New Roman" pitchFamily="18" charset="0"/>
              </a:rPr>
              <a:t>Điều 51. Quyền yêu cầu giải quyết ly hôn</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 </a:t>
            </a:r>
            <a:r>
              <a:rPr lang="en-US" sz="2400" b="1">
                <a:solidFill>
                  <a:srgbClr val="FF0000"/>
                </a:solidFill>
                <a:latin typeface="Times New Roman" pitchFamily="18" charset="0"/>
                <a:cs typeface="Times New Roman" pitchFamily="18" charset="0"/>
              </a:rPr>
              <a:t>Vợ, chồng </a:t>
            </a:r>
            <a:r>
              <a:rPr lang="en-US" sz="2400">
                <a:latin typeface="Times New Roman" pitchFamily="18" charset="0"/>
                <a:cs typeface="Times New Roman" pitchFamily="18" charset="0"/>
              </a:rPr>
              <a:t>hoặc </a:t>
            </a:r>
            <a:r>
              <a:rPr lang="en-US" sz="2400" b="1">
                <a:solidFill>
                  <a:srgbClr val="FF0000"/>
                </a:solidFill>
                <a:latin typeface="Times New Roman" pitchFamily="18" charset="0"/>
                <a:cs typeface="Times New Roman" pitchFamily="18" charset="0"/>
              </a:rPr>
              <a:t>cả hai người </a:t>
            </a:r>
            <a:r>
              <a:rPr lang="en-US" sz="2400">
                <a:latin typeface="Times New Roman" pitchFamily="18" charset="0"/>
                <a:cs typeface="Times New Roman" pitchFamily="18" charset="0"/>
              </a:rPr>
              <a:t>có quyền yêu cầu Tòa án giải quyết ly hôn.</a:t>
            </a:r>
          </a:p>
          <a:p>
            <a:pPr algn="just"/>
            <a:r>
              <a:rPr lang="en-US" sz="2400">
                <a:latin typeface="Times New Roman" pitchFamily="18" charset="0"/>
                <a:cs typeface="Times New Roman" pitchFamily="18" charset="0"/>
              </a:rPr>
              <a:t>2. </a:t>
            </a:r>
            <a:r>
              <a:rPr lang="en-US" sz="2400" b="1">
                <a:solidFill>
                  <a:srgbClr val="FF0000"/>
                </a:solidFill>
                <a:latin typeface="Times New Roman" pitchFamily="18" charset="0"/>
                <a:cs typeface="Times New Roman" pitchFamily="18" charset="0"/>
              </a:rPr>
              <a:t>Cha, mẹ, người thân thích </a:t>
            </a:r>
            <a:r>
              <a:rPr lang="en-US" sz="2400">
                <a:latin typeface="Times New Roman" pitchFamily="18" charset="0"/>
                <a:cs typeface="Times New Roman" pitchFamily="18" charset="0"/>
              </a:rPr>
              <a:t>khác có quyền yêu cầu Tòa án giải quyết ly hôn </a:t>
            </a:r>
            <a:r>
              <a:rPr lang="en-US" sz="2400">
                <a:solidFill>
                  <a:srgbClr val="FF0000"/>
                </a:solidFill>
                <a:latin typeface="Times New Roman" pitchFamily="18" charset="0"/>
                <a:cs typeface="Times New Roman" pitchFamily="18" charset="0"/>
              </a:rPr>
              <a:t>khi một bên vợ, chồng do bị bệnh tâm thần hoặc mắc bệnh khác mà không thể nhận thức, làm chủ được hành vi của mình</a:t>
            </a:r>
            <a:r>
              <a:rPr lang="en-US" sz="2400">
                <a:latin typeface="Times New Roman" pitchFamily="18" charset="0"/>
                <a:cs typeface="Times New Roman" pitchFamily="18" charset="0"/>
              </a:rPr>
              <a:t>, đồng thời là </a:t>
            </a:r>
            <a:r>
              <a:rPr lang="en-US" sz="2400">
                <a:solidFill>
                  <a:srgbClr val="FF0000"/>
                </a:solidFill>
                <a:latin typeface="Times New Roman" pitchFamily="18" charset="0"/>
                <a:cs typeface="Times New Roman" pitchFamily="18" charset="0"/>
              </a:rPr>
              <a:t>nạn nhân của bạo lực gia đình do chồng, vợ của họ gây ra làm ảnh hưởng nghiêm trọng đến tính mạng, sức khỏe, tinh thần của họ.</a:t>
            </a:r>
          </a:p>
          <a:p>
            <a:pPr algn="just"/>
            <a:r>
              <a:rPr lang="en-US" sz="2400">
                <a:latin typeface="Times New Roman" pitchFamily="18" charset="0"/>
                <a:cs typeface="Times New Roman" pitchFamily="18" charset="0"/>
              </a:rPr>
              <a:t>3. </a:t>
            </a:r>
            <a:r>
              <a:rPr lang="en-US" sz="2400" b="1">
                <a:solidFill>
                  <a:srgbClr val="FF0000"/>
                </a:solidFill>
                <a:latin typeface="Times New Roman" pitchFamily="18" charset="0"/>
                <a:cs typeface="Times New Roman" pitchFamily="18" charset="0"/>
              </a:rPr>
              <a:t>Chồng không có quyền yêu cầu ly hôn </a:t>
            </a:r>
            <a:r>
              <a:rPr lang="en-US" sz="2400">
                <a:latin typeface="Times New Roman" pitchFamily="18" charset="0"/>
                <a:cs typeface="Times New Roman" pitchFamily="18" charset="0"/>
              </a:rPr>
              <a:t>trong trường hợp </a:t>
            </a:r>
            <a:r>
              <a:rPr lang="en-US" sz="2400" b="1">
                <a:solidFill>
                  <a:srgbClr val="FF0000"/>
                </a:solidFill>
                <a:latin typeface="Times New Roman" pitchFamily="18" charset="0"/>
                <a:cs typeface="Times New Roman" pitchFamily="18" charset="0"/>
              </a:rPr>
              <a:t>vợ đang có thai, sinh con hoặc đang nuôi con dưới 12 tháng tuổi.</a:t>
            </a:r>
          </a:p>
        </p:txBody>
      </p:sp>
      <p:sp>
        <p:nvSpPr>
          <p:cNvPr id="11" name="TextBox 10"/>
          <p:cNvSpPr txBox="1"/>
          <p:nvPr/>
        </p:nvSpPr>
        <p:spPr>
          <a:xfrm>
            <a:off x="990600" y="1676400"/>
            <a:ext cx="3429000" cy="523220"/>
          </a:xfrm>
          <a:prstGeom prst="rect">
            <a:avLst/>
          </a:prstGeom>
          <a:noFill/>
        </p:spPr>
        <p:txBody>
          <a:bodyPr wrap="square" rtlCol="0">
            <a:spAutoFit/>
          </a:bodyPr>
          <a:lstStyle/>
          <a:p>
            <a:r>
              <a:rPr lang="en-US" sz="2800" b="1">
                <a:latin typeface="Times New Roman" pitchFamily="18" charset="0"/>
                <a:cs typeface="Times New Roman" pitchFamily="18" charset="0"/>
              </a:rPr>
              <a:t>1. Ly hôn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7575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2.jpg"/>
          <p:cNvPicPr>
            <a:picLocks noChangeAspect="1"/>
          </p:cNvPicPr>
          <p:nvPr/>
        </p:nvPicPr>
        <p:blipFill>
          <a:blip r:embed="rId3"/>
          <a:stretch>
            <a:fillRect/>
          </a:stretch>
        </p:blipFill>
        <p:spPr>
          <a:xfrm>
            <a:off x="6324600" y="381000"/>
            <a:ext cx="2562225" cy="1781175"/>
          </a:xfrm>
          <a:prstGeom prst="rect">
            <a:avLst/>
          </a:prstGeom>
        </p:spPr>
      </p:pic>
      <p:sp>
        <p:nvSpPr>
          <p:cNvPr id="9" name="TextBox 8"/>
          <p:cNvSpPr txBox="1"/>
          <p:nvPr/>
        </p:nvSpPr>
        <p:spPr>
          <a:xfrm>
            <a:off x="914400" y="2133600"/>
            <a:ext cx="7924800" cy="3416320"/>
          </a:xfrm>
          <a:prstGeom prst="rect">
            <a:avLst/>
          </a:prstGeom>
          <a:noFill/>
        </p:spPr>
        <p:txBody>
          <a:bodyPr wrap="square" rtlCol="0">
            <a:spAutoFit/>
          </a:bodyPr>
          <a:lstStyle/>
          <a:p>
            <a:pPr algn="just"/>
            <a:r>
              <a:rPr lang="en-US" sz="2400" b="1" i="1">
                <a:latin typeface="Times New Roman" pitchFamily="18" charset="0"/>
                <a:cs typeface="Times New Roman" pitchFamily="18" charset="0"/>
              </a:rPr>
              <a:t>Điều 55. Thuận tình ly hôn</a:t>
            </a:r>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Trong trường hợp </a:t>
            </a:r>
            <a:r>
              <a:rPr lang="en-US" sz="2400" b="1" i="1">
                <a:solidFill>
                  <a:srgbClr val="FF0000"/>
                </a:solidFill>
                <a:latin typeface="Times New Roman" pitchFamily="18" charset="0"/>
                <a:cs typeface="Times New Roman" pitchFamily="18" charset="0"/>
              </a:rPr>
              <a:t>vợ chồng cùng yêu cầu ly hôn</a:t>
            </a:r>
            <a:r>
              <a:rPr lang="en-US" sz="2400" i="1">
                <a:latin typeface="Times New Roman" pitchFamily="18" charset="0"/>
                <a:cs typeface="Times New Roman" pitchFamily="18" charset="0"/>
              </a:rPr>
              <a:t>, nếu xét thấy hai bên </a:t>
            </a:r>
            <a:r>
              <a:rPr lang="en-US" sz="2400" i="1">
                <a:solidFill>
                  <a:srgbClr val="FF0000"/>
                </a:solidFill>
                <a:latin typeface="Times New Roman" pitchFamily="18" charset="0"/>
                <a:cs typeface="Times New Roman" pitchFamily="18" charset="0"/>
              </a:rPr>
              <a:t>thật sự tự nguyện ly hôn và đã thỏa thuận về việc chia tài sản, việc trông nom, nuôi dưỡng, chăm sóc, giáo dục con </a:t>
            </a:r>
            <a:r>
              <a:rPr lang="en-US" sz="2400" i="1">
                <a:latin typeface="Times New Roman" pitchFamily="18" charset="0"/>
                <a:cs typeface="Times New Roman" pitchFamily="18" charset="0"/>
              </a:rPr>
              <a:t>trên cơ sở bảo đảm quyền lợi chính đáng của vợ và con thì </a:t>
            </a:r>
            <a:r>
              <a:rPr lang="en-US" sz="2400" i="1">
                <a:solidFill>
                  <a:srgbClr val="FF0000"/>
                </a:solidFill>
                <a:latin typeface="Times New Roman" pitchFamily="18" charset="0"/>
                <a:cs typeface="Times New Roman" pitchFamily="18" charset="0"/>
              </a:rPr>
              <a:t>Tòa án công nhận thuận tình ly hôn;</a:t>
            </a:r>
            <a:r>
              <a:rPr lang="en-US" sz="2400" i="1">
                <a:latin typeface="Times New Roman" pitchFamily="18" charset="0"/>
                <a:cs typeface="Times New Roman" pitchFamily="18" charset="0"/>
              </a:rPr>
              <a:t> nếu không thỏa thuận được hoặc có thỏa thuận nhưng không bảo đảm quyền lợi chính đáng của vợ và con thì Tòa án giải quyết việc ly hôn.</a:t>
            </a:r>
          </a:p>
          <a:p>
            <a:pPr algn="just"/>
            <a:endParaRPr lang="en-US" sz="2400" b="1">
              <a:solidFill>
                <a:srgbClr val="FF0000"/>
              </a:solidFill>
              <a:latin typeface="Times New Roman" pitchFamily="18" charset="0"/>
              <a:cs typeface="Times New Roman" pitchFamily="18" charset="0"/>
            </a:endParaRPr>
          </a:p>
        </p:txBody>
      </p:sp>
      <p:sp>
        <p:nvSpPr>
          <p:cNvPr id="11" name="TextBox 10"/>
          <p:cNvSpPr txBox="1"/>
          <p:nvPr/>
        </p:nvSpPr>
        <p:spPr>
          <a:xfrm>
            <a:off x="990600" y="1676400"/>
            <a:ext cx="3429000" cy="523220"/>
          </a:xfrm>
          <a:prstGeom prst="rect">
            <a:avLst/>
          </a:prstGeom>
          <a:noFill/>
        </p:spPr>
        <p:txBody>
          <a:bodyPr wrap="square" rtlCol="0">
            <a:spAutoFit/>
          </a:bodyPr>
          <a:lstStyle/>
          <a:p>
            <a:r>
              <a:rPr lang="en-US" sz="2800" b="1">
                <a:latin typeface="Times New Roman" pitchFamily="18" charset="0"/>
                <a:cs typeface="Times New Roman" pitchFamily="18" charset="0"/>
              </a:rPr>
              <a:t>1. Ly hôn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pic>
        <p:nvPicPr>
          <p:cNvPr id="8" name="Picture 7" descr="12.jpg"/>
          <p:cNvPicPr>
            <a:picLocks noChangeAspect="1"/>
          </p:cNvPicPr>
          <p:nvPr/>
        </p:nvPicPr>
        <p:blipFill>
          <a:blip r:embed="rId3"/>
          <a:stretch>
            <a:fillRect/>
          </a:stretch>
        </p:blipFill>
        <p:spPr>
          <a:xfrm>
            <a:off x="6324600" y="381001"/>
            <a:ext cx="2562225" cy="914400"/>
          </a:xfrm>
          <a:prstGeom prst="rect">
            <a:avLst/>
          </a:prstGeom>
        </p:spPr>
      </p:pic>
      <p:sp>
        <p:nvSpPr>
          <p:cNvPr id="9" name="TextBox 8"/>
          <p:cNvSpPr txBox="1"/>
          <p:nvPr/>
        </p:nvSpPr>
        <p:spPr>
          <a:xfrm>
            <a:off x="914400" y="1366421"/>
            <a:ext cx="7924800" cy="5262979"/>
          </a:xfrm>
          <a:prstGeom prst="rect">
            <a:avLst/>
          </a:prstGeom>
          <a:noFill/>
        </p:spPr>
        <p:txBody>
          <a:bodyPr wrap="square" rtlCol="0">
            <a:spAutoFit/>
          </a:bodyPr>
          <a:lstStyle/>
          <a:p>
            <a:pPr algn="just"/>
            <a:r>
              <a:rPr lang="en-US" sz="2400" b="1">
                <a:latin typeface="Times New Roman" pitchFamily="18" charset="0"/>
                <a:cs typeface="Times New Roman" pitchFamily="18" charset="0"/>
              </a:rPr>
              <a:t>Điều 56. Ly hôn theo yêu cầu của một bên</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 Khi vợ hoặc chồng yêu cầu ly hôn mà hòa giải tại Tòa án không thành thì </a:t>
            </a:r>
            <a:r>
              <a:rPr lang="en-US" sz="2400">
                <a:solidFill>
                  <a:srgbClr val="FF0000"/>
                </a:solidFill>
                <a:latin typeface="Times New Roman" pitchFamily="18" charset="0"/>
                <a:cs typeface="Times New Roman" pitchFamily="18" charset="0"/>
              </a:rPr>
              <a:t>Tòa án giải quyết cho ly hôn </a:t>
            </a:r>
            <a:r>
              <a:rPr lang="en-US" sz="2400">
                <a:latin typeface="Times New Roman" pitchFamily="18" charset="0"/>
                <a:cs typeface="Times New Roman" pitchFamily="18" charset="0"/>
              </a:rPr>
              <a:t>nếu </a:t>
            </a:r>
            <a:r>
              <a:rPr lang="en-US" sz="2400">
                <a:solidFill>
                  <a:srgbClr val="FF0000"/>
                </a:solidFill>
                <a:latin typeface="Times New Roman" pitchFamily="18" charset="0"/>
                <a:cs typeface="Times New Roman" pitchFamily="18" charset="0"/>
              </a:rPr>
              <a:t>có căn cứ về việc vợ, chồng có hành vi bạo lực gia đình hoặc vi phạm nghiêm trọng quyền, nghĩa vụ của vợ, chồng làm cho hôn nhân lâm vào tình trạng trầm trọng, đời sống chung không thể kéo dài, mục đích của hôn nhân không đạt được</a:t>
            </a:r>
            <a:r>
              <a:rPr lang="en-US" sz="2400">
                <a:latin typeface="Times New Roman" pitchFamily="18" charset="0"/>
                <a:cs typeface="Times New Roman" pitchFamily="18" charset="0"/>
              </a:rPr>
              <a:t>.</a:t>
            </a:r>
          </a:p>
          <a:p>
            <a:pPr algn="just"/>
            <a:r>
              <a:rPr lang="en-US" sz="2400">
                <a:latin typeface="Times New Roman" pitchFamily="18" charset="0"/>
                <a:cs typeface="Times New Roman" pitchFamily="18" charset="0"/>
              </a:rPr>
              <a:t>2. Trong trường hợp vợ hoặc chồng của người bị Tòa án tuyên bố mất tích yêu cầu ly hôn thì Tòa án giải quyết cho ly hôn.</a:t>
            </a:r>
          </a:p>
          <a:p>
            <a:pPr algn="just"/>
            <a:r>
              <a:rPr lang="en-US" sz="2400">
                <a:latin typeface="Times New Roman" pitchFamily="18" charset="0"/>
                <a:cs typeface="Times New Roman" pitchFamily="18" charset="0"/>
              </a:rPr>
              <a:t>3. Trong trường hợp có yêu cầu ly hôn theo quy định tại khoản 2 Điều 51 của Luật này thì Tòa án giải quyết cho ly hôn nếu có căn cứ về việc chồng, vợ có hành vi bạo lực gia đình làm ảnh hưởng nghiêm trọng đến tính mạng, sức khỏe, tinh thần của người kia.</a:t>
            </a:r>
          </a:p>
        </p:txBody>
      </p:sp>
      <p:sp>
        <p:nvSpPr>
          <p:cNvPr id="11" name="TextBox 10"/>
          <p:cNvSpPr txBox="1"/>
          <p:nvPr/>
        </p:nvSpPr>
        <p:spPr>
          <a:xfrm>
            <a:off x="914400" y="914400"/>
            <a:ext cx="3429000" cy="523220"/>
          </a:xfrm>
          <a:prstGeom prst="rect">
            <a:avLst/>
          </a:prstGeom>
          <a:noFill/>
        </p:spPr>
        <p:txBody>
          <a:bodyPr wrap="square" rtlCol="0">
            <a:spAutoFit/>
          </a:bodyPr>
          <a:lstStyle/>
          <a:p>
            <a:r>
              <a:rPr lang="en-US" sz="2800" b="1">
                <a:latin typeface="Times New Roman" pitchFamily="18" charset="0"/>
                <a:cs typeface="Times New Roman" pitchFamily="18" charset="0"/>
              </a:rPr>
              <a:t>1. Ly hôn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png"/>
          <p:cNvPicPr>
            <a:picLocks noChangeAspect="1"/>
          </p:cNvPicPr>
          <p:nvPr/>
        </p:nvPicPr>
        <p:blipFill>
          <a:blip r:embed="rId2"/>
          <a:stretch>
            <a:fillRect/>
          </a:stretch>
        </p:blipFill>
        <p:spPr>
          <a:xfrm>
            <a:off x="0" y="0"/>
            <a:ext cx="4572000" cy="6870878"/>
          </a:xfrm>
          <a:prstGeom prst="rect">
            <a:avLst/>
          </a:prstGeom>
        </p:spPr>
      </p:pic>
      <p:pic>
        <p:nvPicPr>
          <p:cNvPr id="5" name="Picture 4" descr="32.jpg"/>
          <p:cNvPicPr>
            <a:picLocks noChangeAspect="1"/>
          </p:cNvPicPr>
          <p:nvPr/>
        </p:nvPicPr>
        <p:blipFill>
          <a:blip r:embed="rId3"/>
          <a:stretch>
            <a:fillRect/>
          </a:stretch>
        </p:blipFill>
        <p:spPr>
          <a:xfrm>
            <a:off x="4648200" y="0"/>
            <a:ext cx="44958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pic>
        <p:nvPicPr>
          <p:cNvPr id="8" name="Picture 7" descr="12.jpg"/>
          <p:cNvPicPr>
            <a:picLocks noChangeAspect="1"/>
          </p:cNvPicPr>
          <p:nvPr/>
        </p:nvPicPr>
        <p:blipFill>
          <a:blip r:embed="rId3"/>
          <a:stretch>
            <a:fillRect/>
          </a:stretch>
        </p:blipFill>
        <p:spPr>
          <a:xfrm>
            <a:off x="6324600" y="381001"/>
            <a:ext cx="2562225" cy="914400"/>
          </a:xfrm>
          <a:prstGeom prst="rect">
            <a:avLst/>
          </a:prstGeom>
        </p:spPr>
      </p:pic>
      <p:sp>
        <p:nvSpPr>
          <p:cNvPr id="9" name="TextBox 8"/>
          <p:cNvSpPr txBox="1"/>
          <p:nvPr/>
        </p:nvSpPr>
        <p:spPr>
          <a:xfrm>
            <a:off x="838200" y="1600200"/>
            <a:ext cx="7924800" cy="3785652"/>
          </a:xfrm>
          <a:prstGeom prst="rect">
            <a:avLst/>
          </a:prstGeom>
          <a:noFill/>
        </p:spPr>
        <p:txBody>
          <a:bodyPr wrap="square" rtlCol="0">
            <a:spAutoFit/>
          </a:bodyPr>
          <a:lstStyle/>
          <a:p>
            <a:pPr algn="just"/>
            <a:r>
              <a:rPr lang="en-US" sz="2400" b="1" i="1">
                <a:latin typeface="Times New Roman" pitchFamily="18" charset="0"/>
                <a:cs typeface="Times New Roman" pitchFamily="18" charset="0"/>
              </a:rPr>
              <a:t>Điều 57. Thời điểm chấm dứt hôn nhân và trách nhiệm gửi bản án, quyết định ly hôn</a:t>
            </a:r>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1. Quan hệ hôn nhân chấm dứt </a:t>
            </a:r>
            <a:r>
              <a:rPr lang="en-US" sz="2400" i="1">
                <a:solidFill>
                  <a:srgbClr val="FF0000"/>
                </a:solidFill>
                <a:latin typeface="Times New Roman" pitchFamily="18" charset="0"/>
                <a:cs typeface="Times New Roman" pitchFamily="18" charset="0"/>
              </a:rPr>
              <a:t>kể từ ngày bản án, quyết định ly hôn của Tòa án có hiệu lực pháp luật.</a:t>
            </a:r>
          </a:p>
          <a:p>
            <a:pPr algn="just"/>
            <a:r>
              <a:rPr lang="en-US" sz="2400" i="1">
                <a:latin typeface="Times New Roman" pitchFamily="18" charset="0"/>
                <a:cs typeface="Times New Roman" pitchFamily="18" charset="0"/>
              </a:rPr>
              <a:t>2. Tòa án đã giải quyết ly hôn phải gửi bản án, quyết định ly hôn đã có hiệu lực pháp luật cho cơ quan đã thực hiện việc đăng ký kết hôn để ghi vào sổ hộ tịch; hai bên ly hôn; cá nhân, cơ quan, tổ chức khác theo quy định của Bộ luật tố tụng dân sự và các luật khác có liên quan.</a:t>
            </a:r>
          </a:p>
          <a:p>
            <a:pPr algn="just"/>
            <a:endParaRPr lang="en-US" sz="2400" i="1">
              <a:latin typeface="Times New Roman" pitchFamily="18" charset="0"/>
              <a:cs typeface="Times New Roman" pitchFamily="18" charset="0"/>
            </a:endParaRPr>
          </a:p>
        </p:txBody>
      </p:sp>
      <p:sp>
        <p:nvSpPr>
          <p:cNvPr id="11" name="TextBox 10"/>
          <p:cNvSpPr txBox="1"/>
          <p:nvPr/>
        </p:nvSpPr>
        <p:spPr>
          <a:xfrm>
            <a:off x="914400" y="1066800"/>
            <a:ext cx="3429000" cy="523220"/>
          </a:xfrm>
          <a:prstGeom prst="rect">
            <a:avLst/>
          </a:prstGeom>
          <a:noFill/>
        </p:spPr>
        <p:txBody>
          <a:bodyPr wrap="square" rtlCol="0">
            <a:spAutoFit/>
          </a:bodyPr>
          <a:lstStyle/>
          <a:p>
            <a:r>
              <a:rPr lang="en-US" sz="2800" b="1">
                <a:latin typeface="Times New Roman" pitchFamily="18" charset="0"/>
                <a:cs typeface="Times New Roman" pitchFamily="18" charset="0"/>
              </a:rPr>
              <a:t>1. Ly hôn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22.jpg"/>
          <p:cNvPicPr>
            <a:picLocks noChangeAspect="1"/>
          </p:cNvPicPr>
          <p:nvPr/>
        </p:nvPicPr>
        <p:blipFill>
          <a:blip r:embed="rId3"/>
          <a:stretch>
            <a:fillRect/>
          </a:stretch>
        </p:blipFill>
        <p:spPr>
          <a:xfrm>
            <a:off x="6629400" y="4114800"/>
            <a:ext cx="2365244" cy="1771650"/>
          </a:xfrm>
          <a:prstGeom prst="rect">
            <a:avLst/>
          </a:prstGeom>
        </p:spPr>
      </p:pic>
      <p:sp>
        <p:nvSpPr>
          <p:cNvPr id="3" name="Content Placeholder 2"/>
          <p:cNvSpPr>
            <a:spLocks noGrp="1"/>
          </p:cNvSpPr>
          <p:nvPr>
            <p:ph idx="1"/>
          </p:nvPr>
        </p:nvSpPr>
        <p:spPr>
          <a:xfrm>
            <a:off x="381000" y="6096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sp>
        <p:nvSpPr>
          <p:cNvPr id="11" name="TextBox 10"/>
          <p:cNvSpPr txBox="1"/>
          <p:nvPr/>
        </p:nvSpPr>
        <p:spPr>
          <a:xfrm>
            <a:off x="914400" y="1066800"/>
            <a:ext cx="7772400" cy="523220"/>
          </a:xfrm>
          <a:prstGeom prst="rect">
            <a:avLst/>
          </a:prstGeom>
          <a:noFill/>
        </p:spPr>
        <p:txBody>
          <a:bodyPr wrap="square" rtlCol="0">
            <a:spAutoFit/>
          </a:bodyPr>
          <a:lstStyle/>
          <a:p>
            <a:r>
              <a:rPr lang="en-US" sz="2800" b="1">
                <a:latin typeface="Times New Roman" pitchFamily="18" charset="0"/>
                <a:cs typeface="Times New Roman" pitchFamily="18" charset="0"/>
              </a:rPr>
              <a:t>2. Vợ/Chồng chết hoặc Tòa án tuyên là bố đã chết</a:t>
            </a:r>
          </a:p>
        </p:txBody>
      </p:sp>
      <p:pic>
        <p:nvPicPr>
          <p:cNvPr id="12" name="Picture 11" descr="33.jpg"/>
          <p:cNvPicPr>
            <a:picLocks noChangeAspect="1"/>
          </p:cNvPicPr>
          <p:nvPr/>
        </p:nvPicPr>
        <p:blipFill>
          <a:blip r:embed="rId4"/>
          <a:stretch>
            <a:fillRect/>
          </a:stretch>
        </p:blipFill>
        <p:spPr>
          <a:xfrm>
            <a:off x="7086600" y="1981200"/>
            <a:ext cx="1538591" cy="1981200"/>
          </a:xfrm>
          <a:prstGeom prst="rect">
            <a:avLst/>
          </a:prstGeom>
        </p:spPr>
      </p:pic>
      <p:graphicFrame>
        <p:nvGraphicFramePr>
          <p:cNvPr id="13" name="Diagram 12"/>
          <p:cNvGraphicFramePr/>
          <p:nvPr/>
        </p:nvGraphicFramePr>
        <p:xfrm>
          <a:off x="685800" y="198120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sp>
        <p:nvSpPr>
          <p:cNvPr id="11" name="TextBox 10"/>
          <p:cNvSpPr txBox="1"/>
          <p:nvPr/>
        </p:nvSpPr>
        <p:spPr>
          <a:xfrm>
            <a:off x="914400" y="1066800"/>
            <a:ext cx="6019800" cy="954107"/>
          </a:xfrm>
          <a:prstGeom prst="rect">
            <a:avLst/>
          </a:prstGeom>
          <a:noFill/>
        </p:spPr>
        <p:txBody>
          <a:bodyPr wrap="square" rtlCol="0">
            <a:spAutoFit/>
          </a:bodyPr>
          <a:lstStyle/>
          <a:p>
            <a:r>
              <a:rPr lang="en-US" sz="2800" b="1">
                <a:latin typeface="Times New Roman" pitchFamily="18" charset="0"/>
                <a:cs typeface="Times New Roman" pitchFamily="18" charset="0"/>
              </a:rPr>
              <a:t>3. Nguyên tắc giải quyết tài sản của vợ, chồng sau khi ly hôn</a:t>
            </a:r>
          </a:p>
        </p:txBody>
      </p:sp>
      <p:sp>
        <p:nvSpPr>
          <p:cNvPr id="9" name="TextBox 8"/>
          <p:cNvSpPr txBox="1"/>
          <p:nvPr/>
        </p:nvSpPr>
        <p:spPr>
          <a:xfrm>
            <a:off x="990600" y="2057400"/>
            <a:ext cx="7772400" cy="4493538"/>
          </a:xfrm>
          <a:prstGeom prst="rect">
            <a:avLst/>
          </a:prstGeom>
          <a:noFill/>
        </p:spPr>
        <p:txBody>
          <a:bodyPr wrap="square" rtlCol="0">
            <a:spAutoFit/>
          </a:bodyPr>
          <a:lstStyle/>
          <a:p>
            <a:pPr algn="just">
              <a:buFontTx/>
              <a:buChar char="-"/>
            </a:pPr>
            <a:r>
              <a:rPr lang="en-US" sz="2600" b="1">
                <a:solidFill>
                  <a:srgbClr val="FF0000"/>
                </a:solidFill>
                <a:latin typeface="Times New Roman" pitchFamily="18" charset="0"/>
                <a:cs typeface="Times New Roman" pitchFamily="18" charset="0"/>
              </a:rPr>
              <a:t>Tài sản riêng của vợ, chồng thì thuộc quyền sở hữu của người đó</a:t>
            </a:r>
          </a:p>
          <a:p>
            <a:pPr algn="just">
              <a:buFontTx/>
              <a:buChar char="-"/>
            </a:pPr>
            <a:r>
              <a:rPr lang="en-US" sz="2600" b="1">
                <a:solidFill>
                  <a:srgbClr val="FF0000"/>
                </a:solidFill>
                <a:latin typeface="Times New Roman" pitchFamily="18" charset="0"/>
                <a:cs typeface="Times New Roman" pitchFamily="18" charset="0"/>
              </a:rPr>
              <a:t>Tài sản chung của vợ chồng được chia đôi, nhưng có tính đến một số yếu tố:</a:t>
            </a:r>
          </a:p>
          <a:p>
            <a:pPr algn="just">
              <a:buFont typeface="Wingdings" pitchFamily="2" charset="2"/>
              <a:buChar char="§"/>
            </a:pPr>
            <a:r>
              <a:rPr lang="en-US" sz="2600">
                <a:latin typeface="Times New Roman" pitchFamily="18" charset="0"/>
                <a:cs typeface="Times New Roman" pitchFamily="18" charset="0"/>
              </a:rPr>
              <a:t>Hoàn cảnh của gia đình và của vợ, chồng;</a:t>
            </a:r>
          </a:p>
          <a:p>
            <a:pPr algn="just">
              <a:buFont typeface="Wingdings" pitchFamily="2" charset="2"/>
              <a:buChar char="§"/>
            </a:pPr>
            <a:r>
              <a:rPr lang="en-US" sz="2600">
                <a:latin typeface="Times New Roman" pitchFamily="18" charset="0"/>
                <a:cs typeface="Times New Roman" pitchFamily="18" charset="0"/>
              </a:rPr>
              <a:t>Công sức đóng góp của các bên (lao động của vợ, chồng trong gia đình được coi như lao động có thu nhập)</a:t>
            </a:r>
          </a:p>
          <a:p>
            <a:pPr algn="just">
              <a:buFont typeface="Wingdings" pitchFamily="2" charset="2"/>
              <a:buChar char="§"/>
            </a:pPr>
            <a:r>
              <a:rPr lang="en-US" sz="2600">
                <a:latin typeface="Times New Roman" pitchFamily="18" charset="0"/>
                <a:cs typeface="Times New Roman" pitchFamily="18" charset="0"/>
              </a:rPr>
              <a:t>Bảo vệ lợi ích chính đáng của mỗi bên trong sản xuất, kinh doanh và nghề nghiệp</a:t>
            </a:r>
          </a:p>
          <a:p>
            <a:pPr algn="just">
              <a:buFont typeface="Wingdings" pitchFamily="2" charset="2"/>
              <a:buChar char="§"/>
            </a:pPr>
            <a:r>
              <a:rPr lang="en-US" sz="2600">
                <a:latin typeface="Times New Roman" pitchFamily="18" charset="0"/>
                <a:cs typeface="Times New Roman" pitchFamily="18" charset="0"/>
              </a:rPr>
              <a:t>Lỗi của mỗi bên trong vi phạm quyền, nghĩa vụ của vợ, chồng</a:t>
            </a:r>
            <a:endParaRPr lang="en-US"/>
          </a:p>
        </p:txBody>
      </p:sp>
      <p:pic>
        <p:nvPicPr>
          <p:cNvPr id="14" name="Picture 13" descr="4.jpg"/>
          <p:cNvPicPr>
            <a:picLocks noChangeAspect="1"/>
          </p:cNvPicPr>
          <p:nvPr/>
        </p:nvPicPr>
        <p:blipFill>
          <a:blip r:embed="rId3"/>
          <a:stretch>
            <a:fillRect/>
          </a:stretch>
        </p:blipFill>
        <p:spPr>
          <a:xfrm>
            <a:off x="6705600" y="457200"/>
            <a:ext cx="2098492" cy="1524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sp>
        <p:nvSpPr>
          <p:cNvPr id="11" name="TextBox 10"/>
          <p:cNvSpPr txBox="1"/>
          <p:nvPr/>
        </p:nvSpPr>
        <p:spPr>
          <a:xfrm>
            <a:off x="914400" y="1066800"/>
            <a:ext cx="6019800" cy="954107"/>
          </a:xfrm>
          <a:prstGeom prst="rect">
            <a:avLst/>
          </a:prstGeom>
          <a:noFill/>
        </p:spPr>
        <p:txBody>
          <a:bodyPr wrap="square" rtlCol="0">
            <a:spAutoFit/>
          </a:bodyPr>
          <a:lstStyle/>
          <a:p>
            <a:r>
              <a:rPr lang="en-US" sz="2800" b="1">
                <a:latin typeface="Times New Roman" pitchFamily="18" charset="0"/>
                <a:cs typeface="Times New Roman" pitchFamily="18" charset="0"/>
              </a:rPr>
              <a:t>3. Nguyên tắc giải quyết tài sản của vợ, chồng sau khi ly hôn</a:t>
            </a:r>
          </a:p>
        </p:txBody>
      </p:sp>
      <p:pic>
        <p:nvPicPr>
          <p:cNvPr id="14" name="Picture 13" descr="4.jpg"/>
          <p:cNvPicPr>
            <a:picLocks noChangeAspect="1"/>
          </p:cNvPicPr>
          <p:nvPr/>
        </p:nvPicPr>
        <p:blipFill>
          <a:blip r:embed="rId3"/>
          <a:stretch>
            <a:fillRect/>
          </a:stretch>
        </p:blipFill>
        <p:spPr>
          <a:xfrm>
            <a:off x="6705600" y="457200"/>
            <a:ext cx="2098492" cy="1524000"/>
          </a:xfrm>
          <a:prstGeom prst="rect">
            <a:avLst/>
          </a:prstGeom>
        </p:spPr>
      </p:pic>
      <p:sp>
        <p:nvSpPr>
          <p:cNvPr id="8" name="TextBox 7"/>
          <p:cNvSpPr txBox="1"/>
          <p:nvPr/>
        </p:nvSpPr>
        <p:spPr>
          <a:xfrm>
            <a:off x="990600" y="2209800"/>
            <a:ext cx="7848600" cy="3816429"/>
          </a:xfrm>
          <a:prstGeom prst="rect">
            <a:avLst/>
          </a:prstGeom>
          <a:noFill/>
        </p:spPr>
        <p:txBody>
          <a:bodyPr wrap="square" rtlCol="0">
            <a:spAutoFit/>
          </a:bodyPr>
          <a:lstStyle/>
          <a:p>
            <a:pPr algn="just"/>
            <a:r>
              <a:rPr lang="en-US" sz="2800" b="1">
                <a:latin typeface="Times New Roman" pitchFamily="18" charset="0"/>
                <a:cs typeface="Times New Roman" pitchFamily="18" charset="0"/>
              </a:rPr>
              <a:t>Điều 63. Quyền lưu cư của vợ hoặc chồng khi ly hôn</a:t>
            </a:r>
            <a:endParaRPr lang="en-US" sz="2800">
              <a:latin typeface="Times New Roman" pitchFamily="18" charset="0"/>
              <a:cs typeface="Times New Roman" pitchFamily="18" charset="0"/>
            </a:endParaRPr>
          </a:p>
          <a:p>
            <a:pPr algn="just"/>
            <a:r>
              <a:rPr lang="en-US" sz="2800">
                <a:latin typeface="Times New Roman" pitchFamily="18" charset="0"/>
                <a:cs typeface="Times New Roman" pitchFamily="18" charset="0"/>
              </a:rPr>
              <a:t>Nhà ở thuộc sở hữu riêng của vợ, chồng đã đưa vào sử dụng chung thì khi ly hôn vẫn thuộc sở hữu riêng của người đó; trường hợp vợ hoặc chồng </a:t>
            </a:r>
            <a:r>
              <a:rPr lang="en-US" sz="2800">
                <a:solidFill>
                  <a:srgbClr val="FF0000"/>
                </a:solidFill>
                <a:latin typeface="Times New Roman" pitchFamily="18" charset="0"/>
                <a:cs typeface="Times New Roman" pitchFamily="18" charset="0"/>
              </a:rPr>
              <a:t>có khó khăn về chỗ ở </a:t>
            </a:r>
            <a:r>
              <a:rPr lang="en-US" sz="2800">
                <a:latin typeface="Times New Roman" pitchFamily="18" charset="0"/>
                <a:cs typeface="Times New Roman" pitchFamily="18" charset="0"/>
              </a:rPr>
              <a:t>thì được </a:t>
            </a:r>
            <a:r>
              <a:rPr lang="en-US" sz="2800">
                <a:solidFill>
                  <a:srgbClr val="FF0000"/>
                </a:solidFill>
                <a:latin typeface="Times New Roman" pitchFamily="18" charset="0"/>
                <a:cs typeface="Times New Roman" pitchFamily="18" charset="0"/>
              </a:rPr>
              <a:t>quyền lưu cư trong thời hạn 06 tháng</a:t>
            </a:r>
            <a:r>
              <a:rPr lang="en-US" sz="2800">
                <a:latin typeface="Times New Roman" pitchFamily="18" charset="0"/>
                <a:cs typeface="Times New Roman" pitchFamily="18" charset="0"/>
              </a:rPr>
              <a:t> kể từ ngày quan hệ hôn nhân chấm dứt, trừ trường hợp các bên có thỏa thuận khác.</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229600" cy="1143000"/>
          </a:xfrm>
        </p:spPr>
        <p:txBody>
          <a:bodyPr>
            <a:normAutofit/>
          </a:bodyPr>
          <a:lstStyle/>
          <a:p>
            <a:pPr marL="457200" lvl="0" indent="457200" algn="just">
              <a:buClrTx/>
              <a:buSzPct val="100000"/>
              <a:buFont typeface="+mj-lt"/>
              <a:buAutoNum type="romanUcPeriod"/>
            </a:pPr>
            <a:r>
              <a:rPr lang="en-US" sz="2800" b="1">
                <a:latin typeface="Times New Roman" pitchFamily="18" charset="0"/>
                <a:cs typeface="Times New Roman" pitchFamily="18" charset="0"/>
              </a:rPr>
              <a:t>Khái quát chung</a:t>
            </a:r>
          </a:p>
          <a:p>
            <a:pPr marL="63500" lvl="0" indent="50800" algn="just">
              <a:buClrTx/>
              <a:buSzPct val="100000"/>
              <a:buNone/>
            </a:pPr>
            <a:r>
              <a:rPr lang="en-US" sz="2800" b="1">
                <a:latin typeface="Times New Roman" pitchFamily="18" charset="0"/>
                <a:cs typeface="Times New Roman" pitchFamily="18" charset="0"/>
              </a:rPr>
              <a:t>2. Nguyên tắc cơ bản của chế độ hôn nhân gia đình</a:t>
            </a:r>
          </a:p>
        </p:txBody>
      </p:sp>
      <p:sp>
        <p:nvSpPr>
          <p:cNvPr id="7" name="TextBox 6"/>
          <p:cNvSpPr txBox="1"/>
          <p:nvPr/>
        </p:nvSpPr>
        <p:spPr>
          <a:xfrm>
            <a:off x="990600" y="6096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png"/>
          <p:cNvPicPr>
            <a:picLocks noChangeAspect="1"/>
          </p:cNvPicPr>
          <p:nvPr/>
        </p:nvPicPr>
        <p:blipFill>
          <a:blip r:embed="rId2"/>
          <a:stretch>
            <a:fillRect/>
          </a:stretch>
        </p:blipFill>
        <p:spPr>
          <a:xfrm>
            <a:off x="7315200" y="381001"/>
            <a:ext cx="1524000" cy="1066800"/>
          </a:xfrm>
          <a:prstGeom prst="rect">
            <a:avLst/>
          </a:prstGeom>
        </p:spPr>
      </p:pic>
      <p:sp>
        <p:nvSpPr>
          <p:cNvPr id="10" name="TextBox 9"/>
          <p:cNvSpPr txBox="1"/>
          <p:nvPr/>
        </p:nvSpPr>
        <p:spPr>
          <a:xfrm>
            <a:off x="914400" y="2057400"/>
            <a:ext cx="8001000" cy="4062651"/>
          </a:xfrm>
          <a:prstGeom prst="rect">
            <a:avLst/>
          </a:prstGeom>
          <a:noFill/>
        </p:spPr>
        <p:txBody>
          <a:bodyPr wrap="square" rtlCol="0">
            <a:spAutoFit/>
          </a:bodyPr>
          <a:lstStyle/>
          <a:p>
            <a:pPr algn="just"/>
            <a:r>
              <a:rPr lang="en-US" sz="2400" i="1">
                <a:latin typeface="Times New Roman" pitchFamily="18" charset="0"/>
                <a:cs typeface="Times New Roman" pitchFamily="18" charset="0"/>
              </a:rPr>
              <a:t>1. Hôn nhân </a:t>
            </a:r>
            <a:r>
              <a:rPr lang="en-US" sz="2400" b="1" i="1">
                <a:solidFill>
                  <a:srgbClr val="FF0000"/>
                </a:solidFill>
                <a:latin typeface="Times New Roman" pitchFamily="18" charset="0"/>
                <a:cs typeface="Times New Roman" pitchFamily="18" charset="0"/>
              </a:rPr>
              <a:t>tự nguyện, tiến bộ, một vợ một chồng, vợ chồng bình đẳng.</a:t>
            </a:r>
          </a:p>
          <a:p>
            <a:pPr algn="just"/>
            <a:r>
              <a:rPr lang="en-US" sz="2400" i="1">
                <a:latin typeface="Times New Roman" pitchFamily="18" charset="0"/>
                <a:cs typeface="Times New Roman" pitchFamily="18" charset="0"/>
              </a:rPr>
              <a:t>2. Hôn nhân giữa công dân Việt Nam thuộc các </a:t>
            </a:r>
            <a:r>
              <a:rPr lang="en-US" sz="2400" b="1" i="1">
                <a:solidFill>
                  <a:srgbClr val="FF0000"/>
                </a:solidFill>
                <a:latin typeface="Times New Roman" pitchFamily="18" charset="0"/>
                <a:cs typeface="Times New Roman" pitchFamily="18" charset="0"/>
              </a:rPr>
              <a:t>dân tộc, tôn giáo</a:t>
            </a:r>
            <a:r>
              <a:rPr lang="en-US" sz="2400" i="1">
                <a:latin typeface="Times New Roman" pitchFamily="18" charset="0"/>
                <a:cs typeface="Times New Roman" pitchFamily="18" charset="0"/>
              </a:rPr>
              <a:t>, giữa người theo tôn giáo với người không theo tôn giáo, giữa người có tín ngưỡng với người không có tín ngưỡng, giữa công dân Việt Nam </a:t>
            </a:r>
            <a:r>
              <a:rPr lang="en-US" sz="2400" b="1" i="1">
                <a:solidFill>
                  <a:srgbClr val="FF0000"/>
                </a:solidFill>
                <a:latin typeface="Times New Roman" pitchFamily="18" charset="0"/>
                <a:cs typeface="Times New Roman" pitchFamily="18" charset="0"/>
              </a:rPr>
              <a:t>với người nước ngoài được tôn trọng và được pháp luật bảo vệ.</a:t>
            </a:r>
          </a:p>
          <a:p>
            <a:pPr algn="just"/>
            <a:r>
              <a:rPr lang="en-US" sz="2400" i="1">
                <a:latin typeface="Times New Roman" pitchFamily="18" charset="0"/>
                <a:cs typeface="Times New Roman" pitchFamily="18" charset="0"/>
              </a:rPr>
              <a:t>3. Xây dựng gia đình </a:t>
            </a:r>
            <a:r>
              <a:rPr lang="en-US" sz="2400" b="1" i="1">
                <a:solidFill>
                  <a:srgbClr val="FF0000"/>
                </a:solidFill>
                <a:latin typeface="Times New Roman" pitchFamily="18" charset="0"/>
                <a:cs typeface="Times New Roman" pitchFamily="18" charset="0"/>
              </a:rPr>
              <a:t>ấm no, tiến bộ, hạnh phúc</a:t>
            </a:r>
            <a:r>
              <a:rPr lang="en-US" sz="2400" i="1">
                <a:latin typeface="Times New Roman" pitchFamily="18" charset="0"/>
                <a:cs typeface="Times New Roman" pitchFamily="18" charset="0"/>
              </a:rPr>
              <a:t>; các thành viên gia đình </a:t>
            </a:r>
            <a:r>
              <a:rPr lang="en-US" sz="2400" b="1" i="1">
                <a:solidFill>
                  <a:srgbClr val="FF0000"/>
                </a:solidFill>
                <a:latin typeface="Times New Roman" pitchFamily="18" charset="0"/>
                <a:cs typeface="Times New Roman" pitchFamily="18" charset="0"/>
              </a:rPr>
              <a:t>có nghĩa vụ tôn trọng, quan tâm, chăm sóc, giúp đỡ nhau</a:t>
            </a:r>
            <a:r>
              <a:rPr lang="en-US" sz="2400" i="1">
                <a:latin typeface="Times New Roman" pitchFamily="18" charset="0"/>
                <a:cs typeface="Times New Roman" pitchFamily="18" charset="0"/>
              </a:rPr>
              <a:t>; </a:t>
            </a:r>
            <a:r>
              <a:rPr lang="en-US" sz="2400" b="1" i="1">
                <a:solidFill>
                  <a:srgbClr val="FF0000"/>
                </a:solidFill>
                <a:latin typeface="Times New Roman" pitchFamily="18" charset="0"/>
                <a:cs typeface="Times New Roman" pitchFamily="18" charset="0"/>
              </a:rPr>
              <a:t>không phân biệt đối xử giữa các con.</a:t>
            </a: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IV. Chấm dứt hôn nhân</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sp>
        <p:nvSpPr>
          <p:cNvPr id="11" name="TextBox 10"/>
          <p:cNvSpPr txBox="1"/>
          <p:nvPr/>
        </p:nvSpPr>
        <p:spPr>
          <a:xfrm>
            <a:off x="914400" y="1066800"/>
            <a:ext cx="6019800" cy="954107"/>
          </a:xfrm>
          <a:prstGeom prst="rect">
            <a:avLst/>
          </a:prstGeom>
          <a:noFill/>
        </p:spPr>
        <p:txBody>
          <a:bodyPr wrap="square" rtlCol="0">
            <a:spAutoFit/>
          </a:bodyPr>
          <a:lstStyle/>
          <a:p>
            <a:r>
              <a:rPr lang="en-US" sz="2800" b="1">
                <a:latin typeface="Times New Roman" pitchFamily="18" charset="0"/>
                <a:cs typeface="Times New Roman" pitchFamily="18" charset="0"/>
              </a:rPr>
              <a:t>4. Việc chăm nom, nuôi dưỡng, chăm sóc, giáo dục con sau khi ly hôn</a:t>
            </a:r>
          </a:p>
        </p:txBody>
      </p:sp>
      <p:pic>
        <p:nvPicPr>
          <p:cNvPr id="9" name="Picture 8" descr="34.jpg"/>
          <p:cNvPicPr>
            <a:picLocks noChangeAspect="1"/>
          </p:cNvPicPr>
          <p:nvPr/>
        </p:nvPicPr>
        <p:blipFill>
          <a:blip r:embed="rId3"/>
          <a:stretch>
            <a:fillRect/>
          </a:stretch>
        </p:blipFill>
        <p:spPr>
          <a:xfrm>
            <a:off x="6781800" y="457200"/>
            <a:ext cx="1962150" cy="1524000"/>
          </a:xfrm>
          <a:prstGeom prst="rect">
            <a:avLst/>
          </a:prstGeom>
        </p:spPr>
      </p:pic>
      <p:sp>
        <p:nvSpPr>
          <p:cNvPr id="12" name="TextBox 11"/>
          <p:cNvSpPr txBox="1"/>
          <p:nvPr/>
        </p:nvSpPr>
        <p:spPr>
          <a:xfrm>
            <a:off x="914400" y="1981200"/>
            <a:ext cx="7924800" cy="4524315"/>
          </a:xfrm>
          <a:prstGeom prst="rect">
            <a:avLst/>
          </a:prstGeom>
          <a:noFill/>
        </p:spPr>
        <p:txBody>
          <a:bodyPr wrap="square" rtlCol="0">
            <a:spAutoFit/>
          </a:bodyPr>
          <a:lstStyle/>
          <a:p>
            <a:pPr>
              <a:buFontTx/>
              <a:buChar char="-"/>
            </a:pPr>
            <a:r>
              <a:rPr lang="en-US" sz="2400">
                <a:latin typeface="Times New Roman" pitchFamily="18" charset="0"/>
                <a:cs typeface="Times New Roman" pitchFamily="18" charset="0"/>
              </a:rPr>
              <a:t>Sau khi ly hôn, </a:t>
            </a:r>
            <a:r>
              <a:rPr lang="en-US" sz="2400">
                <a:solidFill>
                  <a:srgbClr val="FF0000"/>
                </a:solidFill>
                <a:latin typeface="Times New Roman" pitchFamily="18" charset="0"/>
                <a:cs typeface="Times New Roman" pitchFamily="18" charset="0"/>
              </a:rPr>
              <a:t>cha mẹ vẫn có quyền, nghĩa vụ trông nom, chăm sóc, nuôi dưỡng, giáo dục </a:t>
            </a:r>
            <a:r>
              <a:rPr lang="en-US" sz="2400">
                <a:latin typeface="Times New Roman" pitchFamily="18" charset="0"/>
                <a:cs typeface="Times New Roman" pitchFamily="18" charset="0"/>
              </a:rPr>
              <a:t>con chưa thành niên, con đã thành niên mất NLHVDS hoặc không có khả năng lao động, không có tài sản để tự nuôi mình.</a:t>
            </a:r>
          </a:p>
          <a:p>
            <a:pPr>
              <a:buFontTx/>
              <a:buChar char="-"/>
            </a:pPr>
            <a:r>
              <a:rPr lang="en-US" sz="2400">
                <a:latin typeface="Times New Roman" pitchFamily="18" charset="0"/>
                <a:cs typeface="Times New Roman" pitchFamily="18" charset="0"/>
              </a:rPr>
              <a:t>Vợ, chồng </a:t>
            </a:r>
            <a:r>
              <a:rPr lang="en-US" sz="2400">
                <a:solidFill>
                  <a:srgbClr val="FF0000"/>
                </a:solidFill>
                <a:latin typeface="Times New Roman" pitchFamily="18" charset="0"/>
                <a:cs typeface="Times New Roman" pitchFamily="18" charset="0"/>
              </a:rPr>
              <a:t>thỏa thuận </a:t>
            </a:r>
            <a:r>
              <a:rPr lang="en-US" sz="2400">
                <a:latin typeface="Times New Roman" pitchFamily="18" charset="0"/>
                <a:cs typeface="Times New Roman" pitchFamily="18" charset="0"/>
              </a:rPr>
              <a:t>về người trực tiếp nuôi con. Nếu không thỏa thuận được, </a:t>
            </a:r>
            <a:r>
              <a:rPr lang="en-US" sz="2400">
                <a:solidFill>
                  <a:srgbClr val="FF0000"/>
                </a:solidFill>
                <a:latin typeface="Times New Roman" pitchFamily="18" charset="0"/>
                <a:cs typeface="Times New Roman" pitchFamily="18" charset="0"/>
              </a:rPr>
              <a:t>Tòa án sẽ quyết định</a:t>
            </a:r>
            <a:r>
              <a:rPr lang="en-US" sz="2400">
                <a:latin typeface="Times New Roman" pitchFamily="18" charset="0"/>
                <a:cs typeface="Times New Roman" pitchFamily="18" charset="0"/>
              </a:rPr>
              <a:t>, trong trường hợp con </a:t>
            </a:r>
            <a:r>
              <a:rPr lang="en-US" sz="2400">
                <a:solidFill>
                  <a:srgbClr val="FF0000"/>
                </a:solidFill>
                <a:latin typeface="Times New Roman" pitchFamily="18" charset="0"/>
                <a:cs typeface="Times New Roman" pitchFamily="18" charset="0"/>
              </a:rPr>
              <a:t>từ đủ 07 tuổi</a:t>
            </a:r>
            <a:r>
              <a:rPr lang="en-US" sz="2400">
                <a:latin typeface="Times New Roman" pitchFamily="18" charset="0"/>
                <a:cs typeface="Times New Roman" pitchFamily="18" charset="0"/>
              </a:rPr>
              <a:t> trở lên thì phải </a:t>
            </a:r>
            <a:r>
              <a:rPr lang="en-US" sz="2400">
                <a:solidFill>
                  <a:srgbClr val="FF0000"/>
                </a:solidFill>
                <a:latin typeface="Times New Roman" pitchFamily="18" charset="0"/>
                <a:cs typeface="Times New Roman" pitchFamily="18" charset="0"/>
              </a:rPr>
              <a:t>xem xét nguyện vọng </a:t>
            </a:r>
            <a:r>
              <a:rPr lang="en-US" sz="2400">
                <a:latin typeface="Times New Roman" pitchFamily="18" charset="0"/>
                <a:cs typeface="Times New Roman" pitchFamily="18" charset="0"/>
              </a:rPr>
              <a:t>của con (Luật HNGD 2000: con từ 09 tuổi trở lên)</a:t>
            </a:r>
          </a:p>
          <a:p>
            <a:pPr>
              <a:buFontTx/>
              <a:buChar char="-"/>
            </a:pPr>
            <a:r>
              <a:rPr lang="en-US" sz="2400">
                <a:solidFill>
                  <a:srgbClr val="FF0000"/>
                </a:solidFill>
                <a:latin typeface="Times New Roman" pitchFamily="18" charset="0"/>
                <a:cs typeface="Times New Roman" pitchFamily="18" charset="0"/>
              </a:rPr>
              <a:t>Con dưới 36 tháng tuổi </a:t>
            </a:r>
            <a:r>
              <a:rPr lang="en-US" sz="2400">
                <a:latin typeface="Times New Roman" pitchFamily="18" charset="0"/>
                <a:cs typeface="Times New Roman" pitchFamily="18" charset="0"/>
              </a:rPr>
              <a:t>được </a:t>
            </a:r>
            <a:r>
              <a:rPr lang="en-US" sz="2400">
                <a:solidFill>
                  <a:srgbClr val="FF0000"/>
                </a:solidFill>
                <a:latin typeface="Times New Roman" pitchFamily="18" charset="0"/>
                <a:cs typeface="Times New Roman" pitchFamily="18" charset="0"/>
              </a:rPr>
              <a:t>giao cho mẹ trực tiếp nuôi </a:t>
            </a:r>
            <a:r>
              <a:rPr lang="en-US" sz="2400">
                <a:latin typeface="Times New Roman" pitchFamily="18" charset="0"/>
                <a:cs typeface="Times New Roman" pitchFamily="18" charset="0"/>
              </a:rPr>
              <a:t>(trừ trường hợp người mẹ không đủ điều kiện trực tiếp trông nom, chăm sóc, nuôi dưỡng, giáo dục con hoặc cha mẹ có thỏa thuận khác phù hợp với lợi ích của con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Mang thai hộ vì mục đích nhân đạo</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pic>
        <p:nvPicPr>
          <p:cNvPr id="8" name="Picture 7" descr="35.jpg"/>
          <p:cNvPicPr>
            <a:picLocks noChangeAspect="1"/>
          </p:cNvPicPr>
          <p:nvPr/>
        </p:nvPicPr>
        <p:blipFill>
          <a:blip r:embed="rId3"/>
          <a:stretch>
            <a:fillRect/>
          </a:stretch>
        </p:blipFill>
        <p:spPr>
          <a:xfrm>
            <a:off x="2133600" y="1447800"/>
            <a:ext cx="5524500" cy="3105150"/>
          </a:xfrm>
          <a:prstGeom prst="rect">
            <a:avLst/>
          </a:prstGeom>
        </p:spPr>
      </p:pic>
      <p:pic>
        <p:nvPicPr>
          <p:cNvPr id="13" name="Picture 12" descr="36.jpg"/>
          <p:cNvPicPr>
            <a:picLocks noChangeAspect="1"/>
          </p:cNvPicPr>
          <p:nvPr/>
        </p:nvPicPr>
        <p:blipFill>
          <a:blip r:embed="rId4"/>
          <a:stretch>
            <a:fillRect/>
          </a:stretch>
        </p:blipFill>
        <p:spPr>
          <a:xfrm>
            <a:off x="7239393" y="381000"/>
            <a:ext cx="1627694" cy="1219200"/>
          </a:xfrm>
          <a:prstGeom prst="rect">
            <a:avLst/>
          </a:prstGeom>
        </p:spPr>
      </p:pic>
      <p:sp>
        <p:nvSpPr>
          <p:cNvPr id="14" name="TextBox 13"/>
          <p:cNvSpPr txBox="1"/>
          <p:nvPr/>
        </p:nvSpPr>
        <p:spPr>
          <a:xfrm>
            <a:off x="990600" y="4800600"/>
            <a:ext cx="7696200" cy="1323439"/>
          </a:xfrm>
          <a:prstGeom prst="rect">
            <a:avLst/>
          </a:prstGeom>
          <a:noFill/>
        </p:spPr>
        <p:txBody>
          <a:bodyPr wrap="square" rtlCol="0">
            <a:spAutoFit/>
          </a:bodyPr>
          <a:lstStyle/>
          <a:p>
            <a:pPr algn="just">
              <a:buFont typeface="Wingdings" pitchFamily="2" charset="2"/>
              <a:buChar char="Ø"/>
            </a:pPr>
            <a:r>
              <a:rPr lang="en-US" sz="2000">
                <a:latin typeface="Times New Roman" pitchFamily="18" charset="0"/>
                <a:cs typeface="Times New Roman" pitchFamily="18" charset="0"/>
              </a:rPr>
              <a:t>Khoản 22, Điều 3, Điều 95,96,97,98,99 Luật HNGĐ 2014</a:t>
            </a:r>
          </a:p>
          <a:p>
            <a:pPr algn="just">
              <a:buFont typeface="Wingdings" pitchFamily="2" charset="2"/>
              <a:buChar char="Ø"/>
            </a:pPr>
            <a:r>
              <a:rPr lang="en-US" sz="2000">
                <a:latin typeface="Times New Roman" pitchFamily="18" charset="0"/>
                <a:cs typeface="Times New Roman" pitchFamily="18" charset="0"/>
              </a:rPr>
              <a:t>Nghị định số 10/2015/NĐ-CP ngày 28/1/2015 của Chính phủ Quy định về sinh con bằng kỹ thuật thụ tinh trong ống nghiệm và điều kiện mang thai hộ vì mục đích nhân đạo.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077200" cy="1066800"/>
          </a:xfrm>
        </p:spPr>
        <p:txBody>
          <a:bodyPr>
            <a:noAutofit/>
          </a:bodyPr>
          <a:lstStyle/>
          <a:p>
            <a:pPr marL="0" lvl="0" indent="457200" algn="just">
              <a:spcBef>
                <a:spcPts val="0"/>
              </a:spcBef>
              <a:buClrTx/>
              <a:buSzPct val="100000"/>
              <a:buNone/>
            </a:pPr>
            <a:r>
              <a:rPr lang="en-US" sz="2800" b="1">
                <a:latin typeface="Times New Roman" pitchFamily="18" charset="0"/>
                <a:cs typeface="Times New Roman" pitchFamily="18" charset="0"/>
              </a:rPr>
              <a:t>Sinh con bằng kỹ thuật hỗ trợ sinh sản</a:t>
            </a:r>
          </a:p>
        </p:txBody>
      </p:sp>
      <p:sp>
        <p:nvSpPr>
          <p:cNvPr id="7" name="TextBox 6"/>
          <p:cNvSpPr txBox="1"/>
          <p:nvPr/>
        </p:nvSpPr>
        <p:spPr>
          <a:xfrm>
            <a:off x="990600" y="300335"/>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sp>
        <p:nvSpPr>
          <p:cNvPr id="10" name="TextBox 9"/>
          <p:cNvSpPr txBox="1"/>
          <p:nvPr/>
        </p:nvSpPr>
        <p:spPr>
          <a:xfrm>
            <a:off x="990600" y="1676400"/>
            <a:ext cx="7620000" cy="369332"/>
          </a:xfrm>
          <a:prstGeom prst="rect">
            <a:avLst/>
          </a:prstGeom>
          <a:noFill/>
        </p:spPr>
        <p:txBody>
          <a:bodyPr wrap="square" rtlCol="0">
            <a:spAutoFit/>
          </a:bodyPr>
          <a:lstStyle/>
          <a:p>
            <a:endParaRPr lang="en-US"/>
          </a:p>
        </p:txBody>
      </p:sp>
      <p:sp>
        <p:nvSpPr>
          <p:cNvPr id="14" name="TextBox 13"/>
          <p:cNvSpPr txBox="1"/>
          <p:nvPr/>
        </p:nvSpPr>
        <p:spPr>
          <a:xfrm>
            <a:off x="990600" y="4800600"/>
            <a:ext cx="7696200" cy="1323439"/>
          </a:xfrm>
          <a:prstGeom prst="rect">
            <a:avLst/>
          </a:prstGeom>
          <a:noFill/>
        </p:spPr>
        <p:txBody>
          <a:bodyPr wrap="square" rtlCol="0">
            <a:spAutoFit/>
          </a:bodyPr>
          <a:lstStyle/>
          <a:p>
            <a:pPr algn="just">
              <a:buFont typeface="Wingdings" pitchFamily="2" charset="2"/>
              <a:buChar char="Ø"/>
            </a:pPr>
            <a:r>
              <a:rPr lang="en-US" sz="2000">
                <a:latin typeface="Times New Roman" pitchFamily="18" charset="0"/>
                <a:cs typeface="Times New Roman" pitchFamily="18" charset="0"/>
              </a:rPr>
              <a:t>Khoản 21, Điều 3, Luật HNGĐ 2014</a:t>
            </a:r>
          </a:p>
          <a:p>
            <a:pPr algn="just">
              <a:buFont typeface="Wingdings" pitchFamily="2" charset="2"/>
              <a:buChar char="Ø"/>
            </a:pPr>
            <a:r>
              <a:rPr lang="en-US" sz="2000">
                <a:latin typeface="Times New Roman" pitchFamily="18" charset="0"/>
                <a:cs typeface="Times New Roman" pitchFamily="18" charset="0"/>
              </a:rPr>
              <a:t>Nghị định số 10/2015/NĐ-CP ngày 28/1/2015 của Chính phủ Quy định về sinh con bằng kỹ thuật thụ tinh trong ống nghiệm và điều kiện mang thai hộ vì mục đích nhân đạo.</a:t>
            </a:r>
          </a:p>
        </p:txBody>
      </p:sp>
      <p:pic>
        <p:nvPicPr>
          <p:cNvPr id="9" name="Picture 8" descr="37.jpg"/>
          <p:cNvPicPr>
            <a:picLocks noChangeAspect="1"/>
          </p:cNvPicPr>
          <p:nvPr/>
        </p:nvPicPr>
        <p:blipFill>
          <a:blip r:embed="rId3"/>
          <a:stretch>
            <a:fillRect/>
          </a:stretch>
        </p:blipFill>
        <p:spPr>
          <a:xfrm>
            <a:off x="6858000" y="457200"/>
            <a:ext cx="1974970" cy="990600"/>
          </a:xfrm>
          <a:prstGeom prst="rect">
            <a:avLst/>
          </a:prstGeom>
        </p:spPr>
      </p:pic>
      <p:pic>
        <p:nvPicPr>
          <p:cNvPr id="11" name="Picture 10" descr="38.jpg"/>
          <p:cNvPicPr>
            <a:picLocks noChangeAspect="1"/>
          </p:cNvPicPr>
          <p:nvPr/>
        </p:nvPicPr>
        <p:blipFill>
          <a:blip r:embed="rId4"/>
          <a:stretch>
            <a:fillRect/>
          </a:stretch>
        </p:blipFill>
        <p:spPr>
          <a:xfrm>
            <a:off x="2438400" y="1523999"/>
            <a:ext cx="4419600" cy="32387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229600" cy="1143000"/>
          </a:xfrm>
        </p:spPr>
        <p:txBody>
          <a:bodyPr>
            <a:normAutofit fontScale="92500"/>
          </a:bodyPr>
          <a:lstStyle/>
          <a:p>
            <a:pPr marL="457200" lvl="0" indent="457200" algn="just">
              <a:buClrTx/>
              <a:buSzPct val="100000"/>
              <a:buFont typeface="+mj-lt"/>
              <a:buAutoNum type="romanUcPeriod"/>
            </a:pPr>
            <a:r>
              <a:rPr lang="en-US" sz="2800" b="1">
                <a:latin typeface="Times New Roman" pitchFamily="18" charset="0"/>
                <a:cs typeface="Times New Roman" pitchFamily="18" charset="0"/>
              </a:rPr>
              <a:t>Khái quát chung</a:t>
            </a:r>
          </a:p>
          <a:p>
            <a:pPr marL="63500" lvl="0" indent="50800" algn="just">
              <a:buClrTx/>
              <a:buSzPct val="100000"/>
              <a:buNone/>
            </a:pPr>
            <a:r>
              <a:rPr lang="en-US" sz="2800" b="1">
                <a:latin typeface="Times New Roman" pitchFamily="18" charset="0"/>
                <a:cs typeface="Times New Roman" pitchFamily="18" charset="0"/>
              </a:rPr>
              <a:t>2. Nguyên tắc cơ bản của chế độ hôn nhân gia đình (tt)</a:t>
            </a:r>
          </a:p>
        </p:txBody>
      </p:sp>
      <p:sp>
        <p:nvSpPr>
          <p:cNvPr id="7" name="TextBox 6"/>
          <p:cNvSpPr txBox="1"/>
          <p:nvPr/>
        </p:nvSpPr>
        <p:spPr>
          <a:xfrm>
            <a:off x="990600" y="6096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png"/>
          <p:cNvPicPr>
            <a:picLocks noChangeAspect="1"/>
          </p:cNvPicPr>
          <p:nvPr/>
        </p:nvPicPr>
        <p:blipFill>
          <a:blip r:embed="rId2"/>
          <a:stretch>
            <a:fillRect/>
          </a:stretch>
        </p:blipFill>
        <p:spPr>
          <a:xfrm>
            <a:off x="7315200" y="381001"/>
            <a:ext cx="1524000" cy="1066800"/>
          </a:xfrm>
          <a:prstGeom prst="rect">
            <a:avLst/>
          </a:prstGeom>
        </p:spPr>
      </p:pic>
      <p:sp>
        <p:nvSpPr>
          <p:cNvPr id="10" name="TextBox 9"/>
          <p:cNvSpPr txBox="1"/>
          <p:nvPr/>
        </p:nvSpPr>
        <p:spPr>
          <a:xfrm>
            <a:off x="914400" y="2057400"/>
            <a:ext cx="8001000" cy="3323987"/>
          </a:xfrm>
          <a:prstGeom prst="rect">
            <a:avLst/>
          </a:prstGeom>
          <a:noFill/>
        </p:spPr>
        <p:txBody>
          <a:bodyPr wrap="square" rtlCol="0">
            <a:spAutoFit/>
          </a:bodyPr>
          <a:lstStyle/>
          <a:p>
            <a:pPr algn="just"/>
            <a:r>
              <a:rPr lang="en-US" sz="2400" i="1">
                <a:latin typeface="Times New Roman" pitchFamily="18" charset="0"/>
                <a:cs typeface="Times New Roman" pitchFamily="18" charset="0"/>
              </a:rPr>
              <a:t>4. Nhà nước, xã hội và gia đình có trách nhiệm </a:t>
            </a:r>
            <a:r>
              <a:rPr lang="en-US" sz="2400" b="1" i="1">
                <a:solidFill>
                  <a:srgbClr val="FF0000"/>
                </a:solidFill>
                <a:latin typeface="Times New Roman" pitchFamily="18" charset="0"/>
                <a:cs typeface="Times New Roman" pitchFamily="18" charset="0"/>
              </a:rPr>
              <a:t>bảo vệ, hỗ trợ trẻ em, người cao tuổi, người khuyết tật </a:t>
            </a:r>
            <a:r>
              <a:rPr lang="en-US" sz="2400" i="1">
                <a:latin typeface="Times New Roman" pitchFamily="18" charset="0"/>
                <a:cs typeface="Times New Roman" pitchFamily="18" charset="0"/>
              </a:rPr>
              <a:t>thực hiện các quyền về hôn nhân và gia đình; giúp đỡ các bà mẹ thực hiện tốt chức năng cao quý của người mẹ; thực hiện kế hoạch hóa gia đình.</a:t>
            </a:r>
          </a:p>
          <a:p>
            <a:pPr algn="just"/>
            <a:r>
              <a:rPr lang="en-US" sz="2400" i="1">
                <a:latin typeface="Times New Roman" pitchFamily="18" charset="0"/>
                <a:cs typeface="Times New Roman" pitchFamily="18" charset="0"/>
              </a:rPr>
              <a:t>5. </a:t>
            </a:r>
            <a:r>
              <a:rPr lang="en-US" sz="2400" b="1" i="1">
                <a:solidFill>
                  <a:srgbClr val="FF0000"/>
                </a:solidFill>
                <a:latin typeface="Times New Roman" pitchFamily="18" charset="0"/>
                <a:cs typeface="Times New Roman" pitchFamily="18" charset="0"/>
              </a:rPr>
              <a:t>Kế thừa, phát huy truyền thống văn hóa, đạo đức </a:t>
            </a:r>
            <a:r>
              <a:rPr lang="en-US" sz="2400" i="1">
                <a:latin typeface="Times New Roman" pitchFamily="18" charset="0"/>
                <a:cs typeface="Times New Roman" pitchFamily="18" charset="0"/>
              </a:rPr>
              <a:t>tốt đẹp của dân tộc Việt Nam về hôn nhân và gia đình.</a:t>
            </a:r>
          </a:p>
          <a:p>
            <a:pPr algn="just"/>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Điều 2, Luật hôn nhân và gia đình năm 2014)</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229600" cy="1143000"/>
          </a:xfrm>
        </p:spPr>
        <p:txBody>
          <a:bodyPr>
            <a:normAutofit/>
          </a:bodyPr>
          <a:lstStyle/>
          <a:p>
            <a:pPr marL="457200" lvl="0" indent="457200" algn="just">
              <a:buClrTx/>
              <a:buSzPct val="100000"/>
              <a:buFont typeface="+mj-lt"/>
              <a:buAutoNum type="romanUcPeriod"/>
            </a:pPr>
            <a:r>
              <a:rPr lang="en-US" sz="2800" b="1">
                <a:latin typeface="Times New Roman" pitchFamily="18" charset="0"/>
                <a:cs typeface="Times New Roman" pitchFamily="18" charset="0"/>
              </a:rPr>
              <a:t>Khái quát chung</a:t>
            </a:r>
          </a:p>
          <a:p>
            <a:pPr marL="0" lvl="0" indent="457200" algn="just">
              <a:buClrTx/>
              <a:buSzPct val="100000"/>
              <a:buNone/>
            </a:pPr>
            <a:r>
              <a:rPr lang="en-US" sz="2800" b="1">
                <a:latin typeface="Times New Roman" pitchFamily="18" charset="0"/>
                <a:cs typeface="Times New Roman" pitchFamily="18" charset="0"/>
              </a:rPr>
              <a:t>3. Các thuật ngữ</a:t>
            </a:r>
          </a:p>
        </p:txBody>
      </p:sp>
      <p:sp>
        <p:nvSpPr>
          <p:cNvPr id="7" name="TextBox 6"/>
          <p:cNvSpPr txBox="1"/>
          <p:nvPr/>
        </p:nvSpPr>
        <p:spPr>
          <a:xfrm>
            <a:off x="990600" y="6096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png"/>
          <p:cNvPicPr>
            <a:picLocks noChangeAspect="1"/>
          </p:cNvPicPr>
          <p:nvPr/>
        </p:nvPicPr>
        <p:blipFill>
          <a:blip r:embed="rId3"/>
          <a:stretch>
            <a:fillRect/>
          </a:stretch>
        </p:blipFill>
        <p:spPr>
          <a:xfrm>
            <a:off x="7315200" y="381001"/>
            <a:ext cx="1524000" cy="1066800"/>
          </a:xfrm>
          <a:prstGeom prst="rect">
            <a:avLst/>
          </a:prstGeom>
        </p:spPr>
      </p:pic>
      <p:graphicFrame>
        <p:nvGraphicFramePr>
          <p:cNvPr id="6" name="Diagram 5"/>
          <p:cNvGraphicFramePr/>
          <p:nvPr/>
        </p:nvGraphicFramePr>
        <p:xfrm>
          <a:off x="228600" y="2057400"/>
          <a:ext cx="6781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5.jpg"/>
          <p:cNvPicPr>
            <a:picLocks noChangeAspect="1"/>
          </p:cNvPicPr>
          <p:nvPr/>
        </p:nvPicPr>
        <p:blipFill>
          <a:blip r:embed="rId9"/>
          <a:stretch>
            <a:fillRect/>
          </a:stretch>
        </p:blipFill>
        <p:spPr>
          <a:xfrm>
            <a:off x="6705600" y="4949157"/>
            <a:ext cx="2133600" cy="1604043"/>
          </a:xfrm>
          <a:prstGeom prst="rect">
            <a:avLst/>
          </a:prstGeom>
        </p:spPr>
      </p:pic>
      <p:pic>
        <p:nvPicPr>
          <p:cNvPr id="11" name="Picture 10" descr="6.jpg"/>
          <p:cNvPicPr>
            <a:picLocks noChangeAspect="1"/>
          </p:cNvPicPr>
          <p:nvPr/>
        </p:nvPicPr>
        <p:blipFill>
          <a:blip r:embed="rId10"/>
          <a:stretch>
            <a:fillRect/>
          </a:stretch>
        </p:blipFill>
        <p:spPr>
          <a:xfrm>
            <a:off x="6705600" y="1676400"/>
            <a:ext cx="2133600" cy="1625600"/>
          </a:xfrm>
          <a:prstGeom prst="rect">
            <a:avLst/>
          </a:prstGeom>
        </p:spPr>
      </p:pic>
      <p:pic>
        <p:nvPicPr>
          <p:cNvPr id="12" name="Picture 11" descr="2.png"/>
          <p:cNvPicPr>
            <a:picLocks noChangeAspect="1"/>
          </p:cNvPicPr>
          <p:nvPr/>
        </p:nvPicPr>
        <p:blipFill>
          <a:blip r:embed="rId11"/>
          <a:stretch>
            <a:fillRect/>
          </a:stretch>
        </p:blipFill>
        <p:spPr>
          <a:xfrm>
            <a:off x="6715125" y="3276600"/>
            <a:ext cx="2124075" cy="1733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229600" cy="1143000"/>
          </a:xfrm>
        </p:spPr>
        <p:txBody>
          <a:bodyPr>
            <a:normAutofit/>
          </a:bodyPr>
          <a:lstStyle/>
          <a:p>
            <a:pPr marL="457200" lvl="0" indent="457200" algn="just">
              <a:buClrTx/>
              <a:buSzPct val="100000"/>
              <a:buFont typeface="+mj-lt"/>
              <a:buAutoNum type="romanUcPeriod"/>
            </a:pPr>
            <a:r>
              <a:rPr lang="en-US" sz="2800" b="1">
                <a:latin typeface="Times New Roman" pitchFamily="18" charset="0"/>
                <a:cs typeface="Times New Roman" pitchFamily="18" charset="0"/>
              </a:rPr>
              <a:t>Khái quát chung</a:t>
            </a:r>
          </a:p>
          <a:p>
            <a:pPr marL="0" lvl="0" indent="457200" algn="just">
              <a:buClrTx/>
              <a:buSzPct val="100000"/>
              <a:buNone/>
            </a:pPr>
            <a:r>
              <a:rPr lang="en-US" sz="2800" b="1">
                <a:latin typeface="Times New Roman" pitchFamily="18" charset="0"/>
                <a:cs typeface="Times New Roman" pitchFamily="18" charset="0"/>
              </a:rPr>
              <a:t>3. Các thuật ngữ (tt)</a:t>
            </a:r>
          </a:p>
        </p:txBody>
      </p:sp>
      <p:sp>
        <p:nvSpPr>
          <p:cNvPr id="7" name="TextBox 6"/>
          <p:cNvSpPr txBox="1"/>
          <p:nvPr/>
        </p:nvSpPr>
        <p:spPr>
          <a:xfrm>
            <a:off x="990600" y="6096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png"/>
          <p:cNvPicPr>
            <a:picLocks noChangeAspect="1"/>
          </p:cNvPicPr>
          <p:nvPr/>
        </p:nvPicPr>
        <p:blipFill>
          <a:blip r:embed="rId3"/>
          <a:stretch>
            <a:fillRect/>
          </a:stretch>
        </p:blipFill>
        <p:spPr>
          <a:xfrm>
            <a:off x="7315200" y="381001"/>
            <a:ext cx="1524000" cy="1066800"/>
          </a:xfrm>
          <a:prstGeom prst="rect">
            <a:avLst/>
          </a:prstGeom>
        </p:spPr>
      </p:pic>
      <p:graphicFrame>
        <p:nvGraphicFramePr>
          <p:cNvPr id="6" name="Diagram 5"/>
          <p:cNvGraphicFramePr/>
          <p:nvPr/>
        </p:nvGraphicFramePr>
        <p:xfrm>
          <a:off x="228600" y="2057400"/>
          <a:ext cx="7543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descr="7.jpg"/>
          <p:cNvPicPr>
            <a:picLocks noChangeAspect="1"/>
          </p:cNvPicPr>
          <p:nvPr/>
        </p:nvPicPr>
        <p:blipFill>
          <a:blip r:embed="rId9"/>
          <a:stretch>
            <a:fillRect/>
          </a:stretch>
        </p:blipFill>
        <p:spPr>
          <a:xfrm>
            <a:off x="7315200" y="1676400"/>
            <a:ext cx="1676400" cy="1852422"/>
          </a:xfrm>
          <a:prstGeom prst="rect">
            <a:avLst/>
          </a:prstGeom>
        </p:spPr>
      </p:pic>
      <p:pic>
        <p:nvPicPr>
          <p:cNvPr id="13" name="Picture 12" descr="8.jpg"/>
          <p:cNvPicPr>
            <a:picLocks noChangeAspect="1"/>
          </p:cNvPicPr>
          <p:nvPr/>
        </p:nvPicPr>
        <p:blipFill>
          <a:blip r:embed="rId10"/>
          <a:stretch>
            <a:fillRect/>
          </a:stretch>
        </p:blipFill>
        <p:spPr>
          <a:xfrm>
            <a:off x="7239000" y="3429000"/>
            <a:ext cx="1752600" cy="1457325"/>
          </a:xfrm>
          <a:prstGeom prst="rect">
            <a:avLst/>
          </a:prstGeom>
        </p:spPr>
      </p:pic>
      <p:pic>
        <p:nvPicPr>
          <p:cNvPr id="14" name="Picture 13" descr="10.jpg"/>
          <p:cNvPicPr>
            <a:picLocks noChangeAspect="1"/>
          </p:cNvPicPr>
          <p:nvPr/>
        </p:nvPicPr>
        <p:blipFill>
          <a:blip r:embed="rId11"/>
          <a:stretch>
            <a:fillRect/>
          </a:stretch>
        </p:blipFill>
        <p:spPr>
          <a:xfrm>
            <a:off x="7239000" y="4876800"/>
            <a:ext cx="1752600" cy="16519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229600" cy="1143000"/>
          </a:xfrm>
        </p:spPr>
        <p:txBody>
          <a:bodyPr>
            <a:normAutofit/>
          </a:bodyPr>
          <a:lstStyle/>
          <a:p>
            <a:pPr marL="457200" lvl="0" indent="457200" algn="just">
              <a:buClrTx/>
              <a:buSzPct val="100000"/>
              <a:buFont typeface="+mj-lt"/>
              <a:buAutoNum type="romanUcPeriod"/>
            </a:pPr>
            <a:r>
              <a:rPr lang="en-US" sz="2800" b="1">
                <a:latin typeface="Times New Roman" pitchFamily="18" charset="0"/>
                <a:cs typeface="Times New Roman" pitchFamily="18" charset="0"/>
              </a:rPr>
              <a:t>Khái quát chung</a:t>
            </a:r>
          </a:p>
          <a:p>
            <a:pPr marL="0" lvl="0" indent="457200" algn="just">
              <a:buClrTx/>
              <a:buSzPct val="100000"/>
              <a:buNone/>
            </a:pPr>
            <a:r>
              <a:rPr lang="en-US" sz="2800" b="1">
                <a:latin typeface="Times New Roman" pitchFamily="18" charset="0"/>
                <a:cs typeface="Times New Roman" pitchFamily="18" charset="0"/>
              </a:rPr>
              <a:t>3. Các thuật ngữ (tt)</a:t>
            </a:r>
          </a:p>
        </p:txBody>
      </p:sp>
      <p:sp>
        <p:nvSpPr>
          <p:cNvPr id="7" name="TextBox 6"/>
          <p:cNvSpPr txBox="1"/>
          <p:nvPr/>
        </p:nvSpPr>
        <p:spPr>
          <a:xfrm>
            <a:off x="990600" y="6096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8" name="Picture 7" descr="1.png"/>
          <p:cNvPicPr>
            <a:picLocks noChangeAspect="1"/>
          </p:cNvPicPr>
          <p:nvPr/>
        </p:nvPicPr>
        <p:blipFill>
          <a:blip r:embed="rId3"/>
          <a:stretch>
            <a:fillRect/>
          </a:stretch>
        </p:blipFill>
        <p:spPr>
          <a:xfrm>
            <a:off x="7315200" y="381001"/>
            <a:ext cx="1524000" cy="1066800"/>
          </a:xfrm>
          <a:prstGeom prst="rect">
            <a:avLst/>
          </a:prstGeom>
        </p:spPr>
      </p:pic>
      <p:graphicFrame>
        <p:nvGraphicFramePr>
          <p:cNvPr id="6" name="Diagram 5"/>
          <p:cNvGraphicFramePr/>
          <p:nvPr/>
        </p:nvGraphicFramePr>
        <p:xfrm>
          <a:off x="228600" y="2057400"/>
          <a:ext cx="7543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descr="11.jpg"/>
          <p:cNvPicPr>
            <a:picLocks noChangeAspect="1"/>
          </p:cNvPicPr>
          <p:nvPr/>
        </p:nvPicPr>
        <p:blipFill>
          <a:blip r:embed="rId9"/>
          <a:stretch>
            <a:fillRect/>
          </a:stretch>
        </p:blipFill>
        <p:spPr>
          <a:xfrm>
            <a:off x="7239000" y="1828800"/>
            <a:ext cx="1676400" cy="2286000"/>
          </a:xfrm>
          <a:prstGeom prst="rect">
            <a:avLst/>
          </a:prstGeom>
        </p:spPr>
      </p:pic>
      <p:pic>
        <p:nvPicPr>
          <p:cNvPr id="11" name="Picture 10" descr="12.jpg"/>
          <p:cNvPicPr>
            <a:picLocks noChangeAspect="1"/>
          </p:cNvPicPr>
          <p:nvPr/>
        </p:nvPicPr>
        <p:blipFill>
          <a:blip r:embed="rId10"/>
          <a:stretch>
            <a:fillRect/>
          </a:stretch>
        </p:blipFill>
        <p:spPr>
          <a:xfrm>
            <a:off x="7315200" y="4114800"/>
            <a:ext cx="1676400" cy="198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15.jpg"/>
          <p:cNvPicPr>
            <a:picLocks noChangeAspect="1"/>
          </p:cNvPicPr>
          <p:nvPr/>
        </p:nvPicPr>
        <p:blipFill>
          <a:blip r:embed="rId3"/>
          <a:stretch>
            <a:fillRect/>
          </a:stretch>
        </p:blipFill>
        <p:spPr>
          <a:xfrm>
            <a:off x="7467600" y="4038600"/>
            <a:ext cx="1548735" cy="1285875"/>
          </a:xfrm>
          <a:prstGeom prst="rect">
            <a:avLst/>
          </a:prstGeom>
        </p:spPr>
      </p:pic>
      <p:pic>
        <p:nvPicPr>
          <p:cNvPr id="18" name="Picture 17" descr="14.jpg"/>
          <p:cNvPicPr>
            <a:picLocks noChangeAspect="1"/>
          </p:cNvPicPr>
          <p:nvPr/>
        </p:nvPicPr>
        <p:blipFill>
          <a:blip r:embed="rId4"/>
          <a:stretch>
            <a:fillRect/>
          </a:stretch>
        </p:blipFill>
        <p:spPr>
          <a:xfrm>
            <a:off x="7467600" y="2971800"/>
            <a:ext cx="1503347" cy="1295400"/>
          </a:xfrm>
          <a:prstGeom prst="rect">
            <a:avLst/>
          </a:prstGeom>
        </p:spPr>
      </p:pic>
      <p:pic>
        <p:nvPicPr>
          <p:cNvPr id="16" name="Picture 15" descr="13.jpg"/>
          <p:cNvPicPr>
            <a:picLocks noChangeAspect="1"/>
          </p:cNvPicPr>
          <p:nvPr/>
        </p:nvPicPr>
        <p:blipFill>
          <a:blip r:embed="rId5"/>
          <a:stretch>
            <a:fillRect/>
          </a:stretch>
        </p:blipFill>
        <p:spPr>
          <a:xfrm>
            <a:off x="7315200" y="1905000"/>
            <a:ext cx="1676400" cy="1143000"/>
          </a:xfrm>
          <a:prstGeom prst="rect">
            <a:avLst/>
          </a:prstGeom>
        </p:spPr>
      </p:pic>
      <p:sp>
        <p:nvSpPr>
          <p:cNvPr id="3" name="Content Placeholder 2"/>
          <p:cNvSpPr>
            <a:spLocks noGrp="1"/>
          </p:cNvSpPr>
          <p:nvPr>
            <p:ph idx="1"/>
          </p:nvPr>
        </p:nvSpPr>
        <p:spPr>
          <a:xfrm>
            <a:off x="685800" y="990600"/>
            <a:ext cx="8077200" cy="1066800"/>
          </a:xfrm>
        </p:spPr>
        <p:txBody>
          <a:bodyPr>
            <a:noAutofit/>
          </a:bodyPr>
          <a:lstStyle/>
          <a:p>
            <a:pPr marL="0" lvl="0" indent="457200" algn="just">
              <a:buClrTx/>
              <a:buSzPct val="100000"/>
              <a:buNone/>
            </a:pPr>
            <a:r>
              <a:rPr lang="en-US" sz="2800" b="1">
                <a:latin typeface="Times New Roman" pitchFamily="18" charset="0"/>
                <a:cs typeface="Times New Roman" pitchFamily="18" charset="0"/>
              </a:rPr>
              <a:t>II. Kết hôn</a:t>
            </a:r>
          </a:p>
          <a:p>
            <a:pPr marL="0" lvl="0" indent="457200" algn="just">
              <a:buClrTx/>
              <a:buSzPct val="100000"/>
              <a:buNone/>
            </a:pPr>
            <a:r>
              <a:rPr lang="en-US" sz="2800" b="1">
                <a:latin typeface="Times New Roman" pitchFamily="18" charset="0"/>
                <a:cs typeface="Times New Roman" pitchFamily="18" charset="0"/>
              </a:rPr>
              <a:t>1. Điều kiện kết hôn (Điều 8, Luật HNGĐ)</a:t>
            </a:r>
          </a:p>
        </p:txBody>
      </p:sp>
      <p:sp>
        <p:nvSpPr>
          <p:cNvPr id="7" name="TextBox 6"/>
          <p:cNvSpPr txBox="1"/>
          <p:nvPr/>
        </p:nvSpPr>
        <p:spPr>
          <a:xfrm>
            <a:off x="990600" y="609600"/>
            <a:ext cx="4419600" cy="461665"/>
          </a:xfrm>
          <a:prstGeom prst="rect">
            <a:avLst/>
          </a:prstGeom>
          <a:noFill/>
        </p:spPr>
        <p:txBody>
          <a:bodyPr wrap="square" rtlCol="0">
            <a:spAutoFit/>
          </a:bodyPr>
          <a:lstStyle/>
          <a:p>
            <a:r>
              <a:rPr lang="en-US" sz="2400" b="1">
                <a:latin typeface="Times New Roman" pitchFamily="18" charset="0"/>
                <a:cs typeface="Times New Roman" pitchFamily="18" charset="0"/>
              </a:rPr>
              <a:t>LUẬT HÔN NHÂN GIA ĐÌNH</a:t>
            </a:r>
          </a:p>
        </p:txBody>
      </p:sp>
      <p:pic>
        <p:nvPicPr>
          <p:cNvPr id="10" name="Picture 9" descr="5.jpg"/>
          <p:cNvPicPr>
            <a:picLocks noChangeAspect="1"/>
          </p:cNvPicPr>
          <p:nvPr/>
        </p:nvPicPr>
        <p:blipFill>
          <a:blip r:embed="rId6"/>
          <a:stretch>
            <a:fillRect/>
          </a:stretch>
        </p:blipFill>
        <p:spPr>
          <a:xfrm>
            <a:off x="7632220" y="381001"/>
            <a:ext cx="1283179" cy="1143000"/>
          </a:xfrm>
          <a:prstGeom prst="rect">
            <a:avLst/>
          </a:prstGeom>
        </p:spPr>
      </p:pic>
      <p:graphicFrame>
        <p:nvGraphicFramePr>
          <p:cNvPr id="15" name="Diagram 14"/>
          <p:cNvGraphicFramePr/>
          <p:nvPr/>
        </p:nvGraphicFramePr>
        <p:xfrm>
          <a:off x="685800" y="2133600"/>
          <a:ext cx="6858000" cy="4343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 name="Picture 19" descr="3.png"/>
          <p:cNvPicPr>
            <a:picLocks noChangeAspect="1"/>
          </p:cNvPicPr>
          <p:nvPr/>
        </p:nvPicPr>
        <p:blipFill>
          <a:blip r:embed="rId12"/>
          <a:stretch>
            <a:fillRect/>
          </a:stretch>
        </p:blipFill>
        <p:spPr>
          <a:xfrm>
            <a:off x="7620000" y="5257800"/>
            <a:ext cx="1371600" cy="12287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4184</TotalTime>
  <Words>3788</Words>
  <Application>Microsoft Office PowerPoint</Application>
  <PresentationFormat>On-screen Show (4:3)</PresentationFormat>
  <Paragraphs>311</Paragraphs>
  <Slides>42</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BC</cp:lastModifiedBy>
  <cp:revision>996</cp:revision>
  <dcterms:created xsi:type="dcterms:W3CDTF">2006-08-16T00:00:00Z</dcterms:created>
  <dcterms:modified xsi:type="dcterms:W3CDTF">2017-03-15T01:16:53Z</dcterms:modified>
</cp:coreProperties>
</file>