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76" r:id="rId2"/>
    <p:sldId id="258" r:id="rId3"/>
    <p:sldId id="282" r:id="rId4"/>
    <p:sldId id="283" r:id="rId5"/>
    <p:sldId id="277" r:id="rId6"/>
    <p:sldId id="279" r:id="rId7"/>
    <p:sldId id="281" r:id="rId8"/>
    <p:sldId id="284" r:id="rId9"/>
    <p:sldId id="261" r:id="rId10"/>
    <p:sldId id="264" r:id="rId11"/>
    <p:sldId id="285" r:id="rId12"/>
    <p:sldId id="265" r:id="rId13"/>
    <p:sldId id="286" r:id="rId14"/>
    <p:sldId id="288" r:id="rId15"/>
    <p:sldId id="287" r:id="rId16"/>
    <p:sldId id="266" r:id="rId17"/>
    <p:sldId id="289" r:id="rId18"/>
    <p:sldId id="290" r:id="rId19"/>
    <p:sldId id="267" r:id="rId20"/>
    <p:sldId id="29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67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2AB2E0-B2F8-4127-B8AA-EE187BCA6EF1}" type="datetimeFigureOut">
              <a:rPr lang="en-US" smtClean="0"/>
              <a:t>11/27/2022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798091-5D99-4AC2-886C-0881024A79C1}" type="slidenum">
              <a:rPr lang="en-US" smtClean="0"/>
              <a:t>‹#›</a:t>
            </a:fld>
            <a:endParaRPr lang="en-US"/>
          </a:p>
        </p:txBody>
      </p:sp>
    </p:spTree>
    <p:extLst>
      <p:ext uri="{BB962C8B-B14F-4D97-AF65-F5344CB8AC3E}">
        <p14:creationId xmlns:p14="http://schemas.microsoft.com/office/powerpoint/2010/main" val="1718430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06068-672D-85CB-8D8D-0C1C074DE1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FA9FF7-4458-C505-39BE-B9E544FBF4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EA4303-97A7-4CA1-A40E-FF7ACC1EF789}"/>
              </a:ext>
            </a:extLst>
          </p:cNvPr>
          <p:cNvSpPr>
            <a:spLocks noGrp="1"/>
          </p:cNvSpPr>
          <p:nvPr>
            <p:ph type="dt" sz="half" idx="10"/>
          </p:nvPr>
        </p:nvSpPr>
        <p:spPr/>
        <p:txBody>
          <a:bodyPr/>
          <a:lstStyle/>
          <a:p>
            <a:fld id="{C3A75CC3-C831-48DE-A67A-789EE987DC0A}" type="datetime1">
              <a:rPr lang="en-US" smtClean="0"/>
              <a:t>11/27/2022</a:t>
            </a:fld>
            <a:endParaRPr lang="en-US"/>
          </a:p>
        </p:txBody>
      </p:sp>
      <p:sp>
        <p:nvSpPr>
          <p:cNvPr id="5" name="Footer Placeholder 4">
            <a:extLst>
              <a:ext uri="{FF2B5EF4-FFF2-40B4-BE49-F238E27FC236}">
                <a16:creationId xmlns:a16="http://schemas.microsoft.com/office/drawing/2014/main" id="{7BE35A03-6ADC-8DE1-986E-1567734EA155}"/>
              </a:ext>
            </a:extLst>
          </p:cNvPr>
          <p:cNvSpPr>
            <a:spLocks noGrp="1"/>
          </p:cNvSpPr>
          <p:nvPr>
            <p:ph type="ftr" sz="quarter" idx="11"/>
          </p:nvPr>
        </p:nvSpPr>
        <p:spPr/>
        <p:txBody>
          <a:bodyPr/>
          <a:lstStyle/>
          <a:p>
            <a:r>
              <a:rPr lang="en-US"/>
              <a:t>22120429 - Hoàng Quốc Việt </a:t>
            </a:r>
          </a:p>
        </p:txBody>
      </p:sp>
      <p:sp>
        <p:nvSpPr>
          <p:cNvPr id="6" name="Slide Number Placeholder 5">
            <a:extLst>
              <a:ext uri="{FF2B5EF4-FFF2-40B4-BE49-F238E27FC236}">
                <a16:creationId xmlns:a16="http://schemas.microsoft.com/office/drawing/2014/main" id="{6B5BBCEC-56AD-8305-B922-02A05A511E21}"/>
              </a:ext>
            </a:extLst>
          </p:cNvPr>
          <p:cNvSpPr>
            <a:spLocks noGrp="1"/>
          </p:cNvSpPr>
          <p:nvPr>
            <p:ph type="sldNum" sz="quarter" idx="12"/>
          </p:nvPr>
        </p:nvSpPr>
        <p:spPr/>
        <p:txBody>
          <a:bodyPr/>
          <a:lstStyle/>
          <a:p>
            <a:fld id="{7CB20FAB-9421-4093-A3B5-6EB96F494AE8}" type="slidenum">
              <a:rPr lang="en-US" smtClean="0"/>
              <a:t>‹#›</a:t>
            </a:fld>
            <a:endParaRPr lang="en-US"/>
          </a:p>
        </p:txBody>
      </p:sp>
    </p:spTree>
    <p:extLst>
      <p:ext uri="{BB962C8B-B14F-4D97-AF65-F5344CB8AC3E}">
        <p14:creationId xmlns:p14="http://schemas.microsoft.com/office/powerpoint/2010/main" val="3027187482"/>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83088-2FAC-E451-729C-CF17FFA6C4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1605F4-BE8E-14FD-C617-73D8495FFC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51572B-9F6D-B02A-972A-EB0987634DFF}"/>
              </a:ext>
            </a:extLst>
          </p:cNvPr>
          <p:cNvSpPr>
            <a:spLocks noGrp="1"/>
          </p:cNvSpPr>
          <p:nvPr>
            <p:ph type="dt" sz="half" idx="10"/>
          </p:nvPr>
        </p:nvSpPr>
        <p:spPr/>
        <p:txBody>
          <a:bodyPr/>
          <a:lstStyle/>
          <a:p>
            <a:fld id="{46BDCD5D-901C-4C8F-8AC4-6DFEE9F3F041}" type="datetime1">
              <a:rPr lang="en-US" smtClean="0"/>
              <a:t>11/27/2022</a:t>
            </a:fld>
            <a:endParaRPr lang="en-US"/>
          </a:p>
        </p:txBody>
      </p:sp>
      <p:sp>
        <p:nvSpPr>
          <p:cNvPr id="5" name="Footer Placeholder 4">
            <a:extLst>
              <a:ext uri="{FF2B5EF4-FFF2-40B4-BE49-F238E27FC236}">
                <a16:creationId xmlns:a16="http://schemas.microsoft.com/office/drawing/2014/main" id="{40BAB711-06C2-458E-04CB-BC9B9FA2365C}"/>
              </a:ext>
            </a:extLst>
          </p:cNvPr>
          <p:cNvSpPr>
            <a:spLocks noGrp="1"/>
          </p:cNvSpPr>
          <p:nvPr>
            <p:ph type="ftr" sz="quarter" idx="11"/>
          </p:nvPr>
        </p:nvSpPr>
        <p:spPr/>
        <p:txBody>
          <a:bodyPr/>
          <a:lstStyle/>
          <a:p>
            <a:r>
              <a:rPr lang="en-US"/>
              <a:t>22120429 - Hoàng Quốc Việt </a:t>
            </a:r>
          </a:p>
        </p:txBody>
      </p:sp>
      <p:sp>
        <p:nvSpPr>
          <p:cNvPr id="6" name="Slide Number Placeholder 5">
            <a:extLst>
              <a:ext uri="{FF2B5EF4-FFF2-40B4-BE49-F238E27FC236}">
                <a16:creationId xmlns:a16="http://schemas.microsoft.com/office/drawing/2014/main" id="{3A59ADD3-7C78-917C-9605-EECAECB236B9}"/>
              </a:ext>
            </a:extLst>
          </p:cNvPr>
          <p:cNvSpPr>
            <a:spLocks noGrp="1"/>
          </p:cNvSpPr>
          <p:nvPr>
            <p:ph type="sldNum" sz="quarter" idx="12"/>
          </p:nvPr>
        </p:nvSpPr>
        <p:spPr/>
        <p:txBody>
          <a:bodyPr/>
          <a:lstStyle/>
          <a:p>
            <a:fld id="{7CB20FAB-9421-4093-A3B5-6EB96F494AE8}" type="slidenum">
              <a:rPr lang="en-US" smtClean="0"/>
              <a:t>‹#›</a:t>
            </a:fld>
            <a:endParaRPr lang="en-US"/>
          </a:p>
        </p:txBody>
      </p:sp>
    </p:spTree>
    <p:extLst>
      <p:ext uri="{BB962C8B-B14F-4D97-AF65-F5344CB8AC3E}">
        <p14:creationId xmlns:p14="http://schemas.microsoft.com/office/powerpoint/2010/main" val="190776395"/>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631C64-AE6B-9976-EEAB-DC9C9A856F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64D355-AAE5-2AA4-30BA-A09152F298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A5AD62-97F1-0A4F-C73B-DCED13924FFC}"/>
              </a:ext>
            </a:extLst>
          </p:cNvPr>
          <p:cNvSpPr>
            <a:spLocks noGrp="1"/>
          </p:cNvSpPr>
          <p:nvPr>
            <p:ph type="dt" sz="half" idx="10"/>
          </p:nvPr>
        </p:nvSpPr>
        <p:spPr/>
        <p:txBody>
          <a:bodyPr/>
          <a:lstStyle/>
          <a:p>
            <a:fld id="{728BBA1D-DBDA-4771-A4A0-06B8ED818335}" type="datetime1">
              <a:rPr lang="en-US" smtClean="0"/>
              <a:t>11/27/2022</a:t>
            </a:fld>
            <a:endParaRPr lang="en-US"/>
          </a:p>
        </p:txBody>
      </p:sp>
      <p:sp>
        <p:nvSpPr>
          <p:cNvPr id="5" name="Footer Placeholder 4">
            <a:extLst>
              <a:ext uri="{FF2B5EF4-FFF2-40B4-BE49-F238E27FC236}">
                <a16:creationId xmlns:a16="http://schemas.microsoft.com/office/drawing/2014/main" id="{5CC153F4-81F3-0A8B-A15E-50A5784D5C9C}"/>
              </a:ext>
            </a:extLst>
          </p:cNvPr>
          <p:cNvSpPr>
            <a:spLocks noGrp="1"/>
          </p:cNvSpPr>
          <p:nvPr>
            <p:ph type="ftr" sz="quarter" idx="11"/>
          </p:nvPr>
        </p:nvSpPr>
        <p:spPr/>
        <p:txBody>
          <a:bodyPr/>
          <a:lstStyle/>
          <a:p>
            <a:r>
              <a:rPr lang="en-US"/>
              <a:t>22120429 - Hoàng Quốc Việt </a:t>
            </a:r>
          </a:p>
        </p:txBody>
      </p:sp>
      <p:sp>
        <p:nvSpPr>
          <p:cNvPr id="6" name="Slide Number Placeholder 5">
            <a:extLst>
              <a:ext uri="{FF2B5EF4-FFF2-40B4-BE49-F238E27FC236}">
                <a16:creationId xmlns:a16="http://schemas.microsoft.com/office/drawing/2014/main" id="{5EC748B8-15A1-E9FE-75B4-D8A8C9D0EA00}"/>
              </a:ext>
            </a:extLst>
          </p:cNvPr>
          <p:cNvSpPr>
            <a:spLocks noGrp="1"/>
          </p:cNvSpPr>
          <p:nvPr>
            <p:ph type="sldNum" sz="quarter" idx="12"/>
          </p:nvPr>
        </p:nvSpPr>
        <p:spPr/>
        <p:txBody>
          <a:bodyPr/>
          <a:lstStyle/>
          <a:p>
            <a:fld id="{7CB20FAB-9421-4093-A3B5-6EB96F494AE8}" type="slidenum">
              <a:rPr lang="en-US" smtClean="0"/>
              <a:t>‹#›</a:t>
            </a:fld>
            <a:endParaRPr lang="en-US"/>
          </a:p>
        </p:txBody>
      </p:sp>
    </p:spTree>
    <p:extLst>
      <p:ext uri="{BB962C8B-B14F-4D97-AF65-F5344CB8AC3E}">
        <p14:creationId xmlns:p14="http://schemas.microsoft.com/office/powerpoint/2010/main" val="3238634352"/>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B1D5A-E8F2-67F1-9EEA-AF6352D237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CACD61-AA74-EE16-8020-962FC379D6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7423E7-8FB3-914F-1084-7B2C36BCC168}"/>
              </a:ext>
            </a:extLst>
          </p:cNvPr>
          <p:cNvSpPr>
            <a:spLocks noGrp="1"/>
          </p:cNvSpPr>
          <p:nvPr>
            <p:ph type="dt" sz="half" idx="10"/>
          </p:nvPr>
        </p:nvSpPr>
        <p:spPr/>
        <p:txBody>
          <a:bodyPr/>
          <a:lstStyle/>
          <a:p>
            <a:fld id="{CBCD4B85-0497-46AE-817F-4B4DB7100D00}" type="datetime1">
              <a:rPr lang="en-US" smtClean="0"/>
              <a:t>11/27/2022</a:t>
            </a:fld>
            <a:endParaRPr lang="en-US"/>
          </a:p>
        </p:txBody>
      </p:sp>
      <p:sp>
        <p:nvSpPr>
          <p:cNvPr id="5" name="Footer Placeholder 4">
            <a:extLst>
              <a:ext uri="{FF2B5EF4-FFF2-40B4-BE49-F238E27FC236}">
                <a16:creationId xmlns:a16="http://schemas.microsoft.com/office/drawing/2014/main" id="{7F881E1F-6BE4-5DBF-97F3-42812FE2FFE8}"/>
              </a:ext>
            </a:extLst>
          </p:cNvPr>
          <p:cNvSpPr>
            <a:spLocks noGrp="1"/>
          </p:cNvSpPr>
          <p:nvPr>
            <p:ph type="ftr" sz="quarter" idx="11"/>
          </p:nvPr>
        </p:nvSpPr>
        <p:spPr/>
        <p:txBody>
          <a:bodyPr/>
          <a:lstStyle/>
          <a:p>
            <a:r>
              <a:rPr lang="en-US"/>
              <a:t>22120429 - Hoàng Quốc Việt </a:t>
            </a:r>
          </a:p>
        </p:txBody>
      </p:sp>
      <p:sp>
        <p:nvSpPr>
          <p:cNvPr id="6" name="Slide Number Placeholder 5">
            <a:extLst>
              <a:ext uri="{FF2B5EF4-FFF2-40B4-BE49-F238E27FC236}">
                <a16:creationId xmlns:a16="http://schemas.microsoft.com/office/drawing/2014/main" id="{4477A268-E9A5-5CB1-7861-536247C2EA15}"/>
              </a:ext>
            </a:extLst>
          </p:cNvPr>
          <p:cNvSpPr>
            <a:spLocks noGrp="1"/>
          </p:cNvSpPr>
          <p:nvPr>
            <p:ph type="sldNum" sz="quarter" idx="12"/>
          </p:nvPr>
        </p:nvSpPr>
        <p:spPr/>
        <p:txBody>
          <a:bodyPr/>
          <a:lstStyle/>
          <a:p>
            <a:fld id="{7CB20FAB-9421-4093-A3B5-6EB96F494AE8}" type="slidenum">
              <a:rPr lang="en-US" smtClean="0"/>
              <a:t>‹#›</a:t>
            </a:fld>
            <a:endParaRPr lang="en-US"/>
          </a:p>
        </p:txBody>
      </p:sp>
    </p:spTree>
    <p:extLst>
      <p:ext uri="{BB962C8B-B14F-4D97-AF65-F5344CB8AC3E}">
        <p14:creationId xmlns:p14="http://schemas.microsoft.com/office/powerpoint/2010/main" val="1440642695"/>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1E80F-1129-2A5A-69AA-63F0E2286E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024FB6-B5DE-487E-9FB0-6D6FAFC626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81EEC7-666E-3D8D-E483-91B2494FF99E}"/>
              </a:ext>
            </a:extLst>
          </p:cNvPr>
          <p:cNvSpPr>
            <a:spLocks noGrp="1"/>
          </p:cNvSpPr>
          <p:nvPr>
            <p:ph type="dt" sz="half" idx="10"/>
          </p:nvPr>
        </p:nvSpPr>
        <p:spPr/>
        <p:txBody>
          <a:bodyPr/>
          <a:lstStyle/>
          <a:p>
            <a:fld id="{D2CE090C-F736-4876-946A-939C19CF5E81}" type="datetime1">
              <a:rPr lang="en-US" smtClean="0"/>
              <a:t>11/27/2022</a:t>
            </a:fld>
            <a:endParaRPr lang="en-US"/>
          </a:p>
        </p:txBody>
      </p:sp>
      <p:sp>
        <p:nvSpPr>
          <p:cNvPr id="5" name="Footer Placeholder 4">
            <a:extLst>
              <a:ext uri="{FF2B5EF4-FFF2-40B4-BE49-F238E27FC236}">
                <a16:creationId xmlns:a16="http://schemas.microsoft.com/office/drawing/2014/main" id="{FB3C7BA0-90C3-CCA8-5326-943C50C86B17}"/>
              </a:ext>
            </a:extLst>
          </p:cNvPr>
          <p:cNvSpPr>
            <a:spLocks noGrp="1"/>
          </p:cNvSpPr>
          <p:nvPr>
            <p:ph type="ftr" sz="quarter" idx="11"/>
          </p:nvPr>
        </p:nvSpPr>
        <p:spPr/>
        <p:txBody>
          <a:bodyPr/>
          <a:lstStyle/>
          <a:p>
            <a:r>
              <a:rPr lang="en-US"/>
              <a:t>22120429 - Hoàng Quốc Việt </a:t>
            </a:r>
          </a:p>
        </p:txBody>
      </p:sp>
      <p:sp>
        <p:nvSpPr>
          <p:cNvPr id="6" name="Slide Number Placeholder 5">
            <a:extLst>
              <a:ext uri="{FF2B5EF4-FFF2-40B4-BE49-F238E27FC236}">
                <a16:creationId xmlns:a16="http://schemas.microsoft.com/office/drawing/2014/main" id="{FE8DAE84-274E-0F6F-3574-D064176505F9}"/>
              </a:ext>
            </a:extLst>
          </p:cNvPr>
          <p:cNvSpPr>
            <a:spLocks noGrp="1"/>
          </p:cNvSpPr>
          <p:nvPr>
            <p:ph type="sldNum" sz="quarter" idx="12"/>
          </p:nvPr>
        </p:nvSpPr>
        <p:spPr/>
        <p:txBody>
          <a:bodyPr/>
          <a:lstStyle/>
          <a:p>
            <a:fld id="{7CB20FAB-9421-4093-A3B5-6EB96F494AE8}" type="slidenum">
              <a:rPr lang="en-US" smtClean="0"/>
              <a:t>‹#›</a:t>
            </a:fld>
            <a:endParaRPr lang="en-US"/>
          </a:p>
        </p:txBody>
      </p:sp>
    </p:spTree>
    <p:extLst>
      <p:ext uri="{BB962C8B-B14F-4D97-AF65-F5344CB8AC3E}">
        <p14:creationId xmlns:p14="http://schemas.microsoft.com/office/powerpoint/2010/main" val="2419139450"/>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6EF53-EB82-3AF3-44C2-D7F71B4952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CB28D5-AB3B-D83F-D0DB-315C8337A9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997146-2DFB-EB82-D6F5-3270B36E59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59388B-67F8-F6E1-D537-69C9BBCE56B3}"/>
              </a:ext>
            </a:extLst>
          </p:cNvPr>
          <p:cNvSpPr>
            <a:spLocks noGrp="1"/>
          </p:cNvSpPr>
          <p:nvPr>
            <p:ph type="dt" sz="half" idx="10"/>
          </p:nvPr>
        </p:nvSpPr>
        <p:spPr/>
        <p:txBody>
          <a:bodyPr/>
          <a:lstStyle/>
          <a:p>
            <a:fld id="{6AEBC286-0F82-4D4F-AE53-41A7E7756067}" type="datetime1">
              <a:rPr lang="en-US" smtClean="0"/>
              <a:t>11/27/2022</a:t>
            </a:fld>
            <a:endParaRPr lang="en-US"/>
          </a:p>
        </p:txBody>
      </p:sp>
      <p:sp>
        <p:nvSpPr>
          <p:cNvPr id="6" name="Footer Placeholder 5">
            <a:extLst>
              <a:ext uri="{FF2B5EF4-FFF2-40B4-BE49-F238E27FC236}">
                <a16:creationId xmlns:a16="http://schemas.microsoft.com/office/drawing/2014/main" id="{3DF2B0E3-3CFB-8B45-8720-FC323728E5F4}"/>
              </a:ext>
            </a:extLst>
          </p:cNvPr>
          <p:cNvSpPr>
            <a:spLocks noGrp="1"/>
          </p:cNvSpPr>
          <p:nvPr>
            <p:ph type="ftr" sz="quarter" idx="11"/>
          </p:nvPr>
        </p:nvSpPr>
        <p:spPr/>
        <p:txBody>
          <a:bodyPr/>
          <a:lstStyle/>
          <a:p>
            <a:r>
              <a:rPr lang="en-US"/>
              <a:t>22120429 - Hoàng Quốc Việt </a:t>
            </a:r>
          </a:p>
        </p:txBody>
      </p:sp>
      <p:sp>
        <p:nvSpPr>
          <p:cNvPr id="7" name="Slide Number Placeholder 6">
            <a:extLst>
              <a:ext uri="{FF2B5EF4-FFF2-40B4-BE49-F238E27FC236}">
                <a16:creationId xmlns:a16="http://schemas.microsoft.com/office/drawing/2014/main" id="{8398C9FD-F32E-3B5B-61A2-56FE4AF75A4F}"/>
              </a:ext>
            </a:extLst>
          </p:cNvPr>
          <p:cNvSpPr>
            <a:spLocks noGrp="1"/>
          </p:cNvSpPr>
          <p:nvPr>
            <p:ph type="sldNum" sz="quarter" idx="12"/>
          </p:nvPr>
        </p:nvSpPr>
        <p:spPr/>
        <p:txBody>
          <a:bodyPr/>
          <a:lstStyle/>
          <a:p>
            <a:fld id="{7CB20FAB-9421-4093-A3B5-6EB96F494AE8}" type="slidenum">
              <a:rPr lang="en-US" smtClean="0"/>
              <a:t>‹#›</a:t>
            </a:fld>
            <a:endParaRPr lang="en-US"/>
          </a:p>
        </p:txBody>
      </p:sp>
    </p:spTree>
    <p:extLst>
      <p:ext uri="{BB962C8B-B14F-4D97-AF65-F5344CB8AC3E}">
        <p14:creationId xmlns:p14="http://schemas.microsoft.com/office/powerpoint/2010/main" val="2506741868"/>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7C39A-3B30-762C-27F5-5601989E6F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10B05F-60F6-B090-1723-2C67322AF8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BC231F-BF6F-6E81-76F9-BA730553C7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710326-5EE2-46FD-3DCD-F973BC02AC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A7F096-7A35-A507-0560-34CEB91B7E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0CA116-FEA9-6621-213A-10EF8C6E5B23}"/>
              </a:ext>
            </a:extLst>
          </p:cNvPr>
          <p:cNvSpPr>
            <a:spLocks noGrp="1"/>
          </p:cNvSpPr>
          <p:nvPr>
            <p:ph type="dt" sz="half" idx="10"/>
          </p:nvPr>
        </p:nvSpPr>
        <p:spPr/>
        <p:txBody>
          <a:bodyPr/>
          <a:lstStyle/>
          <a:p>
            <a:fld id="{D343789C-C921-4703-9A1E-916C1AE86975}" type="datetime1">
              <a:rPr lang="en-US" smtClean="0"/>
              <a:t>11/27/2022</a:t>
            </a:fld>
            <a:endParaRPr lang="en-US"/>
          </a:p>
        </p:txBody>
      </p:sp>
      <p:sp>
        <p:nvSpPr>
          <p:cNvPr id="8" name="Footer Placeholder 7">
            <a:extLst>
              <a:ext uri="{FF2B5EF4-FFF2-40B4-BE49-F238E27FC236}">
                <a16:creationId xmlns:a16="http://schemas.microsoft.com/office/drawing/2014/main" id="{D501ED46-425A-B9F3-F0B0-D953167F7A14}"/>
              </a:ext>
            </a:extLst>
          </p:cNvPr>
          <p:cNvSpPr>
            <a:spLocks noGrp="1"/>
          </p:cNvSpPr>
          <p:nvPr>
            <p:ph type="ftr" sz="quarter" idx="11"/>
          </p:nvPr>
        </p:nvSpPr>
        <p:spPr/>
        <p:txBody>
          <a:bodyPr/>
          <a:lstStyle/>
          <a:p>
            <a:r>
              <a:rPr lang="en-US"/>
              <a:t>22120429 - Hoàng Quốc Việt </a:t>
            </a:r>
          </a:p>
        </p:txBody>
      </p:sp>
      <p:sp>
        <p:nvSpPr>
          <p:cNvPr id="9" name="Slide Number Placeholder 8">
            <a:extLst>
              <a:ext uri="{FF2B5EF4-FFF2-40B4-BE49-F238E27FC236}">
                <a16:creationId xmlns:a16="http://schemas.microsoft.com/office/drawing/2014/main" id="{ABD3A212-29BA-5A80-6CEA-4CA1EC1F313E}"/>
              </a:ext>
            </a:extLst>
          </p:cNvPr>
          <p:cNvSpPr>
            <a:spLocks noGrp="1"/>
          </p:cNvSpPr>
          <p:nvPr>
            <p:ph type="sldNum" sz="quarter" idx="12"/>
          </p:nvPr>
        </p:nvSpPr>
        <p:spPr/>
        <p:txBody>
          <a:bodyPr/>
          <a:lstStyle/>
          <a:p>
            <a:fld id="{7CB20FAB-9421-4093-A3B5-6EB96F494AE8}" type="slidenum">
              <a:rPr lang="en-US" smtClean="0"/>
              <a:t>‹#›</a:t>
            </a:fld>
            <a:endParaRPr lang="en-US"/>
          </a:p>
        </p:txBody>
      </p:sp>
    </p:spTree>
    <p:extLst>
      <p:ext uri="{BB962C8B-B14F-4D97-AF65-F5344CB8AC3E}">
        <p14:creationId xmlns:p14="http://schemas.microsoft.com/office/powerpoint/2010/main" val="1797551709"/>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801A7-F81C-9A76-5733-F718CBF36D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BD7B0D-4434-42A4-5D56-2F121F418AED}"/>
              </a:ext>
            </a:extLst>
          </p:cNvPr>
          <p:cNvSpPr>
            <a:spLocks noGrp="1"/>
          </p:cNvSpPr>
          <p:nvPr>
            <p:ph type="dt" sz="half" idx="10"/>
          </p:nvPr>
        </p:nvSpPr>
        <p:spPr/>
        <p:txBody>
          <a:bodyPr/>
          <a:lstStyle/>
          <a:p>
            <a:fld id="{8D71D7F1-3167-4CD3-9FB2-A30EB0A21E47}" type="datetime1">
              <a:rPr lang="en-US" smtClean="0"/>
              <a:t>11/27/2022</a:t>
            </a:fld>
            <a:endParaRPr lang="en-US"/>
          </a:p>
        </p:txBody>
      </p:sp>
      <p:sp>
        <p:nvSpPr>
          <p:cNvPr id="4" name="Footer Placeholder 3">
            <a:extLst>
              <a:ext uri="{FF2B5EF4-FFF2-40B4-BE49-F238E27FC236}">
                <a16:creationId xmlns:a16="http://schemas.microsoft.com/office/drawing/2014/main" id="{997028DC-6D2D-470B-3E63-D37F2E5441B5}"/>
              </a:ext>
            </a:extLst>
          </p:cNvPr>
          <p:cNvSpPr>
            <a:spLocks noGrp="1"/>
          </p:cNvSpPr>
          <p:nvPr>
            <p:ph type="ftr" sz="quarter" idx="11"/>
          </p:nvPr>
        </p:nvSpPr>
        <p:spPr/>
        <p:txBody>
          <a:bodyPr/>
          <a:lstStyle/>
          <a:p>
            <a:r>
              <a:rPr lang="en-US"/>
              <a:t>22120429 - Hoàng Quốc Việt </a:t>
            </a:r>
          </a:p>
        </p:txBody>
      </p:sp>
      <p:sp>
        <p:nvSpPr>
          <p:cNvPr id="5" name="Slide Number Placeholder 4">
            <a:extLst>
              <a:ext uri="{FF2B5EF4-FFF2-40B4-BE49-F238E27FC236}">
                <a16:creationId xmlns:a16="http://schemas.microsoft.com/office/drawing/2014/main" id="{A10A1EBD-8F63-B36D-1D4D-9C381C1155FD}"/>
              </a:ext>
            </a:extLst>
          </p:cNvPr>
          <p:cNvSpPr>
            <a:spLocks noGrp="1"/>
          </p:cNvSpPr>
          <p:nvPr>
            <p:ph type="sldNum" sz="quarter" idx="12"/>
          </p:nvPr>
        </p:nvSpPr>
        <p:spPr/>
        <p:txBody>
          <a:bodyPr/>
          <a:lstStyle/>
          <a:p>
            <a:fld id="{7CB20FAB-9421-4093-A3B5-6EB96F494AE8}" type="slidenum">
              <a:rPr lang="en-US" smtClean="0"/>
              <a:t>‹#›</a:t>
            </a:fld>
            <a:endParaRPr lang="en-US"/>
          </a:p>
        </p:txBody>
      </p:sp>
    </p:spTree>
    <p:extLst>
      <p:ext uri="{BB962C8B-B14F-4D97-AF65-F5344CB8AC3E}">
        <p14:creationId xmlns:p14="http://schemas.microsoft.com/office/powerpoint/2010/main" val="419248195"/>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F5BBDF-DB45-1D18-B51C-5F8A3CF338A0}"/>
              </a:ext>
            </a:extLst>
          </p:cNvPr>
          <p:cNvSpPr>
            <a:spLocks noGrp="1"/>
          </p:cNvSpPr>
          <p:nvPr>
            <p:ph type="dt" sz="half" idx="10"/>
          </p:nvPr>
        </p:nvSpPr>
        <p:spPr/>
        <p:txBody>
          <a:bodyPr/>
          <a:lstStyle/>
          <a:p>
            <a:fld id="{25B98B5B-FB21-4AC8-A32C-9C7F082C6BD1}" type="datetime1">
              <a:rPr lang="en-US" smtClean="0"/>
              <a:t>11/27/2022</a:t>
            </a:fld>
            <a:endParaRPr lang="en-US"/>
          </a:p>
        </p:txBody>
      </p:sp>
      <p:sp>
        <p:nvSpPr>
          <p:cNvPr id="3" name="Footer Placeholder 2">
            <a:extLst>
              <a:ext uri="{FF2B5EF4-FFF2-40B4-BE49-F238E27FC236}">
                <a16:creationId xmlns:a16="http://schemas.microsoft.com/office/drawing/2014/main" id="{D9E52868-D79D-B0C1-FAE0-F8B31F862F95}"/>
              </a:ext>
            </a:extLst>
          </p:cNvPr>
          <p:cNvSpPr>
            <a:spLocks noGrp="1"/>
          </p:cNvSpPr>
          <p:nvPr>
            <p:ph type="ftr" sz="quarter" idx="11"/>
          </p:nvPr>
        </p:nvSpPr>
        <p:spPr/>
        <p:txBody>
          <a:bodyPr/>
          <a:lstStyle/>
          <a:p>
            <a:r>
              <a:rPr lang="en-US"/>
              <a:t>22120429 - Hoàng Quốc Việt </a:t>
            </a:r>
          </a:p>
        </p:txBody>
      </p:sp>
      <p:sp>
        <p:nvSpPr>
          <p:cNvPr id="4" name="Slide Number Placeholder 3">
            <a:extLst>
              <a:ext uri="{FF2B5EF4-FFF2-40B4-BE49-F238E27FC236}">
                <a16:creationId xmlns:a16="http://schemas.microsoft.com/office/drawing/2014/main" id="{2AFA1B07-573D-3501-A49F-CF429DE3524C}"/>
              </a:ext>
            </a:extLst>
          </p:cNvPr>
          <p:cNvSpPr>
            <a:spLocks noGrp="1"/>
          </p:cNvSpPr>
          <p:nvPr>
            <p:ph type="sldNum" sz="quarter" idx="12"/>
          </p:nvPr>
        </p:nvSpPr>
        <p:spPr/>
        <p:txBody>
          <a:bodyPr/>
          <a:lstStyle/>
          <a:p>
            <a:fld id="{7CB20FAB-9421-4093-A3B5-6EB96F494AE8}" type="slidenum">
              <a:rPr lang="en-US" smtClean="0"/>
              <a:t>‹#›</a:t>
            </a:fld>
            <a:endParaRPr lang="en-US"/>
          </a:p>
        </p:txBody>
      </p:sp>
    </p:spTree>
    <p:extLst>
      <p:ext uri="{BB962C8B-B14F-4D97-AF65-F5344CB8AC3E}">
        <p14:creationId xmlns:p14="http://schemas.microsoft.com/office/powerpoint/2010/main" val="3388437334"/>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52699-0D2C-986E-51B0-75EF46BADB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07B8A2-44E9-5F13-9869-C5AE1C28CA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6B358F-4EE6-D98F-976F-5902C56568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F400FC-1D95-69E4-AD32-42CF6E93A82B}"/>
              </a:ext>
            </a:extLst>
          </p:cNvPr>
          <p:cNvSpPr>
            <a:spLocks noGrp="1"/>
          </p:cNvSpPr>
          <p:nvPr>
            <p:ph type="dt" sz="half" idx="10"/>
          </p:nvPr>
        </p:nvSpPr>
        <p:spPr/>
        <p:txBody>
          <a:bodyPr/>
          <a:lstStyle/>
          <a:p>
            <a:fld id="{02F99151-0606-4E9E-B3C7-4287AEF676AA}" type="datetime1">
              <a:rPr lang="en-US" smtClean="0"/>
              <a:t>11/27/2022</a:t>
            </a:fld>
            <a:endParaRPr lang="en-US"/>
          </a:p>
        </p:txBody>
      </p:sp>
      <p:sp>
        <p:nvSpPr>
          <p:cNvPr id="6" name="Footer Placeholder 5">
            <a:extLst>
              <a:ext uri="{FF2B5EF4-FFF2-40B4-BE49-F238E27FC236}">
                <a16:creationId xmlns:a16="http://schemas.microsoft.com/office/drawing/2014/main" id="{1F1C86C4-1D95-4863-F68D-B15DCD78AF3E}"/>
              </a:ext>
            </a:extLst>
          </p:cNvPr>
          <p:cNvSpPr>
            <a:spLocks noGrp="1"/>
          </p:cNvSpPr>
          <p:nvPr>
            <p:ph type="ftr" sz="quarter" idx="11"/>
          </p:nvPr>
        </p:nvSpPr>
        <p:spPr/>
        <p:txBody>
          <a:bodyPr/>
          <a:lstStyle/>
          <a:p>
            <a:r>
              <a:rPr lang="en-US"/>
              <a:t>22120429 - Hoàng Quốc Việt </a:t>
            </a:r>
          </a:p>
        </p:txBody>
      </p:sp>
      <p:sp>
        <p:nvSpPr>
          <p:cNvPr id="7" name="Slide Number Placeholder 6">
            <a:extLst>
              <a:ext uri="{FF2B5EF4-FFF2-40B4-BE49-F238E27FC236}">
                <a16:creationId xmlns:a16="http://schemas.microsoft.com/office/drawing/2014/main" id="{8FC2DE72-13FA-99CF-D853-AE1EE913CFB1}"/>
              </a:ext>
            </a:extLst>
          </p:cNvPr>
          <p:cNvSpPr>
            <a:spLocks noGrp="1"/>
          </p:cNvSpPr>
          <p:nvPr>
            <p:ph type="sldNum" sz="quarter" idx="12"/>
          </p:nvPr>
        </p:nvSpPr>
        <p:spPr/>
        <p:txBody>
          <a:bodyPr/>
          <a:lstStyle/>
          <a:p>
            <a:fld id="{7CB20FAB-9421-4093-A3B5-6EB96F494AE8}" type="slidenum">
              <a:rPr lang="en-US" smtClean="0"/>
              <a:t>‹#›</a:t>
            </a:fld>
            <a:endParaRPr lang="en-US"/>
          </a:p>
        </p:txBody>
      </p:sp>
    </p:spTree>
    <p:extLst>
      <p:ext uri="{BB962C8B-B14F-4D97-AF65-F5344CB8AC3E}">
        <p14:creationId xmlns:p14="http://schemas.microsoft.com/office/powerpoint/2010/main" val="727835863"/>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6BA05-4ECD-3D83-D64D-C9F7B97BB5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32A40B-E2FF-7561-F73D-69DC0C8ED6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81C920-D5E9-6182-17FB-AB9B035F50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D9A0B2-C5A2-F762-D461-FE10510FBFA8}"/>
              </a:ext>
            </a:extLst>
          </p:cNvPr>
          <p:cNvSpPr>
            <a:spLocks noGrp="1"/>
          </p:cNvSpPr>
          <p:nvPr>
            <p:ph type="dt" sz="half" idx="10"/>
          </p:nvPr>
        </p:nvSpPr>
        <p:spPr/>
        <p:txBody>
          <a:bodyPr/>
          <a:lstStyle/>
          <a:p>
            <a:fld id="{15D13BCA-BE30-4FF5-BE8F-0F1C80C32BC0}" type="datetime1">
              <a:rPr lang="en-US" smtClean="0"/>
              <a:t>11/27/2022</a:t>
            </a:fld>
            <a:endParaRPr lang="en-US"/>
          </a:p>
        </p:txBody>
      </p:sp>
      <p:sp>
        <p:nvSpPr>
          <p:cNvPr id="6" name="Footer Placeholder 5">
            <a:extLst>
              <a:ext uri="{FF2B5EF4-FFF2-40B4-BE49-F238E27FC236}">
                <a16:creationId xmlns:a16="http://schemas.microsoft.com/office/drawing/2014/main" id="{39DB94B4-9E8F-15F6-64A7-0E1445429A04}"/>
              </a:ext>
            </a:extLst>
          </p:cNvPr>
          <p:cNvSpPr>
            <a:spLocks noGrp="1"/>
          </p:cNvSpPr>
          <p:nvPr>
            <p:ph type="ftr" sz="quarter" idx="11"/>
          </p:nvPr>
        </p:nvSpPr>
        <p:spPr/>
        <p:txBody>
          <a:bodyPr/>
          <a:lstStyle/>
          <a:p>
            <a:r>
              <a:rPr lang="en-US"/>
              <a:t>22120429 - Hoàng Quốc Việt </a:t>
            </a:r>
          </a:p>
        </p:txBody>
      </p:sp>
      <p:sp>
        <p:nvSpPr>
          <p:cNvPr id="7" name="Slide Number Placeholder 6">
            <a:extLst>
              <a:ext uri="{FF2B5EF4-FFF2-40B4-BE49-F238E27FC236}">
                <a16:creationId xmlns:a16="http://schemas.microsoft.com/office/drawing/2014/main" id="{3C59D4EA-D336-3331-998B-4D4EB7937C5A}"/>
              </a:ext>
            </a:extLst>
          </p:cNvPr>
          <p:cNvSpPr>
            <a:spLocks noGrp="1"/>
          </p:cNvSpPr>
          <p:nvPr>
            <p:ph type="sldNum" sz="quarter" idx="12"/>
          </p:nvPr>
        </p:nvSpPr>
        <p:spPr/>
        <p:txBody>
          <a:bodyPr/>
          <a:lstStyle/>
          <a:p>
            <a:fld id="{7CB20FAB-9421-4093-A3B5-6EB96F494AE8}" type="slidenum">
              <a:rPr lang="en-US" smtClean="0"/>
              <a:t>‹#›</a:t>
            </a:fld>
            <a:endParaRPr lang="en-US"/>
          </a:p>
        </p:txBody>
      </p:sp>
    </p:spTree>
    <p:extLst>
      <p:ext uri="{BB962C8B-B14F-4D97-AF65-F5344CB8AC3E}">
        <p14:creationId xmlns:p14="http://schemas.microsoft.com/office/powerpoint/2010/main" val="3032592645"/>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2000">
              <a:schemeClr val="accent1">
                <a:lumMod val="5000"/>
                <a:lumOff val="9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1FED4B-4DFE-ADC3-C6E2-9617B700E8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ACDE17-79F2-03A3-AE1A-F8B8659B4F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D59D15-8E0D-C69D-0935-B6E88A2DA5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242B02-39C1-4020-81A2-11BD28619E91}" type="datetime1">
              <a:rPr lang="en-US" smtClean="0"/>
              <a:t>11/27/2022</a:t>
            </a:fld>
            <a:endParaRPr lang="en-US"/>
          </a:p>
        </p:txBody>
      </p:sp>
      <p:sp>
        <p:nvSpPr>
          <p:cNvPr id="5" name="Footer Placeholder 4">
            <a:extLst>
              <a:ext uri="{FF2B5EF4-FFF2-40B4-BE49-F238E27FC236}">
                <a16:creationId xmlns:a16="http://schemas.microsoft.com/office/drawing/2014/main" id="{DCF6B1CA-CBD2-B0DB-77F2-449C31B71C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22120429 - Hoàng Quốc Việt </a:t>
            </a:r>
          </a:p>
        </p:txBody>
      </p:sp>
      <p:sp>
        <p:nvSpPr>
          <p:cNvPr id="6" name="Slide Number Placeholder 5">
            <a:extLst>
              <a:ext uri="{FF2B5EF4-FFF2-40B4-BE49-F238E27FC236}">
                <a16:creationId xmlns:a16="http://schemas.microsoft.com/office/drawing/2014/main" id="{221DCF8B-CA2E-A6D4-372E-0A18130FE4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B20FAB-9421-4093-A3B5-6EB96F494AE8}" type="slidenum">
              <a:rPr lang="en-US" smtClean="0"/>
              <a:t>‹#›</a:t>
            </a:fld>
            <a:endParaRPr lang="en-US"/>
          </a:p>
        </p:txBody>
      </p:sp>
    </p:spTree>
    <p:extLst>
      <p:ext uri="{BB962C8B-B14F-4D97-AF65-F5344CB8AC3E}">
        <p14:creationId xmlns:p14="http://schemas.microsoft.com/office/powerpoint/2010/main" val="2401353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0" advTm="3000"/>
    </mc:Choice>
    <mc:Fallback>
      <p:transition advTm="3000"/>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ztedevice.vn/cpu-la-gi.html" TargetMode="External"/><Relationship Id="rId7" Type="http://schemas.openxmlformats.org/officeDocument/2006/relationships/hyperlink" Target="https://meonhe.com/cpu-la-gi-cac-hang-cpu-tren-thi-truong-hien-nay" TargetMode="External"/><Relationship Id="rId2" Type="http://schemas.openxmlformats.org/officeDocument/2006/relationships/hyperlink" Target="https://fptshop.com.vn/tin-tuc/tin-moi/lich-su-cpu-may-tinh-144520" TargetMode="External"/><Relationship Id="rId1" Type="http://schemas.openxmlformats.org/officeDocument/2006/relationships/slideLayout" Target="../slideLayouts/slideLayout6.xml"/><Relationship Id="rId6" Type="http://schemas.openxmlformats.org/officeDocument/2006/relationships/hyperlink" Target="https://laptopk1.vn/blogs/news/cpu-manh-nhat-hien-nay" TargetMode="External"/><Relationship Id="rId5" Type="http://schemas.openxmlformats.org/officeDocument/2006/relationships/hyperlink" Target="https://nguyencongpc.vn/i9-12th-12900k-vs-ryzen-9-5950x" TargetMode="External"/><Relationship Id="rId4" Type="http://schemas.openxmlformats.org/officeDocument/2006/relationships/hyperlink" Target="https://vitinhhoanglong.com/blogs/news/i9-12900k-vs-ryzen-9-5950x"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fptshop.com.vn/linh-kien/cpu-inte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fptshop.com.vn/linh-kien/cpu-amd" TargetMode="External"/><Relationship Id="rId2" Type="http://schemas.openxmlformats.org/officeDocument/2006/relationships/hyperlink" Target="https://fptshop.com.vn/linh-kien/cpu-intel-core-i7" TargetMode="External"/><Relationship Id="rId1" Type="http://schemas.openxmlformats.org/officeDocument/2006/relationships/slideLayout" Target="../slideLayouts/slideLayout2.xml"/><Relationship Id="rId5" Type="http://schemas.openxmlformats.org/officeDocument/2006/relationships/hyperlink" Target="https://fptshop.com.vn/tin-tuc/danh-gia/nhin-lai-su-phat-trien-cua-cac-the-he-chip-intel-tu-truoc-toi-nay-129322" TargetMode="External"/><Relationship Id="rId4" Type="http://schemas.openxmlformats.org/officeDocument/2006/relationships/hyperlink" Target="https://fptshop.com.vn/may-tinh-de-ba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92AA734-1EDA-0CEB-203D-532B39D8C0E1}"/>
              </a:ext>
            </a:extLst>
          </p:cNvPr>
          <p:cNvSpPr>
            <a:spLocks noGrp="1"/>
          </p:cNvSpPr>
          <p:nvPr>
            <p:ph type="ftr" sz="quarter" idx="11"/>
          </p:nvPr>
        </p:nvSpPr>
        <p:spPr>
          <a:xfrm>
            <a:off x="4038600" y="6356350"/>
            <a:ext cx="4114800" cy="365125"/>
          </a:xfrm>
        </p:spPr>
        <p:txBody>
          <a:bodyPr/>
          <a:lstStyle/>
          <a:p>
            <a:r>
              <a:rPr lang="en-US"/>
              <a:t>22120429 - Hoàng Quốc Việt </a:t>
            </a:r>
          </a:p>
        </p:txBody>
      </p:sp>
      <p:sp>
        <p:nvSpPr>
          <p:cNvPr id="6" name="Google Shape;70;p12">
            <a:extLst>
              <a:ext uri="{FF2B5EF4-FFF2-40B4-BE49-F238E27FC236}">
                <a16:creationId xmlns:a16="http://schemas.microsoft.com/office/drawing/2014/main" id="{D939500D-1B43-3974-F1C9-1F60826C8940}"/>
              </a:ext>
            </a:extLst>
          </p:cNvPr>
          <p:cNvSpPr txBox="1">
            <a:spLocks/>
          </p:cNvSpPr>
          <p:nvPr/>
        </p:nvSpPr>
        <p:spPr>
          <a:xfrm>
            <a:off x="997104" y="1059824"/>
            <a:ext cx="6918965" cy="1857028"/>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Clr>
                <a:schemeClr val="accent1"/>
              </a:buClr>
              <a:buSzPts val="5800"/>
            </a:pPr>
            <a:r>
              <a:rPr lang="en-US" sz="9600" b="1">
                <a:solidFill>
                  <a:schemeClr val="accent1"/>
                </a:solidFill>
                <a:latin typeface="Roboto Slab"/>
                <a:ea typeface="Roboto Slab"/>
                <a:sym typeface="Roboto Slab"/>
              </a:rPr>
              <a:t>Bộ vi xử lý </a:t>
            </a:r>
            <a:br>
              <a:rPr lang="en-US" sz="9600" b="1">
                <a:solidFill>
                  <a:schemeClr val="accent1"/>
                </a:solidFill>
                <a:latin typeface="Roboto Slab"/>
                <a:ea typeface="Roboto Slab"/>
                <a:sym typeface="Roboto Slab"/>
              </a:rPr>
            </a:br>
            <a:r>
              <a:rPr lang="en-US" sz="9600" b="1">
                <a:solidFill>
                  <a:schemeClr val="accent1"/>
                </a:solidFill>
                <a:latin typeface="Roboto Slab"/>
                <a:ea typeface="Roboto Slab"/>
                <a:sym typeface="Roboto Slab"/>
              </a:rPr>
              <a:t>CPU</a:t>
            </a:r>
          </a:p>
        </p:txBody>
      </p:sp>
      <p:sp>
        <p:nvSpPr>
          <p:cNvPr id="7" name="Google Shape;70;p12">
            <a:extLst>
              <a:ext uri="{FF2B5EF4-FFF2-40B4-BE49-F238E27FC236}">
                <a16:creationId xmlns:a16="http://schemas.microsoft.com/office/drawing/2014/main" id="{B5D12A88-CE5B-1F56-1BB9-91132CD784D8}"/>
              </a:ext>
            </a:extLst>
          </p:cNvPr>
          <p:cNvSpPr txBox="1">
            <a:spLocks/>
          </p:cNvSpPr>
          <p:nvPr/>
        </p:nvSpPr>
        <p:spPr>
          <a:xfrm>
            <a:off x="2316325" y="2777954"/>
            <a:ext cx="3921189" cy="1857029"/>
          </a:xfrm>
          <a:prstGeom prst="rect">
            <a:avLst/>
          </a:prstGeom>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5800"/>
              <a:buNone/>
              <a:defRPr sz="7733" b="1" kern="1200">
                <a:solidFill>
                  <a:schemeClr val="tx1"/>
                </a:solidFill>
                <a:latin typeface="+mj-lt"/>
                <a:ea typeface="+mj-ea"/>
                <a:cs typeface="+mj-cs"/>
              </a:defRPr>
            </a:lvl1pPr>
            <a:lvl2pPr lvl="1">
              <a:spcBef>
                <a:spcPts val="0"/>
              </a:spcBef>
              <a:spcAft>
                <a:spcPts val="0"/>
              </a:spcAft>
              <a:buSzPts val="5800"/>
              <a:buNone/>
              <a:defRPr sz="7733" b="1"/>
            </a:lvl2pPr>
            <a:lvl3pPr lvl="2">
              <a:spcBef>
                <a:spcPts val="0"/>
              </a:spcBef>
              <a:spcAft>
                <a:spcPts val="0"/>
              </a:spcAft>
              <a:buSzPts val="5800"/>
              <a:buNone/>
              <a:defRPr sz="7733" b="1"/>
            </a:lvl3pPr>
            <a:lvl4pPr lvl="3">
              <a:spcBef>
                <a:spcPts val="0"/>
              </a:spcBef>
              <a:spcAft>
                <a:spcPts val="0"/>
              </a:spcAft>
              <a:buSzPts val="5800"/>
              <a:buNone/>
              <a:defRPr sz="7733" b="1"/>
            </a:lvl4pPr>
            <a:lvl5pPr lvl="4">
              <a:spcBef>
                <a:spcPts val="0"/>
              </a:spcBef>
              <a:spcAft>
                <a:spcPts val="0"/>
              </a:spcAft>
              <a:buSzPts val="5800"/>
              <a:buNone/>
              <a:defRPr sz="7733" b="1"/>
            </a:lvl5pPr>
            <a:lvl6pPr lvl="5">
              <a:spcBef>
                <a:spcPts val="0"/>
              </a:spcBef>
              <a:spcAft>
                <a:spcPts val="0"/>
              </a:spcAft>
              <a:buSzPts val="5800"/>
              <a:buNone/>
              <a:defRPr sz="7733" b="1"/>
            </a:lvl6pPr>
            <a:lvl7pPr lvl="6">
              <a:spcBef>
                <a:spcPts val="0"/>
              </a:spcBef>
              <a:spcAft>
                <a:spcPts val="0"/>
              </a:spcAft>
              <a:buSzPts val="5800"/>
              <a:buNone/>
              <a:defRPr sz="7733" b="1"/>
            </a:lvl7pPr>
            <a:lvl8pPr lvl="7">
              <a:spcBef>
                <a:spcPts val="0"/>
              </a:spcBef>
              <a:spcAft>
                <a:spcPts val="0"/>
              </a:spcAft>
              <a:buSzPts val="5800"/>
              <a:buNone/>
              <a:defRPr sz="7733" b="1"/>
            </a:lvl8pPr>
            <a:lvl9pPr lvl="8">
              <a:spcBef>
                <a:spcPts val="0"/>
              </a:spcBef>
              <a:spcAft>
                <a:spcPts val="0"/>
              </a:spcAft>
              <a:buSzPts val="5800"/>
              <a:buNone/>
              <a:defRPr sz="7733" b="1"/>
            </a:lvl9pPr>
          </a:lstStyle>
          <a:p>
            <a:pPr>
              <a:lnSpc>
                <a:spcPct val="100000"/>
              </a:lnSpc>
              <a:buClr>
                <a:schemeClr val="accent1"/>
              </a:buClr>
            </a:pPr>
            <a:endParaRPr lang="en-US" sz="7200">
              <a:solidFill>
                <a:schemeClr val="accent1"/>
              </a:solidFill>
              <a:latin typeface="Roboto Slab"/>
              <a:ea typeface="Roboto Slab"/>
              <a:sym typeface="Roboto Slab"/>
            </a:endParaRPr>
          </a:p>
        </p:txBody>
      </p:sp>
      <p:pic>
        <p:nvPicPr>
          <p:cNvPr id="8" name="Picture 7" descr="Bộ vi xử lý là gì? Những điều cần biết về CPU của máy tính?">
            <a:extLst>
              <a:ext uri="{FF2B5EF4-FFF2-40B4-BE49-F238E27FC236}">
                <a16:creationId xmlns:a16="http://schemas.microsoft.com/office/drawing/2014/main" id="{59CAD7F0-F4E7-E1ED-33B1-F806E92DDC4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2320" y="2519681"/>
            <a:ext cx="5541880" cy="3118226"/>
          </a:xfrm>
          <a:prstGeom prst="rect">
            <a:avLst/>
          </a:prstGeom>
          <a:noFill/>
          <a:ln>
            <a:noFill/>
          </a:ln>
        </p:spPr>
      </p:pic>
      <p:sp>
        <p:nvSpPr>
          <p:cNvPr id="9" name="Google Shape;70;p12">
            <a:extLst>
              <a:ext uri="{FF2B5EF4-FFF2-40B4-BE49-F238E27FC236}">
                <a16:creationId xmlns:a16="http://schemas.microsoft.com/office/drawing/2014/main" id="{94477459-918B-93B2-5CAF-475FA4E2A054}"/>
              </a:ext>
            </a:extLst>
          </p:cNvPr>
          <p:cNvSpPr txBox="1">
            <a:spLocks/>
          </p:cNvSpPr>
          <p:nvPr/>
        </p:nvSpPr>
        <p:spPr>
          <a:xfrm>
            <a:off x="1197495" y="3706468"/>
            <a:ext cx="3079424" cy="2232584"/>
          </a:xfrm>
          <a:prstGeom prst="rect">
            <a:avLst/>
          </a:prstGeom>
        </p:spPr>
        <p:txBody>
          <a:bodyPr spcFirstLastPara="1" vert="horz" wrap="square" lIns="91425" tIns="91425" rIns="91425" bIns="91425" rtlCol="0" anchor="ctr" anchorCtr="0">
            <a:noAutofit/>
          </a:bodyPr>
          <a:lstStyle>
            <a:lvl1pPr lvl="0" algn="l" defTabSz="914400" rtl="0" eaLnBrk="1" latinLnBrk="0" hangingPunct="1">
              <a:lnSpc>
                <a:spcPct val="90000"/>
              </a:lnSpc>
              <a:spcBef>
                <a:spcPts val="0"/>
              </a:spcBef>
              <a:spcAft>
                <a:spcPts val="0"/>
              </a:spcAft>
              <a:buSzPts val="5800"/>
              <a:buNone/>
              <a:defRPr sz="7733" b="1" kern="1200">
                <a:solidFill>
                  <a:schemeClr val="tx1"/>
                </a:solidFill>
                <a:latin typeface="+mj-lt"/>
                <a:ea typeface="+mj-ea"/>
                <a:cs typeface="+mj-cs"/>
              </a:defRPr>
            </a:lvl1pPr>
            <a:lvl2pPr lvl="1">
              <a:spcBef>
                <a:spcPts val="0"/>
              </a:spcBef>
              <a:spcAft>
                <a:spcPts val="0"/>
              </a:spcAft>
              <a:buSzPts val="5800"/>
              <a:buNone/>
              <a:defRPr sz="7733" b="1"/>
            </a:lvl2pPr>
            <a:lvl3pPr lvl="2">
              <a:spcBef>
                <a:spcPts val="0"/>
              </a:spcBef>
              <a:spcAft>
                <a:spcPts val="0"/>
              </a:spcAft>
              <a:buSzPts val="5800"/>
              <a:buNone/>
              <a:defRPr sz="7733" b="1"/>
            </a:lvl3pPr>
            <a:lvl4pPr lvl="3">
              <a:spcBef>
                <a:spcPts val="0"/>
              </a:spcBef>
              <a:spcAft>
                <a:spcPts val="0"/>
              </a:spcAft>
              <a:buSzPts val="5800"/>
              <a:buNone/>
              <a:defRPr sz="7733" b="1"/>
            </a:lvl4pPr>
            <a:lvl5pPr lvl="4">
              <a:spcBef>
                <a:spcPts val="0"/>
              </a:spcBef>
              <a:spcAft>
                <a:spcPts val="0"/>
              </a:spcAft>
              <a:buSzPts val="5800"/>
              <a:buNone/>
              <a:defRPr sz="7733" b="1"/>
            </a:lvl5pPr>
            <a:lvl6pPr lvl="5">
              <a:spcBef>
                <a:spcPts val="0"/>
              </a:spcBef>
              <a:spcAft>
                <a:spcPts val="0"/>
              </a:spcAft>
              <a:buSzPts val="5800"/>
              <a:buNone/>
              <a:defRPr sz="7733" b="1"/>
            </a:lvl6pPr>
            <a:lvl7pPr lvl="6">
              <a:spcBef>
                <a:spcPts val="0"/>
              </a:spcBef>
              <a:spcAft>
                <a:spcPts val="0"/>
              </a:spcAft>
              <a:buSzPts val="5800"/>
              <a:buNone/>
              <a:defRPr sz="7733" b="1"/>
            </a:lvl7pPr>
            <a:lvl8pPr lvl="7">
              <a:spcBef>
                <a:spcPts val="0"/>
              </a:spcBef>
              <a:spcAft>
                <a:spcPts val="0"/>
              </a:spcAft>
              <a:buSzPts val="5800"/>
              <a:buNone/>
              <a:defRPr sz="7733" b="1"/>
            </a:lvl8pPr>
            <a:lvl9pPr lvl="8">
              <a:spcBef>
                <a:spcPts val="0"/>
              </a:spcBef>
              <a:spcAft>
                <a:spcPts val="0"/>
              </a:spcAft>
              <a:buSzPts val="5800"/>
              <a:buNone/>
              <a:defRPr sz="7733" b="1"/>
            </a:lvl9pPr>
          </a:lstStyle>
          <a:p>
            <a:pPr>
              <a:lnSpc>
                <a:spcPct val="150000"/>
              </a:lnSpc>
              <a:buClr>
                <a:schemeClr val="accent1"/>
              </a:buClr>
            </a:pPr>
            <a:r>
              <a:rPr lang="en-US" sz="2400">
                <a:solidFill>
                  <a:schemeClr val="accent1"/>
                </a:solidFill>
                <a:latin typeface="Roboto Slab"/>
                <a:ea typeface="Roboto Slab"/>
                <a:sym typeface="Roboto Slab"/>
              </a:rPr>
              <a:t>Hoàng Quốc Việt </a:t>
            </a:r>
          </a:p>
          <a:p>
            <a:pPr>
              <a:lnSpc>
                <a:spcPct val="150000"/>
              </a:lnSpc>
              <a:buClr>
                <a:schemeClr val="accent1"/>
              </a:buClr>
            </a:pPr>
            <a:r>
              <a:rPr lang="en-US" sz="2400">
                <a:solidFill>
                  <a:schemeClr val="accent1"/>
                </a:solidFill>
                <a:latin typeface="Roboto Slab"/>
                <a:ea typeface="Roboto Slab"/>
                <a:sym typeface="Roboto Slab"/>
              </a:rPr>
              <a:t>MSSV: 22120429</a:t>
            </a:r>
          </a:p>
          <a:p>
            <a:pPr>
              <a:lnSpc>
                <a:spcPct val="150000"/>
              </a:lnSpc>
              <a:buClr>
                <a:schemeClr val="accent1"/>
              </a:buClr>
            </a:pPr>
            <a:r>
              <a:rPr lang="en-US" sz="2400">
                <a:solidFill>
                  <a:schemeClr val="accent1"/>
                </a:solidFill>
                <a:latin typeface="Roboto Slab"/>
                <a:ea typeface="Roboto Slab"/>
                <a:sym typeface="Roboto Slab"/>
              </a:rPr>
              <a:t>Lớp: 22CTT6C</a:t>
            </a:r>
          </a:p>
        </p:txBody>
      </p:sp>
    </p:spTree>
    <p:extLst>
      <p:ext uri="{BB962C8B-B14F-4D97-AF65-F5344CB8AC3E}">
        <p14:creationId xmlns:p14="http://schemas.microsoft.com/office/powerpoint/2010/main" val="3721281172"/>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26"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80">
                                          <p:stCondLst>
                                            <p:cond delay="0"/>
                                          </p:stCondLst>
                                        </p:cTn>
                                        <p:tgtEl>
                                          <p:spTgt spid="6"/>
                                        </p:tgtEl>
                                      </p:cBhvr>
                                    </p:animEffect>
                                    <p:anim calcmode="lin" valueType="num">
                                      <p:cBhvr>
                                        <p:cTn id="1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9" dur="26">
                                          <p:stCondLst>
                                            <p:cond delay="650"/>
                                          </p:stCondLst>
                                        </p:cTn>
                                        <p:tgtEl>
                                          <p:spTgt spid="6"/>
                                        </p:tgtEl>
                                      </p:cBhvr>
                                      <p:to x="100000" y="60000"/>
                                    </p:animScale>
                                    <p:animScale>
                                      <p:cBhvr>
                                        <p:cTn id="20" dur="166" decel="50000">
                                          <p:stCondLst>
                                            <p:cond delay="676"/>
                                          </p:stCondLst>
                                        </p:cTn>
                                        <p:tgtEl>
                                          <p:spTgt spid="6"/>
                                        </p:tgtEl>
                                      </p:cBhvr>
                                      <p:to x="100000" y="100000"/>
                                    </p:animScale>
                                    <p:animScale>
                                      <p:cBhvr>
                                        <p:cTn id="21" dur="26">
                                          <p:stCondLst>
                                            <p:cond delay="1312"/>
                                          </p:stCondLst>
                                        </p:cTn>
                                        <p:tgtEl>
                                          <p:spTgt spid="6"/>
                                        </p:tgtEl>
                                      </p:cBhvr>
                                      <p:to x="100000" y="80000"/>
                                    </p:animScale>
                                    <p:animScale>
                                      <p:cBhvr>
                                        <p:cTn id="22" dur="166" decel="50000">
                                          <p:stCondLst>
                                            <p:cond delay="1338"/>
                                          </p:stCondLst>
                                        </p:cTn>
                                        <p:tgtEl>
                                          <p:spTgt spid="6"/>
                                        </p:tgtEl>
                                      </p:cBhvr>
                                      <p:to x="100000" y="100000"/>
                                    </p:animScale>
                                    <p:animScale>
                                      <p:cBhvr>
                                        <p:cTn id="23" dur="26">
                                          <p:stCondLst>
                                            <p:cond delay="1642"/>
                                          </p:stCondLst>
                                        </p:cTn>
                                        <p:tgtEl>
                                          <p:spTgt spid="6"/>
                                        </p:tgtEl>
                                      </p:cBhvr>
                                      <p:to x="100000" y="90000"/>
                                    </p:animScale>
                                    <p:animScale>
                                      <p:cBhvr>
                                        <p:cTn id="24" dur="166" decel="50000">
                                          <p:stCondLst>
                                            <p:cond delay="1668"/>
                                          </p:stCondLst>
                                        </p:cTn>
                                        <p:tgtEl>
                                          <p:spTgt spid="6"/>
                                        </p:tgtEl>
                                      </p:cBhvr>
                                      <p:to x="100000" y="100000"/>
                                    </p:animScale>
                                    <p:animScale>
                                      <p:cBhvr>
                                        <p:cTn id="25" dur="26">
                                          <p:stCondLst>
                                            <p:cond delay="1808"/>
                                          </p:stCondLst>
                                        </p:cTn>
                                        <p:tgtEl>
                                          <p:spTgt spid="6"/>
                                        </p:tgtEl>
                                      </p:cBhvr>
                                      <p:to x="100000" y="95000"/>
                                    </p:animScale>
                                    <p:animScale>
                                      <p:cBhvr>
                                        <p:cTn id="26" dur="166" decel="50000">
                                          <p:stCondLst>
                                            <p:cond delay="1834"/>
                                          </p:stCondLst>
                                        </p:cTn>
                                        <p:tgtEl>
                                          <p:spTgt spid="6"/>
                                        </p:tgtEl>
                                      </p:cBhvr>
                                      <p:to x="100000" y="100000"/>
                                    </p:animScale>
                                  </p:childTnLst>
                                </p:cTn>
                              </p:par>
                              <p:par>
                                <p:cTn id="27" presetID="53" presetClass="entr" presetSubtype="16"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4E060E9-F505-7200-80FA-6526FFBE68FC}"/>
              </a:ext>
            </a:extLst>
          </p:cNvPr>
          <p:cNvSpPr>
            <a:spLocks noGrp="1"/>
          </p:cNvSpPr>
          <p:nvPr>
            <p:ph type="ftr" sz="quarter" idx="11"/>
          </p:nvPr>
        </p:nvSpPr>
        <p:spPr/>
        <p:txBody>
          <a:bodyPr/>
          <a:lstStyle/>
          <a:p>
            <a:r>
              <a:rPr lang="en-US"/>
              <a:t>22120429 - Hoàng Quốc Việt </a:t>
            </a:r>
          </a:p>
        </p:txBody>
      </p:sp>
      <p:sp>
        <p:nvSpPr>
          <p:cNvPr id="5" name="Slide Number Placeholder 4">
            <a:extLst>
              <a:ext uri="{FF2B5EF4-FFF2-40B4-BE49-F238E27FC236}">
                <a16:creationId xmlns:a16="http://schemas.microsoft.com/office/drawing/2014/main" id="{94126588-B2A9-B516-D5CD-F1A87429A838}"/>
              </a:ext>
            </a:extLst>
          </p:cNvPr>
          <p:cNvSpPr>
            <a:spLocks noGrp="1"/>
          </p:cNvSpPr>
          <p:nvPr>
            <p:ph type="sldNum" sz="quarter" idx="12"/>
          </p:nvPr>
        </p:nvSpPr>
        <p:spPr/>
        <p:txBody>
          <a:bodyPr/>
          <a:lstStyle/>
          <a:p>
            <a:fld id="{7CB20FAB-9421-4093-A3B5-6EB96F494AE8}" type="slidenum">
              <a:rPr lang="en-US" smtClean="0"/>
              <a:t>10</a:t>
            </a:fld>
            <a:endParaRPr lang="en-US"/>
          </a:p>
        </p:txBody>
      </p:sp>
      <p:graphicFrame>
        <p:nvGraphicFramePr>
          <p:cNvPr id="6" name="Table 8">
            <a:extLst>
              <a:ext uri="{FF2B5EF4-FFF2-40B4-BE49-F238E27FC236}">
                <a16:creationId xmlns:a16="http://schemas.microsoft.com/office/drawing/2014/main" id="{7E0AB129-29E8-7192-1AF2-AE9BF675D9F9}"/>
              </a:ext>
            </a:extLst>
          </p:cNvPr>
          <p:cNvGraphicFramePr>
            <a:graphicFrameLocks noGrp="1"/>
          </p:cNvGraphicFramePr>
          <p:nvPr>
            <p:ph idx="1"/>
            <p:extLst>
              <p:ext uri="{D42A27DB-BD31-4B8C-83A1-F6EECF244321}">
                <p14:modId xmlns:p14="http://schemas.microsoft.com/office/powerpoint/2010/main" val="719504739"/>
              </p:ext>
            </p:extLst>
          </p:nvPr>
        </p:nvGraphicFramePr>
        <p:xfrm>
          <a:off x="1238250" y="1007644"/>
          <a:ext cx="9715500" cy="4944312"/>
        </p:xfrm>
        <a:graphic>
          <a:graphicData uri="http://schemas.openxmlformats.org/drawingml/2006/table">
            <a:tbl>
              <a:tblPr firstRow="1" bandRow="1">
                <a:tableStyleId>{7DF18680-E054-41AD-8BC1-D1AEF772440D}</a:tableStyleId>
              </a:tblPr>
              <a:tblGrid>
                <a:gridCol w="3309108">
                  <a:extLst>
                    <a:ext uri="{9D8B030D-6E8A-4147-A177-3AD203B41FA5}">
                      <a16:colId xmlns:a16="http://schemas.microsoft.com/office/drawing/2014/main" val="1292758752"/>
                    </a:ext>
                  </a:extLst>
                </a:gridCol>
                <a:gridCol w="6406392">
                  <a:extLst>
                    <a:ext uri="{9D8B030D-6E8A-4147-A177-3AD203B41FA5}">
                      <a16:colId xmlns:a16="http://schemas.microsoft.com/office/drawing/2014/main" val="291241911"/>
                    </a:ext>
                  </a:extLst>
                </a:gridCol>
              </a:tblGrid>
              <a:tr h="549368">
                <a:tc gridSpan="2">
                  <a:txBody>
                    <a:bodyPr/>
                    <a:lstStyle/>
                    <a:p>
                      <a:pPr algn="l">
                        <a:lnSpc>
                          <a:spcPct val="100000"/>
                        </a:lnSpc>
                      </a:pPr>
                      <a:r>
                        <a:rPr lang="en-US" sz="2400" b="1" kern="1200">
                          <a:solidFill>
                            <a:schemeClr val="lt1"/>
                          </a:solidFill>
                          <a:effectLst/>
                        </a:rPr>
                        <a:t>Mô tả chi tiết</a:t>
                      </a:r>
                      <a:endParaRPr lang="en-US" sz="2400" b="1"/>
                    </a:p>
                  </a:txBody>
                  <a:tcPr/>
                </a:tc>
                <a:tc hMerge="1">
                  <a:txBody>
                    <a:bodyPr/>
                    <a:lstStyle/>
                    <a:p>
                      <a:endParaRPr lang="en-US"/>
                    </a:p>
                  </a:txBody>
                  <a:tcPr/>
                </a:tc>
                <a:extLst>
                  <a:ext uri="{0D108BD9-81ED-4DB2-BD59-A6C34878D82A}">
                    <a16:rowId xmlns:a16="http://schemas.microsoft.com/office/drawing/2014/main" val="958810085"/>
                  </a:ext>
                </a:extLst>
              </a:tr>
              <a:tr h="549368">
                <a:tc>
                  <a:txBody>
                    <a:bodyPr/>
                    <a:lstStyle/>
                    <a:p>
                      <a:pPr marL="0" marR="0" algn="l">
                        <a:lnSpc>
                          <a:spcPct val="107000"/>
                        </a:lnSpc>
                        <a:spcBef>
                          <a:spcPts val="0"/>
                        </a:spcBef>
                        <a:spcAft>
                          <a:spcPts val="800"/>
                        </a:spcAft>
                      </a:pPr>
                      <a:r>
                        <a:rPr lang="en-US" sz="2400" b="1">
                          <a:solidFill>
                            <a:srgbClr val="222222"/>
                          </a:solidFill>
                          <a:effectLst/>
                          <a:latin typeface="Source Sans Pro" panose="020B0503030403020204" pitchFamily="34" charset="0"/>
                          <a:ea typeface="Source Sans Pro" panose="020B0503030403020204" pitchFamily="34" charset="0"/>
                        </a:rPr>
                        <a:t>  Thương hiệu</a:t>
                      </a:r>
                      <a:endParaRPr lang="en-US" sz="2400" b="1">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gn="l">
                        <a:lnSpc>
                          <a:spcPct val="107000"/>
                        </a:lnSpc>
                        <a:spcBef>
                          <a:spcPts val="0"/>
                        </a:spcBef>
                        <a:spcAft>
                          <a:spcPts val="800"/>
                        </a:spcAft>
                      </a:pPr>
                      <a:r>
                        <a:rPr lang="en-US" sz="2400">
                          <a:solidFill>
                            <a:srgbClr val="222222"/>
                          </a:solidFill>
                          <a:effectLst/>
                          <a:latin typeface="Source Sans Pro" panose="020B0503030403020204" pitchFamily="34" charset="0"/>
                          <a:ea typeface="Source Sans Pro" panose="020B0503030403020204" pitchFamily="34" charset="0"/>
                        </a:rPr>
                        <a:t>  Intel</a:t>
                      </a:r>
                      <a:endParaRPr lang="en-US" sz="24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47625" marB="47625" anchor="ctr"/>
                </a:tc>
                <a:extLst>
                  <a:ext uri="{0D108BD9-81ED-4DB2-BD59-A6C34878D82A}">
                    <a16:rowId xmlns:a16="http://schemas.microsoft.com/office/drawing/2014/main" val="4158976668"/>
                  </a:ext>
                </a:extLst>
              </a:tr>
              <a:tr h="549368">
                <a:tc>
                  <a:txBody>
                    <a:bodyPr/>
                    <a:lstStyle/>
                    <a:p>
                      <a:pPr marL="0" marR="0" algn="l">
                        <a:lnSpc>
                          <a:spcPct val="107000"/>
                        </a:lnSpc>
                        <a:spcBef>
                          <a:spcPts val="0"/>
                        </a:spcBef>
                        <a:spcAft>
                          <a:spcPts val="800"/>
                        </a:spcAft>
                      </a:pPr>
                      <a:r>
                        <a:rPr lang="en-US" sz="2400" b="1">
                          <a:solidFill>
                            <a:srgbClr val="222222"/>
                          </a:solidFill>
                          <a:effectLst/>
                          <a:latin typeface="Source Sans Pro" panose="020B0503030403020204" pitchFamily="34" charset="0"/>
                          <a:ea typeface="Source Sans Pro" panose="020B0503030403020204" pitchFamily="34" charset="0"/>
                        </a:rPr>
                        <a:t>  Tên gọi</a:t>
                      </a:r>
                      <a:endParaRPr lang="en-US" sz="2400" b="1">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47625" marB="47625" anchor="ctr"/>
                </a:tc>
                <a:tc>
                  <a:txBody>
                    <a:bodyPr/>
                    <a:lstStyle/>
                    <a:p>
                      <a:pPr marL="0" marR="0" algn="l">
                        <a:lnSpc>
                          <a:spcPct val="107000"/>
                        </a:lnSpc>
                        <a:spcBef>
                          <a:spcPts val="0"/>
                        </a:spcBef>
                        <a:spcAft>
                          <a:spcPts val="800"/>
                        </a:spcAft>
                      </a:pPr>
                      <a:r>
                        <a:rPr lang="en-US" sz="2400" b="0">
                          <a:solidFill>
                            <a:srgbClr val="222222"/>
                          </a:solidFill>
                          <a:effectLst/>
                          <a:latin typeface="Source Sans Pro" panose="020B0503030403020204" pitchFamily="34" charset="0"/>
                          <a:ea typeface="Source Sans Pro" panose="020B0503030403020204" pitchFamily="34" charset="0"/>
                        </a:rPr>
                        <a:t>  Core i9-12900KS</a:t>
                      </a:r>
                      <a:endParaRPr lang="en-US" sz="2400" b="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47625" marB="47625" anchor="ctr"/>
                </a:tc>
                <a:extLst>
                  <a:ext uri="{0D108BD9-81ED-4DB2-BD59-A6C34878D82A}">
                    <a16:rowId xmlns:a16="http://schemas.microsoft.com/office/drawing/2014/main" val="402125686"/>
                  </a:ext>
                </a:extLst>
              </a:tr>
              <a:tr h="549368">
                <a:tc>
                  <a:txBody>
                    <a:bodyPr/>
                    <a:lstStyle/>
                    <a:p>
                      <a:pPr marL="0" marR="0" algn="l">
                        <a:lnSpc>
                          <a:spcPct val="107000"/>
                        </a:lnSpc>
                        <a:spcBef>
                          <a:spcPts val="0"/>
                        </a:spcBef>
                        <a:spcAft>
                          <a:spcPts val="800"/>
                        </a:spcAft>
                      </a:pPr>
                      <a:r>
                        <a:rPr lang="en-US" sz="2400" b="1">
                          <a:solidFill>
                            <a:srgbClr val="222222"/>
                          </a:solidFill>
                          <a:effectLst/>
                          <a:latin typeface="Source Sans Pro" panose="020B0503030403020204" pitchFamily="34" charset="0"/>
                          <a:ea typeface="Source Sans Pro" panose="020B0503030403020204" pitchFamily="34" charset="0"/>
                        </a:rPr>
                        <a:t>  Số nhân</a:t>
                      </a:r>
                      <a:endParaRPr lang="en-US" sz="2400" b="1">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47625" marB="47625" anchor="ctr"/>
                </a:tc>
                <a:tc>
                  <a:txBody>
                    <a:bodyPr/>
                    <a:lstStyle/>
                    <a:p>
                      <a:pPr marL="0" marR="0" algn="l">
                        <a:lnSpc>
                          <a:spcPct val="107000"/>
                        </a:lnSpc>
                        <a:spcBef>
                          <a:spcPts val="0"/>
                        </a:spcBef>
                        <a:spcAft>
                          <a:spcPts val="800"/>
                        </a:spcAft>
                      </a:pPr>
                      <a:r>
                        <a:rPr lang="en-US" sz="2400">
                          <a:solidFill>
                            <a:srgbClr val="222222"/>
                          </a:solidFill>
                          <a:effectLst/>
                          <a:latin typeface="Source Sans Pro" panose="020B0503030403020204" pitchFamily="34" charset="0"/>
                          <a:ea typeface="Source Sans Pro" panose="020B0503030403020204" pitchFamily="34" charset="0"/>
                        </a:rPr>
                        <a:t>  16</a:t>
                      </a:r>
                      <a:endParaRPr lang="en-US" sz="24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47625" marB="47625" anchor="ctr"/>
                </a:tc>
                <a:extLst>
                  <a:ext uri="{0D108BD9-81ED-4DB2-BD59-A6C34878D82A}">
                    <a16:rowId xmlns:a16="http://schemas.microsoft.com/office/drawing/2014/main" val="3058658493"/>
                  </a:ext>
                </a:extLst>
              </a:tr>
              <a:tr h="549368">
                <a:tc>
                  <a:txBody>
                    <a:bodyPr/>
                    <a:lstStyle/>
                    <a:p>
                      <a:pPr marL="0" marR="0" algn="l">
                        <a:lnSpc>
                          <a:spcPct val="107000"/>
                        </a:lnSpc>
                        <a:spcBef>
                          <a:spcPts val="0"/>
                        </a:spcBef>
                        <a:spcAft>
                          <a:spcPts val="800"/>
                        </a:spcAft>
                      </a:pPr>
                      <a:r>
                        <a:rPr lang="en-US" sz="2400" b="1">
                          <a:solidFill>
                            <a:srgbClr val="222222"/>
                          </a:solidFill>
                          <a:effectLst/>
                          <a:latin typeface="Source Sans Pro" panose="020B0503030403020204" pitchFamily="34" charset="0"/>
                          <a:ea typeface="Source Sans Pro" panose="020B0503030403020204" pitchFamily="34" charset="0"/>
                        </a:rPr>
                        <a:t>  Số luồng</a:t>
                      </a:r>
                      <a:endParaRPr lang="en-US" sz="2400" b="1">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47625" marB="47625" anchor="ctr"/>
                </a:tc>
                <a:tc>
                  <a:txBody>
                    <a:bodyPr/>
                    <a:lstStyle/>
                    <a:p>
                      <a:pPr marL="0" marR="0" algn="l">
                        <a:lnSpc>
                          <a:spcPct val="107000"/>
                        </a:lnSpc>
                        <a:spcBef>
                          <a:spcPts val="0"/>
                        </a:spcBef>
                        <a:spcAft>
                          <a:spcPts val="800"/>
                        </a:spcAft>
                      </a:pPr>
                      <a:r>
                        <a:rPr lang="en-US" sz="2400">
                          <a:solidFill>
                            <a:srgbClr val="222222"/>
                          </a:solidFill>
                          <a:effectLst/>
                          <a:latin typeface="Source Sans Pro" panose="020B0503030403020204" pitchFamily="34" charset="0"/>
                          <a:ea typeface="Source Sans Pro" panose="020B0503030403020204" pitchFamily="34" charset="0"/>
                        </a:rPr>
                        <a:t>  24</a:t>
                      </a:r>
                      <a:endParaRPr lang="en-US" sz="24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47625" marB="47625" anchor="ctr"/>
                </a:tc>
                <a:extLst>
                  <a:ext uri="{0D108BD9-81ED-4DB2-BD59-A6C34878D82A}">
                    <a16:rowId xmlns:a16="http://schemas.microsoft.com/office/drawing/2014/main" val="95093509"/>
                  </a:ext>
                </a:extLst>
              </a:tr>
              <a:tr h="549368">
                <a:tc rowSpan="2">
                  <a:txBody>
                    <a:bodyPr/>
                    <a:lstStyle/>
                    <a:p>
                      <a:pPr marL="0" marR="0" algn="l">
                        <a:lnSpc>
                          <a:spcPct val="107000"/>
                        </a:lnSpc>
                        <a:spcBef>
                          <a:spcPts val="0"/>
                        </a:spcBef>
                        <a:spcAft>
                          <a:spcPts val="800"/>
                        </a:spcAft>
                      </a:pPr>
                      <a:r>
                        <a:rPr lang="en-US" sz="2400" b="1">
                          <a:solidFill>
                            <a:srgbClr val="222222"/>
                          </a:solidFill>
                          <a:effectLst/>
                          <a:latin typeface="Source Sans Pro" panose="020B0503030403020204" pitchFamily="34" charset="0"/>
                          <a:ea typeface="Source Sans Pro" panose="020B0503030403020204" pitchFamily="34" charset="0"/>
                        </a:rPr>
                        <a:t>  Xung nhịp</a:t>
                      </a:r>
                      <a:endParaRPr lang="en-US" sz="2400" b="1">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47625" marB="47625" anchor="ctr"/>
                </a:tc>
                <a:tc>
                  <a:txBody>
                    <a:bodyPr/>
                    <a:lstStyle/>
                    <a:p>
                      <a:pPr marL="0" marR="0" algn="l">
                        <a:lnSpc>
                          <a:spcPct val="107000"/>
                        </a:lnSpc>
                        <a:spcBef>
                          <a:spcPts val="0"/>
                        </a:spcBef>
                        <a:spcAft>
                          <a:spcPts val="800"/>
                        </a:spcAft>
                      </a:pPr>
                      <a:r>
                        <a:rPr lang="en-US" sz="2400">
                          <a:solidFill>
                            <a:srgbClr val="222222"/>
                          </a:solidFill>
                          <a:effectLst/>
                          <a:latin typeface="Source Sans Pro" panose="020B0503030403020204" pitchFamily="34" charset="0"/>
                          <a:ea typeface="Source Sans Pro" panose="020B0503030403020204" pitchFamily="34" charset="0"/>
                        </a:rPr>
                        <a:t>  Performance-core Base Frequency: 3.4 GHz</a:t>
                      </a:r>
                      <a:endParaRPr lang="en-US" sz="24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47625" marB="47625" anchor="ctr"/>
                </a:tc>
                <a:extLst>
                  <a:ext uri="{0D108BD9-81ED-4DB2-BD59-A6C34878D82A}">
                    <a16:rowId xmlns:a16="http://schemas.microsoft.com/office/drawing/2014/main" val="2644092475"/>
                  </a:ext>
                </a:extLst>
              </a:tr>
              <a:tr h="549368">
                <a:tc vMerge="1">
                  <a:txBody>
                    <a:bodyPr/>
                    <a:lstStyle/>
                    <a:p>
                      <a:endParaRPr lang="en-US"/>
                    </a:p>
                  </a:txBody>
                  <a:tcPr/>
                </a:tc>
                <a:tc>
                  <a:txBody>
                    <a:bodyPr/>
                    <a:lstStyle/>
                    <a:p>
                      <a:pPr marL="0" marR="0" algn="l">
                        <a:lnSpc>
                          <a:spcPct val="107000"/>
                        </a:lnSpc>
                        <a:spcBef>
                          <a:spcPts val="0"/>
                        </a:spcBef>
                        <a:spcAft>
                          <a:spcPts val="800"/>
                        </a:spcAft>
                      </a:pPr>
                      <a:r>
                        <a:rPr lang="en-US" sz="2400">
                          <a:solidFill>
                            <a:srgbClr val="222222"/>
                          </a:solidFill>
                          <a:effectLst/>
                          <a:latin typeface="Source Sans Pro" panose="020B0503030403020204" pitchFamily="34" charset="0"/>
                          <a:ea typeface="Source Sans Pro" panose="020B0503030403020204" pitchFamily="34" charset="0"/>
                        </a:rPr>
                        <a:t>  Performance-core Max Turbo Frequency:  5.5GHz </a:t>
                      </a:r>
                      <a:endParaRPr lang="en-US" sz="24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68739527"/>
                  </a:ext>
                </a:extLst>
              </a:tr>
              <a:tr h="549368">
                <a:tc rowSpan="2">
                  <a:txBody>
                    <a:bodyPr/>
                    <a:lstStyle/>
                    <a:p>
                      <a:pPr marL="0" marR="0" algn="l">
                        <a:lnSpc>
                          <a:spcPct val="107000"/>
                        </a:lnSpc>
                        <a:spcBef>
                          <a:spcPts val="0"/>
                        </a:spcBef>
                        <a:spcAft>
                          <a:spcPts val="800"/>
                        </a:spcAft>
                      </a:pPr>
                      <a:r>
                        <a:rPr lang="en-US" sz="2400" b="1">
                          <a:solidFill>
                            <a:srgbClr val="222222"/>
                          </a:solidFill>
                          <a:effectLst/>
                          <a:latin typeface="Source Sans Pro" panose="020B0503030403020204" pitchFamily="34" charset="0"/>
                          <a:ea typeface="Source Sans Pro" panose="020B0503030403020204" pitchFamily="34" charset="0"/>
                        </a:rPr>
                        <a:t>  Cache</a:t>
                      </a:r>
                      <a:endParaRPr lang="en-US" sz="2400" b="1">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47625" marB="47625" anchor="ctr"/>
                </a:tc>
                <a:tc>
                  <a:txBody>
                    <a:bodyPr/>
                    <a:lstStyle/>
                    <a:p>
                      <a:pPr marL="0" marR="0" algn="l">
                        <a:lnSpc>
                          <a:spcPct val="107000"/>
                        </a:lnSpc>
                        <a:spcBef>
                          <a:spcPts val="0"/>
                        </a:spcBef>
                        <a:spcAft>
                          <a:spcPts val="800"/>
                        </a:spcAft>
                      </a:pPr>
                      <a:r>
                        <a:rPr lang="en-US" sz="2400">
                          <a:solidFill>
                            <a:srgbClr val="222222"/>
                          </a:solidFill>
                          <a:effectLst/>
                          <a:latin typeface="Source Sans Pro" panose="020B0503030403020204" pitchFamily="34" charset="0"/>
                          <a:ea typeface="Source Sans Pro" panose="020B0503030403020204" pitchFamily="34" charset="0"/>
                        </a:rPr>
                        <a:t>  30 MB</a:t>
                      </a:r>
                      <a:endParaRPr lang="en-US" sz="24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47625" marB="47625" anchor="ctr"/>
                </a:tc>
                <a:extLst>
                  <a:ext uri="{0D108BD9-81ED-4DB2-BD59-A6C34878D82A}">
                    <a16:rowId xmlns:a16="http://schemas.microsoft.com/office/drawing/2014/main" val="2017415104"/>
                  </a:ext>
                </a:extLst>
              </a:tr>
              <a:tr h="549368">
                <a:tc vMerge="1">
                  <a:txBody>
                    <a:bodyPr/>
                    <a:lstStyle/>
                    <a:p>
                      <a:endParaRPr lang="en-US"/>
                    </a:p>
                  </a:txBody>
                  <a:tcPr/>
                </a:tc>
                <a:tc>
                  <a:txBody>
                    <a:bodyPr/>
                    <a:lstStyle/>
                    <a:p>
                      <a:pPr marL="0" marR="0" algn="l">
                        <a:lnSpc>
                          <a:spcPct val="107000"/>
                        </a:lnSpc>
                        <a:spcBef>
                          <a:spcPts val="0"/>
                        </a:spcBef>
                        <a:spcAft>
                          <a:spcPts val="800"/>
                        </a:spcAft>
                      </a:pPr>
                      <a:r>
                        <a:rPr lang="en-US" sz="2400">
                          <a:solidFill>
                            <a:srgbClr val="222222"/>
                          </a:solidFill>
                          <a:effectLst/>
                          <a:latin typeface="Source Sans Pro" panose="020B0503030403020204" pitchFamily="34" charset="0"/>
                          <a:ea typeface="Source Sans Pro" panose="020B0503030403020204" pitchFamily="34" charset="0"/>
                        </a:rPr>
                        <a:t>  Total L2 Cache: 14MB</a:t>
                      </a:r>
                      <a:endParaRPr lang="en-US" sz="24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826196505"/>
                  </a:ext>
                </a:extLst>
              </a:tr>
            </a:tbl>
          </a:graphicData>
        </a:graphic>
      </p:graphicFrame>
      <p:sp>
        <p:nvSpPr>
          <p:cNvPr id="7" name="Google Shape;70;p12">
            <a:extLst>
              <a:ext uri="{FF2B5EF4-FFF2-40B4-BE49-F238E27FC236}">
                <a16:creationId xmlns:a16="http://schemas.microsoft.com/office/drawing/2014/main" id="{44F81637-3857-01C7-97C4-EE8235820150}"/>
              </a:ext>
            </a:extLst>
          </p:cNvPr>
          <p:cNvSpPr txBox="1">
            <a:spLocks/>
          </p:cNvSpPr>
          <p:nvPr/>
        </p:nvSpPr>
        <p:spPr>
          <a:xfrm>
            <a:off x="283205" y="-377642"/>
            <a:ext cx="9927596" cy="1106889"/>
          </a:xfrm>
          <a:prstGeom prst="rect">
            <a:avLst/>
          </a:prstGeom>
        </p:spPr>
        <p:txBody>
          <a:bodyPr spcFirstLastPara="1" vert="horz" wrap="square" lIns="121900" tIns="121900" rIns="121900" bIns="121900" rtlCol="0" anchor="ctr" anchorCtr="0">
            <a:noAutofit/>
          </a:bodyPr>
          <a:lstStyle>
            <a:lvl1pPr lvl="0" algn="l" defTabSz="914400" rtl="0" eaLnBrk="1" latinLnBrk="0" hangingPunct="1">
              <a:lnSpc>
                <a:spcPct val="90000"/>
              </a:lnSpc>
              <a:spcBef>
                <a:spcPts val="0"/>
              </a:spcBef>
              <a:spcAft>
                <a:spcPts val="0"/>
              </a:spcAft>
              <a:buSzPts val="5800"/>
              <a:buNone/>
              <a:defRPr sz="7733" b="1" kern="1200">
                <a:solidFill>
                  <a:schemeClr val="tx1"/>
                </a:solidFill>
                <a:latin typeface="+mj-lt"/>
                <a:ea typeface="+mj-ea"/>
                <a:cs typeface="+mj-cs"/>
              </a:defRPr>
            </a:lvl1pPr>
            <a:lvl2pPr lvl="1">
              <a:spcBef>
                <a:spcPts val="0"/>
              </a:spcBef>
              <a:spcAft>
                <a:spcPts val="0"/>
              </a:spcAft>
              <a:buSzPts val="5800"/>
              <a:buNone/>
              <a:defRPr sz="7733" b="1"/>
            </a:lvl2pPr>
            <a:lvl3pPr lvl="2">
              <a:spcBef>
                <a:spcPts val="0"/>
              </a:spcBef>
              <a:spcAft>
                <a:spcPts val="0"/>
              </a:spcAft>
              <a:buSzPts val="5800"/>
              <a:buNone/>
              <a:defRPr sz="7733" b="1"/>
            </a:lvl3pPr>
            <a:lvl4pPr lvl="3">
              <a:spcBef>
                <a:spcPts val="0"/>
              </a:spcBef>
              <a:spcAft>
                <a:spcPts val="0"/>
              </a:spcAft>
              <a:buSzPts val="5800"/>
              <a:buNone/>
              <a:defRPr sz="7733" b="1"/>
            </a:lvl4pPr>
            <a:lvl5pPr lvl="4">
              <a:spcBef>
                <a:spcPts val="0"/>
              </a:spcBef>
              <a:spcAft>
                <a:spcPts val="0"/>
              </a:spcAft>
              <a:buSzPts val="5800"/>
              <a:buNone/>
              <a:defRPr sz="7733" b="1"/>
            </a:lvl5pPr>
            <a:lvl6pPr lvl="5">
              <a:spcBef>
                <a:spcPts val="0"/>
              </a:spcBef>
              <a:spcAft>
                <a:spcPts val="0"/>
              </a:spcAft>
              <a:buSzPts val="5800"/>
              <a:buNone/>
              <a:defRPr sz="7733" b="1"/>
            </a:lvl6pPr>
            <a:lvl7pPr lvl="6">
              <a:spcBef>
                <a:spcPts val="0"/>
              </a:spcBef>
              <a:spcAft>
                <a:spcPts val="0"/>
              </a:spcAft>
              <a:buSzPts val="5800"/>
              <a:buNone/>
              <a:defRPr sz="7733" b="1"/>
            </a:lvl7pPr>
            <a:lvl8pPr lvl="7">
              <a:spcBef>
                <a:spcPts val="0"/>
              </a:spcBef>
              <a:spcAft>
                <a:spcPts val="0"/>
              </a:spcAft>
              <a:buSzPts val="5800"/>
              <a:buNone/>
              <a:defRPr sz="7733" b="1"/>
            </a:lvl8pPr>
            <a:lvl9pPr lvl="8">
              <a:spcBef>
                <a:spcPts val="0"/>
              </a:spcBef>
              <a:spcAft>
                <a:spcPts val="0"/>
              </a:spcAft>
              <a:buSzPts val="5800"/>
              <a:buNone/>
              <a:defRPr sz="7733" b="1"/>
            </a:lvl9pPr>
          </a:lstStyle>
          <a:p>
            <a:pPr marR="0" lvl="0">
              <a:lnSpc>
                <a:spcPct val="107000"/>
              </a:lnSpc>
              <a:spcBef>
                <a:spcPts val="0"/>
              </a:spcBef>
              <a:spcAft>
                <a:spcPts val="800"/>
              </a:spcAft>
              <a:buSzPts val="1000"/>
              <a:tabLst>
                <a:tab pos="457200" algn="l"/>
              </a:tabLst>
            </a:pPr>
            <a:r>
              <a:rPr lang="en-US" sz="4800">
                <a:solidFill>
                  <a:schemeClr val="accent1"/>
                </a:solidFill>
                <a:latin typeface="Roboto Slab"/>
                <a:ea typeface="Roboto Slab"/>
              </a:rPr>
              <a:t> </a:t>
            </a:r>
          </a:p>
          <a:p>
            <a:pPr marL="0" marR="0" algn="just">
              <a:spcAft>
                <a:spcPts val="975"/>
              </a:spcAft>
            </a:pPr>
            <a:r>
              <a:rPr lang="en-US" sz="3200">
                <a:solidFill>
                  <a:schemeClr val="accent1"/>
                </a:solidFill>
                <a:latin typeface="Roboto Slab"/>
                <a:ea typeface="Roboto Slab"/>
              </a:rPr>
              <a:t>#1. CPU cao cấp Intel Core i9-12900K</a:t>
            </a:r>
          </a:p>
        </p:txBody>
      </p:sp>
    </p:spTree>
    <p:extLst>
      <p:ext uri="{BB962C8B-B14F-4D97-AF65-F5344CB8AC3E}">
        <p14:creationId xmlns:p14="http://schemas.microsoft.com/office/powerpoint/2010/main" val="1186300835"/>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fltVal val="0"/>
                                          </p:val>
                                        </p:tav>
                                        <p:tav tm="100000">
                                          <p:val>
                                            <p:strVal val="#ppt_w"/>
                                          </p:val>
                                        </p:tav>
                                      </p:tavLst>
                                    </p:anim>
                                    <p:anim calcmode="lin" valueType="num">
                                      <p:cBhvr>
                                        <p:cTn id="13" dur="1000" fill="hold"/>
                                        <p:tgtEl>
                                          <p:spTgt spid="6"/>
                                        </p:tgtEl>
                                        <p:attrNameLst>
                                          <p:attrName>ppt_h</p:attrName>
                                        </p:attrNameLst>
                                      </p:cBhvr>
                                      <p:tavLst>
                                        <p:tav tm="0">
                                          <p:val>
                                            <p:fltVal val="0"/>
                                          </p:val>
                                        </p:tav>
                                        <p:tav tm="100000">
                                          <p:val>
                                            <p:strVal val="#ppt_h"/>
                                          </p:val>
                                        </p:tav>
                                      </p:tavLst>
                                    </p:anim>
                                    <p:anim calcmode="lin" valueType="num">
                                      <p:cBhvr>
                                        <p:cTn id="14" dur="1000" fill="hold"/>
                                        <p:tgtEl>
                                          <p:spTgt spid="6"/>
                                        </p:tgtEl>
                                        <p:attrNameLst>
                                          <p:attrName>style.rotation</p:attrName>
                                        </p:attrNameLst>
                                      </p:cBhvr>
                                      <p:tavLst>
                                        <p:tav tm="0">
                                          <p:val>
                                            <p:fltVal val="90"/>
                                          </p:val>
                                        </p:tav>
                                        <p:tav tm="100000">
                                          <p:val>
                                            <p:fltVal val="0"/>
                                          </p:val>
                                        </p:tav>
                                      </p:tavLst>
                                    </p:anim>
                                    <p:animEffect transition="in" filter="fade">
                                      <p:cBhvr>
                                        <p:cTn id="15"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4E060E9-F505-7200-80FA-6526FFBE68FC}"/>
              </a:ext>
            </a:extLst>
          </p:cNvPr>
          <p:cNvSpPr>
            <a:spLocks noGrp="1"/>
          </p:cNvSpPr>
          <p:nvPr>
            <p:ph type="ftr" sz="quarter" idx="11"/>
          </p:nvPr>
        </p:nvSpPr>
        <p:spPr/>
        <p:txBody>
          <a:bodyPr/>
          <a:lstStyle/>
          <a:p>
            <a:r>
              <a:rPr lang="en-US"/>
              <a:t>22120429 - Hoàng Quốc Việt </a:t>
            </a:r>
          </a:p>
        </p:txBody>
      </p:sp>
      <p:sp>
        <p:nvSpPr>
          <p:cNvPr id="5" name="Slide Number Placeholder 4">
            <a:extLst>
              <a:ext uri="{FF2B5EF4-FFF2-40B4-BE49-F238E27FC236}">
                <a16:creationId xmlns:a16="http://schemas.microsoft.com/office/drawing/2014/main" id="{94126588-B2A9-B516-D5CD-F1A87429A838}"/>
              </a:ext>
            </a:extLst>
          </p:cNvPr>
          <p:cNvSpPr>
            <a:spLocks noGrp="1"/>
          </p:cNvSpPr>
          <p:nvPr>
            <p:ph type="sldNum" sz="quarter" idx="12"/>
          </p:nvPr>
        </p:nvSpPr>
        <p:spPr/>
        <p:txBody>
          <a:bodyPr/>
          <a:lstStyle/>
          <a:p>
            <a:fld id="{7CB20FAB-9421-4093-A3B5-6EB96F494AE8}" type="slidenum">
              <a:rPr lang="en-US" smtClean="0"/>
              <a:t>11</a:t>
            </a:fld>
            <a:endParaRPr lang="en-US"/>
          </a:p>
        </p:txBody>
      </p:sp>
      <p:graphicFrame>
        <p:nvGraphicFramePr>
          <p:cNvPr id="6" name="Table 8">
            <a:extLst>
              <a:ext uri="{FF2B5EF4-FFF2-40B4-BE49-F238E27FC236}">
                <a16:creationId xmlns:a16="http://schemas.microsoft.com/office/drawing/2014/main" id="{7E0AB129-29E8-7192-1AF2-AE9BF675D9F9}"/>
              </a:ext>
            </a:extLst>
          </p:cNvPr>
          <p:cNvGraphicFramePr>
            <a:graphicFrameLocks noGrp="1"/>
          </p:cNvGraphicFramePr>
          <p:nvPr>
            <p:ph idx="1"/>
            <p:extLst>
              <p:ext uri="{D42A27DB-BD31-4B8C-83A1-F6EECF244321}">
                <p14:modId xmlns:p14="http://schemas.microsoft.com/office/powerpoint/2010/main" val="3124911619"/>
              </p:ext>
            </p:extLst>
          </p:nvPr>
        </p:nvGraphicFramePr>
        <p:xfrm>
          <a:off x="1238250" y="1007644"/>
          <a:ext cx="9715500" cy="4944312"/>
        </p:xfrm>
        <a:graphic>
          <a:graphicData uri="http://schemas.openxmlformats.org/drawingml/2006/table">
            <a:tbl>
              <a:tblPr firstRow="1" bandRow="1">
                <a:tableStyleId>{7DF18680-E054-41AD-8BC1-D1AEF772440D}</a:tableStyleId>
              </a:tblPr>
              <a:tblGrid>
                <a:gridCol w="4105910">
                  <a:extLst>
                    <a:ext uri="{9D8B030D-6E8A-4147-A177-3AD203B41FA5}">
                      <a16:colId xmlns:a16="http://schemas.microsoft.com/office/drawing/2014/main" val="1292758752"/>
                    </a:ext>
                  </a:extLst>
                </a:gridCol>
                <a:gridCol w="5609590">
                  <a:extLst>
                    <a:ext uri="{9D8B030D-6E8A-4147-A177-3AD203B41FA5}">
                      <a16:colId xmlns:a16="http://schemas.microsoft.com/office/drawing/2014/main" val="291241911"/>
                    </a:ext>
                  </a:extLst>
                </a:gridCol>
              </a:tblGrid>
              <a:tr h="549368">
                <a:tc gridSpan="2">
                  <a:txBody>
                    <a:bodyPr/>
                    <a:lstStyle/>
                    <a:p>
                      <a:pPr algn="l">
                        <a:lnSpc>
                          <a:spcPct val="100000"/>
                        </a:lnSpc>
                      </a:pPr>
                      <a:r>
                        <a:rPr lang="en-US" sz="2400" b="1" kern="1200">
                          <a:solidFill>
                            <a:schemeClr val="lt1"/>
                          </a:solidFill>
                          <a:effectLst/>
                          <a:latin typeface="Source Sans Pro" panose="020B0503030403020204" pitchFamily="34" charset="0"/>
                          <a:ea typeface="Source Sans Pro" panose="020B0503030403020204" pitchFamily="34" charset="0"/>
                        </a:rPr>
                        <a:t>Mô tả chi tiết</a:t>
                      </a:r>
                      <a:endParaRPr lang="en-US" sz="2400" b="1">
                        <a:latin typeface="Source Sans Pro" panose="020B0503030403020204" pitchFamily="34" charset="0"/>
                        <a:ea typeface="Source Sans Pro" panose="020B0503030403020204" pitchFamily="34" charset="0"/>
                      </a:endParaRPr>
                    </a:p>
                  </a:txBody>
                  <a:tcPr/>
                </a:tc>
                <a:tc hMerge="1">
                  <a:txBody>
                    <a:bodyPr/>
                    <a:lstStyle/>
                    <a:p>
                      <a:endParaRPr lang="en-US"/>
                    </a:p>
                  </a:txBody>
                  <a:tcPr/>
                </a:tc>
                <a:extLst>
                  <a:ext uri="{0D108BD9-81ED-4DB2-BD59-A6C34878D82A}">
                    <a16:rowId xmlns:a16="http://schemas.microsoft.com/office/drawing/2014/main" val="958810085"/>
                  </a:ext>
                </a:extLst>
              </a:tr>
              <a:tr h="549368">
                <a:tc>
                  <a:txBody>
                    <a:bodyPr/>
                    <a:lstStyle/>
                    <a:p>
                      <a:pPr marL="0" marR="0">
                        <a:lnSpc>
                          <a:spcPct val="107000"/>
                        </a:lnSpc>
                        <a:spcBef>
                          <a:spcPts val="0"/>
                        </a:spcBef>
                        <a:spcAft>
                          <a:spcPts val="800"/>
                        </a:spcAft>
                      </a:pPr>
                      <a:r>
                        <a:rPr lang="en-US" sz="2400" b="1" kern="1200">
                          <a:solidFill>
                            <a:schemeClr val="dk1"/>
                          </a:solidFill>
                          <a:effectLst/>
                          <a:latin typeface="Source Sans Pro" panose="020B0503030403020204" pitchFamily="34" charset="0"/>
                          <a:ea typeface="Source Sans Pro" panose="020B0503030403020204" pitchFamily="34" charset="0"/>
                          <a:cs typeface="+mn-cs"/>
                        </a:rPr>
                        <a:t>  Hỗ trợ bộ nhớ</a:t>
                      </a:r>
                      <a:endParaRPr lang="en-US" sz="3200" b="1">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2400">
                          <a:solidFill>
                            <a:srgbClr val="000000"/>
                          </a:solidFill>
                          <a:effectLst/>
                          <a:latin typeface="Source Sans Pro" panose="020B0503030403020204" pitchFamily="34" charset="0"/>
                          <a:ea typeface="Source Sans Pro" panose="020B0503030403020204" pitchFamily="34" charset="0"/>
                          <a:cs typeface="Times New Roman" panose="02020603050405020304" pitchFamily="18" charset="0"/>
                        </a:rPr>
                        <a:t>  DDR4 3200 MHz, DDR5 4800 MHz</a:t>
                      </a:r>
                      <a:endParaRPr lang="en-US" sz="24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47625" marB="47625" anchor="ctr"/>
                </a:tc>
                <a:extLst>
                  <a:ext uri="{0D108BD9-81ED-4DB2-BD59-A6C34878D82A}">
                    <a16:rowId xmlns:a16="http://schemas.microsoft.com/office/drawing/2014/main" val="4158976668"/>
                  </a:ext>
                </a:extLst>
              </a:tr>
              <a:tr h="549368">
                <a:tc>
                  <a:txBody>
                    <a:bodyPr/>
                    <a:lstStyle/>
                    <a:p>
                      <a:pPr marL="0" marR="0">
                        <a:lnSpc>
                          <a:spcPct val="107000"/>
                        </a:lnSpc>
                        <a:spcBef>
                          <a:spcPts val="0"/>
                        </a:spcBef>
                        <a:spcAft>
                          <a:spcPts val="800"/>
                        </a:spcAft>
                      </a:pPr>
                      <a:r>
                        <a:rPr lang="en-US" sz="2400" b="1">
                          <a:solidFill>
                            <a:srgbClr val="222222"/>
                          </a:solidFill>
                          <a:effectLst/>
                          <a:latin typeface="Source Sans Pro" panose="020B0503030403020204" pitchFamily="34" charset="0"/>
                          <a:ea typeface="Source Sans Pro" panose="020B0503030403020204" pitchFamily="34" charset="0"/>
                          <a:cs typeface="Times New Roman" panose="02020603050405020304" pitchFamily="18" charset="0"/>
                        </a:rPr>
                        <a:t>  Nhân đồ họa tích hợp</a:t>
                      </a:r>
                      <a:endParaRPr lang="en-US" sz="2400" b="1">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47625" marB="47625" anchor="ctr"/>
                </a:tc>
                <a:tc>
                  <a:txBody>
                    <a:bodyPr/>
                    <a:lstStyle/>
                    <a:p>
                      <a:pPr marL="0" marR="0">
                        <a:lnSpc>
                          <a:spcPct val="107000"/>
                        </a:lnSpc>
                        <a:spcBef>
                          <a:spcPts val="0"/>
                        </a:spcBef>
                        <a:spcAft>
                          <a:spcPts val="800"/>
                        </a:spcAft>
                      </a:pPr>
                      <a:r>
                        <a:rPr lang="en-US" sz="2400">
                          <a:solidFill>
                            <a:srgbClr val="222222"/>
                          </a:solidFill>
                          <a:effectLst/>
                          <a:latin typeface="Source Sans Pro" panose="020B0503030403020204" pitchFamily="34" charset="0"/>
                          <a:ea typeface="Source Sans Pro" panose="020B0503030403020204" pitchFamily="34" charset="0"/>
                          <a:cs typeface="Times New Roman" panose="02020603050405020304" pitchFamily="18" charset="0"/>
                        </a:rPr>
                        <a:t>  Intel UHD Graphics 770</a:t>
                      </a:r>
                      <a:endParaRPr lang="en-US" sz="24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47625" marB="47625" anchor="ctr"/>
                </a:tc>
                <a:extLst>
                  <a:ext uri="{0D108BD9-81ED-4DB2-BD59-A6C34878D82A}">
                    <a16:rowId xmlns:a16="http://schemas.microsoft.com/office/drawing/2014/main" val="402125686"/>
                  </a:ext>
                </a:extLst>
              </a:tr>
              <a:tr h="549368">
                <a:tc>
                  <a:txBody>
                    <a:bodyPr/>
                    <a:lstStyle/>
                    <a:p>
                      <a:pPr marL="0" marR="0">
                        <a:lnSpc>
                          <a:spcPct val="107000"/>
                        </a:lnSpc>
                        <a:spcBef>
                          <a:spcPts val="0"/>
                        </a:spcBef>
                        <a:spcAft>
                          <a:spcPts val="800"/>
                        </a:spcAft>
                      </a:pPr>
                      <a:r>
                        <a:rPr lang="en-US" sz="2400" b="1">
                          <a:solidFill>
                            <a:srgbClr val="222222"/>
                          </a:solidFill>
                          <a:effectLst/>
                          <a:latin typeface="Source Sans Pro" panose="020B0503030403020204" pitchFamily="34" charset="0"/>
                          <a:ea typeface="Source Sans Pro" panose="020B0503030403020204" pitchFamily="34" charset="0"/>
                          <a:cs typeface="Times New Roman" panose="02020603050405020304" pitchFamily="18" charset="0"/>
                        </a:rPr>
                        <a:t>  Tốc độ GPU tích hợp cơ  bản</a:t>
                      </a:r>
                      <a:endParaRPr lang="en-US" sz="2400" b="1">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47625" marB="47625" anchor="ctr"/>
                </a:tc>
                <a:tc>
                  <a:txBody>
                    <a:bodyPr/>
                    <a:lstStyle/>
                    <a:p>
                      <a:pPr marL="0" marR="0">
                        <a:lnSpc>
                          <a:spcPct val="107000"/>
                        </a:lnSpc>
                        <a:spcBef>
                          <a:spcPts val="0"/>
                        </a:spcBef>
                        <a:spcAft>
                          <a:spcPts val="800"/>
                        </a:spcAft>
                      </a:pPr>
                      <a:r>
                        <a:rPr lang="en-US" sz="2400">
                          <a:solidFill>
                            <a:srgbClr val="222222"/>
                          </a:solidFill>
                          <a:effectLst/>
                          <a:latin typeface="Source Sans Pro" panose="020B0503030403020204" pitchFamily="34" charset="0"/>
                          <a:ea typeface="Source Sans Pro" panose="020B0503030403020204" pitchFamily="34" charset="0"/>
                          <a:cs typeface="Times New Roman" panose="02020603050405020304" pitchFamily="18" charset="0"/>
                        </a:rPr>
                        <a:t>  300 MHz</a:t>
                      </a:r>
                      <a:endParaRPr lang="en-US" sz="24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47625" marB="47625" anchor="ctr"/>
                </a:tc>
                <a:extLst>
                  <a:ext uri="{0D108BD9-81ED-4DB2-BD59-A6C34878D82A}">
                    <a16:rowId xmlns:a16="http://schemas.microsoft.com/office/drawing/2014/main" val="3058658493"/>
                  </a:ext>
                </a:extLst>
              </a:tr>
              <a:tr h="549368">
                <a:tc>
                  <a:txBody>
                    <a:bodyPr/>
                    <a:lstStyle/>
                    <a:p>
                      <a:pPr marL="0" marR="0">
                        <a:lnSpc>
                          <a:spcPct val="107000"/>
                        </a:lnSpc>
                        <a:spcBef>
                          <a:spcPts val="0"/>
                        </a:spcBef>
                        <a:spcAft>
                          <a:spcPts val="800"/>
                        </a:spcAft>
                      </a:pPr>
                      <a:r>
                        <a:rPr lang="en-US" sz="2400" b="1">
                          <a:solidFill>
                            <a:srgbClr val="222222"/>
                          </a:solidFill>
                          <a:effectLst/>
                          <a:latin typeface="Source Sans Pro" panose="020B0503030403020204" pitchFamily="34" charset="0"/>
                          <a:ea typeface="Source Sans Pro" panose="020B0503030403020204" pitchFamily="34" charset="0"/>
                          <a:cs typeface="Times New Roman" panose="02020603050405020304" pitchFamily="18" charset="0"/>
                        </a:rPr>
                        <a:t>  Tốc độ GPU tích hợp tối đa</a:t>
                      </a:r>
                      <a:endParaRPr lang="en-US" sz="2400" b="1">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47625" marB="47625" anchor="ctr"/>
                </a:tc>
                <a:tc>
                  <a:txBody>
                    <a:bodyPr/>
                    <a:lstStyle/>
                    <a:p>
                      <a:pPr marL="0" marR="0">
                        <a:lnSpc>
                          <a:spcPct val="107000"/>
                        </a:lnSpc>
                        <a:spcBef>
                          <a:spcPts val="0"/>
                        </a:spcBef>
                        <a:spcAft>
                          <a:spcPts val="800"/>
                        </a:spcAft>
                      </a:pPr>
                      <a:r>
                        <a:rPr lang="en-US" sz="2400">
                          <a:solidFill>
                            <a:srgbClr val="222222"/>
                          </a:solidFill>
                          <a:effectLst/>
                          <a:latin typeface="Source Sans Pro" panose="020B0503030403020204" pitchFamily="34" charset="0"/>
                          <a:ea typeface="Source Sans Pro" panose="020B0503030403020204" pitchFamily="34" charset="0"/>
                          <a:cs typeface="Times New Roman" panose="02020603050405020304" pitchFamily="18" charset="0"/>
                        </a:rPr>
                        <a:t>  1.55 GHz</a:t>
                      </a:r>
                      <a:endParaRPr lang="en-US" sz="24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47625" marB="47625" anchor="ctr"/>
                </a:tc>
                <a:extLst>
                  <a:ext uri="{0D108BD9-81ED-4DB2-BD59-A6C34878D82A}">
                    <a16:rowId xmlns:a16="http://schemas.microsoft.com/office/drawing/2014/main" val="95093509"/>
                  </a:ext>
                </a:extLst>
              </a:tr>
              <a:tr h="549368">
                <a:tc>
                  <a:txBody>
                    <a:bodyPr/>
                    <a:lstStyle/>
                    <a:p>
                      <a:pPr marL="0" marR="0">
                        <a:lnSpc>
                          <a:spcPct val="107000"/>
                        </a:lnSpc>
                        <a:spcBef>
                          <a:spcPts val="0"/>
                        </a:spcBef>
                        <a:spcAft>
                          <a:spcPts val="800"/>
                        </a:spcAft>
                      </a:pPr>
                      <a:r>
                        <a:rPr lang="en-US" sz="2400" b="1">
                          <a:solidFill>
                            <a:srgbClr val="222222"/>
                          </a:solidFill>
                          <a:effectLst/>
                          <a:latin typeface="Source Sans Pro" panose="020B0503030403020204" pitchFamily="34" charset="0"/>
                          <a:ea typeface="Source Sans Pro" panose="020B0503030403020204" pitchFamily="34" charset="0"/>
                          <a:cs typeface="Times New Roman" panose="02020603050405020304" pitchFamily="18" charset="0"/>
                        </a:rPr>
                        <a:t>  Phiên bản PCI Express</a:t>
                      </a:r>
                      <a:endParaRPr lang="en-US" sz="2400" b="1">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47625" marB="47625" anchor="ctr"/>
                </a:tc>
                <a:tc>
                  <a:txBody>
                    <a:bodyPr/>
                    <a:lstStyle/>
                    <a:p>
                      <a:pPr marL="0" marR="0">
                        <a:lnSpc>
                          <a:spcPct val="107000"/>
                        </a:lnSpc>
                        <a:spcBef>
                          <a:spcPts val="0"/>
                        </a:spcBef>
                        <a:spcAft>
                          <a:spcPts val="800"/>
                        </a:spcAft>
                      </a:pPr>
                      <a:r>
                        <a:rPr lang="en-US" sz="2400">
                          <a:solidFill>
                            <a:srgbClr val="222222"/>
                          </a:solidFill>
                          <a:effectLst/>
                          <a:latin typeface="Source Sans Pro" panose="020B0503030403020204" pitchFamily="34" charset="0"/>
                          <a:ea typeface="Source Sans Pro" panose="020B0503030403020204" pitchFamily="34" charset="0"/>
                          <a:cs typeface="Times New Roman" panose="02020603050405020304" pitchFamily="18" charset="0"/>
                        </a:rPr>
                        <a:t>  5.0 and 4.0</a:t>
                      </a:r>
                      <a:endParaRPr lang="en-US" sz="24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47625" marB="47625" anchor="ctr"/>
                </a:tc>
                <a:extLst>
                  <a:ext uri="{0D108BD9-81ED-4DB2-BD59-A6C34878D82A}">
                    <a16:rowId xmlns:a16="http://schemas.microsoft.com/office/drawing/2014/main" val="2644092475"/>
                  </a:ext>
                </a:extLst>
              </a:tr>
              <a:tr h="549368">
                <a:tc>
                  <a:txBody>
                    <a:bodyPr/>
                    <a:lstStyle/>
                    <a:p>
                      <a:pPr marL="0" marR="0">
                        <a:lnSpc>
                          <a:spcPct val="107000"/>
                        </a:lnSpc>
                        <a:spcBef>
                          <a:spcPts val="0"/>
                        </a:spcBef>
                        <a:spcAft>
                          <a:spcPts val="800"/>
                        </a:spcAft>
                      </a:pPr>
                      <a:r>
                        <a:rPr lang="en-US" sz="2400" b="1">
                          <a:solidFill>
                            <a:srgbClr val="222222"/>
                          </a:solidFill>
                          <a:effectLst/>
                          <a:latin typeface="Source Sans Pro" panose="020B0503030403020204" pitchFamily="34" charset="0"/>
                          <a:ea typeface="Source Sans Pro" panose="020B0503030403020204" pitchFamily="34" charset="0"/>
                          <a:cs typeface="Times New Roman" panose="02020603050405020304" pitchFamily="18" charset="0"/>
                        </a:rPr>
                        <a:t>  Số lane PCI Express</a:t>
                      </a:r>
                      <a:endParaRPr lang="en-US" sz="2400" b="1">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47625" marB="47625" anchor="ctr"/>
                </a:tc>
                <a:tc>
                  <a:txBody>
                    <a:bodyPr/>
                    <a:lstStyle/>
                    <a:p>
                      <a:pPr marL="0" marR="0">
                        <a:lnSpc>
                          <a:spcPct val="107000"/>
                        </a:lnSpc>
                        <a:spcBef>
                          <a:spcPts val="0"/>
                        </a:spcBef>
                        <a:spcAft>
                          <a:spcPts val="800"/>
                        </a:spcAft>
                      </a:pPr>
                      <a:r>
                        <a:rPr lang="en-US" sz="2400">
                          <a:solidFill>
                            <a:srgbClr val="222222"/>
                          </a:solidFill>
                          <a:effectLst/>
                          <a:latin typeface="Source Sans Pro" panose="020B0503030403020204" pitchFamily="34" charset="0"/>
                          <a:ea typeface="Source Sans Pro" panose="020B0503030403020204" pitchFamily="34" charset="0"/>
                          <a:cs typeface="Times New Roman" panose="02020603050405020304" pitchFamily="18" charset="0"/>
                        </a:rPr>
                        <a:t>  Up to 1x16+4, 2x8+4</a:t>
                      </a:r>
                      <a:endParaRPr lang="en-US" sz="24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47625" marB="47625" anchor="ctr"/>
                </a:tc>
                <a:extLst>
                  <a:ext uri="{0D108BD9-81ED-4DB2-BD59-A6C34878D82A}">
                    <a16:rowId xmlns:a16="http://schemas.microsoft.com/office/drawing/2014/main" val="2668739527"/>
                  </a:ext>
                </a:extLst>
              </a:tr>
              <a:tr h="549368">
                <a:tc>
                  <a:txBody>
                    <a:bodyPr/>
                    <a:lstStyle/>
                    <a:p>
                      <a:pPr marL="0" marR="0">
                        <a:lnSpc>
                          <a:spcPct val="107000"/>
                        </a:lnSpc>
                        <a:spcBef>
                          <a:spcPts val="0"/>
                        </a:spcBef>
                        <a:spcAft>
                          <a:spcPts val="800"/>
                        </a:spcAft>
                      </a:pPr>
                      <a:r>
                        <a:rPr lang="en-US" sz="2400" b="1">
                          <a:solidFill>
                            <a:srgbClr val="222222"/>
                          </a:solidFill>
                          <a:effectLst/>
                          <a:latin typeface="Source Sans Pro" panose="020B0503030403020204" pitchFamily="34" charset="0"/>
                          <a:ea typeface="Source Sans Pro" panose="020B0503030403020204" pitchFamily="34" charset="0"/>
                          <a:cs typeface="Times New Roman" panose="02020603050405020304" pitchFamily="18" charset="0"/>
                        </a:rPr>
                        <a:t>  TDP</a:t>
                      </a:r>
                      <a:endParaRPr lang="en-US" sz="2400" b="1">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47625" marB="47625" anchor="ctr"/>
                </a:tc>
                <a:tc>
                  <a:txBody>
                    <a:bodyPr/>
                    <a:lstStyle/>
                    <a:p>
                      <a:pPr marL="0" marR="0">
                        <a:lnSpc>
                          <a:spcPct val="107000"/>
                        </a:lnSpc>
                        <a:spcBef>
                          <a:spcPts val="0"/>
                        </a:spcBef>
                        <a:spcAft>
                          <a:spcPts val="800"/>
                        </a:spcAft>
                      </a:pPr>
                      <a:r>
                        <a:rPr lang="en-US" sz="2400">
                          <a:solidFill>
                            <a:srgbClr val="222222"/>
                          </a:solidFill>
                          <a:effectLst/>
                          <a:latin typeface="Source Sans Pro" panose="020B0503030403020204" pitchFamily="34" charset="0"/>
                          <a:ea typeface="Source Sans Pro" panose="020B0503030403020204" pitchFamily="34" charset="0"/>
                          <a:cs typeface="Times New Roman" panose="02020603050405020304" pitchFamily="18" charset="0"/>
                        </a:rPr>
                        <a:t>  150W</a:t>
                      </a:r>
                      <a:endParaRPr lang="en-US" sz="24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47625" marB="47625" anchor="ctr"/>
                </a:tc>
                <a:extLst>
                  <a:ext uri="{0D108BD9-81ED-4DB2-BD59-A6C34878D82A}">
                    <a16:rowId xmlns:a16="http://schemas.microsoft.com/office/drawing/2014/main" val="2017415104"/>
                  </a:ext>
                </a:extLst>
              </a:tr>
              <a:tr h="549368">
                <a:tc>
                  <a:txBody>
                    <a:bodyPr/>
                    <a:lstStyle/>
                    <a:p>
                      <a:pPr marL="0" marR="0">
                        <a:lnSpc>
                          <a:spcPct val="107000"/>
                        </a:lnSpc>
                        <a:spcBef>
                          <a:spcPts val="0"/>
                        </a:spcBef>
                        <a:spcAft>
                          <a:spcPts val="800"/>
                        </a:spcAft>
                      </a:pPr>
                      <a:r>
                        <a:rPr lang="en-US" sz="2400" b="1">
                          <a:solidFill>
                            <a:srgbClr val="222222"/>
                          </a:solidFill>
                          <a:effectLst/>
                          <a:latin typeface="Source Sans Pro" panose="020B0503030403020204" pitchFamily="34" charset="0"/>
                          <a:ea typeface="Source Sans Pro" panose="020B0503030403020204" pitchFamily="34" charset="0"/>
                          <a:cs typeface="Times New Roman" panose="02020603050405020304" pitchFamily="18" charset="0"/>
                        </a:rPr>
                        <a:t>  Nhân đồ họa tích hợp</a:t>
                      </a:r>
                      <a:endParaRPr lang="en-US" sz="2400" b="1">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47625" marB="47625" anchor="ctr"/>
                </a:tc>
                <a:tc>
                  <a:txBody>
                    <a:bodyPr/>
                    <a:lstStyle/>
                    <a:p>
                      <a:pPr marL="0" marR="0">
                        <a:lnSpc>
                          <a:spcPct val="107000"/>
                        </a:lnSpc>
                        <a:spcBef>
                          <a:spcPts val="0"/>
                        </a:spcBef>
                        <a:spcAft>
                          <a:spcPts val="800"/>
                        </a:spcAft>
                      </a:pPr>
                      <a:r>
                        <a:rPr lang="en-US" sz="2400">
                          <a:solidFill>
                            <a:srgbClr val="222222"/>
                          </a:solidFill>
                          <a:effectLst/>
                          <a:latin typeface="Source Sans Pro" panose="020B0503030403020204" pitchFamily="34" charset="0"/>
                          <a:ea typeface="Source Sans Pro" panose="020B0503030403020204" pitchFamily="34" charset="0"/>
                          <a:cs typeface="Times New Roman" panose="02020603050405020304" pitchFamily="18" charset="0"/>
                        </a:rPr>
                        <a:t>  Intel UHD Graphics 770</a:t>
                      </a:r>
                      <a:endParaRPr lang="en-US" sz="24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47625" marB="47625" anchor="ctr"/>
                </a:tc>
                <a:extLst>
                  <a:ext uri="{0D108BD9-81ED-4DB2-BD59-A6C34878D82A}">
                    <a16:rowId xmlns:a16="http://schemas.microsoft.com/office/drawing/2014/main" val="3826196505"/>
                  </a:ext>
                </a:extLst>
              </a:tr>
            </a:tbl>
          </a:graphicData>
        </a:graphic>
      </p:graphicFrame>
      <p:sp>
        <p:nvSpPr>
          <p:cNvPr id="7" name="Google Shape;70;p12">
            <a:extLst>
              <a:ext uri="{FF2B5EF4-FFF2-40B4-BE49-F238E27FC236}">
                <a16:creationId xmlns:a16="http://schemas.microsoft.com/office/drawing/2014/main" id="{44F81637-3857-01C7-97C4-EE8235820150}"/>
              </a:ext>
            </a:extLst>
          </p:cNvPr>
          <p:cNvSpPr txBox="1">
            <a:spLocks/>
          </p:cNvSpPr>
          <p:nvPr/>
        </p:nvSpPr>
        <p:spPr>
          <a:xfrm>
            <a:off x="283205" y="-377642"/>
            <a:ext cx="9927596" cy="1106889"/>
          </a:xfrm>
          <a:prstGeom prst="rect">
            <a:avLst/>
          </a:prstGeom>
        </p:spPr>
        <p:txBody>
          <a:bodyPr spcFirstLastPara="1" vert="horz" wrap="square" lIns="121900" tIns="121900" rIns="121900" bIns="121900" rtlCol="0" anchor="ctr" anchorCtr="0">
            <a:noAutofit/>
          </a:bodyPr>
          <a:lstStyle>
            <a:lvl1pPr lvl="0" algn="l" defTabSz="914400" rtl="0" eaLnBrk="1" latinLnBrk="0" hangingPunct="1">
              <a:lnSpc>
                <a:spcPct val="90000"/>
              </a:lnSpc>
              <a:spcBef>
                <a:spcPts val="0"/>
              </a:spcBef>
              <a:spcAft>
                <a:spcPts val="0"/>
              </a:spcAft>
              <a:buSzPts val="5800"/>
              <a:buNone/>
              <a:defRPr sz="7733" b="1" kern="1200">
                <a:solidFill>
                  <a:schemeClr val="tx1"/>
                </a:solidFill>
                <a:latin typeface="+mj-lt"/>
                <a:ea typeface="+mj-ea"/>
                <a:cs typeface="+mj-cs"/>
              </a:defRPr>
            </a:lvl1pPr>
            <a:lvl2pPr lvl="1">
              <a:spcBef>
                <a:spcPts val="0"/>
              </a:spcBef>
              <a:spcAft>
                <a:spcPts val="0"/>
              </a:spcAft>
              <a:buSzPts val="5800"/>
              <a:buNone/>
              <a:defRPr sz="7733" b="1"/>
            </a:lvl2pPr>
            <a:lvl3pPr lvl="2">
              <a:spcBef>
                <a:spcPts val="0"/>
              </a:spcBef>
              <a:spcAft>
                <a:spcPts val="0"/>
              </a:spcAft>
              <a:buSzPts val="5800"/>
              <a:buNone/>
              <a:defRPr sz="7733" b="1"/>
            </a:lvl3pPr>
            <a:lvl4pPr lvl="3">
              <a:spcBef>
                <a:spcPts val="0"/>
              </a:spcBef>
              <a:spcAft>
                <a:spcPts val="0"/>
              </a:spcAft>
              <a:buSzPts val="5800"/>
              <a:buNone/>
              <a:defRPr sz="7733" b="1"/>
            </a:lvl4pPr>
            <a:lvl5pPr lvl="4">
              <a:spcBef>
                <a:spcPts val="0"/>
              </a:spcBef>
              <a:spcAft>
                <a:spcPts val="0"/>
              </a:spcAft>
              <a:buSzPts val="5800"/>
              <a:buNone/>
              <a:defRPr sz="7733" b="1"/>
            </a:lvl5pPr>
            <a:lvl6pPr lvl="5">
              <a:spcBef>
                <a:spcPts val="0"/>
              </a:spcBef>
              <a:spcAft>
                <a:spcPts val="0"/>
              </a:spcAft>
              <a:buSzPts val="5800"/>
              <a:buNone/>
              <a:defRPr sz="7733" b="1"/>
            </a:lvl6pPr>
            <a:lvl7pPr lvl="6">
              <a:spcBef>
                <a:spcPts val="0"/>
              </a:spcBef>
              <a:spcAft>
                <a:spcPts val="0"/>
              </a:spcAft>
              <a:buSzPts val="5800"/>
              <a:buNone/>
              <a:defRPr sz="7733" b="1"/>
            </a:lvl7pPr>
            <a:lvl8pPr lvl="7">
              <a:spcBef>
                <a:spcPts val="0"/>
              </a:spcBef>
              <a:spcAft>
                <a:spcPts val="0"/>
              </a:spcAft>
              <a:buSzPts val="5800"/>
              <a:buNone/>
              <a:defRPr sz="7733" b="1"/>
            </a:lvl8pPr>
            <a:lvl9pPr lvl="8">
              <a:spcBef>
                <a:spcPts val="0"/>
              </a:spcBef>
              <a:spcAft>
                <a:spcPts val="0"/>
              </a:spcAft>
              <a:buSzPts val="5800"/>
              <a:buNone/>
              <a:defRPr sz="7733" b="1"/>
            </a:lvl9pPr>
          </a:lstStyle>
          <a:p>
            <a:pPr marR="0" lvl="0">
              <a:lnSpc>
                <a:spcPct val="107000"/>
              </a:lnSpc>
              <a:spcBef>
                <a:spcPts val="0"/>
              </a:spcBef>
              <a:spcAft>
                <a:spcPts val="800"/>
              </a:spcAft>
              <a:buSzPts val="1000"/>
              <a:tabLst>
                <a:tab pos="457200" algn="l"/>
              </a:tabLst>
            </a:pPr>
            <a:r>
              <a:rPr lang="en-US" sz="4800">
                <a:solidFill>
                  <a:schemeClr val="accent1"/>
                </a:solidFill>
                <a:latin typeface="Roboto Slab"/>
                <a:ea typeface="Roboto Slab"/>
              </a:rPr>
              <a:t> </a:t>
            </a:r>
          </a:p>
          <a:p>
            <a:pPr marL="0" marR="0" algn="just">
              <a:spcAft>
                <a:spcPts val="975"/>
              </a:spcAft>
            </a:pPr>
            <a:r>
              <a:rPr lang="en-US" sz="3200">
                <a:solidFill>
                  <a:schemeClr val="accent1"/>
                </a:solidFill>
                <a:latin typeface="Roboto Slab"/>
                <a:ea typeface="Roboto Slab"/>
              </a:rPr>
              <a:t>#1. CPU cao cấp Intel Core i9-12900K</a:t>
            </a:r>
          </a:p>
        </p:txBody>
      </p:sp>
    </p:spTree>
    <p:extLst>
      <p:ext uri="{BB962C8B-B14F-4D97-AF65-F5344CB8AC3E}">
        <p14:creationId xmlns:p14="http://schemas.microsoft.com/office/powerpoint/2010/main" val="2014875149"/>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4E060E9-F505-7200-80FA-6526FFBE68FC}"/>
              </a:ext>
            </a:extLst>
          </p:cNvPr>
          <p:cNvSpPr>
            <a:spLocks noGrp="1"/>
          </p:cNvSpPr>
          <p:nvPr>
            <p:ph type="ftr" sz="quarter" idx="11"/>
          </p:nvPr>
        </p:nvSpPr>
        <p:spPr/>
        <p:txBody>
          <a:bodyPr/>
          <a:lstStyle/>
          <a:p>
            <a:r>
              <a:rPr lang="en-US"/>
              <a:t>22120429 - Hoàng Quốc Việt </a:t>
            </a:r>
          </a:p>
        </p:txBody>
      </p:sp>
      <p:sp>
        <p:nvSpPr>
          <p:cNvPr id="5" name="Slide Number Placeholder 4">
            <a:extLst>
              <a:ext uri="{FF2B5EF4-FFF2-40B4-BE49-F238E27FC236}">
                <a16:creationId xmlns:a16="http://schemas.microsoft.com/office/drawing/2014/main" id="{94126588-B2A9-B516-D5CD-F1A87429A838}"/>
              </a:ext>
            </a:extLst>
          </p:cNvPr>
          <p:cNvSpPr>
            <a:spLocks noGrp="1"/>
          </p:cNvSpPr>
          <p:nvPr>
            <p:ph type="sldNum" sz="quarter" idx="12"/>
          </p:nvPr>
        </p:nvSpPr>
        <p:spPr/>
        <p:txBody>
          <a:bodyPr/>
          <a:lstStyle/>
          <a:p>
            <a:fld id="{7CB20FAB-9421-4093-A3B5-6EB96F494AE8}" type="slidenum">
              <a:rPr lang="en-US" smtClean="0"/>
              <a:t>12</a:t>
            </a:fld>
            <a:endParaRPr lang="en-US"/>
          </a:p>
        </p:txBody>
      </p:sp>
      <p:pic>
        <p:nvPicPr>
          <p:cNvPr id="6" name="Picture 5" descr="cpu manh nhat hien nay">
            <a:extLst>
              <a:ext uri="{FF2B5EF4-FFF2-40B4-BE49-F238E27FC236}">
                <a16:creationId xmlns:a16="http://schemas.microsoft.com/office/drawing/2014/main" id="{174F1764-3B57-0BE6-B708-DB5DFB3FA6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5704" y="1285240"/>
            <a:ext cx="5170296" cy="3876040"/>
          </a:xfrm>
          <a:prstGeom prst="rect">
            <a:avLst/>
          </a:prstGeom>
          <a:noFill/>
          <a:ln>
            <a:noFill/>
          </a:ln>
        </p:spPr>
      </p:pic>
      <p:pic>
        <p:nvPicPr>
          <p:cNvPr id="7" name="Picture 6">
            <a:extLst>
              <a:ext uri="{FF2B5EF4-FFF2-40B4-BE49-F238E27FC236}">
                <a16:creationId xmlns:a16="http://schemas.microsoft.com/office/drawing/2014/main" id="{857CBBEB-9B38-2A5E-9767-58D2DA2E7A0A}"/>
              </a:ext>
            </a:extLst>
          </p:cNvPr>
          <p:cNvPicPr>
            <a:picLocks noChangeAspect="1"/>
          </p:cNvPicPr>
          <p:nvPr/>
        </p:nvPicPr>
        <p:blipFill>
          <a:blip r:embed="rId3"/>
          <a:stretch>
            <a:fillRect/>
          </a:stretch>
        </p:blipFill>
        <p:spPr>
          <a:xfrm>
            <a:off x="6944514" y="987109"/>
            <a:ext cx="4409286" cy="4463732"/>
          </a:xfrm>
          <a:prstGeom prst="rect">
            <a:avLst/>
          </a:prstGeom>
        </p:spPr>
      </p:pic>
    </p:spTree>
    <p:extLst>
      <p:ext uri="{BB962C8B-B14F-4D97-AF65-F5344CB8AC3E}">
        <p14:creationId xmlns:p14="http://schemas.microsoft.com/office/powerpoint/2010/main" val="1039549421"/>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4E060E9-F505-7200-80FA-6526FFBE68FC}"/>
              </a:ext>
            </a:extLst>
          </p:cNvPr>
          <p:cNvSpPr>
            <a:spLocks noGrp="1"/>
          </p:cNvSpPr>
          <p:nvPr>
            <p:ph type="ftr" sz="quarter" idx="11"/>
          </p:nvPr>
        </p:nvSpPr>
        <p:spPr/>
        <p:txBody>
          <a:bodyPr/>
          <a:lstStyle/>
          <a:p>
            <a:r>
              <a:rPr lang="en-US"/>
              <a:t>22120429 - Hoàng Quốc Việt </a:t>
            </a:r>
          </a:p>
        </p:txBody>
      </p:sp>
      <p:sp>
        <p:nvSpPr>
          <p:cNvPr id="5" name="Slide Number Placeholder 4">
            <a:extLst>
              <a:ext uri="{FF2B5EF4-FFF2-40B4-BE49-F238E27FC236}">
                <a16:creationId xmlns:a16="http://schemas.microsoft.com/office/drawing/2014/main" id="{94126588-B2A9-B516-D5CD-F1A87429A838}"/>
              </a:ext>
            </a:extLst>
          </p:cNvPr>
          <p:cNvSpPr>
            <a:spLocks noGrp="1"/>
          </p:cNvSpPr>
          <p:nvPr>
            <p:ph type="sldNum" sz="quarter" idx="12"/>
          </p:nvPr>
        </p:nvSpPr>
        <p:spPr/>
        <p:txBody>
          <a:bodyPr/>
          <a:lstStyle/>
          <a:p>
            <a:fld id="{7CB20FAB-9421-4093-A3B5-6EB96F494AE8}" type="slidenum">
              <a:rPr lang="en-US" smtClean="0"/>
              <a:t>13</a:t>
            </a:fld>
            <a:endParaRPr lang="en-US"/>
          </a:p>
        </p:txBody>
      </p:sp>
      <p:graphicFrame>
        <p:nvGraphicFramePr>
          <p:cNvPr id="6" name="Table 8">
            <a:extLst>
              <a:ext uri="{FF2B5EF4-FFF2-40B4-BE49-F238E27FC236}">
                <a16:creationId xmlns:a16="http://schemas.microsoft.com/office/drawing/2014/main" id="{7E0AB129-29E8-7192-1AF2-AE9BF675D9F9}"/>
              </a:ext>
            </a:extLst>
          </p:cNvPr>
          <p:cNvGraphicFramePr>
            <a:graphicFrameLocks noGrp="1"/>
          </p:cNvGraphicFramePr>
          <p:nvPr>
            <p:ph idx="1"/>
            <p:extLst>
              <p:ext uri="{D42A27DB-BD31-4B8C-83A1-F6EECF244321}">
                <p14:modId xmlns:p14="http://schemas.microsoft.com/office/powerpoint/2010/main" val="2574503763"/>
              </p:ext>
            </p:extLst>
          </p:nvPr>
        </p:nvGraphicFramePr>
        <p:xfrm>
          <a:off x="1289050" y="894080"/>
          <a:ext cx="9541510" cy="5322760"/>
        </p:xfrm>
        <a:graphic>
          <a:graphicData uri="http://schemas.openxmlformats.org/drawingml/2006/table">
            <a:tbl>
              <a:tblPr firstRow="1" bandRow="1">
                <a:tableStyleId>{7DF18680-E054-41AD-8BC1-D1AEF772440D}</a:tableStyleId>
              </a:tblPr>
              <a:tblGrid>
                <a:gridCol w="4032379">
                  <a:extLst>
                    <a:ext uri="{9D8B030D-6E8A-4147-A177-3AD203B41FA5}">
                      <a16:colId xmlns:a16="http://schemas.microsoft.com/office/drawing/2014/main" val="1292758752"/>
                    </a:ext>
                  </a:extLst>
                </a:gridCol>
                <a:gridCol w="5509131">
                  <a:extLst>
                    <a:ext uri="{9D8B030D-6E8A-4147-A177-3AD203B41FA5}">
                      <a16:colId xmlns:a16="http://schemas.microsoft.com/office/drawing/2014/main" val="291241911"/>
                    </a:ext>
                  </a:extLst>
                </a:gridCol>
              </a:tblGrid>
              <a:tr h="532276">
                <a:tc>
                  <a:txBody>
                    <a:bodyPr/>
                    <a:lstStyle/>
                    <a:p>
                      <a:pPr marL="0" marR="0">
                        <a:lnSpc>
                          <a:spcPct val="107000"/>
                        </a:lnSpc>
                        <a:spcBef>
                          <a:spcPts val="0"/>
                        </a:spcBef>
                        <a:spcAft>
                          <a:spcPts val="800"/>
                        </a:spcAft>
                      </a:pPr>
                      <a:r>
                        <a:rPr lang="en-US" sz="2400" b="1">
                          <a:solidFill>
                            <a:srgbClr val="222222"/>
                          </a:solidFill>
                          <a:effectLst/>
                          <a:latin typeface="Source Sans Pro" panose="020B0503030403020204" pitchFamily="34" charset="0"/>
                          <a:ea typeface="Source Sans Pro" panose="020B0503030403020204" pitchFamily="34" charset="0"/>
                          <a:cs typeface="Times New Roman" panose="02020603050405020304" pitchFamily="18" charset="0"/>
                        </a:rPr>
                        <a:t>   Tên gọi</a:t>
                      </a:r>
                      <a:endParaRPr lang="en-US" sz="24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2400" b="1">
                          <a:solidFill>
                            <a:srgbClr val="222222"/>
                          </a:solidFill>
                          <a:effectLst/>
                          <a:latin typeface="Source Sans Pro" panose="020B0503030403020204" pitchFamily="34" charset="0"/>
                          <a:ea typeface="Source Sans Pro" panose="020B0503030403020204" pitchFamily="34" charset="0"/>
                          <a:cs typeface="Times New Roman" panose="02020603050405020304" pitchFamily="18" charset="0"/>
                        </a:rPr>
                        <a:t>    AMD Ryzen 9 5950X</a:t>
                      </a:r>
                      <a:endParaRPr lang="en-US" sz="24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958810085"/>
                  </a:ext>
                </a:extLst>
              </a:tr>
              <a:tr h="532276">
                <a:tc>
                  <a:txBody>
                    <a:bodyPr/>
                    <a:lstStyle/>
                    <a:p>
                      <a:pPr marL="0" marR="0">
                        <a:lnSpc>
                          <a:spcPct val="107000"/>
                        </a:lnSpc>
                        <a:spcBef>
                          <a:spcPts val="0"/>
                        </a:spcBef>
                        <a:spcAft>
                          <a:spcPts val="800"/>
                        </a:spcAft>
                      </a:pPr>
                      <a:r>
                        <a:rPr lang="en-US" sz="2400" b="1">
                          <a:solidFill>
                            <a:srgbClr val="222222"/>
                          </a:solidFill>
                          <a:effectLst/>
                          <a:latin typeface="Source Sans Pro" panose="020B0503030403020204" pitchFamily="34" charset="0"/>
                          <a:ea typeface="Source Sans Pro" panose="020B0503030403020204" pitchFamily="34" charset="0"/>
                          <a:cs typeface="Times New Roman" panose="02020603050405020304" pitchFamily="18" charset="0"/>
                        </a:rPr>
                        <a:t>   Số nhân</a:t>
                      </a:r>
                      <a:endParaRPr lang="en-US" sz="24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2400">
                          <a:solidFill>
                            <a:srgbClr val="222222"/>
                          </a:solidFill>
                          <a:effectLst/>
                          <a:latin typeface="Source Sans Pro" panose="020B0503030403020204" pitchFamily="34" charset="0"/>
                          <a:ea typeface="Source Sans Pro" panose="020B0503030403020204" pitchFamily="34" charset="0"/>
                          <a:cs typeface="Times New Roman" panose="02020603050405020304" pitchFamily="18" charset="0"/>
                        </a:rPr>
                        <a:t>    16</a:t>
                      </a:r>
                      <a:endParaRPr lang="en-US" sz="24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158976668"/>
                  </a:ext>
                </a:extLst>
              </a:tr>
              <a:tr h="532276">
                <a:tc>
                  <a:txBody>
                    <a:bodyPr/>
                    <a:lstStyle/>
                    <a:p>
                      <a:pPr marL="0" marR="0">
                        <a:lnSpc>
                          <a:spcPct val="107000"/>
                        </a:lnSpc>
                        <a:spcBef>
                          <a:spcPts val="0"/>
                        </a:spcBef>
                        <a:spcAft>
                          <a:spcPts val="800"/>
                        </a:spcAft>
                      </a:pPr>
                      <a:r>
                        <a:rPr lang="en-US" sz="2400" b="1">
                          <a:solidFill>
                            <a:srgbClr val="222222"/>
                          </a:solidFill>
                          <a:effectLst/>
                          <a:latin typeface="Source Sans Pro" panose="020B0503030403020204" pitchFamily="34" charset="0"/>
                          <a:ea typeface="Source Sans Pro" panose="020B0503030403020204" pitchFamily="34" charset="0"/>
                          <a:cs typeface="Times New Roman" panose="02020603050405020304" pitchFamily="18" charset="0"/>
                        </a:rPr>
                        <a:t>   Số luồng</a:t>
                      </a:r>
                      <a:endParaRPr lang="en-US" sz="24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2400">
                          <a:solidFill>
                            <a:srgbClr val="222222"/>
                          </a:solidFill>
                          <a:effectLst/>
                          <a:latin typeface="Source Sans Pro" panose="020B0503030403020204" pitchFamily="34" charset="0"/>
                          <a:ea typeface="Source Sans Pro" panose="020B0503030403020204" pitchFamily="34" charset="0"/>
                          <a:cs typeface="Times New Roman" panose="02020603050405020304" pitchFamily="18" charset="0"/>
                        </a:rPr>
                        <a:t>    32</a:t>
                      </a:r>
                      <a:endParaRPr lang="en-US" sz="24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02125686"/>
                  </a:ext>
                </a:extLst>
              </a:tr>
              <a:tr h="532276">
                <a:tc>
                  <a:txBody>
                    <a:bodyPr/>
                    <a:lstStyle/>
                    <a:p>
                      <a:pPr marL="0" marR="0">
                        <a:lnSpc>
                          <a:spcPct val="107000"/>
                        </a:lnSpc>
                        <a:spcBef>
                          <a:spcPts val="0"/>
                        </a:spcBef>
                        <a:spcAft>
                          <a:spcPts val="800"/>
                        </a:spcAft>
                      </a:pPr>
                      <a:r>
                        <a:rPr lang="en-US" sz="2400" b="1">
                          <a:solidFill>
                            <a:srgbClr val="222222"/>
                          </a:solidFill>
                          <a:effectLst/>
                          <a:latin typeface="Source Sans Pro" panose="020B0503030403020204" pitchFamily="34" charset="0"/>
                          <a:ea typeface="Source Sans Pro" panose="020B0503030403020204" pitchFamily="34" charset="0"/>
                          <a:cs typeface="Times New Roman" panose="02020603050405020304" pitchFamily="18" charset="0"/>
                        </a:rPr>
                        <a:t>   Tốc độ cơ bản</a:t>
                      </a:r>
                      <a:endParaRPr lang="en-US" sz="24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2400">
                          <a:solidFill>
                            <a:srgbClr val="222222"/>
                          </a:solidFill>
                          <a:effectLst/>
                          <a:latin typeface="Source Sans Pro" panose="020B0503030403020204" pitchFamily="34" charset="0"/>
                          <a:ea typeface="Source Sans Pro" panose="020B0503030403020204" pitchFamily="34" charset="0"/>
                          <a:cs typeface="Times New Roman" panose="02020603050405020304" pitchFamily="18" charset="0"/>
                        </a:rPr>
                        <a:t>    3.4GHz</a:t>
                      </a:r>
                      <a:endParaRPr lang="en-US" sz="24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058658493"/>
                  </a:ext>
                </a:extLst>
              </a:tr>
              <a:tr h="532276">
                <a:tc>
                  <a:txBody>
                    <a:bodyPr/>
                    <a:lstStyle/>
                    <a:p>
                      <a:pPr marL="0" marR="0">
                        <a:lnSpc>
                          <a:spcPct val="107000"/>
                        </a:lnSpc>
                        <a:spcBef>
                          <a:spcPts val="0"/>
                        </a:spcBef>
                        <a:spcAft>
                          <a:spcPts val="800"/>
                        </a:spcAft>
                      </a:pPr>
                      <a:r>
                        <a:rPr lang="en-US" sz="2400" b="1">
                          <a:solidFill>
                            <a:srgbClr val="222222"/>
                          </a:solidFill>
                          <a:effectLst/>
                          <a:latin typeface="Source Sans Pro" panose="020B0503030403020204" pitchFamily="34" charset="0"/>
                          <a:ea typeface="Source Sans Pro" panose="020B0503030403020204" pitchFamily="34" charset="0"/>
                          <a:cs typeface="Times New Roman" panose="02020603050405020304" pitchFamily="18" charset="0"/>
                        </a:rPr>
                        <a:t>   Tốc độ tối đa (Max Boost)</a:t>
                      </a:r>
                      <a:endParaRPr lang="en-US" sz="24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2400">
                          <a:solidFill>
                            <a:srgbClr val="222222"/>
                          </a:solidFill>
                          <a:effectLst/>
                          <a:latin typeface="Source Sans Pro" panose="020B0503030403020204" pitchFamily="34" charset="0"/>
                          <a:ea typeface="Source Sans Pro" panose="020B0503030403020204" pitchFamily="34" charset="0"/>
                          <a:cs typeface="Times New Roman" panose="02020603050405020304" pitchFamily="18" charset="0"/>
                        </a:rPr>
                        <a:t>    4.9GHz</a:t>
                      </a:r>
                      <a:endParaRPr lang="en-US" sz="24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95093509"/>
                  </a:ext>
                </a:extLst>
              </a:tr>
              <a:tr h="532276">
                <a:tc>
                  <a:txBody>
                    <a:bodyPr/>
                    <a:lstStyle/>
                    <a:p>
                      <a:pPr marL="0" marR="0">
                        <a:lnSpc>
                          <a:spcPct val="107000"/>
                        </a:lnSpc>
                        <a:spcBef>
                          <a:spcPts val="0"/>
                        </a:spcBef>
                        <a:spcAft>
                          <a:spcPts val="800"/>
                        </a:spcAft>
                      </a:pPr>
                      <a:r>
                        <a:rPr lang="en-US" sz="2400" b="1">
                          <a:solidFill>
                            <a:srgbClr val="222222"/>
                          </a:solidFill>
                          <a:effectLst/>
                          <a:latin typeface="Source Sans Pro" panose="020B0503030403020204" pitchFamily="34" charset="0"/>
                          <a:ea typeface="Source Sans Pro" panose="020B0503030403020204" pitchFamily="34" charset="0"/>
                          <a:cs typeface="Times New Roman" panose="02020603050405020304" pitchFamily="18" charset="0"/>
                        </a:rPr>
                        <a:t>   Bộ nhớ đệm</a:t>
                      </a:r>
                      <a:endParaRPr lang="en-US" sz="24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2400">
                          <a:solidFill>
                            <a:srgbClr val="222222"/>
                          </a:solidFill>
                          <a:effectLst/>
                          <a:latin typeface="Source Sans Pro" panose="020B0503030403020204" pitchFamily="34" charset="0"/>
                          <a:ea typeface="Source Sans Pro" panose="020B0503030403020204" pitchFamily="34" charset="0"/>
                          <a:cs typeface="Times New Roman" panose="02020603050405020304" pitchFamily="18" charset="0"/>
                        </a:rPr>
                        <a:t>    8MB (L2) + 64MB (L3)</a:t>
                      </a:r>
                      <a:endParaRPr lang="en-US" sz="24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44092475"/>
                  </a:ext>
                </a:extLst>
              </a:tr>
              <a:tr h="532276">
                <a:tc>
                  <a:txBody>
                    <a:bodyPr/>
                    <a:lstStyle/>
                    <a:p>
                      <a:pPr marL="0" marR="0">
                        <a:lnSpc>
                          <a:spcPct val="107000"/>
                        </a:lnSpc>
                        <a:spcBef>
                          <a:spcPts val="0"/>
                        </a:spcBef>
                        <a:spcAft>
                          <a:spcPts val="800"/>
                        </a:spcAft>
                      </a:pPr>
                      <a:r>
                        <a:rPr lang="en-US" sz="2400" b="1">
                          <a:solidFill>
                            <a:srgbClr val="222222"/>
                          </a:solidFill>
                          <a:effectLst/>
                          <a:latin typeface="Source Sans Pro" panose="020B0503030403020204" pitchFamily="34" charset="0"/>
                          <a:ea typeface="Source Sans Pro" panose="020B0503030403020204" pitchFamily="34" charset="0"/>
                          <a:cs typeface="Times New Roman" panose="02020603050405020304" pitchFamily="18" charset="0"/>
                        </a:rPr>
                        <a:t>   Hỗ trợ mở khóa hệ số nhân</a:t>
                      </a:r>
                      <a:endParaRPr lang="en-US" sz="24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2400">
                          <a:solidFill>
                            <a:srgbClr val="222222"/>
                          </a:solidFill>
                          <a:effectLst/>
                          <a:latin typeface="Source Sans Pro" panose="020B0503030403020204" pitchFamily="34" charset="0"/>
                          <a:ea typeface="Source Sans Pro" panose="020B0503030403020204" pitchFamily="34" charset="0"/>
                          <a:cs typeface="Times New Roman" panose="02020603050405020304" pitchFamily="18" charset="0"/>
                        </a:rPr>
                        <a:t>    Có</a:t>
                      </a:r>
                      <a:endParaRPr lang="en-US" sz="24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68739527"/>
                  </a:ext>
                </a:extLst>
              </a:tr>
              <a:tr h="532276">
                <a:tc>
                  <a:txBody>
                    <a:bodyPr/>
                    <a:lstStyle/>
                    <a:p>
                      <a:pPr marL="0" marR="0">
                        <a:lnSpc>
                          <a:spcPct val="107000"/>
                        </a:lnSpc>
                        <a:spcBef>
                          <a:spcPts val="0"/>
                        </a:spcBef>
                        <a:spcAft>
                          <a:spcPts val="800"/>
                        </a:spcAft>
                      </a:pPr>
                      <a:r>
                        <a:rPr lang="en-US" sz="2400" b="1">
                          <a:solidFill>
                            <a:srgbClr val="222222"/>
                          </a:solidFill>
                          <a:effectLst/>
                          <a:latin typeface="Source Sans Pro" panose="020B0503030403020204" pitchFamily="34" charset="0"/>
                          <a:ea typeface="Source Sans Pro" panose="020B0503030403020204" pitchFamily="34" charset="0"/>
                          <a:cs typeface="Times New Roman" panose="02020603050405020304" pitchFamily="18" charset="0"/>
                        </a:rPr>
                        <a:t>   Socket</a:t>
                      </a:r>
                      <a:endParaRPr lang="en-US" sz="24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2400">
                          <a:solidFill>
                            <a:srgbClr val="222222"/>
                          </a:solidFill>
                          <a:effectLst/>
                          <a:latin typeface="Source Sans Pro" panose="020B0503030403020204" pitchFamily="34" charset="0"/>
                          <a:ea typeface="Source Sans Pro" panose="020B0503030403020204" pitchFamily="34" charset="0"/>
                          <a:cs typeface="Times New Roman" panose="02020603050405020304" pitchFamily="18" charset="0"/>
                        </a:rPr>
                        <a:t>    AM4</a:t>
                      </a:r>
                      <a:endParaRPr lang="en-US" sz="24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017415104"/>
                  </a:ext>
                </a:extLst>
              </a:tr>
              <a:tr h="532276">
                <a:tc>
                  <a:txBody>
                    <a:bodyPr/>
                    <a:lstStyle/>
                    <a:p>
                      <a:pPr marL="0" marR="0">
                        <a:lnSpc>
                          <a:spcPct val="107000"/>
                        </a:lnSpc>
                        <a:spcBef>
                          <a:spcPts val="0"/>
                        </a:spcBef>
                        <a:spcAft>
                          <a:spcPts val="800"/>
                        </a:spcAft>
                      </a:pPr>
                      <a:r>
                        <a:rPr lang="en-US" sz="2400" b="1">
                          <a:solidFill>
                            <a:srgbClr val="222222"/>
                          </a:solidFill>
                          <a:effectLst/>
                          <a:latin typeface="Source Sans Pro" panose="020B0503030403020204" pitchFamily="34" charset="0"/>
                          <a:ea typeface="Source Sans Pro" panose="020B0503030403020204" pitchFamily="34" charset="0"/>
                          <a:cs typeface="Times New Roman" panose="02020603050405020304" pitchFamily="18" charset="0"/>
                        </a:rPr>
                        <a:t>   Phiên bản PCI Express</a:t>
                      </a:r>
                      <a:endParaRPr lang="en-US" sz="24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2400">
                          <a:solidFill>
                            <a:srgbClr val="222222"/>
                          </a:solidFill>
                          <a:effectLst/>
                          <a:latin typeface="Source Sans Pro" panose="020B0503030403020204" pitchFamily="34" charset="0"/>
                          <a:ea typeface="Source Sans Pro" panose="020B0503030403020204" pitchFamily="34" charset="0"/>
                          <a:cs typeface="Times New Roman" panose="02020603050405020304" pitchFamily="18" charset="0"/>
                        </a:rPr>
                        <a:t>   PCIe 4.0</a:t>
                      </a:r>
                      <a:endParaRPr lang="en-US" sz="24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826196505"/>
                  </a:ext>
                </a:extLst>
              </a:tr>
              <a:tr h="532276">
                <a:tc>
                  <a:txBody>
                    <a:bodyPr/>
                    <a:lstStyle/>
                    <a:p>
                      <a:pPr marL="0" marR="0">
                        <a:lnSpc>
                          <a:spcPct val="107000"/>
                        </a:lnSpc>
                        <a:spcBef>
                          <a:spcPts val="0"/>
                        </a:spcBef>
                        <a:spcAft>
                          <a:spcPts val="800"/>
                        </a:spcAft>
                      </a:pPr>
                      <a:r>
                        <a:rPr lang="en-US" sz="2400" b="1">
                          <a:solidFill>
                            <a:srgbClr val="222222"/>
                          </a:solidFill>
                          <a:effectLst/>
                          <a:latin typeface="Source Sans Pro" panose="020B0503030403020204" pitchFamily="34" charset="0"/>
                          <a:ea typeface="Source Sans Pro" panose="020B0503030403020204" pitchFamily="34" charset="0"/>
                          <a:cs typeface="Times New Roman" panose="02020603050405020304" pitchFamily="18" charset="0"/>
                        </a:rPr>
                        <a:t>   TDP mặc định</a:t>
                      </a:r>
                      <a:endParaRPr lang="en-US" sz="24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2400">
                          <a:solidFill>
                            <a:srgbClr val="222222"/>
                          </a:solidFill>
                          <a:effectLst/>
                          <a:latin typeface="Source Sans Pro" panose="020B0503030403020204" pitchFamily="34" charset="0"/>
                          <a:ea typeface="Source Sans Pro" panose="020B0503030403020204" pitchFamily="34" charset="0"/>
                          <a:cs typeface="Times New Roman" panose="02020603050405020304" pitchFamily="18" charset="0"/>
                        </a:rPr>
                        <a:t>   105W</a:t>
                      </a:r>
                      <a:endParaRPr lang="en-US" sz="24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858406199"/>
                  </a:ext>
                </a:extLst>
              </a:tr>
            </a:tbl>
          </a:graphicData>
        </a:graphic>
      </p:graphicFrame>
      <p:sp>
        <p:nvSpPr>
          <p:cNvPr id="7" name="Google Shape;70;p12">
            <a:extLst>
              <a:ext uri="{FF2B5EF4-FFF2-40B4-BE49-F238E27FC236}">
                <a16:creationId xmlns:a16="http://schemas.microsoft.com/office/drawing/2014/main" id="{44F81637-3857-01C7-97C4-EE8235820150}"/>
              </a:ext>
            </a:extLst>
          </p:cNvPr>
          <p:cNvSpPr txBox="1">
            <a:spLocks/>
          </p:cNvSpPr>
          <p:nvPr/>
        </p:nvSpPr>
        <p:spPr>
          <a:xfrm>
            <a:off x="283205" y="-377642"/>
            <a:ext cx="9927596" cy="1106889"/>
          </a:xfrm>
          <a:prstGeom prst="rect">
            <a:avLst/>
          </a:prstGeom>
        </p:spPr>
        <p:txBody>
          <a:bodyPr spcFirstLastPara="1" vert="horz" wrap="square" lIns="121900" tIns="121900" rIns="121900" bIns="121900" rtlCol="0" anchor="ctr" anchorCtr="0">
            <a:noAutofit/>
          </a:bodyPr>
          <a:lstStyle>
            <a:lvl1pPr lvl="0" algn="l" defTabSz="914400" rtl="0" eaLnBrk="1" latinLnBrk="0" hangingPunct="1">
              <a:lnSpc>
                <a:spcPct val="90000"/>
              </a:lnSpc>
              <a:spcBef>
                <a:spcPts val="0"/>
              </a:spcBef>
              <a:spcAft>
                <a:spcPts val="0"/>
              </a:spcAft>
              <a:buSzPts val="5800"/>
              <a:buNone/>
              <a:defRPr sz="7733" b="1" kern="1200">
                <a:solidFill>
                  <a:schemeClr val="tx1"/>
                </a:solidFill>
                <a:latin typeface="+mj-lt"/>
                <a:ea typeface="+mj-ea"/>
                <a:cs typeface="+mj-cs"/>
              </a:defRPr>
            </a:lvl1pPr>
            <a:lvl2pPr lvl="1">
              <a:spcBef>
                <a:spcPts val="0"/>
              </a:spcBef>
              <a:spcAft>
                <a:spcPts val="0"/>
              </a:spcAft>
              <a:buSzPts val="5800"/>
              <a:buNone/>
              <a:defRPr sz="7733" b="1"/>
            </a:lvl2pPr>
            <a:lvl3pPr lvl="2">
              <a:spcBef>
                <a:spcPts val="0"/>
              </a:spcBef>
              <a:spcAft>
                <a:spcPts val="0"/>
              </a:spcAft>
              <a:buSzPts val="5800"/>
              <a:buNone/>
              <a:defRPr sz="7733" b="1"/>
            </a:lvl3pPr>
            <a:lvl4pPr lvl="3">
              <a:spcBef>
                <a:spcPts val="0"/>
              </a:spcBef>
              <a:spcAft>
                <a:spcPts val="0"/>
              </a:spcAft>
              <a:buSzPts val="5800"/>
              <a:buNone/>
              <a:defRPr sz="7733" b="1"/>
            </a:lvl4pPr>
            <a:lvl5pPr lvl="4">
              <a:spcBef>
                <a:spcPts val="0"/>
              </a:spcBef>
              <a:spcAft>
                <a:spcPts val="0"/>
              </a:spcAft>
              <a:buSzPts val="5800"/>
              <a:buNone/>
              <a:defRPr sz="7733" b="1"/>
            </a:lvl5pPr>
            <a:lvl6pPr lvl="5">
              <a:spcBef>
                <a:spcPts val="0"/>
              </a:spcBef>
              <a:spcAft>
                <a:spcPts val="0"/>
              </a:spcAft>
              <a:buSzPts val="5800"/>
              <a:buNone/>
              <a:defRPr sz="7733" b="1"/>
            </a:lvl6pPr>
            <a:lvl7pPr lvl="6">
              <a:spcBef>
                <a:spcPts val="0"/>
              </a:spcBef>
              <a:spcAft>
                <a:spcPts val="0"/>
              </a:spcAft>
              <a:buSzPts val="5800"/>
              <a:buNone/>
              <a:defRPr sz="7733" b="1"/>
            </a:lvl7pPr>
            <a:lvl8pPr lvl="7">
              <a:spcBef>
                <a:spcPts val="0"/>
              </a:spcBef>
              <a:spcAft>
                <a:spcPts val="0"/>
              </a:spcAft>
              <a:buSzPts val="5800"/>
              <a:buNone/>
              <a:defRPr sz="7733" b="1"/>
            </a:lvl8pPr>
            <a:lvl9pPr lvl="8">
              <a:spcBef>
                <a:spcPts val="0"/>
              </a:spcBef>
              <a:spcAft>
                <a:spcPts val="0"/>
              </a:spcAft>
              <a:buSzPts val="5800"/>
              <a:buNone/>
              <a:defRPr sz="7733" b="1"/>
            </a:lvl9pPr>
          </a:lstStyle>
          <a:p>
            <a:pPr marR="0" lvl="0">
              <a:lnSpc>
                <a:spcPct val="107000"/>
              </a:lnSpc>
              <a:spcBef>
                <a:spcPts val="0"/>
              </a:spcBef>
              <a:spcAft>
                <a:spcPts val="800"/>
              </a:spcAft>
              <a:buSzPts val="1000"/>
              <a:tabLst>
                <a:tab pos="457200" algn="l"/>
              </a:tabLst>
            </a:pPr>
            <a:r>
              <a:rPr lang="en-US" sz="4800">
                <a:solidFill>
                  <a:schemeClr val="accent1"/>
                </a:solidFill>
                <a:latin typeface="Roboto Slab"/>
                <a:ea typeface="Roboto Slab"/>
              </a:rPr>
              <a:t> </a:t>
            </a:r>
          </a:p>
          <a:p>
            <a:pPr marL="0" marR="0" algn="just">
              <a:spcAft>
                <a:spcPts val="975"/>
              </a:spcAft>
            </a:pPr>
            <a:r>
              <a:rPr lang="en-US" sz="3200">
                <a:solidFill>
                  <a:schemeClr val="accent1"/>
                </a:solidFill>
                <a:latin typeface="Roboto Slab"/>
                <a:ea typeface="Roboto Slab"/>
              </a:rPr>
              <a:t>#2. CPU: ADM Ryzen 9 5900X</a:t>
            </a:r>
          </a:p>
        </p:txBody>
      </p:sp>
    </p:spTree>
    <p:extLst>
      <p:ext uri="{BB962C8B-B14F-4D97-AF65-F5344CB8AC3E}">
        <p14:creationId xmlns:p14="http://schemas.microsoft.com/office/powerpoint/2010/main" val="1746526823"/>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fltVal val="0"/>
                                          </p:val>
                                        </p:tav>
                                        <p:tav tm="100000">
                                          <p:val>
                                            <p:strVal val="#ppt_w"/>
                                          </p:val>
                                        </p:tav>
                                      </p:tavLst>
                                    </p:anim>
                                    <p:anim calcmode="lin" valueType="num">
                                      <p:cBhvr>
                                        <p:cTn id="13" dur="1000" fill="hold"/>
                                        <p:tgtEl>
                                          <p:spTgt spid="6"/>
                                        </p:tgtEl>
                                        <p:attrNameLst>
                                          <p:attrName>ppt_h</p:attrName>
                                        </p:attrNameLst>
                                      </p:cBhvr>
                                      <p:tavLst>
                                        <p:tav tm="0">
                                          <p:val>
                                            <p:fltVal val="0"/>
                                          </p:val>
                                        </p:tav>
                                        <p:tav tm="100000">
                                          <p:val>
                                            <p:strVal val="#ppt_h"/>
                                          </p:val>
                                        </p:tav>
                                      </p:tavLst>
                                    </p:anim>
                                    <p:anim calcmode="lin" valueType="num">
                                      <p:cBhvr>
                                        <p:cTn id="14" dur="1000" fill="hold"/>
                                        <p:tgtEl>
                                          <p:spTgt spid="6"/>
                                        </p:tgtEl>
                                        <p:attrNameLst>
                                          <p:attrName>style.rotation</p:attrName>
                                        </p:attrNameLst>
                                      </p:cBhvr>
                                      <p:tavLst>
                                        <p:tav tm="0">
                                          <p:val>
                                            <p:fltVal val="90"/>
                                          </p:val>
                                        </p:tav>
                                        <p:tav tm="100000">
                                          <p:val>
                                            <p:fltVal val="0"/>
                                          </p:val>
                                        </p:tav>
                                      </p:tavLst>
                                    </p:anim>
                                    <p:animEffect transition="in" filter="fade">
                                      <p:cBhvr>
                                        <p:cTn id="15"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4E060E9-F505-7200-80FA-6526FFBE68FC}"/>
              </a:ext>
            </a:extLst>
          </p:cNvPr>
          <p:cNvSpPr>
            <a:spLocks noGrp="1"/>
          </p:cNvSpPr>
          <p:nvPr>
            <p:ph type="ftr" sz="quarter" idx="11"/>
          </p:nvPr>
        </p:nvSpPr>
        <p:spPr/>
        <p:txBody>
          <a:bodyPr/>
          <a:lstStyle/>
          <a:p>
            <a:r>
              <a:rPr lang="en-US"/>
              <a:t>22120429 - Hoàng Quốc Việt </a:t>
            </a:r>
          </a:p>
        </p:txBody>
      </p:sp>
      <p:sp>
        <p:nvSpPr>
          <p:cNvPr id="5" name="Slide Number Placeholder 4">
            <a:extLst>
              <a:ext uri="{FF2B5EF4-FFF2-40B4-BE49-F238E27FC236}">
                <a16:creationId xmlns:a16="http://schemas.microsoft.com/office/drawing/2014/main" id="{94126588-B2A9-B516-D5CD-F1A87429A838}"/>
              </a:ext>
            </a:extLst>
          </p:cNvPr>
          <p:cNvSpPr>
            <a:spLocks noGrp="1"/>
          </p:cNvSpPr>
          <p:nvPr>
            <p:ph type="sldNum" sz="quarter" idx="12"/>
          </p:nvPr>
        </p:nvSpPr>
        <p:spPr/>
        <p:txBody>
          <a:bodyPr/>
          <a:lstStyle/>
          <a:p>
            <a:fld id="{7CB20FAB-9421-4093-A3B5-6EB96F494AE8}" type="slidenum">
              <a:rPr lang="en-US" smtClean="0"/>
              <a:t>14</a:t>
            </a:fld>
            <a:endParaRPr lang="en-US"/>
          </a:p>
        </p:txBody>
      </p:sp>
      <p:pic>
        <p:nvPicPr>
          <p:cNvPr id="2" name="Picture 1" descr="AMD Ryzen 9 5950X Specs | TechPowerUp CPU Database">
            <a:extLst>
              <a:ext uri="{FF2B5EF4-FFF2-40B4-BE49-F238E27FC236}">
                <a16:creationId xmlns:a16="http://schemas.microsoft.com/office/drawing/2014/main" id="{C101DF23-2BC8-1F7B-FBAB-DFCE03C37D5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352899"/>
            <a:ext cx="2881525" cy="2162493"/>
          </a:xfrm>
          <a:prstGeom prst="rect">
            <a:avLst/>
          </a:prstGeom>
          <a:noFill/>
          <a:ln>
            <a:noFill/>
          </a:ln>
        </p:spPr>
      </p:pic>
      <p:pic>
        <p:nvPicPr>
          <p:cNvPr id="3" name="Picture 2" descr="AMD's Ryzen 5900X CPU hits a new low at Amazon UK | Rock Paper Shotgun">
            <a:extLst>
              <a:ext uri="{FF2B5EF4-FFF2-40B4-BE49-F238E27FC236}">
                <a16:creationId xmlns:a16="http://schemas.microsoft.com/office/drawing/2014/main" id="{91CFAB0D-A032-CE49-A60F-04AA4EC7178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9036" y="363059"/>
            <a:ext cx="2162492" cy="2162492"/>
          </a:xfrm>
          <a:prstGeom prst="rect">
            <a:avLst/>
          </a:prstGeom>
          <a:noFill/>
          <a:ln>
            <a:noFill/>
          </a:ln>
        </p:spPr>
      </p:pic>
      <p:pic>
        <p:nvPicPr>
          <p:cNvPr id="8" name="Picture 7">
            <a:extLst>
              <a:ext uri="{FF2B5EF4-FFF2-40B4-BE49-F238E27FC236}">
                <a16:creationId xmlns:a16="http://schemas.microsoft.com/office/drawing/2014/main" id="{98DB83F2-7CC9-7693-44CD-393628BBE67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25812" y="2864167"/>
            <a:ext cx="6940376" cy="3308668"/>
          </a:xfrm>
          <a:prstGeom prst="rect">
            <a:avLst/>
          </a:prstGeom>
          <a:noFill/>
          <a:ln>
            <a:noFill/>
          </a:ln>
        </p:spPr>
      </p:pic>
    </p:spTree>
    <p:extLst>
      <p:ext uri="{BB962C8B-B14F-4D97-AF65-F5344CB8AC3E}">
        <p14:creationId xmlns:p14="http://schemas.microsoft.com/office/powerpoint/2010/main" val="901835176"/>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8)">
                                      <p:cBhvr>
                                        <p:cTn id="7" dur="1500"/>
                                        <p:tgtEl>
                                          <p:spTgt spid="3"/>
                                        </p:tgtEl>
                                      </p:cBhvr>
                                    </p:animEffect>
                                  </p:childTnLst>
                                </p:cTn>
                              </p:par>
                              <p:par>
                                <p:cTn id="8" presetID="21"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heel(8)">
                                      <p:cBhvr>
                                        <p:cTn id="10" dur="1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528"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anim calcmode="lin" valueType="num">
                                      <p:cBhvr>
                                        <p:cTn id="18" dur="500" fill="hold"/>
                                        <p:tgtEl>
                                          <p:spTgt spid="8"/>
                                        </p:tgtEl>
                                        <p:attrNameLst>
                                          <p:attrName>ppt_x</p:attrName>
                                        </p:attrNameLst>
                                      </p:cBhvr>
                                      <p:tavLst>
                                        <p:tav tm="0">
                                          <p:val>
                                            <p:fltVal val="0.5"/>
                                          </p:val>
                                        </p:tav>
                                        <p:tav tm="100000">
                                          <p:val>
                                            <p:strVal val="#ppt_x"/>
                                          </p:val>
                                        </p:tav>
                                      </p:tavLst>
                                    </p:anim>
                                    <p:anim calcmode="lin" valueType="num">
                                      <p:cBhvr>
                                        <p:cTn id="19" dur="500" fill="hold"/>
                                        <p:tgtEl>
                                          <p:spTgt spid="8"/>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C72CC596-99AC-864F-69CC-5A1B6FAF9693}"/>
              </a:ext>
            </a:extLst>
          </p:cNvPr>
          <p:cNvSpPr/>
          <p:nvPr/>
        </p:nvSpPr>
        <p:spPr>
          <a:xfrm>
            <a:off x="7655560" y="1858198"/>
            <a:ext cx="3698240" cy="675941"/>
          </a:xfrm>
          <a:prstGeom prst="roundRect">
            <a:avLst/>
          </a:prstGeom>
          <a:solidFill>
            <a:schemeClr val="accent1">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7" name="Diamond 16">
            <a:extLst>
              <a:ext uri="{FF2B5EF4-FFF2-40B4-BE49-F238E27FC236}">
                <a16:creationId xmlns:a16="http://schemas.microsoft.com/office/drawing/2014/main" id="{8C3A8C82-2322-06DE-D9D5-EF0BE53E1ECC}"/>
              </a:ext>
            </a:extLst>
          </p:cNvPr>
          <p:cNvSpPr/>
          <p:nvPr/>
        </p:nvSpPr>
        <p:spPr>
          <a:xfrm>
            <a:off x="5567681" y="1739675"/>
            <a:ext cx="1133479" cy="1088811"/>
          </a:xfrm>
          <a:prstGeom prst="diamond">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40000"/>
                  <a:lumOff val="60000"/>
                </a:schemeClr>
              </a:solidFill>
            </a:endParaRPr>
          </a:p>
        </p:txBody>
      </p:sp>
      <p:sp>
        <p:nvSpPr>
          <p:cNvPr id="10" name="Google Shape;70;p12">
            <a:extLst>
              <a:ext uri="{FF2B5EF4-FFF2-40B4-BE49-F238E27FC236}">
                <a16:creationId xmlns:a16="http://schemas.microsoft.com/office/drawing/2014/main" id="{DC0D36BD-E12A-C3D4-7868-52B7D812A007}"/>
              </a:ext>
            </a:extLst>
          </p:cNvPr>
          <p:cNvSpPr txBox="1">
            <a:spLocks/>
          </p:cNvSpPr>
          <p:nvPr/>
        </p:nvSpPr>
        <p:spPr>
          <a:xfrm>
            <a:off x="5742927" y="1889290"/>
            <a:ext cx="895359" cy="794585"/>
          </a:xfrm>
          <a:prstGeom prst="rect">
            <a:avLst/>
          </a:prstGeom>
        </p:spPr>
        <p:txBody>
          <a:bodyPr spcFirstLastPara="1" vert="horz" wrap="square" lIns="121900" tIns="121900" rIns="121900" bIns="121900" rtlCol="0" anchor="ctr" anchorCtr="0">
            <a:noAutofit/>
          </a:bodyPr>
          <a:lstStyle>
            <a:lvl1pPr lvl="0" algn="l" defTabSz="914400" rtl="0" eaLnBrk="1" latinLnBrk="0" hangingPunct="1">
              <a:lnSpc>
                <a:spcPct val="90000"/>
              </a:lnSpc>
              <a:spcBef>
                <a:spcPts val="0"/>
              </a:spcBef>
              <a:spcAft>
                <a:spcPts val="0"/>
              </a:spcAft>
              <a:buSzPts val="5800"/>
              <a:buNone/>
              <a:defRPr sz="7733" b="1" kern="1200">
                <a:solidFill>
                  <a:schemeClr val="tx1"/>
                </a:solidFill>
                <a:latin typeface="+mj-lt"/>
                <a:ea typeface="+mj-ea"/>
                <a:cs typeface="+mj-cs"/>
              </a:defRPr>
            </a:lvl1pPr>
            <a:lvl2pPr lvl="1">
              <a:spcBef>
                <a:spcPts val="0"/>
              </a:spcBef>
              <a:spcAft>
                <a:spcPts val="0"/>
              </a:spcAft>
              <a:buSzPts val="5800"/>
              <a:buNone/>
              <a:defRPr sz="7733" b="1"/>
            </a:lvl2pPr>
            <a:lvl3pPr lvl="2">
              <a:spcBef>
                <a:spcPts val="0"/>
              </a:spcBef>
              <a:spcAft>
                <a:spcPts val="0"/>
              </a:spcAft>
              <a:buSzPts val="5800"/>
              <a:buNone/>
              <a:defRPr sz="7733" b="1"/>
            </a:lvl3pPr>
            <a:lvl4pPr lvl="3">
              <a:spcBef>
                <a:spcPts val="0"/>
              </a:spcBef>
              <a:spcAft>
                <a:spcPts val="0"/>
              </a:spcAft>
              <a:buSzPts val="5800"/>
              <a:buNone/>
              <a:defRPr sz="7733" b="1"/>
            </a:lvl4pPr>
            <a:lvl5pPr lvl="4">
              <a:spcBef>
                <a:spcPts val="0"/>
              </a:spcBef>
              <a:spcAft>
                <a:spcPts val="0"/>
              </a:spcAft>
              <a:buSzPts val="5800"/>
              <a:buNone/>
              <a:defRPr sz="7733" b="1"/>
            </a:lvl5pPr>
            <a:lvl6pPr lvl="5">
              <a:spcBef>
                <a:spcPts val="0"/>
              </a:spcBef>
              <a:spcAft>
                <a:spcPts val="0"/>
              </a:spcAft>
              <a:buSzPts val="5800"/>
              <a:buNone/>
              <a:defRPr sz="7733" b="1"/>
            </a:lvl6pPr>
            <a:lvl7pPr lvl="6">
              <a:spcBef>
                <a:spcPts val="0"/>
              </a:spcBef>
              <a:spcAft>
                <a:spcPts val="0"/>
              </a:spcAft>
              <a:buSzPts val="5800"/>
              <a:buNone/>
              <a:defRPr sz="7733" b="1"/>
            </a:lvl7pPr>
            <a:lvl8pPr lvl="7">
              <a:spcBef>
                <a:spcPts val="0"/>
              </a:spcBef>
              <a:spcAft>
                <a:spcPts val="0"/>
              </a:spcAft>
              <a:buSzPts val="5800"/>
              <a:buNone/>
              <a:defRPr sz="7733" b="1"/>
            </a:lvl8pPr>
            <a:lvl9pPr lvl="8">
              <a:spcBef>
                <a:spcPts val="0"/>
              </a:spcBef>
              <a:spcAft>
                <a:spcPts val="0"/>
              </a:spcAft>
              <a:buSzPts val="5800"/>
              <a:buNone/>
              <a:defRPr sz="7733" b="1"/>
            </a:lvl9pPr>
          </a:lstStyle>
          <a:p>
            <a:pPr marL="0" marR="0" algn="just">
              <a:lnSpc>
                <a:spcPct val="107000"/>
              </a:lnSpc>
              <a:spcBef>
                <a:spcPts val="0"/>
              </a:spcBef>
              <a:spcAft>
                <a:spcPts val="800"/>
              </a:spcAft>
            </a:pPr>
            <a:r>
              <a:rPr lang="en-US" sz="3200">
                <a:solidFill>
                  <a:srgbClr val="FF0000"/>
                </a:solidFill>
                <a:latin typeface="Roboto Slab"/>
                <a:ea typeface="Roboto Slab"/>
              </a:rPr>
              <a:t>VS</a:t>
            </a:r>
            <a:r>
              <a:rPr lang="en-US" sz="4800">
                <a:solidFill>
                  <a:schemeClr val="accent1"/>
                </a:solidFill>
                <a:latin typeface="Roboto Slab"/>
                <a:ea typeface="Roboto Slab"/>
              </a:rPr>
              <a:t> </a:t>
            </a:r>
          </a:p>
        </p:txBody>
      </p:sp>
      <p:sp>
        <p:nvSpPr>
          <p:cNvPr id="15" name="Rectangle: Rounded Corners 14">
            <a:extLst>
              <a:ext uri="{FF2B5EF4-FFF2-40B4-BE49-F238E27FC236}">
                <a16:creationId xmlns:a16="http://schemas.microsoft.com/office/drawing/2014/main" id="{355BAFC5-13A5-41A1-F585-8EAC5C6054BC}"/>
              </a:ext>
            </a:extLst>
          </p:cNvPr>
          <p:cNvSpPr/>
          <p:nvPr/>
        </p:nvSpPr>
        <p:spPr>
          <a:xfrm>
            <a:off x="801367" y="1858199"/>
            <a:ext cx="3698240" cy="675941"/>
          </a:xfrm>
          <a:prstGeom prst="roundRect">
            <a:avLst/>
          </a:prstGeom>
          <a:solidFill>
            <a:schemeClr val="accent1">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2" name="Oval 11" descr="So sánh&#10;">
            <a:extLst>
              <a:ext uri="{FF2B5EF4-FFF2-40B4-BE49-F238E27FC236}">
                <a16:creationId xmlns:a16="http://schemas.microsoft.com/office/drawing/2014/main" id="{1581BB72-9003-8331-84C9-A66F48E06EA6}"/>
              </a:ext>
            </a:extLst>
          </p:cNvPr>
          <p:cNvSpPr/>
          <p:nvPr/>
        </p:nvSpPr>
        <p:spPr>
          <a:xfrm>
            <a:off x="4693283" y="223897"/>
            <a:ext cx="2936240" cy="1437466"/>
          </a:xfrm>
          <a:prstGeom prst="ellipse">
            <a:avLst/>
          </a:prstGeom>
          <a:scene3d>
            <a:camera prst="perspectiveAbove"/>
            <a:lightRig rig="threePt" dir="t"/>
          </a:scene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8461B5C8-818B-4DE7-D847-099DEC3CB4DF}"/>
              </a:ext>
            </a:extLst>
          </p:cNvPr>
          <p:cNvSpPr>
            <a:spLocks noGrp="1"/>
          </p:cNvSpPr>
          <p:nvPr>
            <p:ph type="ftr" sz="quarter" idx="11"/>
          </p:nvPr>
        </p:nvSpPr>
        <p:spPr/>
        <p:txBody>
          <a:bodyPr/>
          <a:lstStyle/>
          <a:p>
            <a:r>
              <a:rPr lang="en-US"/>
              <a:t>22120429 - Hoàng Quốc Việt </a:t>
            </a:r>
          </a:p>
        </p:txBody>
      </p:sp>
      <p:sp>
        <p:nvSpPr>
          <p:cNvPr id="5" name="Slide Number Placeholder 4">
            <a:extLst>
              <a:ext uri="{FF2B5EF4-FFF2-40B4-BE49-F238E27FC236}">
                <a16:creationId xmlns:a16="http://schemas.microsoft.com/office/drawing/2014/main" id="{933804FF-3A44-79ED-4C85-CD2DD4EAE8AC}"/>
              </a:ext>
            </a:extLst>
          </p:cNvPr>
          <p:cNvSpPr>
            <a:spLocks noGrp="1"/>
          </p:cNvSpPr>
          <p:nvPr>
            <p:ph type="sldNum" sz="quarter" idx="12"/>
          </p:nvPr>
        </p:nvSpPr>
        <p:spPr/>
        <p:txBody>
          <a:bodyPr/>
          <a:lstStyle/>
          <a:p>
            <a:fld id="{7CB20FAB-9421-4093-A3B5-6EB96F494AE8}" type="slidenum">
              <a:rPr lang="en-US" smtClean="0"/>
              <a:t>15</a:t>
            </a:fld>
            <a:endParaRPr lang="en-US"/>
          </a:p>
        </p:txBody>
      </p:sp>
      <p:sp>
        <p:nvSpPr>
          <p:cNvPr id="6" name="Google Shape;70;p12">
            <a:extLst>
              <a:ext uri="{FF2B5EF4-FFF2-40B4-BE49-F238E27FC236}">
                <a16:creationId xmlns:a16="http://schemas.microsoft.com/office/drawing/2014/main" id="{4FECB429-149D-074C-04FD-0E2A757EF7D0}"/>
              </a:ext>
            </a:extLst>
          </p:cNvPr>
          <p:cNvSpPr txBox="1">
            <a:spLocks/>
          </p:cNvSpPr>
          <p:nvPr/>
        </p:nvSpPr>
        <p:spPr>
          <a:xfrm>
            <a:off x="4860283" y="546610"/>
            <a:ext cx="2815597" cy="783857"/>
          </a:xfrm>
          <a:prstGeom prst="rect">
            <a:avLst/>
          </a:prstGeom>
        </p:spPr>
        <p:txBody>
          <a:bodyPr spcFirstLastPara="1" vert="horz" wrap="square" lIns="121900" tIns="121900" rIns="121900" bIns="121900" rtlCol="0" anchor="ctr" anchorCtr="0">
            <a:noAutofit/>
          </a:bodyPr>
          <a:lstStyle>
            <a:lvl1pPr lvl="0" algn="l" defTabSz="914400" rtl="0" eaLnBrk="1" latinLnBrk="0" hangingPunct="1">
              <a:lnSpc>
                <a:spcPct val="90000"/>
              </a:lnSpc>
              <a:spcBef>
                <a:spcPts val="0"/>
              </a:spcBef>
              <a:spcAft>
                <a:spcPts val="0"/>
              </a:spcAft>
              <a:buSzPts val="5800"/>
              <a:buNone/>
              <a:defRPr sz="7733" b="1" kern="1200">
                <a:solidFill>
                  <a:schemeClr val="tx1"/>
                </a:solidFill>
                <a:latin typeface="+mj-lt"/>
                <a:ea typeface="+mj-ea"/>
                <a:cs typeface="+mj-cs"/>
              </a:defRPr>
            </a:lvl1pPr>
            <a:lvl2pPr lvl="1">
              <a:spcBef>
                <a:spcPts val="0"/>
              </a:spcBef>
              <a:spcAft>
                <a:spcPts val="0"/>
              </a:spcAft>
              <a:buSzPts val="5800"/>
              <a:buNone/>
              <a:defRPr sz="7733" b="1"/>
            </a:lvl2pPr>
            <a:lvl3pPr lvl="2">
              <a:spcBef>
                <a:spcPts val="0"/>
              </a:spcBef>
              <a:spcAft>
                <a:spcPts val="0"/>
              </a:spcAft>
              <a:buSzPts val="5800"/>
              <a:buNone/>
              <a:defRPr sz="7733" b="1"/>
            </a:lvl3pPr>
            <a:lvl4pPr lvl="3">
              <a:spcBef>
                <a:spcPts val="0"/>
              </a:spcBef>
              <a:spcAft>
                <a:spcPts val="0"/>
              </a:spcAft>
              <a:buSzPts val="5800"/>
              <a:buNone/>
              <a:defRPr sz="7733" b="1"/>
            </a:lvl4pPr>
            <a:lvl5pPr lvl="4">
              <a:spcBef>
                <a:spcPts val="0"/>
              </a:spcBef>
              <a:spcAft>
                <a:spcPts val="0"/>
              </a:spcAft>
              <a:buSzPts val="5800"/>
              <a:buNone/>
              <a:defRPr sz="7733" b="1"/>
            </a:lvl5pPr>
            <a:lvl6pPr lvl="5">
              <a:spcBef>
                <a:spcPts val="0"/>
              </a:spcBef>
              <a:spcAft>
                <a:spcPts val="0"/>
              </a:spcAft>
              <a:buSzPts val="5800"/>
              <a:buNone/>
              <a:defRPr sz="7733" b="1"/>
            </a:lvl6pPr>
            <a:lvl7pPr lvl="6">
              <a:spcBef>
                <a:spcPts val="0"/>
              </a:spcBef>
              <a:spcAft>
                <a:spcPts val="0"/>
              </a:spcAft>
              <a:buSzPts val="5800"/>
              <a:buNone/>
              <a:defRPr sz="7733" b="1"/>
            </a:lvl7pPr>
            <a:lvl8pPr lvl="7">
              <a:spcBef>
                <a:spcPts val="0"/>
              </a:spcBef>
              <a:spcAft>
                <a:spcPts val="0"/>
              </a:spcAft>
              <a:buSzPts val="5800"/>
              <a:buNone/>
              <a:defRPr sz="7733" b="1"/>
            </a:lvl8pPr>
            <a:lvl9pPr lvl="8">
              <a:spcBef>
                <a:spcPts val="0"/>
              </a:spcBef>
              <a:spcAft>
                <a:spcPts val="0"/>
              </a:spcAft>
              <a:buSzPts val="5800"/>
              <a:buNone/>
              <a:defRPr sz="7733" b="1"/>
            </a:lvl9pPr>
          </a:lstStyle>
          <a:p>
            <a:pPr marL="0" marR="0" algn="just">
              <a:lnSpc>
                <a:spcPct val="107000"/>
              </a:lnSpc>
              <a:spcBef>
                <a:spcPts val="0"/>
              </a:spcBef>
              <a:spcAft>
                <a:spcPts val="800"/>
              </a:spcAft>
            </a:pPr>
            <a:r>
              <a:rPr lang="en-US" sz="4800">
                <a:solidFill>
                  <a:srgbClr val="FF0000"/>
                </a:solidFill>
                <a:latin typeface="Roboto Slab"/>
                <a:ea typeface="Roboto Slab"/>
              </a:rPr>
              <a:t>So sánh</a:t>
            </a:r>
          </a:p>
        </p:txBody>
      </p:sp>
      <p:sp>
        <p:nvSpPr>
          <p:cNvPr id="9" name="Google Shape;70;p12">
            <a:extLst>
              <a:ext uri="{FF2B5EF4-FFF2-40B4-BE49-F238E27FC236}">
                <a16:creationId xmlns:a16="http://schemas.microsoft.com/office/drawing/2014/main" id="{45E6C215-1BF0-0BDA-1785-505D4D7D5DCB}"/>
              </a:ext>
            </a:extLst>
          </p:cNvPr>
          <p:cNvSpPr txBox="1">
            <a:spLocks/>
          </p:cNvSpPr>
          <p:nvPr/>
        </p:nvSpPr>
        <p:spPr>
          <a:xfrm>
            <a:off x="831847" y="1683267"/>
            <a:ext cx="4705354" cy="1107086"/>
          </a:xfrm>
          <a:prstGeom prst="rect">
            <a:avLst/>
          </a:prstGeom>
        </p:spPr>
        <p:txBody>
          <a:bodyPr spcFirstLastPara="1" vert="horz" wrap="square" lIns="121900" tIns="121900" rIns="121900" bIns="121900" rtlCol="0" anchor="ctr" anchorCtr="0">
            <a:noAutofit/>
          </a:bodyPr>
          <a:lstStyle>
            <a:lvl1pPr lvl="0" algn="l" defTabSz="914400" rtl="0" eaLnBrk="1" latinLnBrk="0" hangingPunct="1">
              <a:lnSpc>
                <a:spcPct val="90000"/>
              </a:lnSpc>
              <a:spcBef>
                <a:spcPts val="0"/>
              </a:spcBef>
              <a:spcAft>
                <a:spcPts val="0"/>
              </a:spcAft>
              <a:buSzPts val="5800"/>
              <a:buNone/>
              <a:defRPr sz="7733" b="1" kern="1200">
                <a:solidFill>
                  <a:schemeClr val="tx1"/>
                </a:solidFill>
                <a:latin typeface="+mj-lt"/>
                <a:ea typeface="+mj-ea"/>
                <a:cs typeface="+mj-cs"/>
              </a:defRPr>
            </a:lvl1pPr>
            <a:lvl2pPr lvl="1">
              <a:spcBef>
                <a:spcPts val="0"/>
              </a:spcBef>
              <a:spcAft>
                <a:spcPts val="0"/>
              </a:spcAft>
              <a:buSzPts val="5800"/>
              <a:buNone/>
              <a:defRPr sz="7733" b="1"/>
            </a:lvl2pPr>
            <a:lvl3pPr lvl="2">
              <a:spcBef>
                <a:spcPts val="0"/>
              </a:spcBef>
              <a:spcAft>
                <a:spcPts val="0"/>
              </a:spcAft>
              <a:buSzPts val="5800"/>
              <a:buNone/>
              <a:defRPr sz="7733" b="1"/>
            </a:lvl3pPr>
            <a:lvl4pPr lvl="3">
              <a:spcBef>
                <a:spcPts val="0"/>
              </a:spcBef>
              <a:spcAft>
                <a:spcPts val="0"/>
              </a:spcAft>
              <a:buSzPts val="5800"/>
              <a:buNone/>
              <a:defRPr sz="7733" b="1"/>
            </a:lvl4pPr>
            <a:lvl5pPr lvl="4">
              <a:spcBef>
                <a:spcPts val="0"/>
              </a:spcBef>
              <a:spcAft>
                <a:spcPts val="0"/>
              </a:spcAft>
              <a:buSzPts val="5800"/>
              <a:buNone/>
              <a:defRPr sz="7733" b="1"/>
            </a:lvl5pPr>
            <a:lvl6pPr lvl="5">
              <a:spcBef>
                <a:spcPts val="0"/>
              </a:spcBef>
              <a:spcAft>
                <a:spcPts val="0"/>
              </a:spcAft>
              <a:buSzPts val="5800"/>
              <a:buNone/>
              <a:defRPr sz="7733" b="1"/>
            </a:lvl6pPr>
            <a:lvl7pPr lvl="6">
              <a:spcBef>
                <a:spcPts val="0"/>
              </a:spcBef>
              <a:spcAft>
                <a:spcPts val="0"/>
              </a:spcAft>
              <a:buSzPts val="5800"/>
              <a:buNone/>
              <a:defRPr sz="7733" b="1"/>
            </a:lvl7pPr>
            <a:lvl8pPr lvl="7">
              <a:spcBef>
                <a:spcPts val="0"/>
              </a:spcBef>
              <a:spcAft>
                <a:spcPts val="0"/>
              </a:spcAft>
              <a:buSzPts val="5800"/>
              <a:buNone/>
              <a:defRPr sz="7733" b="1"/>
            </a:lvl8pPr>
            <a:lvl9pPr lvl="8">
              <a:spcBef>
                <a:spcPts val="0"/>
              </a:spcBef>
              <a:spcAft>
                <a:spcPts val="0"/>
              </a:spcAft>
              <a:buSzPts val="5800"/>
              <a:buNone/>
              <a:defRPr sz="7733" b="1"/>
            </a:lvl9pPr>
          </a:lstStyle>
          <a:p>
            <a:pPr marL="0" marR="0" algn="just">
              <a:lnSpc>
                <a:spcPct val="107000"/>
              </a:lnSpc>
              <a:spcBef>
                <a:spcPts val="0"/>
              </a:spcBef>
              <a:spcAft>
                <a:spcPts val="800"/>
              </a:spcAft>
            </a:pPr>
            <a:r>
              <a:rPr lang="en-US" sz="2800">
                <a:solidFill>
                  <a:srgbClr val="FF0000"/>
                </a:solidFill>
                <a:latin typeface="Roboto Slab"/>
                <a:ea typeface="Roboto Slab"/>
              </a:rPr>
              <a:t>Intel Core i9 12900K</a:t>
            </a:r>
          </a:p>
        </p:txBody>
      </p:sp>
      <p:sp>
        <p:nvSpPr>
          <p:cNvPr id="11" name="Google Shape;70;p12">
            <a:extLst>
              <a:ext uri="{FF2B5EF4-FFF2-40B4-BE49-F238E27FC236}">
                <a16:creationId xmlns:a16="http://schemas.microsoft.com/office/drawing/2014/main" id="{A2410FCF-A3FA-06DD-D3B2-4EA591D395FD}"/>
              </a:ext>
            </a:extLst>
          </p:cNvPr>
          <p:cNvSpPr txBox="1">
            <a:spLocks/>
          </p:cNvSpPr>
          <p:nvPr/>
        </p:nvSpPr>
        <p:spPr>
          <a:xfrm>
            <a:off x="7675880" y="1715486"/>
            <a:ext cx="3698240" cy="1106889"/>
          </a:xfrm>
          <a:prstGeom prst="rect">
            <a:avLst/>
          </a:prstGeom>
        </p:spPr>
        <p:txBody>
          <a:bodyPr spcFirstLastPara="1" vert="horz" wrap="square" lIns="121900" tIns="121900" rIns="121900" bIns="121900" rtlCol="0" anchor="ctr" anchorCtr="0">
            <a:noAutofit/>
          </a:bodyPr>
          <a:lstStyle>
            <a:lvl1pPr lvl="0" algn="l" defTabSz="914400" rtl="0" eaLnBrk="1" latinLnBrk="0" hangingPunct="1">
              <a:lnSpc>
                <a:spcPct val="90000"/>
              </a:lnSpc>
              <a:spcBef>
                <a:spcPts val="0"/>
              </a:spcBef>
              <a:spcAft>
                <a:spcPts val="0"/>
              </a:spcAft>
              <a:buSzPts val="5800"/>
              <a:buNone/>
              <a:defRPr sz="7733" b="1" kern="1200">
                <a:solidFill>
                  <a:schemeClr val="tx1"/>
                </a:solidFill>
                <a:latin typeface="+mj-lt"/>
                <a:ea typeface="+mj-ea"/>
                <a:cs typeface="+mj-cs"/>
              </a:defRPr>
            </a:lvl1pPr>
            <a:lvl2pPr lvl="1">
              <a:spcBef>
                <a:spcPts val="0"/>
              </a:spcBef>
              <a:spcAft>
                <a:spcPts val="0"/>
              </a:spcAft>
              <a:buSzPts val="5800"/>
              <a:buNone/>
              <a:defRPr sz="7733" b="1"/>
            </a:lvl2pPr>
            <a:lvl3pPr lvl="2">
              <a:spcBef>
                <a:spcPts val="0"/>
              </a:spcBef>
              <a:spcAft>
                <a:spcPts val="0"/>
              </a:spcAft>
              <a:buSzPts val="5800"/>
              <a:buNone/>
              <a:defRPr sz="7733" b="1"/>
            </a:lvl3pPr>
            <a:lvl4pPr lvl="3">
              <a:spcBef>
                <a:spcPts val="0"/>
              </a:spcBef>
              <a:spcAft>
                <a:spcPts val="0"/>
              </a:spcAft>
              <a:buSzPts val="5800"/>
              <a:buNone/>
              <a:defRPr sz="7733" b="1"/>
            </a:lvl4pPr>
            <a:lvl5pPr lvl="4">
              <a:spcBef>
                <a:spcPts val="0"/>
              </a:spcBef>
              <a:spcAft>
                <a:spcPts val="0"/>
              </a:spcAft>
              <a:buSzPts val="5800"/>
              <a:buNone/>
              <a:defRPr sz="7733" b="1"/>
            </a:lvl5pPr>
            <a:lvl6pPr lvl="5">
              <a:spcBef>
                <a:spcPts val="0"/>
              </a:spcBef>
              <a:spcAft>
                <a:spcPts val="0"/>
              </a:spcAft>
              <a:buSzPts val="5800"/>
              <a:buNone/>
              <a:defRPr sz="7733" b="1"/>
            </a:lvl6pPr>
            <a:lvl7pPr lvl="6">
              <a:spcBef>
                <a:spcPts val="0"/>
              </a:spcBef>
              <a:spcAft>
                <a:spcPts val="0"/>
              </a:spcAft>
              <a:buSzPts val="5800"/>
              <a:buNone/>
              <a:defRPr sz="7733" b="1"/>
            </a:lvl7pPr>
            <a:lvl8pPr lvl="7">
              <a:spcBef>
                <a:spcPts val="0"/>
              </a:spcBef>
              <a:spcAft>
                <a:spcPts val="0"/>
              </a:spcAft>
              <a:buSzPts val="5800"/>
              <a:buNone/>
              <a:defRPr sz="7733" b="1"/>
            </a:lvl8pPr>
            <a:lvl9pPr lvl="8">
              <a:spcBef>
                <a:spcPts val="0"/>
              </a:spcBef>
              <a:spcAft>
                <a:spcPts val="0"/>
              </a:spcAft>
              <a:buSzPts val="5800"/>
              <a:buNone/>
              <a:defRPr sz="7733" b="1"/>
            </a:lvl9pPr>
          </a:lstStyle>
          <a:p>
            <a:pPr marL="0" marR="0" algn="just">
              <a:lnSpc>
                <a:spcPct val="107000"/>
              </a:lnSpc>
              <a:spcBef>
                <a:spcPts val="0"/>
              </a:spcBef>
              <a:spcAft>
                <a:spcPts val="800"/>
              </a:spcAft>
            </a:pPr>
            <a:r>
              <a:rPr lang="en-US" sz="2800">
                <a:solidFill>
                  <a:srgbClr val="FF0000"/>
                </a:solidFill>
                <a:latin typeface="Roboto Slab"/>
                <a:ea typeface="Roboto Slab"/>
              </a:rPr>
              <a:t>AMD Ryzen 9 5950X </a:t>
            </a:r>
          </a:p>
        </p:txBody>
      </p:sp>
      <p:pic>
        <p:nvPicPr>
          <p:cNvPr id="24" name="Picture 23">
            <a:extLst>
              <a:ext uri="{FF2B5EF4-FFF2-40B4-BE49-F238E27FC236}">
                <a16:creationId xmlns:a16="http://schemas.microsoft.com/office/drawing/2014/main" id="{C72AB2F3-09A2-35C8-F3AC-4CBE66EBF82F}"/>
              </a:ext>
            </a:extLst>
          </p:cNvPr>
          <p:cNvPicPr>
            <a:picLocks noChangeAspect="1"/>
          </p:cNvPicPr>
          <p:nvPr/>
        </p:nvPicPr>
        <p:blipFill>
          <a:blip r:embed="rId2"/>
          <a:stretch>
            <a:fillRect/>
          </a:stretch>
        </p:blipFill>
        <p:spPr>
          <a:xfrm>
            <a:off x="2881483" y="3122833"/>
            <a:ext cx="6429033" cy="3091384"/>
          </a:xfrm>
          <a:prstGeom prst="rect">
            <a:avLst/>
          </a:prstGeom>
        </p:spPr>
      </p:pic>
    </p:spTree>
    <p:extLst>
      <p:ext uri="{BB962C8B-B14F-4D97-AF65-F5344CB8AC3E}">
        <p14:creationId xmlns:p14="http://schemas.microsoft.com/office/powerpoint/2010/main" val="35441399"/>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down)">
                                      <p:cBhvr>
                                        <p:cTn id="21" dur="580">
                                          <p:stCondLst>
                                            <p:cond delay="0"/>
                                          </p:stCondLst>
                                        </p:cTn>
                                        <p:tgtEl>
                                          <p:spTgt spid="15"/>
                                        </p:tgtEl>
                                      </p:cBhvr>
                                    </p:animEffect>
                                    <p:anim calcmode="lin" valueType="num">
                                      <p:cBhvr>
                                        <p:cTn id="22"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27" dur="26">
                                          <p:stCondLst>
                                            <p:cond delay="650"/>
                                          </p:stCondLst>
                                        </p:cTn>
                                        <p:tgtEl>
                                          <p:spTgt spid="15"/>
                                        </p:tgtEl>
                                      </p:cBhvr>
                                      <p:to x="100000" y="60000"/>
                                    </p:animScale>
                                    <p:animScale>
                                      <p:cBhvr>
                                        <p:cTn id="28" dur="166" decel="50000">
                                          <p:stCondLst>
                                            <p:cond delay="676"/>
                                          </p:stCondLst>
                                        </p:cTn>
                                        <p:tgtEl>
                                          <p:spTgt spid="15"/>
                                        </p:tgtEl>
                                      </p:cBhvr>
                                      <p:to x="100000" y="100000"/>
                                    </p:animScale>
                                    <p:animScale>
                                      <p:cBhvr>
                                        <p:cTn id="29" dur="26">
                                          <p:stCondLst>
                                            <p:cond delay="1312"/>
                                          </p:stCondLst>
                                        </p:cTn>
                                        <p:tgtEl>
                                          <p:spTgt spid="15"/>
                                        </p:tgtEl>
                                      </p:cBhvr>
                                      <p:to x="100000" y="80000"/>
                                    </p:animScale>
                                    <p:animScale>
                                      <p:cBhvr>
                                        <p:cTn id="30" dur="166" decel="50000">
                                          <p:stCondLst>
                                            <p:cond delay="1338"/>
                                          </p:stCondLst>
                                        </p:cTn>
                                        <p:tgtEl>
                                          <p:spTgt spid="15"/>
                                        </p:tgtEl>
                                      </p:cBhvr>
                                      <p:to x="100000" y="100000"/>
                                    </p:animScale>
                                    <p:animScale>
                                      <p:cBhvr>
                                        <p:cTn id="31" dur="26">
                                          <p:stCondLst>
                                            <p:cond delay="1642"/>
                                          </p:stCondLst>
                                        </p:cTn>
                                        <p:tgtEl>
                                          <p:spTgt spid="15"/>
                                        </p:tgtEl>
                                      </p:cBhvr>
                                      <p:to x="100000" y="90000"/>
                                    </p:animScale>
                                    <p:animScale>
                                      <p:cBhvr>
                                        <p:cTn id="32" dur="166" decel="50000">
                                          <p:stCondLst>
                                            <p:cond delay="1668"/>
                                          </p:stCondLst>
                                        </p:cTn>
                                        <p:tgtEl>
                                          <p:spTgt spid="15"/>
                                        </p:tgtEl>
                                      </p:cBhvr>
                                      <p:to x="100000" y="100000"/>
                                    </p:animScale>
                                    <p:animScale>
                                      <p:cBhvr>
                                        <p:cTn id="33" dur="26">
                                          <p:stCondLst>
                                            <p:cond delay="1808"/>
                                          </p:stCondLst>
                                        </p:cTn>
                                        <p:tgtEl>
                                          <p:spTgt spid="15"/>
                                        </p:tgtEl>
                                      </p:cBhvr>
                                      <p:to x="100000" y="95000"/>
                                    </p:animScale>
                                    <p:animScale>
                                      <p:cBhvr>
                                        <p:cTn id="34" dur="166" decel="50000">
                                          <p:stCondLst>
                                            <p:cond delay="1834"/>
                                          </p:stCondLst>
                                        </p:cTn>
                                        <p:tgtEl>
                                          <p:spTgt spid="15"/>
                                        </p:tgtEl>
                                      </p:cBhvr>
                                      <p:to x="100000" y="100000"/>
                                    </p:animScale>
                                  </p:childTnLst>
                                </p:cTn>
                              </p:par>
                              <p:par>
                                <p:cTn id="35" presetID="26"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80">
                                          <p:stCondLst>
                                            <p:cond delay="0"/>
                                          </p:stCondLst>
                                        </p:cTn>
                                        <p:tgtEl>
                                          <p:spTgt spid="9"/>
                                        </p:tgtEl>
                                      </p:cBhvr>
                                    </p:animEffect>
                                    <p:anim calcmode="lin" valueType="num">
                                      <p:cBhvr>
                                        <p:cTn id="3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3" dur="26">
                                          <p:stCondLst>
                                            <p:cond delay="650"/>
                                          </p:stCondLst>
                                        </p:cTn>
                                        <p:tgtEl>
                                          <p:spTgt spid="9"/>
                                        </p:tgtEl>
                                      </p:cBhvr>
                                      <p:to x="100000" y="60000"/>
                                    </p:animScale>
                                    <p:animScale>
                                      <p:cBhvr>
                                        <p:cTn id="44" dur="166" decel="50000">
                                          <p:stCondLst>
                                            <p:cond delay="676"/>
                                          </p:stCondLst>
                                        </p:cTn>
                                        <p:tgtEl>
                                          <p:spTgt spid="9"/>
                                        </p:tgtEl>
                                      </p:cBhvr>
                                      <p:to x="100000" y="100000"/>
                                    </p:animScale>
                                    <p:animScale>
                                      <p:cBhvr>
                                        <p:cTn id="45" dur="26">
                                          <p:stCondLst>
                                            <p:cond delay="1312"/>
                                          </p:stCondLst>
                                        </p:cTn>
                                        <p:tgtEl>
                                          <p:spTgt spid="9"/>
                                        </p:tgtEl>
                                      </p:cBhvr>
                                      <p:to x="100000" y="80000"/>
                                    </p:animScale>
                                    <p:animScale>
                                      <p:cBhvr>
                                        <p:cTn id="46" dur="166" decel="50000">
                                          <p:stCondLst>
                                            <p:cond delay="1338"/>
                                          </p:stCondLst>
                                        </p:cTn>
                                        <p:tgtEl>
                                          <p:spTgt spid="9"/>
                                        </p:tgtEl>
                                      </p:cBhvr>
                                      <p:to x="100000" y="100000"/>
                                    </p:animScale>
                                    <p:animScale>
                                      <p:cBhvr>
                                        <p:cTn id="47" dur="26">
                                          <p:stCondLst>
                                            <p:cond delay="1642"/>
                                          </p:stCondLst>
                                        </p:cTn>
                                        <p:tgtEl>
                                          <p:spTgt spid="9"/>
                                        </p:tgtEl>
                                      </p:cBhvr>
                                      <p:to x="100000" y="90000"/>
                                    </p:animScale>
                                    <p:animScale>
                                      <p:cBhvr>
                                        <p:cTn id="48" dur="166" decel="50000">
                                          <p:stCondLst>
                                            <p:cond delay="1668"/>
                                          </p:stCondLst>
                                        </p:cTn>
                                        <p:tgtEl>
                                          <p:spTgt spid="9"/>
                                        </p:tgtEl>
                                      </p:cBhvr>
                                      <p:to x="100000" y="100000"/>
                                    </p:animScale>
                                    <p:animScale>
                                      <p:cBhvr>
                                        <p:cTn id="49" dur="26">
                                          <p:stCondLst>
                                            <p:cond delay="1808"/>
                                          </p:stCondLst>
                                        </p:cTn>
                                        <p:tgtEl>
                                          <p:spTgt spid="9"/>
                                        </p:tgtEl>
                                      </p:cBhvr>
                                      <p:to x="100000" y="95000"/>
                                    </p:animScale>
                                    <p:animScale>
                                      <p:cBhvr>
                                        <p:cTn id="50" dur="166" decel="50000">
                                          <p:stCondLst>
                                            <p:cond delay="1834"/>
                                          </p:stCondLst>
                                        </p:cTn>
                                        <p:tgtEl>
                                          <p:spTgt spid="9"/>
                                        </p:tgtEl>
                                      </p:cBhvr>
                                      <p:to x="100000" y="100000"/>
                                    </p:animScale>
                                  </p:childTnLst>
                                </p:cTn>
                              </p:par>
                              <p:par>
                                <p:cTn id="51" presetID="26" presetClass="entr" presetSubtype="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wipe(down)">
                                      <p:cBhvr>
                                        <p:cTn id="53" dur="580">
                                          <p:stCondLst>
                                            <p:cond delay="0"/>
                                          </p:stCondLst>
                                        </p:cTn>
                                        <p:tgtEl>
                                          <p:spTgt spid="11"/>
                                        </p:tgtEl>
                                      </p:cBhvr>
                                    </p:animEffect>
                                    <p:anim calcmode="lin" valueType="num">
                                      <p:cBhvr>
                                        <p:cTn id="54"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59" dur="26">
                                          <p:stCondLst>
                                            <p:cond delay="650"/>
                                          </p:stCondLst>
                                        </p:cTn>
                                        <p:tgtEl>
                                          <p:spTgt spid="11"/>
                                        </p:tgtEl>
                                      </p:cBhvr>
                                      <p:to x="100000" y="60000"/>
                                    </p:animScale>
                                    <p:animScale>
                                      <p:cBhvr>
                                        <p:cTn id="60" dur="166" decel="50000">
                                          <p:stCondLst>
                                            <p:cond delay="676"/>
                                          </p:stCondLst>
                                        </p:cTn>
                                        <p:tgtEl>
                                          <p:spTgt spid="11"/>
                                        </p:tgtEl>
                                      </p:cBhvr>
                                      <p:to x="100000" y="100000"/>
                                    </p:animScale>
                                    <p:animScale>
                                      <p:cBhvr>
                                        <p:cTn id="61" dur="26">
                                          <p:stCondLst>
                                            <p:cond delay="1312"/>
                                          </p:stCondLst>
                                        </p:cTn>
                                        <p:tgtEl>
                                          <p:spTgt spid="11"/>
                                        </p:tgtEl>
                                      </p:cBhvr>
                                      <p:to x="100000" y="80000"/>
                                    </p:animScale>
                                    <p:animScale>
                                      <p:cBhvr>
                                        <p:cTn id="62" dur="166" decel="50000">
                                          <p:stCondLst>
                                            <p:cond delay="1338"/>
                                          </p:stCondLst>
                                        </p:cTn>
                                        <p:tgtEl>
                                          <p:spTgt spid="11"/>
                                        </p:tgtEl>
                                      </p:cBhvr>
                                      <p:to x="100000" y="100000"/>
                                    </p:animScale>
                                    <p:animScale>
                                      <p:cBhvr>
                                        <p:cTn id="63" dur="26">
                                          <p:stCondLst>
                                            <p:cond delay="1642"/>
                                          </p:stCondLst>
                                        </p:cTn>
                                        <p:tgtEl>
                                          <p:spTgt spid="11"/>
                                        </p:tgtEl>
                                      </p:cBhvr>
                                      <p:to x="100000" y="90000"/>
                                    </p:animScale>
                                    <p:animScale>
                                      <p:cBhvr>
                                        <p:cTn id="64" dur="166" decel="50000">
                                          <p:stCondLst>
                                            <p:cond delay="1668"/>
                                          </p:stCondLst>
                                        </p:cTn>
                                        <p:tgtEl>
                                          <p:spTgt spid="11"/>
                                        </p:tgtEl>
                                      </p:cBhvr>
                                      <p:to x="100000" y="100000"/>
                                    </p:animScale>
                                    <p:animScale>
                                      <p:cBhvr>
                                        <p:cTn id="65" dur="26">
                                          <p:stCondLst>
                                            <p:cond delay="1808"/>
                                          </p:stCondLst>
                                        </p:cTn>
                                        <p:tgtEl>
                                          <p:spTgt spid="11"/>
                                        </p:tgtEl>
                                      </p:cBhvr>
                                      <p:to x="100000" y="95000"/>
                                    </p:animScale>
                                    <p:animScale>
                                      <p:cBhvr>
                                        <p:cTn id="66" dur="166" decel="50000">
                                          <p:stCondLst>
                                            <p:cond delay="1834"/>
                                          </p:stCondLst>
                                        </p:cTn>
                                        <p:tgtEl>
                                          <p:spTgt spid="11"/>
                                        </p:tgtEl>
                                      </p:cBhvr>
                                      <p:to x="100000" y="100000"/>
                                    </p:animScale>
                                  </p:childTnLst>
                                </p:cTn>
                              </p:par>
                              <p:par>
                                <p:cTn id="67" presetID="26" presetClass="entr" presetSubtype="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wipe(down)">
                                      <p:cBhvr>
                                        <p:cTn id="69" dur="580">
                                          <p:stCondLst>
                                            <p:cond delay="0"/>
                                          </p:stCondLst>
                                        </p:cTn>
                                        <p:tgtEl>
                                          <p:spTgt spid="21"/>
                                        </p:tgtEl>
                                      </p:cBhvr>
                                    </p:animEffect>
                                    <p:anim calcmode="lin" valueType="num">
                                      <p:cBhvr>
                                        <p:cTn id="70"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75" dur="26">
                                          <p:stCondLst>
                                            <p:cond delay="650"/>
                                          </p:stCondLst>
                                        </p:cTn>
                                        <p:tgtEl>
                                          <p:spTgt spid="21"/>
                                        </p:tgtEl>
                                      </p:cBhvr>
                                      <p:to x="100000" y="60000"/>
                                    </p:animScale>
                                    <p:animScale>
                                      <p:cBhvr>
                                        <p:cTn id="76" dur="166" decel="50000">
                                          <p:stCondLst>
                                            <p:cond delay="676"/>
                                          </p:stCondLst>
                                        </p:cTn>
                                        <p:tgtEl>
                                          <p:spTgt spid="21"/>
                                        </p:tgtEl>
                                      </p:cBhvr>
                                      <p:to x="100000" y="100000"/>
                                    </p:animScale>
                                    <p:animScale>
                                      <p:cBhvr>
                                        <p:cTn id="77" dur="26">
                                          <p:stCondLst>
                                            <p:cond delay="1312"/>
                                          </p:stCondLst>
                                        </p:cTn>
                                        <p:tgtEl>
                                          <p:spTgt spid="21"/>
                                        </p:tgtEl>
                                      </p:cBhvr>
                                      <p:to x="100000" y="80000"/>
                                    </p:animScale>
                                    <p:animScale>
                                      <p:cBhvr>
                                        <p:cTn id="78" dur="166" decel="50000">
                                          <p:stCondLst>
                                            <p:cond delay="1338"/>
                                          </p:stCondLst>
                                        </p:cTn>
                                        <p:tgtEl>
                                          <p:spTgt spid="21"/>
                                        </p:tgtEl>
                                      </p:cBhvr>
                                      <p:to x="100000" y="100000"/>
                                    </p:animScale>
                                    <p:animScale>
                                      <p:cBhvr>
                                        <p:cTn id="79" dur="26">
                                          <p:stCondLst>
                                            <p:cond delay="1642"/>
                                          </p:stCondLst>
                                        </p:cTn>
                                        <p:tgtEl>
                                          <p:spTgt spid="21"/>
                                        </p:tgtEl>
                                      </p:cBhvr>
                                      <p:to x="100000" y="90000"/>
                                    </p:animScale>
                                    <p:animScale>
                                      <p:cBhvr>
                                        <p:cTn id="80" dur="166" decel="50000">
                                          <p:stCondLst>
                                            <p:cond delay="1668"/>
                                          </p:stCondLst>
                                        </p:cTn>
                                        <p:tgtEl>
                                          <p:spTgt spid="21"/>
                                        </p:tgtEl>
                                      </p:cBhvr>
                                      <p:to x="100000" y="100000"/>
                                    </p:animScale>
                                    <p:animScale>
                                      <p:cBhvr>
                                        <p:cTn id="81" dur="26">
                                          <p:stCondLst>
                                            <p:cond delay="1808"/>
                                          </p:stCondLst>
                                        </p:cTn>
                                        <p:tgtEl>
                                          <p:spTgt spid="21"/>
                                        </p:tgtEl>
                                      </p:cBhvr>
                                      <p:to x="100000" y="95000"/>
                                    </p:animScale>
                                    <p:animScale>
                                      <p:cBhvr>
                                        <p:cTn id="82" dur="166" decel="50000">
                                          <p:stCondLst>
                                            <p:cond delay="1834"/>
                                          </p:stCondLst>
                                        </p:cTn>
                                        <p:tgtEl>
                                          <p:spTgt spid="21"/>
                                        </p:tgtEl>
                                      </p:cBhvr>
                                      <p:to x="100000" y="100000"/>
                                    </p:animScale>
                                  </p:childTnLst>
                                </p:cTn>
                              </p:par>
                            </p:childTnLst>
                          </p:cTn>
                        </p:par>
                      </p:childTnLst>
                    </p:cTn>
                  </p:par>
                  <p:par>
                    <p:cTn id="83" fill="hold">
                      <p:stCondLst>
                        <p:cond delay="indefinite"/>
                      </p:stCondLst>
                      <p:childTnLst>
                        <p:par>
                          <p:cTn id="84" fill="hold">
                            <p:stCondLst>
                              <p:cond delay="0"/>
                            </p:stCondLst>
                            <p:childTnLst>
                              <p:par>
                                <p:cTn id="85" presetID="45" presetClass="entr" presetSubtype="0" fill="hold" grpId="0" nodeType="clickEffect">
                                  <p:stCondLst>
                                    <p:cond delay="0"/>
                                  </p:stCondLst>
                                  <p:childTnLst>
                                    <p:set>
                                      <p:cBhvr>
                                        <p:cTn id="86" dur="1" fill="hold">
                                          <p:stCondLst>
                                            <p:cond delay="0"/>
                                          </p:stCondLst>
                                        </p:cTn>
                                        <p:tgtEl>
                                          <p:spTgt spid="10"/>
                                        </p:tgtEl>
                                        <p:attrNameLst>
                                          <p:attrName>style.visibility</p:attrName>
                                        </p:attrNameLst>
                                      </p:cBhvr>
                                      <p:to>
                                        <p:strVal val="visible"/>
                                      </p:to>
                                    </p:set>
                                    <p:animEffect transition="in" filter="fade">
                                      <p:cBhvr>
                                        <p:cTn id="87" dur="2000"/>
                                        <p:tgtEl>
                                          <p:spTgt spid="10"/>
                                        </p:tgtEl>
                                      </p:cBhvr>
                                    </p:animEffect>
                                    <p:anim calcmode="lin" valueType="num">
                                      <p:cBhvr>
                                        <p:cTn id="88" dur="2000" fill="hold"/>
                                        <p:tgtEl>
                                          <p:spTgt spid="10"/>
                                        </p:tgtEl>
                                        <p:attrNameLst>
                                          <p:attrName>ppt_w</p:attrName>
                                        </p:attrNameLst>
                                      </p:cBhvr>
                                      <p:tavLst>
                                        <p:tav tm="0" fmla="#ppt_w*sin(2.5*pi*$)">
                                          <p:val>
                                            <p:fltVal val="0"/>
                                          </p:val>
                                        </p:tav>
                                        <p:tav tm="100000">
                                          <p:val>
                                            <p:fltVal val="1"/>
                                          </p:val>
                                        </p:tav>
                                      </p:tavLst>
                                    </p:anim>
                                    <p:anim calcmode="lin" valueType="num">
                                      <p:cBhvr>
                                        <p:cTn id="89" dur="2000" fill="hold"/>
                                        <p:tgtEl>
                                          <p:spTgt spid="10"/>
                                        </p:tgtEl>
                                        <p:attrNameLst>
                                          <p:attrName>ppt_h</p:attrName>
                                        </p:attrNameLst>
                                      </p:cBhvr>
                                      <p:tavLst>
                                        <p:tav tm="0">
                                          <p:val>
                                            <p:strVal val="#ppt_h"/>
                                          </p:val>
                                        </p:tav>
                                        <p:tav tm="100000">
                                          <p:val>
                                            <p:strVal val="#ppt_h"/>
                                          </p:val>
                                        </p:tav>
                                      </p:tavLst>
                                    </p:anim>
                                  </p:childTnLst>
                                </p:cTn>
                              </p:par>
                              <p:par>
                                <p:cTn id="90" presetID="45" presetClass="entr" presetSubtype="0" fill="hold" grpId="0" nodeType="with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fade">
                                      <p:cBhvr>
                                        <p:cTn id="92" dur="2000"/>
                                        <p:tgtEl>
                                          <p:spTgt spid="17"/>
                                        </p:tgtEl>
                                      </p:cBhvr>
                                    </p:animEffect>
                                    <p:anim calcmode="lin" valueType="num">
                                      <p:cBhvr>
                                        <p:cTn id="93" dur="2000" fill="hold"/>
                                        <p:tgtEl>
                                          <p:spTgt spid="17"/>
                                        </p:tgtEl>
                                        <p:attrNameLst>
                                          <p:attrName>ppt_w</p:attrName>
                                        </p:attrNameLst>
                                      </p:cBhvr>
                                      <p:tavLst>
                                        <p:tav tm="0" fmla="#ppt_w*sin(2.5*pi*$)">
                                          <p:val>
                                            <p:fltVal val="0"/>
                                          </p:val>
                                        </p:tav>
                                        <p:tav tm="100000">
                                          <p:val>
                                            <p:fltVal val="1"/>
                                          </p:val>
                                        </p:tav>
                                      </p:tavLst>
                                    </p:anim>
                                    <p:anim calcmode="lin" valueType="num">
                                      <p:cBhvr>
                                        <p:cTn id="94" dur="2000" fill="hold"/>
                                        <p:tgtEl>
                                          <p:spTgt spid="17"/>
                                        </p:tgtEl>
                                        <p:attrNameLst>
                                          <p:attrName>ppt_h</p:attrName>
                                        </p:attrNameLst>
                                      </p:cBhvr>
                                      <p:tavLst>
                                        <p:tav tm="0">
                                          <p:val>
                                            <p:strVal val="#ppt_h"/>
                                          </p:val>
                                        </p:tav>
                                        <p:tav tm="100000">
                                          <p:val>
                                            <p:strVal val="#ppt_h"/>
                                          </p:val>
                                        </p:tav>
                                      </p:tavLst>
                                    </p:anim>
                                  </p:childTnLst>
                                </p:cTn>
                              </p:par>
                              <p:par>
                                <p:cTn id="95" presetID="45" presetClass="entr" presetSubtype="0" fill="hold" nodeType="with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fade">
                                      <p:cBhvr>
                                        <p:cTn id="97" dur="2000"/>
                                        <p:tgtEl>
                                          <p:spTgt spid="24"/>
                                        </p:tgtEl>
                                      </p:cBhvr>
                                    </p:animEffect>
                                    <p:anim calcmode="lin" valueType="num">
                                      <p:cBhvr>
                                        <p:cTn id="98" dur="2000" fill="hold"/>
                                        <p:tgtEl>
                                          <p:spTgt spid="24"/>
                                        </p:tgtEl>
                                        <p:attrNameLst>
                                          <p:attrName>ppt_w</p:attrName>
                                        </p:attrNameLst>
                                      </p:cBhvr>
                                      <p:tavLst>
                                        <p:tav tm="0" fmla="#ppt_w*sin(2.5*pi*$)">
                                          <p:val>
                                            <p:fltVal val="0"/>
                                          </p:val>
                                        </p:tav>
                                        <p:tav tm="100000">
                                          <p:val>
                                            <p:fltVal val="1"/>
                                          </p:val>
                                        </p:tav>
                                      </p:tavLst>
                                    </p:anim>
                                    <p:anim calcmode="lin" valueType="num">
                                      <p:cBhvr>
                                        <p:cTn id="99" dur="2000" fill="hold"/>
                                        <p:tgtEl>
                                          <p:spTgt spid="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7" grpId="0" animBg="1"/>
      <p:bldP spid="10" grpId="0"/>
      <p:bldP spid="15" grpId="0" animBg="1"/>
      <p:bldP spid="12" grpId="0" animBg="1"/>
      <p:bldP spid="6" grpId="0"/>
      <p:bldP spid="9"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4E060E9-F505-7200-80FA-6526FFBE68FC}"/>
              </a:ext>
            </a:extLst>
          </p:cNvPr>
          <p:cNvSpPr>
            <a:spLocks noGrp="1"/>
          </p:cNvSpPr>
          <p:nvPr>
            <p:ph type="ftr" sz="quarter" idx="11"/>
          </p:nvPr>
        </p:nvSpPr>
        <p:spPr/>
        <p:txBody>
          <a:bodyPr/>
          <a:lstStyle/>
          <a:p>
            <a:r>
              <a:rPr lang="en-US"/>
              <a:t>22120429 - Hoàng Quốc Việt </a:t>
            </a:r>
          </a:p>
        </p:txBody>
      </p:sp>
      <p:sp>
        <p:nvSpPr>
          <p:cNvPr id="5" name="Slide Number Placeholder 4">
            <a:extLst>
              <a:ext uri="{FF2B5EF4-FFF2-40B4-BE49-F238E27FC236}">
                <a16:creationId xmlns:a16="http://schemas.microsoft.com/office/drawing/2014/main" id="{94126588-B2A9-B516-D5CD-F1A87429A838}"/>
              </a:ext>
            </a:extLst>
          </p:cNvPr>
          <p:cNvSpPr>
            <a:spLocks noGrp="1"/>
          </p:cNvSpPr>
          <p:nvPr>
            <p:ph type="sldNum" sz="quarter" idx="12"/>
          </p:nvPr>
        </p:nvSpPr>
        <p:spPr/>
        <p:txBody>
          <a:bodyPr/>
          <a:lstStyle/>
          <a:p>
            <a:fld id="{7CB20FAB-9421-4093-A3B5-6EB96F494AE8}" type="slidenum">
              <a:rPr lang="en-US" smtClean="0"/>
              <a:t>16</a:t>
            </a:fld>
            <a:endParaRPr lang="en-US"/>
          </a:p>
        </p:txBody>
      </p:sp>
      <p:graphicFrame>
        <p:nvGraphicFramePr>
          <p:cNvPr id="7" name="Table 7">
            <a:extLst>
              <a:ext uri="{FF2B5EF4-FFF2-40B4-BE49-F238E27FC236}">
                <a16:creationId xmlns:a16="http://schemas.microsoft.com/office/drawing/2014/main" id="{6F34EBF5-DAD8-78A6-B93A-A148F2B589C7}"/>
              </a:ext>
            </a:extLst>
          </p:cNvPr>
          <p:cNvGraphicFramePr>
            <a:graphicFrameLocks noGrp="1"/>
          </p:cNvGraphicFramePr>
          <p:nvPr>
            <p:extLst>
              <p:ext uri="{D42A27DB-BD31-4B8C-83A1-F6EECF244321}">
                <p14:modId xmlns:p14="http://schemas.microsoft.com/office/powerpoint/2010/main" val="833311134"/>
              </p:ext>
            </p:extLst>
          </p:nvPr>
        </p:nvGraphicFramePr>
        <p:xfrm>
          <a:off x="467360" y="345440"/>
          <a:ext cx="11257281" cy="5994575"/>
        </p:xfrm>
        <a:graphic>
          <a:graphicData uri="http://schemas.openxmlformats.org/drawingml/2006/table">
            <a:tbl>
              <a:tblPr firstRow="1" bandRow="1">
                <a:tableStyleId>{5C22544A-7EE6-4342-B048-85BDC9FD1C3A}</a:tableStyleId>
              </a:tblPr>
              <a:tblGrid>
                <a:gridCol w="3752427">
                  <a:extLst>
                    <a:ext uri="{9D8B030D-6E8A-4147-A177-3AD203B41FA5}">
                      <a16:colId xmlns:a16="http://schemas.microsoft.com/office/drawing/2014/main" val="1075729782"/>
                    </a:ext>
                  </a:extLst>
                </a:gridCol>
                <a:gridCol w="3752427">
                  <a:extLst>
                    <a:ext uri="{9D8B030D-6E8A-4147-A177-3AD203B41FA5}">
                      <a16:colId xmlns:a16="http://schemas.microsoft.com/office/drawing/2014/main" val="3051069313"/>
                    </a:ext>
                  </a:extLst>
                </a:gridCol>
                <a:gridCol w="3752427">
                  <a:extLst>
                    <a:ext uri="{9D8B030D-6E8A-4147-A177-3AD203B41FA5}">
                      <a16:colId xmlns:a16="http://schemas.microsoft.com/office/drawing/2014/main" val="2997195151"/>
                    </a:ext>
                  </a:extLst>
                </a:gridCol>
              </a:tblGrid>
              <a:tr h="523702">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Tên sản phẩm</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CPU Intel Core i9 12900K</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AMD Ryzen 9 5950X</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23953023"/>
                  </a:ext>
                </a:extLst>
              </a:tr>
              <a:tr h="523702">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Ngày phát hành</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Quý 4 năm 2021</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Quý 4 năm 2020</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95792167"/>
                  </a:ext>
                </a:extLst>
              </a:tr>
              <a:tr h="523702">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Tần số</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3.2 GHz</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3.4 GHz</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466054122"/>
                  </a:ext>
                </a:extLst>
              </a:tr>
              <a:tr h="523702">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Số nhân</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24</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32</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298241937"/>
                  </a:ext>
                </a:extLst>
              </a:tr>
              <a:tr h="523702">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Số luồng</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16 (8 lõi P-Core và 8 lõi E-Core)</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16</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555662752"/>
                  </a:ext>
                </a:extLst>
              </a:tr>
              <a:tr h="523702">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Ép xung</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Yes</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Yes</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32512708"/>
                  </a:ext>
                </a:extLst>
              </a:tr>
              <a:tr h="523702">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Phiên bản PCIe</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5.0</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4.0</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458533394"/>
                  </a:ext>
                </a:extLst>
              </a:tr>
              <a:tr h="523702">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Ngành kiến trúc</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Hồ Alder-S</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Zen 3</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51435758"/>
                  </a:ext>
                </a:extLst>
              </a:tr>
              <a:tr h="523702">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Turbo (1 lõi)</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5.20 GHz</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4.90 GHz</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844825521"/>
                  </a:ext>
                </a:extLst>
              </a:tr>
              <a:tr h="523702">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Turbo (Tất cả các lõi)</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5.0 GHz</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4.2 GHz</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744062943"/>
                  </a:ext>
                </a:extLst>
              </a:tr>
              <a:tr h="523702">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Bộ nhớ</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DDR4-3200</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DDR5-4800</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DDR4-3200</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865992096"/>
                  </a:ext>
                </a:extLst>
              </a:tr>
            </a:tbl>
          </a:graphicData>
        </a:graphic>
      </p:graphicFrame>
    </p:spTree>
    <p:extLst>
      <p:ext uri="{BB962C8B-B14F-4D97-AF65-F5344CB8AC3E}">
        <p14:creationId xmlns:p14="http://schemas.microsoft.com/office/powerpoint/2010/main" val="3036719839"/>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4E060E9-F505-7200-80FA-6526FFBE68FC}"/>
              </a:ext>
            </a:extLst>
          </p:cNvPr>
          <p:cNvSpPr>
            <a:spLocks noGrp="1"/>
          </p:cNvSpPr>
          <p:nvPr>
            <p:ph type="ftr" sz="quarter" idx="11"/>
          </p:nvPr>
        </p:nvSpPr>
        <p:spPr/>
        <p:txBody>
          <a:bodyPr/>
          <a:lstStyle/>
          <a:p>
            <a:r>
              <a:rPr lang="en-US"/>
              <a:t>22120429 - Hoàng Quốc Việt </a:t>
            </a:r>
          </a:p>
        </p:txBody>
      </p:sp>
      <p:sp>
        <p:nvSpPr>
          <p:cNvPr id="5" name="Slide Number Placeholder 4">
            <a:extLst>
              <a:ext uri="{FF2B5EF4-FFF2-40B4-BE49-F238E27FC236}">
                <a16:creationId xmlns:a16="http://schemas.microsoft.com/office/drawing/2014/main" id="{94126588-B2A9-B516-D5CD-F1A87429A838}"/>
              </a:ext>
            </a:extLst>
          </p:cNvPr>
          <p:cNvSpPr>
            <a:spLocks noGrp="1"/>
          </p:cNvSpPr>
          <p:nvPr>
            <p:ph type="sldNum" sz="quarter" idx="12"/>
          </p:nvPr>
        </p:nvSpPr>
        <p:spPr/>
        <p:txBody>
          <a:bodyPr/>
          <a:lstStyle/>
          <a:p>
            <a:fld id="{7CB20FAB-9421-4093-A3B5-6EB96F494AE8}" type="slidenum">
              <a:rPr lang="en-US" smtClean="0"/>
              <a:t>17</a:t>
            </a:fld>
            <a:endParaRPr lang="en-US"/>
          </a:p>
        </p:txBody>
      </p:sp>
      <p:graphicFrame>
        <p:nvGraphicFramePr>
          <p:cNvPr id="7" name="Table 7">
            <a:extLst>
              <a:ext uri="{FF2B5EF4-FFF2-40B4-BE49-F238E27FC236}">
                <a16:creationId xmlns:a16="http://schemas.microsoft.com/office/drawing/2014/main" id="{6F34EBF5-DAD8-78A6-B93A-A148F2B589C7}"/>
              </a:ext>
            </a:extLst>
          </p:cNvPr>
          <p:cNvGraphicFramePr>
            <a:graphicFrameLocks noGrp="1"/>
          </p:cNvGraphicFramePr>
          <p:nvPr>
            <p:extLst>
              <p:ext uri="{D42A27DB-BD31-4B8C-83A1-F6EECF244321}">
                <p14:modId xmlns:p14="http://schemas.microsoft.com/office/powerpoint/2010/main" val="2236664292"/>
              </p:ext>
            </p:extLst>
          </p:nvPr>
        </p:nvGraphicFramePr>
        <p:xfrm>
          <a:off x="467360" y="314960"/>
          <a:ext cx="11257281" cy="5882642"/>
        </p:xfrm>
        <a:graphic>
          <a:graphicData uri="http://schemas.openxmlformats.org/drawingml/2006/table">
            <a:tbl>
              <a:tblPr firstRow="1" bandRow="1">
                <a:tableStyleId>{5C22544A-7EE6-4342-B048-85BDC9FD1C3A}</a:tableStyleId>
              </a:tblPr>
              <a:tblGrid>
                <a:gridCol w="3752427">
                  <a:extLst>
                    <a:ext uri="{9D8B030D-6E8A-4147-A177-3AD203B41FA5}">
                      <a16:colId xmlns:a16="http://schemas.microsoft.com/office/drawing/2014/main" val="1075729782"/>
                    </a:ext>
                  </a:extLst>
                </a:gridCol>
                <a:gridCol w="3752427">
                  <a:extLst>
                    <a:ext uri="{9D8B030D-6E8A-4147-A177-3AD203B41FA5}">
                      <a16:colId xmlns:a16="http://schemas.microsoft.com/office/drawing/2014/main" val="3051069313"/>
                    </a:ext>
                  </a:extLst>
                </a:gridCol>
                <a:gridCol w="3752427">
                  <a:extLst>
                    <a:ext uri="{9D8B030D-6E8A-4147-A177-3AD203B41FA5}">
                      <a16:colId xmlns:a16="http://schemas.microsoft.com/office/drawing/2014/main" val="2997195151"/>
                    </a:ext>
                  </a:extLst>
                </a:gridCol>
              </a:tblGrid>
              <a:tr h="743426">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Tên sản phẩm</a:t>
                      </a:r>
                    </a:p>
                  </a:txBody>
                  <a:tcPr marL="9525" marR="9525" marT="9525" marB="9525" anchor="ctr"/>
                </a:tc>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CPU Intel Core i9 12900K</a:t>
                      </a:r>
                    </a:p>
                  </a:txBody>
                  <a:tcPr marL="9525" marR="9525" marT="9525" marB="9525" anchor="ctr"/>
                </a:tc>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AMD Ryzen 9 5950X</a:t>
                      </a:r>
                    </a:p>
                  </a:txBody>
                  <a:tcPr marL="9525" marR="9525" marT="9525" marB="9525" anchor="ctr"/>
                </a:tc>
                <a:extLst>
                  <a:ext uri="{0D108BD9-81ED-4DB2-BD59-A6C34878D82A}">
                    <a16:rowId xmlns:a16="http://schemas.microsoft.com/office/drawing/2014/main" val="723953023"/>
                  </a:ext>
                </a:extLst>
              </a:tr>
              <a:tr h="571024">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ECC</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No</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Yes</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95792167"/>
                  </a:ext>
                </a:extLst>
              </a:tr>
              <a:tr h="571024">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L2 Cache</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14 MB</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8 MB</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466054122"/>
                  </a:ext>
                </a:extLst>
              </a:tr>
              <a:tr h="571024">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L3 Cache</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30 MB</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64 MB</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298241937"/>
                  </a:ext>
                </a:extLst>
              </a:tr>
              <a:tr h="571024">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TDP</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125W</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105W</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555662752"/>
                  </a:ext>
                </a:extLst>
              </a:tr>
              <a:tr h="571024">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Tiến trình sản xuất</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10 nm</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7nm</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32512708"/>
                  </a:ext>
                </a:extLst>
              </a:tr>
              <a:tr h="571024">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Ổ cắm</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LGA 1700</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AM4</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458533394"/>
                  </a:ext>
                </a:extLst>
              </a:tr>
              <a:tr h="571024">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Phiên bản DirectX</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12</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N/A</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51435758"/>
                  </a:ext>
                </a:extLst>
              </a:tr>
              <a:tr h="571024">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Tối đa màn hình</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3</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N/A</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844825521"/>
                  </a:ext>
                </a:extLst>
              </a:tr>
              <a:tr h="571024">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Tích hợp đồ họa</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Intel UHD Graphics 770</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800"/>
                        </a:spcAft>
                      </a:pPr>
                      <a:r>
                        <a:rPr lang="en-US" sz="2000">
                          <a:effectLst/>
                          <a:latin typeface="Source Sans Pro" panose="020B0503030403020204" pitchFamily="34" charset="0"/>
                          <a:ea typeface="Source Sans Pro" panose="020B0503030403020204" pitchFamily="34" charset="0"/>
                          <a:cs typeface="Times New Roman" panose="02020603050405020304" pitchFamily="18" charset="0"/>
                        </a:rPr>
                        <a:t>  N/A</a:t>
                      </a:r>
                      <a:endParaRPr lang="en-US" sz="18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744062943"/>
                  </a:ext>
                </a:extLst>
              </a:tr>
            </a:tbl>
          </a:graphicData>
        </a:graphic>
      </p:graphicFrame>
    </p:spTree>
    <p:extLst>
      <p:ext uri="{BB962C8B-B14F-4D97-AF65-F5344CB8AC3E}">
        <p14:creationId xmlns:p14="http://schemas.microsoft.com/office/powerpoint/2010/main" val="4004936258"/>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4E060E9-F505-7200-80FA-6526FFBE68FC}"/>
              </a:ext>
            </a:extLst>
          </p:cNvPr>
          <p:cNvSpPr>
            <a:spLocks noGrp="1"/>
          </p:cNvSpPr>
          <p:nvPr>
            <p:ph type="ftr" sz="quarter" idx="11"/>
          </p:nvPr>
        </p:nvSpPr>
        <p:spPr/>
        <p:txBody>
          <a:bodyPr/>
          <a:lstStyle/>
          <a:p>
            <a:r>
              <a:rPr lang="en-US"/>
              <a:t>22120429 - Hoàng Quốc Việt </a:t>
            </a:r>
          </a:p>
        </p:txBody>
      </p:sp>
      <p:sp>
        <p:nvSpPr>
          <p:cNvPr id="5" name="Slide Number Placeholder 4">
            <a:extLst>
              <a:ext uri="{FF2B5EF4-FFF2-40B4-BE49-F238E27FC236}">
                <a16:creationId xmlns:a16="http://schemas.microsoft.com/office/drawing/2014/main" id="{94126588-B2A9-B516-D5CD-F1A87429A838}"/>
              </a:ext>
            </a:extLst>
          </p:cNvPr>
          <p:cNvSpPr>
            <a:spLocks noGrp="1"/>
          </p:cNvSpPr>
          <p:nvPr>
            <p:ph type="sldNum" sz="quarter" idx="12"/>
          </p:nvPr>
        </p:nvSpPr>
        <p:spPr/>
        <p:txBody>
          <a:bodyPr/>
          <a:lstStyle/>
          <a:p>
            <a:fld id="{7CB20FAB-9421-4093-A3B5-6EB96F494AE8}" type="slidenum">
              <a:rPr lang="en-US" smtClean="0"/>
              <a:t>18</a:t>
            </a:fld>
            <a:endParaRPr lang="en-US"/>
          </a:p>
        </p:txBody>
      </p:sp>
      <p:graphicFrame>
        <p:nvGraphicFramePr>
          <p:cNvPr id="7" name="Table 7">
            <a:extLst>
              <a:ext uri="{FF2B5EF4-FFF2-40B4-BE49-F238E27FC236}">
                <a16:creationId xmlns:a16="http://schemas.microsoft.com/office/drawing/2014/main" id="{6F34EBF5-DAD8-78A6-B93A-A148F2B589C7}"/>
              </a:ext>
            </a:extLst>
          </p:cNvPr>
          <p:cNvGraphicFramePr>
            <a:graphicFrameLocks noGrp="1"/>
          </p:cNvGraphicFramePr>
          <p:nvPr>
            <p:extLst>
              <p:ext uri="{D42A27DB-BD31-4B8C-83A1-F6EECF244321}">
                <p14:modId xmlns:p14="http://schemas.microsoft.com/office/powerpoint/2010/main" val="605924722"/>
              </p:ext>
            </p:extLst>
          </p:nvPr>
        </p:nvGraphicFramePr>
        <p:xfrm>
          <a:off x="467359" y="167687"/>
          <a:ext cx="11257281" cy="6223782"/>
        </p:xfrm>
        <a:graphic>
          <a:graphicData uri="http://schemas.openxmlformats.org/drawingml/2006/table">
            <a:tbl>
              <a:tblPr firstRow="1" bandRow="1">
                <a:tableStyleId>{5C22544A-7EE6-4342-B048-85BDC9FD1C3A}</a:tableStyleId>
              </a:tblPr>
              <a:tblGrid>
                <a:gridCol w="3752427">
                  <a:extLst>
                    <a:ext uri="{9D8B030D-6E8A-4147-A177-3AD203B41FA5}">
                      <a16:colId xmlns:a16="http://schemas.microsoft.com/office/drawing/2014/main" val="1075729782"/>
                    </a:ext>
                  </a:extLst>
                </a:gridCol>
                <a:gridCol w="3752427">
                  <a:extLst>
                    <a:ext uri="{9D8B030D-6E8A-4147-A177-3AD203B41FA5}">
                      <a16:colId xmlns:a16="http://schemas.microsoft.com/office/drawing/2014/main" val="3051069313"/>
                    </a:ext>
                  </a:extLst>
                </a:gridCol>
                <a:gridCol w="3752427">
                  <a:extLst>
                    <a:ext uri="{9D8B030D-6E8A-4147-A177-3AD203B41FA5}">
                      <a16:colId xmlns:a16="http://schemas.microsoft.com/office/drawing/2014/main" val="2997195151"/>
                    </a:ext>
                  </a:extLst>
                </a:gridCol>
              </a:tblGrid>
              <a:tr h="341298">
                <a:tc>
                  <a:txBody>
                    <a:bodyPr/>
                    <a:lstStyle/>
                    <a:p>
                      <a:pPr marL="0" marR="0" algn="just">
                        <a:lnSpc>
                          <a:spcPct val="107000"/>
                        </a:lnSpc>
                        <a:spcBef>
                          <a:spcPts val="0"/>
                        </a:spcBef>
                        <a:spcAft>
                          <a:spcPts val="800"/>
                        </a:spcAft>
                      </a:pPr>
                      <a:r>
                        <a:rPr lang="en-US" sz="2400">
                          <a:effectLst/>
                          <a:latin typeface="Source Sans Pro" panose="020B0503030403020204" pitchFamily="34" charset="0"/>
                          <a:ea typeface="Source Sans Pro" panose="020B0503030403020204" pitchFamily="34" charset="0"/>
                          <a:cs typeface="Times New Roman" panose="02020603050405020304" pitchFamily="18" charset="0"/>
                        </a:rPr>
                        <a:t>  Tên sản phẩm</a:t>
                      </a:r>
                      <a:endParaRPr lang="en-US" sz="20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800"/>
                        </a:spcAft>
                      </a:pPr>
                      <a:r>
                        <a:rPr lang="en-US" sz="2400">
                          <a:effectLst/>
                          <a:latin typeface="Source Sans Pro" panose="020B0503030403020204" pitchFamily="34" charset="0"/>
                          <a:ea typeface="Source Sans Pro" panose="020B0503030403020204" pitchFamily="34" charset="0"/>
                          <a:cs typeface="Times New Roman" panose="02020603050405020304" pitchFamily="18" charset="0"/>
                        </a:rPr>
                        <a:t>  CPU Intel Core i9 12900K</a:t>
                      </a:r>
                      <a:endParaRPr lang="en-US" sz="20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tc>
                  <a:txBody>
                    <a:bodyPr/>
                    <a:lstStyle/>
                    <a:p>
                      <a:pPr marL="0" marR="0" algn="just">
                        <a:lnSpc>
                          <a:spcPct val="107000"/>
                        </a:lnSpc>
                        <a:spcBef>
                          <a:spcPts val="0"/>
                        </a:spcBef>
                        <a:spcAft>
                          <a:spcPts val="800"/>
                        </a:spcAft>
                      </a:pPr>
                      <a:r>
                        <a:rPr lang="en-US" sz="2400">
                          <a:effectLst/>
                          <a:latin typeface="Source Sans Pro" panose="020B0503030403020204" pitchFamily="34" charset="0"/>
                          <a:ea typeface="Source Sans Pro" panose="020B0503030403020204" pitchFamily="34" charset="0"/>
                          <a:cs typeface="Times New Roman" panose="02020603050405020304" pitchFamily="18" charset="0"/>
                        </a:rPr>
                        <a:t>  AMD Ryzen 9 5950X</a:t>
                      </a:r>
                      <a:endParaRPr lang="en-US" sz="20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23953023"/>
                  </a:ext>
                </a:extLst>
              </a:tr>
              <a:tr h="428837">
                <a:tc>
                  <a:txBody>
                    <a:bodyPr/>
                    <a:lstStyle/>
                    <a:p>
                      <a:pPr marL="0" marR="0" algn="just">
                        <a:lnSpc>
                          <a:spcPct val="107000"/>
                        </a:lnSpc>
                      </a:pPr>
                      <a:r>
                        <a:rPr lang="en-US" sz="1800">
                          <a:effectLst/>
                          <a:latin typeface="Source Sans Pro" panose="020B0503030403020204" pitchFamily="34" charset="0"/>
                          <a:ea typeface="Source Sans Pro" panose="020B0503030403020204" pitchFamily="34" charset="0"/>
                          <a:cs typeface="Times New Roman" panose="02020603050405020304" pitchFamily="18" charset="0"/>
                        </a:rPr>
                        <a:t>  Công cụ</a:t>
                      </a:r>
                    </a:p>
                  </a:txBody>
                  <a:tcPr marL="9525" marR="9525" marT="9525" marB="9525" anchor="ctr"/>
                </a:tc>
                <a:tc>
                  <a:txBody>
                    <a:bodyPr/>
                    <a:lstStyle/>
                    <a:p>
                      <a:pPr marL="0" marR="0" algn="l">
                        <a:lnSpc>
                          <a:spcPct val="107000"/>
                        </a:lnSpc>
                      </a:pPr>
                      <a:r>
                        <a:rPr lang="en-US" sz="1800">
                          <a:effectLst/>
                          <a:latin typeface="Source Sans Pro" panose="020B0503030403020204" pitchFamily="34" charset="0"/>
                          <a:ea typeface="Source Sans Pro" panose="020B0503030403020204" pitchFamily="34" charset="0"/>
                          <a:cs typeface="Times New Roman" panose="02020603050405020304" pitchFamily="18" charset="0"/>
                        </a:rPr>
                        <a:t>    I9 12900K</a:t>
                      </a:r>
                    </a:p>
                  </a:txBody>
                  <a:tcPr marL="9525" marR="9525" marT="9525" marB="9525" anchor="ctr"/>
                </a:tc>
                <a:tc>
                  <a:txBody>
                    <a:bodyPr/>
                    <a:lstStyle/>
                    <a:p>
                      <a:pPr marL="0" marR="0" algn="l">
                        <a:lnSpc>
                          <a:spcPct val="107000"/>
                        </a:lnSpc>
                      </a:pPr>
                      <a:r>
                        <a:rPr lang="en-US" sz="1800">
                          <a:effectLst/>
                          <a:latin typeface="Source Sans Pro" panose="020B0503030403020204" pitchFamily="34" charset="0"/>
                          <a:ea typeface="Source Sans Pro" panose="020B0503030403020204" pitchFamily="34" charset="0"/>
                          <a:cs typeface="Times New Roman" panose="02020603050405020304" pitchFamily="18" charset="0"/>
                        </a:rPr>
                        <a:t>  Ryzen 9 5950X</a:t>
                      </a:r>
                    </a:p>
                  </a:txBody>
                  <a:tcPr marL="9525" marR="9525" marT="9525" marB="9525" anchor="ctr"/>
                </a:tc>
                <a:extLst>
                  <a:ext uri="{0D108BD9-81ED-4DB2-BD59-A6C34878D82A}">
                    <a16:rowId xmlns:a16="http://schemas.microsoft.com/office/drawing/2014/main" val="2895792167"/>
                  </a:ext>
                </a:extLst>
              </a:tr>
              <a:tr h="419877">
                <a:tc>
                  <a:txBody>
                    <a:bodyPr/>
                    <a:lstStyle/>
                    <a:p>
                      <a:pPr marL="0" marR="0" algn="just">
                        <a:lnSpc>
                          <a:spcPct val="107000"/>
                        </a:lnSpc>
                      </a:pPr>
                      <a:r>
                        <a:rPr lang="en-US" sz="1800">
                          <a:effectLst/>
                          <a:latin typeface="Source Sans Pro" panose="020B0503030403020204" pitchFamily="34" charset="0"/>
                          <a:ea typeface="Source Sans Pro" panose="020B0503030403020204" pitchFamily="34" charset="0"/>
                          <a:cs typeface="Times New Roman" panose="02020603050405020304" pitchFamily="18" charset="0"/>
                        </a:rPr>
                        <a:t>  Cinebench R23 (đơn nhân)</a:t>
                      </a:r>
                    </a:p>
                  </a:txBody>
                  <a:tcPr marL="9525" marR="9525" marT="9525" marB="9525" anchor="ctr"/>
                </a:tc>
                <a:tc>
                  <a:txBody>
                    <a:bodyPr/>
                    <a:lstStyle/>
                    <a:p>
                      <a:pPr marL="0" marR="0" algn="l">
                        <a:lnSpc>
                          <a:spcPct val="107000"/>
                        </a:lnSpc>
                      </a:pPr>
                      <a:r>
                        <a:rPr lang="en-US" sz="1800">
                          <a:effectLst/>
                          <a:latin typeface="Source Sans Pro" panose="020B0503030403020204" pitchFamily="34" charset="0"/>
                          <a:ea typeface="Source Sans Pro" panose="020B0503030403020204" pitchFamily="34" charset="0"/>
                          <a:cs typeface="Times New Roman" panose="02020603050405020304" pitchFamily="18" charset="0"/>
                        </a:rPr>
                        <a:t>    2,013 (95%)</a:t>
                      </a:r>
                    </a:p>
                  </a:txBody>
                  <a:tcPr marL="9525" marR="9525" marT="9525" marB="9525" anchor="ctr"/>
                </a:tc>
                <a:tc>
                  <a:txBody>
                    <a:bodyPr/>
                    <a:lstStyle/>
                    <a:p>
                      <a:pPr marL="0" marR="0" algn="l">
                        <a:lnSpc>
                          <a:spcPct val="107000"/>
                        </a:lnSpc>
                      </a:pPr>
                      <a:r>
                        <a:rPr lang="en-US" sz="1800">
                          <a:effectLst/>
                          <a:latin typeface="Source Sans Pro" panose="020B0503030403020204" pitchFamily="34" charset="0"/>
                          <a:ea typeface="Source Sans Pro" panose="020B0503030403020204" pitchFamily="34" charset="0"/>
                          <a:cs typeface="Times New Roman" panose="02020603050405020304" pitchFamily="18" charset="0"/>
                        </a:rPr>
                        <a:t>  1,660 (78%)</a:t>
                      </a:r>
                    </a:p>
                  </a:txBody>
                  <a:tcPr marL="9525" marR="9525" marT="9525" marB="9525" anchor="ctr"/>
                </a:tc>
                <a:extLst>
                  <a:ext uri="{0D108BD9-81ED-4DB2-BD59-A6C34878D82A}">
                    <a16:rowId xmlns:a16="http://schemas.microsoft.com/office/drawing/2014/main" val="3466054122"/>
                  </a:ext>
                </a:extLst>
              </a:tr>
              <a:tr h="447869">
                <a:tc>
                  <a:txBody>
                    <a:bodyPr/>
                    <a:lstStyle/>
                    <a:p>
                      <a:pPr marL="0" marR="0" algn="just">
                        <a:lnSpc>
                          <a:spcPct val="107000"/>
                        </a:lnSpc>
                      </a:pPr>
                      <a:r>
                        <a:rPr lang="en-US" sz="1800">
                          <a:effectLst/>
                          <a:latin typeface="Source Sans Pro" panose="020B0503030403020204" pitchFamily="34" charset="0"/>
                          <a:ea typeface="Source Sans Pro" panose="020B0503030403020204" pitchFamily="34" charset="0"/>
                          <a:cs typeface="Times New Roman" panose="02020603050405020304" pitchFamily="18" charset="0"/>
                        </a:rPr>
                        <a:t>  Cinebench R23 (đa nhân)</a:t>
                      </a:r>
                    </a:p>
                  </a:txBody>
                  <a:tcPr marL="9525" marR="9525" marT="9525" marB="9525" anchor="ctr"/>
                </a:tc>
                <a:tc>
                  <a:txBody>
                    <a:bodyPr/>
                    <a:lstStyle/>
                    <a:p>
                      <a:pPr marL="0" marR="0" algn="l">
                        <a:lnSpc>
                          <a:spcPct val="107000"/>
                        </a:lnSpc>
                      </a:pPr>
                      <a:r>
                        <a:rPr lang="en-US" sz="1800">
                          <a:effectLst/>
                          <a:latin typeface="Source Sans Pro" panose="020B0503030403020204" pitchFamily="34" charset="0"/>
                          <a:ea typeface="Source Sans Pro" panose="020B0503030403020204" pitchFamily="34" charset="0"/>
                          <a:cs typeface="Times New Roman" panose="02020603050405020304" pitchFamily="18" charset="0"/>
                        </a:rPr>
                        <a:t>    27,203 (37%)</a:t>
                      </a:r>
                    </a:p>
                  </a:txBody>
                  <a:tcPr marL="9525" marR="9525" marT="9525" marB="9525" anchor="ctr"/>
                </a:tc>
                <a:tc>
                  <a:txBody>
                    <a:bodyPr/>
                    <a:lstStyle/>
                    <a:p>
                      <a:pPr marL="0" marR="0" algn="l">
                        <a:lnSpc>
                          <a:spcPct val="107000"/>
                        </a:lnSpc>
                      </a:pPr>
                      <a:r>
                        <a:rPr lang="en-US" sz="1800">
                          <a:effectLst/>
                          <a:latin typeface="Source Sans Pro" panose="020B0503030403020204" pitchFamily="34" charset="0"/>
                          <a:ea typeface="Source Sans Pro" panose="020B0503030403020204" pitchFamily="34" charset="0"/>
                          <a:cs typeface="Times New Roman" panose="02020603050405020304" pitchFamily="18" charset="0"/>
                        </a:rPr>
                        <a:t>  28,646 (38%)</a:t>
                      </a:r>
                    </a:p>
                  </a:txBody>
                  <a:tcPr marL="9525" marR="9525" marT="9525" marB="9525" anchor="ctr"/>
                </a:tc>
                <a:extLst>
                  <a:ext uri="{0D108BD9-81ED-4DB2-BD59-A6C34878D82A}">
                    <a16:rowId xmlns:a16="http://schemas.microsoft.com/office/drawing/2014/main" val="2298241937"/>
                  </a:ext>
                </a:extLst>
              </a:tr>
              <a:tr h="457200">
                <a:tc>
                  <a:txBody>
                    <a:bodyPr/>
                    <a:lstStyle/>
                    <a:p>
                      <a:pPr marL="0" marR="0" algn="just">
                        <a:lnSpc>
                          <a:spcPct val="107000"/>
                        </a:lnSpc>
                      </a:pPr>
                      <a:r>
                        <a:rPr lang="en-US" sz="1800">
                          <a:effectLst/>
                          <a:latin typeface="Source Sans Pro" panose="020B0503030403020204" pitchFamily="34" charset="0"/>
                          <a:ea typeface="Source Sans Pro" panose="020B0503030403020204" pitchFamily="34" charset="0"/>
                          <a:cs typeface="Times New Roman" panose="02020603050405020304" pitchFamily="18" charset="0"/>
                        </a:rPr>
                        <a:t>  Cinebench R20 (đơn nhân)</a:t>
                      </a:r>
                    </a:p>
                  </a:txBody>
                  <a:tcPr marL="9525" marR="9525" marT="9525" marB="9525" anchor="ctr"/>
                </a:tc>
                <a:tc>
                  <a:txBody>
                    <a:bodyPr/>
                    <a:lstStyle/>
                    <a:p>
                      <a:pPr marL="0" marR="0" algn="l">
                        <a:lnSpc>
                          <a:spcPct val="107000"/>
                        </a:lnSpc>
                      </a:pPr>
                      <a:r>
                        <a:rPr lang="en-US" sz="1800">
                          <a:effectLst/>
                          <a:latin typeface="Source Sans Pro" panose="020B0503030403020204" pitchFamily="34" charset="0"/>
                          <a:ea typeface="Source Sans Pro" panose="020B0503030403020204" pitchFamily="34" charset="0"/>
                          <a:cs typeface="Times New Roman" panose="02020603050405020304" pitchFamily="18" charset="0"/>
                        </a:rPr>
                        <a:t>    790 (95%)</a:t>
                      </a:r>
                    </a:p>
                  </a:txBody>
                  <a:tcPr marL="9525" marR="9525" marT="9525" marB="9525" anchor="ctr"/>
                </a:tc>
                <a:tc>
                  <a:txBody>
                    <a:bodyPr/>
                    <a:lstStyle/>
                    <a:p>
                      <a:pPr marL="0" marR="0" algn="l">
                        <a:lnSpc>
                          <a:spcPct val="107000"/>
                        </a:lnSpc>
                      </a:pPr>
                      <a:r>
                        <a:rPr lang="en-US" sz="1800">
                          <a:effectLst/>
                          <a:latin typeface="Source Sans Pro" panose="020B0503030403020204" pitchFamily="34" charset="0"/>
                          <a:ea typeface="Source Sans Pro" panose="020B0503030403020204" pitchFamily="34" charset="0"/>
                          <a:cs typeface="Times New Roman" panose="02020603050405020304" pitchFamily="18" charset="0"/>
                        </a:rPr>
                        <a:t>  656 (79%)</a:t>
                      </a:r>
                    </a:p>
                  </a:txBody>
                  <a:tcPr marL="9525" marR="9525" marT="9525" marB="9525" anchor="ctr"/>
                </a:tc>
                <a:extLst>
                  <a:ext uri="{0D108BD9-81ED-4DB2-BD59-A6C34878D82A}">
                    <a16:rowId xmlns:a16="http://schemas.microsoft.com/office/drawing/2014/main" val="1555662752"/>
                  </a:ext>
                </a:extLst>
              </a:tr>
              <a:tr h="419878">
                <a:tc>
                  <a:txBody>
                    <a:bodyPr/>
                    <a:lstStyle/>
                    <a:p>
                      <a:pPr marL="0" marR="0" algn="just">
                        <a:lnSpc>
                          <a:spcPct val="107000"/>
                        </a:lnSpc>
                      </a:pPr>
                      <a:r>
                        <a:rPr lang="en-US" sz="1800">
                          <a:effectLst/>
                          <a:latin typeface="Source Sans Pro" panose="020B0503030403020204" pitchFamily="34" charset="0"/>
                          <a:ea typeface="Source Sans Pro" panose="020B0503030403020204" pitchFamily="34" charset="0"/>
                          <a:cs typeface="Times New Roman" panose="02020603050405020304" pitchFamily="18" charset="0"/>
                        </a:rPr>
                        <a:t>  Cinebench R20 (đa nhân)</a:t>
                      </a:r>
                    </a:p>
                  </a:txBody>
                  <a:tcPr marL="9525" marR="9525" marT="9525" marB="9525" anchor="ctr"/>
                </a:tc>
                <a:tc>
                  <a:txBody>
                    <a:bodyPr/>
                    <a:lstStyle/>
                    <a:p>
                      <a:pPr marL="0" marR="0" algn="l">
                        <a:lnSpc>
                          <a:spcPct val="107000"/>
                        </a:lnSpc>
                      </a:pPr>
                      <a:r>
                        <a:rPr lang="en-US" sz="1800">
                          <a:effectLst/>
                          <a:latin typeface="Source Sans Pro" panose="020B0503030403020204" pitchFamily="34" charset="0"/>
                          <a:ea typeface="Source Sans Pro" panose="020B0503030403020204" pitchFamily="34" charset="0"/>
                          <a:cs typeface="Times New Roman" panose="02020603050405020304" pitchFamily="18" charset="0"/>
                        </a:rPr>
                        <a:t>    10,517 (42%)</a:t>
                      </a:r>
                    </a:p>
                  </a:txBody>
                  <a:tcPr marL="9525" marR="9525" marT="9525" marB="9525" anchor="ctr"/>
                </a:tc>
                <a:tc>
                  <a:txBody>
                    <a:bodyPr/>
                    <a:lstStyle/>
                    <a:p>
                      <a:pPr marL="0" marR="0" algn="l">
                        <a:lnSpc>
                          <a:spcPct val="107000"/>
                        </a:lnSpc>
                      </a:pPr>
                      <a:r>
                        <a:rPr lang="en-US" sz="1800">
                          <a:effectLst/>
                          <a:latin typeface="Source Sans Pro" panose="020B0503030403020204" pitchFamily="34" charset="0"/>
                          <a:ea typeface="Source Sans Pro" panose="020B0503030403020204" pitchFamily="34" charset="0"/>
                          <a:cs typeface="Times New Roman" panose="02020603050405020304" pitchFamily="18" charset="0"/>
                        </a:rPr>
                        <a:t>  10,434 (42%)</a:t>
                      </a:r>
                    </a:p>
                  </a:txBody>
                  <a:tcPr marL="9525" marR="9525" marT="9525" marB="9525" anchor="ctr"/>
                </a:tc>
                <a:extLst>
                  <a:ext uri="{0D108BD9-81ED-4DB2-BD59-A6C34878D82A}">
                    <a16:rowId xmlns:a16="http://schemas.microsoft.com/office/drawing/2014/main" val="1932512708"/>
                  </a:ext>
                </a:extLst>
              </a:tr>
              <a:tr h="438539">
                <a:tc>
                  <a:txBody>
                    <a:bodyPr/>
                    <a:lstStyle/>
                    <a:p>
                      <a:pPr marL="0" marR="0" algn="just">
                        <a:lnSpc>
                          <a:spcPct val="107000"/>
                        </a:lnSpc>
                      </a:pPr>
                      <a:r>
                        <a:rPr lang="en-US" sz="1800">
                          <a:effectLst/>
                          <a:latin typeface="Source Sans Pro" panose="020B0503030403020204" pitchFamily="34" charset="0"/>
                          <a:ea typeface="Source Sans Pro" panose="020B0503030403020204" pitchFamily="34" charset="0"/>
                          <a:cs typeface="Times New Roman" panose="02020603050405020304" pitchFamily="18" charset="0"/>
                        </a:rPr>
                        <a:t>  Cinebench R15 (đơn nhân)</a:t>
                      </a:r>
                    </a:p>
                  </a:txBody>
                  <a:tcPr marL="9525" marR="9525" marT="9525" marB="9525" anchor="ctr"/>
                </a:tc>
                <a:tc>
                  <a:txBody>
                    <a:bodyPr/>
                    <a:lstStyle/>
                    <a:p>
                      <a:pPr marL="0" marR="0" algn="l">
                        <a:lnSpc>
                          <a:spcPct val="107000"/>
                        </a:lnSpc>
                      </a:pPr>
                      <a:r>
                        <a:rPr lang="en-US" sz="1800">
                          <a:effectLst/>
                          <a:latin typeface="Source Sans Pro" panose="020B0503030403020204" pitchFamily="34" charset="0"/>
                          <a:ea typeface="Source Sans Pro" panose="020B0503030403020204" pitchFamily="34" charset="0"/>
                          <a:cs typeface="Times New Roman" panose="02020603050405020304" pitchFamily="18" charset="0"/>
                        </a:rPr>
                        <a:t>    307 (100%)</a:t>
                      </a:r>
                    </a:p>
                  </a:txBody>
                  <a:tcPr marL="9525" marR="9525" marT="9525" marB="9525" anchor="ctr"/>
                </a:tc>
                <a:tc>
                  <a:txBody>
                    <a:bodyPr/>
                    <a:lstStyle/>
                    <a:p>
                      <a:pPr marL="0" marR="0" algn="l">
                        <a:lnSpc>
                          <a:spcPct val="107000"/>
                        </a:lnSpc>
                      </a:pPr>
                      <a:r>
                        <a:rPr lang="en-US" sz="1800">
                          <a:effectLst/>
                          <a:latin typeface="Source Sans Pro" panose="020B0503030403020204" pitchFamily="34" charset="0"/>
                          <a:ea typeface="Source Sans Pro" panose="020B0503030403020204" pitchFamily="34" charset="0"/>
                          <a:cs typeface="Times New Roman" panose="02020603050405020304" pitchFamily="18" charset="0"/>
                        </a:rPr>
                        <a:t>  288 (94%)</a:t>
                      </a:r>
                    </a:p>
                  </a:txBody>
                  <a:tcPr marL="9525" marR="9525" marT="9525" marB="9525" anchor="ctr"/>
                </a:tc>
                <a:extLst>
                  <a:ext uri="{0D108BD9-81ED-4DB2-BD59-A6C34878D82A}">
                    <a16:rowId xmlns:a16="http://schemas.microsoft.com/office/drawing/2014/main" val="3458533394"/>
                  </a:ext>
                </a:extLst>
              </a:tr>
              <a:tr h="429208">
                <a:tc>
                  <a:txBody>
                    <a:bodyPr/>
                    <a:lstStyle/>
                    <a:p>
                      <a:pPr marL="0" marR="0" algn="just">
                        <a:lnSpc>
                          <a:spcPct val="107000"/>
                        </a:lnSpc>
                      </a:pPr>
                      <a:r>
                        <a:rPr lang="en-US" sz="1800">
                          <a:effectLst/>
                          <a:latin typeface="Source Sans Pro" panose="020B0503030403020204" pitchFamily="34" charset="0"/>
                          <a:ea typeface="Source Sans Pro" panose="020B0503030403020204" pitchFamily="34" charset="0"/>
                          <a:cs typeface="Times New Roman" panose="02020603050405020304" pitchFamily="18" charset="0"/>
                        </a:rPr>
                        <a:t>  Cinebench R15 (đa nhân)</a:t>
                      </a:r>
                    </a:p>
                  </a:txBody>
                  <a:tcPr marL="9525" marR="9525" marT="9525" marB="9525" anchor="ctr"/>
                </a:tc>
                <a:tc>
                  <a:txBody>
                    <a:bodyPr/>
                    <a:lstStyle/>
                    <a:p>
                      <a:pPr marL="0" marR="0" algn="l">
                        <a:lnSpc>
                          <a:spcPct val="107000"/>
                        </a:lnSpc>
                      </a:pPr>
                      <a:r>
                        <a:rPr lang="en-US" sz="1800">
                          <a:effectLst/>
                          <a:latin typeface="Source Sans Pro" panose="020B0503030403020204" pitchFamily="34" charset="0"/>
                          <a:ea typeface="Source Sans Pro" panose="020B0503030403020204" pitchFamily="34" charset="0"/>
                          <a:cs typeface="Times New Roman" panose="02020603050405020304" pitchFamily="18" charset="0"/>
                        </a:rPr>
                        <a:t>    4,116 (39%)</a:t>
                      </a:r>
                    </a:p>
                  </a:txBody>
                  <a:tcPr marL="9525" marR="9525" marT="9525" marB="9525" anchor="ctr"/>
                </a:tc>
                <a:tc>
                  <a:txBody>
                    <a:bodyPr/>
                    <a:lstStyle/>
                    <a:p>
                      <a:pPr marL="0" marR="0" algn="l">
                        <a:lnSpc>
                          <a:spcPct val="107000"/>
                        </a:lnSpc>
                      </a:pPr>
                      <a:r>
                        <a:rPr lang="en-US" sz="1800">
                          <a:effectLst/>
                          <a:latin typeface="Source Sans Pro" panose="020B0503030403020204" pitchFamily="34" charset="0"/>
                          <a:ea typeface="Source Sans Pro" panose="020B0503030403020204" pitchFamily="34" charset="0"/>
                          <a:cs typeface="Times New Roman" panose="02020603050405020304" pitchFamily="18" charset="0"/>
                        </a:rPr>
                        <a:t>  4,575 (43%)</a:t>
                      </a:r>
                    </a:p>
                  </a:txBody>
                  <a:tcPr marL="9525" marR="9525" marT="9525" marB="9525" anchor="ctr"/>
                </a:tc>
                <a:extLst>
                  <a:ext uri="{0D108BD9-81ED-4DB2-BD59-A6C34878D82A}">
                    <a16:rowId xmlns:a16="http://schemas.microsoft.com/office/drawing/2014/main" val="1051435758"/>
                  </a:ext>
                </a:extLst>
              </a:tr>
              <a:tr h="419878">
                <a:tc>
                  <a:txBody>
                    <a:bodyPr/>
                    <a:lstStyle/>
                    <a:p>
                      <a:pPr marL="0" marR="0" algn="just">
                        <a:lnSpc>
                          <a:spcPct val="107000"/>
                        </a:lnSpc>
                      </a:pPr>
                      <a:r>
                        <a:rPr lang="en-US" sz="1800">
                          <a:effectLst/>
                          <a:latin typeface="Source Sans Pro" panose="020B0503030403020204" pitchFamily="34" charset="0"/>
                          <a:ea typeface="Source Sans Pro" panose="020B0503030403020204" pitchFamily="34" charset="0"/>
                          <a:cs typeface="Times New Roman" panose="02020603050405020304" pitchFamily="18" charset="0"/>
                        </a:rPr>
                        <a:t>  Geekbench 5, 64bit (đơn nhân)</a:t>
                      </a:r>
                    </a:p>
                  </a:txBody>
                  <a:tcPr marL="9525" marR="9525" marT="9525" marB="9525" anchor="ctr"/>
                </a:tc>
                <a:tc>
                  <a:txBody>
                    <a:bodyPr/>
                    <a:lstStyle/>
                    <a:p>
                      <a:pPr marL="0" marR="0" algn="l">
                        <a:lnSpc>
                          <a:spcPct val="107000"/>
                        </a:lnSpc>
                      </a:pPr>
                      <a:r>
                        <a:rPr lang="en-US" sz="1800">
                          <a:effectLst/>
                          <a:latin typeface="Source Sans Pro" panose="020B0503030403020204" pitchFamily="34" charset="0"/>
                          <a:ea typeface="Source Sans Pro" panose="020B0503030403020204" pitchFamily="34" charset="0"/>
                          <a:cs typeface="Times New Roman" panose="02020603050405020304" pitchFamily="18" charset="0"/>
                        </a:rPr>
                        <a:t>    2,001 (95%)</a:t>
                      </a:r>
                    </a:p>
                  </a:txBody>
                  <a:tcPr marL="9525" marR="9525" marT="9525" marB="9525" anchor="ctr"/>
                </a:tc>
                <a:tc>
                  <a:txBody>
                    <a:bodyPr/>
                    <a:lstStyle/>
                    <a:p>
                      <a:pPr marL="0" marR="0" algn="l">
                        <a:lnSpc>
                          <a:spcPct val="107000"/>
                        </a:lnSpc>
                      </a:pPr>
                      <a:r>
                        <a:rPr lang="en-US" sz="1800">
                          <a:effectLst/>
                          <a:latin typeface="Source Sans Pro" panose="020B0503030403020204" pitchFamily="34" charset="0"/>
                          <a:ea typeface="Source Sans Pro" panose="020B0503030403020204" pitchFamily="34" charset="0"/>
                          <a:cs typeface="Times New Roman" panose="02020603050405020304" pitchFamily="18" charset="0"/>
                        </a:rPr>
                        <a:t>  1,666 (79%)</a:t>
                      </a:r>
                    </a:p>
                  </a:txBody>
                  <a:tcPr marL="9525" marR="9525" marT="9525" marB="9525" anchor="ctr"/>
                </a:tc>
                <a:extLst>
                  <a:ext uri="{0D108BD9-81ED-4DB2-BD59-A6C34878D82A}">
                    <a16:rowId xmlns:a16="http://schemas.microsoft.com/office/drawing/2014/main" val="844825521"/>
                  </a:ext>
                </a:extLst>
              </a:tr>
              <a:tr h="419877">
                <a:tc>
                  <a:txBody>
                    <a:bodyPr/>
                    <a:lstStyle/>
                    <a:p>
                      <a:pPr marL="0" marR="0" algn="just">
                        <a:lnSpc>
                          <a:spcPct val="107000"/>
                        </a:lnSpc>
                      </a:pPr>
                      <a:r>
                        <a:rPr lang="en-US" sz="1800">
                          <a:effectLst/>
                          <a:latin typeface="Source Sans Pro" panose="020B0503030403020204" pitchFamily="34" charset="0"/>
                          <a:ea typeface="Source Sans Pro" panose="020B0503030403020204" pitchFamily="34" charset="0"/>
                          <a:cs typeface="Times New Roman" panose="02020603050405020304" pitchFamily="18" charset="0"/>
                        </a:rPr>
                        <a:t>  Geekbench 5, 64bit (đa nhân)</a:t>
                      </a:r>
                    </a:p>
                  </a:txBody>
                  <a:tcPr marL="9525" marR="9525" marT="9525" marB="9525" anchor="ctr"/>
                </a:tc>
                <a:tc>
                  <a:txBody>
                    <a:bodyPr/>
                    <a:lstStyle/>
                    <a:p>
                      <a:pPr marL="0" marR="0" algn="l">
                        <a:lnSpc>
                          <a:spcPct val="107000"/>
                        </a:lnSpc>
                      </a:pPr>
                      <a:r>
                        <a:rPr lang="en-US" sz="1800">
                          <a:effectLst/>
                          <a:latin typeface="Source Sans Pro" panose="020B0503030403020204" pitchFamily="34" charset="0"/>
                          <a:ea typeface="Source Sans Pro" panose="020B0503030403020204" pitchFamily="34" charset="0"/>
                          <a:cs typeface="Times New Roman" panose="02020603050405020304" pitchFamily="18" charset="0"/>
                        </a:rPr>
                        <a:t>    17,601 (46%)</a:t>
                      </a:r>
                    </a:p>
                  </a:txBody>
                  <a:tcPr marL="9525" marR="9525" marT="9525" marB="9525" anchor="ctr"/>
                </a:tc>
                <a:tc>
                  <a:txBody>
                    <a:bodyPr/>
                    <a:lstStyle/>
                    <a:p>
                      <a:pPr marL="0" marR="0" algn="l">
                        <a:lnSpc>
                          <a:spcPct val="107000"/>
                        </a:lnSpc>
                      </a:pPr>
                      <a:r>
                        <a:rPr lang="en-US" sz="1800">
                          <a:effectLst/>
                          <a:latin typeface="Source Sans Pro" panose="020B0503030403020204" pitchFamily="34" charset="0"/>
                          <a:ea typeface="Source Sans Pro" panose="020B0503030403020204" pitchFamily="34" charset="0"/>
                          <a:cs typeface="Times New Roman" panose="02020603050405020304" pitchFamily="18" charset="0"/>
                        </a:rPr>
                        <a:t>  16,948 (44%)</a:t>
                      </a:r>
                    </a:p>
                  </a:txBody>
                  <a:tcPr marL="9525" marR="9525" marT="9525" marB="9525" anchor="ctr"/>
                </a:tc>
                <a:extLst>
                  <a:ext uri="{0D108BD9-81ED-4DB2-BD59-A6C34878D82A}">
                    <a16:rowId xmlns:a16="http://schemas.microsoft.com/office/drawing/2014/main" val="2744062943"/>
                  </a:ext>
                </a:extLst>
              </a:tr>
              <a:tr h="709127">
                <a:tc>
                  <a:txBody>
                    <a:bodyPr/>
                    <a:lstStyle/>
                    <a:p>
                      <a:pPr marL="0" marR="0" algn="just">
                        <a:lnSpc>
                          <a:spcPct val="107000"/>
                        </a:lnSpc>
                      </a:pPr>
                      <a:r>
                        <a:rPr lang="en-US" sz="1800">
                          <a:effectLst/>
                          <a:latin typeface="Source Sans Pro" panose="020B0503030403020204" pitchFamily="34" charset="0"/>
                          <a:ea typeface="Source Sans Pro" panose="020B0503030403020204" pitchFamily="34" charset="0"/>
                          <a:cs typeface="Times New Roman" panose="02020603050405020304" pitchFamily="18" charset="0"/>
                        </a:rPr>
                        <a:t>  iGPU - FP32 Performance (Single- precision GFLOPS)</a:t>
                      </a:r>
                    </a:p>
                  </a:txBody>
                  <a:tcPr marL="9525" marR="9525" marT="9525" marB="9525" anchor="ctr"/>
                </a:tc>
                <a:tc>
                  <a:txBody>
                    <a:bodyPr/>
                    <a:lstStyle/>
                    <a:p>
                      <a:pPr marL="0" marR="0" algn="l">
                        <a:lnSpc>
                          <a:spcPct val="107000"/>
                        </a:lnSpc>
                      </a:pPr>
                      <a:r>
                        <a:rPr lang="en-US" sz="1800">
                          <a:effectLst/>
                          <a:latin typeface="Source Sans Pro" panose="020B0503030403020204" pitchFamily="34" charset="0"/>
                          <a:ea typeface="Source Sans Pro" panose="020B0503030403020204" pitchFamily="34" charset="0"/>
                          <a:cs typeface="Times New Roman" panose="02020603050405020304" pitchFamily="18" charset="0"/>
                        </a:rPr>
                        <a:t>    795 (8%)</a:t>
                      </a:r>
                    </a:p>
                  </a:txBody>
                  <a:tcPr marL="9525" marR="9525" marT="9525" marB="9525" anchor="ctr"/>
                </a:tc>
                <a:tc>
                  <a:txBody>
                    <a:bodyPr/>
                    <a:lstStyle/>
                    <a:p>
                      <a:pPr marL="0" marR="0" algn="l">
                        <a:lnSpc>
                          <a:spcPct val="107000"/>
                        </a:lnSpc>
                      </a:pPr>
                      <a:r>
                        <a:rPr lang="en-US" sz="1800">
                          <a:effectLst/>
                          <a:latin typeface="Source Sans Pro" panose="020B0503030403020204" pitchFamily="34" charset="0"/>
                          <a:ea typeface="Source Sans Pro" panose="020B0503030403020204" pitchFamily="34" charset="0"/>
                          <a:cs typeface="Times New Roman" panose="02020603050405020304" pitchFamily="18" charset="0"/>
                        </a:rPr>
                        <a:t>  (0%)</a:t>
                      </a:r>
                    </a:p>
                  </a:txBody>
                  <a:tcPr marL="9525" marR="9525" marT="9525" marB="9525" anchor="ctr"/>
                </a:tc>
                <a:extLst>
                  <a:ext uri="{0D108BD9-81ED-4DB2-BD59-A6C34878D82A}">
                    <a16:rowId xmlns:a16="http://schemas.microsoft.com/office/drawing/2014/main" val="865992096"/>
                  </a:ext>
                </a:extLst>
              </a:tr>
              <a:tr h="746449">
                <a:tc>
                  <a:txBody>
                    <a:bodyPr/>
                    <a:lstStyle/>
                    <a:p>
                      <a:pPr marL="0" marR="0" algn="just">
                        <a:lnSpc>
                          <a:spcPct val="107000"/>
                        </a:lnSpc>
                      </a:pPr>
                      <a:r>
                        <a:rPr lang="en-US" sz="1800">
                          <a:effectLst/>
                          <a:latin typeface="Source Sans Pro" panose="020B0503030403020204" pitchFamily="34" charset="0"/>
                          <a:ea typeface="Source Sans Pro" panose="020B0503030403020204" pitchFamily="34" charset="0"/>
                          <a:cs typeface="Times New Roman" panose="02020603050405020304" pitchFamily="18" charset="0"/>
                        </a:rPr>
                        <a:t>  Estimated results for PassMark CPU Mark</a:t>
                      </a:r>
                    </a:p>
                  </a:txBody>
                  <a:tcPr marL="9525" marR="9525" marT="9525" marB="9525" anchor="ctr"/>
                </a:tc>
                <a:tc>
                  <a:txBody>
                    <a:bodyPr/>
                    <a:lstStyle/>
                    <a:p>
                      <a:pPr marL="0" marR="0" algn="l">
                        <a:lnSpc>
                          <a:spcPct val="107000"/>
                        </a:lnSpc>
                      </a:pPr>
                      <a:r>
                        <a:rPr lang="en-US" sz="1800">
                          <a:effectLst/>
                          <a:latin typeface="Source Sans Pro" panose="020B0503030403020204" pitchFamily="34" charset="0"/>
                          <a:ea typeface="Source Sans Pro" panose="020B0503030403020204" pitchFamily="34" charset="0"/>
                          <a:cs typeface="Times New Roman" panose="02020603050405020304" pitchFamily="18" charset="0"/>
                        </a:rPr>
                        <a:t>    (0%)</a:t>
                      </a:r>
                    </a:p>
                  </a:txBody>
                  <a:tcPr marL="9525" marR="9525" marT="9525" marB="9525" anchor="ctr"/>
                </a:tc>
                <a:tc>
                  <a:txBody>
                    <a:bodyPr/>
                    <a:lstStyle/>
                    <a:p>
                      <a:pPr marL="0" marR="0" algn="l">
                        <a:lnSpc>
                          <a:spcPct val="107000"/>
                        </a:lnSpc>
                      </a:pPr>
                      <a:r>
                        <a:rPr lang="en-US" sz="1800">
                          <a:effectLst/>
                          <a:latin typeface="Source Sans Pro" panose="020B0503030403020204" pitchFamily="34" charset="0"/>
                          <a:ea typeface="Source Sans Pro" panose="020B0503030403020204" pitchFamily="34" charset="0"/>
                          <a:cs typeface="Times New Roman" panose="02020603050405020304" pitchFamily="18" charset="0"/>
                        </a:rPr>
                        <a:t>  46,028 (52%)</a:t>
                      </a:r>
                    </a:p>
                  </a:txBody>
                  <a:tcPr marL="9525" marR="9525" marT="9525" marB="9525" anchor="ctr"/>
                </a:tc>
                <a:extLst>
                  <a:ext uri="{0D108BD9-81ED-4DB2-BD59-A6C34878D82A}">
                    <a16:rowId xmlns:a16="http://schemas.microsoft.com/office/drawing/2014/main" val="3783607717"/>
                  </a:ext>
                </a:extLst>
              </a:tr>
              <a:tr h="494994">
                <a:tc>
                  <a:txBody>
                    <a:bodyPr/>
                    <a:lstStyle/>
                    <a:p>
                      <a:pPr marL="0" marR="0" algn="just">
                        <a:lnSpc>
                          <a:spcPct val="107000"/>
                        </a:lnSpc>
                      </a:pPr>
                      <a:r>
                        <a:rPr lang="en-US" sz="1800">
                          <a:effectLst/>
                          <a:latin typeface="Source Sans Pro" panose="020B0503030403020204" pitchFamily="34" charset="0"/>
                          <a:ea typeface="Source Sans Pro" panose="020B0503030403020204" pitchFamily="34" charset="0"/>
                          <a:cs typeface="Times New Roman" panose="02020603050405020304" pitchFamily="18" charset="0"/>
                        </a:rPr>
                        <a:t>  Monero Hashrate kH/s</a:t>
                      </a:r>
                    </a:p>
                  </a:txBody>
                  <a:tcPr marL="9525" marR="9525" marT="9525" marB="9525" anchor="ctr"/>
                </a:tc>
                <a:tc>
                  <a:txBody>
                    <a:bodyPr/>
                    <a:lstStyle/>
                    <a:p>
                      <a:pPr marL="0" marR="0" algn="l">
                        <a:lnSpc>
                          <a:spcPct val="107000"/>
                        </a:lnSpc>
                      </a:pPr>
                      <a:r>
                        <a:rPr lang="en-US" sz="1800">
                          <a:effectLst/>
                          <a:latin typeface="Source Sans Pro" panose="020B0503030403020204" pitchFamily="34" charset="0"/>
                          <a:ea typeface="Source Sans Pro" panose="020B0503030403020204" pitchFamily="34" charset="0"/>
                          <a:cs typeface="Times New Roman" panose="02020603050405020304" pitchFamily="18" charset="0"/>
                        </a:rPr>
                        <a:t>    (0%)</a:t>
                      </a:r>
                    </a:p>
                  </a:txBody>
                  <a:tcPr marL="9525" marR="9525" marT="9525" marB="9525" anchor="ctr"/>
                </a:tc>
                <a:tc>
                  <a:txBody>
                    <a:bodyPr/>
                    <a:lstStyle/>
                    <a:p>
                      <a:pPr marL="0" marR="0" algn="l">
                        <a:lnSpc>
                          <a:spcPct val="107000"/>
                        </a:lnSpc>
                      </a:pPr>
                      <a:r>
                        <a:rPr lang="en-US" sz="1800">
                          <a:effectLst/>
                          <a:latin typeface="Source Sans Pro" panose="020B0503030403020204" pitchFamily="34" charset="0"/>
                          <a:ea typeface="Source Sans Pro" panose="020B0503030403020204" pitchFamily="34" charset="0"/>
                          <a:cs typeface="Times New Roman" panose="02020603050405020304" pitchFamily="18" charset="0"/>
                        </a:rPr>
                        <a:t>  20.54 (22%)</a:t>
                      </a:r>
                    </a:p>
                  </a:txBody>
                  <a:tcPr marL="9525" marR="9525" marT="9525" marB="9525" anchor="ctr"/>
                </a:tc>
                <a:extLst>
                  <a:ext uri="{0D108BD9-81ED-4DB2-BD59-A6C34878D82A}">
                    <a16:rowId xmlns:a16="http://schemas.microsoft.com/office/drawing/2014/main" val="1271497145"/>
                  </a:ext>
                </a:extLst>
              </a:tr>
            </a:tbl>
          </a:graphicData>
        </a:graphic>
      </p:graphicFrame>
    </p:spTree>
    <p:extLst>
      <p:ext uri="{BB962C8B-B14F-4D97-AF65-F5344CB8AC3E}">
        <p14:creationId xmlns:p14="http://schemas.microsoft.com/office/powerpoint/2010/main" val="1329839761"/>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DB159-36D9-91F4-F6C0-A028F0721539}"/>
              </a:ext>
            </a:extLst>
          </p:cNvPr>
          <p:cNvSpPr>
            <a:spLocks noGrp="1"/>
          </p:cNvSpPr>
          <p:nvPr>
            <p:ph type="title"/>
          </p:nvPr>
        </p:nvSpPr>
        <p:spPr>
          <a:xfrm>
            <a:off x="745282" y="624455"/>
            <a:ext cx="4638869" cy="493291"/>
          </a:xfrm>
        </p:spPr>
        <p:txBody>
          <a:bodyPr>
            <a:noAutofit/>
          </a:bodyPr>
          <a:lstStyle/>
          <a:p>
            <a:r>
              <a:rPr lang="en-US" sz="3600" b="1">
                <a:solidFill>
                  <a:schemeClr val="accent1"/>
                </a:solidFill>
                <a:latin typeface="Roboto Slab"/>
              </a:rPr>
              <a:t>Tài liệu tham khảo</a:t>
            </a:r>
          </a:p>
        </p:txBody>
      </p:sp>
      <p:sp>
        <p:nvSpPr>
          <p:cNvPr id="4" name="Footer Placeholder 3">
            <a:extLst>
              <a:ext uri="{FF2B5EF4-FFF2-40B4-BE49-F238E27FC236}">
                <a16:creationId xmlns:a16="http://schemas.microsoft.com/office/drawing/2014/main" id="{A4E060E9-F505-7200-80FA-6526FFBE68FC}"/>
              </a:ext>
            </a:extLst>
          </p:cNvPr>
          <p:cNvSpPr>
            <a:spLocks noGrp="1"/>
          </p:cNvSpPr>
          <p:nvPr>
            <p:ph type="ftr" sz="quarter" idx="11"/>
          </p:nvPr>
        </p:nvSpPr>
        <p:spPr/>
        <p:txBody>
          <a:bodyPr/>
          <a:lstStyle/>
          <a:p>
            <a:r>
              <a:rPr lang="en-US">
                <a:solidFill>
                  <a:schemeClr val="tx1"/>
                </a:solidFill>
                <a:latin typeface="Source Sans Pro" panose="020B0503030403020204" pitchFamily="34" charset="0"/>
                <a:ea typeface="Source Sans Pro" panose="020B0503030403020204" pitchFamily="34" charset="0"/>
              </a:rPr>
              <a:t>22120429 - Hoàng Quốc Việt </a:t>
            </a:r>
          </a:p>
        </p:txBody>
      </p:sp>
      <p:sp>
        <p:nvSpPr>
          <p:cNvPr id="5" name="Slide Number Placeholder 4">
            <a:extLst>
              <a:ext uri="{FF2B5EF4-FFF2-40B4-BE49-F238E27FC236}">
                <a16:creationId xmlns:a16="http://schemas.microsoft.com/office/drawing/2014/main" id="{94126588-B2A9-B516-D5CD-F1A87429A838}"/>
              </a:ext>
            </a:extLst>
          </p:cNvPr>
          <p:cNvSpPr>
            <a:spLocks noGrp="1"/>
          </p:cNvSpPr>
          <p:nvPr>
            <p:ph type="sldNum" sz="quarter" idx="12"/>
          </p:nvPr>
        </p:nvSpPr>
        <p:spPr/>
        <p:txBody>
          <a:bodyPr/>
          <a:lstStyle/>
          <a:p>
            <a:fld id="{7CB20FAB-9421-4093-A3B5-6EB96F494AE8}" type="slidenum">
              <a:rPr lang="en-US" smtClean="0">
                <a:solidFill>
                  <a:schemeClr val="tx1"/>
                </a:solidFill>
                <a:latin typeface="Source Sans Pro" panose="020B0503030403020204" pitchFamily="34" charset="0"/>
                <a:ea typeface="Source Sans Pro" panose="020B0503030403020204" pitchFamily="34" charset="0"/>
              </a:rPr>
              <a:t>19</a:t>
            </a:fld>
            <a:endParaRPr lang="en-US">
              <a:solidFill>
                <a:schemeClr val="tx1"/>
              </a:solidFill>
              <a:latin typeface="Source Sans Pro" panose="020B0503030403020204" pitchFamily="34" charset="0"/>
              <a:ea typeface="Source Sans Pro" panose="020B0503030403020204" pitchFamily="34" charset="0"/>
            </a:endParaRPr>
          </a:p>
        </p:txBody>
      </p:sp>
      <p:sp>
        <p:nvSpPr>
          <p:cNvPr id="7" name="Title 1">
            <a:extLst>
              <a:ext uri="{FF2B5EF4-FFF2-40B4-BE49-F238E27FC236}">
                <a16:creationId xmlns:a16="http://schemas.microsoft.com/office/drawing/2014/main" id="{25A2D1B5-6257-2025-D842-CF5BA4F85FEC}"/>
              </a:ext>
            </a:extLst>
          </p:cNvPr>
          <p:cNvSpPr txBox="1">
            <a:spLocks/>
          </p:cNvSpPr>
          <p:nvPr/>
        </p:nvSpPr>
        <p:spPr>
          <a:xfrm>
            <a:off x="1164574" y="4445830"/>
            <a:ext cx="4638869" cy="49329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accent1"/>
                </a:solidFill>
                <a:latin typeface="Roboto Slab"/>
              </a:rPr>
              <a:t>So sánh 2 loại CPU</a:t>
            </a:r>
          </a:p>
        </p:txBody>
      </p:sp>
      <p:sp>
        <p:nvSpPr>
          <p:cNvPr id="8" name="Title 1">
            <a:extLst>
              <a:ext uri="{FF2B5EF4-FFF2-40B4-BE49-F238E27FC236}">
                <a16:creationId xmlns:a16="http://schemas.microsoft.com/office/drawing/2014/main" id="{477EFF2B-35B8-1B4B-1CB6-454794DB5176}"/>
              </a:ext>
            </a:extLst>
          </p:cNvPr>
          <p:cNvSpPr txBox="1">
            <a:spLocks/>
          </p:cNvSpPr>
          <p:nvPr/>
        </p:nvSpPr>
        <p:spPr>
          <a:xfrm>
            <a:off x="1164575" y="1352493"/>
            <a:ext cx="4638869" cy="49329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accent1"/>
                </a:solidFill>
                <a:latin typeface="Roboto Slab"/>
              </a:rPr>
              <a:t>Lịch sử CPU</a:t>
            </a:r>
          </a:p>
        </p:txBody>
      </p:sp>
      <p:sp>
        <p:nvSpPr>
          <p:cNvPr id="9" name="Title 1">
            <a:extLst>
              <a:ext uri="{FF2B5EF4-FFF2-40B4-BE49-F238E27FC236}">
                <a16:creationId xmlns:a16="http://schemas.microsoft.com/office/drawing/2014/main" id="{613A1918-45C5-FF79-2670-0F785AA9E881}"/>
              </a:ext>
            </a:extLst>
          </p:cNvPr>
          <p:cNvSpPr txBox="1">
            <a:spLocks/>
          </p:cNvSpPr>
          <p:nvPr/>
        </p:nvSpPr>
        <p:spPr>
          <a:xfrm>
            <a:off x="1164574" y="2888203"/>
            <a:ext cx="4638869" cy="49329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accent1"/>
                </a:solidFill>
                <a:latin typeface="Roboto Slab"/>
              </a:rPr>
              <a:t>Các hãng CPU</a:t>
            </a:r>
          </a:p>
        </p:txBody>
      </p:sp>
      <p:sp>
        <p:nvSpPr>
          <p:cNvPr id="11" name="Title 1">
            <a:extLst>
              <a:ext uri="{FF2B5EF4-FFF2-40B4-BE49-F238E27FC236}">
                <a16:creationId xmlns:a16="http://schemas.microsoft.com/office/drawing/2014/main" id="{BF463B77-9430-8027-C179-59FFF93A2684}"/>
              </a:ext>
            </a:extLst>
          </p:cNvPr>
          <p:cNvSpPr txBox="1">
            <a:spLocks/>
          </p:cNvSpPr>
          <p:nvPr/>
        </p:nvSpPr>
        <p:spPr>
          <a:xfrm>
            <a:off x="2426734" y="1779099"/>
            <a:ext cx="6595966" cy="493291"/>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latin typeface="Source Sans Pro" panose="020B0503030403020204" pitchFamily="34" charset="0"/>
                <a:ea typeface="Source Sans Pro" panose="020B0503030403020204" pitchFamily="34" charset="0"/>
                <a:hlinkClick r:id="rId2">
                  <a:extLst>
                    <a:ext uri="{A12FA001-AC4F-418D-AE19-62706E023703}">
                      <ahyp:hlinkClr xmlns:ahyp="http://schemas.microsoft.com/office/drawing/2018/hyperlinkcolor" val="tx"/>
                    </a:ext>
                  </a:extLst>
                </a:hlinkClick>
              </a:rPr>
              <a:t>https://fptshop.com.vn/tin-tuc/tin-moi/lich-su-cpu-may-tinh-144520</a:t>
            </a:r>
            <a:endParaRPr lang="en-US" sz="2800">
              <a:latin typeface="Source Sans Pro" panose="020B0503030403020204" pitchFamily="34" charset="0"/>
              <a:ea typeface="Source Sans Pro" panose="020B0503030403020204" pitchFamily="34" charset="0"/>
            </a:endParaRPr>
          </a:p>
        </p:txBody>
      </p:sp>
      <p:sp>
        <p:nvSpPr>
          <p:cNvPr id="13" name="TextBox 12">
            <a:extLst>
              <a:ext uri="{FF2B5EF4-FFF2-40B4-BE49-F238E27FC236}">
                <a16:creationId xmlns:a16="http://schemas.microsoft.com/office/drawing/2014/main" id="{684F8552-1151-577C-A601-E7E4D55A1DF2}"/>
              </a:ext>
            </a:extLst>
          </p:cNvPr>
          <p:cNvSpPr txBox="1"/>
          <p:nvPr/>
        </p:nvSpPr>
        <p:spPr>
          <a:xfrm>
            <a:off x="2426734" y="2377940"/>
            <a:ext cx="6097554" cy="375552"/>
          </a:xfrm>
          <a:prstGeom prst="rect">
            <a:avLst/>
          </a:prstGeom>
          <a:noFill/>
        </p:spPr>
        <p:txBody>
          <a:bodyPr wrap="square">
            <a:spAutoFit/>
          </a:bodyPr>
          <a:lstStyle/>
          <a:p>
            <a:pPr marL="0" marR="0" indent="0" algn="l" rtl="0" eaLnBrk="1" latinLnBrk="0" hangingPunct="1">
              <a:lnSpc>
                <a:spcPct val="107000"/>
              </a:lnSpc>
              <a:spcBef>
                <a:spcPts val="0"/>
              </a:spcBef>
              <a:spcAft>
                <a:spcPts val="800"/>
              </a:spcAft>
            </a:pPr>
            <a:r>
              <a:rPr lang="en-US">
                <a:effectLst/>
                <a:latin typeface="Source Sans Pro" panose="020B0503030403020204" pitchFamily="34" charset="0"/>
                <a:ea typeface="Source Sans Pro" panose="020B0503030403020204" pitchFamily="34" charset="0"/>
                <a:hlinkClick r:id="rId3">
                  <a:extLst>
                    <a:ext uri="{A12FA001-AC4F-418D-AE19-62706E023703}">
                      <ahyp:hlinkClr xmlns:ahyp="http://schemas.microsoft.com/office/drawing/2018/hyperlinkcolor" val="tx"/>
                    </a:ext>
                  </a:extLst>
                </a:hlinkClick>
              </a:rPr>
              <a:t>http://ztedevice.vn/cpu-la-gi.html</a:t>
            </a:r>
            <a:endParaRPr lang="en-US">
              <a:effectLst/>
              <a:latin typeface="Source Sans Pro" panose="020B0503030403020204" pitchFamily="34" charset="0"/>
              <a:ea typeface="Source Sans Pro" panose="020B0503030403020204" pitchFamily="34" charset="0"/>
            </a:endParaRPr>
          </a:p>
        </p:txBody>
      </p:sp>
      <p:sp>
        <p:nvSpPr>
          <p:cNvPr id="14" name="TextBox 13">
            <a:extLst>
              <a:ext uri="{FF2B5EF4-FFF2-40B4-BE49-F238E27FC236}">
                <a16:creationId xmlns:a16="http://schemas.microsoft.com/office/drawing/2014/main" id="{8F3EA999-A401-4EAE-EBE1-6E556E0F230C}"/>
              </a:ext>
            </a:extLst>
          </p:cNvPr>
          <p:cNvSpPr txBox="1"/>
          <p:nvPr/>
        </p:nvSpPr>
        <p:spPr>
          <a:xfrm>
            <a:off x="2426734" y="5039093"/>
            <a:ext cx="7250665" cy="375552"/>
          </a:xfrm>
          <a:prstGeom prst="rect">
            <a:avLst/>
          </a:prstGeom>
          <a:noFill/>
        </p:spPr>
        <p:txBody>
          <a:bodyPr wrap="square">
            <a:spAutoFit/>
          </a:bodyPr>
          <a:lstStyle/>
          <a:p>
            <a:pPr marL="0" marR="0" indent="0" algn="l" rtl="0" eaLnBrk="1" latinLnBrk="0" hangingPunct="1">
              <a:lnSpc>
                <a:spcPct val="107000"/>
              </a:lnSpc>
              <a:spcBef>
                <a:spcPts val="0"/>
              </a:spcBef>
              <a:spcAft>
                <a:spcPts val="800"/>
              </a:spcAft>
            </a:pPr>
            <a:r>
              <a:rPr lang="en-US">
                <a:effectLst/>
                <a:latin typeface="Source Sans Pro" panose="020B0503030403020204" pitchFamily="34" charset="0"/>
                <a:ea typeface="Source Sans Pro" panose="020B0503030403020204" pitchFamily="34" charset="0"/>
                <a:hlinkClick r:id="rId4">
                  <a:extLst>
                    <a:ext uri="{A12FA001-AC4F-418D-AE19-62706E023703}">
                      <ahyp:hlinkClr xmlns:ahyp="http://schemas.microsoft.com/office/drawing/2018/hyperlinkcolor" val="tx"/>
                    </a:ext>
                  </a:extLst>
                </a:hlinkClick>
              </a:rPr>
              <a:t>https://vitinhhoanglong.com/blogs/news/i9-12900k-vs-ryzen-9-5950x </a:t>
            </a:r>
            <a:endParaRPr lang="en-US">
              <a:effectLst/>
              <a:latin typeface="Source Sans Pro" panose="020B0503030403020204" pitchFamily="34" charset="0"/>
              <a:ea typeface="Source Sans Pro" panose="020B0503030403020204" pitchFamily="34" charset="0"/>
            </a:endParaRPr>
          </a:p>
        </p:txBody>
      </p:sp>
      <p:sp>
        <p:nvSpPr>
          <p:cNvPr id="15" name="TextBox 14">
            <a:extLst>
              <a:ext uri="{FF2B5EF4-FFF2-40B4-BE49-F238E27FC236}">
                <a16:creationId xmlns:a16="http://schemas.microsoft.com/office/drawing/2014/main" id="{37F88EE7-CE23-0A11-C9F6-F6EC76935955}"/>
              </a:ext>
            </a:extLst>
          </p:cNvPr>
          <p:cNvSpPr txBox="1"/>
          <p:nvPr/>
        </p:nvSpPr>
        <p:spPr>
          <a:xfrm>
            <a:off x="2426734" y="5514617"/>
            <a:ext cx="6097554" cy="375552"/>
          </a:xfrm>
          <a:prstGeom prst="rect">
            <a:avLst/>
          </a:prstGeom>
          <a:noFill/>
        </p:spPr>
        <p:txBody>
          <a:bodyPr wrap="square">
            <a:spAutoFit/>
          </a:bodyPr>
          <a:lstStyle/>
          <a:p>
            <a:pPr marL="0" marR="0" indent="0" algn="l" rtl="0" eaLnBrk="1" latinLnBrk="0" hangingPunct="1">
              <a:lnSpc>
                <a:spcPct val="107000"/>
              </a:lnSpc>
              <a:spcBef>
                <a:spcPts val="0"/>
              </a:spcBef>
              <a:spcAft>
                <a:spcPts val="800"/>
              </a:spcAft>
            </a:pPr>
            <a:r>
              <a:rPr lang="en-US">
                <a:effectLst/>
                <a:latin typeface="Source Sans Pro" panose="020B0503030403020204" pitchFamily="34" charset="0"/>
                <a:ea typeface="Source Sans Pro" panose="020B0503030403020204" pitchFamily="34" charset="0"/>
                <a:hlinkClick r:id="rId5">
                  <a:extLst>
                    <a:ext uri="{A12FA001-AC4F-418D-AE19-62706E023703}">
                      <ahyp:hlinkClr xmlns:ahyp="http://schemas.microsoft.com/office/drawing/2018/hyperlinkcolor" val="tx"/>
                    </a:ext>
                  </a:extLst>
                </a:hlinkClick>
              </a:rPr>
              <a:t>https://nguyencongpc.vn/i9-12th-12900k-vs-ryzen-9-5950x</a:t>
            </a:r>
            <a:endParaRPr lang="en-US">
              <a:effectLst/>
              <a:latin typeface="Source Sans Pro" panose="020B0503030403020204" pitchFamily="34" charset="0"/>
              <a:ea typeface="Source Sans Pro" panose="020B0503030403020204" pitchFamily="34" charset="0"/>
            </a:endParaRPr>
          </a:p>
        </p:txBody>
      </p:sp>
      <p:sp>
        <p:nvSpPr>
          <p:cNvPr id="16" name="TextBox 15">
            <a:extLst>
              <a:ext uri="{FF2B5EF4-FFF2-40B4-BE49-F238E27FC236}">
                <a16:creationId xmlns:a16="http://schemas.microsoft.com/office/drawing/2014/main" id="{F82B59B6-569E-DCB6-57E3-7B5C98469E04}"/>
              </a:ext>
            </a:extLst>
          </p:cNvPr>
          <p:cNvSpPr txBox="1"/>
          <p:nvPr/>
        </p:nvSpPr>
        <p:spPr>
          <a:xfrm>
            <a:off x="2426734" y="3503684"/>
            <a:ext cx="6097554" cy="375552"/>
          </a:xfrm>
          <a:prstGeom prst="rect">
            <a:avLst/>
          </a:prstGeom>
          <a:noFill/>
        </p:spPr>
        <p:txBody>
          <a:bodyPr wrap="square">
            <a:spAutoFit/>
          </a:bodyPr>
          <a:lstStyle/>
          <a:p>
            <a:pPr marL="0" marR="0" indent="0" algn="l" rtl="0" eaLnBrk="1" latinLnBrk="0" hangingPunct="1">
              <a:lnSpc>
                <a:spcPct val="107000"/>
              </a:lnSpc>
              <a:spcBef>
                <a:spcPts val="0"/>
              </a:spcBef>
              <a:spcAft>
                <a:spcPts val="800"/>
              </a:spcAft>
            </a:pPr>
            <a:r>
              <a:rPr lang="en-US">
                <a:effectLst/>
                <a:latin typeface="Source Sans Pro" panose="020B0503030403020204" pitchFamily="34" charset="0"/>
                <a:ea typeface="Source Sans Pro" panose="020B0503030403020204" pitchFamily="34" charset="0"/>
                <a:hlinkClick r:id="rId6">
                  <a:extLst>
                    <a:ext uri="{A12FA001-AC4F-418D-AE19-62706E023703}">
                      <ahyp:hlinkClr xmlns:ahyp="http://schemas.microsoft.com/office/drawing/2018/hyperlinkcolor" val="tx"/>
                    </a:ext>
                  </a:extLst>
                </a:hlinkClick>
              </a:rPr>
              <a:t>https://laptopk1.vn/blogs/news/cpu-manh-nhat-hien-nay</a:t>
            </a:r>
            <a:endParaRPr lang="en-US">
              <a:effectLst/>
              <a:latin typeface="Source Sans Pro" panose="020B0503030403020204" pitchFamily="34" charset="0"/>
              <a:ea typeface="Source Sans Pro" panose="020B0503030403020204" pitchFamily="34" charset="0"/>
            </a:endParaRPr>
          </a:p>
        </p:txBody>
      </p:sp>
      <p:sp>
        <p:nvSpPr>
          <p:cNvPr id="17" name="TextBox 16">
            <a:extLst>
              <a:ext uri="{FF2B5EF4-FFF2-40B4-BE49-F238E27FC236}">
                <a16:creationId xmlns:a16="http://schemas.microsoft.com/office/drawing/2014/main" id="{B3963BBC-57E0-9506-6C17-D7CAD03A7599}"/>
              </a:ext>
            </a:extLst>
          </p:cNvPr>
          <p:cNvSpPr txBox="1"/>
          <p:nvPr/>
        </p:nvSpPr>
        <p:spPr>
          <a:xfrm>
            <a:off x="2426734" y="3974757"/>
            <a:ext cx="7431639" cy="375552"/>
          </a:xfrm>
          <a:prstGeom prst="rect">
            <a:avLst/>
          </a:prstGeom>
          <a:noFill/>
        </p:spPr>
        <p:txBody>
          <a:bodyPr wrap="square">
            <a:spAutoFit/>
          </a:bodyPr>
          <a:lstStyle/>
          <a:p>
            <a:pPr marL="0" marR="0" indent="0" algn="l" rtl="0" eaLnBrk="1" latinLnBrk="0" hangingPunct="1">
              <a:lnSpc>
                <a:spcPct val="107000"/>
              </a:lnSpc>
              <a:spcBef>
                <a:spcPts val="0"/>
              </a:spcBef>
              <a:spcAft>
                <a:spcPts val="800"/>
              </a:spcAft>
            </a:pPr>
            <a:r>
              <a:rPr lang="en-US">
                <a:effectLst/>
                <a:latin typeface="Source Sans Pro" panose="020B0503030403020204" pitchFamily="34" charset="0"/>
                <a:ea typeface="Source Sans Pro" panose="020B0503030403020204" pitchFamily="34" charset="0"/>
                <a:hlinkClick r:id="rId7">
                  <a:extLst>
                    <a:ext uri="{A12FA001-AC4F-418D-AE19-62706E023703}">
                      <ahyp:hlinkClr xmlns:ahyp="http://schemas.microsoft.com/office/drawing/2018/hyperlinkcolor" val="tx"/>
                    </a:ext>
                  </a:extLst>
                </a:hlinkClick>
              </a:rPr>
              <a:t>https://meonhe.com/cpu-la-gi-cac-hang-cpu-tren-thi-truong-hien-nay</a:t>
            </a:r>
            <a:endParaRPr lang="en-US">
              <a:effectLst/>
              <a:latin typeface="Source Sans Pro" panose="020B0503030403020204" pitchFamily="34" charset="0"/>
              <a:ea typeface="Source Sans Pro" panose="020B0503030403020204" pitchFamily="34" charset="0"/>
            </a:endParaRPr>
          </a:p>
        </p:txBody>
      </p:sp>
      <p:pic>
        <p:nvPicPr>
          <p:cNvPr id="1026" name="Picture 2" descr="Document Management System Software | OpenKM">
            <a:extLst>
              <a:ext uri="{FF2B5EF4-FFF2-40B4-BE49-F238E27FC236}">
                <a16:creationId xmlns:a16="http://schemas.microsoft.com/office/drawing/2014/main" id="{5E485480-4C5E-7709-254C-4E6F00376C9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08976" y="1475103"/>
            <a:ext cx="2095500" cy="218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691795"/>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barn(inVertical)">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P spid="11" grpId="0"/>
      <p:bldP spid="13" grpId="0"/>
      <p:bldP spid="14" grpId="0"/>
      <p:bldP spid="15" grpId="0"/>
      <p:bldP spid="16"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4E060E9-F505-7200-80FA-6526FFBE68FC}"/>
              </a:ext>
            </a:extLst>
          </p:cNvPr>
          <p:cNvSpPr>
            <a:spLocks noGrp="1"/>
          </p:cNvSpPr>
          <p:nvPr>
            <p:ph type="ftr" sz="quarter" idx="11"/>
          </p:nvPr>
        </p:nvSpPr>
        <p:spPr/>
        <p:txBody>
          <a:bodyPr/>
          <a:lstStyle/>
          <a:p>
            <a:r>
              <a:rPr lang="en-US"/>
              <a:t>22120429 - Hoàng Quốc Việt </a:t>
            </a:r>
          </a:p>
        </p:txBody>
      </p:sp>
      <p:sp>
        <p:nvSpPr>
          <p:cNvPr id="5" name="Slide Number Placeholder 4">
            <a:extLst>
              <a:ext uri="{FF2B5EF4-FFF2-40B4-BE49-F238E27FC236}">
                <a16:creationId xmlns:a16="http://schemas.microsoft.com/office/drawing/2014/main" id="{94126588-B2A9-B516-D5CD-F1A87429A838}"/>
              </a:ext>
            </a:extLst>
          </p:cNvPr>
          <p:cNvSpPr>
            <a:spLocks noGrp="1"/>
          </p:cNvSpPr>
          <p:nvPr>
            <p:ph type="sldNum" sz="quarter" idx="12"/>
          </p:nvPr>
        </p:nvSpPr>
        <p:spPr/>
        <p:txBody>
          <a:bodyPr/>
          <a:lstStyle/>
          <a:p>
            <a:fld id="{7CB20FAB-9421-4093-A3B5-6EB96F494AE8}" type="slidenum">
              <a:rPr lang="en-US" smtClean="0"/>
              <a:t>2</a:t>
            </a:fld>
            <a:endParaRPr lang="en-US"/>
          </a:p>
        </p:txBody>
      </p:sp>
      <p:sp>
        <p:nvSpPr>
          <p:cNvPr id="6" name="Google Shape;70;p12">
            <a:extLst>
              <a:ext uri="{FF2B5EF4-FFF2-40B4-BE49-F238E27FC236}">
                <a16:creationId xmlns:a16="http://schemas.microsoft.com/office/drawing/2014/main" id="{03727D7F-F92E-8B66-497F-50014A0A06F2}"/>
              </a:ext>
            </a:extLst>
          </p:cNvPr>
          <p:cNvSpPr txBox="1">
            <a:spLocks/>
          </p:cNvSpPr>
          <p:nvPr/>
        </p:nvSpPr>
        <p:spPr>
          <a:xfrm>
            <a:off x="956482" y="1608138"/>
            <a:ext cx="5228252" cy="3950909"/>
          </a:xfrm>
          <a:prstGeom prst="rect">
            <a:avLst/>
          </a:prstGeom>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ts val="3200"/>
              </a:lnSpc>
              <a:spcBef>
                <a:spcPts val="0"/>
              </a:spcBef>
              <a:spcAft>
                <a:spcPts val="800"/>
              </a:spcAft>
            </a:pPr>
            <a:br>
              <a:rPr lang="en-US" sz="1800">
                <a:latin typeface="Calibri" panose="020F0502020204030204" pitchFamily="34" charset="0"/>
                <a:ea typeface="Calibri" panose="020F0502020204030204" pitchFamily="34" charset="0"/>
                <a:cs typeface="Times New Roman" panose="02020603050405020304" pitchFamily="18" charset="0"/>
              </a:rPr>
            </a:br>
            <a:r>
              <a:rPr lang="en-US" sz="2800" i="1">
                <a:solidFill>
                  <a:srgbClr val="263238"/>
                </a:solidFill>
                <a:latin typeface="Source Sans Pro"/>
                <a:ea typeface="Source Sans Pro"/>
                <a:sym typeface="Arial"/>
              </a:rPr>
              <a:t>Bộ vi xử lí hay còn gọi là CPU </a:t>
            </a:r>
            <a:r>
              <a:rPr lang="en-US" sz="2800">
                <a:solidFill>
                  <a:srgbClr val="263238"/>
                </a:solidFill>
                <a:latin typeface="Source Sans Pro"/>
                <a:ea typeface="Source Sans Pro"/>
                <a:sym typeface="Arial"/>
              </a:rPr>
              <a:t>(viết tắt của Central Processing Unit) là bộ xử lý trung tâm của máy tính. Bộ vi xử lý được ví như não bộ với nhiệm vụ chính là xử lý chương trình và dữ kiện. </a:t>
            </a:r>
            <a:br>
              <a:rPr lang="en-US" sz="2800">
                <a:solidFill>
                  <a:srgbClr val="263238"/>
                </a:solidFill>
                <a:latin typeface="Source Sans Pro"/>
                <a:ea typeface="Source Sans Pro"/>
                <a:sym typeface="Arial"/>
              </a:rPr>
            </a:br>
            <a:r>
              <a:rPr lang="en-US" sz="2800">
                <a:solidFill>
                  <a:srgbClr val="263238"/>
                </a:solidFill>
                <a:latin typeface="Source Sans Pro"/>
                <a:ea typeface="Source Sans Pro"/>
                <a:sym typeface="Arial"/>
              </a:rPr>
              <a:t>Do đó, CPU có tốc độ xử lý càng nhanh thì </a:t>
            </a:r>
            <a:r>
              <a:rPr lang="en-US" sz="2800" i="1">
                <a:solidFill>
                  <a:srgbClr val="263238"/>
                </a:solidFill>
                <a:latin typeface="Source Sans Pro"/>
                <a:ea typeface="Source Sans Pro"/>
                <a:sym typeface="Arial"/>
              </a:rPr>
              <a:t>máy tính </a:t>
            </a:r>
            <a:r>
              <a:rPr lang="en-US" sz="2800">
                <a:solidFill>
                  <a:srgbClr val="263238"/>
                </a:solidFill>
                <a:latin typeface="Source Sans Pro"/>
                <a:ea typeface="Source Sans Pro"/>
                <a:sym typeface="Arial"/>
              </a:rPr>
              <a:t>hoạt động càng nhanh.</a:t>
            </a:r>
            <a:endParaRPr lang="en-US" sz="1400">
              <a:solidFill>
                <a:srgbClr val="263238"/>
              </a:solidFill>
              <a:latin typeface="Source Sans Pro"/>
              <a:ea typeface="Source Sans Pro"/>
              <a:sym typeface="Arial"/>
            </a:endParaRPr>
          </a:p>
        </p:txBody>
      </p:sp>
      <p:sp>
        <p:nvSpPr>
          <p:cNvPr id="7" name="Google Shape;70;p12">
            <a:extLst>
              <a:ext uri="{FF2B5EF4-FFF2-40B4-BE49-F238E27FC236}">
                <a16:creationId xmlns:a16="http://schemas.microsoft.com/office/drawing/2014/main" id="{71E96DEA-53CD-7149-BEBA-738B187ECE1D}"/>
              </a:ext>
            </a:extLst>
          </p:cNvPr>
          <p:cNvSpPr txBox="1">
            <a:spLocks/>
          </p:cNvSpPr>
          <p:nvPr/>
        </p:nvSpPr>
        <p:spPr>
          <a:xfrm>
            <a:off x="3088433" y="3701357"/>
            <a:ext cx="5228252" cy="2476038"/>
          </a:xfrm>
          <a:prstGeom prst="rect">
            <a:avLst/>
          </a:prstGeom>
        </p:spPr>
        <p:txBody>
          <a:bodyPr spcFirstLastPara="1" vert="horz" wrap="square" lIns="121900" tIns="121900" rIns="121900" bIns="121900" rtlCol="0" anchor="ctr" anchorCtr="0">
            <a:noAutofit/>
          </a:bodyPr>
          <a:lstStyle>
            <a:lvl1pPr lvl="0" algn="l" defTabSz="914400" rtl="0" eaLnBrk="1" latinLnBrk="0" hangingPunct="1">
              <a:lnSpc>
                <a:spcPct val="90000"/>
              </a:lnSpc>
              <a:spcBef>
                <a:spcPts val="0"/>
              </a:spcBef>
              <a:spcAft>
                <a:spcPts val="0"/>
              </a:spcAft>
              <a:buSzPts val="5800"/>
              <a:buNone/>
              <a:defRPr sz="7733" b="1" kern="1200">
                <a:solidFill>
                  <a:schemeClr val="tx1"/>
                </a:solidFill>
                <a:latin typeface="+mj-lt"/>
                <a:ea typeface="+mj-ea"/>
                <a:cs typeface="+mj-cs"/>
              </a:defRPr>
            </a:lvl1pPr>
            <a:lvl2pPr lvl="1">
              <a:spcBef>
                <a:spcPts val="0"/>
              </a:spcBef>
              <a:spcAft>
                <a:spcPts val="0"/>
              </a:spcAft>
              <a:buSzPts val="5800"/>
              <a:buNone/>
              <a:defRPr sz="7733" b="1"/>
            </a:lvl2pPr>
            <a:lvl3pPr lvl="2">
              <a:spcBef>
                <a:spcPts val="0"/>
              </a:spcBef>
              <a:spcAft>
                <a:spcPts val="0"/>
              </a:spcAft>
              <a:buSzPts val="5800"/>
              <a:buNone/>
              <a:defRPr sz="7733" b="1"/>
            </a:lvl3pPr>
            <a:lvl4pPr lvl="3">
              <a:spcBef>
                <a:spcPts val="0"/>
              </a:spcBef>
              <a:spcAft>
                <a:spcPts val="0"/>
              </a:spcAft>
              <a:buSzPts val="5800"/>
              <a:buNone/>
              <a:defRPr sz="7733" b="1"/>
            </a:lvl4pPr>
            <a:lvl5pPr lvl="4">
              <a:spcBef>
                <a:spcPts val="0"/>
              </a:spcBef>
              <a:spcAft>
                <a:spcPts val="0"/>
              </a:spcAft>
              <a:buSzPts val="5800"/>
              <a:buNone/>
              <a:defRPr sz="7733" b="1"/>
            </a:lvl5pPr>
            <a:lvl6pPr lvl="5">
              <a:spcBef>
                <a:spcPts val="0"/>
              </a:spcBef>
              <a:spcAft>
                <a:spcPts val="0"/>
              </a:spcAft>
              <a:buSzPts val="5800"/>
              <a:buNone/>
              <a:defRPr sz="7733" b="1"/>
            </a:lvl6pPr>
            <a:lvl7pPr lvl="6">
              <a:spcBef>
                <a:spcPts val="0"/>
              </a:spcBef>
              <a:spcAft>
                <a:spcPts val="0"/>
              </a:spcAft>
              <a:buSzPts val="5800"/>
              <a:buNone/>
              <a:defRPr sz="7733" b="1"/>
            </a:lvl7pPr>
            <a:lvl8pPr lvl="7">
              <a:spcBef>
                <a:spcPts val="0"/>
              </a:spcBef>
              <a:spcAft>
                <a:spcPts val="0"/>
              </a:spcAft>
              <a:buSzPts val="5800"/>
              <a:buNone/>
              <a:defRPr sz="7733" b="1"/>
            </a:lvl8pPr>
            <a:lvl9pPr lvl="8">
              <a:spcBef>
                <a:spcPts val="0"/>
              </a:spcBef>
              <a:spcAft>
                <a:spcPts val="0"/>
              </a:spcAft>
              <a:buSzPts val="5800"/>
              <a:buNone/>
              <a:defRPr sz="7733" b="1"/>
            </a:lvl9pPr>
          </a:lstStyle>
          <a:p>
            <a:pPr>
              <a:lnSpc>
                <a:spcPct val="100000"/>
              </a:lnSpc>
              <a:buClr>
                <a:schemeClr val="accent1"/>
              </a:buClr>
            </a:pPr>
            <a:endParaRPr lang="en-US" sz="9600">
              <a:solidFill>
                <a:schemeClr val="accent1"/>
              </a:solidFill>
              <a:latin typeface="Roboto Slab"/>
              <a:ea typeface="Roboto Slab"/>
              <a:sym typeface="Roboto Slab"/>
            </a:endParaRPr>
          </a:p>
        </p:txBody>
      </p:sp>
      <p:pic>
        <p:nvPicPr>
          <p:cNvPr id="8" name="Picture 1" descr="https://mega.com.vn/media/news/2601_bo-vi-xu-ly-cpu-may-tinh-la-gi.jpg">
            <a:extLst>
              <a:ext uri="{FF2B5EF4-FFF2-40B4-BE49-F238E27FC236}">
                <a16:creationId xmlns:a16="http://schemas.microsoft.com/office/drawing/2014/main" id="{3B9DAC34-9692-5A89-3FF8-90C7C73B91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5322" y="1026159"/>
            <a:ext cx="4857873" cy="273490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Những Điều Cần Biết Về Bộ Vi Xử Lý ( CPU) Trên Máy Tính">
            <a:extLst>
              <a:ext uri="{FF2B5EF4-FFF2-40B4-BE49-F238E27FC236}">
                <a16:creationId xmlns:a16="http://schemas.microsoft.com/office/drawing/2014/main" id="{00390ECD-F538-03EA-85E5-7C12DAF6AF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5322" y="4140642"/>
            <a:ext cx="4873834" cy="167442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F819ED20-93E2-C5BD-78F9-8990469C48F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4">
            <a:extLst>
              <a:ext uri="{FF2B5EF4-FFF2-40B4-BE49-F238E27FC236}">
                <a16:creationId xmlns:a16="http://schemas.microsoft.com/office/drawing/2014/main" id="{C71A3241-5BC5-46B0-BD80-B5A410D92489}"/>
              </a:ext>
            </a:extLst>
          </p:cNvPr>
          <p:cNvSpPr>
            <a:spLocks noChangeArrowheads="1"/>
          </p:cNvSpPr>
          <p:nvPr/>
        </p:nvSpPr>
        <p:spPr bwMode="auto">
          <a:xfrm>
            <a:off x="0" y="13795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Google Shape;70;p12">
            <a:extLst>
              <a:ext uri="{FF2B5EF4-FFF2-40B4-BE49-F238E27FC236}">
                <a16:creationId xmlns:a16="http://schemas.microsoft.com/office/drawing/2014/main" id="{FE8D35B5-ADED-7E01-A4F4-7D98666840EA}"/>
              </a:ext>
            </a:extLst>
          </p:cNvPr>
          <p:cNvSpPr txBox="1">
            <a:spLocks/>
          </p:cNvSpPr>
          <p:nvPr/>
        </p:nvSpPr>
        <p:spPr>
          <a:xfrm>
            <a:off x="861098" y="680605"/>
            <a:ext cx="7321849" cy="1106889"/>
          </a:xfrm>
          <a:prstGeom prst="rect">
            <a:avLst/>
          </a:prstGeom>
        </p:spPr>
        <p:txBody>
          <a:bodyPr spcFirstLastPara="1" vert="horz" wrap="square" lIns="121900" tIns="121900" rIns="121900" bIns="121900" rtlCol="0" anchor="ctr" anchorCtr="0">
            <a:noAutofit/>
          </a:bodyPr>
          <a:lstStyle>
            <a:lvl1pPr lvl="0" algn="l" defTabSz="914400" rtl="0" eaLnBrk="1" latinLnBrk="0" hangingPunct="1">
              <a:lnSpc>
                <a:spcPct val="90000"/>
              </a:lnSpc>
              <a:spcBef>
                <a:spcPts val="0"/>
              </a:spcBef>
              <a:spcAft>
                <a:spcPts val="0"/>
              </a:spcAft>
              <a:buSzPts val="5800"/>
              <a:buNone/>
              <a:defRPr sz="7733" b="1" kern="1200">
                <a:solidFill>
                  <a:schemeClr val="tx1"/>
                </a:solidFill>
                <a:latin typeface="+mj-lt"/>
                <a:ea typeface="+mj-ea"/>
                <a:cs typeface="+mj-cs"/>
              </a:defRPr>
            </a:lvl1pPr>
            <a:lvl2pPr lvl="1">
              <a:spcBef>
                <a:spcPts val="0"/>
              </a:spcBef>
              <a:spcAft>
                <a:spcPts val="0"/>
              </a:spcAft>
              <a:buSzPts val="5800"/>
              <a:buNone/>
              <a:defRPr sz="7733" b="1"/>
            </a:lvl2pPr>
            <a:lvl3pPr lvl="2">
              <a:spcBef>
                <a:spcPts val="0"/>
              </a:spcBef>
              <a:spcAft>
                <a:spcPts val="0"/>
              </a:spcAft>
              <a:buSzPts val="5800"/>
              <a:buNone/>
              <a:defRPr sz="7733" b="1"/>
            </a:lvl3pPr>
            <a:lvl4pPr lvl="3">
              <a:spcBef>
                <a:spcPts val="0"/>
              </a:spcBef>
              <a:spcAft>
                <a:spcPts val="0"/>
              </a:spcAft>
              <a:buSzPts val="5800"/>
              <a:buNone/>
              <a:defRPr sz="7733" b="1"/>
            </a:lvl4pPr>
            <a:lvl5pPr lvl="4">
              <a:spcBef>
                <a:spcPts val="0"/>
              </a:spcBef>
              <a:spcAft>
                <a:spcPts val="0"/>
              </a:spcAft>
              <a:buSzPts val="5800"/>
              <a:buNone/>
              <a:defRPr sz="7733" b="1"/>
            </a:lvl5pPr>
            <a:lvl6pPr lvl="5">
              <a:spcBef>
                <a:spcPts val="0"/>
              </a:spcBef>
              <a:spcAft>
                <a:spcPts val="0"/>
              </a:spcAft>
              <a:buSzPts val="5800"/>
              <a:buNone/>
              <a:defRPr sz="7733" b="1"/>
            </a:lvl6pPr>
            <a:lvl7pPr lvl="6">
              <a:spcBef>
                <a:spcPts val="0"/>
              </a:spcBef>
              <a:spcAft>
                <a:spcPts val="0"/>
              </a:spcAft>
              <a:buSzPts val="5800"/>
              <a:buNone/>
              <a:defRPr sz="7733" b="1"/>
            </a:lvl7pPr>
            <a:lvl8pPr lvl="7">
              <a:spcBef>
                <a:spcPts val="0"/>
              </a:spcBef>
              <a:spcAft>
                <a:spcPts val="0"/>
              </a:spcAft>
              <a:buSzPts val="5800"/>
              <a:buNone/>
              <a:defRPr sz="7733" b="1"/>
            </a:lvl8pPr>
            <a:lvl9pPr lvl="8">
              <a:spcBef>
                <a:spcPts val="0"/>
              </a:spcBef>
              <a:spcAft>
                <a:spcPts val="0"/>
              </a:spcAft>
              <a:buSzPts val="5800"/>
              <a:buNone/>
              <a:defRPr sz="7733" b="1"/>
            </a:lvl9pPr>
          </a:lstStyle>
          <a:p>
            <a:pPr>
              <a:lnSpc>
                <a:spcPct val="107000"/>
              </a:lnSpc>
              <a:spcAft>
                <a:spcPts val="800"/>
              </a:spcAft>
            </a:pPr>
            <a:r>
              <a:rPr lang="en-US" sz="6000">
                <a:solidFill>
                  <a:schemeClr val="accent1"/>
                </a:solidFill>
                <a:latin typeface="Roboto Slab"/>
                <a:ea typeface="Roboto Slab"/>
              </a:rPr>
              <a:t>Khái niệm </a:t>
            </a:r>
          </a:p>
        </p:txBody>
      </p:sp>
    </p:spTree>
    <p:extLst>
      <p:ext uri="{BB962C8B-B14F-4D97-AF65-F5344CB8AC3E}">
        <p14:creationId xmlns:p14="http://schemas.microsoft.com/office/powerpoint/2010/main" val="3202733981"/>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ppt_x"/>
                                          </p:val>
                                        </p:tav>
                                        <p:tav tm="100000">
                                          <p:val>
                                            <p:strVal val="#ppt_x"/>
                                          </p:val>
                                        </p:tav>
                                      </p:tavLst>
                                    </p:anim>
                                    <p:anim calcmode="lin" valueType="num">
                                      <p:cBhvr additive="base">
                                        <p:cTn id="1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0D24F-47AD-EBF2-7F79-81F689D58AF2}"/>
              </a:ext>
            </a:extLst>
          </p:cNvPr>
          <p:cNvSpPr>
            <a:spLocks noGrp="1"/>
          </p:cNvSpPr>
          <p:nvPr>
            <p:ph type="title"/>
          </p:nvPr>
        </p:nvSpPr>
        <p:spPr>
          <a:xfrm>
            <a:off x="735563" y="4210049"/>
            <a:ext cx="10515600" cy="1325563"/>
          </a:xfrm>
        </p:spPr>
        <p:txBody>
          <a:bodyPr>
            <a:normAutofit/>
          </a:bodyPr>
          <a:lstStyle/>
          <a:p>
            <a:pPr algn="ctr"/>
            <a:r>
              <a:rPr lang="en-US" sz="4000">
                <a:solidFill>
                  <a:schemeClr val="accent1"/>
                </a:solidFill>
                <a:latin typeface="Roboto Slab"/>
              </a:rPr>
              <a:t>Cảm ơn thầy và các bạn đã chú ý đón xem! </a:t>
            </a:r>
          </a:p>
        </p:txBody>
      </p:sp>
      <p:sp>
        <p:nvSpPr>
          <p:cNvPr id="4" name="Footer Placeholder 3">
            <a:extLst>
              <a:ext uri="{FF2B5EF4-FFF2-40B4-BE49-F238E27FC236}">
                <a16:creationId xmlns:a16="http://schemas.microsoft.com/office/drawing/2014/main" id="{302EA537-8B04-82D1-DEF0-9AE651F17366}"/>
              </a:ext>
            </a:extLst>
          </p:cNvPr>
          <p:cNvSpPr>
            <a:spLocks noGrp="1"/>
          </p:cNvSpPr>
          <p:nvPr>
            <p:ph type="ftr" sz="quarter" idx="11"/>
          </p:nvPr>
        </p:nvSpPr>
        <p:spPr/>
        <p:txBody>
          <a:bodyPr/>
          <a:lstStyle/>
          <a:p>
            <a:r>
              <a:rPr lang="en-US"/>
              <a:t>22120429 - Hoàng Quốc Việt </a:t>
            </a:r>
          </a:p>
        </p:txBody>
      </p:sp>
      <p:sp>
        <p:nvSpPr>
          <p:cNvPr id="5" name="Slide Number Placeholder 4">
            <a:extLst>
              <a:ext uri="{FF2B5EF4-FFF2-40B4-BE49-F238E27FC236}">
                <a16:creationId xmlns:a16="http://schemas.microsoft.com/office/drawing/2014/main" id="{98166F29-2EF4-853E-BCAF-AEEB2A9C3DC2}"/>
              </a:ext>
            </a:extLst>
          </p:cNvPr>
          <p:cNvSpPr>
            <a:spLocks noGrp="1"/>
          </p:cNvSpPr>
          <p:nvPr>
            <p:ph type="sldNum" sz="quarter" idx="12"/>
          </p:nvPr>
        </p:nvSpPr>
        <p:spPr/>
        <p:txBody>
          <a:bodyPr/>
          <a:lstStyle/>
          <a:p>
            <a:fld id="{7CB20FAB-9421-4093-A3B5-6EB96F494AE8}" type="slidenum">
              <a:rPr lang="en-US" smtClean="0"/>
              <a:t>20</a:t>
            </a:fld>
            <a:endParaRPr lang="en-US"/>
          </a:p>
        </p:txBody>
      </p:sp>
      <p:pic>
        <p:nvPicPr>
          <p:cNvPr id="2050" name="Picture 2" descr="570 Thank You Watching Stock Video Footage - 4K and HD Video Clips |  Shutterstock">
            <a:extLst>
              <a:ext uri="{FF2B5EF4-FFF2-40B4-BE49-F238E27FC236}">
                <a16:creationId xmlns:a16="http://schemas.microsoft.com/office/drawing/2014/main" id="{410F1EE0-F360-0CA1-05C6-6909CD9C09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448" y="625152"/>
            <a:ext cx="6175829" cy="3473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493344"/>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80">
                                          <p:stCondLst>
                                            <p:cond delay="0"/>
                                          </p:stCondLst>
                                        </p:cTn>
                                        <p:tgtEl>
                                          <p:spTgt spid="2050"/>
                                        </p:tgtEl>
                                      </p:cBhvr>
                                    </p:animEffect>
                                    <p:anim calcmode="lin" valueType="num">
                                      <p:cBhvr>
                                        <p:cTn id="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0"/>
                                        </p:tgtEl>
                                      </p:cBhvr>
                                      <p:to x="100000" y="60000"/>
                                    </p:animScale>
                                    <p:animScale>
                                      <p:cBhvr>
                                        <p:cTn id="14" dur="166" decel="50000">
                                          <p:stCondLst>
                                            <p:cond delay="676"/>
                                          </p:stCondLst>
                                        </p:cTn>
                                        <p:tgtEl>
                                          <p:spTgt spid="2050"/>
                                        </p:tgtEl>
                                      </p:cBhvr>
                                      <p:to x="100000" y="100000"/>
                                    </p:animScale>
                                    <p:animScale>
                                      <p:cBhvr>
                                        <p:cTn id="15" dur="26">
                                          <p:stCondLst>
                                            <p:cond delay="1312"/>
                                          </p:stCondLst>
                                        </p:cTn>
                                        <p:tgtEl>
                                          <p:spTgt spid="2050"/>
                                        </p:tgtEl>
                                      </p:cBhvr>
                                      <p:to x="100000" y="80000"/>
                                    </p:animScale>
                                    <p:animScale>
                                      <p:cBhvr>
                                        <p:cTn id="16" dur="166" decel="50000">
                                          <p:stCondLst>
                                            <p:cond delay="1338"/>
                                          </p:stCondLst>
                                        </p:cTn>
                                        <p:tgtEl>
                                          <p:spTgt spid="2050"/>
                                        </p:tgtEl>
                                      </p:cBhvr>
                                      <p:to x="100000" y="100000"/>
                                    </p:animScale>
                                    <p:animScale>
                                      <p:cBhvr>
                                        <p:cTn id="17" dur="26">
                                          <p:stCondLst>
                                            <p:cond delay="1642"/>
                                          </p:stCondLst>
                                        </p:cTn>
                                        <p:tgtEl>
                                          <p:spTgt spid="2050"/>
                                        </p:tgtEl>
                                      </p:cBhvr>
                                      <p:to x="100000" y="90000"/>
                                    </p:animScale>
                                    <p:animScale>
                                      <p:cBhvr>
                                        <p:cTn id="18" dur="166" decel="50000">
                                          <p:stCondLst>
                                            <p:cond delay="1668"/>
                                          </p:stCondLst>
                                        </p:cTn>
                                        <p:tgtEl>
                                          <p:spTgt spid="2050"/>
                                        </p:tgtEl>
                                      </p:cBhvr>
                                      <p:to x="100000" y="100000"/>
                                    </p:animScale>
                                    <p:animScale>
                                      <p:cBhvr>
                                        <p:cTn id="19" dur="26">
                                          <p:stCondLst>
                                            <p:cond delay="1808"/>
                                          </p:stCondLst>
                                        </p:cTn>
                                        <p:tgtEl>
                                          <p:spTgt spid="2050"/>
                                        </p:tgtEl>
                                      </p:cBhvr>
                                      <p:to x="100000" y="95000"/>
                                    </p:animScale>
                                    <p:animScale>
                                      <p:cBhvr>
                                        <p:cTn id="20" dur="166" decel="50000">
                                          <p:stCondLst>
                                            <p:cond delay="1834"/>
                                          </p:stCondLst>
                                        </p:cTn>
                                        <p:tgtEl>
                                          <p:spTgt spid="2050"/>
                                        </p:tgtEl>
                                      </p:cBhvr>
                                      <p:to x="100000" y="100000"/>
                                    </p:animScale>
                                  </p:childTnLst>
                                </p:cTn>
                              </p:par>
                              <p:par>
                                <p:cTn id="21" presetID="32" presetClass="emph" presetSubtype="0" fill="hold" grpId="0" nodeType="withEffect">
                                  <p:stCondLst>
                                    <p:cond delay="0"/>
                                  </p:stCondLst>
                                  <p:childTnLst>
                                    <p:animRot by="120000">
                                      <p:cBhvr>
                                        <p:cTn id="22" dur="100" fill="hold">
                                          <p:stCondLst>
                                            <p:cond delay="0"/>
                                          </p:stCondLst>
                                        </p:cTn>
                                        <p:tgtEl>
                                          <p:spTgt spid="2"/>
                                        </p:tgtEl>
                                        <p:attrNameLst>
                                          <p:attrName>r</p:attrName>
                                        </p:attrNameLst>
                                      </p:cBhvr>
                                    </p:animRot>
                                    <p:animRot by="-240000">
                                      <p:cBhvr>
                                        <p:cTn id="23" dur="200" fill="hold">
                                          <p:stCondLst>
                                            <p:cond delay="200"/>
                                          </p:stCondLst>
                                        </p:cTn>
                                        <p:tgtEl>
                                          <p:spTgt spid="2"/>
                                        </p:tgtEl>
                                        <p:attrNameLst>
                                          <p:attrName>r</p:attrName>
                                        </p:attrNameLst>
                                      </p:cBhvr>
                                    </p:animRot>
                                    <p:animRot by="240000">
                                      <p:cBhvr>
                                        <p:cTn id="24" dur="200" fill="hold">
                                          <p:stCondLst>
                                            <p:cond delay="400"/>
                                          </p:stCondLst>
                                        </p:cTn>
                                        <p:tgtEl>
                                          <p:spTgt spid="2"/>
                                        </p:tgtEl>
                                        <p:attrNameLst>
                                          <p:attrName>r</p:attrName>
                                        </p:attrNameLst>
                                      </p:cBhvr>
                                    </p:animRot>
                                    <p:animRot by="-240000">
                                      <p:cBhvr>
                                        <p:cTn id="25" dur="200" fill="hold">
                                          <p:stCondLst>
                                            <p:cond delay="600"/>
                                          </p:stCondLst>
                                        </p:cTn>
                                        <p:tgtEl>
                                          <p:spTgt spid="2"/>
                                        </p:tgtEl>
                                        <p:attrNameLst>
                                          <p:attrName>r</p:attrName>
                                        </p:attrNameLst>
                                      </p:cBhvr>
                                    </p:animRot>
                                    <p:animRot by="120000">
                                      <p:cBhvr>
                                        <p:cTn id="26"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B22D20E-97E9-422B-FFE5-095F6D9F9C5E}"/>
              </a:ext>
            </a:extLst>
          </p:cNvPr>
          <p:cNvSpPr>
            <a:spLocks noGrp="1"/>
          </p:cNvSpPr>
          <p:nvPr>
            <p:ph type="ftr" sz="quarter" idx="11"/>
          </p:nvPr>
        </p:nvSpPr>
        <p:spPr/>
        <p:txBody>
          <a:bodyPr/>
          <a:lstStyle/>
          <a:p>
            <a:r>
              <a:rPr lang="en-US"/>
              <a:t>22120429 - Hoàng Quốc Việt </a:t>
            </a:r>
          </a:p>
        </p:txBody>
      </p:sp>
      <p:sp>
        <p:nvSpPr>
          <p:cNvPr id="5" name="Slide Number Placeholder 4">
            <a:extLst>
              <a:ext uri="{FF2B5EF4-FFF2-40B4-BE49-F238E27FC236}">
                <a16:creationId xmlns:a16="http://schemas.microsoft.com/office/drawing/2014/main" id="{9EDD8E7C-82B4-18D2-6F18-3E6740C1EB72}"/>
              </a:ext>
            </a:extLst>
          </p:cNvPr>
          <p:cNvSpPr>
            <a:spLocks noGrp="1"/>
          </p:cNvSpPr>
          <p:nvPr>
            <p:ph type="sldNum" sz="quarter" idx="12"/>
          </p:nvPr>
        </p:nvSpPr>
        <p:spPr/>
        <p:txBody>
          <a:bodyPr/>
          <a:lstStyle/>
          <a:p>
            <a:fld id="{7CB20FAB-9421-4093-A3B5-6EB96F494AE8}" type="slidenum">
              <a:rPr lang="en-US" smtClean="0"/>
              <a:t>3</a:t>
            </a:fld>
            <a:endParaRPr lang="en-US"/>
          </a:p>
        </p:txBody>
      </p:sp>
      <p:pic>
        <p:nvPicPr>
          <p:cNvPr id="9" name="Picture 8" descr="Lịch sử hình thành và phát triển của CPU">
            <a:extLst>
              <a:ext uri="{FF2B5EF4-FFF2-40B4-BE49-F238E27FC236}">
                <a16:creationId xmlns:a16="http://schemas.microsoft.com/office/drawing/2014/main" id="{710CF36D-31E8-4BC3-E06E-9951F12A1A1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7840" y="809148"/>
            <a:ext cx="6894225" cy="5239704"/>
          </a:xfrm>
          <a:prstGeom prst="rect">
            <a:avLst/>
          </a:prstGeom>
          <a:noFill/>
          <a:ln>
            <a:noFill/>
          </a:ln>
        </p:spPr>
      </p:pic>
      <p:pic>
        <p:nvPicPr>
          <p:cNvPr id="12" name="Picture 11">
            <a:extLst>
              <a:ext uri="{FF2B5EF4-FFF2-40B4-BE49-F238E27FC236}">
                <a16:creationId xmlns:a16="http://schemas.microsoft.com/office/drawing/2014/main" id="{8C8EE66F-1294-87B0-BDCB-73DEABFDB12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94015" y="808130"/>
            <a:ext cx="3700145" cy="2460159"/>
          </a:xfrm>
          <a:prstGeom prst="rect">
            <a:avLst/>
          </a:prstGeom>
          <a:noFill/>
          <a:ln>
            <a:noFill/>
          </a:ln>
        </p:spPr>
      </p:pic>
      <p:pic>
        <p:nvPicPr>
          <p:cNvPr id="13" name="Picture 12" descr="lịch sử CPU máy tính 2">
            <a:extLst>
              <a:ext uri="{FF2B5EF4-FFF2-40B4-BE49-F238E27FC236}">
                <a16:creationId xmlns:a16="http://schemas.microsoft.com/office/drawing/2014/main" id="{2D2B8033-64E1-14DD-8FFF-45F2FBC4DBE8}"/>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94015" y="3615758"/>
            <a:ext cx="3700145" cy="2433094"/>
          </a:xfrm>
          <a:prstGeom prst="rect">
            <a:avLst/>
          </a:prstGeom>
          <a:noFill/>
          <a:ln>
            <a:noFill/>
          </a:ln>
        </p:spPr>
      </p:pic>
    </p:spTree>
    <p:extLst>
      <p:ext uri="{BB962C8B-B14F-4D97-AF65-F5344CB8AC3E}">
        <p14:creationId xmlns:p14="http://schemas.microsoft.com/office/powerpoint/2010/main" val="3040181482"/>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right)">
                                      <p:cBhvr>
                                        <p:cTn id="13" dur="500"/>
                                        <p:tgtEl>
                                          <p:spTgt spid="12"/>
                                        </p:tgtEl>
                                      </p:cBhvr>
                                    </p:animEffect>
                                  </p:childTnLst>
                                </p:cTn>
                              </p:par>
                              <p:par>
                                <p:cTn id="14" presetID="22" presetClass="entr" presetSubtype="2"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right)">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1CD3552-3E35-D8C2-66E1-486A74214FB6}"/>
              </a:ext>
            </a:extLst>
          </p:cNvPr>
          <p:cNvSpPr>
            <a:spLocks noGrp="1"/>
          </p:cNvSpPr>
          <p:nvPr>
            <p:ph type="ftr" sz="quarter" idx="11"/>
          </p:nvPr>
        </p:nvSpPr>
        <p:spPr/>
        <p:txBody>
          <a:bodyPr/>
          <a:lstStyle/>
          <a:p>
            <a:r>
              <a:rPr lang="en-US"/>
              <a:t>22120429 - Hoàng Quốc Việt </a:t>
            </a:r>
          </a:p>
        </p:txBody>
      </p:sp>
      <p:sp>
        <p:nvSpPr>
          <p:cNvPr id="5" name="Slide Number Placeholder 4">
            <a:extLst>
              <a:ext uri="{FF2B5EF4-FFF2-40B4-BE49-F238E27FC236}">
                <a16:creationId xmlns:a16="http://schemas.microsoft.com/office/drawing/2014/main" id="{FBAC1CF3-51B2-DCEA-DC19-F5B474107B0A}"/>
              </a:ext>
            </a:extLst>
          </p:cNvPr>
          <p:cNvSpPr>
            <a:spLocks noGrp="1"/>
          </p:cNvSpPr>
          <p:nvPr>
            <p:ph type="sldNum" sz="quarter" idx="12"/>
          </p:nvPr>
        </p:nvSpPr>
        <p:spPr/>
        <p:txBody>
          <a:bodyPr/>
          <a:lstStyle/>
          <a:p>
            <a:fld id="{7CB20FAB-9421-4093-A3B5-6EB96F494AE8}" type="slidenum">
              <a:rPr lang="en-US" smtClean="0"/>
              <a:t>4</a:t>
            </a:fld>
            <a:endParaRPr lang="en-US"/>
          </a:p>
        </p:txBody>
      </p:sp>
      <p:pic>
        <p:nvPicPr>
          <p:cNvPr id="6" name="Picture 5">
            <a:extLst>
              <a:ext uri="{FF2B5EF4-FFF2-40B4-BE49-F238E27FC236}">
                <a16:creationId xmlns:a16="http://schemas.microsoft.com/office/drawing/2014/main" id="{21E8180B-73EC-EA67-313C-FED7EB78275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7420" y="3170464"/>
            <a:ext cx="8377160" cy="2946134"/>
          </a:xfrm>
          <a:prstGeom prst="rect">
            <a:avLst/>
          </a:prstGeom>
          <a:noFill/>
          <a:ln>
            <a:noFill/>
          </a:ln>
        </p:spPr>
      </p:pic>
      <p:pic>
        <p:nvPicPr>
          <p:cNvPr id="7" name="Picture 6">
            <a:extLst>
              <a:ext uri="{FF2B5EF4-FFF2-40B4-BE49-F238E27FC236}">
                <a16:creationId xmlns:a16="http://schemas.microsoft.com/office/drawing/2014/main" id="{30B8B264-9D0D-4C64-EE2F-4749A1285C2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84880" y="273672"/>
            <a:ext cx="4759960" cy="2657040"/>
          </a:xfrm>
          <a:prstGeom prst="rect">
            <a:avLst/>
          </a:prstGeom>
          <a:noFill/>
          <a:ln>
            <a:noFill/>
          </a:ln>
        </p:spPr>
      </p:pic>
    </p:spTree>
    <p:extLst>
      <p:ext uri="{BB962C8B-B14F-4D97-AF65-F5344CB8AC3E}">
        <p14:creationId xmlns:p14="http://schemas.microsoft.com/office/powerpoint/2010/main" val="1252291578"/>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4E060E9-F505-7200-80FA-6526FFBE68FC}"/>
              </a:ext>
            </a:extLst>
          </p:cNvPr>
          <p:cNvSpPr>
            <a:spLocks noGrp="1"/>
          </p:cNvSpPr>
          <p:nvPr>
            <p:ph type="ftr" sz="quarter" idx="11"/>
          </p:nvPr>
        </p:nvSpPr>
        <p:spPr/>
        <p:txBody>
          <a:bodyPr/>
          <a:lstStyle/>
          <a:p>
            <a:r>
              <a:rPr lang="en-US"/>
              <a:t>22120429 - Hoàng Quốc Việt </a:t>
            </a:r>
          </a:p>
        </p:txBody>
      </p:sp>
      <p:sp>
        <p:nvSpPr>
          <p:cNvPr id="5" name="Slide Number Placeholder 4">
            <a:extLst>
              <a:ext uri="{FF2B5EF4-FFF2-40B4-BE49-F238E27FC236}">
                <a16:creationId xmlns:a16="http://schemas.microsoft.com/office/drawing/2014/main" id="{94126588-B2A9-B516-D5CD-F1A87429A838}"/>
              </a:ext>
            </a:extLst>
          </p:cNvPr>
          <p:cNvSpPr>
            <a:spLocks noGrp="1"/>
          </p:cNvSpPr>
          <p:nvPr>
            <p:ph type="sldNum" sz="quarter" idx="12"/>
          </p:nvPr>
        </p:nvSpPr>
        <p:spPr/>
        <p:txBody>
          <a:bodyPr/>
          <a:lstStyle/>
          <a:p>
            <a:fld id="{7CB20FAB-9421-4093-A3B5-6EB96F494AE8}" type="slidenum">
              <a:rPr lang="en-US" smtClean="0"/>
              <a:t>5</a:t>
            </a:fld>
            <a:endParaRPr lang="en-US"/>
          </a:p>
        </p:txBody>
      </p:sp>
      <p:sp>
        <p:nvSpPr>
          <p:cNvPr id="6" name="Google Shape;70;p12">
            <a:extLst>
              <a:ext uri="{FF2B5EF4-FFF2-40B4-BE49-F238E27FC236}">
                <a16:creationId xmlns:a16="http://schemas.microsoft.com/office/drawing/2014/main" id="{03727D7F-F92E-8B66-497F-50014A0A06F2}"/>
              </a:ext>
            </a:extLst>
          </p:cNvPr>
          <p:cNvSpPr txBox="1">
            <a:spLocks/>
          </p:cNvSpPr>
          <p:nvPr/>
        </p:nvSpPr>
        <p:spPr>
          <a:xfrm>
            <a:off x="1098722" y="1783716"/>
            <a:ext cx="6592398" cy="3950909"/>
          </a:xfrm>
          <a:prstGeom prst="rect">
            <a:avLst/>
          </a:prstGeom>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ts val="3200"/>
              </a:lnSpc>
              <a:spcBef>
                <a:spcPts val="0"/>
              </a:spcBef>
              <a:spcAft>
                <a:spcPts val="800"/>
              </a:spcAft>
            </a:pPr>
            <a:br>
              <a:rPr lang="en-US" sz="1800">
                <a:latin typeface="Calibri" panose="020F0502020204030204" pitchFamily="34" charset="0"/>
                <a:ea typeface="Calibri" panose="020F0502020204030204" pitchFamily="34" charset="0"/>
                <a:cs typeface="Times New Roman" panose="02020603050405020304" pitchFamily="18" charset="0"/>
              </a:rPr>
            </a:br>
            <a:r>
              <a:rPr lang="en-US" sz="2800">
                <a:solidFill>
                  <a:srgbClr val="263238"/>
                </a:solidFill>
                <a:latin typeface="Source Sans Pro"/>
                <a:ea typeface="Source Sans Pro"/>
              </a:rPr>
              <a:t>Cột mốc khởi nguồn của lịch sử CPU máy tính bắt đầu từ khi silicon (Si) được tìm thấy bởi nam tước Jons Jakob Berzelius.</a:t>
            </a:r>
          </a:p>
          <a:p>
            <a:pPr algn="just">
              <a:lnSpc>
                <a:spcPts val="3200"/>
              </a:lnSpc>
              <a:spcBef>
                <a:spcPts val="0"/>
              </a:spcBef>
              <a:spcAft>
                <a:spcPts val="800"/>
              </a:spcAft>
            </a:pPr>
            <a:endParaRPr lang="en-US" sz="1400">
              <a:solidFill>
                <a:srgbClr val="263238"/>
              </a:solidFill>
              <a:latin typeface="Source Sans Pro"/>
              <a:ea typeface="Source Sans Pro"/>
              <a:sym typeface="Arial"/>
            </a:endParaRPr>
          </a:p>
        </p:txBody>
      </p:sp>
      <p:sp>
        <p:nvSpPr>
          <p:cNvPr id="7" name="Google Shape;70;p12">
            <a:extLst>
              <a:ext uri="{FF2B5EF4-FFF2-40B4-BE49-F238E27FC236}">
                <a16:creationId xmlns:a16="http://schemas.microsoft.com/office/drawing/2014/main" id="{71E96DEA-53CD-7149-BEBA-738B187ECE1D}"/>
              </a:ext>
            </a:extLst>
          </p:cNvPr>
          <p:cNvSpPr txBox="1">
            <a:spLocks/>
          </p:cNvSpPr>
          <p:nvPr/>
        </p:nvSpPr>
        <p:spPr>
          <a:xfrm>
            <a:off x="2021820" y="2739835"/>
            <a:ext cx="5228252" cy="2476038"/>
          </a:xfrm>
          <a:prstGeom prst="rect">
            <a:avLst/>
          </a:prstGeom>
        </p:spPr>
        <p:txBody>
          <a:bodyPr spcFirstLastPara="1" vert="horz" wrap="square" lIns="121900" tIns="121900" rIns="121900" bIns="121900" rtlCol="0" anchor="ctr" anchorCtr="0">
            <a:noAutofit/>
          </a:bodyPr>
          <a:lstStyle>
            <a:lvl1pPr lvl="0" algn="l" defTabSz="914400" rtl="0" eaLnBrk="1" latinLnBrk="0" hangingPunct="1">
              <a:lnSpc>
                <a:spcPct val="90000"/>
              </a:lnSpc>
              <a:spcBef>
                <a:spcPts val="0"/>
              </a:spcBef>
              <a:spcAft>
                <a:spcPts val="0"/>
              </a:spcAft>
              <a:buSzPts val="5800"/>
              <a:buNone/>
              <a:defRPr sz="7733" b="1" kern="1200">
                <a:solidFill>
                  <a:schemeClr val="tx1"/>
                </a:solidFill>
                <a:latin typeface="+mj-lt"/>
                <a:ea typeface="+mj-ea"/>
                <a:cs typeface="+mj-cs"/>
              </a:defRPr>
            </a:lvl1pPr>
            <a:lvl2pPr lvl="1">
              <a:spcBef>
                <a:spcPts val="0"/>
              </a:spcBef>
              <a:spcAft>
                <a:spcPts val="0"/>
              </a:spcAft>
              <a:buSzPts val="5800"/>
              <a:buNone/>
              <a:defRPr sz="7733" b="1"/>
            </a:lvl2pPr>
            <a:lvl3pPr lvl="2">
              <a:spcBef>
                <a:spcPts val="0"/>
              </a:spcBef>
              <a:spcAft>
                <a:spcPts val="0"/>
              </a:spcAft>
              <a:buSzPts val="5800"/>
              <a:buNone/>
              <a:defRPr sz="7733" b="1"/>
            </a:lvl3pPr>
            <a:lvl4pPr lvl="3">
              <a:spcBef>
                <a:spcPts val="0"/>
              </a:spcBef>
              <a:spcAft>
                <a:spcPts val="0"/>
              </a:spcAft>
              <a:buSzPts val="5800"/>
              <a:buNone/>
              <a:defRPr sz="7733" b="1"/>
            </a:lvl4pPr>
            <a:lvl5pPr lvl="4">
              <a:spcBef>
                <a:spcPts val="0"/>
              </a:spcBef>
              <a:spcAft>
                <a:spcPts val="0"/>
              </a:spcAft>
              <a:buSzPts val="5800"/>
              <a:buNone/>
              <a:defRPr sz="7733" b="1"/>
            </a:lvl5pPr>
            <a:lvl6pPr lvl="5">
              <a:spcBef>
                <a:spcPts val="0"/>
              </a:spcBef>
              <a:spcAft>
                <a:spcPts val="0"/>
              </a:spcAft>
              <a:buSzPts val="5800"/>
              <a:buNone/>
              <a:defRPr sz="7733" b="1"/>
            </a:lvl6pPr>
            <a:lvl7pPr lvl="6">
              <a:spcBef>
                <a:spcPts val="0"/>
              </a:spcBef>
              <a:spcAft>
                <a:spcPts val="0"/>
              </a:spcAft>
              <a:buSzPts val="5800"/>
              <a:buNone/>
              <a:defRPr sz="7733" b="1"/>
            </a:lvl7pPr>
            <a:lvl8pPr lvl="7">
              <a:spcBef>
                <a:spcPts val="0"/>
              </a:spcBef>
              <a:spcAft>
                <a:spcPts val="0"/>
              </a:spcAft>
              <a:buSzPts val="5800"/>
              <a:buNone/>
              <a:defRPr sz="7733" b="1"/>
            </a:lvl8pPr>
            <a:lvl9pPr lvl="8">
              <a:spcBef>
                <a:spcPts val="0"/>
              </a:spcBef>
              <a:spcAft>
                <a:spcPts val="0"/>
              </a:spcAft>
              <a:buSzPts val="5800"/>
              <a:buNone/>
              <a:defRPr sz="7733" b="1"/>
            </a:lvl9pPr>
          </a:lstStyle>
          <a:p>
            <a:pPr>
              <a:lnSpc>
                <a:spcPct val="100000"/>
              </a:lnSpc>
              <a:buClr>
                <a:schemeClr val="accent1"/>
              </a:buClr>
            </a:pPr>
            <a:endParaRPr lang="en-US" sz="9600">
              <a:solidFill>
                <a:schemeClr val="accent1"/>
              </a:solidFill>
              <a:latin typeface="Roboto Slab"/>
              <a:ea typeface="Roboto Slab"/>
              <a:sym typeface="Roboto Slab"/>
            </a:endParaRPr>
          </a:p>
        </p:txBody>
      </p:sp>
      <p:sp>
        <p:nvSpPr>
          <p:cNvPr id="10" name="Rectangle 3">
            <a:extLst>
              <a:ext uri="{FF2B5EF4-FFF2-40B4-BE49-F238E27FC236}">
                <a16:creationId xmlns:a16="http://schemas.microsoft.com/office/drawing/2014/main" id="{F819ED20-93E2-C5BD-78F9-8990469C48F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4">
            <a:extLst>
              <a:ext uri="{FF2B5EF4-FFF2-40B4-BE49-F238E27FC236}">
                <a16:creationId xmlns:a16="http://schemas.microsoft.com/office/drawing/2014/main" id="{C71A3241-5BC5-46B0-BD80-B5A410D92489}"/>
              </a:ext>
            </a:extLst>
          </p:cNvPr>
          <p:cNvSpPr>
            <a:spLocks noChangeArrowheads="1"/>
          </p:cNvSpPr>
          <p:nvPr/>
        </p:nvSpPr>
        <p:spPr bwMode="auto">
          <a:xfrm>
            <a:off x="0" y="13795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Google Shape;70;p12">
            <a:extLst>
              <a:ext uri="{FF2B5EF4-FFF2-40B4-BE49-F238E27FC236}">
                <a16:creationId xmlns:a16="http://schemas.microsoft.com/office/drawing/2014/main" id="{FE8D35B5-ADED-7E01-A4F4-7D98666840EA}"/>
              </a:ext>
            </a:extLst>
          </p:cNvPr>
          <p:cNvSpPr txBox="1">
            <a:spLocks/>
          </p:cNvSpPr>
          <p:nvPr/>
        </p:nvSpPr>
        <p:spPr>
          <a:xfrm>
            <a:off x="638805" y="521712"/>
            <a:ext cx="8191462" cy="1106889"/>
          </a:xfrm>
          <a:prstGeom prst="rect">
            <a:avLst/>
          </a:prstGeom>
        </p:spPr>
        <p:txBody>
          <a:bodyPr spcFirstLastPara="1" vert="horz" wrap="square" lIns="121900" tIns="121900" rIns="121900" bIns="121900" rtlCol="0" anchor="ctr" anchorCtr="0">
            <a:noAutofit/>
          </a:bodyPr>
          <a:lstStyle>
            <a:lvl1pPr lvl="0" algn="l" defTabSz="914400" rtl="0" eaLnBrk="1" latinLnBrk="0" hangingPunct="1">
              <a:lnSpc>
                <a:spcPct val="90000"/>
              </a:lnSpc>
              <a:spcBef>
                <a:spcPts val="0"/>
              </a:spcBef>
              <a:spcAft>
                <a:spcPts val="0"/>
              </a:spcAft>
              <a:buSzPts val="5800"/>
              <a:buNone/>
              <a:defRPr sz="7733" b="1" kern="1200">
                <a:solidFill>
                  <a:schemeClr val="tx1"/>
                </a:solidFill>
                <a:latin typeface="+mj-lt"/>
                <a:ea typeface="+mj-ea"/>
                <a:cs typeface="+mj-cs"/>
              </a:defRPr>
            </a:lvl1pPr>
            <a:lvl2pPr lvl="1">
              <a:spcBef>
                <a:spcPts val="0"/>
              </a:spcBef>
              <a:spcAft>
                <a:spcPts val="0"/>
              </a:spcAft>
              <a:buSzPts val="5800"/>
              <a:buNone/>
              <a:defRPr sz="7733" b="1"/>
            </a:lvl2pPr>
            <a:lvl3pPr lvl="2">
              <a:spcBef>
                <a:spcPts val="0"/>
              </a:spcBef>
              <a:spcAft>
                <a:spcPts val="0"/>
              </a:spcAft>
              <a:buSzPts val="5800"/>
              <a:buNone/>
              <a:defRPr sz="7733" b="1"/>
            </a:lvl3pPr>
            <a:lvl4pPr lvl="3">
              <a:spcBef>
                <a:spcPts val="0"/>
              </a:spcBef>
              <a:spcAft>
                <a:spcPts val="0"/>
              </a:spcAft>
              <a:buSzPts val="5800"/>
              <a:buNone/>
              <a:defRPr sz="7733" b="1"/>
            </a:lvl4pPr>
            <a:lvl5pPr lvl="4">
              <a:spcBef>
                <a:spcPts val="0"/>
              </a:spcBef>
              <a:spcAft>
                <a:spcPts val="0"/>
              </a:spcAft>
              <a:buSzPts val="5800"/>
              <a:buNone/>
              <a:defRPr sz="7733" b="1"/>
            </a:lvl5pPr>
            <a:lvl6pPr lvl="5">
              <a:spcBef>
                <a:spcPts val="0"/>
              </a:spcBef>
              <a:spcAft>
                <a:spcPts val="0"/>
              </a:spcAft>
              <a:buSzPts val="5800"/>
              <a:buNone/>
              <a:defRPr sz="7733" b="1"/>
            </a:lvl6pPr>
            <a:lvl7pPr lvl="6">
              <a:spcBef>
                <a:spcPts val="0"/>
              </a:spcBef>
              <a:spcAft>
                <a:spcPts val="0"/>
              </a:spcAft>
              <a:buSzPts val="5800"/>
              <a:buNone/>
              <a:defRPr sz="7733" b="1"/>
            </a:lvl7pPr>
            <a:lvl8pPr lvl="7">
              <a:spcBef>
                <a:spcPts val="0"/>
              </a:spcBef>
              <a:spcAft>
                <a:spcPts val="0"/>
              </a:spcAft>
              <a:buSzPts val="5800"/>
              <a:buNone/>
              <a:defRPr sz="7733" b="1"/>
            </a:lvl8pPr>
            <a:lvl9pPr lvl="8">
              <a:spcBef>
                <a:spcPts val="0"/>
              </a:spcBef>
              <a:spcAft>
                <a:spcPts val="0"/>
              </a:spcAft>
              <a:buSzPts val="5800"/>
              <a:buNone/>
              <a:defRPr sz="7733" b="1"/>
            </a:lvl9pPr>
          </a:lstStyle>
          <a:p>
            <a:pPr marL="0" marR="0" algn="just">
              <a:lnSpc>
                <a:spcPct val="107000"/>
              </a:lnSpc>
              <a:spcBef>
                <a:spcPts val="0"/>
              </a:spcBef>
              <a:spcAft>
                <a:spcPts val="800"/>
              </a:spcAft>
            </a:pPr>
            <a:r>
              <a:rPr lang="en-US" sz="6000">
                <a:solidFill>
                  <a:schemeClr val="accent1"/>
                </a:solidFill>
                <a:latin typeface="Roboto Slab"/>
                <a:ea typeface="Roboto Slab"/>
              </a:rPr>
              <a:t>Lịch sử CPU máy tính</a:t>
            </a:r>
          </a:p>
        </p:txBody>
      </p:sp>
      <p:pic>
        <p:nvPicPr>
          <p:cNvPr id="1026" name="Picture 2">
            <a:extLst>
              <a:ext uri="{FF2B5EF4-FFF2-40B4-BE49-F238E27FC236}">
                <a16:creationId xmlns:a16="http://schemas.microsoft.com/office/drawing/2014/main" id="{15FE2278-A85E-DA18-D2A0-3DAAD405E2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9772" y="1665431"/>
            <a:ext cx="3286497" cy="4482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8632586"/>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wheel(1)">
                                      <p:cBhvr>
                                        <p:cTn id="18"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4E060E9-F505-7200-80FA-6526FFBE68FC}"/>
              </a:ext>
            </a:extLst>
          </p:cNvPr>
          <p:cNvSpPr>
            <a:spLocks noGrp="1"/>
          </p:cNvSpPr>
          <p:nvPr>
            <p:ph type="ftr" sz="quarter" idx="11"/>
          </p:nvPr>
        </p:nvSpPr>
        <p:spPr/>
        <p:txBody>
          <a:bodyPr/>
          <a:lstStyle/>
          <a:p>
            <a:r>
              <a:rPr lang="en-US"/>
              <a:t>22120429 - Hoàng Quốc Việt </a:t>
            </a:r>
          </a:p>
        </p:txBody>
      </p:sp>
      <p:sp>
        <p:nvSpPr>
          <p:cNvPr id="5" name="Slide Number Placeholder 4">
            <a:extLst>
              <a:ext uri="{FF2B5EF4-FFF2-40B4-BE49-F238E27FC236}">
                <a16:creationId xmlns:a16="http://schemas.microsoft.com/office/drawing/2014/main" id="{94126588-B2A9-B516-D5CD-F1A87429A838}"/>
              </a:ext>
            </a:extLst>
          </p:cNvPr>
          <p:cNvSpPr>
            <a:spLocks noGrp="1"/>
          </p:cNvSpPr>
          <p:nvPr>
            <p:ph type="sldNum" sz="quarter" idx="12"/>
          </p:nvPr>
        </p:nvSpPr>
        <p:spPr/>
        <p:txBody>
          <a:bodyPr/>
          <a:lstStyle/>
          <a:p>
            <a:fld id="{7CB20FAB-9421-4093-A3B5-6EB96F494AE8}" type="slidenum">
              <a:rPr lang="en-US" smtClean="0"/>
              <a:t>6</a:t>
            </a:fld>
            <a:endParaRPr lang="en-US"/>
          </a:p>
        </p:txBody>
      </p:sp>
      <p:sp>
        <p:nvSpPr>
          <p:cNvPr id="10" name="Rectangle 3">
            <a:extLst>
              <a:ext uri="{FF2B5EF4-FFF2-40B4-BE49-F238E27FC236}">
                <a16:creationId xmlns:a16="http://schemas.microsoft.com/office/drawing/2014/main" id="{F819ED20-93E2-C5BD-78F9-8990469C48F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Google Shape;70;p12">
            <a:extLst>
              <a:ext uri="{FF2B5EF4-FFF2-40B4-BE49-F238E27FC236}">
                <a16:creationId xmlns:a16="http://schemas.microsoft.com/office/drawing/2014/main" id="{FE8D35B5-ADED-7E01-A4F4-7D98666840EA}"/>
              </a:ext>
            </a:extLst>
          </p:cNvPr>
          <p:cNvSpPr txBox="1">
            <a:spLocks/>
          </p:cNvSpPr>
          <p:nvPr/>
        </p:nvSpPr>
        <p:spPr>
          <a:xfrm>
            <a:off x="476245" y="196592"/>
            <a:ext cx="8191462" cy="1106889"/>
          </a:xfrm>
          <a:prstGeom prst="rect">
            <a:avLst/>
          </a:prstGeom>
        </p:spPr>
        <p:txBody>
          <a:bodyPr spcFirstLastPara="1" vert="horz" wrap="square" lIns="121900" tIns="121900" rIns="121900" bIns="121900" rtlCol="0" anchor="ctr" anchorCtr="0">
            <a:noAutofit/>
          </a:bodyPr>
          <a:lstStyle>
            <a:lvl1pPr lvl="0" algn="l" defTabSz="914400" rtl="0" eaLnBrk="1" latinLnBrk="0" hangingPunct="1">
              <a:lnSpc>
                <a:spcPct val="90000"/>
              </a:lnSpc>
              <a:spcBef>
                <a:spcPts val="0"/>
              </a:spcBef>
              <a:spcAft>
                <a:spcPts val="0"/>
              </a:spcAft>
              <a:buSzPts val="5800"/>
              <a:buNone/>
              <a:defRPr sz="7733" b="1" kern="1200">
                <a:solidFill>
                  <a:schemeClr val="tx1"/>
                </a:solidFill>
                <a:latin typeface="+mj-lt"/>
                <a:ea typeface="+mj-ea"/>
                <a:cs typeface="+mj-cs"/>
              </a:defRPr>
            </a:lvl1pPr>
            <a:lvl2pPr lvl="1">
              <a:spcBef>
                <a:spcPts val="0"/>
              </a:spcBef>
              <a:spcAft>
                <a:spcPts val="0"/>
              </a:spcAft>
              <a:buSzPts val="5800"/>
              <a:buNone/>
              <a:defRPr sz="7733" b="1"/>
            </a:lvl2pPr>
            <a:lvl3pPr lvl="2">
              <a:spcBef>
                <a:spcPts val="0"/>
              </a:spcBef>
              <a:spcAft>
                <a:spcPts val="0"/>
              </a:spcAft>
              <a:buSzPts val="5800"/>
              <a:buNone/>
              <a:defRPr sz="7733" b="1"/>
            </a:lvl3pPr>
            <a:lvl4pPr lvl="3">
              <a:spcBef>
                <a:spcPts val="0"/>
              </a:spcBef>
              <a:spcAft>
                <a:spcPts val="0"/>
              </a:spcAft>
              <a:buSzPts val="5800"/>
              <a:buNone/>
              <a:defRPr sz="7733" b="1"/>
            </a:lvl4pPr>
            <a:lvl5pPr lvl="4">
              <a:spcBef>
                <a:spcPts val="0"/>
              </a:spcBef>
              <a:spcAft>
                <a:spcPts val="0"/>
              </a:spcAft>
              <a:buSzPts val="5800"/>
              <a:buNone/>
              <a:defRPr sz="7733" b="1"/>
            </a:lvl5pPr>
            <a:lvl6pPr lvl="5">
              <a:spcBef>
                <a:spcPts val="0"/>
              </a:spcBef>
              <a:spcAft>
                <a:spcPts val="0"/>
              </a:spcAft>
              <a:buSzPts val="5800"/>
              <a:buNone/>
              <a:defRPr sz="7733" b="1"/>
            </a:lvl6pPr>
            <a:lvl7pPr lvl="6">
              <a:spcBef>
                <a:spcPts val="0"/>
              </a:spcBef>
              <a:spcAft>
                <a:spcPts val="0"/>
              </a:spcAft>
              <a:buSzPts val="5800"/>
              <a:buNone/>
              <a:defRPr sz="7733" b="1"/>
            </a:lvl7pPr>
            <a:lvl8pPr lvl="7">
              <a:spcBef>
                <a:spcPts val="0"/>
              </a:spcBef>
              <a:spcAft>
                <a:spcPts val="0"/>
              </a:spcAft>
              <a:buSzPts val="5800"/>
              <a:buNone/>
              <a:defRPr sz="7733" b="1"/>
            </a:lvl8pPr>
            <a:lvl9pPr lvl="8">
              <a:spcBef>
                <a:spcPts val="0"/>
              </a:spcBef>
              <a:spcAft>
                <a:spcPts val="0"/>
              </a:spcAft>
              <a:buSzPts val="5800"/>
              <a:buNone/>
              <a:defRPr sz="7733" b="1"/>
            </a:lvl9pPr>
          </a:lstStyle>
          <a:p>
            <a:pPr marL="0" marR="0" algn="just">
              <a:lnSpc>
                <a:spcPct val="107000"/>
              </a:lnSpc>
              <a:spcBef>
                <a:spcPts val="0"/>
              </a:spcBef>
              <a:spcAft>
                <a:spcPts val="800"/>
              </a:spcAft>
            </a:pPr>
            <a:r>
              <a:rPr lang="en-US" sz="4800">
                <a:solidFill>
                  <a:schemeClr val="accent1"/>
                </a:solidFill>
                <a:latin typeface="Roboto Slab"/>
                <a:ea typeface="Roboto Slab"/>
              </a:rPr>
              <a:t>Lịch sử CPU máy tính</a:t>
            </a:r>
          </a:p>
        </p:txBody>
      </p:sp>
      <p:sp>
        <p:nvSpPr>
          <p:cNvPr id="2" name="Oval 16">
            <a:extLst>
              <a:ext uri="{FF2B5EF4-FFF2-40B4-BE49-F238E27FC236}">
                <a16:creationId xmlns:a16="http://schemas.microsoft.com/office/drawing/2014/main" id="{7FD82D73-036C-5F55-7EE4-198CBBCF7EC3}"/>
              </a:ext>
            </a:extLst>
          </p:cNvPr>
          <p:cNvSpPr/>
          <p:nvPr/>
        </p:nvSpPr>
        <p:spPr>
          <a:xfrm rot="10800000" flipH="1" flipV="1">
            <a:off x="653940" y="1388675"/>
            <a:ext cx="1227398" cy="851026"/>
          </a:xfrm>
          <a:prstGeom prst="round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 name="TextBox 2">
            <a:extLst>
              <a:ext uri="{FF2B5EF4-FFF2-40B4-BE49-F238E27FC236}">
                <a16:creationId xmlns:a16="http://schemas.microsoft.com/office/drawing/2014/main" id="{32B15133-7421-DD04-1FEC-9B300E8F9AA9}"/>
              </a:ext>
            </a:extLst>
          </p:cNvPr>
          <p:cNvSpPr txBox="1"/>
          <p:nvPr/>
        </p:nvSpPr>
        <p:spPr>
          <a:xfrm>
            <a:off x="699764" y="1568818"/>
            <a:ext cx="1181574" cy="461665"/>
          </a:xfrm>
          <a:prstGeom prst="rect">
            <a:avLst/>
          </a:prstGeom>
          <a:noFill/>
        </p:spPr>
        <p:txBody>
          <a:bodyPr wrap="square" rtlCol="0" anchor="ctr">
            <a:spAutoFit/>
          </a:bodyPr>
          <a:lstStyle/>
          <a:p>
            <a:pPr algn="ctr"/>
            <a:r>
              <a:rPr lang="en-US" altLang="ko-KR" sz="2400" b="1">
                <a:solidFill>
                  <a:schemeClr val="accent6"/>
                </a:solidFill>
                <a:cs typeface="Arial" pitchFamily="34" charset="0"/>
              </a:rPr>
              <a:t>1823</a:t>
            </a:r>
            <a:endParaRPr lang="ko-KR" altLang="en-US" sz="2400" b="1" dirty="0">
              <a:solidFill>
                <a:schemeClr val="accent6"/>
              </a:solidFill>
              <a:cs typeface="Arial" pitchFamily="34" charset="0"/>
            </a:endParaRPr>
          </a:p>
        </p:txBody>
      </p:sp>
      <p:sp>
        <p:nvSpPr>
          <p:cNvPr id="21" name="Oval 40">
            <a:extLst>
              <a:ext uri="{FF2B5EF4-FFF2-40B4-BE49-F238E27FC236}">
                <a16:creationId xmlns:a16="http://schemas.microsoft.com/office/drawing/2014/main" id="{82D2F8A3-8128-39FB-D485-09FE598C3BC4}"/>
              </a:ext>
            </a:extLst>
          </p:cNvPr>
          <p:cNvSpPr/>
          <p:nvPr/>
        </p:nvSpPr>
        <p:spPr>
          <a:xfrm rot="10800000" flipH="1" flipV="1">
            <a:off x="10418450" y="2167438"/>
            <a:ext cx="1227398" cy="851026"/>
          </a:xfrm>
          <a:prstGeom prst="round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2" name="Oval 28">
            <a:extLst>
              <a:ext uri="{FF2B5EF4-FFF2-40B4-BE49-F238E27FC236}">
                <a16:creationId xmlns:a16="http://schemas.microsoft.com/office/drawing/2014/main" id="{53AD9F68-5E88-FA7B-279E-DC95B67FFB96}"/>
              </a:ext>
            </a:extLst>
          </p:cNvPr>
          <p:cNvSpPr/>
          <p:nvPr/>
        </p:nvSpPr>
        <p:spPr>
          <a:xfrm rot="10800000" flipH="1" flipV="1">
            <a:off x="10441258" y="4023643"/>
            <a:ext cx="1227398" cy="851026"/>
          </a:xfrm>
          <a:prstGeom prst="round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4" name="Oval 22">
            <a:extLst>
              <a:ext uri="{FF2B5EF4-FFF2-40B4-BE49-F238E27FC236}">
                <a16:creationId xmlns:a16="http://schemas.microsoft.com/office/drawing/2014/main" id="{308FBEA9-546A-B880-3841-BE85C0F81323}"/>
              </a:ext>
            </a:extLst>
          </p:cNvPr>
          <p:cNvSpPr/>
          <p:nvPr/>
        </p:nvSpPr>
        <p:spPr>
          <a:xfrm>
            <a:off x="699764" y="5037230"/>
            <a:ext cx="1227398" cy="851026"/>
          </a:xfrm>
          <a:prstGeom prst="round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 name="Oval 5">
            <a:extLst>
              <a:ext uri="{FF2B5EF4-FFF2-40B4-BE49-F238E27FC236}">
                <a16:creationId xmlns:a16="http://schemas.microsoft.com/office/drawing/2014/main" id="{EB80ACDC-5658-7B0D-FB62-4C4D2A61DEC9}"/>
              </a:ext>
            </a:extLst>
          </p:cNvPr>
          <p:cNvSpPr/>
          <p:nvPr/>
        </p:nvSpPr>
        <p:spPr>
          <a:xfrm>
            <a:off x="653939" y="3289352"/>
            <a:ext cx="1227398" cy="851026"/>
          </a:xfrm>
          <a:prstGeom prst="round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 name="TextBox 25">
            <a:extLst>
              <a:ext uri="{FF2B5EF4-FFF2-40B4-BE49-F238E27FC236}">
                <a16:creationId xmlns:a16="http://schemas.microsoft.com/office/drawing/2014/main" id="{BE16F00D-64E8-44B6-695D-3055E39A8B59}"/>
              </a:ext>
            </a:extLst>
          </p:cNvPr>
          <p:cNvSpPr txBox="1"/>
          <p:nvPr/>
        </p:nvSpPr>
        <p:spPr>
          <a:xfrm>
            <a:off x="722676" y="5246448"/>
            <a:ext cx="1181574" cy="461665"/>
          </a:xfrm>
          <a:prstGeom prst="rect">
            <a:avLst/>
          </a:prstGeom>
          <a:noFill/>
        </p:spPr>
        <p:txBody>
          <a:bodyPr wrap="square" rtlCol="0" anchor="ctr">
            <a:spAutoFit/>
          </a:bodyPr>
          <a:lstStyle/>
          <a:p>
            <a:pPr algn="ctr"/>
            <a:r>
              <a:rPr lang="en-US" altLang="ko-KR" sz="2400" b="1">
                <a:solidFill>
                  <a:schemeClr val="accent1"/>
                </a:solidFill>
                <a:cs typeface="Arial" pitchFamily="34" charset="0"/>
              </a:rPr>
              <a:t>1971</a:t>
            </a:r>
            <a:endParaRPr lang="ko-KR" altLang="en-US" sz="2400" b="1" dirty="0">
              <a:solidFill>
                <a:schemeClr val="accent1"/>
              </a:solidFill>
              <a:cs typeface="Arial" pitchFamily="34" charset="0"/>
            </a:endParaRPr>
          </a:p>
        </p:txBody>
      </p:sp>
      <p:sp>
        <p:nvSpPr>
          <p:cNvPr id="27" name="TextBox 26">
            <a:extLst>
              <a:ext uri="{FF2B5EF4-FFF2-40B4-BE49-F238E27FC236}">
                <a16:creationId xmlns:a16="http://schemas.microsoft.com/office/drawing/2014/main" id="{7A75A785-C3D5-D8EF-F6BD-92F7AA64FFF6}"/>
              </a:ext>
            </a:extLst>
          </p:cNvPr>
          <p:cNvSpPr txBox="1"/>
          <p:nvPr/>
        </p:nvSpPr>
        <p:spPr>
          <a:xfrm>
            <a:off x="10471842" y="4174282"/>
            <a:ext cx="1181574" cy="461665"/>
          </a:xfrm>
          <a:prstGeom prst="rect">
            <a:avLst/>
          </a:prstGeom>
          <a:noFill/>
        </p:spPr>
        <p:txBody>
          <a:bodyPr wrap="square" rtlCol="0" anchor="ctr">
            <a:spAutoFit/>
          </a:bodyPr>
          <a:lstStyle/>
          <a:p>
            <a:pPr algn="ctr"/>
            <a:r>
              <a:rPr lang="en-US" altLang="ko-KR" sz="2400" b="1">
                <a:solidFill>
                  <a:schemeClr val="accent2"/>
                </a:solidFill>
                <a:cs typeface="Arial" pitchFamily="34" charset="0"/>
              </a:rPr>
              <a:t>1960</a:t>
            </a:r>
            <a:endParaRPr lang="ko-KR" altLang="en-US" sz="2400" b="1" dirty="0">
              <a:solidFill>
                <a:schemeClr val="accent2"/>
              </a:solidFill>
              <a:cs typeface="Arial" pitchFamily="34" charset="0"/>
            </a:endParaRPr>
          </a:p>
        </p:txBody>
      </p:sp>
      <p:sp>
        <p:nvSpPr>
          <p:cNvPr id="29" name="TextBox 28">
            <a:extLst>
              <a:ext uri="{FF2B5EF4-FFF2-40B4-BE49-F238E27FC236}">
                <a16:creationId xmlns:a16="http://schemas.microsoft.com/office/drawing/2014/main" id="{9ADFD985-2ECB-73FC-4270-072CB62C6E3D}"/>
              </a:ext>
            </a:extLst>
          </p:cNvPr>
          <p:cNvSpPr txBox="1"/>
          <p:nvPr/>
        </p:nvSpPr>
        <p:spPr>
          <a:xfrm>
            <a:off x="10471842" y="2351951"/>
            <a:ext cx="1181574" cy="461665"/>
          </a:xfrm>
          <a:prstGeom prst="rect">
            <a:avLst/>
          </a:prstGeom>
          <a:noFill/>
        </p:spPr>
        <p:txBody>
          <a:bodyPr wrap="square" rtlCol="0" anchor="ctr">
            <a:spAutoFit/>
          </a:bodyPr>
          <a:lstStyle/>
          <a:p>
            <a:pPr algn="ctr"/>
            <a:r>
              <a:rPr lang="en-US" altLang="ko-KR" sz="2400" b="1">
                <a:solidFill>
                  <a:schemeClr val="accent4"/>
                </a:solidFill>
                <a:cs typeface="Arial" pitchFamily="34" charset="0"/>
              </a:rPr>
              <a:t>1947</a:t>
            </a:r>
            <a:endParaRPr lang="ko-KR" altLang="en-US" sz="2400" b="1" dirty="0">
              <a:solidFill>
                <a:schemeClr val="accent4"/>
              </a:solidFill>
              <a:cs typeface="Arial" pitchFamily="34" charset="0"/>
            </a:endParaRPr>
          </a:p>
        </p:txBody>
      </p:sp>
      <p:sp>
        <p:nvSpPr>
          <p:cNvPr id="30" name="TextBox 29">
            <a:extLst>
              <a:ext uri="{FF2B5EF4-FFF2-40B4-BE49-F238E27FC236}">
                <a16:creationId xmlns:a16="http://schemas.microsoft.com/office/drawing/2014/main" id="{26CF384C-769B-722D-347A-307621AC9900}"/>
              </a:ext>
            </a:extLst>
          </p:cNvPr>
          <p:cNvSpPr txBox="1"/>
          <p:nvPr/>
        </p:nvSpPr>
        <p:spPr>
          <a:xfrm>
            <a:off x="676851" y="3477853"/>
            <a:ext cx="1181574" cy="461665"/>
          </a:xfrm>
          <a:prstGeom prst="rect">
            <a:avLst/>
          </a:prstGeom>
          <a:noFill/>
        </p:spPr>
        <p:txBody>
          <a:bodyPr wrap="square" rtlCol="0" anchor="ctr">
            <a:spAutoFit/>
          </a:bodyPr>
          <a:lstStyle/>
          <a:p>
            <a:pPr algn="ctr"/>
            <a:r>
              <a:rPr lang="en-US" altLang="ko-KR" sz="2400" b="1">
                <a:solidFill>
                  <a:schemeClr val="accent5"/>
                </a:solidFill>
                <a:cs typeface="Arial" pitchFamily="34" charset="0"/>
              </a:rPr>
              <a:t>1958</a:t>
            </a:r>
            <a:endParaRPr lang="ko-KR" altLang="en-US" sz="2400" b="1" dirty="0">
              <a:solidFill>
                <a:schemeClr val="accent5"/>
              </a:solidFill>
              <a:cs typeface="Arial" pitchFamily="34" charset="0"/>
            </a:endParaRPr>
          </a:p>
        </p:txBody>
      </p:sp>
      <p:sp>
        <p:nvSpPr>
          <p:cNvPr id="34" name="TextBox 33">
            <a:extLst>
              <a:ext uri="{FF2B5EF4-FFF2-40B4-BE49-F238E27FC236}">
                <a16:creationId xmlns:a16="http://schemas.microsoft.com/office/drawing/2014/main" id="{3128B32E-3662-E907-D9A9-DDAC2001A199}"/>
              </a:ext>
            </a:extLst>
          </p:cNvPr>
          <p:cNvSpPr txBox="1"/>
          <p:nvPr/>
        </p:nvSpPr>
        <p:spPr>
          <a:xfrm>
            <a:off x="2118360" y="1375554"/>
            <a:ext cx="4942840" cy="864147"/>
          </a:xfrm>
          <a:prstGeom prst="rect">
            <a:avLst/>
          </a:prstGeom>
          <a:noFill/>
        </p:spPr>
        <p:txBody>
          <a:bodyPr wrap="square">
            <a:spAutoFit/>
          </a:bodyPr>
          <a:lstStyle/>
          <a:p>
            <a:pPr marL="0" marR="0" algn="just">
              <a:lnSpc>
                <a:spcPct val="107000"/>
              </a:lnSpc>
              <a:spcBef>
                <a:spcPts val="0"/>
              </a:spcBef>
              <a:spcAft>
                <a:spcPts val="800"/>
              </a:spcAft>
            </a:pPr>
            <a:r>
              <a:rPr lang="en-US" sz="2400">
                <a:solidFill>
                  <a:srgbClr val="263238"/>
                </a:solidFill>
                <a:latin typeface="Source Sans Pro"/>
                <a:ea typeface="Source Sans Pro"/>
                <a:cs typeface="+mj-cs"/>
              </a:rPr>
              <a:t>Silicon (Si) được phát minh bởi nam tước Jons Jakob Berzelius.</a:t>
            </a:r>
          </a:p>
        </p:txBody>
      </p:sp>
      <p:sp>
        <p:nvSpPr>
          <p:cNvPr id="36" name="TextBox 35">
            <a:extLst>
              <a:ext uri="{FF2B5EF4-FFF2-40B4-BE49-F238E27FC236}">
                <a16:creationId xmlns:a16="http://schemas.microsoft.com/office/drawing/2014/main" id="{81D26DBB-C88C-9C77-D5F8-4E6F68282360}"/>
              </a:ext>
            </a:extLst>
          </p:cNvPr>
          <p:cNvSpPr txBox="1"/>
          <p:nvPr/>
        </p:nvSpPr>
        <p:spPr>
          <a:xfrm>
            <a:off x="3352800" y="2050575"/>
            <a:ext cx="6829303" cy="1259319"/>
          </a:xfrm>
          <a:prstGeom prst="rect">
            <a:avLst/>
          </a:prstGeom>
          <a:noFill/>
        </p:spPr>
        <p:txBody>
          <a:bodyPr wrap="square">
            <a:spAutoFit/>
          </a:bodyPr>
          <a:lstStyle/>
          <a:p>
            <a:pPr marR="0" lvl="0" algn="just">
              <a:lnSpc>
                <a:spcPct val="107000"/>
              </a:lnSpc>
              <a:spcBef>
                <a:spcPts val="0"/>
              </a:spcBef>
              <a:spcAft>
                <a:spcPts val="800"/>
              </a:spcAft>
              <a:buSzPts val="1000"/>
              <a:tabLst>
                <a:tab pos="457200" algn="l"/>
              </a:tabLst>
            </a:pPr>
            <a:r>
              <a:rPr lang="en-US" sz="2400">
                <a:solidFill>
                  <a:srgbClr val="263238"/>
                </a:solidFill>
                <a:latin typeface="Source Sans Pro"/>
                <a:ea typeface="Source Sans Pro"/>
                <a:cs typeface="+mj-cs"/>
              </a:rPr>
              <a:t>Các nhà khoa học gồm William Shockley, Walter Brattain và John Bardeen cùng chung tay phát minh bóng bán dẫn đầu tiên tại phòng thí nghiệm Bell.</a:t>
            </a:r>
          </a:p>
        </p:txBody>
      </p:sp>
      <p:sp>
        <p:nvSpPr>
          <p:cNvPr id="38" name="TextBox 37">
            <a:extLst>
              <a:ext uri="{FF2B5EF4-FFF2-40B4-BE49-F238E27FC236}">
                <a16:creationId xmlns:a16="http://schemas.microsoft.com/office/drawing/2014/main" id="{A945299F-4E9E-3496-816C-F3B9865C4AE0}"/>
              </a:ext>
            </a:extLst>
          </p:cNvPr>
          <p:cNvSpPr txBox="1"/>
          <p:nvPr/>
        </p:nvSpPr>
        <p:spPr>
          <a:xfrm>
            <a:off x="2118360" y="3454089"/>
            <a:ext cx="6492240" cy="461665"/>
          </a:xfrm>
          <a:prstGeom prst="rect">
            <a:avLst/>
          </a:prstGeom>
          <a:noFill/>
        </p:spPr>
        <p:txBody>
          <a:bodyPr wrap="square">
            <a:spAutoFit/>
          </a:bodyPr>
          <a:lstStyle/>
          <a:p>
            <a:r>
              <a:rPr lang="en-US" sz="2400">
                <a:solidFill>
                  <a:srgbClr val="263238"/>
                </a:solidFill>
                <a:latin typeface="Source Sans Pro"/>
                <a:ea typeface="Source Sans Pro"/>
                <a:cs typeface="+mj-cs"/>
              </a:rPr>
              <a:t>Robert Noyce phát triển mạch tích hợp đầu tiên.</a:t>
            </a:r>
          </a:p>
        </p:txBody>
      </p:sp>
      <p:sp>
        <p:nvSpPr>
          <p:cNvPr id="40" name="TextBox 39">
            <a:extLst>
              <a:ext uri="{FF2B5EF4-FFF2-40B4-BE49-F238E27FC236}">
                <a16:creationId xmlns:a16="http://schemas.microsoft.com/office/drawing/2014/main" id="{698941DB-52D2-5463-1D8C-15B9EC3E34A3}"/>
              </a:ext>
            </a:extLst>
          </p:cNvPr>
          <p:cNvSpPr txBox="1"/>
          <p:nvPr/>
        </p:nvSpPr>
        <p:spPr>
          <a:xfrm>
            <a:off x="3352800" y="4006471"/>
            <a:ext cx="6986962" cy="864147"/>
          </a:xfrm>
          <a:prstGeom prst="rect">
            <a:avLst/>
          </a:prstGeom>
          <a:noFill/>
        </p:spPr>
        <p:txBody>
          <a:bodyPr wrap="square">
            <a:spAutoFit/>
          </a:bodyPr>
          <a:lstStyle/>
          <a:p>
            <a:pPr marR="0" lvl="0">
              <a:lnSpc>
                <a:spcPct val="107000"/>
              </a:lnSpc>
              <a:spcBef>
                <a:spcPts val="0"/>
              </a:spcBef>
              <a:spcAft>
                <a:spcPts val="800"/>
              </a:spcAft>
              <a:buSzPts val="1000"/>
              <a:tabLst>
                <a:tab pos="457200" algn="l"/>
              </a:tabLst>
            </a:pPr>
            <a:r>
              <a:rPr lang="en-US" sz="2400">
                <a:solidFill>
                  <a:srgbClr val="263238"/>
                </a:solidFill>
                <a:latin typeface="Source Sans Pro"/>
                <a:ea typeface="Source Sans Pro"/>
                <a:cs typeface="+mj-cs"/>
              </a:rPr>
              <a:t>Xưởng chế tạo bóng bán dẫn tự động đầu tiên do IBM sáng lập đi vào vận hành.</a:t>
            </a:r>
          </a:p>
        </p:txBody>
      </p:sp>
      <p:sp>
        <p:nvSpPr>
          <p:cNvPr id="42" name="TextBox 41">
            <a:extLst>
              <a:ext uri="{FF2B5EF4-FFF2-40B4-BE49-F238E27FC236}">
                <a16:creationId xmlns:a16="http://schemas.microsoft.com/office/drawing/2014/main" id="{3EDAD588-79FC-C9B4-E1EC-4D61AD11F86D}"/>
              </a:ext>
            </a:extLst>
          </p:cNvPr>
          <p:cNvSpPr txBox="1"/>
          <p:nvPr/>
        </p:nvSpPr>
        <p:spPr>
          <a:xfrm>
            <a:off x="2148840" y="4405114"/>
            <a:ext cx="7909560" cy="2049664"/>
          </a:xfrm>
          <a:prstGeom prst="rect">
            <a:avLst/>
          </a:prstGeom>
          <a:noFill/>
        </p:spPr>
        <p:txBody>
          <a:bodyPr wrap="square">
            <a:spAutoFit/>
          </a:bodyPr>
          <a:lstStyle/>
          <a:p>
            <a:pPr algn="just">
              <a:lnSpc>
                <a:spcPct val="107000"/>
              </a:lnSpc>
              <a:spcAft>
                <a:spcPts val="800"/>
              </a:spcAft>
              <a:buSzPts val="1000"/>
              <a:tabLst>
                <a:tab pos="457200" algn="l"/>
              </a:tabLst>
            </a:pPr>
            <a:r>
              <a:rPr lang="en-US" sz="2400">
                <a:solidFill>
                  <a:srgbClr val="263238"/>
                </a:solidFill>
                <a:latin typeface="Source Sans Pro"/>
                <a:ea typeface="Source Sans Pro"/>
                <a:cs typeface="+mj-cs"/>
              </a:rPr>
              <a:t>CPU đầu tiên có tên gọi là Intel 4004 ra mắt, đây là bộ xử lý tới từ Intel và tập hợp 2.300 bóng bán dẫn, có thể xử lý 60.000 phép tính trong một giây. Kể từ đây, lịch sử phát triển </a:t>
            </a:r>
            <a:r>
              <a:rPr lang="en-US" sz="2400">
                <a:solidFill>
                  <a:srgbClr val="263238"/>
                </a:solidFill>
                <a:latin typeface="Source Sans Pro"/>
                <a:ea typeface="Source Sans Pro"/>
                <a:cs typeface="+mj-cs"/>
                <a:hlinkClick r:id="rId2">
                  <a:extLst>
                    <a:ext uri="{A12FA001-AC4F-418D-AE19-62706E023703}">
                      <ahyp:hlinkClr xmlns:ahyp="http://schemas.microsoft.com/office/drawing/2018/hyperlinkcolor" val="tx"/>
                    </a:ext>
                  </a:extLst>
                </a:hlinkClick>
              </a:rPr>
              <a:t>CPU Intel</a:t>
            </a:r>
            <a:r>
              <a:rPr lang="en-US" sz="2400">
                <a:solidFill>
                  <a:srgbClr val="263238"/>
                </a:solidFill>
                <a:latin typeface="Source Sans Pro"/>
                <a:ea typeface="Source Sans Pro"/>
                <a:cs typeface="+mj-cs"/>
              </a:rPr>
              <a:t> do hai nhà đồng sáng lập Gordon Moore và Robert Noyce bắt đầu kỷ nguyên hoàng kim rực rỡ.</a:t>
            </a:r>
          </a:p>
        </p:txBody>
      </p:sp>
    </p:spTree>
    <p:extLst>
      <p:ext uri="{BB962C8B-B14F-4D97-AF65-F5344CB8AC3E}">
        <p14:creationId xmlns:p14="http://schemas.microsoft.com/office/powerpoint/2010/main" val="922491788"/>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0-#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xit" presetSubtype="2" fill="hold" grpId="1" nodeType="clickEffect">
                                  <p:stCondLst>
                                    <p:cond delay="0"/>
                                  </p:stCondLst>
                                  <p:childTnLst>
                                    <p:anim calcmode="lin" valueType="num">
                                      <p:cBhvr additive="base">
                                        <p:cTn id="20" dur="500"/>
                                        <p:tgtEl>
                                          <p:spTgt spid="2"/>
                                        </p:tgtEl>
                                        <p:attrNameLst>
                                          <p:attrName>ppt_x</p:attrName>
                                        </p:attrNameLst>
                                      </p:cBhvr>
                                      <p:tavLst>
                                        <p:tav tm="0">
                                          <p:val>
                                            <p:strVal val="ppt_x"/>
                                          </p:val>
                                        </p:tav>
                                        <p:tav tm="100000">
                                          <p:val>
                                            <p:strVal val="1+ppt_w/2"/>
                                          </p:val>
                                        </p:tav>
                                      </p:tavLst>
                                    </p:anim>
                                    <p:anim calcmode="lin" valueType="num">
                                      <p:cBhvr additive="base">
                                        <p:cTn id="21" dur="500"/>
                                        <p:tgtEl>
                                          <p:spTgt spid="2"/>
                                        </p:tgtEl>
                                        <p:attrNameLst>
                                          <p:attrName>ppt_y</p:attrName>
                                        </p:attrNameLst>
                                      </p:cBhvr>
                                      <p:tavLst>
                                        <p:tav tm="0">
                                          <p:val>
                                            <p:strVal val="ppt_y"/>
                                          </p:val>
                                        </p:tav>
                                        <p:tav tm="100000">
                                          <p:val>
                                            <p:strVal val="ppt_y"/>
                                          </p:val>
                                        </p:tav>
                                      </p:tavLst>
                                    </p:anim>
                                    <p:set>
                                      <p:cBhvr>
                                        <p:cTn id="22" dur="1" fill="hold">
                                          <p:stCondLst>
                                            <p:cond delay="499"/>
                                          </p:stCondLst>
                                        </p:cTn>
                                        <p:tgtEl>
                                          <p:spTgt spid="2"/>
                                        </p:tgtEl>
                                        <p:attrNameLst>
                                          <p:attrName>style.visibility</p:attrName>
                                        </p:attrNameLst>
                                      </p:cBhvr>
                                      <p:to>
                                        <p:strVal val="hidden"/>
                                      </p:to>
                                    </p:set>
                                  </p:childTnLst>
                                </p:cTn>
                              </p:par>
                              <p:par>
                                <p:cTn id="23" presetID="2" presetClass="exit" presetSubtype="2" fill="hold" grpId="1" nodeType="withEffect">
                                  <p:stCondLst>
                                    <p:cond delay="0"/>
                                  </p:stCondLst>
                                  <p:childTnLst>
                                    <p:anim calcmode="lin" valueType="num">
                                      <p:cBhvr additive="base">
                                        <p:cTn id="24" dur="500"/>
                                        <p:tgtEl>
                                          <p:spTgt spid="3"/>
                                        </p:tgtEl>
                                        <p:attrNameLst>
                                          <p:attrName>ppt_x</p:attrName>
                                        </p:attrNameLst>
                                      </p:cBhvr>
                                      <p:tavLst>
                                        <p:tav tm="0">
                                          <p:val>
                                            <p:strVal val="ppt_x"/>
                                          </p:val>
                                        </p:tav>
                                        <p:tav tm="100000">
                                          <p:val>
                                            <p:strVal val="1+ppt_w/2"/>
                                          </p:val>
                                        </p:tav>
                                      </p:tavLst>
                                    </p:anim>
                                    <p:anim calcmode="lin" valueType="num">
                                      <p:cBhvr additive="base">
                                        <p:cTn id="25" dur="500"/>
                                        <p:tgtEl>
                                          <p:spTgt spid="3"/>
                                        </p:tgtEl>
                                        <p:attrNameLst>
                                          <p:attrName>ppt_y</p:attrName>
                                        </p:attrNameLst>
                                      </p:cBhvr>
                                      <p:tavLst>
                                        <p:tav tm="0">
                                          <p:val>
                                            <p:strVal val="ppt_y"/>
                                          </p:val>
                                        </p:tav>
                                        <p:tav tm="100000">
                                          <p:val>
                                            <p:strVal val="ppt_y"/>
                                          </p:val>
                                        </p:tav>
                                      </p:tavLst>
                                    </p:anim>
                                    <p:set>
                                      <p:cBhvr>
                                        <p:cTn id="26" dur="1" fill="hold">
                                          <p:stCondLst>
                                            <p:cond delay="499"/>
                                          </p:stCondLst>
                                        </p:cTn>
                                        <p:tgtEl>
                                          <p:spTgt spid="3"/>
                                        </p:tgtEl>
                                        <p:attrNameLst>
                                          <p:attrName>style.visibility</p:attrName>
                                        </p:attrNameLst>
                                      </p:cBhvr>
                                      <p:to>
                                        <p:strVal val="hidden"/>
                                      </p:to>
                                    </p:set>
                                  </p:childTnLst>
                                </p:cTn>
                              </p:par>
                              <p:par>
                                <p:cTn id="27" presetID="2" presetClass="exit" presetSubtype="2" fill="hold" grpId="1" nodeType="withEffect">
                                  <p:stCondLst>
                                    <p:cond delay="0"/>
                                  </p:stCondLst>
                                  <p:childTnLst>
                                    <p:anim calcmode="lin" valueType="num">
                                      <p:cBhvr additive="base">
                                        <p:cTn id="28" dur="500"/>
                                        <p:tgtEl>
                                          <p:spTgt spid="34"/>
                                        </p:tgtEl>
                                        <p:attrNameLst>
                                          <p:attrName>ppt_x</p:attrName>
                                        </p:attrNameLst>
                                      </p:cBhvr>
                                      <p:tavLst>
                                        <p:tav tm="0">
                                          <p:val>
                                            <p:strVal val="ppt_x"/>
                                          </p:val>
                                        </p:tav>
                                        <p:tav tm="100000">
                                          <p:val>
                                            <p:strVal val="1+ppt_w/2"/>
                                          </p:val>
                                        </p:tav>
                                      </p:tavLst>
                                    </p:anim>
                                    <p:anim calcmode="lin" valueType="num">
                                      <p:cBhvr additive="base">
                                        <p:cTn id="29" dur="500"/>
                                        <p:tgtEl>
                                          <p:spTgt spid="34"/>
                                        </p:tgtEl>
                                        <p:attrNameLst>
                                          <p:attrName>ppt_y</p:attrName>
                                        </p:attrNameLst>
                                      </p:cBhvr>
                                      <p:tavLst>
                                        <p:tav tm="0">
                                          <p:val>
                                            <p:strVal val="ppt_y"/>
                                          </p:val>
                                        </p:tav>
                                        <p:tav tm="100000">
                                          <p:val>
                                            <p:strVal val="ppt_y"/>
                                          </p:val>
                                        </p:tav>
                                      </p:tavLst>
                                    </p:anim>
                                    <p:set>
                                      <p:cBhvr>
                                        <p:cTn id="30" dur="1" fill="hold">
                                          <p:stCondLst>
                                            <p:cond delay="499"/>
                                          </p:stCondLst>
                                        </p:cTn>
                                        <p:tgtEl>
                                          <p:spTgt spid="3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1+#ppt_w/2"/>
                                          </p:val>
                                        </p:tav>
                                        <p:tav tm="100000">
                                          <p:val>
                                            <p:strVal val="#ppt_x"/>
                                          </p:val>
                                        </p:tav>
                                      </p:tavLst>
                                    </p:anim>
                                    <p:anim calcmode="lin" valueType="num">
                                      <p:cBhvr additive="base">
                                        <p:cTn id="36" dur="500" fill="hold"/>
                                        <p:tgtEl>
                                          <p:spTgt spid="21"/>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1+#ppt_w/2"/>
                                          </p:val>
                                        </p:tav>
                                        <p:tav tm="100000">
                                          <p:val>
                                            <p:strVal val="#ppt_x"/>
                                          </p:val>
                                        </p:tav>
                                      </p:tavLst>
                                    </p:anim>
                                    <p:anim calcmode="lin" valueType="num">
                                      <p:cBhvr additive="base">
                                        <p:cTn id="40" dur="500" fill="hold"/>
                                        <p:tgtEl>
                                          <p:spTgt spid="29"/>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additive="base">
                                        <p:cTn id="43" dur="500" fill="hold"/>
                                        <p:tgtEl>
                                          <p:spTgt spid="36"/>
                                        </p:tgtEl>
                                        <p:attrNameLst>
                                          <p:attrName>ppt_x</p:attrName>
                                        </p:attrNameLst>
                                      </p:cBhvr>
                                      <p:tavLst>
                                        <p:tav tm="0">
                                          <p:val>
                                            <p:strVal val="1+#ppt_w/2"/>
                                          </p:val>
                                        </p:tav>
                                        <p:tav tm="100000">
                                          <p:val>
                                            <p:strVal val="#ppt_x"/>
                                          </p:val>
                                        </p:tav>
                                      </p:tavLst>
                                    </p:anim>
                                    <p:anim calcmode="lin" valueType="num">
                                      <p:cBhvr additive="base">
                                        <p:cTn id="44"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xit" presetSubtype="8" fill="hold" grpId="1" nodeType="clickEffect">
                                  <p:stCondLst>
                                    <p:cond delay="0"/>
                                  </p:stCondLst>
                                  <p:childTnLst>
                                    <p:anim calcmode="lin" valueType="num">
                                      <p:cBhvr additive="base">
                                        <p:cTn id="48" dur="500"/>
                                        <p:tgtEl>
                                          <p:spTgt spid="21"/>
                                        </p:tgtEl>
                                        <p:attrNameLst>
                                          <p:attrName>ppt_x</p:attrName>
                                        </p:attrNameLst>
                                      </p:cBhvr>
                                      <p:tavLst>
                                        <p:tav tm="0">
                                          <p:val>
                                            <p:strVal val="ppt_x"/>
                                          </p:val>
                                        </p:tav>
                                        <p:tav tm="100000">
                                          <p:val>
                                            <p:strVal val="0-ppt_w/2"/>
                                          </p:val>
                                        </p:tav>
                                      </p:tavLst>
                                    </p:anim>
                                    <p:anim calcmode="lin" valueType="num">
                                      <p:cBhvr additive="base">
                                        <p:cTn id="49" dur="500"/>
                                        <p:tgtEl>
                                          <p:spTgt spid="21"/>
                                        </p:tgtEl>
                                        <p:attrNameLst>
                                          <p:attrName>ppt_y</p:attrName>
                                        </p:attrNameLst>
                                      </p:cBhvr>
                                      <p:tavLst>
                                        <p:tav tm="0">
                                          <p:val>
                                            <p:strVal val="ppt_y"/>
                                          </p:val>
                                        </p:tav>
                                        <p:tav tm="100000">
                                          <p:val>
                                            <p:strVal val="ppt_y"/>
                                          </p:val>
                                        </p:tav>
                                      </p:tavLst>
                                    </p:anim>
                                    <p:set>
                                      <p:cBhvr>
                                        <p:cTn id="50" dur="1" fill="hold">
                                          <p:stCondLst>
                                            <p:cond delay="499"/>
                                          </p:stCondLst>
                                        </p:cTn>
                                        <p:tgtEl>
                                          <p:spTgt spid="21"/>
                                        </p:tgtEl>
                                        <p:attrNameLst>
                                          <p:attrName>style.visibility</p:attrName>
                                        </p:attrNameLst>
                                      </p:cBhvr>
                                      <p:to>
                                        <p:strVal val="hidden"/>
                                      </p:to>
                                    </p:set>
                                  </p:childTnLst>
                                </p:cTn>
                              </p:par>
                              <p:par>
                                <p:cTn id="51" presetID="2" presetClass="exit" presetSubtype="8" fill="hold" grpId="1" nodeType="withEffect">
                                  <p:stCondLst>
                                    <p:cond delay="0"/>
                                  </p:stCondLst>
                                  <p:childTnLst>
                                    <p:anim calcmode="lin" valueType="num">
                                      <p:cBhvr additive="base">
                                        <p:cTn id="52" dur="500"/>
                                        <p:tgtEl>
                                          <p:spTgt spid="29"/>
                                        </p:tgtEl>
                                        <p:attrNameLst>
                                          <p:attrName>ppt_x</p:attrName>
                                        </p:attrNameLst>
                                      </p:cBhvr>
                                      <p:tavLst>
                                        <p:tav tm="0">
                                          <p:val>
                                            <p:strVal val="ppt_x"/>
                                          </p:val>
                                        </p:tav>
                                        <p:tav tm="100000">
                                          <p:val>
                                            <p:strVal val="0-ppt_w/2"/>
                                          </p:val>
                                        </p:tav>
                                      </p:tavLst>
                                    </p:anim>
                                    <p:anim calcmode="lin" valueType="num">
                                      <p:cBhvr additive="base">
                                        <p:cTn id="53" dur="500"/>
                                        <p:tgtEl>
                                          <p:spTgt spid="29"/>
                                        </p:tgtEl>
                                        <p:attrNameLst>
                                          <p:attrName>ppt_y</p:attrName>
                                        </p:attrNameLst>
                                      </p:cBhvr>
                                      <p:tavLst>
                                        <p:tav tm="0">
                                          <p:val>
                                            <p:strVal val="ppt_y"/>
                                          </p:val>
                                        </p:tav>
                                        <p:tav tm="100000">
                                          <p:val>
                                            <p:strVal val="ppt_y"/>
                                          </p:val>
                                        </p:tav>
                                      </p:tavLst>
                                    </p:anim>
                                    <p:set>
                                      <p:cBhvr>
                                        <p:cTn id="54" dur="1" fill="hold">
                                          <p:stCondLst>
                                            <p:cond delay="499"/>
                                          </p:stCondLst>
                                        </p:cTn>
                                        <p:tgtEl>
                                          <p:spTgt spid="29"/>
                                        </p:tgtEl>
                                        <p:attrNameLst>
                                          <p:attrName>style.visibility</p:attrName>
                                        </p:attrNameLst>
                                      </p:cBhvr>
                                      <p:to>
                                        <p:strVal val="hidden"/>
                                      </p:to>
                                    </p:set>
                                  </p:childTnLst>
                                </p:cTn>
                              </p:par>
                              <p:par>
                                <p:cTn id="55" presetID="2" presetClass="exit" presetSubtype="8" fill="hold" grpId="1" nodeType="withEffect">
                                  <p:stCondLst>
                                    <p:cond delay="0"/>
                                  </p:stCondLst>
                                  <p:childTnLst>
                                    <p:anim calcmode="lin" valueType="num">
                                      <p:cBhvr additive="base">
                                        <p:cTn id="56" dur="500"/>
                                        <p:tgtEl>
                                          <p:spTgt spid="36"/>
                                        </p:tgtEl>
                                        <p:attrNameLst>
                                          <p:attrName>ppt_x</p:attrName>
                                        </p:attrNameLst>
                                      </p:cBhvr>
                                      <p:tavLst>
                                        <p:tav tm="0">
                                          <p:val>
                                            <p:strVal val="ppt_x"/>
                                          </p:val>
                                        </p:tav>
                                        <p:tav tm="100000">
                                          <p:val>
                                            <p:strVal val="0-ppt_w/2"/>
                                          </p:val>
                                        </p:tav>
                                      </p:tavLst>
                                    </p:anim>
                                    <p:anim calcmode="lin" valueType="num">
                                      <p:cBhvr additive="base">
                                        <p:cTn id="57" dur="500"/>
                                        <p:tgtEl>
                                          <p:spTgt spid="36"/>
                                        </p:tgtEl>
                                        <p:attrNameLst>
                                          <p:attrName>ppt_y</p:attrName>
                                        </p:attrNameLst>
                                      </p:cBhvr>
                                      <p:tavLst>
                                        <p:tav tm="0">
                                          <p:val>
                                            <p:strVal val="ppt_y"/>
                                          </p:val>
                                        </p:tav>
                                        <p:tav tm="100000">
                                          <p:val>
                                            <p:strVal val="ppt_y"/>
                                          </p:val>
                                        </p:tav>
                                      </p:tavLst>
                                    </p:anim>
                                    <p:set>
                                      <p:cBhvr>
                                        <p:cTn id="58" dur="1" fill="hold">
                                          <p:stCondLst>
                                            <p:cond delay="499"/>
                                          </p:stCondLst>
                                        </p:cTn>
                                        <p:tgtEl>
                                          <p:spTgt spid="3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anim calcmode="lin" valueType="num">
                                      <p:cBhvr additive="base">
                                        <p:cTn id="63" dur="500" fill="hold"/>
                                        <p:tgtEl>
                                          <p:spTgt spid="25"/>
                                        </p:tgtEl>
                                        <p:attrNameLst>
                                          <p:attrName>ppt_x</p:attrName>
                                        </p:attrNameLst>
                                      </p:cBhvr>
                                      <p:tavLst>
                                        <p:tav tm="0">
                                          <p:val>
                                            <p:strVal val="0-#ppt_w/2"/>
                                          </p:val>
                                        </p:tav>
                                        <p:tav tm="100000">
                                          <p:val>
                                            <p:strVal val="#ppt_x"/>
                                          </p:val>
                                        </p:tav>
                                      </p:tavLst>
                                    </p:anim>
                                    <p:anim calcmode="lin" valueType="num">
                                      <p:cBhvr additive="base">
                                        <p:cTn id="64" dur="500" fill="hold"/>
                                        <p:tgtEl>
                                          <p:spTgt spid="25"/>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 calcmode="lin" valueType="num">
                                      <p:cBhvr additive="base">
                                        <p:cTn id="67" dur="500" fill="hold"/>
                                        <p:tgtEl>
                                          <p:spTgt spid="30"/>
                                        </p:tgtEl>
                                        <p:attrNameLst>
                                          <p:attrName>ppt_x</p:attrName>
                                        </p:attrNameLst>
                                      </p:cBhvr>
                                      <p:tavLst>
                                        <p:tav tm="0">
                                          <p:val>
                                            <p:strVal val="0-#ppt_w/2"/>
                                          </p:val>
                                        </p:tav>
                                        <p:tav tm="100000">
                                          <p:val>
                                            <p:strVal val="#ppt_x"/>
                                          </p:val>
                                        </p:tav>
                                      </p:tavLst>
                                    </p:anim>
                                    <p:anim calcmode="lin" valueType="num">
                                      <p:cBhvr additive="base">
                                        <p:cTn id="68" dur="500" fill="hold"/>
                                        <p:tgtEl>
                                          <p:spTgt spid="30"/>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anim calcmode="lin" valueType="num">
                                      <p:cBhvr additive="base">
                                        <p:cTn id="71" dur="500" fill="hold"/>
                                        <p:tgtEl>
                                          <p:spTgt spid="38"/>
                                        </p:tgtEl>
                                        <p:attrNameLst>
                                          <p:attrName>ppt_x</p:attrName>
                                        </p:attrNameLst>
                                      </p:cBhvr>
                                      <p:tavLst>
                                        <p:tav tm="0">
                                          <p:val>
                                            <p:strVal val="0-#ppt_w/2"/>
                                          </p:val>
                                        </p:tav>
                                        <p:tav tm="100000">
                                          <p:val>
                                            <p:strVal val="#ppt_x"/>
                                          </p:val>
                                        </p:tav>
                                      </p:tavLst>
                                    </p:anim>
                                    <p:anim calcmode="lin" valueType="num">
                                      <p:cBhvr additive="base">
                                        <p:cTn id="72"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xit" presetSubtype="2" fill="hold" grpId="1" nodeType="clickEffect">
                                  <p:stCondLst>
                                    <p:cond delay="0"/>
                                  </p:stCondLst>
                                  <p:childTnLst>
                                    <p:anim calcmode="lin" valueType="num">
                                      <p:cBhvr additive="base">
                                        <p:cTn id="76" dur="500"/>
                                        <p:tgtEl>
                                          <p:spTgt spid="25"/>
                                        </p:tgtEl>
                                        <p:attrNameLst>
                                          <p:attrName>ppt_x</p:attrName>
                                        </p:attrNameLst>
                                      </p:cBhvr>
                                      <p:tavLst>
                                        <p:tav tm="0">
                                          <p:val>
                                            <p:strVal val="ppt_x"/>
                                          </p:val>
                                        </p:tav>
                                        <p:tav tm="100000">
                                          <p:val>
                                            <p:strVal val="1+ppt_w/2"/>
                                          </p:val>
                                        </p:tav>
                                      </p:tavLst>
                                    </p:anim>
                                    <p:anim calcmode="lin" valueType="num">
                                      <p:cBhvr additive="base">
                                        <p:cTn id="77" dur="500"/>
                                        <p:tgtEl>
                                          <p:spTgt spid="25"/>
                                        </p:tgtEl>
                                        <p:attrNameLst>
                                          <p:attrName>ppt_y</p:attrName>
                                        </p:attrNameLst>
                                      </p:cBhvr>
                                      <p:tavLst>
                                        <p:tav tm="0">
                                          <p:val>
                                            <p:strVal val="ppt_y"/>
                                          </p:val>
                                        </p:tav>
                                        <p:tav tm="100000">
                                          <p:val>
                                            <p:strVal val="ppt_y"/>
                                          </p:val>
                                        </p:tav>
                                      </p:tavLst>
                                    </p:anim>
                                    <p:set>
                                      <p:cBhvr>
                                        <p:cTn id="78" dur="1" fill="hold">
                                          <p:stCondLst>
                                            <p:cond delay="499"/>
                                          </p:stCondLst>
                                        </p:cTn>
                                        <p:tgtEl>
                                          <p:spTgt spid="25"/>
                                        </p:tgtEl>
                                        <p:attrNameLst>
                                          <p:attrName>style.visibility</p:attrName>
                                        </p:attrNameLst>
                                      </p:cBhvr>
                                      <p:to>
                                        <p:strVal val="hidden"/>
                                      </p:to>
                                    </p:set>
                                  </p:childTnLst>
                                </p:cTn>
                              </p:par>
                              <p:par>
                                <p:cTn id="79" presetID="2" presetClass="exit" presetSubtype="2" fill="hold" grpId="1" nodeType="withEffect">
                                  <p:stCondLst>
                                    <p:cond delay="0"/>
                                  </p:stCondLst>
                                  <p:childTnLst>
                                    <p:anim calcmode="lin" valueType="num">
                                      <p:cBhvr additive="base">
                                        <p:cTn id="80" dur="500"/>
                                        <p:tgtEl>
                                          <p:spTgt spid="30"/>
                                        </p:tgtEl>
                                        <p:attrNameLst>
                                          <p:attrName>ppt_x</p:attrName>
                                        </p:attrNameLst>
                                      </p:cBhvr>
                                      <p:tavLst>
                                        <p:tav tm="0">
                                          <p:val>
                                            <p:strVal val="ppt_x"/>
                                          </p:val>
                                        </p:tav>
                                        <p:tav tm="100000">
                                          <p:val>
                                            <p:strVal val="1+ppt_w/2"/>
                                          </p:val>
                                        </p:tav>
                                      </p:tavLst>
                                    </p:anim>
                                    <p:anim calcmode="lin" valueType="num">
                                      <p:cBhvr additive="base">
                                        <p:cTn id="81" dur="500"/>
                                        <p:tgtEl>
                                          <p:spTgt spid="30"/>
                                        </p:tgtEl>
                                        <p:attrNameLst>
                                          <p:attrName>ppt_y</p:attrName>
                                        </p:attrNameLst>
                                      </p:cBhvr>
                                      <p:tavLst>
                                        <p:tav tm="0">
                                          <p:val>
                                            <p:strVal val="ppt_y"/>
                                          </p:val>
                                        </p:tav>
                                        <p:tav tm="100000">
                                          <p:val>
                                            <p:strVal val="ppt_y"/>
                                          </p:val>
                                        </p:tav>
                                      </p:tavLst>
                                    </p:anim>
                                    <p:set>
                                      <p:cBhvr>
                                        <p:cTn id="82" dur="1" fill="hold">
                                          <p:stCondLst>
                                            <p:cond delay="499"/>
                                          </p:stCondLst>
                                        </p:cTn>
                                        <p:tgtEl>
                                          <p:spTgt spid="30"/>
                                        </p:tgtEl>
                                        <p:attrNameLst>
                                          <p:attrName>style.visibility</p:attrName>
                                        </p:attrNameLst>
                                      </p:cBhvr>
                                      <p:to>
                                        <p:strVal val="hidden"/>
                                      </p:to>
                                    </p:set>
                                  </p:childTnLst>
                                </p:cTn>
                              </p:par>
                              <p:par>
                                <p:cTn id="83" presetID="2" presetClass="exit" presetSubtype="2" fill="hold" grpId="1" nodeType="withEffect">
                                  <p:stCondLst>
                                    <p:cond delay="0"/>
                                  </p:stCondLst>
                                  <p:childTnLst>
                                    <p:anim calcmode="lin" valueType="num">
                                      <p:cBhvr additive="base">
                                        <p:cTn id="84" dur="500"/>
                                        <p:tgtEl>
                                          <p:spTgt spid="38"/>
                                        </p:tgtEl>
                                        <p:attrNameLst>
                                          <p:attrName>ppt_x</p:attrName>
                                        </p:attrNameLst>
                                      </p:cBhvr>
                                      <p:tavLst>
                                        <p:tav tm="0">
                                          <p:val>
                                            <p:strVal val="ppt_x"/>
                                          </p:val>
                                        </p:tav>
                                        <p:tav tm="100000">
                                          <p:val>
                                            <p:strVal val="1+ppt_w/2"/>
                                          </p:val>
                                        </p:tav>
                                      </p:tavLst>
                                    </p:anim>
                                    <p:anim calcmode="lin" valueType="num">
                                      <p:cBhvr additive="base">
                                        <p:cTn id="85" dur="500"/>
                                        <p:tgtEl>
                                          <p:spTgt spid="38"/>
                                        </p:tgtEl>
                                        <p:attrNameLst>
                                          <p:attrName>ppt_y</p:attrName>
                                        </p:attrNameLst>
                                      </p:cBhvr>
                                      <p:tavLst>
                                        <p:tav tm="0">
                                          <p:val>
                                            <p:strVal val="ppt_y"/>
                                          </p:val>
                                        </p:tav>
                                        <p:tav tm="100000">
                                          <p:val>
                                            <p:strVal val="ppt_y"/>
                                          </p:val>
                                        </p:tav>
                                      </p:tavLst>
                                    </p:anim>
                                    <p:set>
                                      <p:cBhvr>
                                        <p:cTn id="86" dur="1" fill="hold">
                                          <p:stCondLst>
                                            <p:cond delay="499"/>
                                          </p:stCondLst>
                                        </p:cTn>
                                        <p:tgtEl>
                                          <p:spTgt spid="38"/>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22"/>
                                        </p:tgtEl>
                                        <p:attrNameLst>
                                          <p:attrName>style.visibility</p:attrName>
                                        </p:attrNameLst>
                                      </p:cBhvr>
                                      <p:to>
                                        <p:strVal val="visible"/>
                                      </p:to>
                                    </p:set>
                                    <p:anim calcmode="lin" valueType="num">
                                      <p:cBhvr additive="base">
                                        <p:cTn id="91" dur="500" fill="hold"/>
                                        <p:tgtEl>
                                          <p:spTgt spid="22"/>
                                        </p:tgtEl>
                                        <p:attrNameLst>
                                          <p:attrName>ppt_x</p:attrName>
                                        </p:attrNameLst>
                                      </p:cBhvr>
                                      <p:tavLst>
                                        <p:tav tm="0">
                                          <p:val>
                                            <p:strVal val="1+#ppt_w/2"/>
                                          </p:val>
                                        </p:tav>
                                        <p:tav tm="100000">
                                          <p:val>
                                            <p:strVal val="#ppt_x"/>
                                          </p:val>
                                        </p:tav>
                                      </p:tavLst>
                                    </p:anim>
                                    <p:anim calcmode="lin" valueType="num">
                                      <p:cBhvr additive="base">
                                        <p:cTn id="92" dur="500" fill="hold"/>
                                        <p:tgtEl>
                                          <p:spTgt spid="22"/>
                                        </p:tgtEl>
                                        <p:attrNameLst>
                                          <p:attrName>ppt_y</p:attrName>
                                        </p:attrNameLst>
                                      </p:cBhvr>
                                      <p:tavLst>
                                        <p:tav tm="0">
                                          <p:val>
                                            <p:strVal val="#ppt_y"/>
                                          </p:val>
                                        </p:tav>
                                        <p:tav tm="100000">
                                          <p:val>
                                            <p:strVal val="#ppt_y"/>
                                          </p:val>
                                        </p:tav>
                                      </p:tavLst>
                                    </p:anim>
                                  </p:childTnLst>
                                </p:cTn>
                              </p:par>
                              <p:par>
                                <p:cTn id="93" presetID="2" presetClass="entr" presetSubtype="2" fill="hold" grpId="0" nodeType="withEffect">
                                  <p:stCondLst>
                                    <p:cond delay="0"/>
                                  </p:stCondLst>
                                  <p:childTnLst>
                                    <p:set>
                                      <p:cBhvr>
                                        <p:cTn id="94" dur="1" fill="hold">
                                          <p:stCondLst>
                                            <p:cond delay="0"/>
                                          </p:stCondLst>
                                        </p:cTn>
                                        <p:tgtEl>
                                          <p:spTgt spid="27"/>
                                        </p:tgtEl>
                                        <p:attrNameLst>
                                          <p:attrName>style.visibility</p:attrName>
                                        </p:attrNameLst>
                                      </p:cBhvr>
                                      <p:to>
                                        <p:strVal val="visible"/>
                                      </p:to>
                                    </p:set>
                                    <p:anim calcmode="lin" valueType="num">
                                      <p:cBhvr additive="base">
                                        <p:cTn id="95" dur="500" fill="hold"/>
                                        <p:tgtEl>
                                          <p:spTgt spid="27"/>
                                        </p:tgtEl>
                                        <p:attrNameLst>
                                          <p:attrName>ppt_x</p:attrName>
                                        </p:attrNameLst>
                                      </p:cBhvr>
                                      <p:tavLst>
                                        <p:tav tm="0">
                                          <p:val>
                                            <p:strVal val="1+#ppt_w/2"/>
                                          </p:val>
                                        </p:tav>
                                        <p:tav tm="100000">
                                          <p:val>
                                            <p:strVal val="#ppt_x"/>
                                          </p:val>
                                        </p:tav>
                                      </p:tavLst>
                                    </p:anim>
                                    <p:anim calcmode="lin" valueType="num">
                                      <p:cBhvr additive="base">
                                        <p:cTn id="96" dur="500" fill="hold"/>
                                        <p:tgtEl>
                                          <p:spTgt spid="27"/>
                                        </p:tgtEl>
                                        <p:attrNameLst>
                                          <p:attrName>ppt_y</p:attrName>
                                        </p:attrNameLst>
                                      </p:cBhvr>
                                      <p:tavLst>
                                        <p:tav tm="0">
                                          <p:val>
                                            <p:strVal val="#ppt_y"/>
                                          </p:val>
                                        </p:tav>
                                        <p:tav tm="100000">
                                          <p:val>
                                            <p:strVal val="#ppt_y"/>
                                          </p:val>
                                        </p:tav>
                                      </p:tavLst>
                                    </p:anim>
                                  </p:childTnLst>
                                </p:cTn>
                              </p:par>
                              <p:par>
                                <p:cTn id="97" presetID="2" presetClass="entr" presetSubtype="2" fill="hold" grpId="0" nodeType="with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additive="base">
                                        <p:cTn id="99" dur="500" fill="hold"/>
                                        <p:tgtEl>
                                          <p:spTgt spid="40"/>
                                        </p:tgtEl>
                                        <p:attrNameLst>
                                          <p:attrName>ppt_x</p:attrName>
                                        </p:attrNameLst>
                                      </p:cBhvr>
                                      <p:tavLst>
                                        <p:tav tm="0">
                                          <p:val>
                                            <p:strVal val="1+#ppt_w/2"/>
                                          </p:val>
                                        </p:tav>
                                        <p:tav tm="100000">
                                          <p:val>
                                            <p:strVal val="#ppt_x"/>
                                          </p:val>
                                        </p:tav>
                                      </p:tavLst>
                                    </p:anim>
                                    <p:anim calcmode="lin" valueType="num">
                                      <p:cBhvr additive="base">
                                        <p:cTn id="100"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xit" presetSubtype="8" fill="hold" grpId="1" nodeType="clickEffect">
                                  <p:stCondLst>
                                    <p:cond delay="0"/>
                                  </p:stCondLst>
                                  <p:childTnLst>
                                    <p:anim calcmode="lin" valueType="num">
                                      <p:cBhvr additive="base">
                                        <p:cTn id="104" dur="500"/>
                                        <p:tgtEl>
                                          <p:spTgt spid="22"/>
                                        </p:tgtEl>
                                        <p:attrNameLst>
                                          <p:attrName>ppt_x</p:attrName>
                                        </p:attrNameLst>
                                      </p:cBhvr>
                                      <p:tavLst>
                                        <p:tav tm="0">
                                          <p:val>
                                            <p:strVal val="ppt_x"/>
                                          </p:val>
                                        </p:tav>
                                        <p:tav tm="100000">
                                          <p:val>
                                            <p:strVal val="0-ppt_w/2"/>
                                          </p:val>
                                        </p:tav>
                                      </p:tavLst>
                                    </p:anim>
                                    <p:anim calcmode="lin" valueType="num">
                                      <p:cBhvr additive="base">
                                        <p:cTn id="105" dur="500"/>
                                        <p:tgtEl>
                                          <p:spTgt spid="22"/>
                                        </p:tgtEl>
                                        <p:attrNameLst>
                                          <p:attrName>ppt_y</p:attrName>
                                        </p:attrNameLst>
                                      </p:cBhvr>
                                      <p:tavLst>
                                        <p:tav tm="0">
                                          <p:val>
                                            <p:strVal val="ppt_y"/>
                                          </p:val>
                                        </p:tav>
                                        <p:tav tm="100000">
                                          <p:val>
                                            <p:strVal val="ppt_y"/>
                                          </p:val>
                                        </p:tav>
                                      </p:tavLst>
                                    </p:anim>
                                    <p:set>
                                      <p:cBhvr>
                                        <p:cTn id="106" dur="1" fill="hold">
                                          <p:stCondLst>
                                            <p:cond delay="499"/>
                                          </p:stCondLst>
                                        </p:cTn>
                                        <p:tgtEl>
                                          <p:spTgt spid="22"/>
                                        </p:tgtEl>
                                        <p:attrNameLst>
                                          <p:attrName>style.visibility</p:attrName>
                                        </p:attrNameLst>
                                      </p:cBhvr>
                                      <p:to>
                                        <p:strVal val="hidden"/>
                                      </p:to>
                                    </p:set>
                                  </p:childTnLst>
                                </p:cTn>
                              </p:par>
                              <p:par>
                                <p:cTn id="107" presetID="2" presetClass="exit" presetSubtype="8" fill="hold" grpId="1" nodeType="withEffect">
                                  <p:stCondLst>
                                    <p:cond delay="0"/>
                                  </p:stCondLst>
                                  <p:childTnLst>
                                    <p:anim calcmode="lin" valueType="num">
                                      <p:cBhvr additive="base">
                                        <p:cTn id="108" dur="500"/>
                                        <p:tgtEl>
                                          <p:spTgt spid="27"/>
                                        </p:tgtEl>
                                        <p:attrNameLst>
                                          <p:attrName>ppt_x</p:attrName>
                                        </p:attrNameLst>
                                      </p:cBhvr>
                                      <p:tavLst>
                                        <p:tav tm="0">
                                          <p:val>
                                            <p:strVal val="ppt_x"/>
                                          </p:val>
                                        </p:tav>
                                        <p:tav tm="100000">
                                          <p:val>
                                            <p:strVal val="0-ppt_w/2"/>
                                          </p:val>
                                        </p:tav>
                                      </p:tavLst>
                                    </p:anim>
                                    <p:anim calcmode="lin" valueType="num">
                                      <p:cBhvr additive="base">
                                        <p:cTn id="109" dur="500"/>
                                        <p:tgtEl>
                                          <p:spTgt spid="27"/>
                                        </p:tgtEl>
                                        <p:attrNameLst>
                                          <p:attrName>ppt_y</p:attrName>
                                        </p:attrNameLst>
                                      </p:cBhvr>
                                      <p:tavLst>
                                        <p:tav tm="0">
                                          <p:val>
                                            <p:strVal val="ppt_y"/>
                                          </p:val>
                                        </p:tav>
                                        <p:tav tm="100000">
                                          <p:val>
                                            <p:strVal val="ppt_y"/>
                                          </p:val>
                                        </p:tav>
                                      </p:tavLst>
                                    </p:anim>
                                    <p:set>
                                      <p:cBhvr>
                                        <p:cTn id="110" dur="1" fill="hold">
                                          <p:stCondLst>
                                            <p:cond delay="499"/>
                                          </p:stCondLst>
                                        </p:cTn>
                                        <p:tgtEl>
                                          <p:spTgt spid="27"/>
                                        </p:tgtEl>
                                        <p:attrNameLst>
                                          <p:attrName>style.visibility</p:attrName>
                                        </p:attrNameLst>
                                      </p:cBhvr>
                                      <p:to>
                                        <p:strVal val="hidden"/>
                                      </p:to>
                                    </p:set>
                                  </p:childTnLst>
                                </p:cTn>
                              </p:par>
                              <p:par>
                                <p:cTn id="111" presetID="2" presetClass="exit" presetSubtype="8" fill="hold" grpId="1" nodeType="withEffect">
                                  <p:stCondLst>
                                    <p:cond delay="0"/>
                                  </p:stCondLst>
                                  <p:childTnLst>
                                    <p:anim calcmode="lin" valueType="num">
                                      <p:cBhvr additive="base">
                                        <p:cTn id="112" dur="500"/>
                                        <p:tgtEl>
                                          <p:spTgt spid="40"/>
                                        </p:tgtEl>
                                        <p:attrNameLst>
                                          <p:attrName>ppt_x</p:attrName>
                                        </p:attrNameLst>
                                      </p:cBhvr>
                                      <p:tavLst>
                                        <p:tav tm="0">
                                          <p:val>
                                            <p:strVal val="ppt_x"/>
                                          </p:val>
                                        </p:tav>
                                        <p:tav tm="100000">
                                          <p:val>
                                            <p:strVal val="0-ppt_w/2"/>
                                          </p:val>
                                        </p:tav>
                                      </p:tavLst>
                                    </p:anim>
                                    <p:anim calcmode="lin" valueType="num">
                                      <p:cBhvr additive="base">
                                        <p:cTn id="113" dur="500"/>
                                        <p:tgtEl>
                                          <p:spTgt spid="40"/>
                                        </p:tgtEl>
                                        <p:attrNameLst>
                                          <p:attrName>ppt_y</p:attrName>
                                        </p:attrNameLst>
                                      </p:cBhvr>
                                      <p:tavLst>
                                        <p:tav tm="0">
                                          <p:val>
                                            <p:strVal val="ppt_y"/>
                                          </p:val>
                                        </p:tav>
                                        <p:tav tm="100000">
                                          <p:val>
                                            <p:strVal val="ppt_y"/>
                                          </p:val>
                                        </p:tav>
                                      </p:tavLst>
                                    </p:anim>
                                    <p:set>
                                      <p:cBhvr>
                                        <p:cTn id="114" dur="1" fill="hold">
                                          <p:stCondLst>
                                            <p:cond delay="499"/>
                                          </p:stCondLst>
                                        </p:cTn>
                                        <p:tgtEl>
                                          <p:spTgt spid="40"/>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2" presetClass="entr" presetSubtype="8" fill="hold" grpId="0" nodeType="clickEffect">
                                  <p:stCondLst>
                                    <p:cond delay="0"/>
                                  </p:stCondLst>
                                  <p:childTnLst>
                                    <p:set>
                                      <p:cBhvr>
                                        <p:cTn id="118" dur="1" fill="hold">
                                          <p:stCondLst>
                                            <p:cond delay="0"/>
                                          </p:stCondLst>
                                        </p:cTn>
                                        <p:tgtEl>
                                          <p:spTgt spid="24"/>
                                        </p:tgtEl>
                                        <p:attrNameLst>
                                          <p:attrName>style.visibility</p:attrName>
                                        </p:attrNameLst>
                                      </p:cBhvr>
                                      <p:to>
                                        <p:strVal val="visible"/>
                                      </p:to>
                                    </p:set>
                                    <p:anim calcmode="lin" valueType="num">
                                      <p:cBhvr additive="base">
                                        <p:cTn id="119" dur="500" fill="hold"/>
                                        <p:tgtEl>
                                          <p:spTgt spid="24"/>
                                        </p:tgtEl>
                                        <p:attrNameLst>
                                          <p:attrName>ppt_x</p:attrName>
                                        </p:attrNameLst>
                                      </p:cBhvr>
                                      <p:tavLst>
                                        <p:tav tm="0">
                                          <p:val>
                                            <p:strVal val="0-#ppt_w/2"/>
                                          </p:val>
                                        </p:tav>
                                        <p:tav tm="100000">
                                          <p:val>
                                            <p:strVal val="#ppt_x"/>
                                          </p:val>
                                        </p:tav>
                                      </p:tavLst>
                                    </p:anim>
                                    <p:anim calcmode="lin" valueType="num">
                                      <p:cBhvr additive="base">
                                        <p:cTn id="120" dur="500" fill="hold"/>
                                        <p:tgtEl>
                                          <p:spTgt spid="24"/>
                                        </p:tgtEl>
                                        <p:attrNameLst>
                                          <p:attrName>ppt_y</p:attrName>
                                        </p:attrNameLst>
                                      </p:cBhvr>
                                      <p:tavLst>
                                        <p:tav tm="0">
                                          <p:val>
                                            <p:strVal val="#ppt_y"/>
                                          </p:val>
                                        </p:tav>
                                        <p:tav tm="100000">
                                          <p:val>
                                            <p:strVal val="#ppt_y"/>
                                          </p:val>
                                        </p:tav>
                                      </p:tavLst>
                                    </p:anim>
                                  </p:childTnLst>
                                </p:cTn>
                              </p:par>
                              <p:par>
                                <p:cTn id="121" presetID="2" presetClass="entr" presetSubtype="8" fill="hold" grpId="0" nodeType="withEffect">
                                  <p:stCondLst>
                                    <p:cond delay="0"/>
                                  </p:stCondLst>
                                  <p:childTnLst>
                                    <p:set>
                                      <p:cBhvr>
                                        <p:cTn id="122" dur="1" fill="hold">
                                          <p:stCondLst>
                                            <p:cond delay="0"/>
                                          </p:stCondLst>
                                        </p:cTn>
                                        <p:tgtEl>
                                          <p:spTgt spid="26"/>
                                        </p:tgtEl>
                                        <p:attrNameLst>
                                          <p:attrName>style.visibility</p:attrName>
                                        </p:attrNameLst>
                                      </p:cBhvr>
                                      <p:to>
                                        <p:strVal val="visible"/>
                                      </p:to>
                                    </p:set>
                                    <p:anim calcmode="lin" valueType="num">
                                      <p:cBhvr additive="base">
                                        <p:cTn id="123" dur="500" fill="hold"/>
                                        <p:tgtEl>
                                          <p:spTgt spid="26"/>
                                        </p:tgtEl>
                                        <p:attrNameLst>
                                          <p:attrName>ppt_x</p:attrName>
                                        </p:attrNameLst>
                                      </p:cBhvr>
                                      <p:tavLst>
                                        <p:tav tm="0">
                                          <p:val>
                                            <p:strVal val="0-#ppt_w/2"/>
                                          </p:val>
                                        </p:tav>
                                        <p:tav tm="100000">
                                          <p:val>
                                            <p:strVal val="#ppt_x"/>
                                          </p:val>
                                        </p:tav>
                                      </p:tavLst>
                                    </p:anim>
                                    <p:anim calcmode="lin" valueType="num">
                                      <p:cBhvr additive="base">
                                        <p:cTn id="124" dur="500" fill="hold"/>
                                        <p:tgtEl>
                                          <p:spTgt spid="26"/>
                                        </p:tgtEl>
                                        <p:attrNameLst>
                                          <p:attrName>ppt_y</p:attrName>
                                        </p:attrNameLst>
                                      </p:cBhvr>
                                      <p:tavLst>
                                        <p:tav tm="0">
                                          <p:val>
                                            <p:strVal val="#ppt_y"/>
                                          </p:val>
                                        </p:tav>
                                        <p:tav tm="100000">
                                          <p:val>
                                            <p:strVal val="#ppt_y"/>
                                          </p:val>
                                        </p:tav>
                                      </p:tavLst>
                                    </p:anim>
                                  </p:childTnLst>
                                </p:cTn>
                              </p:par>
                              <p:par>
                                <p:cTn id="125" presetID="2" presetClass="entr" presetSubtype="8" fill="hold" grpId="0" nodeType="withEffect">
                                  <p:stCondLst>
                                    <p:cond delay="0"/>
                                  </p:stCondLst>
                                  <p:childTnLst>
                                    <p:set>
                                      <p:cBhvr>
                                        <p:cTn id="126" dur="1" fill="hold">
                                          <p:stCondLst>
                                            <p:cond delay="0"/>
                                          </p:stCondLst>
                                        </p:cTn>
                                        <p:tgtEl>
                                          <p:spTgt spid="42"/>
                                        </p:tgtEl>
                                        <p:attrNameLst>
                                          <p:attrName>style.visibility</p:attrName>
                                        </p:attrNameLst>
                                      </p:cBhvr>
                                      <p:to>
                                        <p:strVal val="visible"/>
                                      </p:to>
                                    </p:set>
                                    <p:anim calcmode="lin" valueType="num">
                                      <p:cBhvr additive="base">
                                        <p:cTn id="127" dur="500" fill="hold"/>
                                        <p:tgtEl>
                                          <p:spTgt spid="42"/>
                                        </p:tgtEl>
                                        <p:attrNameLst>
                                          <p:attrName>ppt_x</p:attrName>
                                        </p:attrNameLst>
                                      </p:cBhvr>
                                      <p:tavLst>
                                        <p:tav tm="0">
                                          <p:val>
                                            <p:strVal val="0-#ppt_w/2"/>
                                          </p:val>
                                        </p:tav>
                                        <p:tav tm="100000">
                                          <p:val>
                                            <p:strVal val="#ppt_x"/>
                                          </p:val>
                                        </p:tav>
                                      </p:tavLst>
                                    </p:anim>
                                    <p:anim calcmode="lin" valueType="num">
                                      <p:cBhvr additive="base">
                                        <p:cTn id="128"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xit" presetSubtype="2" fill="hold" grpId="1" nodeType="clickEffect">
                                  <p:stCondLst>
                                    <p:cond delay="0"/>
                                  </p:stCondLst>
                                  <p:childTnLst>
                                    <p:anim calcmode="lin" valueType="num">
                                      <p:cBhvr additive="base">
                                        <p:cTn id="132" dur="500"/>
                                        <p:tgtEl>
                                          <p:spTgt spid="24"/>
                                        </p:tgtEl>
                                        <p:attrNameLst>
                                          <p:attrName>ppt_x</p:attrName>
                                        </p:attrNameLst>
                                      </p:cBhvr>
                                      <p:tavLst>
                                        <p:tav tm="0">
                                          <p:val>
                                            <p:strVal val="ppt_x"/>
                                          </p:val>
                                        </p:tav>
                                        <p:tav tm="100000">
                                          <p:val>
                                            <p:strVal val="1+ppt_w/2"/>
                                          </p:val>
                                        </p:tav>
                                      </p:tavLst>
                                    </p:anim>
                                    <p:anim calcmode="lin" valueType="num">
                                      <p:cBhvr additive="base">
                                        <p:cTn id="133" dur="500"/>
                                        <p:tgtEl>
                                          <p:spTgt spid="24"/>
                                        </p:tgtEl>
                                        <p:attrNameLst>
                                          <p:attrName>ppt_y</p:attrName>
                                        </p:attrNameLst>
                                      </p:cBhvr>
                                      <p:tavLst>
                                        <p:tav tm="0">
                                          <p:val>
                                            <p:strVal val="ppt_y"/>
                                          </p:val>
                                        </p:tav>
                                        <p:tav tm="100000">
                                          <p:val>
                                            <p:strVal val="ppt_y"/>
                                          </p:val>
                                        </p:tav>
                                      </p:tavLst>
                                    </p:anim>
                                    <p:set>
                                      <p:cBhvr>
                                        <p:cTn id="134" dur="1" fill="hold">
                                          <p:stCondLst>
                                            <p:cond delay="499"/>
                                          </p:stCondLst>
                                        </p:cTn>
                                        <p:tgtEl>
                                          <p:spTgt spid="24"/>
                                        </p:tgtEl>
                                        <p:attrNameLst>
                                          <p:attrName>style.visibility</p:attrName>
                                        </p:attrNameLst>
                                      </p:cBhvr>
                                      <p:to>
                                        <p:strVal val="hidden"/>
                                      </p:to>
                                    </p:set>
                                  </p:childTnLst>
                                </p:cTn>
                              </p:par>
                              <p:par>
                                <p:cTn id="135" presetID="2" presetClass="exit" presetSubtype="2" fill="hold" grpId="1" nodeType="withEffect">
                                  <p:stCondLst>
                                    <p:cond delay="0"/>
                                  </p:stCondLst>
                                  <p:childTnLst>
                                    <p:anim calcmode="lin" valueType="num">
                                      <p:cBhvr additive="base">
                                        <p:cTn id="136" dur="500"/>
                                        <p:tgtEl>
                                          <p:spTgt spid="26"/>
                                        </p:tgtEl>
                                        <p:attrNameLst>
                                          <p:attrName>ppt_x</p:attrName>
                                        </p:attrNameLst>
                                      </p:cBhvr>
                                      <p:tavLst>
                                        <p:tav tm="0">
                                          <p:val>
                                            <p:strVal val="ppt_x"/>
                                          </p:val>
                                        </p:tav>
                                        <p:tav tm="100000">
                                          <p:val>
                                            <p:strVal val="1+ppt_w/2"/>
                                          </p:val>
                                        </p:tav>
                                      </p:tavLst>
                                    </p:anim>
                                    <p:anim calcmode="lin" valueType="num">
                                      <p:cBhvr additive="base">
                                        <p:cTn id="137" dur="500"/>
                                        <p:tgtEl>
                                          <p:spTgt spid="26"/>
                                        </p:tgtEl>
                                        <p:attrNameLst>
                                          <p:attrName>ppt_y</p:attrName>
                                        </p:attrNameLst>
                                      </p:cBhvr>
                                      <p:tavLst>
                                        <p:tav tm="0">
                                          <p:val>
                                            <p:strVal val="ppt_y"/>
                                          </p:val>
                                        </p:tav>
                                        <p:tav tm="100000">
                                          <p:val>
                                            <p:strVal val="ppt_y"/>
                                          </p:val>
                                        </p:tav>
                                      </p:tavLst>
                                    </p:anim>
                                    <p:set>
                                      <p:cBhvr>
                                        <p:cTn id="138" dur="1" fill="hold">
                                          <p:stCondLst>
                                            <p:cond delay="499"/>
                                          </p:stCondLst>
                                        </p:cTn>
                                        <p:tgtEl>
                                          <p:spTgt spid="26"/>
                                        </p:tgtEl>
                                        <p:attrNameLst>
                                          <p:attrName>style.visibility</p:attrName>
                                        </p:attrNameLst>
                                      </p:cBhvr>
                                      <p:to>
                                        <p:strVal val="hidden"/>
                                      </p:to>
                                    </p:set>
                                  </p:childTnLst>
                                </p:cTn>
                              </p:par>
                              <p:par>
                                <p:cTn id="139" presetID="2" presetClass="exit" presetSubtype="2" fill="hold" grpId="1" nodeType="withEffect">
                                  <p:stCondLst>
                                    <p:cond delay="0"/>
                                  </p:stCondLst>
                                  <p:childTnLst>
                                    <p:anim calcmode="lin" valueType="num">
                                      <p:cBhvr additive="base">
                                        <p:cTn id="140" dur="500"/>
                                        <p:tgtEl>
                                          <p:spTgt spid="42"/>
                                        </p:tgtEl>
                                        <p:attrNameLst>
                                          <p:attrName>ppt_x</p:attrName>
                                        </p:attrNameLst>
                                      </p:cBhvr>
                                      <p:tavLst>
                                        <p:tav tm="0">
                                          <p:val>
                                            <p:strVal val="ppt_x"/>
                                          </p:val>
                                        </p:tav>
                                        <p:tav tm="100000">
                                          <p:val>
                                            <p:strVal val="1+ppt_w/2"/>
                                          </p:val>
                                        </p:tav>
                                      </p:tavLst>
                                    </p:anim>
                                    <p:anim calcmode="lin" valueType="num">
                                      <p:cBhvr additive="base">
                                        <p:cTn id="141" dur="500"/>
                                        <p:tgtEl>
                                          <p:spTgt spid="42"/>
                                        </p:tgtEl>
                                        <p:attrNameLst>
                                          <p:attrName>ppt_y</p:attrName>
                                        </p:attrNameLst>
                                      </p:cBhvr>
                                      <p:tavLst>
                                        <p:tav tm="0">
                                          <p:val>
                                            <p:strVal val="ppt_y"/>
                                          </p:val>
                                        </p:tav>
                                        <p:tav tm="100000">
                                          <p:val>
                                            <p:strVal val="ppt_y"/>
                                          </p:val>
                                        </p:tav>
                                      </p:tavLst>
                                    </p:anim>
                                    <p:set>
                                      <p:cBhvr>
                                        <p:cTn id="142"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p:bldP spid="3" grpId="1"/>
      <p:bldP spid="21" grpId="0" animBg="1"/>
      <p:bldP spid="21" grpId="1" animBg="1"/>
      <p:bldP spid="22" grpId="0" animBg="1"/>
      <p:bldP spid="22" grpId="1" animBg="1"/>
      <p:bldP spid="24" grpId="0" animBg="1"/>
      <p:bldP spid="24" grpId="1" animBg="1"/>
      <p:bldP spid="25" grpId="0" animBg="1"/>
      <p:bldP spid="25" grpId="1" animBg="1"/>
      <p:bldP spid="26" grpId="0"/>
      <p:bldP spid="26" grpId="1"/>
      <p:bldP spid="27" grpId="0"/>
      <p:bldP spid="27" grpId="1"/>
      <p:bldP spid="29" grpId="0"/>
      <p:bldP spid="29" grpId="1"/>
      <p:bldP spid="30" grpId="0"/>
      <p:bldP spid="30" grpId="1"/>
      <p:bldP spid="34" grpId="0"/>
      <p:bldP spid="34" grpId="1"/>
      <p:bldP spid="36" grpId="0"/>
      <p:bldP spid="36" grpId="1"/>
      <p:bldP spid="38" grpId="0"/>
      <p:bldP spid="38" grpId="1"/>
      <p:bldP spid="40" grpId="0"/>
      <p:bldP spid="40" grpId="1"/>
      <p:bldP spid="42" grpId="0"/>
      <p:bldP spid="4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4E060E9-F505-7200-80FA-6526FFBE68FC}"/>
              </a:ext>
            </a:extLst>
          </p:cNvPr>
          <p:cNvSpPr>
            <a:spLocks noGrp="1"/>
          </p:cNvSpPr>
          <p:nvPr>
            <p:ph type="ftr" sz="quarter" idx="11"/>
          </p:nvPr>
        </p:nvSpPr>
        <p:spPr/>
        <p:txBody>
          <a:bodyPr/>
          <a:lstStyle/>
          <a:p>
            <a:r>
              <a:rPr lang="en-US"/>
              <a:t>22120429 - Hoàng Quốc Việt </a:t>
            </a:r>
          </a:p>
        </p:txBody>
      </p:sp>
      <p:sp>
        <p:nvSpPr>
          <p:cNvPr id="5" name="Slide Number Placeholder 4">
            <a:extLst>
              <a:ext uri="{FF2B5EF4-FFF2-40B4-BE49-F238E27FC236}">
                <a16:creationId xmlns:a16="http://schemas.microsoft.com/office/drawing/2014/main" id="{94126588-B2A9-B516-D5CD-F1A87429A838}"/>
              </a:ext>
            </a:extLst>
          </p:cNvPr>
          <p:cNvSpPr>
            <a:spLocks noGrp="1"/>
          </p:cNvSpPr>
          <p:nvPr>
            <p:ph type="sldNum" sz="quarter" idx="12"/>
          </p:nvPr>
        </p:nvSpPr>
        <p:spPr/>
        <p:txBody>
          <a:bodyPr/>
          <a:lstStyle/>
          <a:p>
            <a:fld id="{7CB20FAB-9421-4093-A3B5-6EB96F494AE8}" type="slidenum">
              <a:rPr lang="en-US" smtClean="0"/>
              <a:t>7</a:t>
            </a:fld>
            <a:endParaRPr lang="en-US"/>
          </a:p>
        </p:txBody>
      </p:sp>
      <p:sp>
        <p:nvSpPr>
          <p:cNvPr id="10" name="Rectangle 3">
            <a:extLst>
              <a:ext uri="{FF2B5EF4-FFF2-40B4-BE49-F238E27FC236}">
                <a16:creationId xmlns:a16="http://schemas.microsoft.com/office/drawing/2014/main" id="{F819ED20-93E2-C5BD-78F9-8990469C48F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Google Shape;70;p12">
            <a:extLst>
              <a:ext uri="{FF2B5EF4-FFF2-40B4-BE49-F238E27FC236}">
                <a16:creationId xmlns:a16="http://schemas.microsoft.com/office/drawing/2014/main" id="{FE8D35B5-ADED-7E01-A4F4-7D98666840EA}"/>
              </a:ext>
            </a:extLst>
          </p:cNvPr>
          <p:cNvSpPr txBox="1">
            <a:spLocks/>
          </p:cNvSpPr>
          <p:nvPr/>
        </p:nvSpPr>
        <p:spPr>
          <a:xfrm>
            <a:off x="476245" y="196592"/>
            <a:ext cx="8191462" cy="1106889"/>
          </a:xfrm>
          <a:prstGeom prst="rect">
            <a:avLst/>
          </a:prstGeom>
        </p:spPr>
        <p:txBody>
          <a:bodyPr spcFirstLastPara="1" vert="horz" wrap="square" lIns="121900" tIns="121900" rIns="121900" bIns="121900" rtlCol="0" anchor="ctr" anchorCtr="0">
            <a:noAutofit/>
          </a:bodyPr>
          <a:lstStyle>
            <a:lvl1pPr lvl="0" algn="l" defTabSz="914400" rtl="0" eaLnBrk="1" latinLnBrk="0" hangingPunct="1">
              <a:lnSpc>
                <a:spcPct val="90000"/>
              </a:lnSpc>
              <a:spcBef>
                <a:spcPts val="0"/>
              </a:spcBef>
              <a:spcAft>
                <a:spcPts val="0"/>
              </a:spcAft>
              <a:buSzPts val="5800"/>
              <a:buNone/>
              <a:defRPr sz="7733" b="1" kern="1200">
                <a:solidFill>
                  <a:schemeClr val="tx1"/>
                </a:solidFill>
                <a:latin typeface="+mj-lt"/>
                <a:ea typeface="+mj-ea"/>
                <a:cs typeface="+mj-cs"/>
              </a:defRPr>
            </a:lvl1pPr>
            <a:lvl2pPr lvl="1">
              <a:spcBef>
                <a:spcPts val="0"/>
              </a:spcBef>
              <a:spcAft>
                <a:spcPts val="0"/>
              </a:spcAft>
              <a:buSzPts val="5800"/>
              <a:buNone/>
              <a:defRPr sz="7733" b="1"/>
            </a:lvl2pPr>
            <a:lvl3pPr lvl="2">
              <a:spcBef>
                <a:spcPts val="0"/>
              </a:spcBef>
              <a:spcAft>
                <a:spcPts val="0"/>
              </a:spcAft>
              <a:buSzPts val="5800"/>
              <a:buNone/>
              <a:defRPr sz="7733" b="1"/>
            </a:lvl3pPr>
            <a:lvl4pPr lvl="3">
              <a:spcBef>
                <a:spcPts val="0"/>
              </a:spcBef>
              <a:spcAft>
                <a:spcPts val="0"/>
              </a:spcAft>
              <a:buSzPts val="5800"/>
              <a:buNone/>
              <a:defRPr sz="7733" b="1"/>
            </a:lvl4pPr>
            <a:lvl5pPr lvl="4">
              <a:spcBef>
                <a:spcPts val="0"/>
              </a:spcBef>
              <a:spcAft>
                <a:spcPts val="0"/>
              </a:spcAft>
              <a:buSzPts val="5800"/>
              <a:buNone/>
              <a:defRPr sz="7733" b="1"/>
            </a:lvl5pPr>
            <a:lvl6pPr lvl="5">
              <a:spcBef>
                <a:spcPts val="0"/>
              </a:spcBef>
              <a:spcAft>
                <a:spcPts val="0"/>
              </a:spcAft>
              <a:buSzPts val="5800"/>
              <a:buNone/>
              <a:defRPr sz="7733" b="1"/>
            </a:lvl6pPr>
            <a:lvl7pPr lvl="6">
              <a:spcBef>
                <a:spcPts val="0"/>
              </a:spcBef>
              <a:spcAft>
                <a:spcPts val="0"/>
              </a:spcAft>
              <a:buSzPts val="5800"/>
              <a:buNone/>
              <a:defRPr sz="7733" b="1"/>
            </a:lvl7pPr>
            <a:lvl8pPr lvl="7">
              <a:spcBef>
                <a:spcPts val="0"/>
              </a:spcBef>
              <a:spcAft>
                <a:spcPts val="0"/>
              </a:spcAft>
              <a:buSzPts val="5800"/>
              <a:buNone/>
              <a:defRPr sz="7733" b="1"/>
            </a:lvl8pPr>
            <a:lvl9pPr lvl="8">
              <a:spcBef>
                <a:spcPts val="0"/>
              </a:spcBef>
              <a:spcAft>
                <a:spcPts val="0"/>
              </a:spcAft>
              <a:buSzPts val="5800"/>
              <a:buNone/>
              <a:defRPr sz="7733" b="1"/>
            </a:lvl9pPr>
          </a:lstStyle>
          <a:p>
            <a:pPr marL="0" marR="0" algn="just">
              <a:lnSpc>
                <a:spcPct val="107000"/>
              </a:lnSpc>
              <a:spcBef>
                <a:spcPts val="0"/>
              </a:spcBef>
              <a:spcAft>
                <a:spcPts val="800"/>
              </a:spcAft>
            </a:pPr>
            <a:r>
              <a:rPr lang="en-US" sz="4800">
                <a:solidFill>
                  <a:schemeClr val="accent1"/>
                </a:solidFill>
                <a:latin typeface="Roboto Slab"/>
                <a:ea typeface="Roboto Slab"/>
              </a:rPr>
              <a:t>Lịch sử CPU máy tính</a:t>
            </a:r>
          </a:p>
        </p:txBody>
      </p:sp>
      <p:sp>
        <p:nvSpPr>
          <p:cNvPr id="2" name="Oval 16">
            <a:extLst>
              <a:ext uri="{FF2B5EF4-FFF2-40B4-BE49-F238E27FC236}">
                <a16:creationId xmlns:a16="http://schemas.microsoft.com/office/drawing/2014/main" id="{7FD82D73-036C-5F55-7EE4-198CBBCF7EC3}"/>
              </a:ext>
            </a:extLst>
          </p:cNvPr>
          <p:cNvSpPr/>
          <p:nvPr/>
        </p:nvSpPr>
        <p:spPr>
          <a:xfrm rot="10800000" flipH="1" flipV="1">
            <a:off x="653940" y="1388675"/>
            <a:ext cx="1227398" cy="851026"/>
          </a:xfrm>
          <a:prstGeom prst="round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 name="TextBox 2">
            <a:extLst>
              <a:ext uri="{FF2B5EF4-FFF2-40B4-BE49-F238E27FC236}">
                <a16:creationId xmlns:a16="http://schemas.microsoft.com/office/drawing/2014/main" id="{32B15133-7421-DD04-1FEC-9B300E8F9AA9}"/>
              </a:ext>
            </a:extLst>
          </p:cNvPr>
          <p:cNvSpPr txBox="1"/>
          <p:nvPr/>
        </p:nvSpPr>
        <p:spPr>
          <a:xfrm>
            <a:off x="699764" y="1568818"/>
            <a:ext cx="1181574" cy="461665"/>
          </a:xfrm>
          <a:prstGeom prst="rect">
            <a:avLst/>
          </a:prstGeom>
          <a:noFill/>
        </p:spPr>
        <p:txBody>
          <a:bodyPr wrap="square" rtlCol="0" anchor="ctr">
            <a:spAutoFit/>
          </a:bodyPr>
          <a:lstStyle/>
          <a:p>
            <a:pPr algn="ctr"/>
            <a:r>
              <a:rPr lang="en-US" altLang="ko-KR" sz="2400" b="1">
                <a:solidFill>
                  <a:schemeClr val="accent6"/>
                </a:solidFill>
                <a:cs typeface="Arial" pitchFamily="34" charset="0"/>
              </a:rPr>
              <a:t>1979</a:t>
            </a:r>
            <a:endParaRPr lang="ko-KR" altLang="en-US" sz="2400" b="1" dirty="0">
              <a:solidFill>
                <a:schemeClr val="accent6"/>
              </a:solidFill>
              <a:cs typeface="Arial" pitchFamily="34" charset="0"/>
            </a:endParaRPr>
          </a:p>
        </p:txBody>
      </p:sp>
      <p:sp>
        <p:nvSpPr>
          <p:cNvPr id="21" name="Oval 40">
            <a:extLst>
              <a:ext uri="{FF2B5EF4-FFF2-40B4-BE49-F238E27FC236}">
                <a16:creationId xmlns:a16="http://schemas.microsoft.com/office/drawing/2014/main" id="{82D2F8A3-8128-39FB-D485-09FE598C3BC4}"/>
              </a:ext>
            </a:extLst>
          </p:cNvPr>
          <p:cNvSpPr/>
          <p:nvPr/>
        </p:nvSpPr>
        <p:spPr>
          <a:xfrm rot="10800000" flipH="1" flipV="1">
            <a:off x="10418450" y="2167438"/>
            <a:ext cx="1227398" cy="851026"/>
          </a:xfrm>
          <a:prstGeom prst="round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2" name="Oval 28">
            <a:extLst>
              <a:ext uri="{FF2B5EF4-FFF2-40B4-BE49-F238E27FC236}">
                <a16:creationId xmlns:a16="http://schemas.microsoft.com/office/drawing/2014/main" id="{53AD9F68-5E88-FA7B-279E-DC95B67FFB96}"/>
              </a:ext>
            </a:extLst>
          </p:cNvPr>
          <p:cNvSpPr/>
          <p:nvPr/>
        </p:nvSpPr>
        <p:spPr>
          <a:xfrm rot="10800000" flipH="1" flipV="1">
            <a:off x="10441258" y="4023643"/>
            <a:ext cx="1227398" cy="851026"/>
          </a:xfrm>
          <a:prstGeom prst="round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4" name="Oval 22">
            <a:extLst>
              <a:ext uri="{FF2B5EF4-FFF2-40B4-BE49-F238E27FC236}">
                <a16:creationId xmlns:a16="http://schemas.microsoft.com/office/drawing/2014/main" id="{308FBEA9-546A-B880-3841-BE85C0F81323}"/>
              </a:ext>
            </a:extLst>
          </p:cNvPr>
          <p:cNvSpPr/>
          <p:nvPr/>
        </p:nvSpPr>
        <p:spPr>
          <a:xfrm>
            <a:off x="699764" y="5037230"/>
            <a:ext cx="1227398" cy="851026"/>
          </a:xfrm>
          <a:prstGeom prst="round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 name="Oval 5">
            <a:extLst>
              <a:ext uri="{FF2B5EF4-FFF2-40B4-BE49-F238E27FC236}">
                <a16:creationId xmlns:a16="http://schemas.microsoft.com/office/drawing/2014/main" id="{EB80ACDC-5658-7B0D-FB62-4C4D2A61DEC9}"/>
              </a:ext>
            </a:extLst>
          </p:cNvPr>
          <p:cNvSpPr/>
          <p:nvPr/>
        </p:nvSpPr>
        <p:spPr>
          <a:xfrm>
            <a:off x="653939" y="3289352"/>
            <a:ext cx="1227398" cy="851026"/>
          </a:xfrm>
          <a:prstGeom prst="round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 name="TextBox 25">
            <a:extLst>
              <a:ext uri="{FF2B5EF4-FFF2-40B4-BE49-F238E27FC236}">
                <a16:creationId xmlns:a16="http://schemas.microsoft.com/office/drawing/2014/main" id="{BE16F00D-64E8-44B6-695D-3055E39A8B59}"/>
              </a:ext>
            </a:extLst>
          </p:cNvPr>
          <p:cNvSpPr txBox="1"/>
          <p:nvPr/>
        </p:nvSpPr>
        <p:spPr>
          <a:xfrm>
            <a:off x="722676" y="5246448"/>
            <a:ext cx="1181574" cy="461665"/>
          </a:xfrm>
          <a:prstGeom prst="rect">
            <a:avLst/>
          </a:prstGeom>
          <a:noFill/>
        </p:spPr>
        <p:txBody>
          <a:bodyPr wrap="square" rtlCol="0" anchor="ctr">
            <a:spAutoFit/>
          </a:bodyPr>
          <a:lstStyle/>
          <a:p>
            <a:pPr algn="ctr"/>
            <a:r>
              <a:rPr lang="en-US" altLang="ko-KR" sz="2400" b="1">
                <a:solidFill>
                  <a:schemeClr val="accent1"/>
                </a:solidFill>
                <a:cs typeface="Arial" pitchFamily="34" charset="0"/>
              </a:rPr>
              <a:t>2022</a:t>
            </a:r>
            <a:endParaRPr lang="ko-KR" altLang="en-US" sz="2400" b="1" dirty="0">
              <a:solidFill>
                <a:schemeClr val="accent1"/>
              </a:solidFill>
              <a:cs typeface="Arial" pitchFamily="34" charset="0"/>
            </a:endParaRPr>
          </a:p>
        </p:txBody>
      </p:sp>
      <p:sp>
        <p:nvSpPr>
          <p:cNvPr id="27" name="TextBox 26">
            <a:extLst>
              <a:ext uri="{FF2B5EF4-FFF2-40B4-BE49-F238E27FC236}">
                <a16:creationId xmlns:a16="http://schemas.microsoft.com/office/drawing/2014/main" id="{7A75A785-C3D5-D8EF-F6BD-92F7AA64FFF6}"/>
              </a:ext>
            </a:extLst>
          </p:cNvPr>
          <p:cNvSpPr txBox="1"/>
          <p:nvPr/>
        </p:nvSpPr>
        <p:spPr>
          <a:xfrm>
            <a:off x="10471842" y="4174282"/>
            <a:ext cx="1181574" cy="461665"/>
          </a:xfrm>
          <a:prstGeom prst="rect">
            <a:avLst/>
          </a:prstGeom>
          <a:noFill/>
        </p:spPr>
        <p:txBody>
          <a:bodyPr wrap="square" rtlCol="0" anchor="ctr">
            <a:spAutoFit/>
          </a:bodyPr>
          <a:lstStyle/>
          <a:p>
            <a:pPr algn="ctr"/>
            <a:r>
              <a:rPr lang="en-US" altLang="ko-KR" sz="2400" b="1">
                <a:solidFill>
                  <a:schemeClr val="accent2"/>
                </a:solidFill>
                <a:cs typeface="Arial" pitchFamily="34" charset="0"/>
              </a:rPr>
              <a:t>2017</a:t>
            </a:r>
            <a:endParaRPr lang="ko-KR" altLang="en-US" sz="2400" b="1" dirty="0">
              <a:solidFill>
                <a:schemeClr val="accent2"/>
              </a:solidFill>
              <a:cs typeface="Arial" pitchFamily="34" charset="0"/>
            </a:endParaRPr>
          </a:p>
        </p:txBody>
      </p:sp>
      <p:sp>
        <p:nvSpPr>
          <p:cNvPr id="29" name="TextBox 28">
            <a:extLst>
              <a:ext uri="{FF2B5EF4-FFF2-40B4-BE49-F238E27FC236}">
                <a16:creationId xmlns:a16="http://schemas.microsoft.com/office/drawing/2014/main" id="{9ADFD985-2ECB-73FC-4270-072CB62C6E3D}"/>
              </a:ext>
            </a:extLst>
          </p:cNvPr>
          <p:cNvSpPr txBox="1"/>
          <p:nvPr/>
        </p:nvSpPr>
        <p:spPr>
          <a:xfrm>
            <a:off x="10471842" y="2351951"/>
            <a:ext cx="1181574" cy="461665"/>
          </a:xfrm>
          <a:prstGeom prst="rect">
            <a:avLst/>
          </a:prstGeom>
          <a:noFill/>
        </p:spPr>
        <p:txBody>
          <a:bodyPr wrap="square" rtlCol="0" anchor="ctr">
            <a:spAutoFit/>
          </a:bodyPr>
          <a:lstStyle/>
          <a:p>
            <a:pPr algn="ctr"/>
            <a:r>
              <a:rPr lang="en-US" altLang="ko-KR" sz="2400" b="1">
                <a:solidFill>
                  <a:schemeClr val="accent4"/>
                </a:solidFill>
                <a:cs typeface="Arial" pitchFamily="34" charset="0"/>
              </a:rPr>
              <a:t>2009</a:t>
            </a:r>
            <a:endParaRPr lang="ko-KR" altLang="en-US" sz="2400" b="1" dirty="0">
              <a:solidFill>
                <a:schemeClr val="accent4"/>
              </a:solidFill>
              <a:cs typeface="Arial" pitchFamily="34" charset="0"/>
            </a:endParaRPr>
          </a:p>
        </p:txBody>
      </p:sp>
      <p:sp>
        <p:nvSpPr>
          <p:cNvPr id="30" name="TextBox 29">
            <a:extLst>
              <a:ext uri="{FF2B5EF4-FFF2-40B4-BE49-F238E27FC236}">
                <a16:creationId xmlns:a16="http://schemas.microsoft.com/office/drawing/2014/main" id="{26CF384C-769B-722D-347A-307621AC9900}"/>
              </a:ext>
            </a:extLst>
          </p:cNvPr>
          <p:cNvSpPr txBox="1"/>
          <p:nvPr/>
        </p:nvSpPr>
        <p:spPr>
          <a:xfrm>
            <a:off x="676851" y="3477853"/>
            <a:ext cx="1181574" cy="461665"/>
          </a:xfrm>
          <a:prstGeom prst="rect">
            <a:avLst/>
          </a:prstGeom>
          <a:noFill/>
        </p:spPr>
        <p:txBody>
          <a:bodyPr wrap="square" rtlCol="0" anchor="ctr">
            <a:spAutoFit/>
          </a:bodyPr>
          <a:lstStyle/>
          <a:p>
            <a:pPr algn="ctr"/>
            <a:r>
              <a:rPr lang="en-US" altLang="ko-KR" sz="2400" b="1">
                <a:solidFill>
                  <a:schemeClr val="accent5"/>
                </a:solidFill>
                <a:cs typeface="Arial" pitchFamily="34" charset="0"/>
              </a:rPr>
              <a:t>2011</a:t>
            </a:r>
            <a:endParaRPr lang="ko-KR" altLang="en-US" sz="2400" b="1" dirty="0">
              <a:solidFill>
                <a:schemeClr val="accent5"/>
              </a:solidFill>
              <a:cs typeface="Arial" pitchFamily="34" charset="0"/>
            </a:endParaRPr>
          </a:p>
        </p:txBody>
      </p:sp>
      <p:sp>
        <p:nvSpPr>
          <p:cNvPr id="34" name="TextBox 33">
            <a:extLst>
              <a:ext uri="{FF2B5EF4-FFF2-40B4-BE49-F238E27FC236}">
                <a16:creationId xmlns:a16="http://schemas.microsoft.com/office/drawing/2014/main" id="{3128B32E-3662-E907-D9A9-DDAC2001A199}"/>
              </a:ext>
            </a:extLst>
          </p:cNvPr>
          <p:cNvSpPr txBox="1"/>
          <p:nvPr/>
        </p:nvSpPr>
        <p:spPr>
          <a:xfrm>
            <a:off x="2118360" y="1367237"/>
            <a:ext cx="6994530" cy="864147"/>
          </a:xfrm>
          <a:prstGeom prst="rect">
            <a:avLst/>
          </a:prstGeom>
          <a:noFill/>
        </p:spPr>
        <p:txBody>
          <a:bodyPr wrap="square">
            <a:spAutoFit/>
          </a:bodyPr>
          <a:lstStyle/>
          <a:p>
            <a:pPr marL="0" marR="0" algn="just">
              <a:lnSpc>
                <a:spcPct val="107000"/>
              </a:lnSpc>
              <a:spcBef>
                <a:spcPts val="0"/>
              </a:spcBef>
              <a:spcAft>
                <a:spcPts val="800"/>
              </a:spcAft>
            </a:pPr>
            <a:r>
              <a:rPr lang="en-US" sz="2400">
                <a:solidFill>
                  <a:srgbClr val="263238"/>
                </a:solidFill>
                <a:latin typeface="Source Sans Pro"/>
                <a:ea typeface="Source Sans Pro"/>
                <a:cs typeface="+mj-cs"/>
              </a:rPr>
              <a:t>Apple lựa chọn bộ CPU Motorola 68000 16/32 bit để làm trung tâm vận hành cho máy tính Macintosh.</a:t>
            </a:r>
          </a:p>
        </p:txBody>
      </p:sp>
      <p:sp>
        <p:nvSpPr>
          <p:cNvPr id="36" name="TextBox 35">
            <a:extLst>
              <a:ext uri="{FF2B5EF4-FFF2-40B4-BE49-F238E27FC236}">
                <a16:creationId xmlns:a16="http://schemas.microsoft.com/office/drawing/2014/main" id="{81D26DBB-C88C-9C77-D5F8-4E6F68282360}"/>
              </a:ext>
            </a:extLst>
          </p:cNvPr>
          <p:cNvSpPr txBox="1"/>
          <p:nvPr/>
        </p:nvSpPr>
        <p:spPr>
          <a:xfrm>
            <a:off x="2946400" y="1837272"/>
            <a:ext cx="7319650" cy="1654492"/>
          </a:xfrm>
          <a:prstGeom prst="rect">
            <a:avLst/>
          </a:prstGeom>
          <a:noFill/>
        </p:spPr>
        <p:txBody>
          <a:bodyPr wrap="square">
            <a:spAutoFit/>
          </a:bodyPr>
          <a:lstStyle/>
          <a:p>
            <a:pPr marR="0" lvl="0" algn="just">
              <a:lnSpc>
                <a:spcPct val="107000"/>
              </a:lnSpc>
              <a:spcBef>
                <a:spcPts val="0"/>
              </a:spcBef>
              <a:spcAft>
                <a:spcPts val="800"/>
              </a:spcAft>
              <a:buSzPts val="1000"/>
              <a:tabLst>
                <a:tab pos="457200" algn="l"/>
              </a:tabLst>
            </a:pPr>
            <a:r>
              <a:rPr lang="en-US" sz="2400">
                <a:solidFill>
                  <a:srgbClr val="263238"/>
                </a:solidFill>
                <a:latin typeface="Source Sans Pro"/>
                <a:ea typeface="Source Sans Pro"/>
                <a:cs typeface="+mj-cs"/>
              </a:rPr>
              <a:t>Cột mốc đáng nhớ khi Intel trình làng </a:t>
            </a:r>
            <a:r>
              <a:rPr lang="en-US" sz="2400">
                <a:solidFill>
                  <a:srgbClr val="263238"/>
                </a:solidFill>
                <a:latin typeface="Source Sans Pro"/>
                <a:ea typeface="Source Sans Pro"/>
                <a:cs typeface="+mj-cs"/>
                <a:hlinkClick r:id="rId2">
                  <a:extLst>
                    <a:ext uri="{A12FA001-AC4F-418D-AE19-62706E023703}">
                      <ahyp:hlinkClr xmlns:ahyp="http://schemas.microsoft.com/office/drawing/2018/hyperlinkcolor" val="tx"/>
                    </a:ext>
                  </a:extLst>
                </a:hlinkClick>
              </a:rPr>
              <a:t>CPU Core i7</a:t>
            </a:r>
            <a:r>
              <a:rPr lang="en-US" sz="2400">
                <a:solidFill>
                  <a:srgbClr val="263238"/>
                </a:solidFill>
                <a:latin typeface="Source Sans Pro"/>
                <a:ea typeface="Source Sans Pro"/>
                <a:cs typeface="+mj-cs"/>
              </a:rPr>
              <a:t> đầu tiên với tên gọi Core i7-720QM vào mùa thu. Đây là bộ vi xử lý sử dụng ổ cắm Socket G1, vận hành ở xung nhịp 1.6GHz với bộ đệm L3.6MB.</a:t>
            </a:r>
          </a:p>
        </p:txBody>
      </p:sp>
      <p:sp>
        <p:nvSpPr>
          <p:cNvPr id="38" name="TextBox 37">
            <a:extLst>
              <a:ext uri="{FF2B5EF4-FFF2-40B4-BE49-F238E27FC236}">
                <a16:creationId xmlns:a16="http://schemas.microsoft.com/office/drawing/2014/main" id="{A945299F-4E9E-3496-816C-F3B9865C4AE0}"/>
              </a:ext>
            </a:extLst>
          </p:cNvPr>
          <p:cNvSpPr txBox="1"/>
          <p:nvPr/>
        </p:nvSpPr>
        <p:spPr>
          <a:xfrm>
            <a:off x="2118360" y="3089114"/>
            <a:ext cx="8147690" cy="1259319"/>
          </a:xfrm>
          <a:prstGeom prst="rect">
            <a:avLst/>
          </a:prstGeom>
          <a:noFill/>
        </p:spPr>
        <p:txBody>
          <a:bodyPr wrap="square">
            <a:spAutoFit/>
          </a:bodyPr>
          <a:lstStyle/>
          <a:p>
            <a:pPr algn="just">
              <a:lnSpc>
                <a:spcPct val="107000"/>
              </a:lnSpc>
              <a:spcAft>
                <a:spcPts val="800"/>
              </a:spcAft>
              <a:buSzPts val="1000"/>
              <a:tabLst>
                <a:tab pos="457200" algn="l"/>
              </a:tabLst>
            </a:pPr>
            <a:r>
              <a:rPr lang="en-US" sz="2400">
                <a:solidFill>
                  <a:srgbClr val="263238"/>
                </a:solidFill>
                <a:latin typeface="Source Sans Pro"/>
                <a:ea typeface="Source Sans Pro"/>
                <a:cs typeface="+mj-cs"/>
              </a:rPr>
              <a:t>Là cột mốc đáng nhớ trong lịch sử phát triển </a:t>
            </a:r>
            <a:r>
              <a:rPr lang="en-US" sz="2400">
                <a:solidFill>
                  <a:srgbClr val="263238"/>
                </a:solidFill>
                <a:latin typeface="Source Sans Pro"/>
                <a:ea typeface="Source Sans Pro"/>
                <a:cs typeface="+mj-cs"/>
                <a:hlinkClick r:id="rId3">
                  <a:extLst>
                    <a:ext uri="{A12FA001-AC4F-418D-AE19-62706E023703}">
                      <ahyp:hlinkClr xmlns:ahyp="http://schemas.microsoft.com/office/drawing/2018/hyperlinkcolor" val="tx"/>
                    </a:ext>
                  </a:extLst>
                </a:hlinkClick>
              </a:rPr>
              <a:t>CPU AMD</a:t>
            </a:r>
            <a:r>
              <a:rPr lang="en-US" sz="2400">
                <a:solidFill>
                  <a:srgbClr val="263238"/>
                </a:solidFill>
                <a:latin typeface="Source Sans Pro"/>
                <a:ea typeface="Source Sans Pro"/>
                <a:cs typeface="+mj-cs"/>
              </a:rPr>
              <a:t> khi đối thủ sừng sỏ của Intel tung ra CPU để bàn đầu tiên thuộc dòng A6-A6-3650.</a:t>
            </a:r>
          </a:p>
        </p:txBody>
      </p:sp>
      <p:sp>
        <p:nvSpPr>
          <p:cNvPr id="40" name="TextBox 39">
            <a:extLst>
              <a:ext uri="{FF2B5EF4-FFF2-40B4-BE49-F238E27FC236}">
                <a16:creationId xmlns:a16="http://schemas.microsoft.com/office/drawing/2014/main" id="{698941DB-52D2-5463-1D8C-15B9EC3E34A3}"/>
              </a:ext>
            </a:extLst>
          </p:cNvPr>
          <p:cNvSpPr txBox="1"/>
          <p:nvPr/>
        </p:nvSpPr>
        <p:spPr>
          <a:xfrm>
            <a:off x="2973044" y="4017082"/>
            <a:ext cx="7319650" cy="864147"/>
          </a:xfrm>
          <a:prstGeom prst="rect">
            <a:avLst/>
          </a:prstGeom>
          <a:noFill/>
        </p:spPr>
        <p:txBody>
          <a:bodyPr wrap="square">
            <a:spAutoFit/>
          </a:bodyPr>
          <a:lstStyle/>
          <a:p>
            <a:pPr marR="0" lvl="0" algn="just">
              <a:lnSpc>
                <a:spcPct val="107000"/>
              </a:lnSpc>
              <a:spcBef>
                <a:spcPts val="0"/>
              </a:spcBef>
              <a:spcAft>
                <a:spcPts val="800"/>
              </a:spcAft>
              <a:buSzPts val="1000"/>
              <a:tabLst>
                <a:tab pos="457200" algn="l"/>
              </a:tabLst>
            </a:pPr>
            <a:r>
              <a:rPr lang="en-US" sz="2400">
                <a:solidFill>
                  <a:srgbClr val="263238"/>
                </a:solidFill>
                <a:latin typeface="Source Sans Pro"/>
                <a:ea typeface="Source Sans Pro"/>
                <a:cs typeface="+mj-cs"/>
              </a:rPr>
              <a:t>AMD tiếp tục cho thấy bước tiến lớn ra mắt thị trường CPU Core i9 đầu tiên mang tên i9-8950HK.</a:t>
            </a:r>
          </a:p>
        </p:txBody>
      </p:sp>
      <p:sp>
        <p:nvSpPr>
          <p:cNvPr id="42" name="TextBox 41">
            <a:extLst>
              <a:ext uri="{FF2B5EF4-FFF2-40B4-BE49-F238E27FC236}">
                <a16:creationId xmlns:a16="http://schemas.microsoft.com/office/drawing/2014/main" id="{3EDAD588-79FC-C9B4-E1EC-4D61AD11F86D}"/>
              </a:ext>
            </a:extLst>
          </p:cNvPr>
          <p:cNvSpPr txBox="1"/>
          <p:nvPr/>
        </p:nvSpPr>
        <p:spPr>
          <a:xfrm>
            <a:off x="2118360" y="4381715"/>
            <a:ext cx="7879080" cy="2049664"/>
          </a:xfrm>
          <a:prstGeom prst="rect">
            <a:avLst/>
          </a:prstGeom>
          <a:noFill/>
        </p:spPr>
        <p:txBody>
          <a:bodyPr wrap="square">
            <a:spAutoFit/>
          </a:bodyPr>
          <a:lstStyle/>
          <a:p>
            <a:pPr algn="just">
              <a:lnSpc>
                <a:spcPct val="107000"/>
              </a:lnSpc>
              <a:spcAft>
                <a:spcPts val="800"/>
              </a:spcAft>
              <a:buSzPts val="1000"/>
              <a:tabLst>
                <a:tab pos="457200" algn="l"/>
              </a:tabLst>
            </a:pPr>
            <a:r>
              <a:rPr lang="en-US" sz="2400">
                <a:solidFill>
                  <a:srgbClr val="263238"/>
                </a:solidFill>
                <a:latin typeface="Source Sans Pro"/>
                <a:ea typeface="Source Sans Pro"/>
                <a:cs typeface="+mj-cs"/>
              </a:rPr>
              <a:t>Tại sự kiện CES Intel đã giới thiệu với báo giới chip xử lý Intel Core thế hệ 12 dành cho laptop và </a:t>
            </a:r>
            <a:r>
              <a:rPr lang="en-US" sz="2400">
                <a:solidFill>
                  <a:srgbClr val="263238"/>
                </a:solidFill>
                <a:latin typeface="Source Sans Pro"/>
                <a:ea typeface="Source Sans Pro"/>
                <a:cs typeface="+mj-cs"/>
                <a:hlinkClick r:id="rId4">
                  <a:extLst>
                    <a:ext uri="{A12FA001-AC4F-418D-AE19-62706E023703}">
                      <ahyp:hlinkClr xmlns:ahyp="http://schemas.microsoft.com/office/drawing/2018/hyperlinkcolor" val="tx"/>
                    </a:ext>
                  </a:extLst>
                </a:hlinkClick>
              </a:rPr>
              <a:t>máy tính bàn</a:t>
            </a:r>
            <a:r>
              <a:rPr lang="en-US" sz="2400">
                <a:solidFill>
                  <a:srgbClr val="263238"/>
                </a:solidFill>
                <a:latin typeface="Source Sans Pro"/>
                <a:ea typeface="Source Sans Pro"/>
                <a:cs typeface="+mj-cs"/>
              </a:rPr>
              <a:t>. CPU bao gồm 14 lõi, 20 luồng với kiến trúc hybrid hoàn toàn mới, trở thành cột mốc đáng chú ý trong </a:t>
            </a:r>
            <a:r>
              <a:rPr lang="en-US" sz="2400">
                <a:solidFill>
                  <a:srgbClr val="263238"/>
                </a:solidFill>
                <a:latin typeface="Source Sans Pro"/>
                <a:ea typeface="Source Sans Pro"/>
                <a:cs typeface="+mj-cs"/>
                <a:hlinkClick r:id="rId5" tooltip="Nhìn lại sự phát triển của các thế hệ chip Intel từ trước tới nay">
                  <a:extLst>
                    <a:ext uri="{A12FA001-AC4F-418D-AE19-62706E023703}">
                      <ahyp:hlinkClr xmlns:ahyp="http://schemas.microsoft.com/office/drawing/2018/hyperlinkcolor" val="tx"/>
                    </a:ext>
                  </a:extLst>
                </a:hlinkClick>
              </a:rPr>
              <a:t>lịch sử phát triển của chip Intel</a:t>
            </a:r>
            <a:r>
              <a:rPr lang="en-US" sz="2400">
                <a:solidFill>
                  <a:srgbClr val="263238"/>
                </a:solidFill>
                <a:latin typeface="Source Sans Pro"/>
                <a:ea typeface="Source Sans Pro"/>
                <a:cs typeface="+mj-cs"/>
              </a:rPr>
              <a:t> từ trước đến nay.</a:t>
            </a:r>
          </a:p>
        </p:txBody>
      </p:sp>
    </p:spTree>
    <p:extLst>
      <p:ext uri="{BB962C8B-B14F-4D97-AF65-F5344CB8AC3E}">
        <p14:creationId xmlns:p14="http://schemas.microsoft.com/office/powerpoint/2010/main" val="3810656863"/>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0-#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xit" presetSubtype="2" fill="hold" grpId="1" nodeType="clickEffect">
                                  <p:stCondLst>
                                    <p:cond delay="0"/>
                                  </p:stCondLst>
                                  <p:childTnLst>
                                    <p:anim calcmode="lin" valueType="num">
                                      <p:cBhvr additive="base">
                                        <p:cTn id="20" dur="500"/>
                                        <p:tgtEl>
                                          <p:spTgt spid="2"/>
                                        </p:tgtEl>
                                        <p:attrNameLst>
                                          <p:attrName>ppt_x</p:attrName>
                                        </p:attrNameLst>
                                      </p:cBhvr>
                                      <p:tavLst>
                                        <p:tav tm="0">
                                          <p:val>
                                            <p:strVal val="ppt_x"/>
                                          </p:val>
                                        </p:tav>
                                        <p:tav tm="100000">
                                          <p:val>
                                            <p:strVal val="1+ppt_w/2"/>
                                          </p:val>
                                        </p:tav>
                                      </p:tavLst>
                                    </p:anim>
                                    <p:anim calcmode="lin" valueType="num">
                                      <p:cBhvr additive="base">
                                        <p:cTn id="21" dur="500"/>
                                        <p:tgtEl>
                                          <p:spTgt spid="2"/>
                                        </p:tgtEl>
                                        <p:attrNameLst>
                                          <p:attrName>ppt_y</p:attrName>
                                        </p:attrNameLst>
                                      </p:cBhvr>
                                      <p:tavLst>
                                        <p:tav tm="0">
                                          <p:val>
                                            <p:strVal val="ppt_y"/>
                                          </p:val>
                                        </p:tav>
                                        <p:tav tm="100000">
                                          <p:val>
                                            <p:strVal val="ppt_y"/>
                                          </p:val>
                                        </p:tav>
                                      </p:tavLst>
                                    </p:anim>
                                    <p:set>
                                      <p:cBhvr>
                                        <p:cTn id="22" dur="1" fill="hold">
                                          <p:stCondLst>
                                            <p:cond delay="499"/>
                                          </p:stCondLst>
                                        </p:cTn>
                                        <p:tgtEl>
                                          <p:spTgt spid="2"/>
                                        </p:tgtEl>
                                        <p:attrNameLst>
                                          <p:attrName>style.visibility</p:attrName>
                                        </p:attrNameLst>
                                      </p:cBhvr>
                                      <p:to>
                                        <p:strVal val="hidden"/>
                                      </p:to>
                                    </p:set>
                                  </p:childTnLst>
                                </p:cTn>
                              </p:par>
                              <p:par>
                                <p:cTn id="23" presetID="2" presetClass="exit" presetSubtype="2" fill="hold" grpId="1" nodeType="withEffect">
                                  <p:stCondLst>
                                    <p:cond delay="0"/>
                                  </p:stCondLst>
                                  <p:childTnLst>
                                    <p:anim calcmode="lin" valueType="num">
                                      <p:cBhvr additive="base">
                                        <p:cTn id="24" dur="500"/>
                                        <p:tgtEl>
                                          <p:spTgt spid="3"/>
                                        </p:tgtEl>
                                        <p:attrNameLst>
                                          <p:attrName>ppt_x</p:attrName>
                                        </p:attrNameLst>
                                      </p:cBhvr>
                                      <p:tavLst>
                                        <p:tav tm="0">
                                          <p:val>
                                            <p:strVal val="ppt_x"/>
                                          </p:val>
                                        </p:tav>
                                        <p:tav tm="100000">
                                          <p:val>
                                            <p:strVal val="1+ppt_w/2"/>
                                          </p:val>
                                        </p:tav>
                                      </p:tavLst>
                                    </p:anim>
                                    <p:anim calcmode="lin" valueType="num">
                                      <p:cBhvr additive="base">
                                        <p:cTn id="25" dur="500"/>
                                        <p:tgtEl>
                                          <p:spTgt spid="3"/>
                                        </p:tgtEl>
                                        <p:attrNameLst>
                                          <p:attrName>ppt_y</p:attrName>
                                        </p:attrNameLst>
                                      </p:cBhvr>
                                      <p:tavLst>
                                        <p:tav tm="0">
                                          <p:val>
                                            <p:strVal val="ppt_y"/>
                                          </p:val>
                                        </p:tav>
                                        <p:tav tm="100000">
                                          <p:val>
                                            <p:strVal val="ppt_y"/>
                                          </p:val>
                                        </p:tav>
                                      </p:tavLst>
                                    </p:anim>
                                    <p:set>
                                      <p:cBhvr>
                                        <p:cTn id="26" dur="1" fill="hold">
                                          <p:stCondLst>
                                            <p:cond delay="499"/>
                                          </p:stCondLst>
                                        </p:cTn>
                                        <p:tgtEl>
                                          <p:spTgt spid="3"/>
                                        </p:tgtEl>
                                        <p:attrNameLst>
                                          <p:attrName>style.visibility</p:attrName>
                                        </p:attrNameLst>
                                      </p:cBhvr>
                                      <p:to>
                                        <p:strVal val="hidden"/>
                                      </p:to>
                                    </p:set>
                                  </p:childTnLst>
                                </p:cTn>
                              </p:par>
                              <p:par>
                                <p:cTn id="27" presetID="2" presetClass="exit" presetSubtype="2" fill="hold" grpId="1" nodeType="withEffect">
                                  <p:stCondLst>
                                    <p:cond delay="0"/>
                                  </p:stCondLst>
                                  <p:childTnLst>
                                    <p:anim calcmode="lin" valueType="num">
                                      <p:cBhvr additive="base">
                                        <p:cTn id="28" dur="500"/>
                                        <p:tgtEl>
                                          <p:spTgt spid="34"/>
                                        </p:tgtEl>
                                        <p:attrNameLst>
                                          <p:attrName>ppt_x</p:attrName>
                                        </p:attrNameLst>
                                      </p:cBhvr>
                                      <p:tavLst>
                                        <p:tav tm="0">
                                          <p:val>
                                            <p:strVal val="ppt_x"/>
                                          </p:val>
                                        </p:tav>
                                        <p:tav tm="100000">
                                          <p:val>
                                            <p:strVal val="1+ppt_w/2"/>
                                          </p:val>
                                        </p:tav>
                                      </p:tavLst>
                                    </p:anim>
                                    <p:anim calcmode="lin" valueType="num">
                                      <p:cBhvr additive="base">
                                        <p:cTn id="29" dur="500"/>
                                        <p:tgtEl>
                                          <p:spTgt spid="34"/>
                                        </p:tgtEl>
                                        <p:attrNameLst>
                                          <p:attrName>ppt_y</p:attrName>
                                        </p:attrNameLst>
                                      </p:cBhvr>
                                      <p:tavLst>
                                        <p:tav tm="0">
                                          <p:val>
                                            <p:strVal val="ppt_y"/>
                                          </p:val>
                                        </p:tav>
                                        <p:tav tm="100000">
                                          <p:val>
                                            <p:strVal val="ppt_y"/>
                                          </p:val>
                                        </p:tav>
                                      </p:tavLst>
                                    </p:anim>
                                    <p:set>
                                      <p:cBhvr>
                                        <p:cTn id="30" dur="1" fill="hold">
                                          <p:stCondLst>
                                            <p:cond delay="499"/>
                                          </p:stCondLst>
                                        </p:cTn>
                                        <p:tgtEl>
                                          <p:spTgt spid="3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1+#ppt_w/2"/>
                                          </p:val>
                                        </p:tav>
                                        <p:tav tm="100000">
                                          <p:val>
                                            <p:strVal val="#ppt_x"/>
                                          </p:val>
                                        </p:tav>
                                      </p:tavLst>
                                    </p:anim>
                                    <p:anim calcmode="lin" valueType="num">
                                      <p:cBhvr additive="base">
                                        <p:cTn id="36" dur="500" fill="hold"/>
                                        <p:tgtEl>
                                          <p:spTgt spid="21"/>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1+#ppt_w/2"/>
                                          </p:val>
                                        </p:tav>
                                        <p:tav tm="100000">
                                          <p:val>
                                            <p:strVal val="#ppt_x"/>
                                          </p:val>
                                        </p:tav>
                                      </p:tavLst>
                                    </p:anim>
                                    <p:anim calcmode="lin" valueType="num">
                                      <p:cBhvr additive="base">
                                        <p:cTn id="40" dur="500" fill="hold"/>
                                        <p:tgtEl>
                                          <p:spTgt spid="29"/>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additive="base">
                                        <p:cTn id="43" dur="500" fill="hold"/>
                                        <p:tgtEl>
                                          <p:spTgt spid="36"/>
                                        </p:tgtEl>
                                        <p:attrNameLst>
                                          <p:attrName>ppt_x</p:attrName>
                                        </p:attrNameLst>
                                      </p:cBhvr>
                                      <p:tavLst>
                                        <p:tav tm="0">
                                          <p:val>
                                            <p:strVal val="1+#ppt_w/2"/>
                                          </p:val>
                                        </p:tav>
                                        <p:tav tm="100000">
                                          <p:val>
                                            <p:strVal val="#ppt_x"/>
                                          </p:val>
                                        </p:tav>
                                      </p:tavLst>
                                    </p:anim>
                                    <p:anim calcmode="lin" valueType="num">
                                      <p:cBhvr additive="base">
                                        <p:cTn id="44"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xit" presetSubtype="8" fill="hold" grpId="1" nodeType="clickEffect">
                                  <p:stCondLst>
                                    <p:cond delay="0"/>
                                  </p:stCondLst>
                                  <p:childTnLst>
                                    <p:anim calcmode="lin" valueType="num">
                                      <p:cBhvr additive="base">
                                        <p:cTn id="48" dur="500"/>
                                        <p:tgtEl>
                                          <p:spTgt spid="21"/>
                                        </p:tgtEl>
                                        <p:attrNameLst>
                                          <p:attrName>ppt_x</p:attrName>
                                        </p:attrNameLst>
                                      </p:cBhvr>
                                      <p:tavLst>
                                        <p:tav tm="0">
                                          <p:val>
                                            <p:strVal val="ppt_x"/>
                                          </p:val>
                                        </p:tav>
                                        <p:tav tm="100000">
                                          <p:val>
                                            <p:strVal val="0-ppt_w/2"/>
                                          </p:val>
                                        </p:tav>
                                      </p:tavLst>
                                    </p:anim>
                                    <p:anim calcmode="lin" valueType="num">
                                      <p:cBhvr additive="base">
                                        <p:cTn id="49" dur="500"/>
                                        <p:tgtEl>
                                          <p:spTgt spid="21"/>
                                        </p:tgtEl>
                                        <p:attrNameLst>
                                          <p:attrName>ppt_y</p:attrName>
                                        </p:attrNameLst>
                                      </p:cBhvr>
                                      <p:tavLst>
                                        <p:tav tm="0">
                                          <p:val>
                                            <p:strVal val="ppt_y"/>
                                          </p:val>
                                        </p:tav>
                                        <p:tav tm="100000">
                                          <p:val>
                                            <p:strVal val="ppt_y"/>
                                          </p:val>
                                        </p:tav>
                                      </p:tavLst>
                                    </p:anim>
                                    <p:set>
                                      <p:cBhvr>
                                        <p:cTn id="50" dur="1" fill="hold">
                                          <p:stCondLst>
                                            <p:cond delay="499"/>
                                          </p:stCondLst>
                                        </p:cTn>
                                        <p:tgtEl>
                                          <p:spTgt spid="21"/>
                                        </p:tgtEl>
                                        <p:attrNameLst>
                                          <p:attrName>style.visibility</p:attrName>
                                        </p:attrNameLst>
                                      </p:cBhvr>
                                      <p:to>
                                        <p:strVal val="hidden"/>
                                      </p:to>
                                    </p:set>
                                  </p:childTnLst>
                                </p:cTn>
                              </p:par>
                              <p:par>
                                <p:cTn id="51" presetID="2" presetClass="exit" presetSubtype="8" fill="hold" grpId="1" nodeType="withEffect">
                                  <p:stCondLst>
                                    <p:cond delay="0"/>
                                  </p:stCondLst>
                                  <p:childTnLst>
                                    <p:anim calcmode="lin" valueType="num">
                                      <p:cBhvr additive="base">
                                        <p:cTn id="52" dur="500"/>
                                        <p:tgtEl>
                                          <p:spTgt spid="29"/>
                                        </p:tgtEl>
                                        <p:attrNameLst>
                                          <p:attrName>ppt_x</p:attrName>
                                        </p:attrNameLst>
                                      </p:cBhvr>
                                      <p:tavLst>
                                        <p:tav tm="0">
                                          <p:val>
                                            <p:strVal val="ppt_x"/>
                                          </p:val>
                                        </p:tav>
                                        <p:tav tm="100000">
                                          <p:val>
                                            <p:strVal val="0-ppt_w/2"/>
                                          </p:val>
                                        </p:tav>
                                      </p:tavLst>
                                    </p:anim>
                                    <p:anim calcmode="lin" valueType="num">
                                      <p:cBhvr additive="base">
                                        <p:cTn id="53" dur="500"/>
                                        <p:tgtEl>
                                          <p:spTgt spid="29"/>
                                        </p:tgtEl>
                                        <p:attrNameLst>
                                          <p:attrName>ppt_y</p:attrName>
                                        </p:attrNameLst>
                                      </p:cBhvr>
                                      <p:tavLst>
                                        <p:tav tm="0">
                                          <p:val>
                                            <p:strVal val="ppt_y"/>
                                          </p:val>
                                        </p:tav>
                                        <p:tav tm="100000">
                                          <p:val>
                                            <p:strVal val="ppt_y"/>
                                          </p:val>
                                        </p:tav>
                                      </p:tavLst>
                                    </p:anim>
                                    <p:set>
                                      <p:cBhvr>
                                        <p:cTn id="54" dur="1" fill="hold">
                                          <p:stCondLst>
                                            <p:cond delay="499"/>
                                          </p:stCondLst>
                                        </p:cTn>
                                        <p:tgtEl>
                                          <p:spTgt spid="29"/>
                                        </p:tgtEl>
                                        <p:attrNameLst>
                                          <p:attrName>style.visibility</p:attrName>
                                        </p:attrNameLst>
                                      </p:cBhvr>
                                      <p:to>
                                        <p:strVal val="hidden"/>
                                      </p:to>
                                    </p:set>
                                  </p:childTnLst>
                                </p:cTn>
                              </p:par>
                              <p:par>
                                <p:cTn id="55" presetID="2" presetClass="exit" presetSubtype="8" fill="hold" grpId="1" nodeType="withEffect">
                                  <p:stCondLst>
                                    <p:cond delay="0"/>
                                  </p:stCondLst>
                                  <p:childTnLst>
                                    <p:anim calcmode="lin" valueType="num">
                                      <p:cBhvr additive="base">
                                        <p:cTn id="56" dur="500"/>
                                        <p:tgtEl>
                                          <p:spTgt spid="36"/>
                                        </p:tgtEl>
                                        <p:attrNameLst>
                                          <p:attrName>ppt_x</p:attrName>
                                        </p:attrNameLst>
                                      </p:cBhvr>
                                      <p:tavLst>
                                        <p:tav tm="0">
                                          <p:val>
                                            <p:strVal val="ppt_x"/>
                                          </p:val>
                                        </p:tav>
                                        <p:tav tm="100000">
                                          <p:val>
                                            <p:strVal val="0-ppt_w/2"/>
                                          </p:val>
                                        </p:tav>
                                      </p:tavLst>
                                    </p:anim>
                                    <p:anim calcmode="lin" valueType="num">
                                      <p:cBhvr additive="base">
                                        <p:cTn id="57" dur="500"/>
                                        <p:tgtEl>
                                          <p:spTgt spid="36"/>
                                        </p:tgtEl>
                                        <p:attrNameLst>
                                          <p:attrName>ppt_y</p:attrName>
                                        </p:attrNameLst>
                                      </p:cBhvr>
                                      <p:tavLst>
                                        <p:tav tm="0">
                                          <p:val>
                                            <p:strVal val="ppt_y"/>
                                          </p:val>
                                        </p:tav>
                                        <p:tav tm="100000">
                                          <p:val>
                                            <p:strVal val="ppt_y"/>
                                          </p:val>
                                        </p:tav>
                                      </p:tavLst>
                                    </p:anim>
                                    <p:set>
                                      <p:cBhvr>
                                        <p:cTn id="58" dur="1" fill="hold">
                                          <p:stCondLst>
                                            <p:cond delay="499"/>
                                          </p:stCondLst>
                                        </p:cTn>
                                        <p:tgtEl>
                                          <p:spTgt spid="3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anim calcmode="lin" valueType="num">
                                      <p:cBhvr additive="base">
                                        <p:cTn id="63" dur="500" fill="hold"/>
                                        <p:tgtEl>
                                          <p:spTgt spid="25"/>
                                        </p:tgtEl>
                                        <p:attrNameLst>
                                          <p:attrName>ppt_x</p:attrName>
                                        </p:attrNameLst>
                                      </p:cBhvr>
                                      <p:tavLst>
                                        <p:tav tm="0">
                                          <p:val>
                                            <p:strVal val="0-#ppt_w/2"/>
                                          </p:val>
                                        </p:tav>
                                        <p:tav tm="100000">
                                          <p:val>
                                            <p:strVal val="#ppt_x"/>
                                          </p:val>
                                        </p:tav>
                                      </p:tavLst>
                                    </p:anim>
                                    <p:anim calcmode="lin" valueType="num">
                                      <p:cBhvr additive="base">
                                        <p:cTn id="64" dur="500" fill="hold"/>
                                        <p:tgtEl>
                                          <p:spTgt spid="25"/>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 calcmode="lin" valueType="num">
                                      <p:cBhvr additive="base">
                                        <p:cTn id="67" dur="500" fill="hold"/>
                                        <p:tgtEl>
                                          <p:spTgt spid="30"/>
                                        </p:tgtEl>
                                        <p:attrNameLst>
                                          <p:attrName>ppt_x</p:attrName>
                                        </p:attrNameLst>
                                      </p:cBhvr>
                                      <p:tavLst>
                                        <p:tav tm="0">
                                          <p:val>
                                            <p:strVal val="0-#ppt_w/2"/>
                                          </p:val>
                                        </p:tav>
                                        <p:tav tm="100000">
                                          <p:val>
                                            <p:strVal val="#ppt_x"/>
                                          </p:val>
                                        </p:tav>
                                      </p:tavLst>
                                    </p:anim>
                                    <p:anim calcmode="lin" valueType="num">
                                      <p:cBhvr additive="base">
                                        <p:cTn id="68" dur="500" fill="hold"/>
                                        <p:tgtEl>
                                          <p:spTgt spid="30"/>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anim calcmode="lin" valueType="num">
                                      <p:cBhvr additive="base">
                                        <p:cTn id="71" dur="500" fill="hold"/>
                                        <p:tgtEl>
                                          <p:spTgt spid="38"/>
                                        </p:tgtEl>
                                        <p:attrNameLst>
                                          <p:attrName>ppt_x</p:attrName>
                                        </p:attrNameLst>
                                      </p:cBhvr>
                                      <p:tavLst>
                                        <p:tav tm="0">
                                          <p:val>
                                            <p:strVal val="0-#ppt_w/2"/>
                                          </p:val>
                                        </p:tav>
                                        <p:tav tm="100000">
                                          <p:val>
                                            <p:strVal val="#ppt_x"/>
                                          </p:val>
                                        </p:tav>
                                      </p:tavLst>
                                    </p:anim>
                                    <p:anim calcmode="lin" valueType="num">
                                      <p:cBhvr additive="base">
                                        <p:cTn id="72"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xit" presetSubtype="2" fill="hold" grpId="1" nodeType="clickEffect">
                                  <p:stCondLst>
                                    <p:cond delay="0"/>
                                  </p:stCondLst>
                                  <p:childTnLst>
                                    <p:anim calcmode="lin" valueType="num">
                                      <p:cBhvr additive="base">
                                        <p:cTn id="76" dur="500"/>
                                        <p:tgtEl>
                                          <p:spTgt spid="25"/>
                                        </p:tgtEl>
                                        <p:attrNameLst>
                                          <p:attrName>ppt_x</p:attrName>
                                        </p:attrNameLst>
                                      </p:cBhvr>
                                      <p:tavLst>
                                        <p:tav tm="0">
                                          <p:val>
                                            <p:strVal val="ppt_x"/>
                                          </p:val>
                                        </p:tav>
                                        <p:tav tm="100000">
                                          <p:val>
                                            <p:strVal val="1+ppt_w/2"/>
                                          </p:val>
                                        </p:tav>
                                      </p:tavLst>
                                    </p:anim>
                                    <p:anim calcmode="lin" valueType="num">
                                      <p:cBhvr additive="base">
                                        <p:cTn id="77" dur="500"/>
                                        <p:tgtEl>
                                          <p:spTgt spid="25"/>
                                        </p:tgtEl>
                                        <p:attrNameLst>
                                          <p:attrName>ppt_y</p:attrName>
                                        </p:attrNameLst>
                                      </p:cBhvr>
                                      <p:tavLst>
                                        <p:tav tm="0">
                                          <p:val>
                                            <p:strVal val="ppt_y"/>
                                          </p:val>
                                        </p:tav>
                                        <p:tav tm="100000">
                                          <p:val>
                                            <p:strVal val="ppt_y"/>
                                          </p:val>
                                        </p:tav>
                                      </p:tavLst>
                                    </p:anim>
                                    <p:set>
                                      <p:cBhvr>
                                        <p:cTn id="78" dur="1" fill="hold">
                                          <p:stCondLst>
                                            <p:cond delay="499"/>
                                          </p:stCondLst>
                                        </p:cTn>
                                        <p:tgtEl>
                                          <p:spTgt spid="25"/>
                                        </p:tgtEl>
                                        <p:attrNameLst>
                                          <p:attrName>style.visibility</p:attrName>
                                        </p:attrNameLst>
                                      </p:cBhvr>
                                      <p:to>
                                        <p:strVal val="hidden"/>
                                      </p:to>
                                    </p:set>
                                  </p:childTnLst>
                                </p:cTn>
                              </p:par>
                              <p:par>
                                <p:cTn id="79" presetID="2" presetClass="exit" presetSubtype="2" fill="hold" grpId="1" nodeType="withEffect">
                                  <p:stCondLst>
                                    <p:cond delay="0"/>
                                  </p:stCondLst>
                                  <p:childTnLst>
                                    <p:anim calcmode="lin" valueType="num">
                                      <p:cBhvr additive="base">
                                        <p:cTn id="80" dur="500"/>
                                        <p:tgtEl>
                                          <p:spTgt spid="30"/>
                                        </p:tgtEl>
                                        <p:attrNameLst>
                                          <p:attrName>ppt_x</p:attrName>
                                        </p:attrNameLst>
                                      </p:cBhvr>
                                      <p:tavLst>
                                        <p:tav tm="0">
                                          <p:val>
                                            <p:strVal val="ppt_x"/>
                                          </p:val>
                                        </p:tav>
                                        <p:tav tm="100000">
                                          <p:val>
                                            <p:strVal val="1+ppt_w/2"/>
                                          </p:val>
                                        </p:tav>
                                      </p:tavLst>
                                    </p:anim>
                                    <p:anim calcmode="lin" valueType="num">
                                      <p:cBhvr additive="base">
                                        <p:cTn id="81" dur="500"/>
                                        <p:tgtEl>
                                          <p:spTgt spid="30"/>
                                        </p:tgtEl>
                                        <p:attrNameLst>
                                          <p:attrName>ppt_y</p:attrName>
                                        </p:attrNameLst>
                                      </p:cBhvr>
                                      <p:tavLst>
                                        <p:tav tm="0">
                                          <p:val>
                                            <p:strVal val="ppt_y"/>
                                          </p:val>
                                        </p:tav>
                                        <p:tav tm="100000">
                                          <p:val>
                                            <p:strVal val="ppt_y"/>
                                          </p:val>
                                        </p:tav>
                                      </p:tavLst>
                                    </p:anim>
                                    <p:set>
                                      <p:cBhvr>
                                        <p:cTn id="82" dur="1" fill="hold">
                                          <p:stCondLst>
                                            <p:cond delay="499"/>
                                          </p:stCondLst>
                                        </p:cTn>
                                        <p:tgtEl>
                                          <p:spTgt spid="30"/>
                                        </p:tgtEl>
                                        <p:attrNameLst>
                                          <p:attrName>style.visibility</p:attrName>
                                        </p:attrNameLst>
                                      </p:cBhvr>
                                      <p:to>
                                        <p:strVal val="hidden"/>
                                      </p:to>
                                    </p:set>
                                  </p:childTnLst>
                                </p:cTn>
                              </p:par>
                              <p:par>
                                <p:cTn id="83" presetID="2" presetClass="exit" presetSubtype="2" fill="hold" grpId="1" nodeType="withEffect">
                                  <p:stCondLst>
                                    <p:cond delay="0"/>
                                  </p:stCondLst>
                                  <p:childTnLst>
                                    <p:anim calcmode="lin" valueType="num">
                                      <p:cBhvr additive="base">
                                        <p:cTn id="84" dur="500"/>
                                        <p:tgtEl>
                                          <p:spTgt spid="38"/>
                                        </p:tgtEl>
                                        <p:attrNameLst>
                                          <p:attrName>ppt_x</p:attrName>
                                        </p:attrNameLst>
                                      </p:cBhvr>
                                      <p:tavLst>
                                        <p:tav tm="0">
                                          <p:val>
                                            <p:strVal val="ppt_x"/>
                                          </p:val>
                                        </p:tav>
                                        <p:tav tm="100000">
                                          <p:val>
                                            <p:strVal val="1+ppt_w/2"/>
                                          </p:val>
                                        </p:tav>
                                      </p:tavLst>
                                    </p:anim>
                                    <p:anim calcmode="lin" valueType="num">
                                      <p:cBhvr additive="base">
                                        <p:cTn id="85" dur="500"/>
                                        <p:tgtEl>
                                          <p:spTgt spid="38"/>
                                        </p:tgtEl>
                                        <p:attrNameLst>
                                          <p:attrName>ppt_y</p:attrName>
                                        </p:attrNameLst>
                                      </p:cBhvr>
                                      <p:tavLst>
                                        <p:tav tm="0">
                                          <p:val>
                                            <p:strVal val="ppt_y"/>
                                          </p:val>
                                        </p:tav>
                                        <p:tav tm="100000">
                                          <p:val>
                                            <p:strVal val="ppt_y"/>
                                          </p:val>
                                        </p:tav>
                                      </p:tavLst>
                                    </p:anim>
                                    <p:set>
                                      <p:cBhvr>
                                        <p:cTn id="86" dur="1" fill="hold">
                                          <p:stCondLst>
                                            <p:cond delay="499"/>
                                          </p:stCondLst>
                                        </p:cTn>
                                        <p:tgtEl>
                                          <p:spTgt spid="38"/>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22"/>
                                        </p:tgtEl>
                                        <p:attrNameLst>
                                          <p:attrName>style.visibility</p:attrName>
                                        </p:attrNameLst>
                                      </p:cBhvr>
                                      <p:to>
                                        <p:strVal val="visible"/>
                                      </p:to>
                                    </p:set>
                                    <p:anim calcmode="lin" valueType="num">
                                      <p:cBhvr additive="base">
                                        <p:cTn id="91" dur="500" fill="hold"/>
                                        <p:tgtEl>
                                          <p:spTgt spid="22"/>
                                        </p:tgtEl>
                                        <p:attrNameLst>
                                          <p:attrName>ppt_x</p:attrName>
                                        </p:attrNameLst>
                                      </p:cBhvr>
                                      <p:tavLst>
                                        <p:tav tm="0">
                                          <p:val>
                                            <p:strVal val="1+#ppt_w/2"/>
                                          </p:val>
                                        </p:tav>
                                        <p:tav tm="100000">
                                          <p:val>
                                            <p:strVal val="#ppt_x"/>
                                          </p:val>
                                        </p:tav>
                                      </p:tavLst>
                                    </p:anim>
                                    <p:anim calcmode="lin" valueType="num">
                                      <p:cBhvr additive="base">
                                        <p:cTn id="92" dur="500" fill="hold"/>
                                        <p:tgtEl>
                                          <p:spTgt spid="22"/>
                                        </p:tgtEl>
                                        <p:attrNameLst>
                                          <p:attrName>ppt_y</p:attrName>
                                        </p:attrNameLst>
                                      </p:cBhvr>
                                      <p:tavLst>
                                        <p:tav tm="0">
                                          <p:val>
                                            <p:strVal val="#ppt_y"/>
                                          </p:val>
                                        </p:tav>
                                        <p:tav tm="100000">
                                          <p:val>
                                            <p:strVal val="#ppt_y"/>
                                          </p:val>
                                        </p:tav>
                                      </p:tavLst>
                                    </p:anim>
                                  </p:childTnLst>
                                </p:cTn>
                              </p:par>
                              <p:par>
                                <p:cTn id="93" presetID="2" presetClass="entr" presetSubtype="2" fill="hold" grpId="0" nodeType="withEffect">
                                  <p:stCondLst>
                                    <p:cond delay="0"/>
                                  </p:stCondLst>
                                  <p:childTnLst>
                                    <p:set>
                                      <p:cBhvr>
                                        <p:cTn id="94" dur="1" fill="hold">
                                          <p:stCondLst>
                                            <p:cond delay="0"/>
                                          </p:stCondLst>
                                        </p:cTn>
                                        <p:tgtEl>
                                          <p:spTgt spid="27"/>
                                        </p:tgtEl>
                                        <p:attrNameLst>
                                          <p:attrName>style.visibility</p:attrName>
                                        </p:attrNameLst>
                                      </p:cBhvr>
                                      <p:to>
                                        <p:strVal val="visible"/>
                                      </p:to>
                                    </p:set>
                                    <p:anim calcmode="lin" valueType="num">
                                      <p:cBhvr additive="base">
                                        <p:cTn id="95" dur="500" fill="hold"/>
                                        <p:tgtEl>
                                          <p:spTgt spid="27"/>
                                        </p:tgtEl>
                                        <p:attrNameLst>
                                          <p:attrName>ppt_x</p:attrName>
                                        </p:attrNameLst>
                                      </p:cBhvr>
                                      <p:tavLst>
                                        <p:tav tm="0">
                                          <p:val>
                                            <p:strVal val="1+#ppt_w/2"/>
                                          </p:val>
                                        </p:tav>
                                        <p:tav tm="100000">
                                          <p:val>
                                            <p:strVal val="#ppt_x"/>
                                          </p:val>
                                        </p:tav>
                                      </p:tavLst>
                                    </p:anim>
                                    <p:anim calcmode="lin" valueType="num">
                                      <p:cBhvr additive="base">
                                        <p:cTn id="96" dur="500" fill="hold"/>
                                        <p:tgtEl>
                                          <p:spTgt spid="27"/>
                                        </p:tgtEl>
                                        <p:attrNameLst>
                                          <p:attrName>ppt_y</p:attrName>
                                        </p:attrNameLst>
                                      </p:cBhvr>
                                      <p:tavLst>
                                        <p:tav tm="0">
                                          <p:val>
                                            <p:strVal val="#ppt_y"/>
                                          </p:val>
                                        </p:tav>
                                        <p:tav tm="100000">
                                          <p:val>
                                            <p:strVal val="#ppt_y"/>
                                          </p:val>
                                        </p:tav>
                                      </p:tavLst>
                                    </p:anim>
                                  </p:childTnLst>
                                </p:cTn>
                              </p:par>
                              <p:par>
                                <p:cTn id="97" presetID="2" presetClass="entr" presetSubtype="2" fill="hold" grpId="0" nodeType="with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additive="base">
                                        <p:cTn id="99" dur="500" fill="hold"/>
                                        <p:tgtEl>
                                          <p:spTgt spid="40"/>
                                        </p:tgtEl>
                                        <p:attrNameLst>
                                          <p:attrName>ppt_x</p:attrName>
                                        </p:attrNameLst>
                                      </p:cBhvr>
                                      <p:tavLst>
                                        <p:tav tm="0">
                                          <p:val>
                                            <p:strVal val="1+#ppt_w/2"/>
                                          </p:val>
                                        </p:tav>
                                        <p:tav tm="100000">
                                          <p:val>
                                            <p:strVal val="#ppt_x"/>
                                          </p:val>
                                        </p:tav>
                                      </p:tavLst>
                                    </p:anim>
                                    <p:anim calcmode="lin" valueType="num">
                                      <p:cBhvr additive="base">
                                        <p:cTn id="100"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xit" presetSubtype="8" fill="hold" grpId="1" nodeType="clickEffect">
                                  <p:stCondLst>
                                    <p:cond delay="0"/>
                                  </p:stCondLst>
                                  <p:childTnLst>
                                    <p:anim calcmode="lin" valueType="num">
                                      <p:cBhvr additive="base">
                                        <p:cTn id="104" dur="500"/>
                                        <p:tgtEl>
                                          <p:spTgt spid="22"/>
                                        </p:tgtEl>
                                        <p:attrNameLst>
                                          <p:attrName>ppt_x</p:attrName>
                                        </p:attrNameLst>
                                      </p:cBhvr>
                                      <p:tavLst>
                                        <p:tav tm="0">
                                          <p:val>
                                            <p:strVal val="ppt_x"/>
                                          </p:val>
                                        </p:tav>
                                        <p:tav tm="100000">
                                          <p:val>
                                            <p:strVal val="0-ppt_w/2"/>
                                          </p:val>
                                        </p:tav>
                                      </p:tavLst>
                                    </p:anim>
                                    <p:anim calcmode="lin" valueType="num">
                                      <p:cBhvr additive="base">
                                        <p:cTn id="105" dur="500"/>
                                        <p:tgtEl>
                                          <p:spTgt spid="22"/>
                                        </p:tgtEl>
                                        <p:attrNameLst>
                                          <p:attrName>ppt_y</p:attrName>
                                        </p:attrNameLst>
                                      </p:cBhvr>
                                      <p:tavLst>
                                        <p:tav tm="0">
                                          <p:val>
                                            <p:strVal val="ppt_y"/>
                                          </p:val>
                                        </p:tav>
                                        <p:tav tm="100000">
                                          <p:val>
                                            <p:strVal val="ppt_y"/>
                                          </p:val>
                                        </p:tav>
                                      </p:tavLst>
                                    </p:anim>
                                    <p:set>
                                      <p:cBhvr>
                                        <p:cTn id="106" dur="1" fill="hold">
                                          <p:stCondLst>
                                            <p:cond delay="499"/>
                                          </p:stCondLst>
                                        </p:cTn>
                                        <p:tgtEl>
                                          <p:spTgt spid="22"/>
                                        </p:tgtEl>
                                        <p:attrNameLst>
                                          <p:attrName>style.visibility</p:attrName>
                                        </p:attrNameLst>
                                      </p:cBhvr>
                                      <p:to>
                                        <p:strVal val="hidden"/>
                                      </p:to>
                                    </p:set>
                                  </p:childTnLst>
                                </p:cTn>
                              </p:par>
                              <p:par>
                                <p:cTn id="107" presetID="2" presetClass="exit" presetSubtype="8" fill="hold" grpId="1" nodeType="withEffect">
                                  <p:stCondLst>
                                    <p:cond delay="0"/>
                                  </p:stCondLst>
                                  <p:childTnLst>
                                    <p:anim calcmode="lin" valueType="num">
                                      <p:cBhvr additive="base">
                                        <p:cTn id="108" dur="500"/>
                                        <p:tgtEl>
                                          <p:spTgt spid="27"/>
                                        </p:tgtEl>
                                        <p:attrNameLst>
                                          <p:attrName>ppt_x</p:attrName>
                                        </p:attrNameLst>
                                      </p:cBhvr>
                                      <p:tavLst>
                                        <p:tav tm="0">
                                          <p:val>
                                            <p:strVal val="ppt_x"/>
                                          </p:val>
                                        </p:tav>
                                        <p:tav tm="100000">
                                          <p:val>
                                            <p:strVal val="0-ppt_w/2"/>
                                          </p:val>
                                        </p:tav>
                                      </p:tavLst>
                                    </p:anim>
                                    <p:anim calcmode="lin" valueType="num">
                                      <p:cBhvr additive="base">
                                        <p:cTn id="109" dur="500"/>
                                        <p:tgtEl>
                                          <p:spTgt spid="27"/>
                                        </p:tgtEl>
                                        <p:attrNameLst>
                                          <p:attrName>ppt_y</p:attrName>
                                        </p:attrNameLst>
                                      </p:cBhvr>
                                      <p:tavLst>
                                        <p:tav tm="0">
                                          <p:val>
                                            <p:strVal val="ppt_y"/>
                                          </p:val>
                                        </p:tav>
                                        <p:tav tm="100000">
                                          <p:val>
                                            <p:strVal val="ppt_y"/>
                                          </p:val>
                                        </p:tav>
                                      </p:tavLst>
                                    </p:anim>
                                    <p:set>
                                      <p:cBhvr>
                                        <p:cTn id="110" dur="1" fill="hold">
                                          <p:stCondLst>
                                            <p:cond delay="499"/>
                                          </p:stCondLst>
                                        </p:cTn>
                                        <p:tgtEl>
                                          <p:spTgt spid="27"/>
                                        </p:tgtEl>
                                        <p:attrNameLst>
                                          <p:attrName>style.visibility</p:attrName>
                                        </p:attrNameLst>
                                      </p:cBhvr>
                                      <p:to>
                                        <p:strVal val="hidden"/>
                                      </p:to>
                                    </p:set>
                                  </p:childTnLst>
                                </p:cTn>
                              </p:par>
                              <p:par>
                                <p:cTn id="111" presetID="2" presetClass="exit" presetSubtype="8" fill="hold" grpId="1" nodeType="withEffect">
                                  <p:stCondLst>
                                    <p:cond delay="0"/>
                                  </p:stCondLst>
                                  <p:childTnLst>
                                    <p:anim calcmode="lin" valueType="num">
                                      <p:cBhvr additive="base">
                                        <p:cTn id="112" dur="500"/>
                                        <p:tgtEl>
                                          <p:spTgt spid="40"/>
                                        </p:tgtEl>
                                        <p:attrNameLst>
                                          <p:attrName>ppt_x</p:attrName>
                                        </p:attrNameLst>
                                      </p:cBhvr>
                                      <p:tavLst>
                                        <p:tav tm="0">
                                          <p:val>
                                            <p:strVal val="ppt_x"/>
                                          </p:val>
                                        </p:tav>
                                        <p:tav tm="100000">
                                          <p:val>
                                            <p:strVal val="0-ppt_w/2"/>
                                          </p:val>
                                        </p:tav>
                                      </p:tavLst>
                                    </p:anim>
                                    <p:anim calcmode="lin" valueType="num">
                                      <p:cBhvr additive="base">
                                        <p:cTn id="113" dur="500"/>
                                        <p:tgtEl>
                                          <p:spTgt spid="40"/>
                                        </p:tgtEl>
                                        <p:attrNameLst>
                                          <p:attrName>ppt_y</p:attrName>
                                        </p:attrNameLst>
                                      </p:cBhvr>
                                      <p:tavLst>
                                        <p:tav tm="0">
                                          <p:val>
                                            <p:strVal val="ppt_y"/>
                                          </p:val>
                                        </p:tav>
                                        <p:tav tm="100000">
                                          <p:val>
                                            <p:strVal val="ppt_y"/>
                                          </p:val>
                                        </p:tav>
                                      </p:tavLst>
                                    </p:anim>
                                    <p:set>
                                      <p:cBhvr>
                                        <p:cTn id="114" dur="1" fill="hold">
                                          <p:stCondLst>
                                            <p:cond delay="499"/>
                                          </p:stCondLst>
                                        </p:cTn>
                                        <p:tgtEl>
                                          <p:spTgt spid="40"/>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2" presetClass="entr" presetSubtype="8" fill="hold" grpId="0" nodeType="clickEffect">
                                  <p:stCondLst>
                                    <p:cond delay="0"/>
                                  </p:stCondLst>
                                  <p:childTnLst>
                                    <p:set>
                                      <p:cBhvr>
                                        <p:cTn id="118" dur="1" fill="hold">
                                          <p:stCondLst>
                                            <p:cond delay="0"/>
                                          </p:stCondLst>
                                        </p:cTn>
                                        <p:tgtEl>
                                          <p:spTgt spid="24"/>
                                        </p:tgtEl>
                                        <p:attrNameLst>
                                          <p:attrName>style.visibility</p:attrName>
                                        </p:attrNameLst>
                                      </p:cBhvr>
                                      <p:to>
                                        <p:strVal val="visible"/>
                                      </p:to>
                                    </p:set>
                                    <p:anim calcmode="lin" valueType="num">
                                      <p:cBhvr additive="base">
                                        <p:cTn id="119" dur="500" fill="hold"/>
                                        <p:tgtEl>
                                          <p:spTgt spid="24"/>
                                        </p:tgtEl>
                                        <p:attrNameLst>
                                          <p:attrName>ppt_x</p:attrName>
                                        </p:attrNameLst>
                                      </p:cBhvr>
                                      <p:tavLst>
                                        <p:tav tm="0">
                                          <p:val>
                                            <p:strVal val="0-#ppt_w/2"/>
                                          </p:val>
                                        </p:tav>
                                        <p:tav tm="100000">
                                          <p:val>
                                            <p:strVal val="#ppt_x"/>
                                          </p:val>
                                        </p:tav>
                                      </p:tavLst>
                                    </p:anim>
                                    <p:anim calcmode="lin" valueType="num">
                                      <p:cBhvr additive="base">
                                        <p:cTn id="120" dur="500" fill="hold"/>
                                        <p:tgtEl>
                                          <p:spTgt spid="24"/>
                                        </p:tgtEl>
                                        <p:attrNameLst>
                                          <p:attrName>ppt_y</p:attrName>
                                        </p:attrNameLst>
                                      </p:cBhvr>
                                      <p:tavLst>
                                        <p:tav tm="0">
                                          <p:val>
                                            <p:strVal val="#ppt_y"/>
                                          </p:val>
                                        </p:tav>
                                        <p:tav tm="100000">
                                          <p:val>
                                            <p:strVal val="#ppt_y"/>
                                          </p:val>
                                        </p:tav>
                                      </p:tavLst>
                                    </p:anim>
                                  </p:childTnLst>
                                </p:cTn>
                              </p:par>
                              <p:par>
                                <p:cTn id="121" presetID="2" presetClass="entr" presetSubtype="8" fill="hold" grpId="0" nodeType="withEffect">
                                  <p:stCondLst>
                                    <p:cond delay="0"/>
                                  </p:stCondLst>
                                  <p:childTnLst>
                                    <p:set>
                                      <p:cBhvr>
                                        <p:cTn id="122" dur="1" fill="hold">
                                          <p:stCondLst>
                                            <p:cond delay="0"/>
                                          </p:stCondLst>
                                        </p:cTn>
                                        <p:tgtEl>
                                          <p:spTgt spid="26"/>
                                        </p:tgtEl>
                                        <p:attrNameLst>
                                          <p:attrName>style.visibility</p:attrName>
                                        </p:attrNameLst>
                                      </p:cBhvr>
                                      <p:to>
                                        <p:strVal val="visible"/>
                                      </p:to>
                                    </p:set>
                                    <p:anim calcmode="lin" valueType="num">
                                      <p:cBhvr additive="base">
                                        <p:cTn id="123" dur="500" fill="hold"/>
                                        <p:tgtEl>
                                          <p:spTgt spid="26"/>
                                        </p:tgtEl>
                                        <p:attrNameLst>
                                          <p:attrName>ppt_x</p:attrName>
                                        </p:attrNameLst>
                                      </p:cBhvr>
                                      <p:tavLst>
                                        <p:tav tm="0">
                                          <p:val>
                                            <p:strVal val="0-#ppt_w/2"/>
                                          </p:val>
                                        </p:tav>
                                        <p:tav tm="100000">
                                          <p:val>
                                            <p:strVal val="#ppt_x"/>
                                          </p:val>
                                        </p:tav>
                                      </p:tavLst>
                                    </p:anim>
                                    <p:anim calcmode="lin" valueType="num">
                                      <p:cBhvr additive="base">
                                        <p:cTn id="124" dur="500" fill="hold"/>
                                        <p:tgtEl>
                                          <p:spTgt spid="26"/>
                                        </p:tgtEl>
                                        <p:attrNameLst>
                                          <p:attrName>ppt_y</p:attrName>
                                        </p:attrNameLst>
                                      </p:cBhvr>
                                      <p:tavLst>
                                        <p:tav tm="0">
                                          <p:val>
                                            <p:strVal val="#ppt_y"/>
                                          </p:val>
                                        </p:tav>
                                        <p:tav tm="100000">
                                          <p:val>
                                            <p:strVal val="#ppt_y"/>
                                          </p:val>
                                        </p:tav>
                                      </p:tavLst>
                                    </p:anim>
                                  </p:childTnLst>
                                </p:cTn>
                              </p:par>
                              <p:par>
                                <p:cTn id="125" presetID="2" presetClass="entr" presetSubtype="8" fill="hold" grpId="0" nodeType="withEffect">
                                  <p:stCondLst>
                                    <p:cond delay="0"/>
                                  </p:stCondLst>
                                  <p:childTnLst>
                                    <p:set>
                                      <p:cBhvr>
                                        <p:cTn id="126" dur="1" fill="hold">
                                          <p:stCondLst>
                                            <p:cond delay="0"/>
                                          </p:stCondLst>
                                        </p:cTn>
                                        <p:tgtEl>
                                          <p:spTgt spid="42"/>
                                        </p:tgtEl>
                                        <p:attrNameLst>
                                          <p:attrName>style.visibility</p:attrName>
                                        </p:attrNameLst>
                                      </p:cBhvr>
                                      <p:to>
                                        <p:strVal val="visible"/>
                                      </p:to>
                                    </p:set>
                                    <p:anim calcmode="lin" valueType="num">
                                      <p:cBhvr additive="base">
                                        <p:cTn id="127" dur="500" fill="hold"/>
                                        <p:tgtEl>
                                          <p:spTgt spid="42"/>
                                        </p:tgtEl>
                                        <p:attrNameLst>
                                          <p:attrName>ppt_x</p:attrName>
                                        </p:attrNameLst>
                                      </p:cBhvr>
                                      <p:tavLst>
                                        <p:tav tm="0">
                                          <p:val>
                                            <p:strVal val="0-#ppt_w/2"/>
                                          </p:val>
                                        </p:tav>
                                        <p:tav tm="100000">
                                          <p:val>
                                            <p:strVal val="#ppt_x"/>
                                          </p:val>
                                        </p:tav>
                                      </p:tavLst>
                                    </p:anim>
                                    <p:anim calcmode="lin" valueType="num">
                                      <p:cBhvr additive="base">
                                        <p:cTn id="128"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xit" presetSubtype="2" fill="hold" grpId="1" nodeType="clickEffect">
                                  <p:stCondLst>
                                    <p:cond delay="0"/>
                                  </p:stCondLst>
                                  <p:childTnLst>
                                    <p:anim calcmode="lin" valueType="num">
                                      <p:cBhvr additive="base">
                                        <p:cTn id="132" dur="500"/>
                                        <p:tgtEl>
                                          <p:spTgt spid="24"/>
                                        </p:tgtEl>
                                        <p:attrNameLst>
                                          <p:attrName>ppt_x</p:attrName>
                                        </p:attrNameLst>
                                      </p:cBhvr>
                                      <p:tavLst>
                                        <p:tav tm="0">
                                          <p:val>
                                            <p:strVal val="ppt_x"/>
                                          </p:val>
                                        </p:tav>
                                        <p:tav tm="100000">
                                          <p:val>
                                            <p:strVal val="1+ppt_w/2"/>
                                          </p:val>
                                        </p:tav>
                                      </p:tavLst>
                                    </p:anim>
                                    <p:anim calcmode="lin" valueType="num">
                                      <p:cBhvr additive="base">
                                        <p:cTn id="133" dur="500"/>
                                        <p:tgtEl>
                                          <p:spTgt spid="24"/>
                                        </p:tgtEl>
                                        <p:attrNameLst>
                                          <p:attrName>ppt_y</p:attrName>
                                        </p:attrNameLst>
                                      </p:cBhvr>
                                      <p:tavLst>
                                        <p:tav tm="0">
                                          <p:val>
                                            <p:strVal val="ppt_y"/>
                                          </p:val>
                                        </p:tav>
                                        <p:tav tm="100000">
                                          <p:val>
                                            <p:strVal val="ppt_y"/>
                                          </p:val>
                                        </p:tav>
                                      </p:tavLst>
                                    </p:anim>
                                    <p:set>
                                      <p:cBhvr>
                                        <p:cTn id="134" dur="1" fill="hold">
                                          <p:stCondLst>
                                            <p:cond delay="499"/>
                                          </p:stCondLst>
                                        </p:cTn>
                                        <p:tgtEl>
                                          <p:spTgt spid="24"/>
                                        </p:tgtEl>
                                        <p:attrNameLst>
                                          <p:attrName>style.visibility</p:attrName>
                                        </p:attrNameLst>
                                      </p:cBhvr>
                                      <p:to>
                                        <p:strVal val="hidden"/>
                                      </p:to>
                                    </p:set>
                                  </p:childTnLst>
                                </p:cTn>
                              </p:par>
                              <p:par>
                                <p:cTn id="135" presetID="2" presetClass="exit" presetSubtype="2" fill="hold" grpId="1" nodeType="withEffect">
                                  <p:stCondLst>
                                    <p:cond delay="0"/>
                                  </p:stCondLst>
                                  <p:childTnLst>
                                    <p:anim calcmode="lin" valueType="num">
                                      <p:cBhvr additive="base">
                                        <p:cTn id="136" dur="500"/>
                                        <p:tgtEl>
                                          <p:spTgt spid="26"/>
                                        </p:tgtEl>
                                        <p:attrNameLst>
                                          <p:attrName>ppt_x</p:attrName>
                                        </p:attrNameLst>
                                      </p:cBhvr>
                                      <p:tavLst>
                                        <p:tav tm="0">
                                          <p:val>
                                            <p:strVal val="ppt_x"/>
                                          </p:val>
                                        </p:tav>
                                        <p:tav tm="100000">
                                          <p:val>
                                            <p:strVal val="1+ppt_w/2"/>
                                          </p:val>
                                        </p:tav>
                                      </p:tavLst>
                                    </p:anim>
                                    <p:anim calcmode="lin" valueType="num">
                                      <p:cBhvr additive="base">
                                        <p:cTn id="137" dur="500"/>
                                        <p:tgtEl>
                                          <p:spTgt spid="26"/>
                                        </p:tgtEl>
                                        <p:attrNameLst>
                                          <p:attrName>ppt_y</p:attrName>
                                        </p:attrNameLst>
                                      </p:cBhvr>
                                      <p:tavLst>
                                        <p:tav tm="0">
                                          <p:val>
                                            <p:strVal val="ppt_y"/>
                                          </p:val>
                                        </p:tav>
                                        <p:tav tm="100000">
                                          <p:val>
                                            <p:strVal val="ppt_y"/>
                                          </p:val>
                                        </p:tav>
                                      </p:tavLst>
                                    </p:anim>
                                    <p:set>
                                      <p:cBhvr>
                                        <p:cTn id="138" dur="1" fill="hold">
                                          <p:stCondLst>
                                            <p:cond delay="499"/>
                                          </p:stCondLst>
                                        </p:cTn>
                                        <p:tgtEl>
                                          <p:spTgt spid="26"/>
                                        </p:tgtEl>
                                        <p:attrNameLst>
                                          <p:attrName>style.visibility</p:attrName>
                                        </p:attrNameLst>
                                      </p:cBhvr>
                                      <p:to>
                                        <p:strVal val="hidden"/>
                                      </p:to>
                                    </p:set>
                                  </p:childTnLst>
                                </p:cTn>
                              </p:par>
                              <p:par>
                                <p:cTn id="139" presetID="2" presetClass="exit" presetSubtype="2" fill="hold" grpId="1" nodeType="withEffect">
                                  <p:stCondLst>
                                    <p:cond delay="0"/>
                                  </p:stCondLst>
                                  <p:childTnLst>
                                    <p:anim calcmode="lin" valueType="num">
                                      <p:cBhvr additive="base">
                                        <p:cTn id="140" dur="500"/>
                                        <p:tgtEl>
                                          <p:spTgt spid="42"/>
                                        </p:tgtEl>
                                        <p:attrNameLst>
                                          <p:attrName>ppt_x</p:attrName>
                                        </p:attrNameLst>
                                      </p:cBhvr>
                                      <p:tavLst>
                                        <p:tav tm="0">
                                          <p:val>
                                            <p:strVal val="ppt_x"/>
                                          </p:val>
                                        </p:tav>
                                        <p:tav tm="100000">
                                          <p:val>
                                            <p:strVal val="1+ppt_w/2"/>
                                          </p:val>
                                        </p:tav>
                                      </p:tavLst>
                                    </p:anim>
                                    <p:anim calcmode="lin" valueType="num">
                                      <p:cBhvr additive="base">
                                        <p:cTn id="141" dur="500"/>
                                        <p:tgtEl>
                                          <p:spTgt spid="42"/>
                                        </p:tgtEl>
                                        <p:attrNameLst>
                                          <p:attrName>ppt_y</p:attrName>
                                        </p:attrNameLst>
                                      </p:cBhvr>
                                      <p:tavLst>
                                        <p:tav tm="0">
                                          <p:val>
                                            <p:strVal val="ppt_y"/>
                                          </p:val>
                                        </p:tav>
                                        <p:tav tm="100000">
                                          <p:val>
                                            <p:strVal val="ppt_y"/>
                                          </p:val>
                                        </p:tav>
                                      </p:tavLst>
                                    </p:anim>
                                    <p:set>
                                      <p:cBhvr>
                                        <p:cTn id="142"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p:bldP spid="3" grpId="1"/>
      <p:bldP spid="21" grpId="0" animBg="1"/>
      <p:bldP spid="21" grpId="1" animBg="1"/>
      <p:bldP spid="22" grpId="0" animBg="1"/>
      <p:bldP spid="22" grpId="1" animBg="1"/>
      <p:bldP spid="24" grpId="0" animBg="1"/>
      <p:bldP spid="24" grpId="1" animBg="1"/>
      <p:bldP spid="25" grpId="0" animBg="1"/>
      <p:bldP spid="25" grpId="1" animBg="1"/>
      <p:bldP spid="26" grpId="0"/>
      <p:bldP spid="26" grpId="1"/>
      <p:bldP spid="27" grpId="0"/>
      <p:bldP spid="27" grpId="1"/>
      <p:bldP spid="29" grpId="0"/>
      <p:bldP spid="29" grpId="1"/>
      <p:bldP spid="30" grpId="0"/>
      <p:bldP spid="30" grpId="1"/>
      <p:bldP spid="34" grpId="0"/>
      <p:bldP spid="34" grpId="1"/>
      <p:bldP spid="36" grpId="0"/>
      <p:bldP spid="36" grpId="1"/>
      <p:bldP spid="38" grpId="0"/>
      <p:bldP spid="38" grpId="1"/>
      <p:bldP spid="40" grpId="0"/>
      <p:bldP spid="40" grpId="1"/>
      <p:bldP spid="42" grpId="0"/>
      <p:bldP spid="4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84968F-0CCD-783F-86A5-3C6665B9D21B}"/>
              </a:ext>
            </a:extLst>
          </p:cNvPr>
          <p:cNvSpPr>
            <a:spLocks noGrp="1"/>
          </p:cNvSpPr>
          <p:nvPr>
            <p:ph sz="half" idx="1"/>
          </p:nvPr>
        </p:nvSpPr>
        <p:spPr>
          <a:xfrm>
            <a:off x="843280" y="3366488"/>
            <a:ext cx="10440292" cy="2465000"/>
          </a:xfrm>
        </p:spPr>
        <p:txBody>
          <a:bodyPr>
            <a:normAutofit/>
          </a:bodyPr>
          <a:lstStyle/>
          <a:p>
            <a:pPr algn="just">
              <a:lnSpc>
                <a:spcPct val="100000"/>
              </a:lnSpc>
            </a:pPr>
            <a:r>
              <a:rPr lang="en-US" sz="2400">
                <a:solidFill>
                  <a:srgbClr val="263238"/>
                </a:solidFill>
                <a:latin typeface="Source Sans Pro"/>
                <a:ea typeface="Source Sans Pro"/>
              </a:rPr>
              <a:t>CPU Intel: là CPU được sản xuất bởi Intel, là hãng sản xuất CPU lớn nhất thế giới. Với hơn 50 năm kinh nghiệm trong ngành nên các con chip được sản xuất ngày càng trở lên mạnh mẽ bởi họ luôn áp dụng các công nghệ mới vào những sản phẩm của mình. </a:t>
            </a:r>
          </a:p>
          <a:p>
            <a:endParaRPr lang="en-US"/>
          </a:p>
        </p:txBody>
      </p:sp>
      <p:sp>
        <p:nvSpPr>
          <p:cNvPr id="8" name="Content Placeholder 7">
            <a:extLst>
              <a:ext uri="{FF2B5EF4-FFF2-40B4-BE49-F238E27FC236}">
                <a16:creationId xmlns:a16="http://schemas.microsoft.com/office/drawing/2014/main" id="{B4D14774-93CB-83BC-B14D-2EB209A1325C}"/>
              </a:ext>
            </a:extLst>
          </p:cNvPr>
          <p:cNvSpPr>
            <a:spLocks noGrp="1"/>
          </p:cNvSpPr>
          <p:nvPr>
            <p:ph sz="half" idx="2"/>
          </p:nvPr>
        </p:nvSpPr>
        <p:spPr>
          <a:xfrm>
            <a:off x="908428" y="5144402"/>
            <a:ext cx="10375144" cy="1577074"/>
          </a:xfrm>
        </p:spPr>
        <p:txBody>
          <a:bodyPr>
            <a:normAutofit/>
          </a:bodyPr>
          <a:lstStyle/>
          <a:p>
            <a:pPr algn="just">
              <a:lnSpc>
                <a:spcPct val="110000"/>
              </a:lnSpc>
            </a:pPr>
            <a:r>
              <a:rPr lang="en-US" sz="2400">
                <a:solidFill>
                  <a:srgbClr val="263238"/>
                </a:solidFill>
                <a:latin typeface="Source Sans Pro"/>
                <a:ea typeface="Source Sans Pro"/>
              </a:rPr>
              <a:t>CPU AMD: là một công ty bán dẫn đa quốc gia đứng thứ 2 thế giới trong thị trường sản xuất CPU đứng sau Intel. </a:t>
            </a:r>
          </a:p>
        </p:txBody>
      </p:sp>
      <p:sp>
        <p:nvSpPr>
          <p:cNvPr id="4" name="Footer Placeholder 3">
            <a:extLst>
              <a:ext uri="{FF2B5EF4-FFF2-40B4-BE49-F238E27FC236}">
                <a16:creationId xmlns:a16="http://schemas.microsoft.com/office/drawing/2014/main" id="{A4E060E9-F505-7200-80FA-6526FFBE68FC}"/>
              </a:ext>
            </a:extLst>
          </p:cNvPr>
          <p:cNvSpPr>
            <a:spLocks noGrp="1"/>
          </p:cNvSpPr>
          <p:nvPr>
            <p:ph type="ftr" sz="quarter" idx="11"/>
          </p:nvPr>
        </p:nvSpPr>
        <p:spPr/>
        <p:txBody>
          <a:bodyPr/>
          <a:lstStyle/>
          <a:p>
            <a:r>
              <a:rPr lang="en-US"/>
              <a:t>22120429 - Hoàng Quốc Việt </a:t>
            </a:r>
          </a:p>
        </p:txBody>
      </p:sp>
      <p:sp>
        <p:nvSpPr>
          <p:cNvPr id="5" name="Slide Number Placeholder 4">
            <a:extLst>
              <a:ext uri="{FF2B5EF4-FFF2-40B4-BE49-F238E27FC236}">
                <a16:creationId xmlns:a16="http://schemas.microsoft.com/office/drawing/2014/main" id="{94126588-B2A9-B516-D5CD-F1A87429A838}"/>
              </a:ext>
            </a:extLst>
          </p:cNvPr>
          <p:cNvSpPr>
            <a:spLocks noGrp="1"/>
          </p:cNvSpPr>
          <p:nvPr>
            <p:ph type="sldNum" sz="quarter" idx="12"/>
          </p:nvPr>
        </p:nvSpPr>
        <p:spPr/>
        <p:txBody>
          <a:bodyPr/>
          <a:lstStyle/>
          <a:p>
            <a:fld id="{7CB20FAB-9421-4093-A3B5-6EB96F494AE8}" type="slidenum">
              <a:rPr lang="en-US" smtClean="0"/>
              <a:t>8</a:t>
            </a:fld>
            <a:endParaRPr lang="en-US"/>
          </a:p>
        </p:txBody>
      </p:sp>
      <p:sp>
        <p:nvSpPr>
          <p:cNvPr id="7" name="Google Shape;70;p12">
            <a:extLst>
              <a:ext uri="{FF2B5EF4-FFF2-40B4-BE49-F238E27FC236}">
                <a16:creationId xmlns:a16="http://schemas.microsoft.com/office/drawing/2014/main" id="{71E96DEA-53CD-7149-BEBA-738B187ECE1D}"/>
              </a:ext>
            </a:extLst>
          </p:cNvPr>
          <p:cNvSpPr txBox="1">
            <a:spLocks/>
          </p:cNvSpPr>
          <p:nvPr/>
        </p:nvSpPr>
        <p:spPr>
          <a:xfrm>
            <a:off x="2021820" y="2739835"/>
            <a:ext cx="5228252" cy="2476038"/>
          </a:xfrm>
          <a:prstGeom prst="rect">
            <a:avLst/>
          </a:prstGeom>
        </p:spPr>
        <p:txBody>
          <a:bodyPr spcFirstLastPara="1" vert="horz" wrap="square" lIns="121900" tIns="121900" rIns="121900" bIns="121900" rtlCol="0" anchor="ctr" anchorCtr="0">
            <a:noAutofit/>
          </a:bodyPr>
          <a:lstStyle>
            <a:lvl1pPr lvl="0" algn="l" defTabSz="914400" rtl="0" eaLnBrk="1" latinLnBrk="0" hangingPunct="1">
              <a:lnSpc>
                <a:spcPct val="90000"/>
              </a:lnSpc>
              <a:spcBef>
                <a:spcPts val="0"/>
              </a:spcBef>
              <a:spcAft>
                <a:spcPts val="0"/>
              </a:spcAft>
              <a:buSzPts val="5800"/>
              <a:buNone/>
              <a:defRPr sz="7733" b="1" kern="1200">
                <a:solidFill>
                  <a:schemeClr val="tx1"/>
                </a:solidFill>
                <a:latin typeface="+mj-lt"/>
                <a:ea typeface="+mj-ea"/>
                <a:cs typeface="+mj-cs"/>
              </a:defRPr>
            </a:lvl1pPr>
            <a:lvl2pPr lvl="1">
              <a:spcBef>
                <a:spcPts val="0"/>
              </a:spcBef>
              <a:spcAft>
                <a:spcPts val="0"/>
              </a:spcAft>
              <a:buSzPts val="5800"/>
              <a:buNone/>
              <a:defRPr sz="7733" b="1"/>
            </a:lvl2pPr>
            <a:lvl3pPr lvl="2">
              <a:spcBef>
                <a:spcPts val="0"/>
              </a:spcBef>
              <a:spcAft>
                <a:spcPts val="0"/>
              </a:spcAft>
              <a:buSzPts val="5800"/>
              <a:buNone/>
              <a:defRPr sz="7733" b="1"/>
            </a:lvl3pPr>
            <a:lvl4pPr lvl="3">
              <a:spcBef>
                <a:spcPts val="0"/>
              </a:spcBef>
              <a:spcAft>
                <a:spcPts val="0"/>
              </a:spcAft>
              <a:buSzPts val="5800"/>
              <a:buNone/>
              <a:defRPr sz="7733" b="1"/>
            </a:lvl4pPr>
            <a:lvl5pPr lvl="4">
              <a:spcBef>
                <a:spcPts val="0"/>
              </a:spcBef>
              <a:spcAft>
                <a:spcPts val="0"/>
              </a:spcAft>
              <a:buSzPts val="5800"/>
              <a:buNone/>
              <a:defRPr sz="7733" b="1"/>
            </a:lvl5pPr>
            <a:lvl6pPr lvl="5">
              <a:spcBef>
                <a:spcPts val="0"/>
              </a:spcBef>
              <a:spcAft>
                <a:spcPts val="0"/>
              </a:spcAft>
              <a:buSzPts val="5800"/>
              <a:buNone/>
              <a:defRPr sz="7733" b="1"/>
            </a:lvl6pPr>
            <a:lvl7pPr lvl="6">
              <a:spcBef>
                <a:spcPts val="0"/>
              </a:spcBef>
              <a:spcAft>
                <a:spcPts val="0"/>
              </a:spcAft>
              <a:buSzPts val="5800"/>
              <a:buNone/>
              <a:defRPr sz="7733" b="1"/>
            </a:lvl7pPr>
            <a:lvl8pPr lvl="7">
              <a:spcBef>
                <a:spcPts val="0"/>
              </a:spcBef>
              <a:spcAft>
                <a:spcPts val="0"/>
              </a:spcAft>
              <a:buSzPts val="5800"/>
              <a:buNone/>
              <a:defRPr sz="7733" b="1"/>
            </a:lvl8pPr>
            <a:lvl9pPr lvl="8">
              <a:spcBef>
                <a:spcPts val="0"/>
              </a:spcBef>
              <a:spcAft>
                <a:spcPts val="0"/>
              </a:spcAft>
              <a:buSzPts val="5800"/>
              <a:buNone/>
              <a:defRPr sz="7733" b="1"/>
            </a:lvl9pPr>
          </a:lstStyle>
          <a:p>
            <a:pPr>
              <a:lnSpc>
                <a:spcPct val="100000"/>
              </a:lnSpc>
              <a:buClr>
                <a:schemeClr val="accent1"/>
              </a:buClr>
            </a:pPr>
            <a:endParaRPr lang="en-US" sz="9600">
              <a:solidFill>
                <a:schemeClr val="accent1"/>
              </a:solidFill>
              <a:latin typeface="Roboto Slab"/>
              <a:ea typeface="Roboto Slab"/>
              <a:sym typeface="Roboto Slab"/>
            </a:endParaRPr>
          </a:p>
        </p:txBody>
      </p:sp>
      <p:sp>
        <p:nvSpPr>
          <p:cNvPr id="10" name="Rectangle 3">
            <a:extLst>
              <a:ext uri="{FF2B5EF4-FFF2-40B4-BE49-F238E27FC236}">
                <a16:creationId xmlns:a16="http://schemas.microsoft.com/office/drawing/2014/main" id="{F819ED20-93E2-C5BD-78F9-8990469C48F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4">
            <a:extLst>
              <a:ext uri="{FF2B5EF4-FFF2-40B4-BE49-F238E27FC236}">
                <a16:creationId xmlns:a16="http://schemas.microsoft.com/office/drawing/2014/main" id="{C71A3241-5BC5-46B0-BD80-B5A410D92489}"/>
              </a:ext>
            </a:extLst>
          </p:cNvPr>
          <p:cNvSpPr>
            <a:spLocks noChangeArrowheads="1"/>
          </p:cNvSpPr>
          <p:nvPr/>
        </p:nvSpPr>
        <p:spPr bwMode="auto">
          <a:xfrm>
            <a:off x="843280" y="1897439"/>
            <a:ext cx="1044029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spcBef>
                <a:spcPts val="0"/>
              </a:spcBef>
              <a:spcAft>
                <a:spcPts val="800"/>
              </a:spcAft>
            </a:pPr>
            <a:r>
              <a:rPr lang="en-US" sz="2400">
                <a:solidFill>
                  <a:srgbClr val="263238"/>
                </a:solidFill>
                <a:latin typeface="Source Sans Pro"/>
                <a:ea typeface="Source Sans Pro"/>
              </a:rPr>
              <a:t>Trên thị trường hiện nay, có 2 nhà sản xuất CPU lớn nhất toàn cầu đó là AMD và Intel. Nhờ sự phát triển của thương hiệu này đã giúp cho người dùng có nhiều sự lựa chọn để có được sản phẩm tốt nhất.</a:t>
            </a:r>
          </a:p>
        </p:txBody>
      </p:sp>
      <p:sp>
        <p:nvSpPr>
          <p:cNvPr id="12" name="Google Shape;70;p12">
            <a:extLst>
              <a:ext uri="{FF2B5EF4-FFF2-40B4-BE49-F238E27FC236}">
                <a16:creationId xmlns:a16="http://schemas.microsoft.com/office/drawing/2014/main" id="{FE8D35B5-ADED-7E01-A4F4-7D98666840EA}"/>
              </a:ext>
            </a:extLst>
          </p:cNvPr>
          <p:cNvSpPr txBox="1">
            <a:spLocks/>
          </p:cNvSpPr>
          <p:nvPr/>
        </p:nvSpPr>
        <p:spPr>
          <a:xfrm>
            <a:off x="425445" y="395275"/>
            <a:ext cx="9927596" cy="1106889"/>
          </a:xfrm>
          <a:prstGeom prst="rect">
            <a:avLst/>
          </a:prstGeom>
        </p:spPr>
        <p:txBody>
          <a:bodyPr spcFirstLastPara="1" vert="horz" wrap="square" lIns="121900" tIns="121900" rIns="121900" bIns="121900" rtlCol="0" anchor="ctr" anchorCtr="0">
            <a:noAutofit/>
          </a:bodyPr>
          <a:lstStyle>
            <a:lvl1pPr lvl="0" algn="l" defTabSz="914400" rtl="0" eaLnBrk="1" latinLnBrk="0" hangingPunct="1">
              <a:lnSpc>
                <a:spcPct val="90000"/>
              </a:lnSpc>
              <a:spcBef>
                <a:spcPts val="0"/>
              </a:spcBef>
              <a:spcAft>
                <a:spcPts val="0"/>
              </a:spcAft>
              <a:buSzPts val="5800"/>
              <a:buNone/>
              <a:defRPr sz="7733" b="1" kern="1200">
                <a:solidFill>
                  <a:schemeClr val="tx1"/>
                </a:solidFill>
                <a:latin typeface="+mj-lt"/>
                <a:ea typeface="+mj-ea"/>
                <a:cs typeface="+mj-cs"/>
              </a:defRPr>
            </a:lvl1pPr>
            <a:lvl2pPr lvl="1">
              <a:spcBef>
                <a:spcPts val="0"/>
              </a:spcBef>
              <a:spcAft>
                <a:spcPts val="0"/>
              </a:spcAft>
              <a:buSzPts val="5800"/>
              <a:buNone/>
              <a:defRPr sz="7733" b="1"/>
            </a:lvl2pPr>
            <a:lvl3pPr lvl="2">
              <a:spcBef>
                <a:spcPts val="0"/>
              </a:spcBef>
              <a:spcAft>
                <a:spcPts val="0"/>
              </a:spcAft>
              <a:buSzPts val="5800"/>
              <a:buNone/>
              <a:defRPr sz="7733" b="1"/>
            </a:lvl3pPr>
            <a:lvl4pPr lvl="3">
              <a:spcBef>
                <a:spcPts val="0"/>
              </a:spcBef>
              <a:spcAft>
                <a:spcPts val="0"/>
              </a:spcAft>
              <a:buSzPts val="5800"/>
              <a:buNone/>
              <a:defRPr sz="7733" b="1"/>
            </a:lvl4pPr>
            <a:lvl5pPr lvl="4">
              <a:spcBef>
                <a:spcPts val="0"/>
              </a:spcBef>
              <a:spcAft>
                <a:spcPts val="0"/>
              </a:spcAft>
              <a:buSzPts val="5800"/>
              <a:buNone/>
              <a:defRPr sz="7733" b="1"/>
            </a:lvl5pPr>
            <a:lvl6pPr lvl="5">
              <a:spcBef>
                <a:spcPts val="0"/>
              </a:spcBef>
              <a:spcAft>
                <a:spcPts val="0"/>
              </a:spcAft>
              <a:buSzPts val="5800"/>
              <a:buNone/>
              <a:defRPr sz="7733" b="1"/>
            </a:lvl6pPr>
            <a:lvl7pPr lvl="6">
              <a:spcBef>
                <a:spcPts val="0"/>
              </a:spcBef>
              <a:spcAft>
                <a:spcPts val="0"/>
              </a:spcAft>
              <a:buSzPts val="5800"/>
              <a:buNone/>
              <a:defRPr sz="7733" b="1"/>
            </a:lvl7pPr>
            <a:lvl8pPr lvl="7">
              <a:spcBef>
                <a:spcPts val="0"/>
              </a:spcBef>
              <a:spcAft>
                <a:spcPts val="0"/>
              </a:spcAft>
              <a:buSzPts val="5800"/>
              <a:buNone/>
              <a:defRPr sz="7733" b="1"/>
            </a:lvl8pPr>
            <a:lvl9pPr lvl="8">
              <a:spcBef>
                <a:spcPts val="0"/>
              </a:spcBef>
              <a:spcAft>
                <a:spcPts val="0"/>
              </a:spcAft>
              <a:buSzPts val="5800"/>
              <a:buNone/>
              <a:defRPr sz="7733" b="1"/>
            </a:lvl9pPr>
          </a:lstStyle>
          <a:p>
            <a:pPr marL="0" marR="0"/>
            <a:r>
              <a:rPr lang="en-US" sz="4800">
                <a:solidFill>
                  <a:schemeClr val="accent1"/>
                </a:solidFill>
                <a:latin typeface="Roboto Slab"/>
                <a:ea typeface="Roboto Slab"/>
              </a:rPr>
              <a:t>Các hãng CPU trên thị trường hiện nay</a:t>
            </a:r>
          </a:p>
        </p:txBody>
      </p:sp>
    </p:spTree>
    <p:extLst>
      <p:ext uri="{BB962C8B-B14F-4D97-AF65-F5344CB8AC3E}">
        <p14:creationId xmlns:p14="http://schemas.microsoft.com/office/powerpoint/2010/main" val="821012972"/>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8">
                                            <p:txEl>
                                              <p:pRg st="0" end="0"/>
                                            </p:txEl>
                                          </p:spTgt>
                                        </p:tgtEl>
                                        <p:attrNameLst>
                                          <p:attrName>style.visibility</p:attrName>
                                        </p:attrNameLst>
                                      </p:cBhvr>
                                      <p:to>
                                        <p:strVal val="visible"/>
                                      </p:to>
                                    </p:set>
                                    <p:anim calcmode="lin" valueType="num">
                                      <p:cBhvr>
                                        <p:cTn id="26"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27"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28"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4E060E9-F505-7200-80FA-6526FFBE68FC}"/>
              </a:ext>
            </a:extLst>
          </p:cNvPr>
          <p:cNvSpPr>
            <a:spLocks noGrp="1"/>
          </p:cNvSpPr>
          <p:nvPr>
            <p:ph type="ftr" sz="quarter" idx="11"/>
          </p:nvPr>
        </p:nvSpPr>
        <p:spPr/>
        <p:txBody>
          <a:bodyPr/>
          <a:lstStyle/>
          <a:p>
            <a:r>
              <a:rPr lang="en-US"/>
              <a:t>22120429 - Hoàng Quốc Việt </a:t>
            </a:r>
          </a:p>
        </p:txBody>
      </p:sp>
      <p:sp>
        <p:nvSpPr>
          <p:cNvPr id="5" name="Slide Number Placeholder 4">
            <a:extLst>
              <a:ext uri="{FF2B5EF4-FFF2-40B4-BE49-F238E27FC236}">
                <a16:creationId xmlns:a16="http://schemas.microsoft.com/office/drawing/2014/main" id="{94126588-B2A9-B516-D5CD-F1A87429A838}"/>
              </a:ext>
            </a:extLst>
          </p:cNvPr>
          <p:cNvSpPr>
            <a:spLocks noGrp="1"/>
          </p:cNvSpPr>
          <p:nvPr>
            <p:ph type="sldNum" sz="quarter" idx="12"/>
          </p:nvPr>
        </p:nvSpPr>
        <p:spPr/>
        <p:txBody>
          <a:bodyPr/>
          <a:lstStyle/>
          <a:p>
            <a:fld id="{7CB20FAB-9421-4093-A3B5-6EB96F494AE8}" type="slidenum">
              <a:rPr lang="en-US" smtClean="0"/>
              <a:t>9</a:t>
            </a:fld>
            <a:endParaRPr lang="en-US"/>
          </a:p>
        </p:txBody>
      </p:sp>
      <p:pic>
        <p:nvPicPr>
          <p:cNvPr id="6" name="Picture 5" descr="cpu manh nhat hien nay">
            <a:extLst>
              <a:ext uri="{FF2B5EF4-FFF2-40B4-BE49-F238E27FC236}">
                <a16:creationId xmlns:a16="http://schemas.microsoft.com/office/drawing/2014/main" id="{2831EBD5-E87A-5468-9074-B53732A0663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2691" y="558800"/>
            <a:ext cx="9706618" cy="5466080"/>
          </a:xfrm>
          <a:prstGeom prst="rect">
            <a:avLst/>
          </a:prstGeom>
          <a:noFill/>
          <a:ln>
            <a:noFill/>
          </a:ln>
        </p:spPr>
      </p:pic>
    </p:spTree>
    <p:extLst>
      <p:ext uri="{BB962C8B-B14F-4D97-AF65-F5344CB8AC3E}">
        <p14:creationId xmlns:p14="http://schemas.microsoft.com/office/powerpoint/2010/main" val="2475674480"/>
      </p:ext>
    </p:extLst>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1498</Words>
  <Application>Microsoft Office PowerPoint</Application>
  <PresentationFormat>Widescreen</PresentationFormat>
  <Paragraphs>249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Roboto Slab</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Tài liệu tham khảo</vt:lpstr>
      <vt:lpstr>Cảm ơn thầy và các bạn đã chú ý đón xem!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HOÀNG QUỐC VIỆT</dc:creator>
  <cp:lastModifiedBy>HOÀNG QUỐC VIỆT</cp:lastModifiedBy>
  <cp:revision>7</cp:revision>
  <dcterms:created xsi:type="dcterms:W3CDTF">2022-11-26T13:22:26Z</dcterms:created>
  <dcterms:modified xsi:type="dcterms:W3CDTF">2022-11-27T01:35:29Z</dcterms:modified>
</cp:coreProperties>
</file>