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AAD51-3DF8-40B9-9419-84681DE5FB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C1C4B-9C77-4E83-9505-91108FB1830B}">
      <dgm:prSet custT="1"/>
      <dgm:spPr/>
      <dgm:t>
        <a:bodyPr/>
        <a:lstStyle/>
        <a:p>
          <a:r>
            <a:rPr lang="en-US" sz="2200"/>
            <a:t>2. Hook trong Frameworks:</a:t>
          </a:r>
        </a:p>
        <a:p>
          <a:r>
            <a:rPr lang="en-US" sz="2200"/>
            <a:t>      • </a:t>
          </a:r>
          <a:r>
            <a:rPr lang="en-US" sz="2000"/>
            <a:t>React Hooks: Quản lý state, lifecycle.</a:t>
          </a:r>
        </a:p>
        <a:p>
          <a:r>
            <a:rPr lang="en-US" sz="2000"/>
            <a:t>      • Plugin Hooks: Điểm mở rộng trong framework.</a:t>
          </a:r>
        </a:p>
      </dgm:t>
    </dgm:pt>
    <dgm:pt modelId="{B231A41E-A55E-48E6-ACEE-6D71DBC0B476}" type="parTrans" cxnId="{CF4092F0-23F8-4453-BCF9-E18394013D22}">
      <dgm:prSet/>
      <dgm:spPr/>
      <dgm:t>
        <a:bodyPr/>
        <a:lstStyle/>
        <a:p>
          <a:endParaRPr lang="en-US"/>
        </a:p>
      </dgm:t>
    </dgm:pt>
    <dgm:pt modelId="{6F5D1F85-A791-4F77-913E-379B67CE186F}" type="sibTrans" cxnId="{CF4092F0-23F8-4453-BCF9-E18394013D22}">
      <dgm:prSet/>
      <dgm:spPr/>
      <dgm:t>
        <a:bodyPr/>
        <a:lstStyle/>
        <a:p>
          <a:endParaRPr lang="en-US"/>
        </a:p>
      </dgm:t>
    </dgm:pt>
    <dgm:pt modelId="{874A7C62-E8DD-43FA-846A-837B627B719B}">
      <dgm:prSet custT="1"/>
      <dgm:spPr/>
      <dgm:t>
        <a:bodyPr/>
        <a:lstStyle/>
        <a:p>
          <a:r>
            <a:rPr lang="en-US" sz="2300"/>
            <a:t>3. Webhook:</a:t>
          </a:r>
        </a:p>
        <a:p>
          <a:r>
            <a:rPr lang="en-US" sz="2300"/>
            <a:t>     • </a:t>
          </a:r>
          <a:r>
            <a:rPr lang="en-US" sz="2000"/>
            <a:t>Callback HTTP để nhận dữ liệu từ sự kiện bên ngoài.</a:t>
          </a:r>
          <a:endParaRPr lang="en-US" sz="2300"/>
        </a:p>
      </dgm:t>
    </dgm:pt>
    <dgm:pt modelId="{0C9DBDC1-648B-41D1-AFD4-8E308924681D}" type="parTrans" cxnId="{0C5EAB1B-5B6F-49FB-961A-BF70F570F3D9}">
      <dgm:prSet/>
      <dgm:spPr/>
      <dgm:t>
        <a:bodyPr/>
        <a:lstStyle/>
        <a:p>
          <a:endParaRPr lang="en-US"/>
        </a:p>
      </dgm:t>
    </dgm:pt>
    <dgm:pt modelId="{F3B54C09-CF92-45CA-ABF3-52ED303BBF43}" type="sibTrans" cxnId="{0C5EAB1B-5B6F-49FB-961A-BF70F570F3D9}">
      <dgm:prSet/>
      <dgm:spPr/>
      <dgm:t>
        <a:bodyPr/>
        <a:lstStyle/>
        <a:p>
          <a:endParaRPr lang="en-US"/>
        </a:p>
      </dgm:t>
    </dgm:pt>
    <dgm:pt modelId="{C1800C49-6502-4A70-BA71-6B4B7E8CADE6}">
      <dgm:prSet custT="1"/>
      <dgm:spPr/>
      <dgm:t>
        <a:bodyPr/>
        <a:lstStyle/>
        <a:p>
          <a:r>
            <a:rPr lang="en-US" sz="2200"/>
            <a:t>1. Hook trong hệ thống:</a:t>
          </a:r>
        </a:p>
        <a:p>
          <a:r>
            <a:rPr lang="en-US" sz="1900"/>
            <a:t>      • Global Hook: Theo dõi sự kiện toàn hệ thống.</a:t>
          </a:r>
        </a:p>
        <a:p>
          <a:r>
            <a:rPr lang="en-US" sz="1900"/>
            <a:t>      • Local Hook: Theo dõi sự kiện trong một tiến trình cụ thể.</a:t>
          </a:r>
        </a:p>
      </dgm:t>
    </dgm:pt>
    <dgm:pt modelId="{A47BC8A9-52B7-425F-822F-90B8FEE49E84}" type="sibTrans" cxnId="{7FE805D1-68A2-4511-BF63-0ED3C71BE850}">
      <dgm:prSet/>
      <dgm:spPr/>
      <dgm:t>
        <a:bodyPr/>
        <a:lstStyle/>
        <a:p>
          <a:endParaRPr lang="en-US"/>
        </a:p>
      </dgm:t>
    </dgm:pt>
    <dgm:pt modelId="{9ADA07B3-7DC5-4077-80E1-8C9B9289D635}" type="parTrans" cxnId="{7FE805D1-68A2-4511-BF63-0ED3C71BE850}">
      <dgm:prSet/>
      <dgm:spPr/>
      <dgm:t>
        <a:bodyPr/>
        <a:lstStyle/>
        <a:p>
          <a:endParaRPr lang="en-US"/>
        </a:p>
      </dgm:t>
    </dgm:pt>
    <dgm:pt modelId="{8111F4A4-E4AA-4189-A71D-FE2F27EF7688}" type="pres">
      <dgm:prSet presAssocID="{301AAD51-3DF8-40B9-9419-84681DE5FBFF}" presName="Name0" presStyleCnt="0">
        <dgm:presLayoutVars>
          <dgm:chMax val="7"/>
          <dgm:chPref val="7"/>
          <dgm:dir/>
        </dgm:presLayoutVars>
      </dgm:prSet>
      <dgm:spPr/>
    </dgm:pt>
    <dgm:pt modelId="{8C398EEE-7E25-410E-A02A-3F557850D538}" type="pres">
      <dgm:prSet presAssocID="{301AAD51-3DF8-40B9-9419-84681DE5FBFF}" presName="Name1" presStyleCnt="0"/>
      <dgm:spPr/>
    </dgm:pt>
    <dgm:pt modelId="{EFD46A86-5C7F-47FE-A03A-49DA6E27AC49}" type="pres">
      <dgm:prSet presAssocID="{301AAD51-3DF8-40B9-9419-84681DE5FBFF}" presName="cycle" presStyleCnt="0"/>
      <dgm:spPr/>
    </dgm:pt>
    <dgm:pt modelId="{166CB296-35AA-4E33-8677-8F2D22687979}" type="pres">
      <dgm:prSet presAssocID="{301AAD51-3DF8-40B9-9419-84681DE5FBFF}" presName="srcNode" presStyleLbl="node1" presStyleIdx="0" presStyleCnt="3"/>
      <dgm:spPr/>
    </dgm:pt>
    <dgm:pt modelId="{94129EA3-717F-44BB-98B4-0302F29F97A6}" type="pres">
      <dgm:prSet presAssocID="{301AAD51-3DF8-40B9-9419-84681DE5FBFF}" presName="conn" presStyleLbl="parChTrans1D2" presStyleIdx="0" presStyleCnt="1"/>
      <dgm:spPr/>
    </dgm:pt>
    <dgm:pt modelId="{8E5EA1EA-D92C-42FD-B10F-6C921CCDE58C}" type="pres">
      <dgm:prSet presAssocID="{301AAD51-3DF8-40B9-9419-84681DE5FBFF}" presName="extraNode" presStyleLbl="node1" presStyleIdx="0" presStyleCnt="3"/>
      <dgm:spPr/>
    </dgm:pt>
    <dgm:pt modelId="{C6D3602C-55B0-4281-A542-32CDAB67E834}" type="pres">
      <dgm:prSet presAssocID="{301AAD51-3DF8-40B9-9419-84681DE5FBFF}" presName="dstNode" presStyleLbl="node1" presStyleIdx="0" presStyleCnt="3"/>
      <dgm:spPr/>
    </dgm:pt>
    <dgm:pt modelId="{41D7A6CB-0AB7-40B4-849F-56EB8F8A286C}" type="pres">
      <dgm:prSet presAssocID="{C1800C49-6502-4A70-BA71-6B4B7E8CADE6}" presName="text_1" presStyleLbl="node1" presStyleIdx="0" presStyleCnt="3" custScaleY="117291">
        <dgm:presLayoutVars>
          <dgm:bulletEnabled val="1"/>
        </dgm:presLayoutVars>
      </dgm:prSet>
      <dgm:spPr/>
    </dgm:pt>
    <dgm:pt modelId="{EDED3043-5FC3-4DEE-B218-91BA1DBA5D0F}" type="pres">
      <dgm:prSet presAssocID="{C1800C49-6502-4A70-BA71-6B4B7E8CADE6}" presName="accent_1" presStyleCnt="0"/>
      <dgm:spPr/>
    </dgm:pt>
    <dgm:pt modelId="{3F090007-E0BA-4BD2-B2B0-45FC2E827ED6}" type="pres">
      <dgm:prSet presAssocID="{C1800C49-6502-4A70-BA71-6B4B7E8CADE6}" presName="accentRepeatNode" presStyleLbl="solidFgAcc1" presStyleIdx="0" presStyleCnt="3"/>
      <dgm:spPr/>
    </dgm:pt>
    <dgm:pt modelId="{CEC568F1-B945-4C59-A6B1-7E7BE4BF4704}" type="pres">
      <dgm:prSet presAssocID="{6AAC1C4B-9C77-4E83-9505-91108FB1830B}" presName="text_2" presStyleLbl="node1" presStyleIdx="1" presStyleCnt="3" custScaleY="122104">
        <dgm:presLayoutVars>
          <dgm:bulletEnabled val="1"/>
        </dgm:presLayoutVars>
      </dgm:prSet>
      <dgm:spPr/>
    </dgm:pt>
    <dgm:pt modelId="{750DE422-E4C8-4FBF-819F-70E165E0F2BB}" type="pres">
      <dgm:prSet presAssocID="{6AAC1C4B-9C77-4E83-9505-91108FB1830B}" presName="accent_2" presStyleCnt="0"/>
      <dgm:spPr/>
    </dgm:pt>
    <dgm:pt modelId="{D9BD95B7-444D-4686-ACD6-D70A3DD5718B}" type="pres">
      <dgm:prSet presAssocID="{6AAC1C4B-9C77-4E83-9505-91108FB1830B}" presName="accentRepeatNode" presStyleLbl="solidFgAcc1" presStyleIdx="1" presStyleCnt="3"/>
      <dgm:spPr/>
    </dgm:pt>
    <dgm:pt modelId="{AC13C5B0-5116-44EE-9A9C-80320310A725}" type="pres">
      <dgm:prSet presAssocID="{874A7C62-E8DD-43FA-846A-837B627B719B}" presName="text_3" presStyleLbl="node1" presStyleIdx="2" presStyleCnt="3" custScaleY="112656">
        <dgm:presLayoutVars>
          <dgm:bulletEnabled val="1"/>
        </dgm:presLayoutVars>
      </dgm:prSet>
      <dgm:spPr/>
    </dgm:pt>
    <dgm:pt modelId="{B2431535-ED2B-4F51-89B3-3C9AEE15337D}" type="pres">
      <dgm:prSet presAssocID="{874A7C62-E8DD-43FA-846A-837B627B719B}" presName="accent_3" presStyleCnt="0"/>
      <dgm:spPr/>
    </dgm:pt>
    <dgm:pt modelId="{84AFE01E-D29A-4382-8A28-96F8EBE7F79B}" type="pres">
      <dgm:prSet presAssocID="{874A7C62-E8DD-43FA-846A-837B627B719B}" presName="accentRepeatNode" presStyleLbl="solidFgAcc1" presStyleIdx="2" presStyleCnt="3"/>
      <dgm:spPr/>
    </dgm:pt>
  </dgm:ptLst>
  <dgm:cxnLst>
    <dgm:cxn modelId="{0C5EAB1B-5B6F-49FB-961A-BF70F570F3D9}" srcId="{301AAD51-3DF8-40B9-9419-84681DE5FBFF}" destId="{874A7C62-E8DD-43FA-846A-837B627B719B}" srcOrd="2" destOrd="0" parTransId="{0C9DBDC1-648B-41D1-AFD4-8E308924681D}" sibTransId="{F3B54C09-CF92-45CA-ABF3-52ED303BBF43}"/>
    <dgm:cxn modelId="{2429532A-130C-4ACE-991F-BED4CE412A29}" type="presOf" srcId="{874A7C62-E8DD-43FA-846A-837B627B719B}" destId="{AC13C5B0-5116-44EE-9A9C-80320310A725}" srcOrd="0" destOrd="0" presId="urn:microsoft.com/office/officeart/2008/layout/VerticalCurvedList"/>
    <dgm:cxn modelId="{B7AC822A-E654-4F2D-8131-144CFF77512F}" type="presOf" srcId="{301AAD51-3DF8-40B9-9419-84681DE5FBFF}" destId="{8111F4A4-E4AA-4189-A71D-FE2F27EF7688}" srcOrd="0" destOrd="0" presId="urn:microsoft.com/office/officeart/2008/layout/VerticalCurvedList"/>
    <dgm:cxn modelId="{F2614462-CD0A-4287-9EFD-5535FA891275}" type="presOf" srcId="{C1800C49-6502-4A70-BA71-6B4B7E8CADE6}" destId="{41D7A6CB-0AB7-40B4-849F-56EB8F8A286C}" srcOrd="0" destOrd="0" presId="urn:microsoft.com/office/officeart/2008/layout/VerticalCurvedList"/>
    <dgm:cxn modelId="{86A1CC70-C1A1-4A89-8859-7524652F3BF7}" type="presOf" srcId="{6AAC1C4B-9C77-4E83-9505-91108FB1830B}" destId="{CEC568F1-B945-4C59-A6B1-7E7BE4BF4704}" srcOrd="0" destOrd="0" presId="urn:microsoft.com/office/officeart/2008/layout/VerticalCurvedList"/>
    <dgm:cxn modelId="{7FE805D1-68A2-4511-BF63-0ED3C71BE850}" srcId="{301AAD51-3DF8-40B9-9419-84681DE5FBFF}" destId="{C1800C49-6502-4A70-BA71-6B4B7E8CADE6}" srcOrd="0" destOrd="0" parTransId="{9ADA07B3-7DC5-4077-80E1-8C9B9289D635}" sibTransId="{A47BC8A9-52B7-425F-822F-90B8FEE49E84}"/>
    <dgm:cxn modelId="{034983E6-BA21-449B-8312-9823B28AA7B6}" type="presOf" srcId="{A47BC8A9-52B7-425F-822F-90B8FEE49E84}" destId="{94129EA3-717F-44BB-98B4-0302F29F97A6}" srcOrd="0" destOrd="0" presId="urn:microsoft.com/office/officeart/2008/layout/VerticalCurvedList"/>
    <dgm:cxn modelId="{CF4092F0-23F8-4453-BCF9-E18394013D22}" srcId="{301AAD51-3DF8-40B9-9419-84681DE5FBFF}" destId="{6AAC1C4B-9C77-4E83-9505-91108FB1830B}" srcOrd="1" destOrd="0" parTransId="{B231A41E-A55E-48E6-ACEE-6D71DBC0B476}" sibTransId="{6F5D1F85-A791-4F77-913E-379B67CE186F}"/>
    <dgm:cxn modelId="{D1D7F7CE-CED6-4CFB-A099-D0C7542F714E}" type="presParOf" srcId="{8111F4A4-E4AA-4189-A71D-FE2F27EF7688}" destId="{8C398EEE-7E25-410E-A02A-3F557850D538}" srcOrd="0" destOrd="0" presId="urn:microsoft.com/office/officeart/2008/layout/VerticalCurvedList"/>
    <dgm:cxn modelId="{0560AE9D-AF6F-4421-A003-A42589407FB3}" type="presParOf" srcId="{8C398EEE-7E25-410E-A02A-3F557850D538}" destId="{EFD46A86-5C7F-47FE-A03A-49DA6E27AC49}" srcOrd="0" destOrd="0" presId="urn:microsoft.com/office/officeart/2008/layout/VerticalCurvedList"/>
    <dgm:cxn modelId="{7DA9F14B-AD81-4061-AA4E-980CA614C5FF}" type="presParOf" srcId="{EFD46A86-5C7F-47FE-A03A-49DA6E27AC49}" destId="{166CB296-35AA-4E33-8677-8F2D22687979}" srcOrd="0" destOrd="0" presId="urn:microsoft.com/office/officeart/2008/layout/VerticalCurvedList"/>
    <dgm:cxn modelId="{EB775B77-1C58-41C7-9927-319ED7AFDE97}" type="presParOf" srcId="{EFD46A86-5C7F-47FE-A03A-49DA6E27AC49}" destId="{94129EA3-717F-44BB-98B4-0302F29F97A6}" srcOrd="1" destOrd="0" presId="urn:microsoft.com/office/officeart/2008/layout/VerticalCurvedList"/>
    <dgm:cxn modelId="{53075AD6-CEF7-410F-9135-09BE0A878974}" type="presParOf" srcId="{EFD46A86-5C7F-47FE-A03A-49DA6E27AC49}" destId="{8E5EA1EA-D92C-42FD-B10F-6C921CCDE58C}" srcOrd="2" destOrd="0" presId="urn:microsoft.com/office/officeart/2008/layout/VerticalCurvedList"/>
    <dgm:cxn modelId="{C0208728-503E-4694-AADA-930477009CAB}" type="presParOf" srcId="{EFD46A86-5C7F-47FE-A03A-49DA6E27AC49}" destId="{C6D3602C-55B0-4281-A542-32CDAB67E834}" srcOrd="3" destOrd="0" presId="urn:microsoft.com/office/officeart/2008/layout/VerticalCurvedList"/>
    <dgm:cxn modelId="{54995971-BD30-4F47-8F2D-0288518F6249}" type="presParOf" srcId="{8C398EEE-7E25-410E-A02A-3F557850D538}" destId="{41D7A6CB-0AB7-40B4-849F-56EB8F8A286C}" srcOrd="1" destOrd="0" presId="urn:microsoft.com/office/officeart/2008/layout/VerticalCurvedList"/>
    <dgm:cxn modelId="{FA90947F-4090-4DC6-A467-7CA0BC6D6FEB}" type="presParOf" srcId="{8C398EEE-7E25-410E-A02A-3F557850D538}" destId="{EDED3043-5FC3-4DEE-B218-91BA1DBA5D0F}" srcOrd="2" destOrd="0" presId="urn:microsoft.com/office/officeart/2008/layout/VerticalCurvedList"/>
    <dgm:cxn modelId="{C3E1EC50-02B1-4720-A043-ADF46C79E09E}" type="presParOf" srcId="{EDED3043-5FC3-4DEE-B218-91BA1DBA5D0F}" destId="{3F090007-E0BA-4BD2-B2B0-45FC2E827ED6}" srcOrd="0" destOrd="0" presId="urn:microsoft.com/office/officeart/2008/layout/VerticalCurvedList"/>
    <dgm:cxn modelId="{59DE3A6D-11C2-453E-9AD3-FBCCC92B0536}" type="presParOf" srcId="{8C398EEE-7E25-410E-A02A-3F557850D538}" destId="{CEC568F1-B945-4C59-A6B1-7E7BE4BF4704}" srcOrd="3" destOrd="0" presId="urn:microsoft.com/office/officeart/2008/layout/VerticalCurvedList"/>
    <dgm:cxn modelId="{F80175AD-C227-4A4E-8372-0D61193D2148}" type="presParOf" srcId="{8C398EEE-7E25-410E-A02A-3F557850D538}" destId="{750DE422-E4C8-4FBF-819F-70E165E0F2BB}" srcOrd="4" destOrd="0" presId="urn:microsoft.com/office/officeart/2008/layout/VerticalCurvedList"/>
    <dgm:cxn modelId="{D4577A51-DD58-46D0-9C72-B3C7D508F22B}" type="presParOf" srcId="{750DE422-E4C8-4FBF-819F-70E165E0F2BB}" destId="{D9BD95B7-444D-4686-ACD6-D70A3DD5718B}" srcOrd="0" destOrd="0" presId="urn:microsoft.com/office/officeart/2008/layout/VerticalCurvedList"/>
    <dgm:cxn modelId="{5580CFFF-11B7-4F4D-9BE6-6A4549667531}" type="presParOf" srcId="{8C398EEE-7E25-410E-A02A-3F557850D538}" destId="{AC13C5B0-5116-44EE-9A9C-80320310A725}" srcOrd="5" destOrd="0" presId="urn:microsoft.com/office/officeart/2008/layout/VerticalCurvedList"/>
    <dgm:cxn modelId="{B51E4C8B-DA6B-4513-9761-26A8F11247B7}" type="presParOf" srcId="{8C398EEE-7E25-410E-A02A-3F557850D538}" destId="{B2431535-ED2B-4F51-89B3-3C9AEE15337D}" srcOrd="6" destOrd="0" presId="urn:microsoft.com/office/officeart/2008/layout/VerticalCurvedList"/>
    <dgm:cxn modelId="{14A63146-3EF1-4BD1-8F72-C3DA4B134DDF}" type="presParOf" srcId="{B2431535-ED2B-4F51-89B3-3C9AEE15337D}" destId="{84AFE01E-D29A-4382-8A28-96F8EBE7F7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319BC-8FF6-4067-AA6E-FDB02EFC153F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411A80-5E7C-401F-A707-F4DC92F3EE5D}">
      <dgm:prSet/>
      <dgm:spPr/>
      <dgm:t>
        <a:bodyPr/>
        <a:lstStyle/>
        <a:p>
          <a:r>
            <a:rPr lang="en-US"/>
            <a:t>1. Đặt Hook: Sử dụng hàm API như SetWindowsHookEx.</a:t>
          </a:r>
        </a:p>
      </dgm:t>
    </dgm:pt>
    <dgm:pt modelId="{DDFFD38C-B37D-44BE-AF9C-3B6EF0E5C44D}" type="parTrans" cxnId="{9270D008-A74B-4504-8702-CE52F362308C}">
      <dgm:prSet/>
      <dgm:spPr/>
      <dgm:t>
        <a:bodyPr/>
        <a:lstStyle/>
        <a:p>
          <a:endParaRPr lang="en-US"/>
        </a:p>
      </dgm:t>
    </dgm:pt>
    <dgm:pt modelId="{2374ABE2-3EC2-4F97-96E6-CAB8442E2791}" type="sibTrans" cxnId="{9270D008-A74B-4504-8702-CE52F362308C}">
      <dgm:prSet/>
      <dgm:spPr/>
      <dgm:t>
        <a:bodyPr/>
        <a:lstStyle/>
        <a:p>
          <a:endParaRPr lang="en-US"/>
        </a:p>
      </dgm:t>
    </dgm:pt>
    <dgm:pt modelId="{A71560D9-8BED-4119-A979-0950664458AA}">
      <dgm:prSet/>
      <dgm:spPr/>
      <dgm:t>
        <a:bodyPr/>
        <a:lstStyle/>
        <a:p>
          <a:r>
            <a:rPr lang="en-US"/>
            <a:t>2. Bắt sự kiện: Gọi callback khi sự kiện xảy ra.</a:t>
          </a:r>
        </a:p>
      </dgm:t>
    </dgm:pt>
    <dgm:pt modelId="{DE6C952C-C640-4A4A-8FE8-79740E15806B}" type="parTrans" cxnId="{DC16737E-DE9D-4363-BD48-E4AED50B6215}">
      <dgm:prSet/>
      <dgm:spPr/>
      <dgm:t>
        <a:bodyPr/>
        <a:lstStyle/>
        <a:p>
          <a:endParaRPr lang="en-US"/>
        </a:p>
      </dgm:t>
    </dgm:pt>
    <dgm:pt modelId="{31055B5C-C048-4D6B-9BA1-498F1385B6A9}" type="sibTrans" cxnId="{DC16737E-DE9D-4363-BD48-E4AED50B6215}">
      <dgm:prSet/>
      <dgm:spPr/>
      <dgm:t>
        <a:bodyPr/>
        <a:lstStyle/>
        <a:p>
          <a:endParaRPr lang="en-US"/>
        </a:p>
      </dgm:t>
    </dgm:pt>
    <dgm:pt modelId="{4FC016FE-DE06-4E04-9D2B-E4CA423C159A}">
      <dgm:prSet/>
      <dgm:spPr/>
      <dgm:t>
        <a:bodyPr/>
        <a:lstStyle/>
        <a:p>
          <a:r>
            <a:rPr lang="en-US"/>
            <a:t>3. Xử lý sự kiện: Ghi log, chặn phím, v.v.</a:t>
          </a:r>
        </a:p>
      </dgm:t>
    </dgm:pt>
    <dgm:pt modelId="{96E1C66B-F580-4307-B1CB-D14EABC349B7}" type="parTrans" cxnId="{B4372E7F-498B-4723-BB41-1031A1FD1A2C}">
      <dgm:prSet/>
      <dgm:spPr/>
      <dgm:t>
        <a:bodyPr/>
        <a:lstStyle/>
        <a:p>
          <a:endParaRPr lang="en-US"/>
        </a:p>
      </dgm:t>
    </dgm:pt>
    <dgm:pt modelId="{11743A45-25E3-4AFC-A8D2-96DEC3433488}" type="sibTrans" cxnId="{B4372E7F-498B-4723-BB41-1031A1FD1A2C}">
      <dgm:prSet/>
      <dgm:spPr/>
      <dgm:t>
        <a:bodyPr/>
        <a:lstStyle/>
        <a:p>
          <a:endParaRPr lang="en-US"/>
        </a:p>
      </dgm:t>
    </dgm:pt>
    <dgm:pt modelId="{1555F24D-B8EB-4EFD-BC67-5EEC8EE4B36E}">
      <dgm:prSet/>
      <dgm:spPr/>
      <dgm:t>
        <a:bodyPr/>
        <a:lstStyle/>
        <a:p>
          <a:r>
            <a:rPr lang="en-US"/>
            <a:t>4. Gỡ Hook: Gỡ bỏ hook để tối ưu hiệu suất.</a:t>
          </a:r>
        </a:p>
      </dgm:t>
    </dgm:pt>
    <dgm:pt modelId="{880D6249-B091-413B-A584-FB3C3F85A6A4}" type="parTrans" cxnId="{69A558DA-C32D-4294-8235-4B1CBC2C08F5}">
      <dgm:prSet/>
      <dgm:spPr/>
      <dgm:t>
        <a:bodyPr/>
        <a:lstStyle/>
        <a:p>
          <a:endParaRPr lang="en-US"/>
        </a:p>
      </dgm:t>
    </dgm:pt>
    <dgm:pt modelId="{34B5BCC9-0207-4EC2-BABF-C99115ABD7B3}" type="sibTrans" cxnId="{69A558DA-C32D-4294-8235-4B1CBC2C08F5}">
      <dgm:prSet/>
      <dgm:spPr/>
      <dgm:t>
        <a:bodyPr/>
        <a:lstStyle/>
        <a:p>
          <a:endParaRPr lang="en-US"/>
        </a:p>
      </dgm:t>
    </dgm:pt>
    <dgm:pt modelId="{8214B3A1-6BD3-4CC3-9647-86B6580524A1}" type="pres">
      <dgm:prSet presAssocID="{A7A319BC-8FF6-4067-AA6E-FDB02EFC153F}" presName="Name0" presStyleCnt="0">
        <dgm:presLayoutVars>
          <dgm:dir/>
          <dgm:animLvl val="lvl"/>
          <dgm:resizeHandles val="exact"/>
        </dgm:presLayoutVars>
      </dgm:prSet>
      <dgm:spPr/>
    </dgm:pt>
    <dgm:pt modelId="{2E6E5FC5-4323-4617-BC83-51499D257F4A}" type="pres">
      <dgm:prSet presAssocID="{1555F24D-B8EB-4EFD-BC67-5EEC8EE4B36E}" presName="boxAndChildren" presStyleCnt="0"/>
      <dgm:spPr/>
    </dgm:pt>
    <dgm:pt modelId="{7B2ADC2B-CAA3-4E8E-9B1D-EE43D9A144A0}" type="pres">
      <dgm:prSet presAssocID="{1555F24D-B8EB-4EFD-BC67-5EEC8EE4B36E}" presName="parentTextBox" presStyleLbl="node1" presStyleIdx="0" presStyleCnt="4"/>
      <dgm:spPr/>
    </dgm:pt>
    <dgm:pt modelId="{337DDA0F-F3CF-4F4B-8AA2-D388DEF6434B}" type="pres">
      <dgm:prSet presAssocID="{11743A45-25E3-4AFC-A8D2-96DEC3433488}" presName="sp" presStyleCnt="0"/>
      <dgm:spPr/>
    </dgm:pt>
    <dgm:pt modelId="{0BCB4359-8045-43B8-A0BB-232B5E46EC62}" type="pres">
      <dgm:prSet presAssocID="{4FC016FE-DE06-4E04-9D2B-E4CA423C159A}" presName="arrowAndChildren" presStyleCnt="0"/>
      <dgm:spPr/>
    </dgm:pt>
    <dgm:pt modelId="{C341CD24-0F9B-42D0-B3A5-26C4D721650B}" type="pres">
      <dgm:prSet presAssocID="{4FC016FE-DE06-4E04-9D2B-E4CA423C159A}" presName="parentTextArrow" presStyleLbl="node1" presStyleIdx="1" presStyleCnt="4"/>
      <dgm:spPr/>
    </dgm:pt>
    <dgm:pt modelId="{C01EE32B-3D5B-470F-9A46-358B645B1F09}" type="pres">
      <dgm:prSet presAssocID="{31055B5C-C048-4D6B-9BA1-498F1385B6A9}" presName="sp" presStyleCnt="0"/>
      <dgm:spPr/>
    </dgm:pt>
    <dgm:pt modelId="{510BA460-6C41-430A-8049-E8F5F8FAB799}" type="pres">
      <dgm:prSet presAssocID="{A71560D9-8BED-4119-A979-0950664458AA}" presName="arrowAndChildren" presStyleCnt="0"/>
      <dgm:spPr/>
    </dgm:pt>
    <dgm:pt modelId="{E33163C8-ED98-4CE7-970B-F04E6BD218B7}" type="pres">
      <dgm:prSet presAssocID="{A71560D9-8BED-4119-A979-0950664458AA}" presName="parentTextArrow" presStyleLbl="node1" presStyleIdx="2" presStyleCnt="4"/>
      <dgm:spPr/>
    </dgm:pt>
    <dgm:pt modelId="{DE44622A-C2B6-431A-86BB-85B64B66F3D1}" type="pres">
      <dgm:prSet presAssocID="{2374ABE2-3EC2-4F97-96E6-CAB8442E2791}" presName="sp" presStyleCnt="0"/>
      <dgm:spPr/>
    </dgm:pt>
    <dgm:pt modelId="{2BC331AE-6BEB-4787-9E3D-736C445BB0C8}" type="pres">
      <dgm:prSet presAssocID="{F7411A80-5E7C-401F-A707-F4DC92F3EE5D}" presName="arrowAndChildren" presStyleCnt="0"/>
      <dgm:spPr/>
    </dgm:pt>
    <dgm:pt modelId="{6AFA66B7-A562-49A5-9F79-4C0DC5F28EFC}" type="pres">
      <dgm:prSet presAssocID="{F7411A80-5E7C-401F-A707-F4DC92F3EE5D}" presName="parentTextArrow" presStyleLbl="node1" presStyleIdx="3" presStyleCnt="4"/>
      <dgm:spPr/>
    </dgm:pt>
  </dgm:ptLst>
  <dgm:cxnLst>
    <dgm:cxn modelId="{A37A7401-15FF-4BF0-BBE0-42581C5776F7}" type="presOf" srcId="{A7A319BC-8FF6-4067-AA6E-FDB02EFC153F}" destId="{8214B3A1-6BD3-4CC3-9647-86B6580524A1}" srcOrd="0" destOrd="0" presId="urn:microsoft.com/office/officeart/2005/8/layout/process4"/>
    <dgm:cxn modelId="{9270D008-A74B-4504-8702-CE52F362308C}" srcId="{A7A319BC-8FF6-4067-AA6E-FDB02EFC153F}" destId="{F7411A80-5E7C-401F-A707-F4DC92F3EE5D}" srcOrd="0" destOrd="0" parTransId="{DDFFD38C-B37D-44BE-AF9C-3B6EF0E5C44D}" sibTransId="{2374ABE2-3EC2-4F97-96E6-CAB8442E2791}"/>
    <dgm:cxn modelId="{690A885E-59B9-46DD-82E6-8B34A6D738CE}" type="presOf" srcId="{A71560D9-8BED-4119-A979-0950664458AA}" destId="{E33163C8-ED98-4CE7-970B-F04E6BD218B7}" srcOrd="0" destOrd="0" presId="urn:microsoft.com/office/officeart/2005/8/layout/process4"/>
    <dgm:cxn modelId="{DC16737E-DE9D-4363-BD48-E4AED50B6215}" srcId="{A7A319BC-8FF6-4067-AA6E-FDB02EFC153F}" destId="{A71560D9-8BED-4119-A979-0950664458AA}" srcOrd="1" destOrd="0" parTransId="{DE6C952C-C640-4A4A-8FE8-79740E15806B}" sibTransId="{31055B5C-C048-4D6B-9BA1-498F1385B6A9}"/>
    <dgm:cxn modelId="{B4372E7F-498B-4723-BB41-1031A1FD1A2C}" srcId="{A7A319BC-8FF6-4067-AA6E-FDB02EFC153F}" destId="{4FC016FE-DE06-4E04-9D2B-E4CA423C159A}" srcOrd="2" destOrd="0" parTransId="{96E1C66B-F580-4307-B1CB-D14EABC349B7}" sibTransId="{11743A45-25E3-4AFC-A8D2-96DEC3433488}"/>
    <dgm:cxn modelId="{1DC3D187-7FA5-492A-81BC-E276BCBB6D3F}" type="presOf" srcId="{1555F24D-B8EB-4EFD-BC67-5EEC8EE4B36E}" destId="{7B2ADC2B-CAA3-4E8E-9B1D-EE43D9A144A0}" srcOrd="0" destOrd="0" presId="urn:microsoft.com/office/officeart/2005/8/layout/process4"/>
    <dgm:cxn modelId="{40BACA9A-C00A-46AE-B021-C6C2B4EAB70B}" type="presOf" srcId="{4FC016FE-DE06-4E04-9D2B-E4CA423C159A}" destId="{C341CD24-0F9B-42D0-B3A5-26C4D721650B}" srcOrd="0" destOrd="0" presId="urn:microsoft.com/office/officeart/2005/8/layout/process4"/>
    <dgm:cxn modelId="{5973B3B9-9817-48F0-B18B-02A1F698561D}" type="presOf" srcId="{F7411A80-5E7C-401F-A707-F4DC92F3EE5D}" destId="{6AFA66B7-A562-49A5-9F79-4C0DC5F28EFC}" srcOrd="0" destOrd="0" presId="urn:microsoft.com/office/officeart/2005/8/layout/process4"/>
    <dgm:cxn modelId="{69A558DA-C32D-4294-8235-4B1CBC2C08F5}" srcId="{A7A319BC-8FF6-4067-AA6E-FDB02EFC153F}" destId="{1555F24D-B8EB-4EFD-BC67-5EEC8EE4B36E}" srcOrd="3" destOrd="0" parTransId="{880D6249-B091-413B-A584-FB3C3F85A6A4}" sibTransId="{34B5BCC9-0207-4EC2-BABF-C99115ABD7B3}"/>
    <dgm:cxn modelId="{4DB255F7-F955-4AE8-96C5-ABD61167B028}" type="presParOf" srcId="{8214B3A1-6BD3-4CC3-9647-86B6580524A1}" destId="{2E6E5FC5-4323-4617-BC83-51499D257F4A}" srcOrd="0" destOrd="0" presId="urn:microsoft.com/office/officeart/2005/8/layout/process4"/>
    <dgm:cxn modelId="{22D02B2E-A929-4076-8E82-E04F43C113E8}" type="presParOf" srcId="{2E6E5FC5-4323-4617-BC83-51499D257F4A}" destId="{7B2ADC2B-CAA3-4E8E-9B1D-EE43D9A144A0}" srcOrd="0" destOrd="0" presId="urn:microsoft.com/office/officeart/2005/8/layout/process4"/>
    <dgm:cxn modelId="{C869B1ED-F1FF-40F1-BC31-69432EABD447}" type="presParOf" srcId="{8214B3A1-6BD3-4CC3-9647-86B6580524A1}" destId="{337DDA0F-F3CF-4F4B-8AA2-D388DEF6434B}" srcOrd="1" destOrd="0" presId="urn:microsoft.com/office/officeart/2005/8/layout/process4"/>
    <dgm:cxn modelId="{996C4864-6E3E-4649-AABE-3E4DA1E3A34F}" type="presParOf" srcId="{8214B3A1-6BD3-4CC3-9647-86B6580524A1}" destId="{0BCB4359-8045-43B8-A0BB-232B5E46EC62}" srcOrd="2" destOrd="0" presId="urn:microsoft.com/office/officeart/2005/8/layout/process4"/>
    <dgm:cxn modelId="{ECF08C78-58E5-4D17-859D-00A0F26D8982}" type="presParOf" srcId="{0BCB4359-8045-43B8-A0BB-232B5E46EC62}" destId="{C341CD24-0F9B-42D0-B3A5-26C4D721650B}" srcOrd="0" destOrd="0" presId="urn:microsoft.com/office/officeart/2005/8/layout/process4"/>
    <dgm:cxn modelId="{01E3BC8D-CE8D-428A-840B-3D5691B02529}" type="presParOf" srcId="{8214B3A1-6BD3-4CC3-9647-86B6580524A1}" destId="{C01EE32B-3D5B-470F-9A46-358B645B1F09}" srcOrd="3" destOrd="0" presId="urn:microsoft.com/office/officeart/2005/8/layout/process4"/>
    <dgm:cxn modelId="{ADBAF68A-3C8F-4FAB-8210-1F946263D927}" type="presParOf" srcId="{8214B3A1-6BD3-4CC3-9647-86B6580524A1}" destId="{510BA460-6C41-430A-8049-E8F5F8FAB799}" srcOrd="4" destOrd="0" presId="urn:microsoft.com/office/officeart/2005/8/layout/process4"/>
    <dgm:cxn modelId="{C9DCE8DF-B805-4051-B8A8-F9C78B4A9EBD}" type="presParOf" srcId="{510BA460-6C41-430A-8049-E8F5F8FAB799}" destId="{E33163C8-ED98-4CE7-970B-F04E6BD218B7}" srcOrd="0" destOrd="0" presId="urn:microsoft.com/office/officeart/2005/8/layout/process4"/>
    <dgm:cxn modelId="{77FA3029-1F03-430E-8B9D-7F694376DF7A}" type="presParOf" srcId="{8214B3A1-6BD3-4CC3-9647-86B6580524A1}" destId="{DE44622A-C2B6-431A-86BB-85B64B66F3D1}" srcOrd="5" destOrd="0" presId="urn:microsoft.com/office/officeart/2005/8/layout/process4"/>
    <dgm:cxn modelId="{8E2E731D-BDEE-41A4-AC75-5D8E465A77E2}" type="presParOf" srcId="{8214B3A1-6BD3-4CC3-9647-86B6580524A1}" destId="{2BC331AE-6BEB-4787-9E3D-736C445BB0C8}" srcOrd="6" destOrd="0" presId="urn:microsoft.com/office/officeart/2005/8/layout/process4"/>
    <dgm:cxn modelId="{CF62E419-B47D-452C-9704-506331960F35}" type="presParOf" srcId="{2BC331AE-6BEB-4787-9E3D-736C445BB0C8}" destId="{6AFA66B7-A562-49A5-9F79-4C0DC5F28E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29EA3-717F-44BB-98B4-0302F29F97A6}">
      <dsp:nvSpPr>
        <dsp:cNvPr id="0" name=""/>
        <dsp:cNvSpPr/>
      </dsp:nvSpPr>
      <dsp:spPr>
        <a:xfrm>
          <a:off x="-6234987" y="-954134"/>
          <a:ext cx="7424165" cy="7424165"/>
        </a:xfrm>
        <a:prstGeom prst="blockArc">
          <a:avLst>
            <a:gd name="adj1" fmla="val 18900000"/>
            <a:gd name="adj2" fmla="val 2700000"/>
            <a:gd name="adj3" fmla="val 29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7A6CB-0AB7-40B4-849F-56EB8F8A286C}">
      <dsp:nvSpPr>
        <dsp:cNvPr id="0" name=""/>
        <dsp:cNvSpPr/>
      </dsp:nvSpPr>
      <dsp:spPr>
        <a:xfrm>
          <a:off x="765606" y="456214"/>
          <a:ext cx="7500945" cy="1293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64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Hook trong hệ thống: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• Global Hook: Theo dõi sự kiện toàn hệ thống.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      • Local Hook: Theo dõi sự kiện trong một tiến trình cụ thể.</a:t>
          </a:r>
        </a:p>
      </dsp:txBody>
      <dsp:txXfrm>
        <a:off x="765606" y="456214"/>
        <a:ext cx="7500945" cy="1293930"/>
      </dsp:txXfrm>
    </dsp:sp>
    <dsp:sp modelId="{3F090007-E0BA-4BD2-B2B0-45FC2E827ED6}">
      <dsp:nvSpPr>
        <dsp:cNvPr id="0" name=""/>
        <dsp:cNvSpPr/>
      </dsp:nvSpPr>
      <dsp:spPr>
        <a:xfrm>
          <a:off x="76119" y="413692"/>
          <a:ext cx="1378974" cy="137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68F1-B945-4C59-A6B1-7E7BE4BF4704}">
      <dsp:nvSpPr>
        <dsp:cNvPr id="0" name=""/>
        <dsp:cNvSpPr/>
      </dsp:nvSpPr>
      <dsp:spPr>
        <a:xfrm>
          <a:off x="1166612" y="2084435"/>
          <a:ext cx="7099939" cy="13470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649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Hook trong Frameworks: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      • </a:t>
          </a:r>
          <a:r>
            <a:rPr lang="en-US" sz="2000" kern="1200"/>
            <a:t>React Hooks: Quản lý state, lifecycle.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      • Plugin Hooks: Điểm mở rộng trong framework.</a:t>
          </a:r>
        </a:p>
      </dsp:txBody>
      <dsp:txXfrm>
        <a:off x="1166612" y="2084435"/>
        <a:ext cx="7099939" cy="1347026"/>
      </dsp:txXfrm>
    </dsp:sp>
    <dsp:sp modelId="{D9BD95B7-444D-4686-ACD6-D70A3DD5718B}">
      <dsp:nvSpPr>
        <dsp:cNvPr id="0" name=""/>
        <dsp:cNvSpPr/>
      </dsp:nvSpPr>
      <dsp:spPr>
        <a:xfrm>
          <a:off x="477125" y="2068461"/>
          <a:ext cx="1378974" cy="137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3C5B0-5116-44EE-9A9C-80320310A725}">
      <dsp:nvSpPr>
        <dsp:cNvPr id="0" name=""/>
        <dsp:cNvSpPr/>
      </dsp:nvSpPr>
      <dsp:spPr>
        <a:xfrm>
          <a:off x="765606" y="3791318"/>
          <a:ext cx="7500945" cy="12427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649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Webhook: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     • </a:t>
          </a:r>
          <a:r>
            <a:rPr lang="en-US" sz="2000" kern="1200"/>
            <a:t>Callback HTTP để nhận dữ liệu từ sự kiện bên ngoài.</a:t>
          </a:r>
          <a:endParaRPr lang="en-US" sz="2300" kern="1200"/>
        </a:p>
      </dsp:txBody>
      <dsp:txXfrm>
        <a:off x="765606" y="3791318"/>
        <a:ext cx="7500945" cy="1242797"/>
      </dsp:txXfrm>
    </dsp:sp>
    <dsp:sp modelId="{84AFE01E-D29A-4382-8A28-96F8EBE7F79B}">
      <dsp:nvSpPr>
        <dsp:cNvPr id="0" name=""/>
        <dsp:cNvSpPr/>
      </dsp:nvSpPr>
      <dsp:spPr>
        <a:xfrm>
          <a:off x="76119" y="3723230"/>
          <a:ext cx="1378974" cy="13789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ADC2B-CAA3-4E8E-9B1D-EE43D9A144A0}">
      <dsp:nvSpPr>
        <dsp:cNvPr id="0" name=""/>
        <dsp:cNvSpPr/>
      </dsp:nvSpPr>
      <dsp:spPr>
        <a:xfrm>
          <a:off x="0" y="3238933"/>
          <a:ext cx="7886700" cy="7085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4. Gỡ Hook: Gỡ bỏ hook để tối ưu hiệu suất.</a:t>
          </a:r>
        </a:p>
      </dsp:txBody>
      <dsp:txXfrm>
        <a:off x="0" y="3238933"/>
        <a:ext cx="7886700" cy="708599"/>
      </dsp:txXfrm>
    </dsp:sp>
    <dsp:sp modelId="{C341CD24-0F9B-42D0-B3A5-26C4D721650B}">
      <dsp:nvSpPr>
        <dsp:cNvPr id="0" name=""/>
        <dsp:cNvSpPr/>
      </dsp:nvSpPr>
      <dsp:spPr>
        <a:xfrm rot="10800000">
          <a:off x="0" y="2159736"/>
          <a:ext cx="7886700" cy="10898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Xử lý sự kiện: Ghi log, chặn phím, v.v.</a:t>
          </a:r>
        </a:p>
      </dsp:txBody>
      <dsp:txXfrm rot="10800000">
        <a:off x="0" y="2159736"/>
        <a:ext cx="7886700" cy="708136"/>
      </dsp:txXfrm>
    </dsp:sp>
    <dsp:sp modelId="{E33163C8-ED98-4CE7-970B-F04E6BD218B7}">
      <dsp:nvSpPr>
        <dsp:cNvPr id="0" name=""/>
        <dsp:cNvSpPr/>
      </dsp:nvSpPr>
      <dsp:spPr>
        <a:xfrm rot="10800000">
          <a:off x="0" y="1080539"/>
          <a:ext cx="7886700" cy="108982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Bắt sự kiện: Gọi callback khi sự kiện xảy ra.</a:t>
          </a:r>
        </a:p>
      </dsp:txBody>
      <dsp:txXfrm rot="10800000">
        <a:off x="0" y="1080539"/>
        <a:ext cx="7886700" cy="708136"/>
      </dsp:txXfrm>
    </dsp:sp>
    <dsp:sp modelId="{6AFA66B7-A562-49A5-9F79-4C0DC5F28EFC}">
      <dsp:nvSpPr>
        <dsp:cNvPr id="0" name=""/>
        <dsp:cNvSpPr/>
      </dsp:nvSpPr>
      <dsp:spPr>
        <a:xfrm rot="10800000">
          <a:off x="0" y="1342"/>
          <a:ext cx="7886700" cy="1089826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Đặt Hook: Sử dụng hàm API như SetWindowsHookEx.</a:t>
          </a:r>
        </a:p>
      </dsp:txBody>
      <dsp:txXfrm rot="10800000">
        <a:off x="0" y="1342"/>
        <a:ext cx="7886700" cy="70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01/08/2025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56567" y="981297"/>
            <a:ext cx="4484437" cy="2872947"/>
          </a:xfrm>
        </p:spPr>
        <p:txBody>
          <a:bodyPr>
            <a:normAutofit/>
          </a:bodyPr>
          <a:lstStyle/>
          <a:p>
            <a:r>
              <a:rPr lang="en-US" sz="3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Hook: Khái niệm </a:t>
            </a:r>
            <a:br>
              <a:rPr lang="en-US" sz="3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và Ứng dụng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460" y="4406389"/>
            <a:ext cx="2930050" cy="1136843"/>
          </a:xfrm>
        </p:spPr>
        <p:txBody>
          <a:bodyPr>
            <a:normAutofit/>
          </a:bodyPr>
          <a:lstStyle/>
          <a:p>
            <a:r>
              <a:rPr lang="en-US" sz="1600" b="1"/>
              <a:t>Trình bày bởi: Hoàng Quốc Việt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2E16-D9A3-5F23-DEC2-EEB2689CF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4998" y="2061967"/>
            <a:ext cx="4888758" cy="262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70" y="164479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Khái niệm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64" y="1838634"/>
            <a:ext cx="4043261" cy="437766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- Hook là cơ chế "móc nối" cho phép chèn mã tùy chỉnh vào luồng xử lý của một hệ thống hoặc ứng dụng.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- Mục đích: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  • Thay đổi, mở rộng hoặc tùy chỉnh hành vi của hệ thống.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  • Bắt và xử lý các sự kiện (như bàn phím, chuột).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- Loại Hook: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  • System Hook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  • Application Hook</a:t>
            </a:r>
          </a:p>
          <a:p>
            <a:pPr marL="0" indent="0" algn="just">
              <a:lnSpc>
                <a:spcPts val="2200"/>
              </a:lnSpc>
              <a:buNone/>
            </a:pPr>
            <a:r>
              <a:rPr lang="vi-VN" sz="1700"/>
              <a:t>  • Webhooks</a:t>
            </a:r>
          </a:p>
        </p:txBody>
      </p:sp>
      <p:pic>
        <p:nvPicPr>
          <p:cNvPr id="2052" name="Picture 4" descr="fishing hook with binary code ">
            <a:extLst>
              <a:ext uri="{FF2B5EF4-FFF2-40B4-BE49-F238E27FC236}">
                <a16:creationId xmlns:a16="http://schemas.microsoft.com/office/drawing/2014/main" id="{604FD5B8-BF75-2DE9-6728-89563609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7" r="18621"/>
          <a:stretch/>
        </p:blipFill>
        <p:spPr bwMode="auto"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Phân loại Hook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04F1B4-6545-7794-A629-DCD60ABF6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125736"/>
              </p:ext>
            </p:extLst>
          </p:nvPr>
        </p:nvGraphicFramePr>
        <p:xfrm>
          <a:off x="457200" y="1012723"/>
          <a:ext cx="8342671" cy="5515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Cách hoạt động của System Hook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A34F03-F768-696F-F61C-A51750D1C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84402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Ưu và nhược điểm của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735" y="713313"/>
            <a:ext cx="4572615" cy="5431376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700"/>
              <a:t>Ưu điểm: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700"/>
              <a:t>Linh hoạt: Có thể mở rộng hoặc tùy chỉnh hành vi hệ thống.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700"/>
              <a:t>Hiệu quả: Theo dõi các sự kiện trực tiếp.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700"/>
              <a:t>Đa năng: Áp dụng cho nhiều ứng dụng.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vi-VN" sz="170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700"/>
              <a:t>Nhược điểm: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700"/>
              <a:t>Rủi ro bảo mật: Có thể bị lạm dụng (ví dụ: keylogger).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700"/>
              <a:t>Khó tối ưu: Ảnh hưởng đến hiệu suất nếu không xử lý đúng.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Ứng dụng của Hook</a:t>
            </a:r>
          </a:p>
        </p:txBody>
      </p:sp>
      <p:sp>
        <p:nvSpPr>
          <p:cNvPr id="309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a Webhook &amp; How They Work with an Example?">
            <a:extLst>
              <a:ext uri="{FF2B5EF4-FFF2-40B4-BE49-F238E27FC236}">
                <a16:creationId xmlns:a16="http://schemas.microsoft.com/office/drawing/2014/main" id="{236F4C6E-F1C3-1E48-7353-4D9E61FE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387627"/>
            <a:ext cx="5170932" cy="265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2" y="3156155"/>
            <a:ext cx="5352852" cy="3244645"/>
          </a:xfrm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/>
              <a:t>Theo dõi sự kiện: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/>
              <a:t>  • Ghi log bàn phím (keylogger).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/>
              <a:t>  • Theo dõi di chuyển </a:t>
            </a:r>
            <a:r>
              <a:rPr lang="en-US" sz="2000">
                <a:latin typeface="Calibri (Body)"/>
              </a:rPr>
              <a:t>chuột (</a:t>
            </a:r>
            <a:r>
              <a:rPr lang="vi-VN" sz="2000">
                <a:latin typeface="Calibri (Body)"/>
              </a:rPr>
              <a:t>Macro Recorder</a:t>
            </a:r>
            <a:r>
              <a:rPr lang="en-US" sz="2000">
                <a:latin typeface="Calibri (Body)"/>
              </a:rPr>
              <a:t>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/>
              <a:t>Chặn hoặc thay đổi sự kiện: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/>
              <a:t>  • Vô hiệu hóa phím cụ thể.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/>
              <a:t>  • Tùy chỉnh luồng xử lý sự kiện.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/>
              <a:t>Tích hợp Webhook: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000"/>
              <a:t>  • Nhận dữ liệu từ hệ thống bên ngoài (API, Web          Services).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mẫu: Hook bàn phím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D0B366-844B-2823-7B67-5D3550FE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489066"/>
            <a:ext cx="8661654" cy="3009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Keylogger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544E5-C0EA-746E-78E4-A3CA731E0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1" y="185448"/>
            <a:ext cx="3670456" cy="6194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406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Wingdings</vt:lpstr>
      <vt:lpstr>Office Theme</vt:lpstr>
      <vt:lpstr>Hook: Khái niệm  và Ứng dụng</vt:lpstr>
      <vt:lpstr>Khái niệm Hook</vt:lpstr>
      <vt:lpstr>Phân loại Hook</vt:lpstr>
      <vt:lpstr>Cách hoạt động của System Hook</vt:lpstr>
      <vt:lpstr>Ưu và nhược điểm của Hook</vt:lpstr>
      <vt:lpstr>Ứng dụng của Hook</vt:lpstr>
      <vt:lpstr>Code mẫu: Hook bàn phím</vt:lpstr>
      <vt:lpstr>Demo Keylogger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Hook: Khái niệm  và Ứng dụng</dc:title>
  <dc:subject/>
  <dc:creator/>
  <cp:keywords/>
  <dc:description>generated using python-pptx</dc:description>
  <cp:lastModifiedBy>HOÀNG QUỐC VIỆT</cp:lastModifiedBy>
  <cp:revision>3</cp:revision>
  <dcterms:created xsi:type="dcterms:W3CDTF">2013-01-27T09:14:16Z</dcterms:created>
  <dcterms:modified xsi:type="dcterms:W3CDTF">2025-01-08T06:50:51Z</dcterms:modified>
  <cp:category/>
</cp:coreProperties>
</file>