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7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59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 Harris" initials="EH" lastIdx="1" clrIdx="0">
    <p:extLst>
      <p:ext uri="{19B8F6BF-5375-455C-9EA6-DF929625EA0E}">
        <p15:presenceInfo xmlns:p15="http://schemas.microsoft.com/office/powerpoint/2012/main" userId="Ed Har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472" y="6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35:46.4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3560 413,'-1'-2,"0"-1,-1 1,1 0,-1 0,1 1,-1-1,0 0,0 1,0-1,0 1,0-1,-5-1,-3-4,1 0,-1 1,0 0,-12-6,-25-15,47 27,-21-17,-1 1,-1 1,0 1,-49-22,50 27,0-1,-21-15,15 9,11 7,-1 1,1 0,-38-10,34 11,1-1,-32-17,20 9,14 7,0 2,-1 0,1 1,-1 1,0 0,-1 2,1 0,-1 1,-26 1,-594 3,368-3,252 0,-41-7,40 4,-38-2,-907 7,955-1,1 1,-1 1,1 0,-1 0,1 1,-16 6,-59 32,38-17,-3-2,36-17,-1 1,1 1,1 0,0 0,-22 17,23-15,-1-1,-1 0,0-1,-27 11,17-8,20-8,-8 2,1 2,-17 9,24-12,0 0,1 0,-1 1,1-1,-1 1,1 0,0 0,1 0,-5 7,-29 42,31-41,1-1,0 1,1-1,0 1,-1 14,-3 17,3-24,1 0,-1 26,4-36,1 0,0 0,1 0,-1-1,2 1,-1 0,1-1,0 0,7 13,1-4,0 0,1 0,15 16,4 3,64 71,-77-89,0-1,31 23,120 60,-134-80,-9-5,1-1,54 20,38-5,-31-9,-26-7,-43-11,0 2,35 11,-41-10,1-2,-1 0,21 2,13 3,-10-2,-28-5,1 1,-1 0,0 0,0 1,15 6,-1 1,38 11,10 4,-48-13,-17-9,0 0,0 0,0 0,0-1,0 0,7 1,7 2,0 1,-1 0,1 2,28 14,20 9,-54-26,2 2,0-1,1-1,29 5,-6-3,58 18,-51-11,-23-10,-1-1,1-1,0 0,45-5,-7 1,313 2,-360-1,0 0,23-6,20-2,13 0,-47 5,42-2,41 8,89-4,-173-1,-1-2,39-12,-38 10,-19 5,0 0,0 0,0 0,0-1,-1 1,1-1,-1 0,1 0,-1 0,4-5,-4 4,0 0,1 1,0-1,-1 1,1 0,0 0,1 0,8-4,113-45,-58 22,-46 20,28-19,1-1,-34 20,-1 0,0-2,17-16,-1 2,-27 21,0 0,0 0,0-1,-1 1,0-1,0 0,-1 0,5-10,-2 3,-2 0,1 0,3-20,-5 1,0 0,-5-64,0 26,2-252,1 319,-2-1,1 0,0 0,-1 0,1 0,-1 1,0-1,-1 0,1 1,-1-1,1 1,-1-1,0 1,0 0,-1 0,1 0,0 0,-1 0,0 0,0 1,-3-3,-5-2,0 1,0 1,0 0,-1 0,-13-3,-20-7,33 9,1 0,-18-13,23 14,0 1,0 0,0 0,-1 0,0 1,1 0,-1 1,-1-1,1 1,0 0,-9 0,9 1,1 1,0 1,-1-1,1 1,0 0,-1 1,-11 3,3 2,-27 16,36-20,0 0,0-1,0 0,-1 0,1 0,-1-1,1 0,-1 0,-12-1,4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50:35.3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3958 92,'-5'-5,"-1"0,1 1,-1-1,0 1,0 1,0-1,-1 1,0 0,1 0,-1 1,-12-3,-5 0,-1 2,-27 0,-30-4,-79-11,116 12,0 3,-90 3,49 2,-783-2,851 1,1 1,-21 4,-26 3,-49-7,-77 7,101-2,53-5,1 2,-65 14,77-12,-39 3,6-1,-141 28,168-32,-43 1,42-4,-36 6,36-3,-1-2,-50-2,-27 1,18 17,-17-1,80-14,0 1,-27 8,31-6,-1-2,1 0,-31 1,37-4,-1 1,-23 5,9-1,-7 2,21-4,0-1,-31 1,39-4,2 0,0 0,1 0,-1 1,0 0,1 0,-8 3,12-3,1 0,0 0,0 0,0 0,0 1,0-1,0 1,0-1,0 1,1 0,-1 0,1 0,-1 0,1 0,0 0,0 0,0 0,0 0,0 1,0-1,0 0,1 1,-1 4,-1 7,1 0,1 20,1-26,0 1,-1-1,-1 1,1-1,-2 1,1-1,-1 0,0 1,-6 14,0-6,1 0,1 1,-6 30,7-28,0 0,-13 30,15-40,-1 0,2 0,-1 0,2 0,-1 0,1 21,5 62,0-75,0 1,1-1,1 0,0-1,2 0,16 30,-8-10,-14-31,0 0,0 0,1-1,-1 1,1-1,1 0,-1 0,1 0,0 0,4 4,63 59,-65-63,0 0,1 0,-1-1,1 1,15 5,-13-5,0-1,17 13,-10-5,0-1,0 0,1-1,34 14,77 17,-55-16,-53-17,0 0,0-2,0-1,41 6,30-4,103 4,-152-11,77 11,231 43,-32-11,-269-38,127 8,-46-4,-5 0,819-9,-787 9,6-1,-120-8,0 2,44 7,-29-3,-1-2,80-5,-42-1,53 4,162-4,-206-7,45-1,-109 9,0-2,0-1,0-3,-1-1,0-2,-1-1,60-27,-59 23,61-17,-36 12,-22 9,-31 9,0-1,0-1,0 0,0 0,-1-1,1 0,11-8,-16 9,0-1,0 1,-1-1,0 0,0 0,0 0,0-1,-1 0,0 0,4-8,0 0,-1-1,0 1,-1-2,0 1,-2-1,0 1,0-1,-2 0,2-28,-4 11,0 0,-4-31,3 53,-1 0,0 1,-1 0,0-1,-1 1,0 0,-6-10,-6-6,-2 0,-1 0,0 2,-2 1,-1 0,-1 2,-1 0,0 2,-2 0,-34-18,-48-35,97 65,1 0,0-1,-11-11,-14-11,-7 8,14 8,-21-16,33 20,0 0,0 1,-1 1,-19-8,0 0,30 12,1 1,-1 1,0-1,0 1,0 0,-11-2,-3 0,-1-1,-34-13,38 12,1 0,-1 1,0 1,-34-4,27 6,0-2,1-1,-1-1,-41-16,-26-7,21 10,-57-12,75 19,-95-33,66 18,48 18,-1 2,-1 1,1 2,-1 1,-50 3,72-1,-1 0,-24-6,-4-1,27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50:36.2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128 1,'0'549,"-3"-512,-1 0,-2 0,-2-1,-14 42,7-27,-1 0,3 0,-9 69,15-65,2-20,-1 46,5-10,4 72,-1-132,1 1,0-1,1 0,0 0,1 0,1 0,-1-1,2 0,8 12,21 36,-23-32,-2-1,0 1,-2 1,11 48,-20-74,0 0,1 0,-1 0,0 0,0 0,0 0,0 1,0-1,0 0,0 0,-1 0,1 0,0 0,0 0,-1 0,1 0,-1 0,1 0,-1 0,1 0,-1-1,0 1,1 0,-1 0,0 0,0-1,1 1,-1 0,-1 0,-5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1:34.5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2917 660,'-4'-1,"0"0,0-1,0 0,0 0,1 0,-1 0,0 0,1-1,-4-3,-2-1,-3 0,0 0,-1 0,-18-6,7 3,-2-3,1-1,-43-33,34 24,0 1,-2 1,-47-19,30 17,-55-33,85 44,-1 1,-25-9,21 10,-28-15,24 1,27 20,0 0,-1 0,0 0,1 0,-9-3,-54-13,50 16,1-1,-30-12,35 11,-1-1,0 1,-1 0,1 1,-1 0,-21-4,-164-30,67 22,-46-1,101 10,-67-2,109 8,-52-8,78 9,-4-1,-1 2,1-1,-1 1,1 1,-1 1,1 0,0 0,0 1,0 1,0 0,-23 12,-26 11,-69 34,118-55,-1 0,-15 5,17-7,1 0,0 1,0 0,-13 8,-8 9,-33 30,54-42,1 1,-1 0,2 0,0 1,0 1,-7 14,-86 193,95-202,1 1,-3 21,5-24,0 0,-1 0,-11 26,6-24,1 1,1 0,1 0,-9 33,0 15,-5 26,16-57,0-2,-2 57,7-67,0 17,1 0,9 50,-5-55,-2 0,-2 0,-3 40,3 62,2-109,16 50,-6-25,-9-39,1-1,1 1,0-1,13 20,6 15,-18-35,1 0,1 0,0-1,18 20,9 13,-30-36,0 1,0-1,5 17,10 21,-3-19,-11-19,-1 1,1 1,-2-1,8 20,-11-24,0 0,1 0,0-1,0 1,1-1,0 0,0 0,0 0,1-1,0 1,0-1,0 0,1-1,-1 1,1-1,0 0,13 6,20 14,9 6,-30-21,-1 1,0 1,-1 0,0 2,-1 0,25 27,-30-31,0 0,1 0,15 8,-16-11,-1 1,0 0,0 0,0 1,10 12,-13-14,1 0,0 0,0 0,0-1,1 0,0 0,0-1,12 5,-11-5,1 1,-1 0,1 1,-2 0,15 11,-13-6,2 0,-1-1,1 0,1-1,21 12,13 9,-39-24,0-1,0 1,1-1,0-1,0 1,0-2,14 5,-16-6,1 0,-1 1,12 6,-13-6,0 0,0 0,1-1,-1 0,12 3,33 2,-17-2,59 3,-52-8,69 10,-40-3,1-3,72-6,-33 0,-60 1,71-9,-38-1,85-15,-89 9,31-5,-72 19,46 0,20-1,-89 3,1-2,-2 0,1-1,27-10,98-46,-131 56,0 0,-1-1,0 0,0 0,0-1,0 0,12-13,43-57,-46 52,31-31,-44 50,0 0,0 0,-1 0,0-1,0 1,0-1,-1 0,0 0,0 0,2-12,11-26,31-66,-40 93,-1 1,-1-1,-1 0,3-33,-4 29,1 1,1-1,7-22,6-30,-1 1,-11 53,0 0,-2 1,3-33,-5 20,-3-135,-2 137,-2 1,-13-43,9 38,-6-38,12 51,-1 1,-1 0,-1 0,-1 0,-1 1,0 0,-15-21,20 31,0 1,1-1,-4-13,5 13,0 1,-1 0,0 0,0 1,-5-9,-44-74,34 56,10 16,1 1,1-2,-9-34,-3-13,6 31,-12-32,15 44,-9-32,16 43,-1-1,-1 1,0 0,-1 0,0 0,0 1,-1 0,0 0,-1 0,-11-12,-26-29,17 18,23 28,-2 0,1 1,-1-1,-8-4,9 6,0 0,0-1,0 1,1-1,0 0,0 0,-6-8,-12-19,14 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1:56.1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0,'11'1,"0"0,-1 1,15 3,24 4,-32-7,0 1,-1 0,19 7,-17-5,0 0,24 2,18 3,-41-7,0 0,26 1,976-5,-995 3,38 5,-37-3,35 1,-7-4,104-3,-99-6,-37 4,37-1,459 5,-498 1,39 7,-38-4,36 1,943-5,-970 1,38 7,-37-3,34 0,-25-5,0-1,0 3,49 7,-41-3,1-2,85-5,-46-1,483 2,-559-1,0 0,25-6,-24 4,1 0,17-1,-13 3,29-7,10 0,-43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1:58.5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2,'87'-2,"95"4,-157 2,0 0,37 13,-13-3,-19-9,0-1,1-1,-1-1,36-4,52 4,-44 6,48 2,-85-10,-2 0,-1 1,58 9,-50-5,1-1,0-2,48-4,-7 0,-67 2,1 1,-1 1,27 5,-23-3,-1-2,1 0,23-1,-24-1,1 0,-1 2,28 5,-20-2,1-2,-1-1,1-1,35-3,1 0,1384 2,-1436 1,0 1,25 5,-24-4,1 0,17 0,-8-2,8-1,55 9,-41-3,0-3,83-3,-46-2,-31 1,57 2,-90 2,1 1,23 7,-28-6,1-1,0 0,1-1,16 0,0-2,59 8,-79-7,31 7,0-3,70 3,315-10,-397-2,-20-1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2:16.2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0 127,'1701'0,"-1680"-1,39-7,-38 4,36-1,393 5,-426-1,39-7,18-1,13 0,-62 4,40 0,-42 4,36-6,-36 2,36 1,20 6,95-4,-123-6,-37 4,40-2,16 7,58-2,-76-8,-38 5,39-2,5 8,47-3,-65-8,-34 6,0 1,17-1,454 1,-236 4,-247-2,22-1,0 2,0 1,35 6,-28-3,0-1,0-2,0-1,33-4,9 1,-20 2,-38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2:18.0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92,'0'-1,"1"0,-1 0,0 0,1 1,-1-1,1 0,-1 1,1-1,-1 0,1 1,-1-1,1 0,0 1,-1-1,1 1,0-1,-1 1,1-1,0 1,0 0,0-1,-1 1,1 0,0 0,0 0,0-1,1 1,28-3,-27 3,292-3,-150 5,617-2,-744-1,-1 0,22-6,-21 3,32-1,411 3,-223 4,-131 7,-5 1,312-10,-197-1,-197 0,41-7,-40 4,38-2,1082 6,-529 1,-590-2,0-1,25-6,-13 2,6-2,-22 4,0 1,31-1,-16 4,-10 1,0-2,-1 0,45-8,-20 2,-33 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1:46.8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0 147,'984'0,"-970"1,-1 0,25 7,-24-5,0-1,18 2,115 9,-97-8,-3 3,-34-5,1 0,19 1,429-3,-224-3,-221 3,0 1,22 4,-20-2,30 2,388-5,-212-3,-204 1,39-7,-39 4,38-2,637 7,-675-2,40-7,-40 4,39-2,854 7,-893-2,38-7,-37 4,35-1,442 6,-474-3,1 0,47-12,-44 7,53-4,-23 2,-43 5,0 2,17-2,-8 3,28-7,-30 4,38-1,114 7,122-4,-205-10,-65 7,12-3,-25 5,-1 0,27-1,67-6,19 1,-10 1,0-1,-72 9,31 0,78 11,-111-7,62-3,15 1,-64 7,-38-5,34 2,74-8,56 4,-133 6,-35-5,0 0,20 1,-9-4,8 1,56 8,-52-4,43 0,16 3,-40 0,-8-1,88 4,312-12,-427 0,41-7,-40 4,38-2,-45 5,1 0,20-6,-20 4,0 0,16 0,346 2,-181 3,-182-3,-1-1,24-4,-22 3,0 0,15 0,-9 1,-1 0,0-2,26-7,13-3,-55 13,34-6,0 1,56-1,-90 7,0 0,1 0,-1 0,0-1,0 1,0-1,0 0,0-1,0 1,0 0,0-1,5-3,-1-2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1:51.8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0 105,'60'-1,"78"-11,-84 7,-29 3,29-6,-32 4,0 2,1 0,23 3,-24-1,1 0,44-7,-22 0,1 2,0 2,53 4,-46 1,102-12,-53 2,-70 8,52-10,-42 5,2 1,-1 2,48 4,-7 0,0-3,96 3,-107 7,-46-5,38 1,432-6,-468 3,42 7,-21-2,37 10,-57-10,31 4,79 8,-96-11,-30-4,1-2,20 2,7-1,-1 2,1 2,66 21,-60-18,0-1,52 2,-48-3,-34-5,0 0,19-1,751-2,-774-1,0 0,22-6,-21 4,0 0,16 0,-6 3,-5 0,1-1,-1-1,26-5,-27 3,1 2,-1 0,38 2,-37 1,0-2,0 1,31-7,-7 0,0 2,0 3,76 3,-32 1,-14-3,84 3,-110 6,-35-5,0 0,20 1,29-4,-29 0,0 1,54 8,-48-3,0-3,0-1,42-3,-34 0,72 6,-59 2,72-3,-115-3,-1 1,25 4,-22-2,30 1,183-5,-221-1,-1-1,1 0,-1-1,0 0,1 0,-2-1,1 0,0-1,14-10,-7 6,29-13,-16 13,0 0,39-4,9-7,-34 8,-2 2,76-7,-64 9,-33 5,30-3,11-2,-46 4,31-1,-15 4,168 3,-179 1,37 10,-36-7,28 3,-5-4,48 6,-67-8,1-1,43-2,19 2,-41 6,-34-5,0-1,17 2,359-3,-189-3,-187 2,0-2,22-4,-21 2,0 2,16-1,64 4,42-2,-47-17,-53 11,-19 3,0 0,34 0,48 6,86-4,-177 1,0-1,1 0,-1-1,15-7,-16 7,1 0,-1 0,1 0,-1 1,14-1,112 3,18 0,-94-13,-45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1:56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36,'110'0,"190"24,-157-13,-83-8,-21 0,42 11,-48-7,-1-2,47 1,1662-7,-1389 20,10-1,-205-9,6 0,986-11,-600 3,-523-3,1-1,-1-2,0 0,33-13,-6 3,-17 7,1 1,67-4,-11 4,53-3,1015 11,-1010 8,-11 1,44 1,-93-4,141 10,-32 9,-135-14,1-4,70 0,-106-8,1 1,48 8,51 10,39-1,-60-4,104 11,-6-11,-5 5,-97-12,120-6,-99-3,-76 2,86-11,-24-1,-43 5,279-31,-29 15,-134 6,46-1,-94 9,-1 1,12-1,10-1,-6 1,11 0,449 10,-578 0,36 7,33 2,141 7,12 1,-50-7,-106-3,-8-1,80 3,782-11,-924 2,38 7,24 2,288-10,-180-1,-180 0,38-7,10-1,-24 8,108-9,55 3,21-3,-82 4,-47 4,-24-6,-43 3,38 0,5 7,82-3,-50-17,46-14,-56 11,-68 14,-10 3,-1 1,1 0,21 0,-10 3,-1-1,38-7,-21 2,0 2,85 5,-47 1,14-1,106-3,-145-6,-37 4,39-2,24 7,63-2,-124-2,41-11,-45 8,0 2,0 0,28-1,309 6,-324 2,-22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35:50.4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3027 166,'-770'0,"750"-1,-40-8,39 6,-38-3,-4 6,22 1,0-2,-65-9,83 7,0 1,-26 1,28 1,0-1,-39-6,30 2,-37-2,-15-3,26 0,-1 3,-80-1,126 8,0-1,1-1,-17-4,-22-2,20 4,-47-10,51 8,0 1,0 1,-27 0,40 4,-9 0,0 0,0-2,-36-6,29 3,-1 2,1 0,-1 2,-35 4,-2-1,-15-4,-88 4,159 0,0 0,0 0,0 1,0 1,1-1,-1 1,1 1,0 0,0 0,1 1,-1 0,1 1,0 0,1 0,0 0,0 1,-9 13,11-10,0 1,1-1,0 1,1-1,0 1,1 0,-1 19,0 0,-1-1,-14 52,13-57,0-1,2 1,1 0,1 0,2 25,0-19,-1-1,-9 57,4-45,1 1,2-1,4 51,0-9,-3-21,3 70,-1-124,0 0,1 0,0 0,0-1,1 1,0-1,0 1,1-1,0 0,1 0,0-1,0 1,9 9,5 2,-15-14,-1-1,1 1,1-1,-1 0,1 0,-1-1,1 1,0-1,0 0,1-1,-1 1,10 2,-11-4,207 58,-193-54,-1-1,1 0,35 2,-31-4,0 1,25 6,-24-3,0-1,1-2,33 2,73-6,-47-1,1296 2,-1362 1,0 1,22 5,-20-4,30 3,424-5,-230-3,186 2,-408-1,-1-1,26-6,-8 1,1 0,-20 3,0 1,29-1,-29 4,0 1,-1-1,1-1,-1-1,1 0,-1-1,32-10,82-48,-107 53,-22 8,0-1,1 1,-1-1,0 0,0 0,0-1,0 1,0-1,0 1,0-1,0 0,-1 0,1 0,-1 0,1-1,-1 1,0-1,0 1,3-6,-1-1,1 1,-1 0,1 0,1 0,0 1,0 0,0 0,1 0,11-8,-14 12,0-1,0 1,-1-1,1 0,-1 1,0-2,5-7,2-4,10-8,-17 21,1-1,-1 0,1 0,-1 0,0-1,3-7,0-4,-1 1,-1-1,0 0,-2-1,0 1,0-1,-1 1,-2-1,1 1,-2-1,-3-16,-1 14,0 1,-2 0,0 0,-1 0,-1 1,-13-18,19 29,-1 1,0-1,0 1,-1 0,-10-8,10 9,0-1,0 1,1-1,0-1,-8-9,9 10,0 0,-1 0,0 0,0 0,0 0,0 1,-11-6,-47-22,24 13,-7-8,33 18,-1 1,0 1,0 0,-26-9,23 10,1-1,0 0,0-1,1-1,-26-19,33 22,3 1,-1 0,0 1,0 0,0 0,0 1,-1 0,0 0,1 0,-8-1,-92-29,100 31,1 0,-1-1,1 1,-9-7,9 5,0 1,0 0,0 1,0-1,-9-2,-156-39,5-23,123 48,22 12,0 1,-1 1,0 0,0 2,-41-2,35 3,-22-6,34 5,1 1,-16-1,18 3,-26-4,27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2:00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36,'0'0,"1"-1,-1 0,0 1,0-1,1 0,-1 1,0-1,1 1,-1-1,1 1,-1-1,0 1,1-1,-1 1,1-1,0 1,-1-1,1 1,-1 0,1-1,0 1,-1 0,1 0,0-1,-1 1,1 0,1 0,23-4,-22 4,269-4,-151 6,4134-2,-4226 1,38 7,12 1,-32-5,85 19,-83-12,67 5,49 4,-39-3,-10-2,-56-6,70 2,-100-9,31 5,-33-3,40 1,-33-3,37 5,32 2,-74-9,24 0,75 10,-17-2,-79-8,60 10,49 8,-95-12,0-3,79-4,-41-1,28 12,-74-5,41-1,795-5,-479 2,-289-10,-13 0,-53 8,148-9,-79 2,47-5,-87 7,19-3,-43 4,0 1,80 5,-45 1,26-4,112 4,-71 15,24 7,-93-11,118 5,-10-1,-129-9,89 2,599-12,-403 3,-311-2,34-7,27 0,297 7,-184 2,-185-2,41-7,-39 4,32-2,77-3,22 0,-39 0,-15 1,20-1,10-1,-93 8,1-2,71-17,82-6,-190 27,101-17,-71 11,1 1,53-2,30-2,2 0,796 9,-900 1,0 1,25 5,-24-4,0 0,18 0,52 6,-58-5,43 2,48-8,132 3,-178 8,-40-5,39 1,11-4,88-3,-109-7,-37 6,37-3,-59 6,31 0,0-1,46-8,-35 0,1 2,84-3,-97 10,0-1,50-8,-36 3,0 3,85 3,-46 2,9 0,100-4,-68-17,72-16,-90 17,-66 11,-22 3,0 1,27-1,240 5,-270-1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4:23.1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3293 198,'-26'0,"3"1,-1-1,0-1,1-2,-1 0,-30-8,-128-48,134 45,-1 3,-78-10,27 16,60 4,-52-7,-9-11,-35-5,91 16,27 4,0 1,-26-1,-386 5,409 0,-39 8,39-6,-38 3,43-5,1 1,-18 4,-28 2,-329-7,189-2,187 0,0 0,-22-6,21 4,0 0,-16 0,9 2,-170 3,143 6,36-5,-1 0,-18 0,17-1,0 0,-1 1,1 1,0 0,-21 10,-30 8,56-19,-1 0,1 0,1 1,-1 0,-16 10,22-11,-1 0,2 0,-1 0,0 1,1-1,-1 1,1 0,0 0,1 0,-1 1,1-1,-1 1,1-1,-1 6,-7 21,2-1,2 1,1 1,1-1,0 45,4-52,-1-15,1 0,0 0,0 1,1-1,0 0,1 0,0 0,0 0,1 0,0 0,5 8,-2-5,-1 0,0 0,5 24,1 1,-7-28,0 1,1-1,0 0,1-1,0 1,12 13,5 7,-5 5,-15-29,-1 1,1-1,-1 0,1 0,1 0,-1-1,5 6,12 9,-2 1,28 37,-42-52,0 0,1 0,0 0,0-1,1 0,-1 0,11 5,-9-5,0 0,-1 0,0 1,0 0,10 10,-3 0,1 0,1-1,25 19,-35-28,1-1,-2 2,1-1,5 8,-6-7,0-1,0 0,0 0,1-1,0 1,5 3,126 81,-130-86,0 0,0-1,0 0,0-1,0 1,1-1,-1 0,0-1,12 1,30 4,67 17,-74-17,0-1,0-3,45-3,-10 0,51 3,124-2,-14-24,-163 15,-27 3,-13 2,57-2,-71 6,-1-1,27-6,-6 1,67-11,-81 13,32-10,1 0,66-20,-95 28,0-1,0-1,46-21,-50 17,58-22,-69 31,-9 2,0 0,0 0,0 0,0-1,0 0,6-4,8-7,-1 0,0 0,-1-2,-1 0,24-29,25-27,-36 41,-11 11,0-1,-2-1,20-34,-30 46,1 0,13-15,-15 18,0 0,0 0,0-1,-1 1,0-1,4-11,29-64,5-14,-38 84,-1 0,-1-1,0 1,-1-1,1-23,-2 14,-3-79,1 99,1 0,-1 1,0-1,0 1,0-1,0 1,0 0,0-1,-1 1,1 0,-1 0,1 0,-1 0,0 0,0 0,0 0,0 1,0-1,0 1,-1-1,-4-1,-5-2,0 0,-1 1,-17-4,-2-1,13 5,-1 0,0 1,0 1,-1 1,1 1,-26 2,-10 0,21-2,20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4:24.7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224 0,'2'0,"-1"1,0-1,1 0,-1 1,0-1,1 1,-1 0,0-1,0 1,0 0,0 0,0 0,0 0,0 0,0 0,0 0,1 1,16 25,-8-13,20 22,-19-24,-2-1,1 1,13 24,-13-20,0 0,22 25,-20-26,0 0,16 29,14 49,-32-78,0-1,0-1,2 1,-1-2,15 12,14 16,-34-35,-1 1,0 0,0 1,-1-1,0 1,4 7,-7-12,-1-1,1 1,-1-1,1 0,-1 1,0-1,1 1,-1-1,0 1,0-1,0 1,0-1,0 1,-1-1,1 0,0 1,-1-1,1 1,-1-1,1 0,-1 1,0-1,0 0,1 0,-1 1,0-1,0 0,0 0,0 0,-1 0,1 0,0 0,0-1,0 1,-1 0,1-1,0 1,-3 0,-7 3,1-1,-1-1,1 1,-1-2,-20 1,16-1,0 1,-18 3,-18 10,30-8,-1-1,1-1,-44 4,-24 0,56-4,-41 0,45-6,19 0,0 0,0 1,0 1,0 0,-13 2,15 1,4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4:26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946 1,'1'2,"0"0,0 0,0 0,0 0,0 0,1 0,-1 0,1 0,0 0,-1-1,5 3,6 9,-7-5,0 0,-1 0,0 1,0-1,-1 1,0 0,0 0,2 16,-2 1,-2 50,0-55,1 0,1-1,9 36,-6-35,-2 0,0 1,0 28,-5-7,1-17,0 1,7 49,-7-74,0-1,1 1,-1-1,0 1,0-1,0 1,0-1,-1 1,1-1,0 1,0-1,-1 1,1-1,-1 1,0-1,1 0,-1 1,0-1,0 0,0 1,0-1,0 0,-2 2,-1 0,-1 0,0 1,0-2,-11 6,-10 5,16-7,-1-1,0 0,0 0,0-1,-19 4,-21 8,-88 39,67-36,47-13,4-3,0 0,-27 0,23-2,-32 6,13-2,0-1,-88-5,48 0,-41 1,110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4:28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893 1,'2'0,"-1"0,1 1,-1-1,0 1,1-1,-1 1,0 0,1-1,-1 1,0 0,0 0,1 0,-1 0,0 0,0 0,0 0,0 1,-1-1,1 0,0 0,0 1,-1-1,1 2,13 37,-12-34,2 12,-1 0,0 0,-2 0,0 0,-2 19,1-16,0 1,1-1,5 24,5 48,0-8,-8-63,0 1,-1-1,-1 0,-4 32,3-52,0 0,0-1,-1 1,1 0,-1-1,0 1,1 0,-1-1,0 1,0-1,0 1,0-1,0 1,-1-1,1 0,0 0,0 1,-1-1,1 0,-1 0,1 0,-1-1,0 1,1 0,-1 0,0-1,1 1,-5 0,-4 0,0 0,0 0,-1-1,-10-1,-3 0,-213 16,51-2,120-6,9 0,33-3,-36 1,-154-5,199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44:29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947 0,'3'4,"-1"0,1 0,-1 0,0 0,-1 0,1 0,-1 1,2 6,2 7,0-3,-2 0,0 1,-1 0,-1-1,0 1,-2 16,1-12,0-1,2 0,5 30,2-8,-5-17,11 29,-5-27,2 7,-1 0,6 36,-1-1,-11-49,0-1,-2 1,0 0,-1 0,0 33,-2-50,-1 0,1 0,-1 0,1 0,-1 0,0-1,0 1,0 0,0-1,0 1,0 0,0-1,0 1,-1-1,1 0,0 1,-1-1,0 0,1 0,-1 0,0 0,1 0,-1 0,0-1,0 1,0 0,1-1,-1 0,0 1,-4-1,-7 1,0 0,-1-1,-20-2,10 0,-1 0,0-1,-34-9,-30-5,-142 2,-154 8,249 8,121-1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5:58.0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2291 434,'-10'0,"-1"-1,0 0,1-1,0 0,-1-1,1 0,-17-8,-1-3,-34-23,61 37,-66-36,52 30,0-1,1-1,-1-1,2 0,-21-17,22 16,-2 0,1 0,-1 1,-1 1,-29-12,29 14,0-1,1 0,0-1,1 0,0-1,-22-19,32 25,-1 0,1 0,-1 1,1 0,-1 0,0 0,0 0,0 0,0 1,0 0,-1 0,1 0,-6 0,4 0,1 0,-1-1,0 1,0-1,1 0,-7-4,-45-20,18 10,29 13,0-1,0 2,0 0,0 0,0 1,0 0,0 0,-20 3,17-2,0 0,0 0,1-1,-25-5,8 1,0 0,-1 2,1 1,-59 4,17 0,-358-2,416 1,1 1,-1 0,1 0,-1 2,1-1,0 2,1-1,-1 2,1-1,0 2,-14 10,20-15,1 0,-1 0,0 0,0 0,0-1,0 1,-5 0,6-2,-1 1,1 0,0 0,0 0,1 0,-1 1,0 0,0-1,1 1,-1 1,-5 3,-63 53,55-47,0 1,1 1,1 0,0 1,-15 19,16-15,-25 24,29-34,1 1,0-1,1 2,0-1,1 1,0 0,1 0,-9 20,8-4,1 0,2 0,0 1,2-1,2 55,0-67,2 10,8 44,-2-21,-6-34,2-1,0 0,1 0,0-1,1 0,0 0,1 0,0 0,18 20,-14-20,0-1,1 0,0-1,24 15,13 10,-29-20,34 19,-23-15,20 7,-37-20,-1 0,-1 1,17 12,-19-13,1 1,-1-1,2-1,21 8,-17-7,27 14,79 42,-109-57,1 0,27 5,-28-7,0 0,0 1,-1 0,15 7,17 9,68 23,-64-27,-34-11,1-2,-1 1,1-2,27 2,62-6,-35 0,-62 2,0 1,-1-1,1 0,-1 0,1-1,-1 0,1 0,-1 0,1-1,-1 0,0 0,0-1,6-3,-2 0,5-4,0 0,1 1,0 1,1 1,-1 0,33-8,1-1,-40 12,1 0,-1 1,16-3,-11 3,1-1,26-10,11-2,-42 14,1-1,-1 0,0 0,0-1,0 0,-1-1,0 0,0-1,0 0,14-11,144-133,-149 130,-1-1,20-31,3-3,26-46,-55 86,0 0,-1-1,-1 0,0-1,-2 0,0-1,0 0,-2 0,0 0,-1-1,-1 0,-1 0,2-33,-5 45,0-19,-1 1,0-1,-9-41,0 23,5 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6:09.8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3581 913,'0'-3,"-1"-1,0 1,-1 0,1 0,0 0,-1 0,0 0,-2-3,-5-9,0-9,8 21,0 0,0 0,0 0,0 0,0 0,-1 0,1 0,-1 0,0 0,0 1,0-1,0 1,0-1,-1 1,1 0,-1 0,0 0,1 0,-6-2,0 0,0-1,0-1,0 0,1 0,0 0,0-1,-11-14,-17-16,2 6,24 21,0 1,-1 0,0 1,0 0,-16-9,20 14,1-1,-1 0,0-1,1 1,0-1,0 0,1 0,-1-1,1 1,-4-8,-17-21,21 30,-1 0,1 0,-1 0,-9-4,-15-15,0-2,0 0,-2 2,-53-31,20 13,23 21,32 17,1-1,0 0,1 0,-9-6,-13-11,0 2,-54-26,16 18,-15-7,75 30,0 0,0 0,-1 1,0 0,0 0,1 1,-2 0,1 0,0 1,-11 0,-110-10,78 5,4-3,34 6,-1 1,-19-2,17 3,1-1,-16-4,15 3,1 0,-17 0,-46-6,54 5,-36-1,-315 6,361 0,0 0,-23 6,22-4,0 0,-15 0,-6-1,1 3,-59 14,80-16,-40 3,45-6,0 1,0 0,0 0,0 1,0 0,-16 6,-121 54,60-29,67-27,0 0,1 1,0 2,0 0,-30 20,43-25,-1-1,0 0,-1 0,1 0,0-1,-1 1,1-2,-1 1,-8 0,6 0,1-1,-1 2,1-1,-1 1,-10 5,-21 15,-87 45,114-61,1 1,-1 0,1 1,-13 12,-18 13,34-26,-1 0,2 1,-1 0,1 0,-10 15,7-9,-20 21,24-29,1 1,0 0,0 0,-8 17,-15 21,17-30,2 1,0-1,1 2,1-1,1 1,0 1,1-1,1 1,-4 28,6-12,1 0,1 1,5 37,0-46,2-1,0 0,17 42,-6-18,-5-15,10 37,-16-48,2-1,0 0,1 0,2-1,0 0,16 22,-19-31,-1-1,0-1,0-1,1 1,0-1,0-1,16 14,-7-9,-12-8,1-1,0-1,-1 1,2-1,-1 0,0-1,1 1,0-1,-1-1,10 3,1 0,-1 0,0 1,0 1,20 12,-18-10,0 0,31 10,77 21,-108-36,35 4,-8-2,98 19,-96-17,-29-4,-1-2,20 2,140 6,-82-2,63 11,-37-2,-63-10,-24-2,40 0,308-6,-364 0,0-2,0 0,-1-1,1-1,-1 0,0-2,19-9,-15 7,-1 1,1 0,1 2,28-6,-23 10,0-2,-1-2,0 0,0-2,0 0,-1-2,0-1,35-21,-46 25,-1 0,26-9,13-6,-20 6,26-14,-47 23,1 1,0 0,0 1,23-6,-24 8,0 0,0-1,-1-1,1 1,-1-2,0 1,10-8,40-28,-45 32,0-1,28-23,-2 1,-29 24,-2 0,14-12,55-51,-22 22,-54 45,1 0,-1-1,0 1,0-1,0 0,0 0,2-9,13-20,-12 23,0 1,0-1,-1 0,0 0,-1-1,-1 1,0-1,0 0,1-12,-1-12,-4-61,2-25,6 93,-3 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6:12.3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4492 1720,'-8'1,"1"0,-1 0,-14 5,-8 1,-24 2,-79 2,26-2,10 0,-74 1,65-2,8 0,-83 2,-1549-11,1688-1,0-2,-1-2,-63-18,-166-37,26 25,138 19,42 6,0 2,-75 0,115 10,9-1,0 0,0 0,-19-4,31 3,0 0,0-1,0 0,0 1,1-1,-1-1,0 1,1-1,0 0,-1 0,1 0,0 0,0-1,-4-6,2 4,0 1,0-1,0 1,-1 0,-10-6,9 5,0 1,0-1,-8-8,-30-27,34 31,0-1,0 0,1-1,-18-23,14 13,-1 0,-21-21,22 24,0 0,1-1,-12-25,-7-10,29 48,0-1,1 1,0-1,0 0,1 0,0 0,1-1,0 1,0 0,0 0,1-11,-5-39,-2 4,3 0,4-102,2 62,-2 81,0 0,1 0,1 0,0 0,1 0,1 1,0-1,0 1,1 0,1 0,0 1,0-1,1 1,1 1,11-14,6-4,45-38,-56 54,0 2,0 0,1 1,1 0,24-10,-26 13,0-1,23-15,-23 12,0 2,19-8,67-17,-23 10,25-8,200-31,-226 49,90-4,-115 11,0 3,72 4,-38 0,77-2,173 3,-20 36,-118-9,-122-17,140 40,-173-41,81 29,-103-32,0-2,1 0,-1 0,22 1,-24-3,-1 0,0 1,1 1,-2 1,21 10,-22-9,0 0,1-2,0 0,1-1,31 6,-31-8,1 1,-1 1,0 1,0 0,19 10,38 14,-33-12,-33-14,1 0,-1 0,17 4,-9-4,-1 1,0 0,-1 1,1 1,-1 0,13 9,75 61,-89-67,18 16,-14-11,1-1,23 15,-30-22,1 2,-1 0,15 15,-16-14,1 0,22 16,-27-22,0 1,0 0,0 1,-1-1,9 14,-9-13,1 1,-1-1,1 0,11 10,-11-12,-1 1,0-1,0 1,-1 1,0-1,0 1,0-1,-1 1,1 0,-1 1,-1-1,1 0,-1 1,2 10,6 12,-5-16,1-1,12 18,-1-1,-5-4,12 36,-10-24,22 35,-24-48,-9-18,0 0,0 0,0 0,-1 0,0 1,0-1,-1 0,2 12,-3-8,2 71,-2-72,-1 0,0 0,-1-1,0 1,0 0,0-1,-5 9,-25 54,17-34,-36 58,45-83,2-2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6:15.2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76 1437,'0'-55,"-3"0,-13-79,4 74,2-1,-3-113,14 147,0 2,-1-1,-1 0,-1 1,-7-31,5 28,0 0,2 0,1 0,3-37,0-1,-4-33,5-106,0 185,1 1,1 0,1 0,12-26,-16 42,-1 1,0-1,1 1,0-1,-1 1,1 0,0-1,0 1,0 0,1 0,-1 1,0-1,1 0,-1 1,1-1,-1 1,1 0,0 0,0 0,0 0,-1 0,5 0,6 0,0 0,1 1,23 2,-6 0,386-1,-246-1,-156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37:10.0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3447,'12'0,"-1"0,1-1,21-3,-29 2,0 1,1-1,-1 0,0 0,0 0,0 0,0-1,0 0,-1 1,1-1,-1-1,6-5,19-23,-18 23,-1-1,-1 0,1-1,-2 0,8-14,-9 15,0 0,1 0,0 1,9-9,18-27,-26 35,-1-1,2 2,-1-1,11-8,-8 9,-2-1,1 0,8-13,-7 8,1 1,0 0,15-12,24-27,-42 43,0 0,19-14,-18 16,-1-1,0 0,10-12,-8 8,1 0,18-14,-20 18,0-1,0 0,0 0,12-20,-16 22,0 0,1 0,0 1,0 0,15-11,-13 11,-1 0,0 0,0-1,11-15,-13 15,1 1,0-1,0 1,14-11,-12 11,-1 0,1-1,9-12,1-3,1 1,31-25,-19 18,76-79,6-2,-6 19,-93 78,35-23,-35 26,-1 0,0-1,16-16,76-73,-78 76,-13 12,1 1,1 0,34-16,-7 4,-12 8,-1 1,2 1,57-14,-79 24,22-6,-1-1,-1-1,56-28,-47 20,0 1,2 3,58-14,-89 25,60-15,10-2,-2-3,98-45,145-79,-184 91,-12 6,-25 14,-69 27,51-24,-39 12,83-28,-106 43,-10 3,1 0,-1 1,1 0,0 1,13-1,156-14,9 0,-75 15,152-7,-114 0,83-9,64-41,-298 58,129-36,7-3,119-19,-172 37,-23 5,102-15,-145 30,218-14,-99 5,-69 4,0-1,55-2,-83 8,45-8,-46 4,47-10,-51 9,39-4,54-9,-26 3,25-2,-74 10,86-25,-127 30,78-22,158-37,-225 58,-1-2,0-1,0-1,40-23,37-14,-99 46,18-6,0-1,0-1,-1 0,0-1,30-22,-36 22,1 1,0 0,1 0,0 2,24-9,76-16,-67 19,7-1,61-18,-90 26,14-5,-37 9,0 1,0-1,0 0,0 0,0 0,0 0,-1 0,1 0,0 0,-1-1,1 1,-1-1,3-2,-4 4,0-1,0 1,0-1,0 1,0-1,0 1,0-1,0 1,0 0,0-1,-1 1,1-1,0 1,0-1,0 1,-1 0,1-1,0 1,0 0,-1-1,1 1,0 0,-1-1,1 1,0 0,-1-1,1 1,0 0,-1 0,1 0,-1-1,0 1,-16-8,15 7,-10-4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6:18.4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2397 5687,'0'-32,"-1"0,-2 0,-12-55,6 42,-5-89,9 63,-31-367,-12-72,-33-201,-11 138,22 276,27 127,-34-189,69 293,7 49,-1 1,-1-1,-4-17,5 28,0 1,-1-1,1 1,-1-1,0 1,0 0,-1 0,0 0,1 1,-1 0,-1-1,-7-5,4 3,-1-2,1 1,0-1,1 0,0-1,-6-11,4 6,-22-25,23 30,0 0,0 0,1-1,0 0,1 0,-8-21,5 13,-1 1,-13-19,14 24,1 0,1 0,0 0,1-1,-9-26,7 14,-1 0,-1 0,-2 1,-21-36,14 27,-2-12,16 33,-1 0,0 1,-14-21,7 14,1-1,-16-35,22 39,-2 1,0-1,-1 1,0 1,-1 0,-19-20,-7-8,31 34,-1 1,-1-1,1 1,-1 0,0 1,-13-10,12 10,1 0,-1 0,1-1,-11-14,11 13,0 0,0 1,-1-1,-11-7,-22-13,-72-45,99 66,-30-10,31 13,-1-1,1-1,-14-8,-66-40,85 50,0 0,1 1,-15-4,-18-8,-7-9,-89-43,125 63,1-1,0-1,-9-7,-22-12,23 17,-77-32,84 35,0 0,0-1,0 0,1-1,0 0,-12-11,10 8,-1 0,0 1,-15-8,21 14,0-1,0 0,0 0,0-1,1 0,0 0,0 0,-10-13,12 13,1 0,0-1,0 1,1-1,-1 1,1-1,0 0,1 0,-1 0,1 0,1-1,-1-6,0-21,1 14,-1 0,0 0,-6-20,2 10,4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6:20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40,'3'0,"4"0,4 0,3 0,2 0,1 0,2 0,-1 0,1 0,-3-3,-2-1,0 0,1 1,1 0,-2-1,-1 0,-3-4,-2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8:19.0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973 0,'0'8,"0"-1,0 0,-1 1,0-1,0 0,0 0,-1 0,0 0,-1 0,1 0,-1 0,-1-1,1 0,-1 1,0-1,-9 9,-15 19,0 1,-25 45,41-61,-3 6,-15 36,18-36,-25 42,-25 37,-12 17,-25 23,78-122,17-18,0-1,1 1,-1 1,1-1,0 0,-6 10,-4 11,-1 0,-18 22,19-28,0 1,1 0,-18 40,25-44,-2 0,0 0,-2 0,1-1,-2 0,0-1,0 0,-1-1,-15 14,18-22,0 1,0-1,-1-1,-17 7,17-8,1 1,0-1,0 1,1 1,-1-1,-12 11,15-11,0 0,0-1,0 1,-1-1,1-1,-10 4,2-1,2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8:20.3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608 1,'-9'-1,"0"1,0 0,1 1,-1 0,0 0,0 0,1 2,-1-1,1 1,-1 0,1 0,0 1,0 0,-8 6,-7 5,0-2,-1 0,0-2,-27 9,-35 15,61-24,-47 12,49-16,-1 0,-34 18,50-21,5-2,1-1,-1 1,1-1,-1 0,1 1,-1-1,0-1,-2 2,1-3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8:21.1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1,'1'2,"0"1,1-1,-1 1,1-1,0 0,0 0,-1 0,1 0,1 0,-1 0,5 3,3 4,-2 0,0 1,-1 0,0 0,-1 1,0 0,0 0,-1 1,-1-1,0 1,0 0,-1 0,-1 0,0 1,0 12,0-9,0-1,1 0,9 29,-7-30,-1 0,-1 1,0 0,1 19,-5 95,1-114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8:22.7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22 549,'-1'0,"0"-1,1 1,-1 0,0-1,0 1,0-1,1 1,-1-1,0 1,1-1,-1 1,1-1,-1 0,0 1,1-1,-1 0,1 1,0-1,-1 0,1 0,0 0,-1 1,1-1,0 0,0 0,0 0,-1-1,-2-28,3 27,-3-53,6-74,-1 115,1 0,1 0,0 1,1-1,0 1,1 0,1 1,0 0,1 0,1 0,18-21,-8 10,-16 20,0-1,0 1,1 0,0 0,0 0,8-6,-11 9,1 1,0-1,-1 0,1 1,0-1,0 1,-1-1,1 1,0 0,0 0,0 0,0 0,-1 0,1 0,0 0,0 1,0-1,-1 1,1-1,0 1,0 0,-1 0,1 0,-1 0,3 1,0 1,-1 0,1 0,-1 1,0-1,0 1,0 0,0 0,-1 0,1 0,-1 1,0-1,2 8,14 25,10 4,-5-7,25 48,-45-78,0-1,0 1,0-1,0 0,1 0,-1-1,1 1,0-1,0 1,0-1,0 0,0-1,0 1,8 1,18 10,-5 5,2 2,-25-20,-1 1,0-1,1 1,-1-1,1 0,-1 0,1 0,-1 1,1-1,0 0,-1-1,1 1,-1 0,1 0,-1-1,1 1,-1-1,0 1,1-1,1-1,6-4,0 0,0-1,0 0,-1 0,0-1,12-16,36-58,-51 75,84-115,-27 40,-57 76,-1 2,1-1,-1 0,0 0,4-7,-3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8:23.7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 1,'1'0,"0"0,0 1,-1-1,1 0,0 1,0 0,-1-1,1 1,0-1,-1 1,1 0,0-1,-1 1,1 0,-1 0,1 0,-1-1,0 1,1 2,9 21,-7-17,0 4,0 0,0 0,-1 0,0 0,0 17,-4 61,0-31,1-36,-2 0,-1-1,0 1,-2-1,-13 36,7-22,8-25,-1 3,1 0,1 0,0 0,0 1,0 19,2-17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1:58:26.6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 0,'3'2,"-1"0,1 0,0 0,0-1,0 1,0-1,0 0,1 0,-1 0,0 0,7 0,41 1,-36-2,71-2,67 3,-150 0,0-1,0 1,0 0,0-1,0 1,0 1,0-1,0 0,-1 1,1-1,0 1,-1 0,4 3,0 1,0 1,0 0,5 9,-6-8,1 0,-1-1,12 11,-12-14,-1 0,-1 1,1-1,0 1,-1 0,0 0,0 0,-1 0,1 1,-1-1,0 1,-1-1,1 1,-1 0,0-1,0 1,-1 0,0 6,0-7,-1-1,1 1,-1-1,0 0,0 1,0-1,-1 0,1 0,-1 0,0 0,0 0,-1 0,1 0,-1-1,0 1,0-1,0 0,0 0,0 0,-1 0,1 0,-1-1,0 0,-5 3,-11 3,0-1,-1-1,-30 4,-61 4,21 5,74-16,0-1,0 0,-27-2,51 2,0-1,-1 1,1 1,0-1,-1 1,0 0,1 1,-1-1,10 9,-5-4,0-1,1-1,17 8,-24-11,1-1,-1 1,0 0,0 0,-1 1,1 0,-1-1,0 2,0-1,0 0,0 1,-1 0,1-1,-1 1,-1 1,1-1,-1 0,3 8,-1-2,-1 1,0 1,-1-1,0 0,-1 0,0 1,-2 20,1-29,-1 1,0-1,0 1,0-1,0 1,-1-1,0 0,0 0,0 0,0 0,-1 0,1 0,-7 6,3-5,1 0,-1 0,0-1,0 0,-1 0,1-1,-14 6,3-3,-1-1,0-1,0 0,0-2,0 0,-22-1,33-1,-1 0,1-1,-1 0,1-1,-1 0,1 0,0 0,-1-1,-9-5,5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0:38.8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1114 62,'-21'-1,"1"-1,-20-5,19 4,-39-3,-44 8,-78-4,133-6,36 5,-1 0,-18 0,18 3,-169 1,170 1,0 0,0 2,1-1,-1 1,1 1,0 0,-19 12,3-3,-32 11,44-19,0 0,1 1,0 1,-16 10,26-14,1-1,-1 1,1 0,0 0,0 1,1-1,-1 1,1 0,0 0,1 0,-1 0,1 0,0 1,0-1,0 1,0 7,-2 14,2 0,1 0,6 53,-3-68,2 0,-1 0,1-1,1 0,0 0,12 19,-4-7,-1-2,-9-16,0 0,0 0,0 0,-1 0,0 1,0-1,0 0,1 10,-1-7,-1-1,1 1,0-1,1 0,0 1,0-1,8 12,4 3,18 20,-1 0,-28-36,0 0,0 1,1-2,0 1,0-1,1 1,-1-2,1 1,0-1,0 1,14 5,-16-8,1 1,-1-1,1 1,-1 0,0 0,0 0,4 5,-4-4,0 0,0-1,1 1,-1-1,9 5,27 17,-33-20,0 0,1 0,-1-1,10 4,0 0,0 0,0 2,24 17,-22-13,31 16,-37-25,0 0,0-1,24 5,24 7,-43-12,0 0,0-1,1 0,-1-2,1 0,-1-1,21-3,16 1,28 4,84-4,-77-16,-61 15,47-12,-51 10,0 0,0 1,27 0,466 5,-500 0,0 0,21 6,24 1,17 1,-48-4,41 0,500-6,-555 0,0-2,0 0,0-1,33-11,21-6,-20 10,-8 1,0 2,1 1,57 0,-85 7,-1 0,1-2,29-6,10-3,60-4,-90 11,1-2,-1-1,48-19,8-2,-58 23,-1 1,1 1,43-1,-9 2,-39-1,0-1,-1 0,1-1,-1-1,0-1,19-10,-11-2,-23 17,-1-1,1 1,-1 0,1 0,0 0,0 1,0-1,0 1,0-1,0 1,6-1,-5 2,-1-1,0 0,0 1,0-1,1 0,-1-1,0 1,-1 0,1-1,0 0,0 1,-1-1,1 0,-1 0,1-1,-1 1,0 0,0-1,0 0,0 1,0-1,-1 0,1 0,-1 0,0 0,0 0,0 0,0 0,0 0,0-7,-1 7,0 0,0 0,0 0,0 0,0 0,-1 0,1 0,-1 0,0 1,1-1,-2 0,1 0,0 1,0-1,-1 0,1 1,-1-1,0 1,-3-4,-4-2,0 0,-1 1,-16-11,-3-2,-4-3,21 16,1-1,0-1,-13-12,20 16,-2-2,0 0,-1 1,0-1,0 2,0-1,-1 1,1 0,-11-5,8 5,1 0,0 0,0-1,0-1,0 0,-8-8,6 4,0 2,-17-11,6 7,-1 1,0 1,-1 1,0 1,-39-9,-20-1,46 9,-1 1,0 3,-71-4,88 9,0-1,-25-6,9 2,-4 0,11 0,-60-1,76 7,4 1,0-1,0 0,1 0,-1-1,0-1,0 0,1 0,-1-1,-13-5,12 2,-1 0,1 1,-1 1,0 0,0 1,-1 0,1 0,-1 1,-22 0,12 3,1-1,0 0,0-1,-40-7,-14-6,-19-4,52 5,-1 2,-1 2,-77-6,29 6,62 5,-39-1,-305 6,353-2,-37-7,37 4,-36-1,29 5,-4 0,0-1,-51-9,42 5,-1 1,0 2,-49 4,8 0,-3 0,-94-4,166-1,4-1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0:43.4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1245,'13'1,"0"0,25 7,-24-5,0-1,19 2,201-5,-180-5,76-18,-7 1,-98 20,24-5,68 0,-85 5,0 0,0-3,-1 0,61-22,38-8,-94 29,-10 1,1 1,31-1,-34 3,0-1,0-1,0-1,-1 0,36-17,10-2,6-6,-61 24,0 0,0 1,1 1,-1 0,1 1,0 1,16-2,-13 3,0-1,-1-1,0 0,1-1,-2-1,1-1,17-9,-27 13,21-8,0 0,2 2,30-5,94-11,-76 14,39-4,62-11,-12-19,-94 30,32-10,-92 20,0-1,0-1,0 0,18-15,-20 14,1 0,0 1,0 0,26-9,-28 13,0 1,0 1,20-1,-23 2,1-1,0 1,0-1,-1-1,1 1,0-1,-1-1,9-3,1-1,1 0,0 1,0 1,25-3,-17 2,30-9,-6 3,-40 11,0-1,-1 0,1-1,-1 0,15-7,-23 9,-1 1,0-1,0 1,1-1,-1 1,0-1,0 0,0 1,0-1,0 0,0 1,0-1,0 1,0-1,0 0,0 1,0-1,0 1,0-1,0 0,-1 1,1-1,0 1,0-1,-1 1,1-1,0 1,-1-1,1 1,-1-1,1 1,-1-1,1 1,-1 0,0-1,-23-23,19 19,-77-72,-41-33,32 25,82 79,0-1,-17-8,17 10,0 0,1 0,0-1,-9-7,4 2,-2 1,1 0,-1 1,-1 1,0 0,0 1,0 1,-30-8,30 5,16 6,10 4,-4 0,0 1,-1 1,1-1,-1 1,10 6,-10-5,1-1,0 1,0-1,10 3,0-1,-1 1,1 0,-2 1,1 0,-1 2,0-1,15 13,-19-14,0 0,1-1,0-1,22 8,2 2,61 39,-78-45,-1 1,0 0,0 1,-1 0,21 21,-33-27,0-1,-1 1,0 0,0 0,0 1,0-1,-1 1,0-1,0 1,2 11,-1 1,-1-1,0 26,-2-24,1-2,0-1,-2 0,0 1,-1-1,0 0,-1 0,-9 24,-18 27,-12 30,38-84,0 1,0 0,2 0,-1 0,1 21,0-15,0-1,-1 0,-1-1,-11 32,8-28,1 0,-6 40,12-60,0 1,0 1,0-1,-1 0,1 1,-1-1,1 1,-1-1,0 0,0 0,-1 0,1 1,-1-1,1 0,-1-1,0 1,0 0,0 0,-5 3,-3-1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37:12.2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127 842,'1'-21,"-2"1,0-1,-1 1,-1 0,-1 0,0 0,-14-35,7 27,2-1,-7-39,-5-18,11 52,1 1,2-1,2-1,1 1,1-1,5-69,0 87,7-33,-8 45,0 1,0 0,1 0,-1-1,1 1,0 0,0 1,1-1,-1 0,1 1,0-1,6-5,-9 8,0 1,1 0,-1 0,0 0,1 0,-1 0,0 0,1 0,-1 0,0 0,1 0,-1 0,0 1,1-1,-1 0,0 0,1 0,-1 0,0 0,1 1,-1-1,0 0,0 0,1 0,-1 1,0-1,0 0,0 0,1 1,-1-1,0 0,0 1,0-1,0 0,1 0,-1 1,0-1,0 0,0 1,0-1,0 0,0 1,0-1,0 0,0 1,0-1,0 0,0 1,1 20,-1-20,0 193,-1-78,0-99,-1-1,0 0,-2 0,-5 19,4-19,1 1,0 0,-1 29,4-17,5 44,-2-62,0-1,0 1,1-1,0 1,1-1,1 0,7 13,-2-5,-7-13,0 1,0 0,1-1,6 7,-8-10,0 0,0 0,0 0,1-1,-1 1,0-1,1 0,-1 0,1 0,0 0,-1 0,1 0,0-1,2 1,35 2,69-5,-33 0,55 2,439 11,33 37,-529-42,341 33,-367-34,-30-4,-17-2,-8 0,-50-13,43 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2:10.7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2882 287,'-19'-1,"0"-1,-1 0,1-2,-23-6,27 6,-41-7,0 2,-109-2,130 10,-81-7,-45-2,-15 2,-7-1,99 8,-92 3,139 4,1 1,-62 20,72-19,-1-1,0 0,-44 3,14-2,28-4,-46 2,-8-8,-96 4,146 2,1 1,-54 18,15-5,55-12,1 0,-1 1,1 0,-18 12,5-3,23-13,0 1,0-1,1 1,-1 0,1 0,-4 6,5-6,-1-1,1 1,-1 0,0-1,0 0,0 0,-1 0,-4 3,-2-2,-1 0,0-1,0 0,0-1,-1 0,-19 0,15-1,10 0,1 1,-1-1,1 1,-1 0,1 0,0 1,0 0,0 0,0 1,0-1,1 1,-9 7,3 0,0 0,0 1,1 0,-10 17,6-6,1 1,1 0,1 1,1 0,-9 40,18-60,-5 13,2 0,0 1,1 0,-1 28,4-38,0-4,-1 1,1-1,0 0,1 0,-1 0,1 1,0-1,1 0,-1 0,1 0,0 0,0-1,0 1,4 5,70 112,-76-122,10 15,-1-1,2 0,19 21,-21-25,0 0,-1 1,8 13,-10-14,0-1,1 0,0-1,0 1,15 12,20 16,-34-29,0 0,0 0,1-1,0-1,0 1,1-1,0-1,0 0,10 4,18 4,65 33,-69-29,0-2,51 16,31-3,70 21,-158-43,1 0,0-2,0-2,54-1,-44-1,74 9,35 10,-37-9,-15-3,-37 1,1 0,77 2,364-11,-482 0,1-1,24-6,-2 1,33-10,-58 11,1 2,0 0,34-2,-10 6,0 0,70-10,43-8,-23 0,-82 6,94-37,-77 24,-53 19,0 0,0-2,-1 0,14-11,-14 10,0 1,1 0,-1 0,19-6,7-2,42-24,-16 8,-59 29,0 0,0-1,-1 0,1 0,-1 0,0-1,-1 1,1-1,7-10,0-4,16-33,-20 35,2 0,16-24,-21 34,-1-1,0 1,0-1,0 0,-1 0,4-15,-5 14,0 1,1-1,1 1,-1 0,1 0,7-9,-8 11,1 1,-1-1,-1 0,1 1,-1-1,0-1,0 1,-1 0,1 0,-1-12,0-8,-3-35,0 14,2 29,-1-1,-1 1,-1 1,0-1,-2 0,0 1,0 0,-2 0,0 0,-1 1,0 0,-2 0,0 1,0 1,-1-1,-17-15,14 15,0-1,-1 0,-1 1,0 0,-1 1,0 1,-1 0,-20-9,-12-7,40 22,-1 0,0 1,-21-9,-138-52,36 13,93 39,-63-14,83 23,-1-1,1 0,-24-14,31 13,-1 1,0 1,0 0,0 1,-1 1,1 0,-31-2,27 4,-1 0,1-1,-24-7,19 4,-30-3,-5 1,-60-3,-113 11,217 1,1 1,0 0,0 1,-22 7,-17 4,40-11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2:12.0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0,'6'2,"1"-1,-1 0,1 1,-1 1,0-1,0 1,0 0,0 0,-1 0,1 1,-1 0,9 8,16 9,-23-15,1 0,-1 1,0 0,-1 0,11 14,15 16,-22-26,0 0,-1 1,14 25,-14-23,0-1,21 26,-21-29,-1 1,0-1,9 20,11 14,49 57,-60-79,2-1,32 29,-41-41,-2 1,0 0,11 17,14 18,-21-32,-7-9,-1 1,1 0,-1 0,0 1,-1-1,1 1,3 8,-5-10,1 0,-1-1,1 1,0 0,0-1,0 0,0 0,1 0,-1 0,1-1,0 1,0-1,6 3,-5-2,0 0,1 0,-1 1,0 0,0 0,8 9,-4-1,63 75,-70-84,1-1,-1 1,0 0,0 0,0 0,-1 0,1 0,-1 0,2 6,0 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3:15.6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7:48.9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1987 129,'-20'0,"1"0,-1-1,1-1,-1 0,1-2,-37-11,32 7,-36-8,35 11,-37-13,42 11,0 1,-28-4,-23-6,51 11,0 1,0 0,-39-1,-63 6,42 1,39 0,-45 8,34-4,-55 12,-18 1,36-3,-1 3,73-17,1 1,0 1,-1 1,2 0,-1 1,0 1,1 0,-14 11,-22 21,13-7,31-27,0-1,0-1,0 1,-1-1,-9 2,12-4,-1 1,1 0,-1 0,1 1,0-1,0 1,0 0,0 0,1 1,-1-1,-4 6,1-1,0 0,0-1,-11 8,13-11,0 0,0 1,0 0,1 0,0 0,0 1,0 0,1 0,-6 10,-2 10,3-8,-18 33,15-33,-18 35,26-45,1 0,1 0,0 0,0 1,0-1,1 1,0 14,0 36,4 115,-3-167,2-1,-1 1,1-1,0 0,0 1,0-1,1 0,0 0,0-1,1 1,0-1,0 0,0 1,0-2,1 1,9 7,-5-3,-1 0,13 19,14 14,-15-20,24 29,-39-46,1 1,0-1,0 0,1-1,0 0,-1 0,1 0,1-1,-1 0,0 0,9 1,16 9,4 2,1-1,0-2,54 10,-69-18,11 2,0-1,41-1,338-4,-399-1,0 0,25-7,-24 5,0 1,19-2,201 3,-110 2,-115-1,0-1,1 0,-1 0,0-1,0 0,0-1,0 0,0-1,9-5,6-5,39-30,-25 17,14-17,-14 10,-25 25,-7 5,0-1,-1 1,1-1,-1 0,0 0,0-1,0 1,-1-1,0 0,0 0,3-7,25-54,-26 57,0 0,-1-1,0 0,0-1,-1 1,-1-1,0 1,0-1,1-18,-6-19,-12-81,11 94,1 0,3-39,-1-46,-2 108,-1 1,1-1,-2 1,0 0,0 0,-2 1,-11-22,14 29,0 1,-1 0,1-1,0 1,-1 1,0-1,0 0,0 1,0 0,0 0,-6-2,4 2,-1-1,1-1,0 1,-7-6,-122-107,127 109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8:26.6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2543 520,'-3'-1,"0"0,1 0,-1 0,1 0,0-1,-1 1,1-1,0 1,0-1,0 0,-3-3,-7-5,-20-9,23 14,0 0,-16-12,-94-70,68 51,6 7,-1 3,-50-22,47 25,-88-56,118 65,0 1,0 1,-1 0,-1 2,0 0,0 2,-38-11,16 12,1 2,-70 0,79 5,-1 2,1 1,-49 12,27-4,-39 13,-45 11,106-25,-45 6,45-10,-51 15,50-11,0-2,-59 6,-32 4,103-15,0 1,-35 12,48-13,0 1,1-1,-1 2,1-1,0 1,1 1,-1-1,1 2,-7 6,5-5,0 0,0-1,0 0,-1 0,0-1,-12 6,11-6,2 0,0 0,1 0,0 1,0 0,-7 9,7-8,0 0,0 0,-16 11,18-14,1-1,0 2,0-1,0 1,1-1,-1 1,2 0,-1 1,-3 7,-11 17,11-22,1 0,0 0,1 1,0-1,1 1,0 1,0-1,1 0,0 1,1 0,0-1,1 1,0 22,4 335,-4-269,3-83,0 0,1 0,0 0,2 0,-1-1,2 1,0-1,15 26,6 15,-14-13,-11-35,-1-1,2 0,-1 1,1-1,0-1,0 1,8 11,16 14,48 45,-41-44,-25-25,0-1,0 0,0 0,1-1,0-1,0 1,16 4,81 22,-59-20,91 20,-38-11,-50-11,-27-6,31 9,21 12,136 25,34 3,-137-27,125 14,116-16,-317-23,39 7,-39-4,39 1,-13-8,0-3,94-21,254-33,-387 58,61-9,-26 2,79-1,407 12,-513-4,0-1,0-2,0 0,-1-2,0-1,0-1,25-13,-41 17,0-2,0 1,-1-2,0 1,0-1,0-1,-1 0,-1 0,0-1,0 0,0 0,-1-1,-1 0,0 0,-1-1,0 1,4-14,-5 5,-1 1,-1-1,0 0,-2 1,-3-34,1-4,4-2,-1 33,0 0,-2 0,-5-34,2 48,-1 0,0 0,-1 0,0 1,0-1,-1 2,-1-1,0 1,-12-11,-10-16,16 19,-2 2,-23-21,17 18,-15-14,-1 2,-47-28,65 48,-30-13,30 16,-33-20,27 13,-1 2,-1 1,0 1,-45-11,1 0,-308-76,245 68,40 16,69 11,-1 0,-40-12,-76-21,-51-14,45 12,-9-5,143 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19:16.9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5351 254,'-3'-2,"0"0,1 0,-1 0,0 1,0-1,0 1,0 0,0 0,-1 0,1 1,-6-2,-41 1,36 1,-27 0,13 1,0-2,0 0,1-2,-1-1,-27-7,14-1,-47-7,12 13,61 6,0-1,0 0,0-1,0 0,1-1,-25-9,0-5,0 2,-1 2,-46-8,-17-2,-25-4,30 12,24 5,13 2,16 2,0 3,-86 3,47 2,54-2,6-1,0 1,0 1,0 1,1 1,-44 12,40-8,0-1,-1-1,-31 1,4 0,-32 0,59-6,-53 9,-16 9,-36 0,102-15,-52-1,-4 0,-1 15,18-8,44-5,-39 2,-18-7,32-1,0 3,-56 7,21 1,0-4,-92-6,55-1,23 1,-105 3,140 7,40-5,-39 1,40-5,-11 0,1 1,-45 8,-47 13,-58 11,-20 16,123-31,-128 46,195-60,0 0,0-1,0 0,0-1,-17 0,7-1,20 0,1-1,-1 0,0 1,1 0,-1 0,0 0,1 0,-1 1,1-1,0 1,-1 0,1 0,0 0,0 0,0 0,1 1,-1 0,0-1,1 1,-4 6,3-3,0 1,0-1,1 1,0 0,0 0,1 1,-1-1,2 0,-1 13,3 215,-2-230,0 1,1 0,0 0,0-1,1 1,0-1,0 1,4 8,28 41,-1-2,-20-23,-11-24,0 0,0 0,1-1,-1 1,1-1,1 0,-1 0,1 0,0 0,0-1,0 0,7 6,-3-4,-1 1,1 0,-1 1,0 0,-1 0,7 10,-6-8,0 0,0-1,1 0,11 10,-7-9,-1 0,0 1,13 17,-17-21,1 0,0-1,0 1,0-2,1 1,17 8,6 4,-14-8,1-1,0 0,39 11,-42-16,-1-1,19 1,-19-3,0 1,27 8,-42-10,30 10,-1-1,58 9,-36-12,-13-1,50 1,-68-5,1 1,19 4,-19-2,37 1,-55-5,31 0,0 2,38 6,72 11,-112-16,0-1,43-2,36 2,-63 7,-36-6,1-1,21 2,-30-4,30 1,53 8,52 9,15 1,87 1,-163-14,19 3,-32-3,0-2,69-6,-33 1,757 1,-837-1,39-8,-39 6,38-3,-11 6,-10 1,-1-2,55-9,-59 6,-1 1,45 2,-46 1,1-1,49-8,33-10,-65 14,-43 5,0 0,0 0,0-1,0 0,0 0,0 0,0-1,-1 0,1 0,0 0,-1-1,0 0,8-4,115-92,-93 74,2 2,45-20,-69 35,0 0,-1 0,1-1,-2-1,1 0,17-21,-26 28,17-21,2 2,0-1,2 2,0 1,30-18,-49 35,-1-1,1 1,-1-1,0 0,0 0,0-1,5-8,-5 7,-1 1,1 1,0-1,1 1,-1-1,1 1,4-3,-3 4,-1 0,0-1,0 1,0-1,0 0,-1 0,0-1,0 1,0-1,0 0,-1 0,0 0,0-1,0 1,3-10,0-1,1 1,10-16,-12 22,1-1,-2 1,1-1,-1 0,-1 0,0-1,4-20,-5-148,-4 90,1 77,0 0,-1-1,-1 1,0 0,-1 0,-9-21,8 20,-1-1,2 0,0 0,-3-21,7 34,0-4,-1-1,0 1,1 0,-2 0,1 0,-1 0,-3-8,-2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23:12.6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1558 378,'0'-1,"0"0,0 0,-1 0,1 0,-1 0,1 0,-1 0,1 0,-1 0,0 1,1-1,-1 0,0 0,0 1,1-1,-1 0,0 1,0-1,0 1,-2-2,-23-9,21 9,-259-97,205 81,-2 2,-104-13,90 18,-108-12,86 16,64 5,-41-6,59 6,0 0,0 0,0 2,0 0,0 0,0 2,-27 5,32-5,0 2,0-1,0 1,0 1,1-1,0 2,0-1,0 1,1 1,0 0,0 0,-7 9,-44 43,40-42,2 1,-31 39,33-37,10-13,-1 0,1 1,1 0,-5 10,-1 5,5-11,-1 0,2 1,0-1,0 1,1 1,1-1,-1 17,3 3,3-1,9 51,-10-67,1-1,0 0,1 0,1 0,1 0,0-1,0 0,1 0,1-1,1 0,10 13,12 14,-26-33,-1 0,1-1,-1 1,2-1,-1 0,1-1,0 0,0 0,0 0,1 0,10 5,71 29,-20-10,-56-23,2 1,-1-2,1 1,-1-2,1 0,1-1,18 2,-15-2,-1 0,1 1,0 0,-1 2,25 11,-16-7,33 9,-5-5,-31-7,1 0,0-2,47 4,-44-8,35 8,-8-1,-26-4,28 9,-34-8,1 0,35 3,28 1,-53-4,36 0,-52-5,17-1,0 3,43 6,-55-5,1-1,29-1,12 1,37 15,228-15,-168-4,-128 1,0-2,61-14,-72 11,0-1,0-2,22-11,-25 11,0 0,1 1,0 1,26-5,-34 9,-1 0,1-1,-1 0,18-9,9-4,-25 13,-1 0,1 2,20-3,3 0,27-6,0 4,95 0,-133 7,13 1,0-1,72-11,-25-3,22-4,-3 2,-53 9,-18 2,182-34,-124 24,-70 13,0-1,-1 0,1-2,-1 0,20-9,78-44,-81 45,-32 11,1 1,0-1,0 0,-1-1,0 0,1 0,8-6,19-17,37-22,-32 30,-29 14,-1 0,1 0,11-9,-17 12,-1-1,0 0,0 0,0 0,0 0,0-1,-1 1,1 0,-1-1,1 1,-1-1,0 1,0-1,0 0,0 0,0-3,1-19,0 0,-2-1,-5-40,5 61,-1 0,-1 0,1 1,-1-1,0 1,0-1,0 1,0 0,-1-1,0 1,0 1,0-1,0 0,0 1,-1-1,0 1,-7-5,-25-26,19 15,0 2,-25-20,29 26,9 7,0 0,-1 1,1-1,-1 1,1 0,-1 1,0-1,0 1,0 0,-1 0,1 0,0 1,-7-1,-96-16,-7 4,35 4,-82-1,-57-7,-11 1,222 17,-21 1,1-1,-1-1,0-1,0-2,-51-13,61 12,0 1,0 0,-24 0,-18-3,31 3,-1 2,-35 1,36 2,0-2,-40-5,27 0,0 2,-70 4,-23-2,75-6,40 4,-38-1,30 4,-4 2,0-2,-51-9,36 1,-1 1,-86-1,115 8,1-1,0-1,-33-9,32 7,-1 1,1 0,-24 0,-296 4,321-1,0-1,-26-6,3 1,0 0,20 3,-39-3,41 6,-32-7,31 4,-30-1,32 3,0 0,0-2,0 0,-28-11,29 9,0 0,-1 1,0 1,-34-2,-18 6,56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42:55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42:59.0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3035 328,'2'-92,"-4"-103,1 193,1 0,-1 1,1-1,-1 0,1 0,-1 0,0 1,0-1,0 0,0 1,0-1,0 1,0-1,-1 1,1-1,-1 1,1 0,-1 0,1 0,-1 0,0 0,1 0,-1 0,0 0,0 1,1-1,-1 1,0-1,0 1,-4 0,-7-2,0 2,-1 0,-20 3,9-2,-618 2,337-5,285 2,-35 4,47-2,1 0,0 0,0 1,0-1,0 2,0-1,-8 7,-3 0,-1-1,-28 10,-11 5,51-20,-1-1,0 0,0-1,-1 0,1-1,-17 2,-62-5,34 0,-984 2,1024 1,0 0,-22 6,21-4,0-1,-16 1,-35-3,-29 1,94-1,-1 0,0 0,1 1,-1-1,0 1,1-1,-1 1,1-1,-1 1,1 0,-1 0,1 0,0 0,-1 0,1 0,0 0,0 1,0-1,0 0,0 1,0-1,0 1,-1 1,0 4,-1 0,1 0,1 0,-2 10,-6 22,-33 81,41-116,-3 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43:02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3970 610,'-1'-1,"1"0,0 0,-1 0,0 0,1 0,-1 0,0 0,0 0,1 0,-1 0,0 0,0 0,0 1,-2-2,-9-10,3-5,-1 0,-1 0,-1 1,0 0,-18-17,24 26,0 1,1-1,-7-11,-13-15,-19-19,28 31,-28-28,36 40,1 0,-1 0,-9-18,-17-20,26 37,-1 0,0 1,0 0,-1 1,0 0,-1 0,0 1,0 1,0 0,-1 0,-20-6,-164-25,150 29,32 5,0 0,-20 0,-72-6,-21-1,111 10,-8 0,0 1,0 0,-38 9,20 1,11-2,-1-2,0-1,-1-1,-40 1,61-6,1 1,0 1,-1 0,1 0,0 1,0 0,1 1,-1 1,-17 9,19-9,-72 29,58-25,-1-2,0-1,-38 6,-34 9,-48 15,107-26,-55 6,48-11,-1-3,-51-4,17 0,-511 2,576 0,0-2,-23-4,23 2,-2 2,-14-1,-54-6,58 4,-43 0,48 4,-39-7,38 4,-36-1,-443 6,486-1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50:27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5765 753,'-4'-2,"0"1,1-1,0 0,-1-1,1 1,0-1,0 1,0-1,0 0,-2-3,-3-2,-21-24,22 23,-1 1,0 0,-13-10,-45-28,-73-39,105 59,30 22,0 0,0 1,0 0,0-1,0 2,-1-1,0 0,1 1,-1 0,-9-3,-15-2,0-2,0 0,2-2,-50-26,53 25,4 3,0 1,-37-8,34 10,0 0,-23-11,29 10,-1 1,-29-7,27 9,1-1,-23-10,28 10,0 0,0 1,-17-2,20 4,-1 0,1-1,-1-1,1 1,-20-11,7 2,-1 0,-1 2,-42-10,29 8,19 8,1 0,-1 2,0 0,0 1,-34 3,32-1,-1-1,0 0,-43-8,39 4,0 0,0 2,-33 2,29 0,1-1,-35-6,-165-22,-139-7,293 28,-36-2,17 1,63 5,-39-1,-756 6,789 0,-64 13,84-11,-21 5,26-5,-1 0,-26 2,-50 5,37-3,0 1,26-4,-37 2,-581-5,308-2,319 1,-1 0,1 2,-1 0,1 2,-32 9,42-10,0 0,0 1,0 0,0 0,1 1,-1 0,1 0,0 0,1 1,-1 1,1-1,1 1,-1 0,-4 8,2-3,-1-1,0 0,-19 18,-10 12,32-33,1 1,0-1,-4 13,-4 4,-57 90,65-105,1 0,-4 18,5-17,0-1,-1 0,-5 12,-1-1,2 1,1 0,0 0,2 0,-4 33,4-6,3 1,4 51,0-15,-2-79,1 0,0-1,1 1,-1-1,1 1,1-1,-1 0,1 0,0 0,7 9,12 31,-11-20,2-1,0-1,2 0,0-1,30 34,-23-29,-12-14,2-1,-1 0,2-1,-1 0,2-1,0-1,0 0,0-1,1 0,29 11,24 5,-22-9,86 43,-105-45,47 16,-46-20,49 26,-60-25,0-2,1 0,0-1,1 0,31 7,-32-10,-1 1,1 0,25 13,-25-10,1 0,27 6,0-1,-18-6,45 8,35 0,-2 5,0 5,115 43,-189-59,1-1,0-2,61 5,30 6,-116-16,193 48,-127-30,124 18,-22-6,-171-31,77 18,103 9,-140-22,51 13,-60-10,-1-2,68 4,595-11,-317-1,-360 0,0-1,24-6,-6 2,4-2,-19 4,1 0,26 1,-28 2,34-7,-33 4,33 0,26 5,66-2,-137-1,1-1,-1-1,0 1,0-2,0 0,0 0,-1-1,13-9,-7 5,-1 1,27-10,-29 13,-1-1,0 0,-1-1,1-1,-1 0,12-12,4-3,1 2,3-3,34-33,-61 54,0 0,1 0,-1 0,1 1,0 0,0 0,9-2,14-7,-28 11,20-10,0 0,21-17,-36 24,0-1,-1 0,0 0,0 0,0-1,0 0,-1 0,0 0,0 0,-1-1,4-8,-2 0,-1 0,-1-1,0 1,1-29,-3 28,1 1,1 1,1 0,0 0,1 0,1 1,0 0,1 0,11-18,-15 25,0 1,-1-1,1 0,-1 0,-1 0,1 0,-1-1,0-11,-2-57,-1 34,2-29,-1-57,-3 105,-1 1,0 0,-2 0,0 0,-12-21,18 40,-43-99,39 88,-1 1,-1 1,0-1,0 1,-1 0,-1 1,0-1,-11-9,-13-18,28 31,0 0,0 1,0 0,-1 0,0 0,-12-8,2 3,1-1,-18-17,23 19,-1 0,-1 0,0 1,-25-15,14 13,12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0:50:29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2878 1018,'-4'0,"0"-1,0 0,0 1,0-2,0 1,0 0,0-1,0 0,-4-2,-35-25,20 14,8 5,6 3,-1 1,0 1,-1-1,-21-7,-1 2,-41-22,31 14,-179-65,24 12,-220-70,250 90,81 31,58 15,-42-13,-30-22,-63-19,35 21,-139-61,50 23,146 55,-120-54,175 69,-1 1,1 1,-1 0,0 2,-35-3,16 1,22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2021-06-30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2021-06-30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3511" y="885528"/>
            <a:ext cx="11338560" cy="680085"/>
          </a:xfrm>
          <a:custGeom>
            <a:avLst/>
            <a:gdLst/>
            <a:ahLst/>
            <a:cxnLst/>
            <a:rect l="l" t="t" r="r" b="b"/>
            <a:pathLst>
              <a:path w="11338560" h="680085">
                <a:moveTo>
                  <a:pt x="11338560" y="0"/>
                </a:moveTo>
                <a:lnTo>
                  <a:pt x="0" y="0"/>
                </a:lnTo>
                <a:lnTo>
                  <a:pt x="0" y="680034"/>
                </a:lnTo>
                <a:lnTo>
                  <a:pt x="11338560" y="680034"/>
                </a:lnTo>
                <a:lnTo>
                  <a:pt x="1133856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2021-06-30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2021-06-30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2021-06-30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511" y="885528"/>
            <a:ext cx="11344976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0598" y="1564422"/>
            <a:ext cx="5706745" cy="329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2021-06-30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7.xml"/><Relationship Id="rId18" Type="http://schemas.openxmlformats.org/officeDocument/2006/relationships/image" Target="../media/image31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8.png"/><Relationship Id="rId17" Type="http://schemas.openxmlformats.org/officeDocument/2006/relationships/customXml" Target="../ink/ink19.xml"/><Relationship Id="rId2" Type="http://schemas.openxmlformats.org/officeDocument/2006/relationships/image" Target="../media/image23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7.png"/><Relationship Id="rId19" Type="http://schemas.openxmlformats.org/officeDocument/2006/relationships/customXml" Target="../ink/ink20.xml"/><Relationship Id="rId4" Type="http://schemas.openxmlformats.org/officeDocument/2006/relationships/image" Target="../media/image24.png"/><Relationship Id="rId9" Type="http://schemas.openxmlformats.org/officeDocument/2006/relationships/customXml" Target="../ink/ink15.xml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31.xm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customXml" Target="../ink/ink26.xml"/><Relationship Id="rId21" Type="http://schemas.openxmlformats.org/officeDocument/2006/relationships/customXml" Target="../ink/ink35.xml"/><Relationship Id="rId7" Type="http://schemas.openxmlformats.org/officeDocument/2006/relationships/customXml" Target="../ink/ink28.xml"/><Relationship Id="rId12" Type="http://schemas.openxmlformats.org/officeDocument/2006/relationships/image" Target="../media/image45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customXml" Target="../ink/ink30.xml"/><Relationship Id="rId24" Type="http://schemas.openxmlformats.org/officeDocument/2006/relationships/image" Target="../media/image51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10" Type="http://schemas.openxmlformats.org/officeDocument/2006/relationships/image" Target="../media/image44.png"/><Relationship Id="rId19" Type="http://schemas.openxmlformats.org/officeDocument/2006/relationships/customXml" Target="../ink/ink34.xml"/><Relationship Id="rId4" Type="http://schemas.openxmlformats.org/officeDocument/2006/relationships/image" Target="../media/image41.png"/><Relationship Id="rId9" Type="http://schemas.openxmlformats.org/officeDocument/2006/relationships/customXml" Target="../ink/ink29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customXml" Target="../ink/ink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customXml" Target="../ink/ink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hyperlink" Target="https://docs.github.com/en/page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5" Type="http://schemas.openxmlformats.org/officeDocument/2006/relationships/image" Target="../media/image15.png"/><Relationship Id="rId4" Type="http://schemas.openxmlformats.org/officeDocument/2006/relationships/customXml" Target="../ink/ink5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4655" y="2286000"/>
            <a:ext cx="8229600" cy="6700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4610"/>
              </a:lnSpc>
              <a:spcBef>
                <a:spcPts val="625"/>
              </a:spcBef>
            </a:pPr>
            <a:r>
              <a:rPr lang="en-US" sz="4000" b="1" spc="40">
                <a:solidFill>
                  <a:srgbClr val="000000"/>
                </a:solidFill>
                <a:latin typeface="+mn-lt"/>
              </a:rPr>
              <a:t>Github webpage in 1 hour</a:t>
            </a:r>
            <a:endParaRPr sz="4000" b="1">
              <a:latin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0" y="4038600"/>
            <a:ext cx="550291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HARUG!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2021-06-30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400">
              <a:cs typeface="Franklin Gothic Medium"/>
            </a:endParaRPr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FF963F-4239-4702-87DB-3DE70B18C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1734207" cy="18288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ABC2AC4-47C3-44A6-92D2-548B268BC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-76200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473F5-2B56-4371-917D-5B5BEE2FBDBC}"/>
              </a:ext>
            </a:extLst>
          </p:cNvPr>
          <p:cNvSpPr txBox="1"/>
          <p:nvPr/>
        </p:nvSpPr>
        <p:spPr>
          <a:xfrm>
            <a:off x="1143000" y="649512"/>
            <a:ext cx="1021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copy edited files </a:t>
            </a:r>
            <a:r>
              <a:rPr lang="en-US" sz="3600"/>
              <a:t>from your </a:t>
            </a:r>
            <a:r>
              <a:rPr lang="en-US" sz="3600" b="1"/>
              <a:t>project local directory</a:t>
            </a:r>
            <a:r>
              <a:rPr lang="en-US" sz="3600"/>
              <a:t>, to your </a:t>
            </a:r>
            <a:r>
              <a:rPr lang="en-US" sz="3600" b="1"/>
              <a:t>active github local repository directory</a:t>
            </a:r>
            <a:endParaRPr lang="en-GB" sz="36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26A7B-3C0B-4CC6-8BD5-F34E328D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0" y="3631241"/>
            <a:ext cx="11081319" cy="17272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18B5A8-1668-46E1-820B-CA1379EBD336}"/>
                  </a:ext>
                </a:extLst>
              </p14:cNvPr>
              <p14:cNvContentPartPr/>
              <p14:nvPr/>
            </p14:nvContentPartPr>
            <p14:xfrm>
              <a:off x="2323906" y="4260136"/>
              <a:ext cx="1231200" cy="108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18B5A8-1668-46E1-820B-CA1379EBD3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6266" y="4242136"/>
                <a:ext cx="1266840" cy="11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E5168-1EBE-4007-81C2-C67675AAD480}"/>
              </a:ext>
            </a:extLst>
          </p:cNvPr>
          <p:cNvGrpSpPr/>
          <p:nvPr/>
        </p:nvGrpSpPr>
        <p:grpSpPr>
          <a:xfrm>
            <a:off x="1487266" y="4034056"/>
            <a:ext cx="1947960" cy="168120"/>
            <a:chOff x="1487266" y="2968170"/>
            <a:chExt cx="194796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D82E84-C166-407C-AFDD-E57FD5EFA306}"/>
                    </a:ext>
                  </a:extLst>
                </p14:cNvPr>
                <p14:cNvContentPartPr/>
                <p14:nvPr/>
              </p14:nvContentPartPr>
              <p14:xfrm>
                <a:off x="1487266" y="2968170"/>
                <a:ext cx="1879560" cy="4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D82E84-C166-407C-AFDD-E57FD5EFA3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9266" y="2950170"/>
                  <a:ext cx="1915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33EBA9-9448-4E83-A431-EE4FCAA6A212}"/>
                    </a:ext>
                  </a:extLst>
                </p14:cNvPr>
                <p14:cNvContentPartPr/>
                <p14:nvPr/>
              </p14:nvContentPartPr>
              <p14:xfrm>
                <a:off x="1577266" y="3051690"/>
                <a:ext cx="1857960" cy="8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33EBA9-9448-4E83-A431-EE4FCAA6A2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9626" y="3033690"/>
                  <a:ext cx="189360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378726-F708-438E-B80A-E5E6332E4AD7}"/>
                  </a:ext>
                </a:extLst>
              </p14:cNvPr>
              <p14:cNvContentPartPr/>
              <p14:nvPr/>
            </p14:nvContentPartPr>
            <p14:xfrm>
              <a:off x="8164906" y="3969256"/>
              <a:ext cx="1847880" cy="45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378726-F708-438E-B80A-E5E6332E4A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6906" y="3951256"/>
                <a:ext cx="1883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5A5E1-2201-4ED2-8856-C7613C2DE349}"/>
                  </a:ext>
                </a:extLst>
              </p14:cNvPr>
              <p14:cNvContentPartPr/>
              <p14:nvPr/>
            </p14:nvContentPartPr>
            <p14:xfrm>
              <a:off x="8113426" y="4085176"/>
              <a:ext cx="1918440" cy="3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5A5E1-2201-4ED2-8856-C7613C2DE3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5426" y="4067536"/>
                <a:ext cx="1954080" cy="68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35C7BDF-F81D-49C4-B4D0-A49E4E4A4CF4}"/>
              </a:ext>
            </a:extLst>
          </p:cNvPr>
          <p:cNvSpPr txBox="1"/>
          <p:nvPr/>
        </p:nvSpPr>
        <p:spPr>
          <a:xfrm>
            <a:off x="1309765" y="3182222"/>
            <a:ext cx="32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folder names here do not matter</a:t>
            </a:r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3460F7-0341-4214-9751-17343167D89E}"/>
                  </a:ext>
                </a:extLst>
              </p14:cNvPr>
              <p14:cNvContentPartPr/>
              <p14:nvPr/>
            </p14:nvContentPartPr>
            <p14:xfrm>
              <a:off x="6555346" y="1150890"/>
              <a:ext cx="3849120" cy="79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3460F7-0341-4214-9751-17343167D8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37346" y="1133250"/>
                <a:ext cx="38847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E425D8-8DF4-425D-93EA-B8A04000F6E8}"/>
                  </a:ext>
                </a:extLst>
              </p14:cNvPr>
              <p14:cNvContentPartPr/>
              <p14:nvPr/>
            </p14:nvContentPartPr>
            <p14:xfrm>
              <a:off x="6690346" y="1268970"/>
              <a:ext cx="3702960" cy="83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E425D8-8DF4-425D-93EA-B8A04000F6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72346" y="1250970"/>
                <a:ext cx="3738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E2263E-8CDE-4DFB-8FF6-B2906AC6F821}"/>
                  </a:ext>
                </a:extLst>
              </p14:cNvPr>
              <p14:cNvContentPartPr/>
              <p14:nvPr/>
            </p14:nvContentPartPr>
            <p14:xfrm>
              <a:off x="3129226" y="1763970"/>
              <a:ext cx="7061040" cy="110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E2263E-8CDE-4DFB-8FF6-B2906AC6F8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11586" y="1745970"/>
                <a:ext cx="7096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79F009-FB17-4A7E-AC3B-0FF5B39F9146}"/>
                  </a:ext>
                </a:extLst>
              </p14:cNvPr>
              <p14:cNvContentPartPr/>
              <p14:nvPr/>
            </p14:nvContentPartPr>
            <p14:xfrm>
              <a:off x="3322546" y="1892850"/>
              <a:ext cx="6773760" cy="110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79F009-FB17-4A7E-AC3B-0FF5B39F91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04546" y="1874850"/>
                <a:ext cx="6809400" cy="1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46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EB838-E560-446B-AEEE-F550EE79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13" y="2286000"/>
            <a:ext cx="10204974" cy="3543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E0902-8CF6-4940-8072-604685C0E338}"/>
              </a:ext>
            </a:extLst>
          </p:cNvPr>
          <p:cNvSpPr txBox="1"/>
          <p:nvPr/>
        </p:nvSpPr>
        <p:spPr>
          <a:xfrm>
            <a:off x="1524000" y="595072"/>
            <a:ext cx="883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All being well, your Github Desktop should now look like this!</a:t>
            </a:r>
            <a:endParaRPr lang="en-GB" sz="36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B7DCCA-8CA4-4A2B-8990-C59023646D60}"/>
              </a:ext>
            </a:extLst>
          </p:cNvPr>
          <p:cNvGrpSpPr/>
          <p:nvPr/>
        </p:nvGrpSpPr>
        <p:grpSpPr>
          <a:xfrm>
            <a:off x="1718386" y="2703930"/>
            <a:ext cx="1212120" cy="1644840"/>
            <a:chOff x="1718386" y="2703930"/>
            <a:chExt cx="1212120" cy="16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2860FB-D418-41F5-A21A-390BA30268F2}"/>
                    </a:ext>
                  </a:extLst>
                </p14:cNvPr>
                <p14:cNvContentPartPr/>
                <p14:nvPr/>
              </p14:nvContentPartPr>
              <p14:xfrm>
                <a:off x="1718386" y="2703930"/>
                <a:ext cx="1212120" cy="47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2860FB-D418-41F5-A21A-390BA30268F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0746" y="2685930"/>
                  <a:ext cx="12477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7BED7A-09C8-41A0-B9E3-340E79D901BE}"/>
                    </a:ext>
                  </a:extLst>
                </p14:cNvPr>
                <p14:cNvContentPartPr/>
                <p14:nvPr/>
              </p14:nvContentPartPr>
              <p14:xfrm>
                <a:off x="2385466" y="3167970"/>
                <a:ext cx="238680" cy="261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7BED7A-09C8-41A0-B9E3-340E79D901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7826" y="3149970"/>
                  <a:ext cx="274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9B343F-8759-4128-9FBE-6E6AC50DD6D1}"/>
                    </a:ext>
                  </a:extLst>
                </p14:cNvPr>
                <p14:cNvContentPartPr/>
                <p14:nvPr/>
              </p14:nvContentPartPr>
              <p14:xfrm>
                <a:off x="2241466" y="3418890"/>
                <a:ext cx="382320" cy="31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9B343F-8759-4128-9FBE-6E6AC50DD6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3466" y="3401250"/>
                  <a:ext cx="417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D94282-FD2F-4826-910F-B07BD6AFBF66}"/>
                    </a:ext>
                  </a:extLst>
                </p14:cNvPr>
                <p14:cNvContentPartPr/>
                <p14:nvPr/>
              </p14:nvContentPartPr>
              <p14:xfrm>
                <a:off x="2144626" y="3779610"/>
                <a:ext cx="354600" cy="25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D94282-FD2F-4826-910F-B07BD6AFBF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986" y="3761970"/>
                  <a:ext cx="390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AFF852-838E-4DA8-BBF3-464A75F0BB54}"/>
                    </a:ext>
                  </a:extLst>
                </p14:cNvPr>
                <p14:cNvContentPartPr/>
                <p14:nvPr/>
              </p14:nvContentPartPr>
              <p14:xfrm>
                <a:off x="2022226" y="4050330"/>
                <a:ext cx="398880" cy="29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AFF852-838E-4DA8-BBF3-464A75F0BB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04586" y="4032330"/>
                  <a:ext cx="434520" cy="33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74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6AE19-E355-4C08-9644-349163BCBDB6}"/>
              </a:ext>
            </a:extLst>
          </p:cNvPr>
          <p:cNvSpPr txBox="1"/>
          <p:nvPr/>
        </p:nvSpPr>
        <p:spPr>
          <a:xfrm>
            <a:off x="3657600" y="914400"/>
            <a:ext cx="4282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Are you "</a:t>
            </a:r>
            <a:r>
              <a:rPr lang="en-US" sz="3600" b="1"/>
              <a:t>commit</a:t>
            </a:r>
            <a:r>
              <a:rPr lang="en-US" sz="3600"/>
              <a:t>" -ed</a:t>
            </a:r>
            <a:endParaRPr lang="en-GB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0AF2F-33AE-4237-9DC9-93A6C7765DE7}"/>
              </a:ext>
            </a:extLst>
          </p:cNvPr>
          <p:cNvSpPr txBox="1"/>
          <p:nvPr/>
        </p:nvSpPr>
        <p:spPr>
          <a:xfrm>
            <a:off x="1371600" y="2598003"/>
            <a:ext cx="929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When you </a:t>
            </a:r>
            <a:r>
              <a:rPr lang="en-US" sz="2400" b="1"/>
              <a:t>commit</a:t>
            </a:r>
            <a:r>
              <a:rPr lang="en-US" sz="2400"/>
              <a:t> in Git, you are freezing a "</a:t>
            </a:r>
            <a:r>
              <a:rPr lang="en-US" sz="2400" b="1"/>
              <a:t>snapshot</a:t>
            </a:r>
            <a:r>
              <a:rPr lang="en-US" sz="2400"/>
              <a:t>" of all your files in a repository</a:t>
            </a:r>
          </a:p>
          <a:p>
            <a:endParaRPr lang="en-US" sz="2400"/>
          </a:p>
          <a:p>
            <a:r>
              <a:rPr lang="en-US" sz="2400"/>
              <a:t>When you do this, you are required to provide a reason or explanation of the commit in the </a:t>
            </a:r>
            <a:r>
              <a:rPr lang="en-US" sz="2400" b="1"/>
              <a:t>Summary</a:t>
            </a:r>
            <a:r>
              <a:rPr lang="en-US" sz="2400"/>
              <a:t> field</a:t>
            </a:r>
          </a:p>
          <a:p>
            <a:endParaRPr lang="en-US" sz="2400"/>
          </a:p>
          <a:p>
            <a:r>
              <a:rPr lang="en-US" sz="2400"/>
              <a:t>Further info in the </a:t>
            </a:r>
            <a:r>
              <a:rPr lang="en-US" sz="2400" b="1"/>
              <a:t>Description</a:t>
            </a:r>
            <a:r>
              <a:rPr lang="en-US" sz="2400"/>
              <a:t> field is optional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27145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6AE19-E355-4C08-9644-349163BCBDB6}"/>
              </a:ext>
            </a:extLst>
          </p:cNvPr>
          <p:cNvSpPr txBox="1"/>
          <p:nvPr/>
        </p:nvSpPr>
        <p:spPr>
          <a:xfrm>
            <a:off x="3657600" y="914400"/>
            <a:ext cx="4282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Are you "</a:t>
            </a:r>
            <a:r>
              <a:rPr lang="en-US" sz="3600" b="1"/>
              <a:t>commit</a:t>
            </a:r>
            <a:r>
              <a:rPr lang="en-US" sz="3600"/>
              <a:t>" -ed</a:t>
            </a:r>
            <a:endParaRPr lang="en-GB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0AF2F-33AE-4237-9DC9-93A6C7765DE7}"/>
              </a:ext>
            </a:extLst>
          </p:cNvPr>
          <p:cNvSpPr txBox="1"/>
          <p:nvPr/>
        </p:nvSpPr>
        <p:spPr>
          <a:xfrm>
            <a:off x="1371600" y="2598003"/>
            <a:ext cx="929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When you </a:t>
            </a:r>
            <a:r>
              <a:rPr lang="en-US" sz="2400" b="1"/>
              <a:t>commit</a:t>
            </a:r>
            <a:r>
              <a:rPr lang="en-US" sz="2400"/>
              <a:t> in Git, you are freezing a "</a:t>
            </a:r>
            <a:r>
              <a:rPr lang="en-US" sz="2400" b="1"/>
              <a:t>snapshot</a:t>
            </a:r>
            <a:r>
              <a:rPr lang="en-US" sz="2400"/>
              <a:t>" of all your files in a repository</a:t>
            </a:r>
          </a:p>
          <a:p>
            <a:endParaRPr lang="en-US" sz="2400"/>
          </a:p>
          <a:p>
            <a:r>
              <a:rPr lang="en-US" sz="2400"/>
              <a:t>When you do this, you are required to provide a reason or explanation of the commit in the </a:t>
            </a:r>
            <a:r>
              <a:rPr lang="en-US" sz="2400" b="1"/>
              <a:t>Summary</a:t>
            </a:r>
            <a:r>
              <a:rPr lang="en-US" sz="2400"/>
              <a:t> field</a:t>
            </a:r>
          </a:p>
          <a:p>
            <a:endParaRPr lang="en-US" sz="2400"/>
          </a:p>
          <a:p>
            <a:r>
              <a:rPr lang="en-US" sz="2400"/>
              <a:t>Further info in the </a:t>
            </a:r>
            <a:r>
              <a:rPr lang="en-US" sz="2400" b="1"/>
              <a:t>Description</a:t>
            </a:r>
            <a:r>
              <a:rPr lang="en-US" sz="2400"/>
              <a:t> field is optional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46396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D9799-CB7A-466D-B18B-F77C52EC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5885890" cy="2825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0BB02-37A8-452E-9766-14E9F8FF00BC}"/>
              </a:ext>
            </a:extLst>
          </p:cNvPr>
          <p:cNvSpPr txBox="1"/>
          <p:nvPr/>
        </p:nvSpPr>
        <p:spPr>
          <a:xfrm>
            <a:off x="3657600" y="914400"/>
            <a:ext cx="4282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Are you "</a:t>
            </a:r>
            <a:r>
              <a:rPr lang="en-US" sz="3600" b="1"/>
              <a:t>commit</a:t>
            </a:r>
            <a:r>
              <a:rPr lang="en-US" sz="3600"/>
              <a:t>" -ed</a:t>
            </a:r>
            <a:endParaRPr lang="en-GB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27488-E801-4B88-BD45-F2B3121CAEF4}"/>
              </a:ext>
            </a:extLst>
          </p:cNvPr>
          <p:cNvSpPr txBox="1"/>
          <p:nvPr/>
        </p:nvSpPr>
        <p:spPr>
          <a:xfrm>
            <a:off x="4326661" y="5257800"/>
            <a:ext cx="283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Smash it &gt;&gt; Commit to main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5C2FC-1729-4888-9AFB-89F476ED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24000"/>
            <a:ext cx="8804563" cy="5033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83B826-90D4-46D1-A01F-A6AD4FDEB62E}"/>
                  </a:ext>
                </a:extLst>
              </p14:cNvPr>
              <p14:cNvContentPartPr/>
              <p14:nvPr/>
            </p14:nvContentPartPr>
            <p14:xfrm>
              <a:off x="4204186" y="1949370"/>
              <a:ext cx="864000" cy="52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83B826-90D4-46D1-A01F-A6AD4FDEB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6546" y="1931370"/>
                <a:ext cx="899640" cy="5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70C6288-E21A-48BE-9684-0B47B1E24084}"/>
              </a:ext>
            </a:extLst>
          </p:cNvPr>
          <p:cNvGrpSpPr/>
          <p:nvPr/>
        </p:nvGrpSpPr>
        <p:grpSpPr>
          <a:xfrm>
            <a:off x="7269226" y="1191570"/>
            <a:ext cx="3182040" cy="2756160"/>
            <a:chOff x="7269226" y="1191570"/>
            <a:chExt cx="3182040" cy="27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F5A3E2-DD49-4BA7-867D-1DC368ED412A}"/>
                    </a:ext>
                  </a:extLst>
                </p14:cNvPr>
                <p14:cNvContentPartPr/>
                <p14:nvPr/>
              </p14:nvContentPartPr>
              <p14:xfrm>
                <a:off x="9161746" y="3245010"/>
                <a:ext cx="1289520" cy="70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F5A3E2-DD49-4BA7-867D-1DC368ED41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43746" y="3227010"/>
                  <a:ext cx="132516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10AE49-E528-4B79-B2BD-A4FE147AFDCF}"/>
                    </a:ext>
                  </a:extLst>
                </p14:cNvPr>
                <p14:cNvContentPartPr/>
                <p14:nvPr/>
              </p14:nvContentPartPr>
              <p14:xfrm>
                <a:off x="7269226" y="1589370"/>
                <a:ext cx="1617120" cy="65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10AE49-E528-4B79-B2BD-A4FE147AFD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51586" y="1571730"/>
                  <a:ext cx="16527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4A7F49-F208-4AB5-90A6-962B77507657}"/>
                    </a:ext>
                  </a:extLst>
                </p14:cNvPr>
                <p14:cNvContentPartPr/>
                <p14:nvPr/>
              </p14:nvContentPartPr>
              <p14:xfrm>
                <a:off x="8652706" y="1240530"/>
                <a:ext cx="290880" cy="51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4A7F49-F208-4AB5-90A6-962B775076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35066" y="1222890"/>
                  <a:ext cx="3265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464119-BC4A-4B9F-AE1A-E4B4D2402930}"/>
                    </a:ext>
                  </a:extLst>
                </p14:cNvPr>
                <p14:cNvContentPartPr/>
                <p14:nvPr/>
              </p14:nvContentPartPr>
              <p14:xfrm>
                <a:off x="9137266" y="1191570"/>
                <a:ext cx="862920" cy="204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464119-BC4A-4B9F-AE1A-E4B4D24029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19626" y="1173570"/>
                  <a:ext cx="898560" cy="20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A9A686-5524-4591-B082-5BAE440908E1}"/>
                    </a:ext>
                  </a:extLst>
                </p14:cNvPr>
                <p14:cNvContentPartPr/>
                <p14:nvPr/>
              </p14:nvContentPartPr>
              <p14:xfrm>
                <a:off x="8963386" y="1208850"/>
                <a:ext cx="88200" cy="1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A9A686-5524-4591-B082-5BAE440908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5746" y="1190850"/>
                  <a:ext cx="123840" cy="50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3B482F-E672-4E03-88A7-55ED30A54537}"/>
              </a:ext>
            </a:extLst>
          </p:cNvPr>
          <p:cNvSpPr txBox="1"/>
          <p:nvPr/>
        </p:nvSpPr>
        <p:spPr>
          <a:xfrm>
            <a:off x="1956121" y="128701"/>
            <a:ext cx="849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"</a:t>
            </a:r>
            <a:r>
              <a:rPr lang="en-US" sz="3600" b="1"/>
              <a:t>push</a:t>
            </a:r>
            <a:r>
              <a:rPr lang="en-US" sz="3600"/>
              <a:t>" your files onto Github, by using </a:t>
            </a:r>
            <a:r>
              <a:rPr lang="en-US" sz="3600" b="1"/>
              <a:t>Publish repository</a:t>
            </a:r>
            <a:endParaRPr lang="en-GB" sz="3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D2EC6-30A1-4ADD-91AD-E10432C99949}"/>
              </a:ext>
            </a:extLst>
          </p:cNvPr>
          <p:cNvSpPr txBox="1"/>
          <p:nvPr/>
        </p:nvSpPr>
        <p:spPr>
          <a:xfrm>
            <a:off x="8534400" y="854278"/>
            <a:ext cx="30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Smash it &gt;&gt; Publish repository</a:t>
            </a:r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40D58C-2097-439B-9B52-4E2820A31F3B}"/>
                  </a:ext>
                </a:extLst>
              </p14:cNvPr>
              <p14:cNvContentPartPr/>
              <p14:nvPr/>
            </p14:nvContentPartPr>
            <p14:xfrm>
              <a:off x="4109858" y="2676924"/>
              <a:ext cx="350280" cy="49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40D58C-2097-439B-9B52-4E2820A31F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92218" y="2658924"/>
                <a:ext cx="38592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053A93-2336-4D72-8034-AB3757A0CD16}"/>
                  </a:ext>
                </a:extLst>
              </p14:cNvPr>
              <p14:cNvContentPartPr/>
              <p14:nvPr/>
            </p14:nvContentPartPr>
            <p14:xfrm>
              <a:off x="4214978" y="2663604"/>
              <a:ext cx="218880" cy="8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053A93-2336-4D72-8034-AB3757A0CD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338" y="2645604"/>
                <a:ext cx="254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B2B0E8-9FF9-4EA1-9E34-DCC7B1FA3DF0}"/>
                  </a:ext>
                </a:extLst>
              </p14:cNvPr>
              <p14:cNvContentPartPr/>
              <p14:nvPr/>
            </p14:nvContentPartPr>
            <p14:xfrm>
              <a:off x="4472738" y="2637684"/>
              <a:ext cx="53640" cy="19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B2B0E8-9FF9-4EA1-9E34-DCC7B1FA3DF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55098" y="2620044"/>
                <a:ext cx="892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6C2B876-067F-42FC-BB98-B9B75865C8CF}"/>
              </a:ext>
            </a:extLst>
          </p:cNvPr>
          <p:cNvGrpSpPr/>
          <p:nvPr/>
        </p:nvGrpSpPr>
        <p:grpSpPr>
          <a:xfrm>
            <a:off x="3669218" y="3256164"/>
            <a:ext cx="693720" cy="283320"/>
            <a:chOff x="3669218" y="3256164"/>
            <a:chExt cx="6937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8070DF-9CDF-49DF-A741-8C382CDA2DED}"/>
                    </a:ext>
                  </a:extLst>
                </p14:cNvPr>
                <p14:cNvContentPartPr/>
                <p14:nvPr/>
              </p14:nvContentPartPr>
              <p14:xfrm>
                <a:off x="3669218" y="3262284"/>
                <a:ext cx="303120" cy="19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8070DF-9CDF-49DF-A741-8C382CDA2D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51578" y="3244284"/>
                  <a:ext cx="338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ED4504-9DC0-40C3-9307-191C98FDBFC5}"/>
                    </a:ext>
                  </a:extLst>
                </p14:cNvPr>
                <p14:cNvContentPartPr/>
                <p14:nvPr/>
              </p14:nvContentPartPr>
              <p14:xfrm>
                <a:off x="4150178" y="3269124"/>
                <a:ext cx="28800" cy="216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ED4504-9DC0-40C3-9307-191C98FDBF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32178" y="3251484"/>
                  <a:ext cx="64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E2F2D2-E81A-4498-A73B-7991C4A3CCBF}"/>
                    </a:ext>
                  </a:extLst>
                </p14:cNvPr>
                <p14:cNvContentPartPr/>
                <p14:nvPr/>
              </p14:nvContentPartPr>
              <p14:xfrm>
                <a:off x="4155578" y="3256164"/>
                <a:ext cx="207360" cy="28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E2F2D2-E81A-4498-A73B-7991C4A3CC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37578" y="3238164"/>
                  <a:ext cx="24300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798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4669D-6267-482A-9341-F8FF59EC5BD9}"/>
              </a:ext>
            </a:extLst>
          </p:cNvPr>
          <p:cNvSpPr txBox="1"/>
          <p:nvPr/>
        </p:nvSpPr>
        <p:spPr>
          <a:xfrm>
            <a:off x="1956121" y="128701"/>
            <a:ext cx="849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"</a:t>
            </a:r>
            <a:r>
              <a:rPr lang="en-US" sz="3600" b="1"/>
              <a:t>push</a:t>
            </a:r>
            <a:r>
              <a:rPr lang="en-US" sz="3600"/>
              <a:t>" your files onto Github, by using </a:t>
            </a:r>
            <a:r>
              <a:rPr lang="en-US" sz="3600" b="1"/>
              <a:t>Publish repository</a:t>
            </a:r>
            <a:endParaRPr lang="en-GB" sz="3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1D101-0D40-4FEF-BFB2-EF87F55C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92" y="1968425"/>
            <a:ext cx="4191215" cy="2921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D92843-B5ED-4048-ABBF-67914039F16B}"/>
                  </a:ext>
                </a:extLst>
              </p14:cNvPr>
              <p14:cNvContentPartPr/>
              <p14:nvPr/>
            </p14:nvContentPartPr>
            <p14:xfrm>
              <a:off x="4048666" y="3841170"/>
              <a:ext cx="1585800" cy="39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D92843-B5ED-4048-ABBF-67914039F1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0666" y="3823530"/>
                <a:ext cx="16214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0D4125-A515-40E0-9528-5127CE590E23}"/>
                  </a:ext>
                </a:extLst>
              </p14:cNvPr>
              <p14:cNvContentPartPr/>
              <p14:nvPr/>
            </p14:nvContentPartPr>
            <p14:xfrm>
              <a:off x="2594986" y="3891570"/>
              <a:ext cx="1301040" cy="45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0D4125-A515-40E0-9528-5127CE590E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6986" y="3873930"/>
                <a:ext cx="1336680" cy="490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7A63BD9-A4B5-4ABB-B569-22D2086614C6}"/>
              </a:ext>
            </a:extLst>
          </p:cNvPr>
          <p:cNvSpPr txBox="1"/>
          <p:nvPr/>
        </p:nvSpPr>
        <p:spPr>
          <a:xfrm>
            <a:off x="685800" y="431226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UNtick this!!</a:t>
            </a:r>
            <a:endParaRPr lang="en-GB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0871-FC60-4B09-B66F-C5AF5C8C2F86}"/>
              </a:ext>
            </a:extLst>
          </p:cNvPr>
          <p:cNvSpPr txBox="1"/>
          <p:nvPr/>
        </p:nvSpPr>
        <p:spPr>
          <a:xfrm>
            <a:off x="292055" y="4986718"/>
            <a:ext cx="534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(You can change it later, but it takes a little more effort)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D2672-CEF4-43CD-A696-83EF5CA88D09}"/>
              </a:ext>
            </a:extLst>
          </p:cNvPr>
          <p:cNvSpPr txBox="1"/>
          <p:nvPr/>
        </p:nvSpPr>
        <p:spPr>
          <a:xfrm>
            <a:off x="6581147" y="5257800"/>
            <a:ext cx="30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Smash it &gt;&gt; Publish repository</a:t>
            </a:r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577499-3C27-497D-AAE4-FC8DA03F34A9}"/>
              </a:ext>
            </a:extLst>
          </p:cNvPr>
          <p:cNvGrpSpPr/>
          <p:nvPr/>
        </p:nvGrpSpPr>
        <p:grpSpPr>
          <a:xfrm>
            <a:off x="5575426" y="4281810"/>
            <a:ext cx="1488600" cy="959040"/>
            <a:chOff x="5575426" y="4281810"/>
            <a:chExt cx="1488600" cy="9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09E85B-E6E5-4F21-9FED-999B06B464F5}"/>
                    </a:ext>
                  </a:extLst>
                </p14:cNvPr>
                <p14:cNvContentPartPr/>
                <p14:nvPr/>
              </p14:nvContentPartPr>
              <p14:xfrm>
                <a:off x="5575426" y="4281810"/>
                <a:ext cx="1470960" cy="61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09E85B-E6E5-4F21-9FED-999B06B464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57426" y="4264170"/>
                  <a:ext cx="150660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C4B586-91C5-48E3-B9B6-EAC330DFD7CA}"/>
                    </a:ext>
                  </a:extLst>
                </p14:cNvPr>
                <p14:cNvContentPartPr/>
                <p14:nvPr/>
              </p14:nvContentPartPr>
              <p14:xfrm>
                <a:off x="6754426" y="4887330"/>
                <a:ext cx="309600" cy="35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C4B586-91C5-48E3-B9B6-EAC330DFD7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6786" y="4869330"/>
                  <a:ext cx="345240" cy="38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C3A1D6-E54C-4D16-8145-90F6CEFE8680}"/>
                  </a:ext>
                </a:extLst>
              </p14:cNvPr>
              <p14:cNvContentPartPr/>
              <p14:nvPr/>
            </p14:nvContentPartPr>
            <p14:xfrm>
              <a:off x="1899466" y="142269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C3A1D6-E54C-4D16-8145-90F6CEFE86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1466" y="140505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58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E2CCA-0D3A-43BA-AA9F-02A6F834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8737884" cy="482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DF46-37C3-4B28-A637-BA85F21F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91" y="580314"/>
            <a:ext cx="7734301" cy="533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DC5ED9-397B-4E2E-A328-C493CA802A36}"/>
                  </a:ext>
                </a:extLst>
              </p14:cNvPr>
              <p14:cNvContentPartPr/>
              <p14:nvPr/>
            </p14:nvContentPartPr>
            <p14:xfrm>
              <a:off x="8035666" y="2387490"/>
              <a:ext cx="735840" cy="45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DC5ED9-397B-4E2E-A328-C493CA802A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7666" y="2369850"/>
                <a:ext cx="771480" cy="4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49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39844-49E3-4C70-9579-F317AAFD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46" y="1457223"/>
            <a:ext cx="6966308" cy="39435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65CF5D-0B8A-4C7A-9823-210984E1E9CA}"/>
                  </a:ext>
                </a:extLst>
              </p14:cNvPr>
              <p14:cNvContentPartPr/>
              <p14:nvPr/>
            </p14:nvContentPartPr>
            <p14:xfrm>
              <a:off x="2729266" y="3631290"/>
              <a:ext cx="1522800" cy="73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65CF5D-0B8A-4C7A-9823-210984E1E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1266" y="3613650"/>
                <a:ext cx="1558440" cy="7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36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52665-E17B-4F1B-9A74-C2368332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46" y="1796966"/>
            <a:ext cx="4997707" cy="32640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A7BF56-9B26-457D-99A7-5FCE5CD10FD0}"/>
                  </a:ext>
                </a:extLst>
              </p14:cNvPr>
              <p14:cNvContentPartPr/>
              <p14:nvPr/>
            </p14:nvContentPartPr>
            <p14:xfrm>
              <a:off x="3482746" y="4126290"/>
              <a:ext cx="1991160" cy="56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A7BF56-9B26-457D-99A7-5FCE5CD10F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5106" y="4108650"/>
                <a:ext cx="2026800" cy="598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B459D7-4A9B-4D2C-A6B6-CA487CC38608}"/>
              </a:ext>
            </a:extLst>
          </p:cNvPr>
          <p:cNvSpPr txBox="1"/>
          <p:nvPr/>
        </p:nvSpPr>
        <p:spPr>
          <a:xfrm>
            <a:off x="2286000" y="1066800"/>
            <a:ext cx="458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Set Source to main </a:t>
            </a:r>
            <a:r>
              <a:rPr lang="en-US"/>
              <a:t>and smash the </a:t>
            </a:r>
            <a:r>
              <a:rPr lang="en-US" b="1"/>
              <a:t>Save </a:t>
            </a:r>
            <a:r>
              <a:rPr lang="en-US"/>
              <a:t>button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1F3E8-9224-4CC9-B9D4-4B9951972017}"/>
              </a:ext>
            </a:extLst>
          </p:cNvPr>
          <p:cNvSpPr txBox="1"/>
          <p:nvPr/>
        </p:nvSpPr>
        <p:spPr>
          <a:xfrm>
            <a:off x="1066800" y="1600200"/>
            <a:ext cx="90672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-look at folder structure, markdown template</a:t>
            </a:r>
          </a:p>
          <a:p>
            <a:r>
              <a:rPr lang="en-GB" sz="3600" b="1">
                <a:latin typeface="Calibri" panose="020F0502020204030204" pitchFamily="34" charset="0"/>
              </a:rPr>
              <a:t>(working in Rstudio)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r>
              <a:rPr lang="en-GB" sz="3600" b="1">
                <a:latin typeface="Calibri" panose="020F0502020204030204" pitchFamily="34" charset="0"/>
              </a:rPr>
              <a:t>-Set up Github Desktop to "serve" files to you Github account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r>
              <a:rPr lang="en-GB" sz="3600" b="1">
                <a:latin typeface="Calibri" panose="020F0502020204030204" pitchFamily="34" charset="0"/>
              </a:rPr>
              <a:t>-Look at finished webpage</a:t>
            </a:r>
            <a:endParaRPr lang="en-GB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5181600" y="533400"/>
            <a:ext cx="127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Today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42855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B459D7-4A9B-4D2C-A6B6-CA487CC38608}"/>
              </a:ext>
            </a:extLst>
          </p:cNvPr>
          <p:cNvSpPr txBox="1"/>
          <p:nvPr/>
        </p:nvSpPr>
        <p:spPr>
          <a:xfrm>
            <a:off x="1678979" y="212291"/>
            <a:ext cx="883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Give it a minute to propagate the change and </a:t>
            </a:r>
            <a:r>
              <a:rPr lang="en-US" sz="3600" b="1"/>
              <a:t>visit your new website</a:t>
            </a:r>
            <a:r>
              <a:rPr lang="en-US" sz="3600"/>
              <a:t>!!</a:t>
            </a:r>
            <a:endParaRPr lang="en-GB" sz="3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4DB204-ED3B-4AF7-9994-0AC73241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719330"/>
            <a:ext cx="5515357" cy="4926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F6E3E-1649-44B3-928F-43B2E9CAE7AD}"/>
              </a:ext>
            </a:extLst>
          </p:cNvPr>
          <p:cNvSpPr txBox="1"/>
          <p:nvPr/>
        </p:nvSpPr>
        <p:spPr>
          <a:xfrm>
            <a:off x="1447800" y="3124200"/>
            <a:ext cx="2090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NB the URL</a:t>
            </a:r>
          </a:p>
          <a:p>
            <a:endParaRPr lang="en-US"/>
          </a:p>
          <a:p>
            <a:r>
              <a:rPr lang="en-US"/>
              <a:t>Don't forget </a:t>
            </a:r>
            <a:r>
              <a:rPr lang="en-US" b="1"/>
              <a:t>https</a:t>
            </a:r>
            <a:r>
              <a:rPr lang="en-US"/>
              <a:t>://</a:t>
            </a:r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780478-CD1F-431E-A845-4681B5E06162}"/>
                  </a:ext>
                </a:extLst>
              </p14:cNvPr>
              <p14:cNvContentPartPr/>
              <p14:nvPr/>
            </p14:nvContentPartPr>
            <p14:xfrm>
              <a:off x="4526026" y="1525290"/>
              <a:ext cx="1689480" cy="48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780478-CD1F-431E-A845-4681B5E061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8386" y="1507650"/>
                <a:ext cx="172512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88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B459D7-4A9B-4D2C-A6B6-CA487CC38608}"/>
              </a:ext>
            </a:extLst>
          </p:cNvPr>
          <p:cNvSpPr txBox="1"/>
          <p:nvPr/>
        </p:nvSpPr>
        <p:spPr>
          <a:xfrm>
            <a:off x="1678979" y="212291"/>
            <a:ext cx="883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Edit and add pages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44D30-9B19-4714-BD3F-7EF92EA05C9C}"/>
              </a:ext>
            </a:extLst>
          </p:cNvPr>
          <p:cNvSpPr txBox="1"/>
          <p:nvPr/>
        </p:nvSpPr>
        <p:spPr>
          <a:xfrm>
            <a:off x="1678979" y="2514600"/>
            <a:ext cx="6703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Do this directly from your local Github folder now </a:t>
            </a:r>
          </a:p>
          <a:p>
            <a:endParaRPr lang="en-US" sz="2400"/>
          </a:p>
          <a:p>
            <a:r>
              <a:rPr lang="en-US" sz="2400"/>
              <a:t>I would choose RStudio and plain .md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87035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A8FFF-3BE4-4D10-BBD8-DB76C022775E}"/>
              </a:ext>
            </a:extLst>
          </p:cNvPr>
          <p:cNvSpPr txBox="1"/>
          <p:nvPr/>
        </p:nvSpPr>
        <p:spPr>
          <a:xfrm>
            <a:off x="2159283" y="457200"/>
            <a:ext cx="769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Moar resources</a:t>
            </a:r>
            <a:endParaRPr lang="en-GB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FD8D0-A7EF-41FE-BF51-7E30881D4B14}"/>
              </a:ext>
            </a:extLst>
          </p:cNvPr>
          <p:cNvSpPr txBox="1"/>
          <p:nvPr/>
        </p:nvSpPr>
        <p:spPr>
          <a:xfrm>
            <a:off x="4419600" y="2967335"/>
            <a:ext cx="5842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hlinkClick r:id="rId2"/>
              </a:rPr>
              <a:t>Official "Github pages" info</a:t>
            </a:r>
            <a:endParaRPr lang="en-US" sz="2400" b="1"/>
          </a:p>
          <a:p>
            <a:r>
              <a:rPr lang="en-GB" sz="2400"/>
              <a:t>https://docs.github.com/en/pages</a:t>
            </a:r>
          </a:p>
        </p:txBody>
      </p:sp>
      <p:pic>
        <p:nvPicPr>
          <p:cNvPr id="2050" name="Picture 2" descr="i want moar! - MOAR cat | Meme Generator">
            <a:extLst>
              <a:ext uri="{FF2B5EF4-FFF2-40B4-BE49-F238E27FC236}">
                <a16:creationId xmlns:a16="http://schemas.microsoft.com/office/drawing/2014/main" id="{DFA91E6C-6689-47AB-9E16-C07F9FBE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8575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1F3E8-9224-4CC9-B9D4-4B9951972017}"/>
              </a:ext>
            </a:extLst>
          </p:cNvPr>
          <p:cNvSpPr txBox="1"/>
          <p:nvPr/>
        </p:nvSpPr>
        <p:spPr>
          <a:xfrm>
            <a:off x="1145905" y="2274838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-Github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endParaRPr lang="en-GB" sz="3600" b="1">
              <a:latin typeface="Calibri" panose="020F0502020204030204" pitchFamily="34" charset="0"/>
            </a:endParaRPr>
          </a:p>
          <a:p>
            <a:r>
              <a:rPr lang="en-GB" sz="3600" b="1">
                <a:latin typeface="Calibri" panose="020F0502020204030204" pitchFamily="34" charset="0"/>
              </a:rPr>
              <a:t>-Markdown language, .md </a:t>
            </a:r>
            <a:r>
              <a:rPr lang="en-GB" sz="3600">
                <a:latin typeface="Calibri" panose="020F0502020204030204" pitchFamily="34" charset="0"/>
              </a:rPr>
              <a:t>(not .Rmd, .R, .HTML...)</a:t>
            </a:r>
            <a:endParaRPr lang="en-GB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1676400" y="533400"/>
            <a:ext cx="953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Some things that might be mysterious, but it is OK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1756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A8FFF-3BE4-4D10-BBD8-DB76C022775E}"/>
              </a:ext>
            </a:extLst>
          </p:cNvPr>
          <p:cNvSpPr txBox="1"/>
          <p:nvPr/>
        </p:nvSpPr>
        <p:spPr>
          <a:xfrm>
            <a:off x="2133600" y="762000"/>
            <a:ext cx="769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download template files</a:t>
            </a:r>
          </a:p>
        </p:txBody>
      </p:sp>
      <p:pic>
        <p:nvPicPr>
          <p:cNvPr id="3" name="Picture 2" descr="Chocolatey Software | Hub 2.14.2">
            <a:extLst>
              <a:ext uri="{FF2B5EF4-FFF2-40B4-BE49-F238E27FC236}">
                <a16:creationId xmlns:a16="http://schemas.microsoft.com/office/drawing/2014/main" id="{1B762AB6-80DE-4A2C-B3AC-4D4366FF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A5B88C-B459-4CCD-AE01-52B34E67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438400"/>
            <a:ext cx="2375022" cy="2368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0D990-A8BA-4BCA-BAC1-621C56E86F5D}"/>
              </a:ext>
            </a:extLst>
          </p:cNvPr>
          <p:cNvSpPr txBox="1"/>
          <p:nvPr/>
        </p:nvSpPr>
        <p:spPr>
          <a:xfrm>
            <a:off x="3733800" y="3438070"/>
            <a:ext cx="449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unzip to a folder on your computer, any folder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ocolatey Software | Hub 2.14.2">
            <a:extLst>
              <a:ext uri="{FF2B5EF4-FFF2-40B4-BE49-F238E27FC236}">
                <a16:creationId xmlns:a16="http://schemas.microsoft.com/office/drawing/2014/main" id="{1B762AB6-80DE-4A2C-B3AC-4D4366FF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364AE-548E-44CA-874E-B743712A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8935461" cy="5229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542B7-1CA9-4A1E-AF2D-A9DAFC66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00" y="1219086"/>
            <a:ext cx="4858000" cy="4419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5FEB4-8561-48DF-853F-839B3D0238A7}"/>
              </a:ext>
            </a:extLst>
          </p:cNvPr>
          <p:cNvSpPr txBox="1"/>
          <p:nvPr/>
        </p:nvSpPr>
        <p:spPr>
          <a:xfrm>
            <a:off x="2199914" y="399552"/>
            <a:ext cx="769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desktop</a:t>
            </a:r>
            <a:endParaRPr lang="en-GB" sz="3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ocolatey Software | Hub 2.14.2">
            <a:extLst>
              <a:ext uri="{FF2B5EF4-FFF2-40B4-BE49-F238E27FC236}">
                <a16:creationId xmlns:a16="http://schemas.microsoft.com/office/drawing/2014/main" id="{1B762AB6-80DE-4A2C-B3AC-4D4366FF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542B7-1CA9-4A1E-AF2D-A9DAFC66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000" y="2170936"/>
            <a:ext cx="4858000" cy="4419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71BFF-9364-40B9-913C-6F82D0FC5862}"/>
              </a:ext>
            </a:extLst>
          </p:cNvPr>
          <p:cNvSpPr txBox="1"/>
          <p:nvPr/>
        </p:nvSpPr>
        <p:spPr>
          <a:xfrm>
            <a:off x="3667000" y="1447800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new repository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D0406-47E7-4E6A-AC5A-1A6D07F24F6B}"/>
              </a:ext>
            </a:extLst>
          </p:cNvPr>
          <p:cNvSpPr txBox="1"/>
          <p:nvPr/>
        </p:nvSpPr>
        <p:spPr>
          <a:xfrm>
            <a:off x="2199914" y="399552"/>
            <a:ext cx="769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desktop</a:t>
            </a:r>
            <a:endParaRPr lang="en-GB" sz="3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6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ocolatey Software | Hub 2.14.2">
            <a:extLst>
              <a:ext uri="{FF2B5EF4-FFF2-40B4-BE49-F238E27FC236}">
                <a16:creationId xmlns:a16="http://schemas.microsoft.com/office/drawing/2014/main" id="{1B762AB6-80DE-4A2C-B3AC-4D4366FF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71BFF-9364-40B9-913C-6F82D0FC5862}"/>
              </a:ext>
            </a:extLst>
          </p:cNvPr>
          <p:cNvSpPr txBox="1"/>
          <p:nvPr/>
        </p:nvSpPr>
        <p:spPr>
          <a:xfrm>
            <a:off x="3667000" y="1447800"/>
            <a:ext cx="567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REPLACE [username] with YOUR Github account username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B812B-1519-486F-86CA-36D05879F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07" t="7164" r="1350"/>
          <a:stretch/>
        </p:blipFill>
        <p:spPr>
          <a:xfrm>
            <a:off x="3581400" y="2059126"/>
            <a:ext cx="3727642" cy="197495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AB4CFC1-8111-4D88-B619-809CD9124BF1}"/>
              </a:ext>
            </a:extLst>
          </p:cNvPr>
          <p:cNvSpPr/>
          <p:nvPr/>
        </p:nvSpPr>
        <p:spPr>
          <a:xfrm>
            <a:off x="5316828" y="4199385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9FF4E-2640-4E7C-ADD3-D34DE9A85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801493"/>
            <a:ext cx="3727642" cy="1746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7715F0-B3C5-4673-A912-B2F4795FC4DB}"/>
                  </a:ext>
                </a:extLst>
              </p14:cNvPr>
              <p14:cNvContentPartPr/>
              <p14:nvPr/>
            </p14:nvContentPartPr>
            <p14:xfrm>
              <a:off x="3569929" y="2697450"/>
              <a:ext cx="1386720" cy="54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7715F0-B3C5-4673-A912-B2F4795FC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1929" y="2679450"/>
                <a:ext cx="142236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3A76BD-E1AA-4147-A21C-55E1EFED61EA}"/>
                  </a:ext>
                </a:extLst>
              </p14:cNvPr>
              <p14:cNvContentPartPr/>
              <p14:nvPr/>
            </p14:nvContentPartPr>
            <p14:xfrm>
              <a:off x="3672946" y="5414683"/>
              <a:ext cx="1581120" cy="54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3A76BD-E1AA-4147-A21C-55E1EFED61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4946" y="5396683"/>
                <a:ext cx="1616760" cy="57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0335F98-4467-4544-895A-6646E5396866}"/>
              </a:ext>
            </a:extLst>
          </p:cNvPr>
          <p:cNvGrpSpPr/>
          <p:nvPr/>
        </p:nvGrpSpPr>
        <p:grpSpPr>
          <a:xfrm>
            <a:off x="5575786" y="4283970"/>
            <a:ext cx="3260520" cy="1261080"/>
            <a:chOff x="5575786" y="4283970"/>
            <a:chExt cx="3260520" cy="12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69E0A9-F651-4A64-B084-B84C2BA1CAF9}"/>
                    </a:ext>
                  </a:extLst>
                </p14:cNvPr>
                <p14:cNvContentPartPr/>
                <p14:nvPr/>
              </p14:nvContentPartPr>
              <p14:xfrm>
                <a:off x="5595226" y="4283970"/>
                <a:ext cx="3241080" cy="124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69E0A9-F651-4A64-B084-B84C2BA1CA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77586" y="4265970"/>
                  <a:ext cx="327672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EDFD72-B4FB-4336-96F6-2D7E45A05F60}"/>
                    </a:ext>
                  </a:extLst>
                </p14:cNvPr>
                <p14:cNvContentPartPr/>
                <p14:nvPr/>
              </p14:nvContentPartPr>
              <p14:xfrm>
                <a:off x="5575786" y="5215290"/>
                <a:ext cx="796680" cy="32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EDFD72-B4FB-4336-96F6-2D7E45A05F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57786" y="5197290"/>
                  <a:ext cx="832320" cy="36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27706B2-37B6-4B6A-B2A6-2E9DD761BC97}"/>
              </a:ext>
            </a:extLst>
          </p:cNvPr>
          <p:cNvSpPr txBox="1"/>
          <p:nvPr/>
        </p:nvSpPr>
        <p:spPr>
          <a:xfrm>
            <a:off x="8153400" y="3857310"/>
            <a:ext cx="33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will be your website address!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C3580-AE95-4373-A25B-87D8D9DA006F}"/>
              </a:ext>
            </a:extLst>
          </p:cNvPr>
          <p:cNvSpPr txBox="1"/>
          <p:nvPr/>
        </p:nvSpPr>
        <p:spPr>
          <a:xfrm>
            <a:off x="2199914" y="399552"/>
            <a:ext cx="769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desktop</a:t>
            </a:r>
            <a:endParaRPr lang="en-GB" sz="3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1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798C6BD-A179-4788-8500-120BA59B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282589"/>
            <a:ext cx="3746693" cy="4292821"/>
          </a:xfrm>
          <a:prstGeom prst="rect">
            <a:avLst/>
          </a:prstGeom>
        </p:spPr>
      </p:pic>
      <p:pic>
        <p:nvPicPr>
          <p:cNvPr id="3" name="Picture 2" descr="Chocolatey Software | Hub 2.14.2">
            <a:extLst>
              <a:ext uri="{FF2B5EF4-FFF2-40B4-BE49-F238E27FC236}">
                <a16:creationId xmlns:a16="http://schemas.microsoft.com/office/drawing/2014/main" id="{1B762AB6-80DE-4A2C-B3AC-4D4366FF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71BFF-9364-40B9-913C-6F82D0FC5862}"/>
              </a:ext>
            </a:extLst>
          </p:cNvPr>
          <p:cNvSpPr txBox="1"/>
          <p:nvPr/>
        </p:nvSpPr>
        <p:spPr>
          <a:xfrm>
            <a:off x="7030484" y="5932936"/>
            <a:ext cx="294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Smash it &gt;&gt; Create repository</a:t>
            </a:r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798DD0-8D6F-49FB-97DD-5B48292AD4B4}"/>
                  </a:ext>
                </a:extLst>
              </p14:cNvPr>
              <p14:cNvContentPartPr/>
              <p14:nvPr/>
            </p14:nvContentPartPr>
            <p14:xfrm>
              <a:off x="7943520" y="32566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798DD0-8D6F-49FB-97DD-5B48292AD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5520" y="32390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A81DC8-7F5B-4194-89A6-FB59A072DEEC}"/>
                  </a:ext>
                </a:extLst>
              </p14:cNvPr>
              <p14:cNvContentPartPr/>
              <p14:nvPr/>
            </p14:nvContentPartPr>
            <p14:xfrm>
              <a:off x="6850920" y="3138960"/>
              <a:ext cx="1093320" cy="136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A81DC8-7F5B-4194-89A6-FB59A072DE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3280" y="3121320"/>
                <a:ext cx="11289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9314A0-920A-4D2F-8C21-E11B2864043A}"/>
                  </a:ext>
                </a:extLst>
              </p14:cNvPr>
              <p14:cNvContentPartPr/>
              <p14:nvPr/>
            </p14:nvContentPartPr>
            <p14:xfrm>
              <a:off x="6096000" y="2895600"/>
              <a:ext cx="1429200" cy="219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9314A0-920A-4D2F-8C21-E11B286404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8360" y="2877960"/>
                <a:ext cx="1464840" cy="255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4FE89FE-4184-468B-A1E7-07840DEE7B22}"/>
              </a:ext>
            </a:extLst>
          </p:cNvPr>
          <p:cNvSpPr txBox="1"/>
          <p:nvPr/>
        </p:nvSpPr>
        <p:spPr>
          <a:xfrm>
            <a:off x="3938403" y="2538074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Existing path and folders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EA6B2-1057-4434-8870-A8F69D84DA21}"/>
              </a:ext>
            </a:extLst>
          </p:cNvPr>
          <p:cNvSpPr txBox="1"/>
          <p:nvPr/>
        </p:nvSpPr>
        <p:spPr>
          <a:xfrm>
            <a:off x="2199914" y="399552"/>
            <a:ext cx="769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desktop</a:t>
            </a:r>
            <a:endParaRPr lang="en-GB" sz="3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8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A8FFF-3BE4-4D10-BBD8-DB76C022775E}"/>
              </a:ext>
            </a:extLst>
          </p:cNvPr>
          <p:cNvSpPr txBox="1"/>
          <p:nvPr/>
        </p:nvSpPr>
        <p:spPr>
          <a:xfrm>
            <a:off x="2199914" y="399552"/>
            <a:ext cx="7695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desktop</a:t>
            </a:r>
            <a:endParaRPr lang="en-GB" sz="3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 descr="Chocolatey Software | Hub 2.14.2">
            <a:extLst>
              <a:ext uri="{FF2B5EF4-FFF2-40B4-BE49-F238E27FC236}">
                <a16:creationId xmlns:a16="http://schemas.microsoft.com/office/drawing/2014/main" id="{1B762AB6-80DE-4A2C-B3AC-4D4366FF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E0959-38D5-424B-B6C2-AB9D4804573C}"/>
              </a:ext>
            </a:extLst>
          </p:cNvPr>
          <p:cNvSpPr txBox="1"/>
          <p:nvPr/>
        </p:nvSpPr>
        <p:spPr>
          <a:xfrm>
            <a:off x="5252701" y="1592236"/>
            <a:ext cx="37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Your folders should look similar to this</a:t>
            </a:r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B5818B-2F80-4B5F-A0CB-DDE449DA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60337"/>
            <a:ext cx="5305449" cy="178779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A80BDA-CB4A-4F1A-9AF6-19A79415B887}"/>
              </a:ext>
            </a:extLst>
          </p:cNvPr>
          <p:cNvGrpSpPr/>
          <p:nvPr/>
        </p:nvGrpSpPr>
        <p:grpSpPr>
          <a:xfrm>
            <a:off x="2904586" y="2337810"/>
            <a:ext cx="3143160" cy="1036800"/>
            <a:chOff x="2904586" y="2337810"/>
            <a:chExt cx="3143160" cy="10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DDF1CE-E198-4DB8-A6A2-5AE4BD1CDB24}"/>
                    </a:ext>
                  </a:extLst>
                </p14:cNvPr>
                <p14:cNvContentPartPr/>
                <p14:nvPr/>
              </p14:nvContentPartPr>
              <p14:xfrm>
                <a:off x="3926266" y="2555610"/>
                <a:ext cx="2121480" cy="81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DDF1CE-E198-4DB8-A6A2-5AE4BD1CDB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08626" y="2537970"/>
                  <a:ext cx="215712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0B6A7A-63A3-4BE5-BDCE-E28F33CAF1B0}"/>
                    </a:ext>
                  </a:extLst>
                </p14:cNvPr>
                <p14:cNvContentPartPr/>
                <p14:nvPr/>
              </p14:nvContentPartPr>
              <p14:xfrm>
                <a:off x="2904586" y="2337810"/>
                <a:ext cx="1036440" cy="36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0B6A7A-63A3-4BE5-BDCE-E28F33CAF1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6946" y="2319810"/>
                  <a:ext cx="107208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079FE8-08EA-4210-8872-C2A043A0E61F}"/>
              </a:ext>
            </a:extLst>
          </p:cNvPr>
          <p:cNvGrpSpPr/>
          <p:nvPr/>
        </p:nvGrpSpPr>
        <p:grpSpPr>
          <a:xfrm>
            <a:off x="6398746" y="3579090"/>
            <a:ext cx="2037600" cy="1274040"/>
            <a:chOff x="6398746" y="3579090"/>
            <a:chExt cx="2037600" cy="12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78A5CF-0114-4309-907E-33CF44F31B18}"/>
                    </a:ext>
                  </a:extLst>
                </p14:cNvPr>
                <p14:cNvContentPartPr/>
                <p14:nvPr/>
              </p14:nvContentPartPr>
              <p14:xfrm>
                <a:off x="6398746" y="3579090"/>
                <a:ext cx="2037600" cy="57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78A5CF-0114-4309-907E-33CF44F31B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1106" y="3561450"/>
                  <a:ext cx="20732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CC9363-3F30-464A-AFC9-F59AB26167D1}"/>
                    </a:ext>
                  </a:extLst>
                </p14:cNvPr>
                <p14:cNvContentPartPr/>
                <p14:nvPr/>
              </p14:nvContentPartPr>
              <p14:xfrm>
                <a:off x="7668466" y="4197930"/>
                <a:ext cx="57240" cy="65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CC9363-3F30-464A-AFC9-F59AB26167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0466" y="4180290"/>
                  <a:ext cx="92880" cy="69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9DCBF0E-B37B-4D69-AE8E-3FE06BC7AFA4}"/>
              </a:ext>
            </a:extLst>
          </p:cNvPr>
          <p:cNvSpPr txBox="1"/>
          <p:nvPr/>
        </p:nvSpPr>
        <p:spPr>
          <a:xfrm>
            <a:off x="1676400" y="1896240"/>
            <a:ext cx="12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You made it</a:t>
            </a:r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763B7-8548-4AB8-9B1A-FCFC1C3BE300}"/>
              </a:ext>
            </a:extLst>
          </p:cNvPr>
          <p:cNvSpPr txBox="1"/>
          <p:nvPr/>
        </p:nvSpPr>
        <p:spPr>
          <a:xfrm>
            <a:off x="6632689" y="4958549"/>
            <a:ext cx="24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 Desktop made 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9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418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Medium</vt:lpstr>
      <vt:lpstr>Office Theme</vt:lpstr>
      <vt:lpstr>Github webpage in 1 hour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Mild Introduction to  Structural Equation Modeling</dc:title>
  <dc:creator>Ed Harris</dc:creator>
  <cp:lastModifiedBy>Ed Harris</cp:lastModifiedBy>
  <cp:revision>67</cp:revision>
  <dcterms:created xsi:type="dcterms:W3CDTF">2021-04-28T13:13:49Z</dcterms:created>
  <dcterms:modified xsi:type="dcterms:W3CDTF">2021-06-30T13:58:29Z</dcterms:modified>
</cp:coreProperties>
</file>