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2" r:id="rId3"/>
    <p:sldId id="257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58FB87-C94C-40C1-939B-BB76BC38E42C}" v="21" dt="2022-03-23T16:54:33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211" autoAdjust="0"/>
  </p:normalViewPr>
  <p:slideViewPr>
    <p:cSldViewPr snapToGrid="0">
      <p:cViewPr varScale="1">
        <p:scale>
          <a:sx n="48" d="100"/>
          <a:sy n="48" d="100"/>
        </p:scale>
        <p:origin x="13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Wager" userId="335b4221-9e39-4c65-854b-332f4c291c68" providerId="ADAL" clId="{5A7D77B4-682C-4614-B50E-E0D1DFF0FF1D}"/>
    <pc:docChg chg="custSel modSld">
      <pc:chgData name="George Wager" userId="335b4221-9e39-4c65-854b-332f4c291c68" providerId="ADAL" clId="{5A7D77B4-682C-4614-B50E-E0D1DFF0FF1D}" dt="2022-03-09T16:03:43.699" v="3" actId="27636"/>
      <pc:docMkLst>
        <pc:docMk/>
      </pc:docMkLst>
      <pc:sldChg chg="modSp mod">
        <pc:chgData name="George Wager" userId="335b4221-9e39-4c65-854b-332f4c291c68" providerId="ADAL" clId="{5A7D77B4-682C-4614-B50E-E0D1DFF0FF1D}" dt="2022-03-09T16:03:43.699" v="3" actId="27636"/>
        <pc:sldMkLst>
          <pc:docMk/>
          <pc:sldMk cId="495100177" sldId="257"/>
        </pc:sldMkLst>
        <pc:spChg chg="mod">
          <ac:chgData name="George Wager" userId="335b4221-9e39-4c65-854b-332f4c291c68" providerId="ADAL" clId="{5A7D77B4-682C-4614-B50E-E0D1DFF0FF1D}" dt="2022-03-09T16:03:43.699" v="3" actId="27636"/>
          <ac:spMkLst>
            <pc:docMk/>
            <pc:sldMk cId="495100177" sldId="257"/>
            <ac:spMk id="2" creationId="{430EEC26-550D-4A07-A6B2-84E227C98A91}"/>
          </ac:spMkLst>
        </pc:spChg>
      </pc:sldChg>
      <pc:sldChg chg="modSp mod">
        <pc:chgData name="George Wager" userId="335b4221-9e39-4c65-854b-332f4c291c68" providerId="ADAL" clId="{5A7D77B4-682C-4614-B50E-E0D1DFF0FF1D}" dt="2022-03-09T16:03:40.113" v="1" actId="27636"/>
        <pc:sldMkLst>
          <pc:docMk/>
          <pc:sldMk cId="3787354466" sldId="262"/>
        </pc:sldMkLst>
        <pc:spChg chg="mod">
          <ac:chgData name="George Wager" userId="335b4221-9e39-4c65-854b-332f4c291c68" providerId="ADAL" clId="{5A7D77B4-682C-4614-B50E-E0D1DFF0FF1D}" dt="2022-03-09T16:03:40.113" v="1" actId="27636"/>
          <ac:spMkLst>
            <pc:docMk/>
            <pc:sldMk cId="3787354466" sldId="262"/>
            <ac:spMk id="2" creationId="{430EEC26-550D-4A07-A6B2-84E227C98A91}"/>
          </ac:spMkLst>
        </pc:spChg>
      </pc:sldChg>
    </pc:docChg>
  </pc:docChgLst>
  <pc:docChgLst>
    <pc:chgData name="George Wager" userId="335b4221-9e39-4c65-854b-332f4c291c68" providerId="ADAL" clId="{7C58FB87-C94C-40C1-939B-BB76BC38E42C}"/>
    <pc:docChg chg="undo custSel addSld delSld modSld">
      <pc:chgData name="George Wager" userId="335b4221-9e39-4c65-854b-332f4c291c68" providerId="ADAL" clId="{7C58FB87-C94C-40C1-939B-BB76BC38E42C}" dt="2022-03-23T17:01:57.745" v="1822" actId="20577"/>
      <pc:docMkLst>
        <pc:docMk/>
      </pc:docMkLst>
      <pc:sldChg chg="del">
        <pc:chgData name="George Wager" userId="335b4221-9e39-4c65-854b-332f4c291c68" providerId="ADAL" clId="{7C58FB87-C94C-40C1-939B-BB76BC38E42C}" dt="2022-03-23T14:54:34.338" v="39" actId="47"/>
        <pc:sldMkLst>
          <pc:docMk/>
          <pc:sldMk cId="147703197" sldId="256"/>
        </pc:sldMkLst>
      </pc:sldChg>
      <pc:sldChg chg="addSp delSp modSp mod delAnim modNotesTx">
        <pc:chgData name="George Wager" userId="335b4221-9e39-4c65-854b-332f4c291c68" providerId="ADAL" clId="{7C58FB87-C94C-40C1-939B-BB76BC38E42C}" dt="2022-03-23T17:01:50.961" v="1820" actId="20577"/>
        <pc:sldMkLst>
          <pc:docMk/>
          <pc:sldMk cId="495100177" sldId="257"/>
        </pc:sldMkLst>
        <pc:spChg chg="del mod">
          <ac:chgData name="George Wager" userId="335b4221-9e39-4c65-854b-332f4c291c68" providerId="ADAL" clId="{7C58FB87-C94C-40C1-939B-BB76BC38E42C}" dt="2022-03-23T15:23:44.751" v="788" actId="478"/>
          <ac:spMkLst>
            <pc:docMk/>
            <pc:sldMk cId="495100177" sldId="257"/>
            <ac:spMk id="2" creationId="{430EEC26-550D-4A07-A6B2-84E227C98A91}"/>
          </ac:spMkLst>
        </pc:spChg>
        <pc:spChg chg="add del mod">
          <ac:chgData name="George Wager" userId="335b4221-9e39-4c65-854b-332f4c291c68" providerId="ADAL" clId="{7C58FB87-C94C-40C1-939B-BB76BC38E42C}" dt="2022-03-23T15:23:47.888" v="790" actId="478"/>
          <ac:spMkLst>
            <pc:docMk/>
            <pc:sldMk cId="495100177" sldId="257"/>
            <ac:spMk id="4" creationId="{9C62EBCE-D4BE-42C6-984D-986CDEC3BE82}"/>
          </ac:spMkLst>
        </pc:spChg>
        <pc:spChg chg="del mod">
          <ac:chgData name="George Wager" userId="335b4221-9e39-4c65-854b-332f4c291c68" providerId="ADAL" clId="{7C58FB87-C94C-40C1-939B-BB76BC38E42C}" dt="2022-03-23T14:54:15.051" v="34" actId="478"/>
          <ac:spMkLst>
            <pc:docMk/>
            <pc:sldMk cId="495100177" sldId="257"/>
            <ac:spMk id="6" creationId="{AD800F8E-073A-4438-9CC0-F382A8D03C10}"/>
          </ac:spMkLst>
        </pc:spChg>
        <pc:spChg chg="del">
          <ac:chgData name="George Wager" userId="335b4221-9e39-4c65-854b-332f4c291c68" providerId="ADAL" clId="{7C58FB87-C94C-40C1-939B-BB76BC38E42C}" dt="2022-03-23T14:54:17.396" v="35" actId="478"/>
          <ac:spMkLst>
            <pc:docMk/>
            <pc:sldMk cId="495100177" sldId="257"/>
            <ac:spMk id="8" creationId="{09562285-A807-4592-B166-65BB2D48BF50}"/>
          </ac:spMkLst>
        </pc:spChg>
        <pc:spChg chg="del">
          <ac:chgData name="George Wager" userId="335b4221-9e39-4c65-854b-332f4c291c68" providerId="ADAL" clId="{7C58FB87-C94C-40C1-939B-BB76BC38E42C}" dt="2022-03-23T14:54:13.168" v="32" actId="478"/>
          <ac:spMkLst>
            <pc:docMk/>
            <pc:sldMk cId="495100177" sldId="257"/>
            <ac:spMk id="9" creationId="{70351FEF-D786-4B42-A6D1-7CDF8B2DFC01}"/>
          </ac:spMkLst>
        </pc:spChg>
        <pc:spChg chg="add mod">
          <ac:chgData name="George Wager" userId="335b4221-9e39-4c65-854b-332f4c291c68" providerId="ADAL" clId="{7C58FB87-C94C-40C1-939B-BB76BC38E42C}" dt="2022-03-23T15:23:45.481" v="789"/>
          <ac:spMkLst>
            <pc:docMk/>
            <pc:sldMk cId="495100177" sldId="257"/>
            <ac:spMk id="10" creationId="{9D495DC6-D884-44C9-8F31-35D9F3F04F5A}"/>
          </ac:spMkLst>
        </pc:spChg>
        <pc:spChg chg="add mod">
          <ac:chgData name="George Wager" userId="335b4221-9e39-4c65-854b-332f4c291c68" providerId="ADAL" clId="{7C58FB87-C94C-40C1-939B-BB76BC38E42C}" dt="2022-03-23T15:39:39.405" v="1077" actId="1076"/>
          <ac:spMkLst>
            <pc:docMk/>
            <pc:sldMk cId="495100177" sldId="257"/>
            <ac:spMk id="12" creationId="{A721A7DE-BE30-4487-93C4-6E4EE9BA715B}"/>
          </ac:spMkLst>
        </pc:spChg>
        <pc:spChg chg="add del mod">
          <ac:chgData name="George Wager" userId="335b4221-9e39-4c65-854b-332f4c291c68" providerId="ADAL" clId="{7C58FB87-C94C-40C1-939B-BB76BC38E42C}" dt="2022-03-23T15:40:05.291" v="1156" actId="478"/>
          <ac:spMkLst>
            <pc:docMk/>
            <pc:sldMk cId="495100177" sldId="257"/>
            <ac:spMk id="16" creationId="{C18529DC-4BE3-423D-99B1-9577753AD36B}"/>
          </ac:spMkLst>
        </pc:spChg>
        <pc:spChg chg="add mod">
          <ac:chgData name="George Wager" userId="335b4221-9e39-4c65-854b-332f4c291c68" providerId="ADAL" clId="{7C58FB87-C94C-40C1-939B-BB76BC38E42C}" dt="2022-03-23T15:40:57.735" v="1172" actId="20577"/>
          <ac:spMkLst>
            <pc:docMk/>
            <pc:sldMk cId="495100177" sldId="257"/>
            <ac:spMk id="17" creationId="{F3D27036-5757-443C-B57A-8FA4CE33C8D8}"/>
          </ac:spMkLst>
        </pc:spChg>
        <pc:spChg chg="add del">
          <ac:chgData name="George Wager" userId="335b4221-9e39-4c65-854b-332f4c291c68" providerId="ADAL" clId="{7C58FB87-C94C-40C1-939B-BB76BC38E42C}" dt="2022-03-23T15:44:58.590" v="1194" actId="478"/>
          <ac:spMkLst>
            <pc:docMk/>
            <pc:sldMk cId="495100177" sldId="257"/>
            <ac:spMk id="18" creationId="{50FD42C5-5DEA-452E-8E43-E55A87BBF648}"/>
          </ac:spMkLst>
        </pc:spChg>
        <pc:picChg chg="del">
          <ac:chgData name="George Wager" userId="335b4221-9e39-4c65-854b-332f4c291c68" providerId="ADAL" clId="{7C58FB87-C94C-40C1-939B-BB76BC38E42C}" dt="2022-03-23T14:54:05.128" v="29" actId="478"/>
          <ac:picMkLst>
            <pc:docMk/>
            <pc:sldMk cId="495100177" sldId="257"/>
            <ac:picMk id="5" creationId="{E068ACE7-6DBE-4FC9-9844-5B8DA7C74268}"/>
          </ac:picMkLst>
        </pc:picChg>
        <pc:picChg chg="del">
          <ac:chgData name="George Wager" userId="335b4221-9e39-4c65-854b-332f4c291c68" providerId="ADAL" clId="{7C58FB87-C94C-40C1-939B-BB76BC38E42C}" dt="2022-03-23T14:54:10.402" v="31" actId="478"/>
          <ac:picMkLst>
            <pc:docMk/>
            <pc:sldMk cId="495100177" sldId="257"/>
            <ac:picMk id="7" creationId="{786A2E70-7D9D-443C-96F0-AE7C689AE4EA}"/>
          </ac:picMkLst>
        </pc:picChg>
        <pc:picChg chg="add mod modCrop">
          <ac:chgData name="George Wager" userId="335b4221-9e39-4c65-854b-332f4c291c68" providerId="ADAL" clId="{7C58FB87-C94C-40C1-939B-BB76BC38E42C}" dt="2022-03-23T15:37:41.688" v="1073" actId="14100"/>
          <ac:picMkLst>
            <pc:docMk/>
            <pc:sldMk cId="495100177" sldId="257"/>
            <ac:picMk id="14" creationId="{D20B4695-58CB-403F-90D6-B48B90DA3B7F}"/>
          </ac:picMkLst>
        </pc:picChg>
      </pc:sldChg>
      <pc:sldChg chg="addSp delSp modSp mod modNotesTx">
        <pc:chgData name="George Wager" userId="335b4221-9e39-4c65-854b-332f4c291c68" providerId="ADAL" clId="{7C58FB87-C94C-40C1-939B-BB76BC38E42C}" dt="2022-03-23T15:06:33.304" v="315" actId="20577"/>
        <pc:sldMkLst>
          <pc:docMk/>
          <pc:sldMk cId="1873903514" sldId="258"/>
        </pc:sldMkLst>
        <pc:spChg chg="mod">
          <ac:chgData name="George Wager" userId="335b4221-9e39-4c65-854b-332f4c291c68" providerId="ADAL" clId="{7C58FB87-C94C-40C1-939B-BB76BC38E42C}" dt="2022-03-23T14:58:19.285" v="54" actId="27636"/>
          <ac:spMkLst>
            <pc:docMk/>
            <pc:sldMk cId="1873903514" sldId="258"/>
            <ac:spMk id="3" creationId="{D43CEE37-20AB-4CE1-BFF9-14A2D853406F}"/>
          </ac:spMkLst>
        </pc:spChg>
        <pc:spChg chg="add del">
          <ac:chgData name="George Wager" userId="335b4221-9e39-4c65-854b-332f4c291c68" providerId="ADAL" clId="{7C58FB87-C94C-40C1-939B-BB76BC38E42C}" dt="2022-03-23T14:56:41.891" v="41" actId="478"/>
          <ac:spMkLst>
            <pc:docMk/>
            <pc:sldMk cId="1873903514" sldId="258"/>
            <ac:spMk id="6" creationId="{95371FE8-7D24-45A0-99B0-F8CD97B7D207}"/>
          </ac:spMkLst>
        </pc:spChg>
        <pc:spChg chg="add mod">
          <ac:chgData name="George Wager" userId="335b4221-9e39-4c65-854b-332f4c291c68" providerId="ADAL" clId="{7C58FB87-C94C-40C1-939B-BB76BC38E42C}" dt="2022-03-23T15:00:20.549" v="135" actId="207"/>
          <ac:spMkLst>
            <pc:docMk/>
            <pc:sldMk cId="1873903514" sldId="258"/>
            <ac:spMk id="10" creationId="{1908A3B7-CD27-4FF3-BAE8-2C455EACC4BB}"/>
          </ac:spMkLst>
        </pc:spChg>
        <pc:picChg chg="add mod modCrop">
          <ac:chgData name="George Wager" userId="335b4221-9e39-4c65-854b-332f4c291c68" providerId="ADAL" clId="{7C58FB87-C94C-40C1-939B-BB76BC38E42C}" dt="2022-03-23T14:58:13.226" v="52" actId="1076"/>
          <ac:picMkLst>
            <pc:docMk/>
            <pc:sldMk cId="1873903514" sldId="258"/>
            <ac:picMk id="7" creationId="{26FF85B9-6BA9-4447-A19C-3288405D1192}"/>
          </ac:picMkLst>
        </pc:picChg>
        <pc:picChg chg="del">
          <ac:chgData name="George Wager" userId="335b4221-9e39-4c65-854b-332f4c291c68" providerId="ADAL" clId="{7C58FB87-C94C-40C1-939B-BB76BC38E42C}" dt="2022-03-23T14:47:54.714" v="24" actId="478"/>
          <ac:picMkLst>
            <pc:docMk/>
            <pc:sldMk cId="1873903514" sldId="258"/>
            <ac:picMk id="9" creationId="{E627E781-0C0D-48B3-B968-6DDB23D7545C}"/>
          </ac:picMkLst>
        </pc:picChg>
      </pc:sldChg>
      <pc:sldChg chg="del">
        <pc:chgData name="George Wager" userId="335b4221-9e39-4c65-854b-332f4c291c68" providerId="ADAL" clId="{7C58FB87-C94C-40C1-939B-BB76BC38E42C}" dt="2022-03-23T14:54:34.046" v="38" actId="47"/>
        <pc:sldMkLst>
          <pc:docMk/>
          <pc:sldMk cId="813660773" sldId="259"/>
        </pc:sldMkLst>
      </pc:sldChg>
      <pc:sldChg chg="del">
        <pc:chgData name="George Wager" userId="335b4221-9e39-4c65-854b-332f4c291c68" providerId="ADAL" clId="{7C58FB87-C94C-40C1-939B-BB76BC38E42C}" dt="2022-03-23T14:54:33.126" v="37" actId="47"/>
        <pc:sldMkLst>
          <pc:docMk/>
          <pc:sldMk cId="556803636" sldId="260"/>
        </pc:sldMkLst>
      </pc:sldChg>
      <pc:sldChg chg="addSp delSp modSp mod modNotesTx">
        <pc:chgData name="George Wager" userId="335b4221-9e39-4c65-854b-332f4c291c68" providerId="ADAL" clId="{7C58FB87-C94C-40C1-939B-BB76BC38E42C}" dt="2022-03-23T17:01:45.598" v="1819" actId="20577"/>
        <pc:sldMkLst>
          <pc:docMk/>
          <pc:sldMk cId="3787354466" sldId="262"/>
        </pc:sldMkLst>
        <pc:spChg chg="add del mod">
          <ac:chgData name="George Wager" userId="335b4221-9e39-4c65-854b-332f4c291c68" providerId="ADAL" clId="{7C58FB87-C94C-40C1-939B-BB76BC38E42C}" dt="2022-03-23T15:23:37.682" v="787" actId="478"/>
          <ac:spMkLst>
            <pc:docMk/>
            <pc:sldMk cId="3787354466" sldId="262"/>
            <ac:spMk id="2" creationId="{430EEC26-550D-4A07-A6B2-84E227C98A91}"/>
          </ac:spMkLst>
        </pc:spChg>
        <pc:spChg chg="add mod">
          <ac:chgData name="George Wager" userId="335b4221-9e39-4c65-854b-332f4c291c68" providerId="ADAL" clId="{7C58FB87-C94C-40C1-939B-BB76BC38E42C}" dt="2022-03-23T15:36:48.099" v="1062" actId="1076"/>
          <ac:spMkLst>
            <pc:docMk/>
            <pc:sldMk cId="3787354466" sldId="262"/>
            <ac:spMk id="7" creationId="{B1B2ABB2-ACEC-4D1B-84EF-B343C3A7E955}"/>
          </ac:spMkLst>
        </pc:spChg>
        <pc:spChg chg="add mod">
          <ac:chgData name="George Wager" userId="335b4221-9e39-4c65-854b-332f4c291c68" providerId="ADAL" clId="{7C58FB87-C94C-40C1-939B-BB76BC38E42C}" dt="2022-03-23T15:36:43.504" v="1060" actId="1076"/>
          <ac:spMkLst>
            <pc:docMk/>
            <pc:sldMk cId="3787354466" sldId="262"/>
            <ac:spMk id="9" creationId="{344B64E9-4F0D-4A71-A313-6C80DB3B073B}"/>
          </ac:spMkLst>
        </pc:spChg>
        <pc:spChg chg="add del mod">
          <ac:chgData name="George Wager" userId="335b4221-9e39-4c65-854b-332f4c291c68" providerId="ADAL" clId="{7C58FB87-C94C-40C1-939B-BB76BC38E42C}" dt="2022-03-23T15:23:37.682" v="787" actId="478"/>
          <ac:spMkLst>
            <pc:docMk/>
            <pc:sldMk cId="3787354466" sldId="262"/>
            <ac:spMk id="10" creationId="{05FB76E9-55C3-4D1C-833E-E462C20319C0}"/>
          </ac:spMkLst>
        </pc:spChg>
        <pc:spChg chg="mod">
          <ac:chgData name="George Wager" userId="335b4221-9e39-4c65-854b-332f4c291c68" providerId="ADAL" clId="{7C58FB87-C94C-40C1-939B-BB76BC38E42C}" dt="2022-03-23T15:12:06.758" v="536" actId="1076"/>
          <ac:spMkLst>
            <pc:docMk/>
            <pc:sldMk cId="3787354466" sldId="262"/>
            <ac:spMk id="13" creationId="{4D173A7D-50F4-44CC-AFCD-7EC4FA721890}"/>
          </ac:spMkLst>
        </pc:spChg>
        <pc:spChg chg="add mod">
          <ac:chgData name="George Wager" userId="335b4221-9e39-4c65-854b-332f4c291c68" providerId="ADAL" clId="{7C58FB87-C94C-40C1-939B-BB76BC38E42C}" dt="2022-03-23T15:26:57.449" v="825" actId="1076"/>
          <ac:spMkLst>
            <pc:docMk/>
            <pc:sldMk cId="3787354466" sldId="262"/>
            <ac:spMk id="17" creationId="{B2CD75E8-7A39-4DB5-92F2-F968B11025AE}"/>
          </ac:spMkLst>
        </pc:spChg>
        <pc:spChg chg="add mod">
          <ac:chgData name="George Wager" userId="335b4221-9e39-4c65-854b-332f4c291c68" providerId="ADAL" clId="{7C58FB87-C94C-40C1-939B-BB76BC38E42C}" dt="2022-03-23T15:28:36.347" v="878" actId="122"/>
          <ac:spMkLst>
            <pc:docMk/>
            <pc:sldMk cId="3787354466" sldId="262"/>
            <ac:spMk id="19" creationId="{3B113F48-7224-481B-B804-A1B7048F0AA3}"/>
          </ac:spMkLst>
        </pc:spChg>
        <pc:spChg chg="add mod">
          <ac:chgData name="George Wager" userId="335b4221-9e39-4c65-854b-332f4c291c68" providerId="ADAL" clId="{7C58FB87-C94C-40C1-939B-BB76BC38E42C}" dt="2022-03-23T15:43:17.764" v="1192" actId="1076"/>
          <ac:spMkLst>
            <pc:docMk/>
            <pc:sldMk cId="3787354466" sldId="262"/>
            <ac:spMk id="20" creationId="{FEB94B33-DEA0-4008-B375-D9CB32746F4E}"/>
          </ac:spMkLst>
        </pc:spChg>
        <pc:picChg chg="add mod modCrop">
          <ac:chgData name="George Wager" userId="335b4221-9e39-4c65-854b-332f4c291c68" providerId="ADAL" clId="{7C58FB87-C94C-40C1-939B-BB76BC38E42C}" dt="2022-03-23T15:12:09.525" v="537" actId="1076"/>
          <ac:picMkLst>
            <pc:docMk/>
            <pc:sldMk cId="3787354466" sldId="262"/>
            <ac:picMk id="4" creationId="{339B62A9-6B2C-408E-823F-571D57C423A9}"/>
          </ac:picMkLst>
        </pc:picChg>
        <pc:picChg chg="add mod modCrop">
          <ac:chgData name="George Wager" userId="335b4221-9e39-4c65-854b-332f4c291c68" providerId="ADAL" clId="{7C58FB87-C94C-40C1-939B-BB76BC38E42C}" dt="2022-03-23T15:36:45.483" v="1061" actId="1076"/>
          <ac:picMkLst>
            <pc:docMk/>
            <pc:sldMk cId="3787354466" sldId="262"/>
            <ac:picMk id="6" creationId="{4506E016-BAE5-4BD9-8649-6AE7CDDB4246}"/>
          </ac:picMkLst>
        </pc:picChg>
        <pc:picChg chg="del">
          <ac:chgData name="George Wager" userId="335b4221-9e39-4c65-854b-332f4c291c68" providerId="ADAL" clId="{7C58FB87-C94C-40C1-939B-BB76BC38E42C}" dt="2022-03-23T14:53:54.492" v="27" actId="478"/>
          <ac:picMkLst>
            <pc:docMk/>
            <pc:sldMk cId="3787354466" sldId="262"/>
            <ac:picMk id="12" creationId="{3123317F-BE3B-410F-BEBA-7A9C6C58EBAF}"/>
          </ac:picMkLst>
        </pc:picChg>
        <pc:picChg chg="add mod modCrop">
          <ac:chgData name="George Wager" userId="335b4221-9e39-4c65-854b-332f4c291c68" providerId="ADAL" clId="{7C58FB87-C94C-40C1-939B-BB76BC38E42C}" dt="2022-03-23T15:26:44.945" v="821" actId="1076"/>
          <ac:picMkLst>
            <pc:docMk/>
            <pc:sldMk cId="3787354466" sldId="262"/>
            <ac:picMk id="14" creationId="{3F45A44E-EDF9-46A6-9BFD-1CA6295661B4}"/>
          </ac:picMkLst>
        </pc:picChg>
        <pc:picChg chg="add mod modCrop">
          <ac:chgData name="George Wager" userId="335b4221-9e39-4c65-854b-332f4c291c68" providerId="ADAL" clId="{7C58FB87-C94C-40C1-939B-BB76BC38E42C}" dt="2022-03-23T15:26:49.434" v="823" actId="14100"/>
          <ac:picMkLst>
            <pc:docMk/>
            <pc:sldMk cId="3787354466" sldId="262"/>
            <ac:picMk id="16" creationId="{88A3C409-EB84-423B-846F-772969CD29A4}"/>
          </ac:picMkLst>
        </pc:picChg>
      </pc:sldChg>
      <pc:sldChg chg="addSp modSp add mod modNotesTx">
        <pc:chgData name="George Wager" userId="335b4221-9e39-4c65-854b-332f4c291c68" providerId="ADAL" clId="{7C58FB87-C94C-40C1-939B-BB76BC38E42C}" dt="2022-03-23T17:01:57.745" v="1822" actId="20577"/>
        <pc:sldMkLst>
          <pc:docMk/>
          <pc:sldMk cId="2874234539" sldId="263"/>
        </pc:sldMkLst>
        <pc:spChg chg="add mod">
          <ac:chgData name="George Wager" userId="335b4221-9e39-4c65-854b-332f4c291c68" providerId="ADAL" clId="{7C58FB87-C94C-40C1-939B-BB76BC38E42C}" dt="2022-03-23T15:49:03.675" v="1403" actId="207"/>
          <ac:spMkLst>
            <pc:docMk/>
            <pc:sldMk cId="2874234539" sldId="263"/>
            <ac:spMk id="3" creationId="{4960CA3C-AD73-41F4-9DE2-F04E820D2BF8}"/>
          </ac:spMkLst>
        </pc:spChg>
        <pc:picChg chg="add mod modCrop">
          <ac:chgData name="George Wager" userId="335b4221-9e39-4c65-854b-332f4c291c68" providerId="ADAL" clId="{7C58FB87-C94C-40C1-939B-BB76BC38E42C}" dt="2022-03-23T15:54:29.427" v="1678" actId="1076"/>
          <ac:picMkLst>
            <pc:docMk/>
            <pc:sldMk cId="2874234539" sldId="263"/>
            <ac:picMk id="4" creationId="{4A48C77C-2D2D-4BF7-8668-0234896C1754}"/>
          </ac:picMkLst>
        </pc:picChg>
        <pc:picChg chg="add mod modCrop">
          <ac:chgData name="George Wager" userId="335b4221-9e39-4c65-854b-332f4c291c68" providerId="ADAL" clId="{7C58FB87-C94C-40C1-939B-BB76BC38E42C}" dt="2022-03-23T15:54:31.091" v="1679" actId="1076"/>
          <ac:picMkLst>
            <pc:docMk/>
            <pc:sldMk cId="2874234539" sldId="263"/>
            <ac:picMk id="6" creationId="{45862EC4-F035-4EE7-BF72-61D6DCAA4739}"/>
          </ac:picMkLst>
        </pc:picChg>
        <pc:picChg chg="add mod modCrop">
          <ac:chgData name="George Wager" userId="335b4221-9e39-4c65-854b-332f4c291c68" providerId="ADAL" clId="{7C58FB87-C94C-40C1-939B-BB76BC38E42C}" dt="2022-03-23T15:54:48.940" v="1686" actId="14100"/>
          <ac:picMkLst>
            <pc:docMk/>
            <pc:sldMk cId="2874234539" sldId="263"/>
            <ac:picMk id="9" creationId="{D764C833-3006-47EF-94A4-DBBF41830811}"/>
          </ac:picMkLst>
        </pc:picChg>
        <pc:picChg chg="add mod modCrop">
          <ac:chgData name="George Wager" userId="335b4221-9e39-4c65-854b-332f4c291c68" providerId="ADAL" clId="{7C58FB87-C94C-40C1-939B-BB76BC38E42C}" dt="2022-03-23T15:54:45.292" v="1685" actId="14100"/>
          <ac:picMkLst>
            <pc:docMk/>
            <pc:sldMk cId="2874234539" sldId="263"/>
            <ac:picMk id="12" creationId="{87B01DD4-860C-43F5-8688-6B98B994E66E}"/>
          </ac:picMkLst>
        </pc:picChg>
        <pc:cxnChg chg="add mod">
          <ac:chgData name="George Wager" userId="335b4221-9e39-4c65-854b-332f4c291c68" providerId="ADAL" clId="{7C58FB87-C94C-40C1-939B-BB76BC38E42C}" dt="2022-03-23T15:54:33.058" v="1680" actId="1076"/>
          <ac:cxnSpMkLst>
            <pc:docMk/>
            <pc:sldMk cId="2874234539" sldId="263"/>
            <ac:cxnSpMk id="7" creationId="{5A01E6B5-D05E-4BE4-9019-E594C481793D}"/>
          </ac:cxnSpMkLst>
        </pc:cxnChg>
        <pc:cxnChg chg="add mod">
          <ac:chgData name="George Wager" userId="335b4221-9e39-4c65-854b-332f4c291c68" providerId="ADAL" clId="{7C58FB87-C94C-40C1-939B-BB76BC38E42C}" dt="2022-03-23T15:55:02.527" v="1689" actId="1582"/>
          <ac:cxnSpMkLst>
            <pc:docMk/>
            <pc:sldMk cId="2874234539" sldId="263"/>
            <ac:cxnSpMk id="14" creationId="{540B00ED-92DF-46FA-9B3E-2589FEC9A3DE}"/>
          </ac:cxnSpMkLst>
        </pc:cxnChg>
        <pc:cxnChg chg="add mod">
          <ac:chgData name="George Wager" userId="335b4221-9e39-4c65-854b-332f4c291c68" providerId="ADAL" clId="{7C58FB87-C94C-40C1-939B-BB76BC38E42C}" dt="2022-03-23T15:55:12.875" v="1692" actId="1076"/>
          <ac:cxnSpMkLst>
            <pc:docMk/>
            <pc:sldMk cId="2874234539" sldId="263"/>
            <ac:cxnSpMk id="15" creationId="{BAE1472E-9816-4B73-BD0A-EF1D9C6520A5}"/>
          </ac:cxnSpMkLst>
        </pc:cxnChg>
      </pc:sldChg>
      <pc:sldChg chg="addSp delSp modSp new mod">
        <pc:chgData name="George Wager" userId="335b4221-9e39-4c65-854b-332f4c291c68" providerId="ADAL" clId="{7C58FB87-C94C-40C1-939B-BB76BC38E42C}" dt="2022-03-23T15:57:12.861" v="1766" actId="1076"/>
        <pc:sldMkLst>
          <pc:docMk/>
          <pc:sldMk cId="2800581777" sldId="264"/>
        </pc:sldMkLst>
        <pc:spChg chg="del">
          <ac:chgData name="George Wager" userId="335b4221-9e39-4c65-854b-332f4c291c68" providerId="ADAL" clId="{7C58FB87-C94C-40C1-939B-BB76BC38E42C}" dt="2022-03-23T15:55:37.104" v="1695" actId="478"/>
          <ac:spMkLst>
            <pc:docMk/>
            <pc:sldMk cId="2800581777" sldId="264"/>
            <ac:spMk id="2" creationId="{94F5B0FC-D2E3-43A1-BBEF-92B4EEE59BB0}"/>
          </ac:spMkLst>
        </pc:spChg>
        <pc:spChg chg="del">
          <ac:chgData name="George Wager" userId="335b4221-9e39-4c65-854b-332f4c291c68" providerId="ADAL" clId="{7C58FB87-C94C-40C1-939B-BB76BC38E42C}" dt="2022-03-23T15:55:38.788" v="1696" actId="478"/>
          <ac:spMkLst>
            <pc:docMk/>
            <pc:sldMk cId="2800581777" sldId="264"/>
            <ac:spMk id="3" creationId="{46FDE946-391E-4BC0-8ADC-90A802104295}"/>
          </ac:spMkLst>
        </pc:spChg>
        <pc:spChg chg="add mod">
          <ac:chgData name="George Wager" userId="335b4221-9e39-4c65-854b-332f4c291c68" providerId="ADAL" clId="{7C58FB87-C94C-40C1-939B-BB76BC38E42C}" dt="2022-03-23T15:56:34.678" v="1720" actId="20577"/>
          <ac:spMkLst>
            <pc:docMk/>
            <pc:sldMk cId="2800581777" sldId="264"/>
            <ac:spMk id="4" creationId="{20FC5F34-D48E-424F-8AA1-C16B6AF37C9E}"/>
          </ac:spMkLst>
        </pc:spChg>
        <pc:spChg chg="add mod">
          <ac:chgData name="George Wager" userId="335b4221-9e39-4c65-854b-332f4c291c68" providerId="ADAL" clId="{7C58FB87-C94C-40C1-939B-BB76BC38E42C}" dt="2022-03-23T15:57:12.861" v="1766" actId="1076"/>
          <ac:spMkLst>
            <pc:docMk/>
            <pc:sldMk cId="2800581777" sldId="264"/>
            <ac:spMk id="5" creationId="{C0EA8D4D-8BA4-4116-A8B2-77DF7A4CF9A6}"/>
          </ac:spMkLst>
        </pc:spChg>
      </pc:sldChg>
      <pc:sldChg chg="addSp delSp modSp new del mod">
        <pc:chgData name="George Wager" userId="335b4221-9e39-4c65-854b-332f4c291c68" providerId="ADAL" clId="{7C58FB87-C94C-40C1-939B-BB76BC38E42C}" dt="2022-03-23T17:01:38.989" v="1817" actId="2696"/>
        <pc:sldMkLst>
          <pc:docMk/>
          <pc:sldMk cId="2943471711" sldId="265"/>
        </pc:sldMkLst>
        <pc:spChg chg="del">
          <ac:chgData name="George Wager" userId="335b4221-9e39-4c65-854b-332f4c291c68" providerId="ADAL" clId="{7C58FB87-C94C-40C1-939B-BB76BC38E42C}" dt="2022-03-23T16:54:16.817" v="1768" actId="478"/>
          <ac:spMkLst>
            <pc:docMk/>
            <pc:sldMk cId="2943471711" sldId="265"/>
            <ac:spMk id="2" creationId="{45DE4C9C-2EFB-4265-AB43-834D5B42A775}"/>
          </ac:spMkLst>
        </pc:spChg>
        <pc:spChg chg="del">
          <ac:chgData name="George Wager" userId="335b4221-9e39-4c65-854b-332f4c291c68" providerId="ADAL" clId="{7C58FB87-C94C-40C1-939B-BB76BC38E42C}" dt="2022-03-23T16:54:17.708" v="1769" actId="478"/>
          <ac:spMkLst>
            <pc:docMk/>
            <pc:sldMk cId="2943471711" sldId="265"/>
            <ac:spMk id="3" creationId="{03C5E4DD-ECA6-4F55-A2EB-C3D57EAB90CE}"/>
          </ac:spMkLst>
        </pc:spChg>
        <pc:spChg chg="add mod">
          <ac:chgData name="George Wager" userId="335b4221-9e39-4c65-854b-332f4c291c68" providerId="ADAL" clId="{7C58FB87-C94C-40C1-939B-BB76BC38E42C}" dt="2022-03-23T16:54:25.746" v="1782" actId="20577"/>
          <ac:spMkLst>
            <pc:docMk/>
            <pc:sldMk cId="2943471711" sldId="265"/>
            <ac:spMk id="4" creationId="{50B24DDC-B020-4C65-AA77-E9A91A37783F}"/>
          </ac:spMkLst>
        </pc:spChg>
        <pc:spChg chg="add mod">
          <ac:chgData name="George Wager" userId="335b4221-9e39-4c65-854b-332f4c291c68" providerId="ADAL" clId="{7C58FB87-C94C-40C1-939B-BB76BC38E42C}" dt="2022-03-23T16:54:54.467" v="1816" actId="20577"/>
          <ac:spMkLst>
            <pc:docMk/>
            <pc:sldMk cId="2943471711" sldId="265"/>
            <ac:spMk id="5" creationId="{3E6D54BB-C5CD-405A-99C0-58A9EAF55E2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DA3B6-8BBC-4843-BC43-610697295D9D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E7491-C1C9-428F-8609-3FFE19E367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17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 by Hadley Wickham</a:t>
            </a:r>
          </a:p>
          <a:p>
            <a:r>
              <a:rPr lang="en-US" dirty="0"/>
              <a:t>Establishes how to interpret the basics to understand what is going on behind the scenes in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E7491-C1C9-428F-8609-3FFE19E367C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221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E7491-C1C9-428F-8609-3FFE19E367C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295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E7491-C1C9-428F-8609-3FFE19E367C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822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one of the vectors of a single binding was replaced with a 3  - this is called modify in place </a:t>
            </a:r>
          </a:p>
          <a:p>
            <a:pPr marL="0" indent="0">
              <a:buFontTx/>
              <a:buNone/>
            </a:pPr>
            <a:endParaRPr lang="pt-BR" dirty="0">
              <a:solidFill>
                <a:srgbClr val="19177C"/>
              </a:solidFill>
              <a:effectLst/>
            </a:endParaRPr>
          </a:p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E7491-C1C9-428F-8609-3FFE19E367C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991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D6D1-188F-44E6-AB83-E1BED984A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73DD8-D252-4E3E-9B1E-C97C53B69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5AECF-9AC1-46D3-BB12-2D213B1F0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18F6-EA44-4F9F-BA19-EA8FF7845DAA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D05F2-E5BA-45FF-BE6E-9F7C5A3F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9D516-12F7-4A57-A68D-CA16E269C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A4E4-BCB1-4C42-9448-6D08C5D0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63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3BE4-A966-4A7D-B457-EDFD4E79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3DD30-FE13-4D57-A19A-AA3227784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8F14C-4F6D-4AEA-8DE6-5FFD1BAD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18F6-EA44-4F9F-BA19-EA8FF7845DAA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AF64E-198D-4245-8EFA-1104C60C6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1AECB-DA09-481C-BBD4-991A0241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A4E4-BCB1-4C42-9448-6D08C5D0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58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9A900-C856-4823-8432-1F1798F30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C74D9-43DF-49DB-9526-CA2F7A69A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4DE16-11AE-429F-88B7-A5AB0CA7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18F6-EA44-4F9F-BA19-EA8FF7845DAA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BF403-EA92-454B-AC4F-85F22F5E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46660-CAB9-498B-AB96-4B5F71F5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A4E4-BCB1-4C42-9448-6D08C5D0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53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2636-A807-4DF6-8397-D51A2E4D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91CC1-11F6-458C-AE38-4DC5FD6E0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A06E6-292E-4E62-974F-A477298EE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18F6-EA44-4F9F-BA19-EA8FF7845DAA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AB698-0A08-4E2C-AE85-A6707BFE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F6A21-B838-4058-93D9-9D9DB6A8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A4E4-BCB1-4C42-9448-6D08C5D0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85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C9810-C272-4F32-B4A6-878F8BA9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9A10B-758C-4F8A-8C47-D96887EB4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CA568-9A86-4057-8BB8-C59690F74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18F6-EA44-4F9F-BA19-EA8FF7845DAA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A9BB8-B1E6-4EA0-B279-BE97E40FB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8BE32-E89F-4197-91D2-B8CE8675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A4E4-BCB1-4C42-9448-6D08C5D0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26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D828-0DB2-41E5-92EF-FD8ED9C0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B0AB2-AA59-48DF-8E6E-38F55D5FC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E5C32-0D30-49D2-ACA3-3BF00E9B8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CEEF6-4887-49E3-8642-42F23416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18F6-EA44-4F9F-BA19-EA8FF7845DAA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FC2D6-8FD9-4205-BA28-6514F3B5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C9CFF-E494-4CDD-B5B9-E3AF95658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A4E4-BCB1-4C42-9448-6D08C5D0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33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8D4B2-A50A-41EE-900A-003F12F74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7ED7A-3C50-432E-8AF2-AA5CCADE0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7204B-8A72-49EB-997A-64592CD04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8A7E7-E638-4EBD-A1E3-062FD6643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968DA9-9453-4DE6-8D6A-304DFAA25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D9739-F72F-46D6-B751-A0067D169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18F6-EA44-4F9F-BA19-EA8FF7845DAA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EF83A-9E7A-4557-9AB5-CA2078FE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5D116A-65EE-4F63-95FB-37E6BA0B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A4E4-BCB1-4C42-9448-6D08C5D0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981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CDF1-826F-4E56-882D-B2A5FC18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E65C10-19E3-4E4B-B6D1-58DA390F5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18F6-EA44-4F9F-BA19-EA8FF7845DAA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4423B-0C01-478D-9BAF-1CC5A6E6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73B04-C82D-447A-AAC6-F0870D9D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A4E4-BCB1-4C42-9448-6D08C5D0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60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58D773-57AC-44D6-89C2-226AA0C3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18F6-EA44-4F9F-BA19-EA8FF7845DAA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9584B7-B888-4D09-AAAC-F02CE6E0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B911D-18C0-4415-BD0B-317AD944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A4E4-BCB1-4C42-9448-6D08C5D0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76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D374D-EA1A-451A-BF60-817A22F1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58149-685F-4914-9C60-519562B7D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AE58-F257-49AF-AD76-EE6C65E08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F2875-892E-4307-834F-EE5AC303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18F6-EA44-4F9F-BA19-EA8FF7845DAA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4F904-3E84-4D10-87B3-B1C0AC895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73D81-BA87-4BE0-8656-5380D9B6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A4E4-BCB1-4C42-9448-6D08C5D0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8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A336-1B2B-48AC-9A13-F9F137D6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C3B6A4-5DD1-454C-B0E8-4248F95C1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4930B-D450-4967-8FCB-45D113F0D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D6187-9CC2-49F3-8994-DC5A443EE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18F6-EA44-4F9F-BA19-EA8FF7845DAA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DF77F-3163-461A-8C71-131F07F9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FB5C6-8F75-4DAC-ABF1-7873602F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A4E4-BCB1-4C42-9448-6D08C5D0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99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FD8AC-6931-4915-9C17-A9EB35BD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69A4C-BE88-4905-B750-DE56F3C64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9B24E-B32D-4892-853A-873E9D8E3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718F6-EA44-4F9F-BA19-EA8FF7845DAA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3719D-8264-46A1-90EA-D6773B71E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5E5D9-ADFC-43BC-B6C5-D59945124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EA4E4-BCB1-4C42-9448-6D08C5D0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31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ABA72-EB18-49D4-8243-221B8DDBF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74320" y="0"/>
            <a:ext cx="3129280" cy="939482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HARUG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CEE37-20AB-4CE1-BFF9-14A2D8534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48678"/>
            <a:ext cx="12070080" cy="70797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2022-03-23 (meeting #86) George Wager -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Reading and activity from 'Advanced R' Ch 02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A picture containing person, person, stage, dark&#10;&#10;Description automatically generated">
            <a:extLst>
              <a:ext uri="{FF2B5EF4-FFF2-40B4-BE49-F238E27FC236}">
                <a16:creationId xmlns:a16="http://schemas.microsoft.com/office/drawing/2014/main" id="{26FF85B9-6BA9-4447-A19C-3288405D11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1" t="18987" r="7762" b="16455"/>
          <a:stretch/>
        </p:blipFill>
        <p:spPr>
          <a:xfrm>
            <a:off x="3532049" y="3429000"/>
            <a:ext cx="5410561" cy="2792901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1908A3B7-CD27-4FF3-BAE8-2C455EACC4BB}"/>
              </a:ext>
            </a:extLst>
          </p:cNvPr>
          <p:cNvSpPr txBox="1">
            <a:spLocks/>
          </p:cNvSpPr>
          <p:nvPr/>
        </p:nvSpPr>
        <p:spPr>
          <a:xfrm>
            <a:off x="2744830" y="1920514"/>
            <a:ext cx="6580420" cy="13179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Chapter 02: Names and values</a:t>
            </a:r>
          </a:p>
          <a:p>
            <a:pPr algn="l"/>
            <a:endParaRPr lang="en-GB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“Behind the scenes in R”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90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EC26-550D-4A07-A6B2-84E227C98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766852" cy="94751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Courier New" panose="02070309020205020404" pitchFamily="49" charset="0"/>
                <a:ea typeface="Batang" panose="020B0503020000020004" pitchFamily="18" charset="-127"/>
                <a:cs typeface="Courier New" panose="02070309020205020404" pitchFamily="49" charset="0"/>
              </a:rPr>
              <a:t>Chapter 02</a:t>
            </a:r>
            <a:endParaRPr lang="en-GB" dirty="0">
              <a:latin typeface="Courier New" panose="02070309020205020404" pitchFamily="49" charset="0"/>
              <a:ea typeface="Batang" panose="020B0503020000020004" pitchFamily="18" charset="-127"/>
              <a:cs typeface="Courier New" panose="02070309020205020404" pitchFamily="49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D173A7D-50F4-44CC-AFCD-7EC4FA721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947516"/>
            <a:ext cx="11887200" cy="463855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Binding Basics: How to distinguish between a name and a value in R?</a:t>
            </a:r>
            <a:endParaRPr lang="en-GB" b="1" i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9B62A9-6B2C-408E-823F-571D57C423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43" t="43865" r="64674" b="52270"/>
          <a:stretch/>
        </p:blipFill>
        <p:spPr>
          <a:xfrm>
            <a:off x="4205688" y="1586263"/>
            <a:ext cx="3489078" cy="6175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06E016-BAE5-4BD9-8649-6AE7CDDB42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413" t="34396" r="37935" b="58068"/>
          <a:stretch/>
        </p:blipFill>
        <p:spPr>
          <a:xfrm>
            <a:off x="3384333" y="2611618"/>
            <a:ext cx="5423330" cy="1113211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44B64E9-4F0D-4A71-A313-6C80DB3B073B}"/>
              </a:ext>
            </a:extLst>
          </p:cNvPr>
          <p:cNvSpPr txBox="1">
            <a:spLocks/>
          </p:cNvSpPr>
          <p:nvPr/>
        </p:nvSpPr>
        <p:spPr>
          <a:xfrm>
            <a:off x="152400" y="3819544"/>
            <a:ext cx="11887200" cy="46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Binding Basics: shared binding</a:t>
            </a:r>
            <a:endParaRPr lang="en-GB" b="1" i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B2ABB2-ACEC-4D1B-84EF-B343C3A7E955}"/>
              </a:ext>
            </a:extLst>
          </p:cNvPr>
          <p:cNvSpPr/>
          <p:nvPr/>
        </p:nvSpPr>
        <p:spPr>
          <a:xfrm>
            <a:off x="6274256" y="3085628"/>
            <a:ext cx="1187949" cy="74871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45A44E-EDF9-46A6-9BFD-1CA6295661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152" t="27632" r="71382" b="67865"/>
          <a:stretch/>
        </p:blipFill>
        <p:spPr>
          <a:xfrm>
            <a:off x="5323766" y="4323163"/>
            <a:ext cx="1544465" cy="7156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8A3C409-EB84-423B-846F-772969CD29A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2282" t="36328" r="41196" b="52755"/>
          <a:stretch/>
        </p:blipFill>
        <p:spPr>
          <a:xfrm>
            <a:off x="4062759" y="5118336"/>
            <a:ext cx="3949456" cy="1467994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B2CD75E8-7A39-4DB5-92F2-F968B11025AE}"/>
              </a:ext>
            </a:extLst>
          </p:cNvPr>
          <p:cNvSpPr/>
          <p:nvPr/>
        </p:nvSpPr>
        <p:spPr>
          <a:xfrm>
            <a:off x="6506817" y="5837452"/>
            <a:ext cx="1187949" cy="74871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113F48-7224-481B-B804-A1B7048F0AA3}"/>
              </a:ext>
            </a:extLst>
          </p:cNvPr>
          <p:cNvSpPr txBox="1"/>
          <p:nvPr/>
        </p:nvSpPr>
        <p:spPr>
          <a:xfrm>
            <a:off x="8224250" y="4261104"/>
            <a:ext cx="36099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 identifier that is similar to the object’s memory address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B94B33-DEA0-4008-B375-D9CB32746F4E}"/>
              </a:ext>
            </a:extLst>
          </p:cNvPr>
          <p:cNvSpPr txBox="1"/>
          <p:nvPr/>
        </p:nvSpPr>
        <p:spPr>
          <a:xfrm>
            <a:off x="595746" y="2855831"/>
            <a:ext cx="36099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 binding</a:t>
            </a:r>
          </a:p>
        </p:txBody>
      </p:sp>
    </p:spTree>
    <p:extLst>
      <p:ext uri="{BB962C8B-B14F-4D97-AF65-F5344CB8AC3E}">
        <p14:creationId xmlns:p14="http://schemas.microsoft.com/office/powerpoint/2010/main" val="378735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D495DC6-D884-44C9-8F31-35D9F3F04F5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766852" cy="947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latin typeface="Courier New" panose="02070309020205020404" pitchFamily="49" charset="0"/>
                <a:ea typeface="Batang" panose="020B0503020000020004" pitchFamily="18" charset="-127"/>
                <a:cs typeface="Courier New" panose="02070309020205020404" pitchFamily="49" charset="0"/>
              </a:rPr>
              <a:t>Chapter 02</a:t>
            </a:r>
            <a:endParaRPr lang="en-GB" dirty="0">
              <a:latin typeface="Courier New" panose="02070309020205020404" pitchFamily="49" charset="0"/>
              <a:ea typeface="Batang" panose="020B0503020000020004" pitchFamily="18" charset="-127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21A7DE-BE30-4487-93C4-6E4EE9BA715B}"/>
              </a:ext>
            </a:extLst>
          </p:cNvPr>
          <p:cNvSpPr txBox="1"/>
          <p:nvPr/>
        </p:nvSpPr>
        <p:spPr>
          <a:xfrm>
            <a:off x="-1" y="947516"/>
            <a:ext cx="119667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b="1" i="1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Copy-on-modify where by R objects are unchangeable and instead a new object is created</a:t>
            </a:r>
            <a:endParaRPr lang="en-GB" b="1" i="1" dirty="0">
              <a:solidFill>
                <a:srgbClr val="00206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0B4695-58CB-403F-90D6-B48B90DA3B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022" t="33816" r="42174" b="51459"/>
          <a:stretch/>
        </p:blipFill>
        <p:spPr>
          <a:xfrm>
            <a:off x="3975652" y="1895032"/>
            <a:ext cx="3710609" cy="22263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3D27036-5757-443C-B57A-8FA4CE33C8D8}"/>
              </a:ext>
            </a:extLst>
          </p:cNvPr>
          <p:cNvSpPr txBox="1"/>
          <p:nvPr/>
        </p:nvSpPr>
        <p:spPr>
          <a:xfrm>
            <a:off x="-2" y="4339149"/>
            <a:ext cx="121920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sz="2400" b="1" i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ase</a:t>
            </a:r>
            <a:r>
              <a:rPr lang="en-GB" sz="2400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2400" b="1" i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tracemem</a:t>
            </a:r>
            <a:r>
              <a:rPr lang="en-GB" sz="2400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will tell you the address of the current object- </a:t>
            </a:r>
            <a:r>
              <a:rPr lang="en-US" sz="2400" b="1" i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untracemem</a:t>
            </a:r>
            <a:r>
              <a:rPr lang="en-US" sz="2400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is the opposite of </a:t>
            </a:r>
            <a:r>
              <a:rPr lang="en-US" sz="2400" b="1" i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tracemem</a:t>
            </a:r>
            <a:r>
              <a:rPr lang="en-US" sz="2400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b="1" i="1" dirty="0">
              <a:solidFill>
                <a:srgbClr val="00206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100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D495DC6-D884-44C9-8F31-35D9F3F04F5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766852" cy="947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Courier New" panose="02070309020205020404" pitchFamily="49" charset="0"/>
                <a:ea typeface="Batang" panose="020B0503020000020004" pitchFamily="18" charset="-127"/>
                <a:cs typeface="Courier New" panose="02070309020205020404" pitchFamily="49" charset="0"/>
              </a:rPr>
              <a:t>Chapter 02</a:t>
            </a:r>
            <a:endParaRPr lang="en-GB" dirty="0">
              <a:latin typeface="Courier New" panose="02070309020205020404" pitchFamily="49" charset="0"/>
              <a:ea typeface="Batang" panose="020B0503020000020004" pitchFamily="18" charset="-127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60CA3C-AD73-41F4-9DE2-F04E820D2BF8}"/>
              </a:ext>
            </a:extLst>
          </p:cNvPr>
          <p:cNvSpPr txBox="1"/>
          <p:nvPr/>
        </p:nvSpPr>
        <p:spPr>
          <a:xfrm>
            <a:off x="-2" y="853828"/>
            <a:ext cx="121920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exceptions to the “copy-on-modify” whereby we see “modify-in-place” are </a:t>
            </a:r>
            <a:r>
              <a:rPr 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i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bjects with a single binding </a:t>
            </a:r>
            <a:r>
              <a:rPr lang="en-US" sz="2400" b="1" i="1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2400" b="1" i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environments</a:t>
            </a:r>
            <a:endParaRPr lang="en-GB" b="1" i="1" dirty="0"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48C77C-2D2D-4BF7-8668-0234896C17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283" t="47937" r="39456" b="44914"/>
          <a:stretch/>
        </p:blipFill>
        <p:spPr>
          <a:xfrm>
            <a:off x="-463827" y="1826351"/>
            <a:ext cx="4753586" cy="1046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862EC4-F035-4EE7-BF72-61D6DCAA47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283" t="67883" r="39456" b="24967"/>
          <a:stretch/>
        </p:blipFill>
        <p:spPr>
          <a:xfrm>
            <a:off x="-506260" y="4383443"/>
            <a:ext cx="4753586" cy="104692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01E6B5-D05E-4BE4-9019-E594C481793D}"/>
              </a:ext>
            </a:extLst>
          </p:cNvPr>
          <p:cNvCxnSpPr/>
          <p:nvPr/>
        </p:nvCxnSpPr>
        <p:spPr>
          <a:xfrm>
            <a:off x="4015409" y="1842990"/>
            <a:ext cx="0" cy="41611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764C833-3006-47EF-94A4-DBBF418308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816" t="34264" r="38370" b="39323"/>
          <a:stretch/>
        </p:blipFill>
        <p:spPr>
          <a:xfrm>
            <a:off x="4352853" y="2199861"/>
            <a:ext cx="4063078" cy="30464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B01DD4-860C-43F5-8688-6B98B994E6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141" t="28406" r="40141" b="43575"/>
          <a:stretch/>
        </p:blipFill>
        <p:spPr>
          <a:xfrm>
            <a:off x="7902243" y="2020303"/>
            <a:ext cx="4035989" cy="322602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0B00ED-92DF-46FA-9B3E-2589FEC9A3DE}"/>
              </a:ext>
            </a:extLst>
          </p:cNvPr>
          <p:cNvCxnSpPr/>
          <p:nvPr/>
        </p:nvCxnSpPr>
        <p:spPr>
          <a:xfrm>
            <a:off x="2186609" y="3429000"/>
            <a:ext cx="0" cy="7321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E1472E-9816-4B73-BD0A-EF1D9C6520A5}"/>
              </a:ext>
            </a:extLst>
          </p:cNvPr>
          <p:cNvCxnSpPr>
            <a:cxnSpLocks/>
          </p:cNvCxnSpPr>
          <p:nvPr/>
        </p:nvCxnSpPr>
        <p:spPr>
          <a:xfrm>
            <a:off x="7561166" y="3700669"/>
            <a:ext cx="85476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23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FC5F34-D48E-424F-8AA1-C16B6AF37C9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766852" cy="947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Courier New" panose="02070309020205020404" pitchFamily="49" charset="0"/>
                <a:ea typeface="Batang" panose="020B0503020000020004" pitchFamily="18" charset="-127"/>
                <a:cs typeface="Courier New" panose="02070309020205020404" pitchFamily="49" charset="0"/>
              </a:rPr>
              <a:t>Exercise – Quiz Qs </a:t>
            </a:r>
            <a:endParaRPr lang="en-GB" dirty="0">
              <a:latin typeface="Courier New" panose="02070309020205020404" pitchFamily="49" charset="0"/>
              <a:ea typeface="Batang" panose="020B0503020000020004" pitchFamily="18" charset="-127"/>
              <a:cs typeface="Courier New" panose="020703090202050204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EA8D4D-8BA4-4116-A8B2-77DF7A4CF9A6}"/>
              </a:ext>
            </a:extLst>
          </p:cNvPr>
          <p:cNvSpPr txBox="1">
            <a:spLocks/>
          </p:cNvSpPr>
          <p:nvPr/>
        </p:nvSpPr>
        <p:spPr>
          <a:xfrm>
            <a:off x="1212574" y="2955242"/>
            <a:ext cx="9766852" cy="947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Courier New" panose="02070309020205020404" pitchFamily="49" charset="0"/>
                <a:ea typeface="Batang" panose="020B0503020000020004" pitchFamily="18" charset="-127"/>
                <a:cs typeface="Courier New" panose="02070309020205020404" pitchFamily="49" charset="0"/>
              </a:rPr>
              <a:t>10 mins for everyone to have a go</a:t>
            </a:r>
            <a:endParaRPr lang="en-GB" dirty="0">
              <a:latin typeface="Courier New" panose="02070309020205020404" pitchFamily="49" charset="0"/>
              <a:ea typeface="Batang" panose="020B0503020000020004" pitchFamily="18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58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Widescreen</PresentationFormat>
  <Paragraphs>24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Courier New</vt:lpstr>
      <vt:lpstr>Office Theme</vt:lpstr>
      <vt:lpstr>HARUG</vt:lpstr>
      <vt:lpstr>Chapter 02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HARUG</dc:title>
  <dc:creator>George Wager</dc:creator>
  <cp:lastModifiedBy>George Wager</cp:lastModifiedBy>
  <cp:revision>1</cp:revision>
  <dcterms:created xsi:type="dcterms:W3CDTF">2022-03-09T08:22:56Z</dcterms:created>
  <dcterms:modified xsi:type="dcterms:W3CDTF">2022-03-23T17:02:02Z</dcterms:modified>
</cp:coreProperties>
</file>