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-118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09:05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3573 148 1332 0 0,'0'0'6919'0'0,"0"-3"-6555"0"0,1-1-299 0 0,0-1 0 0 0,0 1 1 0 0,0-1-1 0 0,1 1 0 0 0,0-1 1 0 0,-1 1-1 0 0,2 0 0 0 0,-1 0 1 0 0,0 0-1 0 0,1 0 0 0 0,3-4 1 0 0,9-15-32 0 0,-17 24 408 0 0,0 0 0 0 0,-1 0 1 0 0,1 0-1 0 0,0-1 0 0 0,-1 1 0 0 0,1-1 0 0 0,0 0 1 0 0,-1 0-1 0 0,1 0 0 0 0,-4 0 0 0 0,-45-1-1379 0 0,27 1 1396 0 0,-188-11 313 0 0,48 2-578 0 0,-89-18 26 0 0,141 11-196 0 0,33 10-231 0 0,0 4 0 0 0,-129 13-1 0 0,116-4 220 0 0,-225-4 528 0 0,255-8-478 0 0,-31-1-196 0 0,41 8-72 0 0,0 2 0 0 0,-83 18 0 0 0,57-7 337 0 0,0-4 0 0 0,-114 2 0 0 0,-207-17-430 0 0,377 4 274 0 0,-3-1-115 0 0,-1 2 0 0 0,1 0 0 0 0,-35 8 0 0 0,26-1-79 0 0,-55 21 0 0 0,-200 71 403 0 0,285-99-188 0 0,-9 4-56 0 0,0 1 0 0 0,1 0 1 0 0,-1 0-1 0 0,1 1 0 0 0,0 1 0 0 0,-20 18 1 0 0,16-12 86 0 0,0 1 0 0 0,2 1 1 0 0,-23 30-1 0 0,17-17 34 0 0,6-11 115 0 0,-18 34 1 0 0,28-45-136 0 0,1 0 0 0 0,0 0 0 0 0,1 0 0 0 0,0 0 1 0 0,0 1-1 0 0,0-1 0 0 0,1 1 0 0 0,0-1 0 0 0,0 8 1 0 0,1-11-38 0 0,0 4-17 0 0,0 0 1 0 0,0 0-1 0 0,0-1 1 0 0,1 1 0 0 0,0 0-1 0 0,1 0 1 0 0,-1 0-1 0 0,1-1 1 0 0,1 1-1 0 0,5 10 1 0 0,28 39 69 0 0,-24-40 80 0 0,-1 0-1 0 0,16 33 1 0 0,-21-38 68 0 0,1 1 0 0 0,0-1 1 0 0,1-1-1 0 0,11 13 0 0 0,12 18 39 0 0,-17-22-207 0 0,0-1 0 0 0,2 0-1 0 0,0-1 1 0 0,1-1 0 0 0,35 28-1 0 0,-23-24 131 0 0,2-1-1 0 0,-1-2 0 0 0,45 19 0 0 0,90 29 317 0 0,-132-56-482 0 0,1-2-1 0 0,-1 0 1 0 0,42 2 0 0 0,292 40-948 0 0,-141-16 1095 0 0,-160-25 40 0 0,0-4 0 0 0,67-2 0 0 0,-120-4-303 0 0,-1-1-1 0 0,1-1 1 0 0,0 0 0 0 0,-1-1 0 0 0,17-7-1 0 0,11-3-275 0 0,-28 12 143 0 0,1 0 0 0 0,0 1 0 0 0,0 1-1 0 0,-1 0 1 0 0,18 2 0 0 0,-4-1 143 0 0,49 3 41 0 0,-5 0 320 0 0,123-10-1 0 0,397-31 501 0 0,-329 11-614 0 0,-4-22-492 0 0,-220 41 157 0 0,-28 5 114 0 0,-1 1 82 0 0,-1 0-1 0 0,1-1 1 0 0,-1 0 0 0 0,1 0-1 0 0,-1 0 1 0 0,0-1 0 0 0,0 0-1 0 0,-1-1 1 0 0,1 0-1 0 0,-1 0 1 0 0,7-5 0 0 0,25-26 7 0 0,-3-2 0 0 0,-1-1 0 0 0,49-71 0 0 0,-54 70 128 0 0,19-20-144 0 0,-48 58 10 0 0,15-21 150 0 0,14-29-1 0 0,-25 43-109 0 0,-1 1 0 0 0,0-1 0 0 0,-1 0 0 0 0,0 0 0 0 0,0 0 0 0 0,0 0 0 0 0,-1 0 0 0 0,0-11-1 0 0,-1 6 25 0 0,1 6-43 0 0,-1-1 0 0 0,0 1 0 0 0,0 0-1 0 0,-1 0 1 0 0,0 0 0 0 0,0 0 0 0 0,-1 0 0 0 0,0 0 0 0 0,0 1 0 0 0,0-1 0 0 0,-7-12-1 0 0,-9-9-39 0 0,-1 1 0 0 0,-1 1 0 0 0,-2 1 0 0 0,0 1 0 0 0,-2 1 0 0 0,-40-32 0 0 0,-95-79 84 0 0,152 128-318 0 0,1-1-1 0 0,-1 1 1 0 0,2-1 0 0 0,-1 0-1 0 0,1 0 1 0 0,0-1 0 0 0,-7-15 0 0 0,11 22 62 0 0,1 1 1 0 0,0-1-1 0 0,-1 1 1 0 0,1-1 0 0 0,0 1-1 0 0,-2-2-745 0 0,1 1 746 0 0,1 1-1 0 0,-1 0 1 0 0,1 0 0 0 0,-1-1-1 0 0,1 1 1 0 0,-1 0-1 0 0,0 0 1 0 0,1 0 0 0 0,-1 0-1 0 0,1-1 1 0 0,-1 1-1 0 0,1 0 1 0 0,-1 0 0 0 0,0 0-1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2:43.8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 0 4860 0 0,'0'0'7184'0'0,"-9"17"-6319"0"0,-27 55-378 0 0,34-69-462 0 0,0 1 0 0 0,0-1 0 0 0,0 1 0 0 0,1 0 0 0 0,0-1-1 0 0,-1 1 1 0 0,1 0 0 0 0,1 0 0 0 0,-1 0 0 0 0,0 0 0 0 0,1 0 0 0 0,0 0 0 0 0,0 5 0 0 0,1 5-406 0 0,0-12 249 0 0,-1 0 0 0 0,1 0 1 0 0,-1 0-1 0 0,1 0 0 0 0,0 0 0 0 0,-1-1 0 0 0,1 1 1 0 0,0 0-1 0 0,0-1 0 0 0,0 1 0 0 0,1 0 1 0 0,-1-1-1 0 0,0 1 0 0 0,1-1 0 0 0,-1 0 0 0 0,0 0 1 0 0,1 1-1 0 0,0-1 0 0 0,2 1 0 0 0,35 19-5147 0 0,-38-21 5083 0 0,12 5-2701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2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0 520 0 0,'0'0'8803'0'0,"1"4"-8411"0"0,1 9 798 0 0,0 1 0 0 0,0 24 0 0 0,-7 71-417 0 0,-1-37-260 0 0,5 27 56 0 0,1-38-192 0 0,-3-1 0 0 0,-11 71 0 0 0,-4-61-23 0 0,-2-1 0 0 0,-49 111 0 0 0,59-154-244 0 0,-3 5-75 0 0,1 0-138 0 0,-18 33 0 0 0,25-56-35 0 0,0 0 1 0 0,1 0 0 0 0,1 0 0 0 0,-1 1 0 0 0,1-1 0 0 0,1 1 0 0 0,-1 0 0 0 0,0 9-1 0 0,2-3-1908 0 0,-1-48-6831 0 0,9 2 3931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2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27 1828 0 0,'0'0'3261'0'0,"2"3"-1739"0"0,-1-2-1199 0 0,0 1 1 0 0,0-1-1 0 0,0 0 0 0 0,0 1 0 0 0,0 0 0 0 0,0-1 0 0 0,0 1 0 0 0,-1-1 0 0 0,1 1 0 0 0,-1 0 1 0 0,1-1-1 0 0,-1 1 0 0 0,1 0 0 0 0,-1 0 0 0 0,0-1 0 0 0,0 1 0 0 0,0 2 0 0 0,0-3-320 0 0,-1 1-1 0 0,1-1 0 0 0,-1 0 0 0 0,1 0 0 0 0,-1 0 0 0 0,1 0 0 0 0,-1 0 0 0 0,1 0 1 0 0,-1 0-1 0 0,0 0 0 0 0,0 0 0 0 0,0 0 0 0 0,0 1 0 0 0,-23 17 32 0 0,-50 30-1 0 0,27-19-21 0 0,-1 2 367 0 0,2 3 1 0 0,1 2-1 0 0,-55 57 1 0 0,89-81-353 0 0,10-10 29 0 0,24-20 28 0 0,243-240-1200 0 0,-222 213 920 0 0,-43 43 198 0 0,46-43-23 0 0,-43 41 55 0 0,-1 1 0 0 0,1-1 0 0 0,0 1 0 0 0,0-1 0 0 0,-1 1 0 0 0,2 0 0 0 0,-1 0 1 0 0,0 1-1 0 0,0-1 0 0 0,0 1 0 0 0,1 0 0 0 0,4 0 0 0 0,-4 2-30 0 0,1 0-1 0 0,-1 1 1 0 0,0 0-1 0 0,0 0 1 0 0,0 1-1 0 0,0-1 1 0 0,0 1 0 0 0,0 0-1 0 0,-1 0 1 0 0,1 1-1 0 0,5 5 1 0 0,9 5 42 0 0,81 65 823 0 0,96 97 0 0 0,-161-144-720 0 0,-25-22-101 0 0,2-1-1 0 0,-1 0 1 0 0,17 9-1 0 0,-24-15-98 0 0,0-1 0 0 0,1 1 0 0 0,-1-1 1 0 0,1 0-1 0 0,0-1 0 0 0,-1 1 0 0 0,1-1 0 0 0,0 0 0 0 0,0 0 0 0 0,0-1 0 0 0,0 1 0 0 0,10-2 0 0 0,-13 1-16 0 0,0-1 0 0 0,-1 0-1 0 0,1 0 1 0 0,0-1 0 0 0,0 1-1 0 0,-1 0 1 0 0,1 0 0 0 0,0-1-1 0 0,-1 1 1 0 0,1-1 0 0 0,-1 1-1 0 0,0-1 1 0 0,0 0 0 0 0,0 0-1 0 0,1 1 1 0 0,-2-1 0 0 0,1 0-1 0 0,0 0 1 0 0,0 0 0 0 0,0 0-1 0 0,-1 0 1 0 0,1-3 0 0 0,9-50-2207 0 0,-10 52 2004 0 0,4-32-3754 0 0,-3 4-1845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2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395 361 1632 0 0,'0'0'8324'0'0,"3"3"-7274"0"0,-3-2-930 0 0,1 0 0 0 0,0 0-1 0 0,0 1 1 0 0,1-1 0 0 0,-1 0-1 0 0,0 0 1 0 0,0 0 0 0 0,0 0-1 0 0,1 0 1 0 0,2 1-1 0 0,-13-5 3922 0 0,-8-7-3890 0 0,5 3 24 0 0,-46-29-144 0 0,1-2-1 0 0,-72-64 1 0 0,109 84-31 0 0,0 0 0 0 0,2-2 0 0 0,0 0-1 0 0,1-1 1 0 0,-14-23 0 0 0,30 42-6 0 0,0 1 0 0 0,0 0 0 0 0,1-1 0 0 0,-1 1-1 0 0,1 0 1 0 0,-1-1 0 0 0,1 1 0 0 0,-1-1 0 0 0,1 1 0 0 0,0-1 0 0 0,0 1-1 0 0,0-3 1 0 0,0 4-188 0 0,2 7-561 0 0,7 5 684 0 0,0 0 0 0 0,0-1 0 0 0,1-1 0 0 0,17 15 1 0 0,23 24 180 0 0,-2 20 7 0 0,-32-45-63 0 0,26 31-1 0 0,-37-50-34 0 0,0 0 0 0 0,1 0 0 0 0,0 0-1 0 0,0 0 1 0 0,1-1 0 0 0,-1 0-1 0 0,1 0 1 0 0,0-1 0 0 0,0 0-1 0 0,12 4 1 0 0,4-1 14 0 0,0-1 0 0 0,25 2 0 0 0,-46-7-35 0 0,19 2 96 0 0,0 0 0 0 0,0-2 0 0 0,0 0 0 0 0,0-1 1 0 0,0-1-1 0 0,0-1 0 0 0,0-1 0 0 0,31-11 0 0 0,30-18 172 0 0,103-57 0 0 0,72-61-1365 0 0,-214 119-123 0 0,-2 1-3257 0 0,-33 29 1503 0 0,-3 1-1309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2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 1892 0 0,'0'0'4605'0'0,"4"0"-4236"0"0,4-1-1486 0 0,-8 1 1315 0 0,1-1 0 0 0,0 1 0 0 0,-1 0 0 0 0,1 0 0 0 0,0 0 0 0 0,0-1 0 0 0,-1 1 0 0 0,1 0 0 0 0,0 0 0 0 0,0 0 0 0 0,-1 0 0 0 0,1 0 0 0 0,0 0 0 0 0,0 1 0 0 0,-1-1 0 0 0,1 0 0 0 0,0 0 0 0 0,-1 0 0 0 0,1 1 0 0 0,0-1 0 0 0,-1 0 0 0 0,1 1 0 0 0,0-1 0 0 0,-1 1 0 0 0,1-1 0 0 0,0 1-1 0 0,-1-1 1 0 0,1 1 0 0 0,-1-1 0 0 0,1 1 0 0 0,-1-1 0 0 0,0 1 0 0 0,1 0 0 0 0,-1-1 0 0 0,1 1 0 0 0,-1 0 0 0 0,0-1 0 0 0,0 1 0 0 0,1 0 0 0 0,-1-1 0 0 0,0 1 0 0 0,0 0 0 0 0,0 0 0 0 0,0-1 0 0 0,0 1 0 0 0,0 0 0 0 0,0 1 0 0 0,-1 12-71 0 0,-1 1-1 0 0,0-1 1 0 0,-1 0 0 0 0,-1 0 0 0 0,0 0-1 0 0,-8 16 1 0 0,-9 34 154 0 0,2 29-198 0 0,3 1 0 0 0,-3 125 0 0 0,18-141-705 0 0,1-78 566 0 0,0 1 1 0 0,0-1-1 0 0,1 0 1 0 0,-1 1-1 0 0,0-1 1 0 0,0 1 0 0 0,0-1-1 0 0,1 1 1 0 0,-1-1-1 0 0,0 1 1 0 0,0-1-1 0 0,1 0 1 0 0,-1 1-1 0 0,1-1 1 0 0,-1 0-1 0 0,0 1 1 0 0,1-1 0 0 0,-1 0-1 0 0,1 1 1 0 0,-1-1-1 0 0,0 0 1 0 0,1 0-1 0 0,-1 0 1 0 0,1 1-1 0 0,-1-1 1 0 0,1 0-1 0 0,-1 0 1 0 0,1 0-1 0 0,-1 0 1 0 0,1 0 0 0 0,-1 0-1 0 0,2 0 1 0 0,-1 0-79 0 0,0 0 0 0 0,0 0 1 0 0,0 0-1 0 0,1 0 1 0 0,-1 0-1 0 0,0 0 0 0 0,0-1 1 0 0,1 1-1 0 0,-1 0 0 0 0,0-1 1 0 0,0 1-1 0 0,0-1 1 0 0,0 1-1 0 0,2-2 0 0 0,2-3-734 0 0,0 0 0 0 0,-1-1-1 0 0,1 0 1 0 0,-1 0-1 0 0,4-9 1 0 0,11-28-5350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2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84 1772 0 0,'0'0'7591'0'0,"-5"-1"-6872"0"0,-32-6-487 0 0,-66-22 0 0 0,-24-5 398 0 0,85 28-90 0 0,-1 2 0 0 0,-52 1 1 0 0,88 4-522 0 0,0-1 1 0 0,0 1 0 0 0,0 1 0 0 0,0-1-1 0 0,0 1 1 0 0,0 0 0 0 0,1 1 0 0 0,-1 0 0 0 0,1 0-1 0 0,0 0 1 0 0,0 1 0 0 0,0 0 0 0 0,0 0 0 0 0,1 0-1 0 0,-9 9 1 0 0,10-9 31 0 0,0 0 0 0 0,0 0 0 0 0,0 1-1 0 0,1 0 1 0 0,0 0 0 0 0,0 0 0 0 0,0 0 0 0 0,0 0 0 0 0,1 1-1 0 0,0-1 1 0 0,0 1 0 0 0,0 0 0 0 0,1-1 0 0 0,0 1-1 0 0,0 0 1 0 0,0 0 0 0 0,1 0 0 0 0,1 11 0 0 0,-1-15-30 0 0,1 1-1 0 0,0-1 1 0 0,0 0 0 0 0,0 0 0 0 0,1 0 0 0 0,-1 1 0 0 0,1-1 0 0 0,-1 0 0 0 0,1-1 0 0 0,-1 1 0 0 0,1 0 0 0 0,0 0-1 0 0,0-1 1 0 0,0 1 0 0 0,0-1 0 0 0,0 0 0 0 0,0 1 0 0 0,1-1 0 0 0,-1 0 0 0 0,0 0 0 0 0,3 0 0 0 0,7 4 40 0 0,-1-2 0 0 0,1 0 0 0 0,13 3 0 0 0,3-3 297 0 0,53-2-1 0 0,-55-1-230 0 0,-23 1-138 0 0,1-1 0 0 0,-1 1 1 0 0,0 0-1 0 0,0 0 0 0 0,0 0 1 0 0,0 0-1 0 0,0 1 0 0 0,0-1 1 0 0,-1 1-1 0 0,1 0 0 0 0,0 0 0 0 0,-1 0 1 0 0,1 0-1 0 0,-1 0 0 0 0,0 1 1 0 0,0-1-1 0 0,1 0 0 0 0,2 6 1 0 0,4 6 51 0 0,-1 0 1 0 0,10 19 0 0 0,-18-33-41 0 0,13 32 106 0 0,-2-1 1 0 0,-1 2-1 0 0,-1-1 0 0 0,-2 2 0 0 0,3 38 1 0 0,-5-43-99 0 0,-5-27-9 0 0,11 53 81 0 0,-10-50-100 0 0,1 0 1 0 0,-1 0-1 0 0,1-1 1 0 0,0 1 0 0 0,0-1-1 0 0,1 0 1 0 0,-1 0-1 0 0,1 1 1 0 0,3 3-1 0 0,-4-7-76 0 0,0 1 0 0 0,0-1 0 0 0,1 1-1 0 0,-1-1 1 0 0,0 0 0 0 0,1 0-1 0 0,-1 0 1 0 0,0 0 0 0 0,1 0 0 0 0,-1-1-1 0 0,1 1 1 0 0,-1-1 0 0 0,1 0-1 0 0,-1 0 1 0 0,1 1 0 0 0,-1-1 0 0 0,6-1-1 0 0,-4 0-89 0 0,1 1 0 0 0,-1-1-1 0 0,0 0 1 0 0,0 0 0 0 0,0-1-1 0 0,0 1 1 0 0,0-1 0 0 0,0 0-1 0 0,7-5 1 0 0,-5 2-237 0 0,-1 0 0 0 0,1-1 0 0 0,-1 0 0 0 0,-1 0 1 0 0,1-1-1 0 0,-1 1 0 0 0,0-1 0 0 0,-1 0 0 0 0,1 0 0 0 0,2-10 0 0 0,9-31-5526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2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66 116 0 0,'0'0'4270'0'0,"5"4"-2193"0"0,-5-3-1942 0 0,0 0 0 0 0,0-1 0 0 0,0 1 0 0 0,0-1 0 0 0,0 1 0 0 0,0 0 0 0 0,0-1 0 0 0,0 1 0 0 0,0-1-1 0 0,0 1 1 0 0,0-1 0 0 0,0 1 0 0 0,-1 0 0 0 0,1-1 0 0 0,0 1 0 0 0,0-1 0 0 0,-1 1 0 0 0,1-1 0 0 0,0 1 0 0 0,-1-1 0 0 0,1 1 0 0 0,-1 0 0 0 0,-11-5 1985 0 0,0-2-2585 0 0,-15-6 775 0 0,-1 1-1 0 0,-38-9 1 0 0,41 15 1403 0 0,-36-4 0 0 0,18 1-1323 0 0,33 6-323 0 0,1 0-1 0 0,-1 0 1 0 0,-14 0-1 0 0,23 2-85 0 0,0 0-1 0 0,0 1 1 0 0,0-1-1 0 0,0 1 0 0 0,1-1 1 0 0,-1 1-1 0 0,0 0 0 0 0,0-1 1 0 0,0 1-1 0 0,0 0 1 0 0,1-1-1 0 0,-1 1 0 0 0,0 0 1 0 0,1 0-1 0 0,-1 0 0 0 0,1 0 1 0 0,-1 0-1 0 0,1 0 1 0 0,-1 1-1 0 0,-3 5-75 0 0,-2 1 90 0 0,0 1 1 0 0,1 0-1 0 0,1 0 0 0 0,-1 0 1 0 0,2 1-1 0 0,-1-1 0 0 0,1 1 1 0 0,1 0-1 0 0,0 0 0 0 0,0 0 1 0 0,1 0-1 0 0,0 0 0 0 0,1 14 1 0 0,0-12 66 0 0,0 0 0 0 0,1 1 1 0 0,0-1-1 0 0,1 0 0 0 0,6 19 1 0 0,-6-26-47 0 0,0 1 1 0 0,1-1 0 0 0,0 1 0 0 0,0-1 0 0 0,0 0-1 0 0,1 0 1 0 0,-1 0 0 0 0,1 0 0 0 0,0-1-1 0 0,1 1 1 0 0,-1-1 0 0 0,1 0 0 0 0,6 4-1 0 0,-8-6-21 0 0,1 0-1 0 0,-1 0 0 0 0,1-1 0 0 0,0 1 0 0 0,0-1 1 0 0,0 0-1 0 0,0 0 0 0 0,0 0 0 0 0,0-1 0 0 0,0 1 0 0 0,0-1 1 0 0,0 0-1 0 0,0 0 0 0 0,7-2 0 0 0,4 0-34 0 0,0-2 0 0 0,23-8 1 0 0,-10 3-139 0 0,-26 8 101 0 0,0 0-1 0 0,1 1 1 0 0,-1-1-1 0 0,0 0 1 0 0,0 1-1 0 0,1 0 1 0 0,-1 0-1 0 0,0 0 1 0 0,1 0-1 0 0,3 0 1 0 0,-5 1 14 0 0,1 0 0 0 0,0 0 0 0 0,-1 0 0 0 0,0 0 0 0 0,1 1 1 0 0,-1-1-1 0 0,0 0 0 0 0,0 1 0 0 0,1-1 0 0 0,-1 1 0 0 0,0-1 0 0 0,0 1 0 0 0,1 2 1 0 0,4 10 41 0 0,1-1 0 0 0,-2 1 1 0 0,0 0-1 0 0,-1 0 0 0 0,0 1 1 0 0,-1-1-1 0 0,0 1 0 0 0,-2 0 1 0 0,1-1-1 0 0,-2 23 0 0 0,0-31-215 0 0,0-1 0 0 0,1 1-1 0 0,0-1 1 0 0,2 11-1 0 0,-2-14 33 0 0,-1-1-1 0 0,1 1 0 0 0,-1 0 0 0 0,1-1 0 0 0,0 1 0 0 0,0-1 1 0 0,0 1-1 0 0,-1-1 0 0 0,1 0 0 0 0,1 1 0 0 0,-1-1 0 0 0,0 0 0 0 0,0 1 1 0 0,0-1-1 0 0,1 0 0 0 0,-1 0 0 0 0,1 0 0 0 0,2 1 0 0 0,-3-2-8 0 0,0 0 0 0 0,0 0-1 0 0,0 0 1 0 0,0 0 0 0 0,1 0-1 0 0,-1 0 1 0 0,0 0 0 0 0,0-1-1 0 0,0 1 1 0 0,0 0 0 0 0,0-1-1 0 0,0 1 1 0 0,0-1-1 0 0,0 0 1 0 0,0 1 0 0 0,0-1-1 0 0,0 1 1 0 0,0-1 0 0 0,0 0-1 0 0,-1 0 1 0 0,1 0 0 0 0,0 0-1 0 0,0-1 1 0 0,1 0-294 0 0,13-15-2653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2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168 180 2020 0 0,'0'0'9921'0'0,"-10"20"-9115"0"0,-37 65-130 0 0,-2-13 280 0 0,37-57-731 0 0,2 0-1 0 0,-12 21 0 0 0,19-29-188 0 0,0 0-1 0 0,1 1 1 0 0,0-1-1 0 0,0 0 1 0 0,0 0 0 0 0,1 1-1 0 0,0-1 1 0 0,0 14-1 0 0,1-19-34 0 0,1 1-1 0 0,-1-1 1 0 0,1 0 0 0 0,-1 0 0 0 0,1 1-1 0 0,0-1 1 0 0,0 0 0 0 0,0 0-1 0 0,0 0 1 0 0,0 0 0 0 0,0 0 0 0 0,1 0-1 0 0,-1 0 1 0 0,1 0 0 0 0,-1-1-1 0 0,1 1 1 0 0,0 0 0 0 0,0-1-1 0 0,0 0 1 0 0,0 1 0 0 0,0-1 0 0 0,0 0-1 0 0,0 0 1 0 0,0 0 0 0 0,0 0-1 0 0,0 0 1 0 0,1-1 0 0 0,2 2 0 0 0,8 1-4 0 0,-1 0 1 0 0,1-1 0 0 0,25 1-1 0 0,-1-2-40 0 0,0-2 1 0 0,0-1-1 0 0,0-2 0 0 0,-1-1 0 0 0,0-3 0 0 0,0 0 0 0 0,43-18 0 0 0,-58 18-41 0 0,0-1 0 0 0,-1-2 0 0 0,0 0 0 0 0,-1-1 0 0 0,29-23 0 0 0,-37 25-14 0 0,0 0 1 0 0,0-1-1 0 0,-1-1 1 0 0,0 0-1 0 0,-1 0 1 0 0,-1-1-1 0 0,0 0 1 0 0,0 0-1 0 0,5-15 1 0 0,-10 21 53 0 0,-1 0 0 0 0,0 0 0 0 0,0 0 1 0 0,0 0-1 0 0,-1 0 0 0 0,0 0 1 0 0,-1-1-1 0 0,0 1 0 0 0,0 0 0 0 0,0 0 1 0 0,-3-13-1 0 0,2 15 135 0 0,0 0 0 0 0,-1 0 1 0 0,0 0-1 0 0,0 0 0 0 0,0 0 0 0 0,0 1 1 0 0,-1-1-1 0 0,0 1 0 0 0,0 0 1 0 0,0-1-1 0 0,-1 1 0 0 0,1 0 0 0 0,-1 1 1 0 0,0-1-1 0 0,0 1 0 0 0,-8-5 0 0 0,-4-1 238 0 0,0 1 0 0 0,-1 0 0 0 0,0 1-1 0 0,0 1 1 0 0,0 1 0 0 0,-1 0 0 0 0,-34-3 0 0 0,1 3-236 0 0,-78 3 0 0 0,87 5-526 0 0,1 2 0 0 0,-69 17 0 0 0,109-22 397 0 0,-1 0-706 0 0,16-3-1792 0 0,155-52-3284 0 0,-112 34 2135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2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1252 0 0,'0'0'10371'0'0,"-5"1"-9794"0"0,-13 5-177 0 0,18-2 148 0 0,0-2-463 0 0,0-1 0 0 0,0 1-1 0 0,0-1 1 0 0,0 0 0 0 0,0 1-1 0 0,-1-1 1 0 0,1 1 0 0 0,0-1 0 0 0,-1 1-1 0 0,1-1 1 0 0,-1 1 0 0 0,0-1-1 0 0,0 2 1 0 0,-11 4 166 0 0,0-1 0 0 0,0 0 0 0 0,0 0 0 0 0,-1-1 0 0 0,-18 4 0 0 0,-5 3-225 0 0,-81 25-44 0 0,-43 17-20 0 0,155-52 35 0 0,0-1 0 0 0,1 2-1 0 0,0-1 1 0 0,-1 0 0 0 0,-6 6-1 0 0,10-7-3 0 0,0 0 0 0 0,1 0 0 0 0,-1 0 0 0 0,0 0-1 0 0,0 0 1 0 0,0 0 0 0 0,1 0 0 0 0,-1 0-1 0 0,1 1 1 0 0,-1-1 0 0 0,1 0 0 0 0,-1 0 0 0 0,1 1-1 0 0,0-1 1 0 0,0 0 0 0 0,-1 1 0 0 0,1-1 0 0 0,0 0-1 0 0,0 1 1 0 0,0-1 0 0 0,0 0 0 0 0,1 0-1 0 0,-1 1 1 0 0,0-1 0 0 0,1 2 0 0 0,0-2 9 0 0,-1 1-1 0 0,1-1 1 0 0,0 0 0 0 0,-1 0 0 0 0,1 0 0 0 0,0 0 0 0 0,0 0-1 0 0,0 0 1 0 0,0 0 0 0 0,0 0 0 0 0,0 0 0 0 0,0 0 0 0 0,0-1-1 0 0,1 1 1 0 0,-1 0 0 0 0,2 0 0 0 0,24 9 38 0 0,-22-9-34 0 0,75 20 225 0 0,15 4-1 0 0,-92-24-219 0 0,0 0 0 0 0,0 0 0 0 0,-1 1 0 0 0,1-1-1 0 0,0 1 1 0 0,-1-1 0 0 0,1 1 0 0 0,-1 0 0 0 0,1 0-1 0 0,-1 0 1 0 0,0 0 0 0 0,0 0 0 0 0,0 1 0 0 0,0-1-1 0 0,0 1 1 0 0,0-1 0 0 0,-1 1 0 0 0,0-1 0 0 0,1 1-1 0 0,-1 0 1 0 0,0 0 0 0 0,0 0 0 0 0,0 0-1 0 0,-1 0 1 0 0,1 0 0 0 0,-1 0 0 0 0,1 0 0 0 0,-1 0-1 0 0,0 0 1 0 0,0 0 0 0 0,-1 0 0 0 0,1 0 0 0 0,0 0-1 0 0,-1 0 1 0 0,0 0 0 0 0,0 0 0 0 0,0 0 0 0 0,0 0-1 0 0,0 0 1 0 0,-1-1 0 0 0,1 1 0 0 0,-3 3 0 0 0,-3 3 11 0 0,0 0 1 0 0,-1-1 0 0 0,0 0 0 0 0,-1 0-1 0 0,1 0 1 0 0,-2-1 0 0 0,1-1 0 0 0,-1 0-1 0 0,1 0 1 0 0,-2-1 0 0 0,1 0 0 0 0,-1 0-1 0 0,-11 2 1 0 0,-10 3-107 0 0,0-2 0 0 0,-1-1-1 0 0,-42 4 1 0 0,53-9-316 0 0,0-1 0 0 0,0 0 0 0 0,-35-5 1 0 0,49 3 223 0 0,0 0 0 0 0,0-1 0 0 0,0 0 0 0 0,0-1 0 0 0,0 0 0 0 0,0 0 0 0 0,1 0 0 0 0,-1-1 0 0 0,1 0 0 0 0,0 0 0 0 0,0-1 0 0 0,-8-8 0 0 0,14 12 71 0 0,0 1 1 0 0,0-1-1 0 0,0-1 1 0 0,0 1-1 0 0,0 0 1 0 0,0 0-1 0 0,1 0 1 0 0,-1 0-1 0 0,0-1 1 0 0,1 1-1 0 0,-1 0 1 0 0,1 0-1 0 0,-1-1 1 0 0,1 1-1 0 0,0-1 0 0 0,-1 1 1 0 0,1 0-1 0 0,0-1 1 0 0,0 1-1 0 0,0-1 1 0 0,0 1-1 0 0,0 0 1 0 0,0-1-1 0 0,1 1 1 0 0,-1-1-1 0 0,0 1 1 0 0,1 0-1 0 0,-1-1 1 0 0,1 1-1 0 0,-1 0 1 0 0,1 0-1 0 0,0-1 1 0 0,0 1-1 0 0,-1 0 1 0 0,1 0-1 0 0,0 0 1 0 0,0 0-1 0 0,0 0 0 0 0,0 0 1 0 0,0 0-1 0 0,0 0 1 0 0,0 0-1 0 0,1 1 1 0 0,-1-1-1 0 0,0 0 1 0 0,0 1-1 0 0,1-1 1 0 0,-1 1-1 0 0,0-1 1 0 0,1 1-1 0 0,1-1 1 0 0,50-10-4515 0 0,-29 6 1973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364 156 156 0 0,'0'0'3656'0'0,"7"-4"-1457"0"0,23-11-805 0 0,-22 11 1231 0 0,-8 18-1585 0 0,-1-7-776 0 0,0 1-1 0 0,0 0 1 0 0,0 0 0 0 0,-1-1 0 0 0,-1 1 0 0 0,-4 10 0 0 0,-23 45 315 0 0,25-55-548 0 0,-21 48 264 0 0,2 2 0 0 0,3 0 0 0 0,-25 110 0 0 0,16-12 269 0 0,-7 28 166 0 0,-9 45-131 0 0,13-55-537 0 0,-1-34-144 0 0,30-123 83 0 0,-1 0 1 0 0,-1-1 0 0 0,-1 0-1 0 0,0 0 1 0 0,-10 15 0 0 0,15-27-15 0 0,0 0 1 0 0,0 0 0 0 0,0 0 0 0 0,1 0 0 0 0,0 1 0 0 0,-1-1-1 0 0,2 0 1 0 0,-1 1 0 0 0,0-1 0 0 0,1 1 0 0 0,0-1 0 0 0,1 9-1 0 0,-1-8-91 0 0,5 4-267 0 0,-4-9 352 0 0,-1 1-1 0 0,1-1 1 0 0,0 1 0 0 0,-1-1 0 0 0,1 1 0 0 0,-1-1 0 0 0,1 1 0 0 0,-1 0-1 0 0,0-1 1 0 0,1 1 0 0 0,-1 0 0 0 0,1-1 0 0 0,-1 1 0 0 0,0 0-1 0 0,0-1 1 0 0,1 1 0 0 0,-1 0 0 0 0,0-1 0 0 0,0 1 0 0 0,0 1-1 0 0,0 75 83 0 0,0-77-120 0 0,33 17-66 0 0,11-2 224 0 0,87 18 0 0 0,47-4 334 0 0,351 12 465 0 0,5-37-629 0 0,-225-5-279 0 0,1852 44 40 0 0,-754-24-202 0 0,-1121-19 97 0 0,-90 2-113 0 0,280 38 0 0 0,-447-35 68 0 0,1-2 0 0 0,0-1 0 0 0,0-1 0 0 0,57-6 0 0 0,-79 4 80 0 0,-1-1 0 0 0,0 0 0 0 0,1-1 0 0 0,-1 1 0 0 0,0-1 0 0 0,-1-1 0 0 0,1 1 0 0 0,-1-1 0 0 0,1-1 0 0 0,5-4 0 0 0,-12 9 36 0 0,1 0-1 0 0,-1 0 0 0 0,0-1 1 0 0,1 1-1 0 0,-1 0 0 0 0,0 0 0 0 0,1 0 1 0 0,-1-1-1 0 0,0 1 0 0 0,0 0 0 0 0,1 0 1 0 0,-1-1-1 0 0,0 1 0 0 0,0 0 0 0 0,1 0 1 0 0,-1-1-1 0 0,0 1 0 0 0,0 0 1 0 0,0-1-1 0 0,0 1 0 0 0,1 0 0 0 0,-1-1 1 0 0,0 1-1 0 0,0 0 0 0 0,0-1 0 0 0,0 1 1 0 0,0-1-1 0 0,0 1 0 0 0,0 0 1 0 0,0-1-1 0 0,0 1 0 0 0,0 0 0 0 0,0-1 1 0 0,0 1-1 0 0,0 0 0 0 0,0-1 0 0 0,-1 1 1 0 0,1 0-1 0 0,0-1 0 0 0,0 1 1 0 0,0 0-1 0 0,0-1 0 0 0,-1 1 0 0 0,1 0 1 0 0,0-1-1 0 0,0 1 0 0 0,-1 0 0 0 0,1 0 1 0 0,0-1-1 0 0,0 1 0 0 0,-1 0 1 0 0,1 0-1 0 0,0 0 0 0 0,-1-1 0 0 0,1 1 1 0 0,-1 0-1 0 0,-26-6-543 0 0,13 3 391 0 0,11 2 146 0 0,0 1 1 0 0,1-1-1 0 0,-1-1 0 0 0,0 1 0 0 0,0 0 0 0 0,1-1 0 0 0,-1 1 0 0 0,1-1 0 0 0,-1 0 0 0 0,1 0 1 0 0,0 0-1 0 0,-1 0 0 0 0,1 0 0 0 0,0 0 0 0 0,1-1 0 0 0,-4-3 0 0 0,3 1 3 0 0,1 0-1 0 0,-1 0 0 0 0,1 0 1 0 0,0 0-1 0 0,0 0 1 0 0,0-1-1 0 0,1 1 0 0 0,0-10 1 0 0,1-45-274 0 0,10-65 0 0 0,-6 70-120 0 0,-2 1 1 0 0,-6-67 0 0 0,1 94 342 0 0,-2 1 1 0 0,0-1 0 0 0,-2 1 0 0 0,-15-43 0 0 0,2 21 372 0 0,-37-67 1 0 0,42 87-210 0 0,0-1 0 0 0,2-1-1 0 0,1 0 1 0 0,2 0 0 0 0,1-1 0 0 0,1 0-1 0 0,1-1 1 0 0,2 1 0 0 0,2-1 0 0 0,0 0-1 0 0,7-63 1 0 0,5 43 133 0 0,-1 21-1005 0 0,-6 18-938 0 0,1 0-2218 0 0,0 0 1555 0 0,-1 4 2979 0 0,1 0 2833 0 0,0 1-1496 0 0,-1 1-1637 0 0,17-41 1586 0 0,12-23-580 0 0,-11 30-1000 0 0,1 1 0 0 0,35-47 0 0 0,-39 65-174 0 0,2 0 0 0 0,0 2 0 0 0,34-27-1 0 0,-30 27-13 0 0,0-1-1 0 0,30-35 0 0 0,-40 40-10 0 0,8-11-92 0 0,-18 23 78 0 0,-3 2 194 0 0,-6 3-279 0 0,-186 51 262 0 0,81-34-349 0 0,74-13-2877 0 0,12-2-2614 0 0,8-2 3345 0 0,1 0 2715 0 0,-1 0 3495 0 0,2-1-1160 0 0,0 1-2344 0 0,-216 4 2652 0 0,-308-36-3474 0 0,-430 5 937 0 0,171 74-394 0 0,267-9 159 0 0,386-28-366 0 0,1 7 0 0 0,-212 52-1 0 0,263-49 69 0 0,-2-4 1 0 0,-125 5-1 0 0,-185-16-165 0 0,180-16 310 0 0,-26 0-140 0 0,177 10-178 0 0,19 2 82 0 0,1-2 0 0 0,-1-3 0 0 0,-83-15 0 0 0,-17-24 0 0 0,84 21 13 0 0,-1 4 1 0 0,-108-14 0 0 0,101 30-220 0 0,41 1-2201 0 0,34-1 2081 0 0,-1-1 1 0 0,1 1-1 0 0,-1-1 0 0 0,1 0 1 0 0,0 0-1 0 0,-1-1 0 0 0,1 1 1 0 0,-4-4-1 0 0,-4-3-1167 0 0,3 3 241 0 0,-1 1 0 0 0,0 0 0 0 0,-1 0 0 0 0,1 1 0 0 0,-1 1 0 0 0,-14-5 0 0 0,-63-7-1986 0 0,59 11 3040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3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975 50 708 0 0,'0'0'1150'0'0,"8"5"-717"0"0,26 17 708 0 0,-26-17 1148 0 0,-8-5-2095 0 0,0 1 0 0 0,0-1-1 0 0,1 1 1 0 0,-1-1 0 0 0,0 0-1 0 0,0 1 1 0 0,0-1 0 0 0,1 0-1 0 0,-1 1 1 0 0,0-1 0 0 0,1 0-1 0 0,-1 0 1 0 0,0 1 0 0 0,1-1-1 0 0,-1 0 1 0 0,0 0 0 0 0,1 0-1 0 0,-1 1 1 0 0,0-1 0 0 0,1 0-1 0 0,-1 0 1 0 0,1 0 0 0 0,-1 0-1 0 0,0 0 1 0 0,1 0 0 0 0,0 0-1 0 0,9-1 1810 0 0,-16-2-1118 0 0,-7-3-982 0 0,-4-2 144 0 0,-1 0-1 0 0,0 0 1 0 0,0 2 0 0 0,-1 0-1 0 0,0 1 1 0 0,-19-2 0 0 0,-120-7 463 0 0,82 9-415 0 0,44 2-118 0 0,-113-4-440 0 0,124 7 402 0 0,1 1 0 0 0,-1 2 1 0 0,1 0-1 0 0,0 1 0 0 0,-22 7 1 0 0,4 2 348 0 0,-1 2 1 0 0,-56 31 0 0 0,83-39-265 0 0,0 0 1 0 0,1 1-1 0 0,0 0 1 0 0,0 0 0 0 0,1 1-1 0 0,0 1 1 0 0,1 0-1 0 0,0 0 1 0 0,0 1-1 0 0,1 0 1 0 0,-10 20-1 0 0,13-19 67 0 0,1 1 0 0 0,1 0 0 0 0,0-1 0 0 0,1 1 0 0 0,0 0 0 0 0,1 0 0 0 0,1 0 0 0 0,1 19 0 0 0,-1-12 77 0 0,0-14-129 0 0,1 0-1 0 0,-1 0 1 0 0,1-1-1 0 0,1 1 1 0 0,-1 0-1 0 0,1-1 1 0 0,0 0-1 0 0,0 1 1 0 0,1-1-1 0 0,-1 0 1 0 0,1 0-1 0 0,4 5 1 0 0,6 6 61 0 0,0 0 0 0 0,17 15 0 0 0,-21-22-96 0 0,13 14 170 0 0,2 0 0 0 0,0-2-1 0 0,1-1 1 0 0,1-1 0 0 0,1-1 0 0 0,0-1 0 0 0,54 23 0 0 0,-31-23 49 0 0,0-1 0 0 0,1-3 1 0 0,94 12-1 0 0,-65-17-108 0 0,147-7 0 0 0,-191-3-275 0 0,0-2-1 0 0,0-2 1 0 0,0-1-1 0 0,0-1 1 0 0,-1-3 0 0 0,-1 0-1 0 0,37-19 1 0 0,-32 5-650 0 0,-12 6-778 0 0,-15 17-426 0 0,1 2-4395 0 0,-8 0 2366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2:44.2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160 1 6317 0 0,'0'0'5849'0'0,"-6"18"-5122"0"0,-24 62-126 0 0,23-61-304 0 0,-2-1 0 0 0,-11 19 1 0 0,14-27-226 0 0,0 1 1 0 0,1 0 0 0 0,-6 17 0 0 0,-31 136-210 0 0,31-112 110 0 0,9-45 18 0 0,0 0-1 0 0,1 0 0 0 0,1 0 0 0 0,-1 0 0 0 0,1 0 1 0 0,1 8-1 0 0,-1-12 7 0 0,0 0 0 0 0,1-1 0 0 0,0 1 1 0 0,-1-1-1 0 0,1 1 0 0 0,0-1 0 0 0,0 1 0 0 0,1-1 0 0 0,-1 1 1 0 0,1-1-1 0 0,-1 0 0 0 0,1 0 0 0 0,-1 1 0 0 0,1-1 1 0 0,0 0-1 0 0,0-1 0 0 0,0 1 0 0 0,4 2 0 0 0,5 3 81 0 0,1-1-1 0 0,0 0 0 0 0,0-1 1 0 0,1-1-1 0 0,-1 0 0 0 0,1 0 1 0 0,0-1-1 0 0,18 1 1 0 0,-1-1 39 0 0,0-2 0 0 0,46-4 0 0 0,-67 3-231 0 0,0-1 1 0 0,0-1-1 0 0,0 0 1 0 0,0 0-1 0 0,-1 0 1 0 0,1-1-1 0 0,0-1 1 0 0,9-5-1 0 0,-11 5-682 0 0,0 0-1 0 0,0-1 0 0 0,-1-1 1 0 0,1 1-1 0 0,6-9 1 0 0,2-1-3978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4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1 445 352 0 0,'0'0'6789'0'0,"3"12"-5238"0"0,9 39-525 0 0,-7-38 368 0 0,-1-13 199 0 0,-4 0-1563 0 0,0 0 0 0 0,1 0 1 0 0,-1 0-1 0 0,0 0 1 0 0,0 0-1 0 0,0 0 0 0 0,0 0 1 0 0,0 0-1 0 0,0 0 0 0 0,1 0 1 0 0,-1 0-1 0 0,0 0 0 0 0,0 0 1 0 0,0 0-1 0 0,0 1 1 0 0,0-1-1 0 0,0 0 0 0 0,0 0 1 0 0,1 0-1 0 0,-1 0 0 0 0,0 0 1 0 0,0 0-1 0 0,0 0 1 0 0,0 0-1 0 0,0 0 0 0 0,0 0 1 0 0,0 0-1 0 0,0 1 0 0 0,0-1 1 0 0,1 0-1 0 0,-1 0 1 0 0,0 0-1 0 0,0 0 0 0 0,0 0 1 0 0,0 0-1 0 0,0 0 0 0 0,0 1 1 0 0,0-1-1 0 0,0 0 0 0 0,0 0 1 0 0,0 0-1 0 0,0 0 1 0 0,0 0-1 0 0,0 0 0 0 0,0 1 1 0 0,0-1-1 0 0,0 0 0 0 0,0 0 1 0 0,0 0-1 0 0,0 0 1 0 0,0 0-1 0 0,0 0 0 0 0,0 1 1 0 0,-1-1-1 0 0,1 0 0 0 0,0 0 1 0 0,0 0-1 0 0,0 0 1 0 0,0 0-1 0 0,0 0 0 0 0,0 0 1 0 0,0 1-1 0 0,0 6 221 0 0,-1-5-212 0 0,1 0 0 0 0,0 1 0 0 0,-1-1 0 0 0,1 0 1 0 0,0 0-1 0 0,0 0 0 0 0,1 0 0 0 0,-1 1 0 0 0,0-1 0 0 0,1 0 0 0 0,-1 0 0 0 0,1 0 0 0 0,0 0 1 0 0,0 0-1 0 0,0 0 0 0 0,0 0 0 0 0,0 0 0 0 0,0 0 0 0 0,0-1 0 0 0,1 1 0 0 0,-1 0 1 0 0,0-1-1 0 0,1 1 0 0 0,0-1 0 0 0,-1 1 0 0 0,1-1 0 0 0,0 0 0 0 0,0 0 0 0 0,0 0 1 0 0,0 0-1 0 0,2 1 0 0 0,14 6 160 0 0,1-1 1 0 0,1-1 0 0 0,-1-1-1 0 0,25 3 1 0 0,80 11 430 0 0,153 5 0 0 0,134-18-284 0 0,-391-6-332 0 0,214-4-111 0 0,0-10 1 0 0,-2-11-1 0 0,232-54 0 0 0,-438 73 133 0 0,-5 0-273 0 0,1 2 0 0 0,42-4-1 0 0,-58 8 237 0 0,0 0-1 0 0,0 0 1 0 0,1 1-1 0 0,-1 0 1 0 0,0 0-1 0 0,0 0 1 0 0,0 1-1 0 0,0 0 1 0 0,-1 0-1 0 0,1 0 1 0 0,0 1-1 0 0,-1 0 1 0 0,0 0-1 0 0,10 7 1 0 0,-6-3 61 0 0,-1 1 0 0 0,0 0 0 0 0,12 14 0 0 0,-31-29-85 0 0,-1 1 0 0 0,0 0 0 0 0,0 0 0 0 0,-19-5 0 0 0,16 5-150 0 0,-82-31-37 0 0,-111-26 0 0 0,165 50 211 0 0,2-2-1 0 0,0-2 1 0 0,-48-27-1 0 0,31 15-88 0 0,-97-45-191 0 0,-241-124-1108 0 0,380 189 1362 0 0,2 2 94 0 0,1 0 0 0 0,-1-1-1 0 0,2-1 1 0 0,-19-15 0 0 0,27 18 130 0 0,5 4 71 0 0,16 7-185 0 0,102 52 7 0 0,193 63 1 0 0,146 5 175 0 0,-374-108-260 0 0,127 33-114 0 0,-201-45 76 0 0,-1 0 1 0 0,0 1-1 0 0,0-1 1 0 0,-1 2 0 0 0,1-1-1 0 0,-1 1 1 0 0,-1 0 0 0 0,1 1-1 0 0,9 13 1 0 0,2 1 133 0 0,48 57-49 0 0,-64-76-72 0 0,0 0 1 0 0,0 0 0 0 0,-1 0-1 0 0,0 1 1 0 0,1-1 0 0 0,-1 1-1 0 0,-1-1 1 0 0,1 1 0 0 0,0 0-1 0 0,-1 0 1 0 0,0 0 0 0 0,0 0-1 0 0,0 0 1 0 0,-1 0 0 0 0,1 0-1 0 0,-1 0 1 0 0,0 0 0 0 0,0 0-1 0 0,0 0 1 0 0,-1 5-1 0 0,0-7 4 0 0,0-1 0 0 0,-1 1 0 0 0,1-1 0 0 0,0 1 0 0 0,-1-1-1 0 0,1 1 1 0 0,-1-1 0 0 0,0 0 0 0 0,1 1 0 0 0,-1-1 0 0 0,0 0-1 0 0,0 0 1 0 0,1 0 0 0 0,-1-1 0 0 0,0 1 0 0 0,0 0-1 0 0,0-1 1 0 0,0 1 0 0 0,0-1 0 0 0,0 0 0 0 0,-4 0 0 0 0,-5 3-24 0 0,-307 54-355 0 0,210-41 272 0 0,67-10 77 0 0,-275 53-114 0 0,266-47 158 0 0,1 3 1 0 0,0 2-1 0 0,1 2 1 0 0,-52 29-1 0 0,87-41 58 0 0,1 0 0 0 0,-1 1 0 0 0,1 1 0 0 0,-19 18 0 0 0,27-23-63 0 0,0 0 1 0 0,1 0-1 0 0,0 1 0 0 0,0-1 1 0 0,0 1-1 0 0,1-1 0 0 0,-1 1 0 0 0,1 0 1 0 0,0 0-1 0 0,1 0 0 0 0,-1 0 1 0 0,1 0-1 0 0,0 0 0 0 0,0 1 0 0 0,0-1 1 0 0,1 6-1 0 0,0-8-93 0 0,0-1-1 0 0,0 1 1 0 0,0-1 0 0 0,1 1-1 0 0,-1-1 1 0 0,0 0 0 0 0,1 1-1 0 0,0-1 1 0 0,0 1 0 0 0,0-1-1 0 0,0 0 1 0 0,0 0 0 0 0,0 0-1 0 0,2 3 1 0 0,-2-4-53 0 0,0 0 0 0 0,0 0 0 0 0,1 0 0 0 0,-1-1 0 0 0,0 1 1 0 0,0 0-1 0 0,1-1 0 0 0,-1 1 0 0 0,1-1 0 0 0,-1 1 0 0 0,0-1 0 0 0,1 1 0 0 0,-1-1 0 0 0,1 0 0 0 0,-1 0 0 0 0,1 0 0 0 0,-1 0 1 0 0,1 0-1 0 0,-1 0 0 0 0,1 0 0 0 0,-1 0 0 0 0,0-1 0 0 0,1 1 0 0 0,-1-1 0 0 0,1 1 0 0 0,1-1 0 0 0,-2 0-95 0 0,1 0-1 0 0,-1 1 1 0 0,0-1-1 0 0,1 0 1 0 0,-1 0-1 0 0,0 1 1 0 0,0-1 0 0 0,0 0-1 0 0,1 0 1 0 0,-1-1-1 0 0,0 1 1 0 0,1-2-1 0 0,13-26-4583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2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1 968 0 0,'0'0'2896'0'0,"-6"1"-3092"0"0,-22 7 174 0 0,26-8-53 0 0,0 1 0 0 0,0 0 0 0 0,0 0 0 0 0,0 0 0 0 0,0 0 0 0 0,0 1 0 0 0,0-1 0 0 0,1 0 0 0 0,-1 1 0 0 0,0-1-1 0 0,1 1 1 0 0,0 0 0 0 0,-1-1 0 0 0,-1 3 0 0 0,-3 5-794 0 0,-21 14-656 0 0,18-14 1399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2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11 204 0 0,'0'0'4339'0'0,"4"-1"-4240"0"0,11-6 34 0 0,-11 5 643 0 0,-2 2-480 0 0,-1 0-152 0 0,-1 0 1 0 0,1 0 0 0 0,-1 0 0 0 0,1 0-1 0 0,-1 0 1 0 0,1 0 0 0 0,-1 0 0 0 0,1 0-1 0 0,0 0 1 0 0,-1 0 0 0 0,1 0-1 0 0,-1 0 1 0 0,1 0 0 0 0,-1 0 0 0 0,1 0-1 0 0,-1 0 1 0 0,1 1 0 0 0,-1-1 0 0 0,1 0-1 0 0,-1 0 1 0 0,1 1 0 0 0,-1-1 0 0 0,1 0-1 0 0,-1 1 1 0 0,0-1 0 0 0,1 1 0 0 0,-1-1-1 0 0,1 0 1 0 0,-1 1 0 0 0,0-1 0 0 0,1 2-1 0 0,6 6 562 0 0,-2-1-1179 0 0,-17-4-4052 0 0,26-9-1661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3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1237 1184 0 0,'1'0'9344'0'0,"4"2"-8716"0"0,-3 0-807 0 0,20 6 1278 0 0,-21-8-1010 0 0,0 1 0 0 0,0-1 0 0 0,0 0-1 0 0,0 0 1 0 0,0 0 0 0 0,0 0 0 0 0,1 0 0 0 0,-1 0 0 0 0,0 0 0 0 0,0 0 0 0 0,0 0 0 0 0,0 0 0 0 0,0-1 0 0 0,0 1 0 0 0,1 0 0 0 0,-1-1 0 0 0,0 1-1 0 0,0-1 1 0 0,0 1 0 0 0,1-2 0 0 0,3-4 82 0 0,9-7 733 0 0,-7 10-1487 0 0,-1 3-425 0 0,2-2-216 0 0,-7 1 2469 0 0,15-7 1194 0 0,6-6-1764 0 0,13-6-841 0 0,-1 3-421 0 0,-16 9-1555 0 0,3-2-1971 0 0,1-2 1324 0 0,-5 4 2984 0 0,2-3 3051 0 0,-1 1-322 0 0,0 0-2376 0 0,221-113 1785 0 0,127-55-1867 0 0,192-99-1353 0 0,-481 236 255 0 0,-40 22-1419 0 0,-12 6-3723 0 0,-16 8 4153 0 0,-1 0 1251 0 0,-8 5 370 0 0,32-18 1969 0 0,32-18 3733 0 0,13-10-3543 0 0,34-22-1625 0 0,58-36-575 0 0,-152 94 136 0 0,-12 6-146 0 0,0 1 0 0 0,1 0 0 0 0,-1 0 1 0 0,1 0-1 0 0,-1 1 0 0 0,1 0 0 0 0,0 0 0 0 0,0 0 0 0 0,0 1 0 0 0,0-1 0 0 0,0 2 0 0 0,7-1 0 0 0,2-1 77 0 0,1 0 0 0 0,-1 0 1 0 0,0-1-1 0 0,0-1 0 0 0,0-1 0 0 0,0 0 0 0 0,-1-1 1 0 0,1 0-1 0 0,-1-1 0 0 0,-1-1 0 0 0,0 0 1 0 0,14-12-1 0 0,-11 5-73 0 0,-16 15 40 0 0,0 0 1 0 0,0 0-1 0 0,0 0 0 0 0,1-1 0 0 0,-1 1 0 0 0,0 0 0 0 0,0 0 1 0 0,0 0-1 0 0,0-1 0 0 0,0 1 0 0 0,1 0 0 0 0,-1 0 1 0 0,0-1-1 0 0,0 1 0 0 0,0 0 0 0 0,0 0 0 0 0,0-1 0 0 0,0 1 1 0 0,0 0-1 0 0,0 0 0 0 0,0-1 0 0 0,0 1 0 0 0,0 0 0 0 0,0 0 1 0 0,0-1-1 0 0,0 1 0 0 0,0 0 0 0 0,0 0 0 0 0,0-1 0 0 0,0 1 1 0 0,-1 0-1 0 0,1 0 0 0 0,0 0 0 0 0,0-1 0 0 0,0 1 1 0 0,0 0-1 0 0,0 0 0 0 0,-1 0 0 0 0,1-1 0 0 0,0 1 0 0 0,0 0 1 0 0,0 0-1 0 0,-1 0 0 0 0,1 0 0 0 0,0-1 0 0 0,0 1 0 0 0,0 0 1 0 0,-1 0-1 0 0,1 0 0 0 0,0 0 0 0 0,0 0 0 0 0,-1 0 1 0 0,1 0-1 0 0,0 0 0 0 0,0 0 0 0 0,-1 0 0 0 0,1 0 0 0 0,0 0 1 0 0,0 0-1 0 0,-1 0 0 0 0,1 0 0 0 0,0 0 0 0 0,0 0 0 0 0,-1 0 1 0 0,1 0-1 0 0,0 0 0 0 0,0 0 0 0 0,-1 1 0 0 0,-14 0-12 0 0,-1 2-1 0 0,1 0 1 0 0,0 1-1 0 0,1 0 1 0 0,-1 1-1 0 0,-16 8 1 0 0,-9 3 16 0 0,4-5 156 0 0,0-2-1 0 0,-1-1 1 0 0,-40 3-1 0 0,-31-3-573 0 0,45-7-1704 0 0,40-1-2077 0 0,12 0 2767 0 0,-2 0 532 0 0,0 0 1429 0 0,-10 0 4071 0 0,12 0-3292 0 0,1 0-1142 0 0,-93-1 1969 0 0,-48-7-1439 0 0,-103-1-1325 0 0,201 9 633 0 0,7 0-248 0 0,16 0-1821 0 0,24-2 2270 0 0,5-1 2031 0 0,8-1-1941 0 0,7-1-578 0 0,157-27-34 0 0,1 8 1 0 0,1 7 0 0 0,192 7-1 0 0,-348 11 144 0 0,0 0-1 0 0,-1 2 1 0 0,0 0 0 0 0,0 1-1 0 0,0 0 1 0 0,22 10-1 0 0,82 48 381 0 0,-96-49 99 0 0,-15-9-98 0 0,7 5 753 0 0,-16-8-947 0 0,0-1 0 0 0,1 1 0 0 0,-1-1 0 0 0,0 1 0 0 0,0-1 0 0 0,0 1 0 0 0,0-1 0 0 0,0 1 1 0 0,0-1-1 0 0,0 1 0 0 0,0 0 0 0 0,0-1 0 0 0,0 1 0 0 0,0-1 0 0 0,0 1 0 0 0,0-1 0 0 0,-1 1 0 0 0,1-1 0 0 0,0 1 0 0 0,0-1 0 0 0,0 1 0 0 0,-1-1 0 0 0,1 1 0 0 0,0-1 0 0 0,-1 1 0 0 0,1-1 0 0 0,0 0 0 0 0,-1 1 0 0 0,1-1 0 0 0,-1 1 0 0 0,1-1 0 0 0,-1 0 0 0 0,1 0 0 0 0,-1 1 0 0 0,0-1 0 0 0,-24 21 134 0 0,-44 26 0 0 0,34-24-131 0 0,-53 36-158 0 0,-56 39 53 0 0,57-38-2419 0 0,75-51-1244 0 0,6-5 2371 0 0,-1 1 333 0 0,-1 1 1394 0 0,1 1 2764 0 0,0-1-791 0 0,1-1-1913 0 0,-3 2 634 0 0,-26 23 427 0 0,31-26-1646 0 0,-1 1 0 0 0,1 0 0 0 0,0 0 1 0 0,0 0-1 0 0,0 0 0 0 0,0 1 0 0 0,1-1 1 0 0,-3 9-1 0 0,5-2-2647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3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66 487 1700 0 0,'0'0'10980'0'0,"-4"0"-10306"0"0,3 0-636 0 0,0 0 1 0 0,0 0-1 0 0,0 0 1 0 0,0 0-1 0 0,0 0 1 0 0,0 0-1 0 0,0 0 1 0 0,0-1-1 0 0,0 1 1 0 0,0 0-1 0 0,0-1 1 0 0,0 1-1 0 0,0 0 1 0 0,0-1-1 0 0,1 1 1 0 0,-1-1-1 0 0,0 0 1 0 0,0 1-1 0 0,0-1 1 0 0,1 0-1 0 0,-2 0 1 0 0,2-1-18 0 0,-1 1 0 0 0,1 0 0 0 0,0 0 0 0 0,0 0 0 0 0,0-1 0 0 0,0 1 0 0 0,0 0 0 0 0,0 0 0 0 0,0 0 0 0 0,0 0 0 0 0,1-1 0 0 0,-1 1 0 0 0,0 0 0 0 0,1 0 0 0 0,-1 0 0 0 0,1 0 0 0 0,-1 0 0 0 0,1 0 1 0 0,-1 0-1 0 0,1 0 0 0 0,0 0 0 0 0,-1 0 0 0 0,1 0 0 0 0,1-1 0 0 0,64-84 91 0 0,-32 45-38 0 0,-2-1 0 0 0,-2-2-1 0 0,42-80 1 0 0,-68 114-88 0 0,0 0-1 0 0,0-1 1 0 0,-1 1-1 0 0,-1-1 1 0 0,0 1 0 0 0,0-1-1 0 0,0-16 1 0 0,-2 26 13 0 0,0 0 0 0 0,-1 0 1 0 0,1 1-1 0 0,-1-1 0 0 0,1 0 0 0 0,0 1 1 0 0,-1-1-1 0 0,1 1 0 0 0,-1-1 1 0 0,1 1-1 0 0,-1-1 0 0 0,0 1 0 0 0,1-1 1 0 0,-1 1-1 0 0,0-1 0 0 0,1 1 1 0 0,-1 0-1 0 0,0-1 0 0 0,1 1 1 0 0,-1 0-1 0 0,0 0 0 0 0,0-1 0 0 0,1 1 1 0 0,-1 0-1 0 0,0 0 0 0 0,0 0 1 0 0,1 0-1 0 0,-1 0 0 0 0,0 0 0 0 0,0 0 1 0 0,0 0-1 0 0,1 0 0 0 0,-1 1 1 0 0,0-1-1 0 0,-1 0 0 0 0,-1 1-71 0 0,0-1-1 0 0,0 1 0 0 0,0-1 1 0 0,-1 1-1 0 0,1 0 1 0 0,0 0-1 0 0,-5 3 1 0 0,3 0 40 0 0,1-1 0 0 0,0 1 0 0 0,0 0-1 0 0,0 0 1 0 0,0 1 0 0 0,1-1 0 0 0,0 1 0 0 0,-1 0 0 0 0,2-1 0 0 0,-1 2 0 0 0,1-1 0 0 0,-4 9 0 0 0,4-5 91 0 0,0-1 1 0 0,1 1-1 0 0,0 0 0 0 0,0 0 1 0 0,1 0-1 0 0,0 0 0 0 0,1 12 1 0 0,1-14-9 0 0,-1 0 1 0 0,1 0 0 0 0,1-1-1 0 0,-1 1 1 0 0,1 0 0 0 0,0-1 0 0 0,7 10-1 0 0,-6-10-33 0 0,0 1-1 0 0,-1-1 1 0 0,0 1-1 0 0,0-1 1 0 0,0 1-1 0 0,-1 0 0 0 0,0 0 1 0 0,1 10-1 0 0,-3-9-3 0 0,0-1 0 0 0,-1 1 0 0 0,0-1 0 0 0,0 0 0 0 0,0 1 0 0 0,-1-1 0 0 0,0 0 0 0 0,-1 0 0 0 0,0 0 0 0 0,0-1 0 0 0,0 1 0 0 0,-1 0-1 0 0,0-1 1 0 0,0 0 0 0 0,-8 9 0 0 0,-7 7 3 0 0,-2-1-1 0 0,-35 28 1 0 0,43-38-12 0 0,-18 11-18 0 0,24-17-4 0 0,0 0-1 0 0,0 0 1 0 0,0 0 0 0 0,0 1 0 0 0,1 0-1 0 0,0 0 1 0 0,-6 8 0 0 0,11-13 15 0 0,1 0 0 0 0,-1 0-1 0 0,0 1 1 0 0,0-1 0 0 0,1 0-1 0 0,-1 0 1 0 0,1 0 0 0 0,-1 0 0 0 0,1 1-1 0 0,0-1 1 0 0,-1 0 0 0 0,1 1 0 0 0,0-1-1 0 0,0 0 1 0 0,0 0 0 0 0,0 1-1 0 0,0-1 1 0 0,0 0 0 0 0,0 1 0 0 0,0-1-1 0 0,0 0 1 0 0,1 0 0 0 0,-1 1 0 0 0,1-1-1 0 0,-1 0 1 0 0,1 0 0 0 0,-1 1 0 0 0,1-1-1 0 0,0 0 1 0 0,0 1 0 0 0,2 0-2 0 0,-1 0 0 0 0,1 0 0 0 0,0-1 0 0 0,-1 1 0 0 0,1-1 0 0 0,0 1 0 0 0,0-1 0 0 0,0 0-1 0 0,0 0 1 0 0,0 0 0 0 0,0-1 0 0 0,4 1 0 0 0,49 6 145 0 0,1-3 0 0 0,63-3 0 0 0,-56-2-18 0 0,388-26 264 0 0,-3-31-1783 0 0,-437 56 1300 0 0,-1 1-196 0 0,-9 2 194 0 0,-1-1 1 0 0,1 0-1 0 0,0 0 0 0 0,-1 0 1 0 0,1-1-1 0 0,0 1 0 0 0,-1 0 1 0 0,1-1-1 0 0,-1 1 0 0 0,1-1 1 0 0,-1 1-1 0 0,1-1 0 0 0,-1 0 1 0 0,1 1-1 0 0,-1-1 0 0 0,2-1 1 0 0,-10-2-1781 0 0,-31-2-1685 0 0,-12-1-2622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4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1164 0 0,'0'0'7840'0'0,"14"-3"-7352"0"0,43-8-150 0 0,-42 12 550 0 0,-12 4-357 0 0,-1-1-191 0 0,15 7 64 0 0,1 0 0 0 0,1-2 1 0 0,-1 0-1 0 0,2-1 0 0 0,20 6 0 0 0,1 1-200 0 0,55 21 11 0 0,654 251 1611 0 0,-11 31 93 0 0,-6 30-1463 0 0,-594-278-472 0 0,-2 7 0 0 0,127 94 0 0 0,-208-127-378 0 0,93 93 0 0 0,-149-136 275 0 0,1-1 0 0 0,0 1 0 0 0,-1 0 0 0 0,1-1 0 0 0,0 1 0 0 0,0-1 0 0 0,0 1 0 0 0,0-1 0 0 0,-1 0 0 0 0,1 1 0 0 0,0-1-1 0 0,0 0 1 0 0,0 1 0 0 0,0-1 0 0 0,1 0 0 0 0,2-4-2335 0 0,-9-7 798 0 0,-3-1 391 0 0,-2 0-1 0 0,1 1 0 0 0,-1 0 1 0 0,-19-15-1 0 0,16 14 248 0 0,-53-46-3299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4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174 219 764 0 0,'0'0'10022'0'0,"7"6"-9615"0"0,19 22-78 0 0,-26-28-312 0 0,0 1 0 0 0,1 0 0 0 0,-1 0 0 0 0,0 0 0 0 0,0 0-1 0 0,0-1 1 0 0,0 1 0 0 0,0 0 0 0 0,0 0 0 0 0,0 0-1 0 0,0 0 1 0 0,0 0 0 0 0,0-1 0 0 0,0 1 0 0 0,-1 0 0 0 0,1 0-1 0 0,0 0 1 0 0,-1 0 0 0 0,1-1 0 0 0,0 1 0 0 0,-1 0 0 0 0,1 0-1 0 0,-1-1 1 0 0,1 1 0 0 0,-1 0 0 0 0,0-1 0 0 0,1 1-1 0 0,-1-1 1 0 0,1 1 0 0 0,-1-1 0 0 0,0 1 0 0 0,-1 0 0 0 0,-3 3 121 0 0,-1 4-24 0 0,-1 0 0 0 0,1 1 0 0 0,0-1 0 0 0,1 1 1 0 0,0 0-1 0 0,0 1 0 0 0,1-1 0 0 0,0 1 0 0 0,1 0 0 0 0,0 0 0 0 0,0 0 1 0 0,1 0-1 0 0,1 0 0 0 0,-1 13 0 0 0,0 19 389 0 0,8 85-1 0 0,-3-104-383 0 0,1 0-1 0 0,1 0 1 0 0,1-1 0 0 0,1 0-1 0 0,13 28 1 0 0,-16-41-96 0 0,1 0-1 0 0,0 1 1 0 0,0-2 0 0 0,1 1 0 0 0,8 9 0 0 0,-12-15-54 0 0,1-1 1 0 0,0 1-1 0 0,0-1 0 0 0,0 0 1 0 0,0 0-1 0 0,0 0 0 0 0,0 0 1 0 0,1 0-1 0 0,-1-1 0 0 0,0 1 1 0 0,1-1-1 0 0,0 0 0 0 0,-1 0 1 0 0,1 0-1 0 0,-1-1 0 0 0,1 1 1 0 0,6-1-1 0 0,-8 0 41 0 0,0 0-1 0 0,0-1 1 0 0,0 1-1 0 0,0-1 1 0 0,0 0 0 0 0,0 1-1 0 0,-1-1 1 0 0,1 0-1 0 0,0 0 1 0 0,0 0 0 0 0,-1 0-1 0 0,1-1 1 0 0,0 1-1 0 0,-1 0 1 0 0,1-1 0 0 0,-1 1-1 0 0,0-1 1 0 0,2-1-1 0 0,20-34 47 0 0,-22 34-65 0 0,6-12-102 0 0,-1-1 0 0 0,0 0 0 0 0,-1 0 0 0 0,-1-1 0 0 0,-1 0 0 0 0,0 0 0 0 0,-1 0 0 0 0,-1 0 0 0 0,-1-21 0 0 0,0 30 50 0 0,0-1-1 0 0,-1 0 0 0 0,0 0 0 0 0,-1 1 0 0 0,0-1 0 0 0,0 1 1 0 0,-1-1-1 0 0,-6-12 0 0 0,2 7 32 0 0,-2 0 0 0 0,0 1 1 0 0,-19-23-1 0 0,-7-1 184 0 0,-1 2 0 0 0,-59-45 0 0 0,-23-20 1812 0 0,116 99-1919 0 0,0-1 0 0 0,1 0 1 0 0,-1 0-1 0 0,1 0 0 0 0,-1 0 0 0 0,1 0 0 0 0,-1 0 0 0 0,1 0 1 0 0,0 0-1 0 0,0-1 0 0 0,0 1 0 0 0,1 0 0 0 0,-1-1 0 0 0,0 1 1 0 0,1 0-1 0 0,-1-1 0 0 0,1 1 0 0 0,0-1 0 0 0,0 1 0 0 0,0-1 0 0 0,0 1 1 0 0,0-1-1 0 0,1 1 0 0 0,-1 0 0 0 0,1-1 0 0 0,0 1 0 0 0,-1-1 1 0 0,1 1-1 0 0,0 0 0 0 0,0 0 0 0 0,1-1 0 0 0,-1 1 0 0 0,0 0 1 0 0,1 0-1 0 0,-1 0 0 0 0,1 1 0 0 0,0-1 0 0 0,-1 0 0 0 0,1 0 0 0 0,3-1 1 0 0,16-10-99 0 0,0 1 1 0 0,1 2-1 0 0,1 0 1 0 0,-1 1-1 0 0,1 1 1 0 0,1 1-1 0 0,29-4 0 0 0,10 1-97 0 0,97-1-1 0 0,-97 9 19 0 0,1 4 0 0 0,-1 2 1 0 0,1 3-1 0 0,82 20 1 0 0,70 42-712 0 0,-89-25-540 0 0,-112-39 383 0 0,0-1 0 0 0,0 0-1 0 0,0-2 1 0 0,0 1 0 0 0,1-2 0 0 0,15 0 0 0 0,-13-4-2237 0 0,-3-7-627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4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737 511 1808 0 0,'0'0'9905'0'0,"13"6"-9095"0"0,39 17-134 0 0,-52-23-667 0 0,1 1 0 0 0,-1-1 0 0 0,1 0-1 0 0,-1 0 1 0 0,1 0 0 0 0,-1 0 0 0 0,1 0-1 0 0,-1 0 1 0 0,1 0 0 0 0,-1 0 0 0 0,1 0 0 0 0,-1 0-1 0 0,1 0 1 0 0,-1 0 0 0 0,1 0 0 0 0,-1-1-1 0 0,1 1 1 0 0,-1 0 0 0 0,1 0 0 0 0,-1 0 0 0 0,0-1-1 0 0,1 1 1 0 0,-1 0 0 0 0,1 0 0 0 0,-1-1-1 0 0,0 1 1 0 0,1-1 0 0 0,-1 1 0 0 0,0 0-1 0 0,1-1 1 0 0,-1 1 0 0 0,0-1 0 0 0,1 1 0 0 0,-1 0-1 0 0,0-1 1 0 0,0 1 0 0 0,0-1 0 0 0,1 1-1 0 0,-1-2 1 0 0,1-21 98 0 0,-2 16-74 0 0,1-4 41 0 0,0 1 0 0 0,-1-1 0 0 0,-1 1 1 0 0,0 0-1 0 0,0 0 0 0 0,-1 0 0 0 0,0 0 0 0 0,-1 0 0 0 0,0 0 1 0 0,-1 1-1 0 0,1 0 0 0 0,-2 0 0 0 0,1 0 0 0 0,-2 0 0 0 0,1 1 1 0 0,-10-10-1 0 0,-16-12 182 0 0,-2 1 0 0 0,-1 1 1 0 0,-45-26-1 0 0,-24-19-95 0 0,100 71-167 0 0,1 0-1 0 0,0-1 1 0 0,0 1-1 0 0,0-1 0 0 0,0 0 1 0 0,1 0-1 0 0,-1 0 0 0 0,1 0 1 0 0,-1 0-1 0 0,1-1 0 0 0,0 1 1 0 0,1-1-1 0 0,-1 0 1 0 0,0 1-1 0 0,1-1 0 0 0,0 0 1 0 0,0 0-1 0 0,0 0 0 0 0,1 0 1 0 0,-1 0-1 0 0,1 0 0 0 0,0-7 1 0 0,0 10-2 0 0,1 0 0 0 0,-1-1 1 0 0,1 1-1 0 0,-1 0 1 0 0,1 0-1 0 0,0 0 0 0 0,0 0 1 0 0,-1 0-1 0 0,1 0 0 0 0,0 0 1 0 0,0 0-1 0 0,0 0 0 0 0,0 0 1 0 0,0 0-1 0 0,0 0 0 0 0,0 1 1 0 0,0-1-1 0 0,1 0 0 0 0,-1 1 1 0 0,0-1-1 0 0,0 1 0 0 0,1-1 1 0 0,-1 1-1 0 0,0 0 0 0 0,0 0 1 0 0,2-1-1 0 0,37-5-177 0 0,-34 6 149 0 0,-2-1 16 0 0,0 1 0 0 0,0 0 0 0 0,0 0 0 0 0,0 0 1 0 0,0 1-1 0 0,0-1 0 0 0,5 2 0 0 0,-8-1 30 0 0,1 0 0 0 0,-1-1 0 0 0,1 1 0 0 0,-1 0 0 0 0,0 0 0 0 0,0 1 0 0 0,1-1 0 0 0,-1 0 0 0 0,0 0 0 0 0,0 0 0 0 0,0 1 0 0 0,0-1 0 0 0,0 1 0 0 0,-1-1 0 0 0,1 1 0 0 0,0-1 1 0 0,-1 1-1 0 0,1-1 0 0 0,-1 1 0 0 0,1 2 0 0 0,2 9 71 0 0,-1 1 1 0 0,-1 0 0 0 0,0-1-1 0 0,-3 25 1 0 0,2-6-18 0 0,0-2-24 0 0,5 39-1 0 0,-4-57-42 0 0,2-1 0 0 0,0 0 0 0 0,0 1 0 0 0,1-1 0 0 0,0-1 0 0 0,9 16 0 0 0,-6-13 3 0 0,1-1 1 0 0,0 0 0 0 0,1 0-1 0 0,1-1 1 0 0,0 0 0 0 0,0-1-1 0 0,1 0 1 0 0,14 10 0 0 0,-7-9 44 0 0,0 0 1 0 0,0 0 0 0 0,2-2 0 0 0,-1 0 0 0 0,21 5 0 0 0,34 7 73 0 0,21 7-34 0 0,-94-28-81 0 0,0 0-1 0 0,0 1 1 0 0,0-1-1 0 0,0 0 0 0 0,-1 1 1 0 0,1-1-1 0 0,0 1 1 0 0,0-1-1 0 0,-1 1 1 0 0,1-1-1 0 0,0 1 1 0 0,-1-1-1 0 0,1 1 1 0 0,0-1-1 0 0,-1 1 1 0 0,1 0-1 0 0,-1-1 0 0 0,1 1 1 0 0,0 1-1 0 0,-1-1 3 0 0,-1 0 0 0 0,1-1 0 0 0,0 1 0 0 0,-1-1 0 0 0,1 1 0 0 0,-1 0 0 0 0,1-1 0 0 0,-1 1 0 0 0,1-1 0 0 0,-1 1 0 0 0,0-1 0 0 0,1 0 0 0 0,-1 1 0 0 0,1-1 0 0 0,-1 0 0 0 0,0 1 0 0 0,1-1 0 0 0,-1 0 0 0 0,0 0 0 0 0,0 1 0 0 0,1-1-1 0 0,-1 0 1 0 0,0 0 0 0 0,1 0 0 0 0,-1 0 0 0 0,0 0 0 0 0,-1 0 0 0 0,-301 38 222 0 0,32-5-57 0 0,194-20 382 0 0,-112 34-1 0 0,115-16-579 0 0,8-3-1091 0 0,66-28 1044 0 0,0 0 1 0 0,0 0-1 0 0,-1 0 1 0 0,1 1-1 0 0,0-1 0 0 0,0 0 1 0 0,-1 0-1 0 0,1 0 1 0 0,0 0-1 0 0,0 0 1 0 0,-1 0-1 0 0,1 0 0 0 0,0 0 1 0 0,0 0-1 0 0,-1 0 1 0 0,1 0-1 0 0,0 0 1 0 0,-1 0-1 0 0,1 0 0 0 0,0 0 1 0 0,0 0-1 0 0,-1 0 1 0 0,1 0-1 0 0,0 0 1 0 0,0-1-1 0 0,-1 1 1 0 0,1 0-1 0 0,0 0 0 0 0,0 0 1 0 0,0 0-1 0 0,-1-1 1 0 0,1 1-1 0 0,0 0 1 0 0,0 0-1 0 0,1-11-1635 0 0,12-16-950 0 0,-11 23 1741 0 0,11-25-3488 0 0,-3-2 142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4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721 163 768 0 0,'0'0'4746'0'0,"1"0"-4356"0"0,-1 1 1 0 0,1-1 0 0 0,-1 0-1 0 0,1 0 1 0 0,0 1 0 0 0,-1-1-1 0 0,1 0 1 0 0,-1 0 0 0 0,1 0-1 0 0,-1 0 1 0 0,1 0 0 0 0,0 0-1 0 0,-1 0 1 0 0,1 0-1 0 0,0 0 1 0 0,-1 0 0 0 0,1 0-1 0 0,-1 0 1 0 0,1 0 0 0 0,-1 0-1 0 0,2-1 1 0 0,-2-114 281 0 0,0 115-589 0 0,-5 17-65 0 0,2-12 76 0 0,-1 3 3 0 0,0 0-1 0 0,0 0 1 0 0,1 0-1 0 0,0 0 1 0 0,0 0-1 0 0,1 1 1 0 0,0-1-1 0 0,1 1 1 0 0,-1 15-1 0 0,-1 16 414 0 0,-1-1 0 0 0,-2 0 1 0 0,-13 50-1 0 0,5-30-258 0 0,4-7 1 0 0,4-18-468 0 0,1-5-2600 0 0,5-29 2721 0 0,-1 10-3175 0 0,-1 3 139 0 0,0 1 1686 0 0,1-8 2212 0 0,-1 16 5964 0 0,0-12-6090 0 0,-9 126 2639 0 0,7-64-3221 0 0,-3-1 1 0 0,-27 115-1 0 0,-12-48-91 0 0,-95 202-1 0 0,135-327 29 0 0,-56 150 60 0 0,44-99-3248 0 0,15-50-2681 0 0,1-3 3608 0 0,1-3 2921 0 0,1 2 3674 0 0,1-2-1562 0 0,-2-2-2300 0 0,1 2 161 0 0,-2 34 1658 0 0,3 21-1667 0 0,0-50-675 0 0,0 0 1 0 0,1 0-1 0 0,1-1 1 0 0,0 1-1 0 0,0-1 1 0 0,7 14-1 0 0,-6-14-9 0 0,0-1 0 0 0,0 1 0 0 0,-1 0-1 0 0,0 1 1 0 0,-1-1 0 0 0,0 0 0 0 0,-1 1 0 0 0,-1 12-1 0 0,2 1 13 0 0,-1-21 51 0 0,-1-1 0 0 0,1 1-1 0 0,-1-1 1 0 0,0 1 0 0 0,0-1 0 0 0,-1 1 0 0 0,1-1 0 0 0,-1 1 0 0 0,0-1-1 0 0,0 0 1 0 0,0 1 0 0 0,-3 5 0 0 0,-8 9 13 0 0,0 0 0 0 0,-23 24 0 0 0,-1 3 25 0 0,17-17-40 0 0,10-15-48 0 0,0 0-1 0 0,-1-1 0 0 0,-16 17 1 0 0,25-35-7 0 0,0 1 0 0 0,1-1 0 0 0,-1 1 0 0 0,1-1 0 0 0,0 0 0 0 0,0 1 0 0 0,1-6 0 0 0,0 6 47 0 0,0 0 1 0 0,1 1-1 0 0,-1-1 1 0 0,1 1 0 0 0,0-1-1 0 0,0 1 1 0 0,0-1-1 0 0,1 1 1 0 0,-1 0 0 0 0,1 0-1 0 0,0 0 1 0 0,-1 1-1 0 0,1-1 1 0 0,1 1-1 0 0,-1-1 1 0 0,0 1 0 0 0,0 0-1 0 0,1 0 1 0 0,-1 1-1 0 0,1-1 1 0 0,0 1 0 0 0,0-1-1 0 0,3 0 1 0 0,10-1-14 0 0,-1 0 0 0 0,1 2 0 0 0,-1-1 1 0 0,21 2-1 0 0,-26 1 0 0 0,196 7-39 0 0,-14 2 100 0 0,904-17 851 0 0,39-88-250 0 0,-910 70-1014 0 0,-186 24 283 0 0,0 1 0 0 0,0 3 0 0 0,61 10 0 0 0,124 29 241 0 0,142 30 825 0 0,-328-65-971 0 0,0-1 0 0 0,52 1 0 0 0,79-8-1 0 0,-134 0 0 0 0,89-4-142 0 0,0-5 1 0 0,179-38-1 0 0,102-52-352 0 0,-396 98 490 0 0,-6 1 13 0 0,1 0 0 0 0,0 0 0 0 0,-1 0 1 0 0,1-1-1 0 0,-1 0 0 0 0,1 0 0 0 0,-1 0 1 0 0,0 0-1 0 0,0-1 0 0 0,0 1 0 0 0,0-1 0 0 0,0 0 1 0 0,4-4-1 0 0,51-55-194 0 0,-45 46 18 0 0,1 0 1 0 0,18-16-1 0 0,8-8 202 0 0,-38 36-48 0 0,0 0 1 0 0,0 0-1 0 0,-1 0 1 0 0,1 0-1 0 0,-1 0 1 0 0,0-1-1 0 0,0 1 1 0 0,0-1 0 0 0,-1 1-1 0 0,0-1 1 0 0,0 0-1 0 0,0 1 1 0 0,0-1-1 0 0,-1 0 1 0 0,0 0-1 0 0,0 0 1 0 0,0 0-1 0 0,0 1 1 0 0,-1-1 0 0 0,-2-8-1 0 0,-2-5-171 0 0,-1 0 0 0 0,0 1 0 0 0,-17-33 0 0 0,12 29 162 0 0,1-2 1 0 0,1 1-1 0 0,1-1 0 0 0,1-1 0 0 0,1 1 0 0 0,1-1 1 0 0,2 0-1 0 0,0 0 0 0 0,1-1 0 0 0,1 1 1 0 0,2 0-1 0 0,0 0 0 0 0,2-1 0 0 0,0 1 0 0 0,8-26 1 0 0,6-17 201 0 0,-4-1 1 0 0,8-117 0 0 0,0-1 240 0 0,-17 158-400 0 0,-1 0 0 0 0,-1 0 0 0 0,-2-40 0 0 0,-2 52-20 0 0,0-1 1 0 0,-1 1-1 0 0,-1-1 1 0 0,0 1-1 0 0,-1 0 1 0 0,-1 1-1 0 0,-8-16 1 0 0,-16-25-78 0 0,17 33 67 0 0,0-1 1 0 0,2-1-1 0 0,0 0 1 0 0,-10-40-1 0 0,17 51-1 0 0,-1 1 0 0 0,-9-22 0 0 0,8 22 0 0 0,1 1 0 0 0,-6-22 0 0 0,8 14-19 0 0,-5-12 362 0 0,7 30-320 0 0,1 1 1 0 0,-1-1-1 0 0,0 1 1 0 0,0-1-1 0 0,0 1 1 0 0,-1 0-1 0 0,1 0 1 0 0,0-1-1 0 0,0 1 1 0 0,-1 0-1 0 0,1 0 1 0 0,-1 0-1 0 0,1 1 1 0 0,-1-1-1 0 0,1 0 1 0 0,-1 0-1 0 0,1 1 1 0 0,-3-1-1 0 0,-42-12 19 0 0,-95-11-1 0 0,-50 9-103 0 0,140 12 78 0 0,-129-9-53 0 0,-573-43-17 0 0,267 2 126 0 0,-421-26 34 0 0,260 80-109 0 0,2 56 895 0 0,506-36-867 0 0,-1-7-1 0 0,-201-5 0 0 0,283-15-400 0 0,0-3-1 0 0,-75-20 1 0 0,-12-3-1419 0 0,128 29 1459 0 0,-1 1 0 0 0,0 0 0 0 0,0 1 0 0 0,1 2-1 0 0,-1-1 1 0 0,-19 5 0 0 0,28-4 224 0 0,0 1-1 0 0,1 1 1 0 0,-1-1-1 0 0,0 2 1 0 0,1-1 0 0 0,0 1-1 0 0,0 0 1 0 0,0 1-1 0 0,0 0 1 0 0,1 0-1 0 0,0 0 1 0 0,0 1 0 0 0,-11 12-1 0 0,11-10-304 0 0,0 0-280 0 0,0 0-1 0 0,0 0 1 0 0,1 1-1 0 0,-9 16 1 0 0,13-18-1564 0 0,12-15-3579 0 0,3-4 5602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4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1 652 0 0,'0'0'5259'0'0,"5"1"-3355"0"0,17 1-1096 0 0,0 0 0 0 0,32-1 0 0 0,-34-2-278 0 0,0 1 1 0 0,0 1-1 0 0,1 1 0 0 0,34 8 0 0 0,219 90 1157 0 0,-231-82-1419 0 0,-29-13-210 0 0,0 1 1 0 0,0 0 0 0 0,-1 1 0 0 0,22 16-1 0 0,-32-21-48 0 0,0 1 0 0 0,0-1 0 0 0,-1 1 0 0 0,1 0 0 0 0,0 0 0 0 0,-1 0 0 0 0,0 0-1 0 0,0 0 1 0 0,0 0 0 0 0,0 1 0 0 0,0-1 0 0 0,-1 1 0 0 0,1-1 0 0 0,-1 1 0 0 0,0 0-1 0 0,0 0 1 0 0,-1-1 0 0 0,1 1 0 0 0,-1 0 0 0 0,0 0 0 0 0,0 0 0 0 0,0 0 0 0 0,0-1 0 0 0,-1 5-1 0 0,-1 0 24 0 0,-1 0-1 0 0,1 0 0 0 0,-1-1 1 0 0,-1 0-1 0 0,1 1 0 0 0,-1-1 1 0 0,0-1-1 0 0,-1 1 0 0 0,0-1 1 0 0,-9 10-1 0 0,-9 8 84 0 0,-34 26 1 0 0,21-20 66 0 0,23-19-96 0 0,-18 19 460 0 0,29-28-492 0 0,1 0 0 0 0,-1 0 1 0 0,1 0-1 0 0,-1 1 0 0 0,1-1 1 0 0,0 0-1 0 0,0 0 0 0 0,0 1 0 0 0,0-1 1 0 0,1 1-1 0 0,-1-1 0 0 0,1 1 1 0 0,-1 4-1 0 0,1-6-50 0 0,0 0 0 0 0,0 0 0 0 0,0 0 0 0 0,0 0 0 0 0,0 0 0 0 0,1 0 0 0 0,-1 0 0 0 0,0 0 0 0 0,1 0 0 0 0,-1 0 0 0 0,1 0 0 0 0,-1 0 0 0 0,1 0 0 0 0,-1 0 0 0 0,1 0 0 0 0,0-1 0 0 0,-1 1 0 0 0,1 0 0 0 0,0 0 0 0 0,0-1 0 0 0,-1 1 0 0 0,2 0 0 0 0,1 0 8 0 0,0 1 0 0 0,-1-1 0 0 0,1 0 0 0 0,0 0 0 0 0,0 0 0 0 0,0 0 1 0 0,5 0-1 0 0,8 0 18 0 0,-1-1 1 0 0,23-2-1 0 0,-25 1-49 0 0,20-2-358 0 0,-1-2-1 0 0,49-13 1 0 0,-9 1-2478 0 0,-65 15 1622 0 0,1 1 1 0 0,-1 0-1 0 0,1 1 1 0 0,0 0-1 0 0,-1 0 1 0 0,10 2-1 0 0,-17-2 1103 0 0,1 0 0 0 0,-1 0 0 0 0,0 0 0 0 0,1 0 0 0 0,-1 0 0 0 0,0 1 1 0 0,1-1-1 0 0,-1 0 0 0 0,0 0 0 0 0,1 0 0 0 0,-1 1 0 0 0,0-1 0 0 0,0 0 0 0 0,1 0 0 0 0,-1 1 0 0 0,0-1 0 0 0,0 0 0 0 0,0 1 0 0 0,1-1 0 0 0,-1 0 0 0 0,0 1 0 0 0,0-1 0 0 0,0 0 0 0 0,0 1 1 0 0,0-1-1 0 0,0 0 0 0 0,0 1 0 0 0,0-1 0 0 0,0 0 0 0 0,0 1 0 0 0,0-1 0 0 0,0 0 0 0 0,0 1 0 0 0,0 0 0 0 0,0 0-58 0 0,0 3-318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2:49.3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264 1 3084 0 0,'0'0'4137'0'0,"8"6"-3978"0"0,1-1 13 0 0,-6-4 31 0 0,0 1 0 0 0,1 0 1 0 0,-1 0-1 0 0,0 0 0 0 0,0 1 0 0 0,-1-1 0 0 0,1 1 1 0 0,0-1-1 0 0,6 14 5509 0 0,-6-1-5207 0 0,0 3-748 0 0,13 36 456 0 0,-5-22-143 0 0,-1 1 1 0 0,-2 0-1 0 0,-1 1 1 0 0,-2-1-1 0 0,1 40 1 0 0,-6-44-55 0 0,0 27 41 0 0,-9 74 0 0 0,-6 31 402 0 0,-7 41 331 0 0,-1-81-684 0 0,-26 171-83 0 0,21-112 312 0 0,22-153-294 0 0,-2-1 1 0 0,-1 1-1 0 0,-1-2 0 0 0,-19 39 0 0 0,-5-4 44 0 0,-40 73-69 0 0,68-124-27 0 0,0 1-1 0 0,1 0 1 0 0,0 0-1 0 0,1 0 1 0 0,0 1 0 0 0,1 0-1 0 0,0 0 1 0 0,1 0-1 0 0,-2 18 1 0 0,4-23 3 0 0,-1-1 0 0 0,0 1 0 0 0,0 0 0 0 0,0-1 0 0 0,-1 1 0 0 0,0-1 0 0 0,0 0 0 0 0,0 1 0 0 0,-4 5 0 0 0,-2 6 12 0 0,8-17-5 0 0,-1 0-1 0 0,1 1 1 0 0,0-1-1 0 0,0 1 1 0 0,0-1 0 0 0,0 1-1 0 0,0-1 1 0 0,0 1-1 0 0,0-1 1 0 0,0 1 0 0 0,0-1-1 0 0,0 1 1 0 0,0-1-1 0 0,0 1 1 0 0,0-1 0 0 0,1 1-1 0 0,-1-1 1 0 0,0 1-1 0 0,0-1 1 0 0,0 1 0 0 0,1-1-1 0 0,-1 0 1 0 0,0 1-1 0 0,1-1 1 0 0,-1 1 0 0 0,0-1-1 0 0,1 0 1 0 0,-1 1-1 0 0,0-1 1 0 0,1 0 0 0 0,-1 0-1 0 0,1 1 1 0 0,-1-1-1 0 0,0 0 1 0 0,1 0 0 0 0,-1 1-1 0 0,1-1 1 0 0,-1 0-1 0 0,1 0 1 0 0,-1 0 0 0 0,1 0-1 0 0,-1 0 1 0 0,1 0-1 0 0,-1 0 1 0 0,1 0 0 0 0,-1 0-1 0 0,1 0 1 0 0,0 0-1 0 0,34 0-248 0 0,-24-1 255 0 0,258 13-40 0 0,-77-2 8 0 0,772-19 7 0 0,-579 8-66 0 0,-261 13 62 0 0,155 37 1 0 0,76 8 219 0 0,-277-50-141 0 0,226 9 373 0 0,-215-18-534 0 0,-1 4 0 0 0,111 16-1 0 0,-68 5 129 0 0,125 15 198 0 0,-249-37-210 0 0,2 0 45 0 0,0 0 1 0 0,0-1 0 0 0,16-2 0 0 0,-22 2-44 0 0,0-1 0 0 0,0 0 0 0 0,0 0 0 0 0,1 0 0 0 0,-1-1 0 0 0,0 1 0 0 0,0-1 0 0 0,-1 1 0 0 0,1-1 0 0 0,0 0 0 0 0,0 0 1 0 0,-1-1-1 0 0,3-1 0 0 0,4-4-33 0 0,1 0 0 0 0,1 1 0 0 0,-1 0 0 0 0,1 1 0 0 0,0 1 0 0 0,0-1 1 0 0,1 2-1 0 0,0 0 0 0 0,-1 0 0 0 0,17-2 0 0 0,2-3 0 0 0,-28 9 29 0 0,-1 0 1 0 0,0-1-1 0 0,-1 1 1 0 0,1 0-1 0 0,0-1 1 0 0,0 1-1 0 0,0-1 1 0 0,0 1-1 0 0,0-1 0 0 0,0 0 1 0 0,0 1-1 0 0,-1-1 1 0 0,1 0-1 0 0,0 1 1 0 0,0-1-1 0 0,-1 0 0 0 0,1 0 1 0 0,-1 0-1 0 0,1 0 1 0 0,0 0-1 0 0,1-22 258 0 0,-3 12-296 0 0,1 1 18 0 0,-1 1 1 0 0,1-1-1 0 0,1 0 1 0 0,0 1-1 0 0,0-1 1 0 0,1 1 0 0 0,0-1-1 0 0,1 1 1 0 0,0 0-1 0 0,8-17 1 0 0,1 7-55 0 0,1 1 0 0 0,23-26 1 0 0,4-7-200 0 0,-30 39 166 0 0,-1-1 1 0 0,-1 0 0 0 0,0 0 0 0 0,-1-1 0 0 0,0 0 0 0 0,-1 0 0 0 0,-1-1-1 0 0,0 1 1 0 0,-1-1 0 0 0,0 0 0 0 0,-1-1 0 0 0,1-27 0 0 0,-4 33 45 0 0,1 1 4 0 0,-1-1 1 0 0,0 1-1 0 0,-1-1 0 0 0,0 1 0 0 0,0 0 0 0 0,-1-1 0 0 0,0 1 0 0 0,-1 0 0 0 0,-7-17 0 0 0,-41-53-39 0 0,3 5 417 0 0,-9-42 459 0 0,49 97-694 0 0,2 0-1 0 0,0 0 1 0 0,1-1-1 0 0,-3-29 1 0 0,5 28-113 0 0,2 1-1 0 0,0 0 1 0 0,1-1-1 0 0,1 1 1 0 0,1 0-1 0 0,1 0 1 0 0,5-21 0 0 0,22-64-774 0 0,30-191 0 0 0,-57 251 1302 0 0,-3 28-307 0 0,2 1-1 0 0,2-17 1 0 0,1 8-91 0 0,-4 16-68 0 0,0 0-1 0 0,1 0 0 0 0,4-11 0 0 0,11-29-20 0 0,2-3-32 0 0,26-53 0 0 0,-35 88 5 0 0,-8 14 9 0 0,0-1 0 0 0,0 1 0 0 0,0 0 0 0 0,-1 0-1 0 0,1-1 1 0 0,-1 1 0 0 0,0-1 0 0 0,0 1 0 0 0,0-1 0 0 0,0 1 0 0 0,0-8 0 0 0,2 6 283 0 0,4-4 319 0 0,-7 9-606 0 0,0-1-1 0 0,0 1 0 0 0,0 0 1 0 0,0-1-1 0 0,0 1 0 0 0,0 0 1 0 0,0 0-1 0 0,0-1 0 0 0,0 1 1 0 0,-1 0-1 0 0,1 0 0 0 0,0-1 1 0 0,0 1-1 0 0,0 0 0 0 0,0 0 1 0 0,0-1-1 0 0,0 1 0 0 0,-1 0 1 0 0,1 0-1 0 0,0 0 0 0 0,0-1 0 0 0,0 1 1 0 0,-1 0-1 0 0,1 0 0 0 0,0 0 1 0 0,0 0-1 0 0,-1-1 0 0 0,1 1 1 0 0,0 0-1 0 0,0 0 0 0 0,-1 0 1 0 0,1 0-1 0 0,0 0 0 0 0,0 0 1 0 0,-1 0-1 0 0,1 0 0 0 0,0 0 1 0 0,0 0-1 0 0,-1 0 0 0 0,1 0 1 0 0,-28-4-155 0 0,0 1 1 0 0,0 1 0 0 0,-43 4 0 0 0,15-1 110 0 0,-1718 3-195 0 0,598-67 1329 0 0,829 36-453 0 0,266 25-755 0 0,0 4 0 0 0,-99 15 1 0 0,85-1-237 0 0,-64 8-991 0 0,194-41-6250 0 0,-21 12 5644 0 0,14-5-3100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4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240 205 1328 0 0,'0'0'7964'0'0,"-10"14"-7031"0"0,5-5-787 0 0,-3 3 54 0 0,-1 1 1 0 0,0-1-1 0 0,-1-1 0 0 0,0 0 1 0 0,-1 0-1 0 0,-17 13 0 0 0,18-17 11 0 0,-12 10 154 0 0,2-1 0 0 0,-22 24 0 0 0,37-36-253 0 0,1 1-1 0 0,0 0 1 0 0,0 0 0 0 0,0 0-1 0 0,1 0 1 0 0,-1 1-1 0 0,1-1 1 0 0,1 1 0 0 0,-1 0-1 0 0,1 0 1 0 0,0 0 0 0 0,0 0-1 0 0,1 0 1 0 0,-2 13-1 0 0,3-15 11 0 0,0-1 0 0 0,0 1 0 0 0,0-1-1 0 0,1 0 1 0 0,-1 1 0 0 0,1-1 0 0 0,0 1 0 0 0,0-1-1 0 0,0 0 1 0 0,0 0 0 0 0,0 1 0 0 0,4 4 0 0 0,-2-5-80 0 0,-1 0 0 0 0,1-1 1 0 0,0 0-1 0 0,0 1 0 0 0,0-1 1 0 0,0 0-1 0 0,0 0 0 0 0,0-1 1 0 0,1 1-1 0 0,-1-1 0 0 0,1 0 1 0 0,5 2-1 0 0,6 1-12 0 0,1-1 0 0 0,-1-1 0 0 0,1 0 0 0 0,0-1 0 0 0,0 0 0 0 0,0-1 0 0 0,17-3 0 0 0,-2-1-60 0 0,-1-2 0 0 0,52-16 1 0 0,-52 12-141 0 0,-1-1 0 0 0,-1-2 0 0 0,45-27 1 0 0,-60 33 0 0 0,-1-2 1 0 0,0 0 0 0 0,-1 0 0 0 0,0-1-1 0 0,0-1 1 0 0,-1 0 0 0 0,0 0 0 0 0,-1-1-1 0 0,15-24 1 0 0,-21 29 80 0 0,0 0 0 0 0,0 0-1 0 0,-1 0 1 0 0,0 0 0 0 0,0 0 0 0 0,-1 0-1 0 0,0 0 1 0 0,-1-1 0 0 0,1-9 0 0 0,-1 13 72 0 0,0 0-1 0 0,-1 1 1 0 0,1-1 0 0 0,-1 0 0 0 0,0 1 0 0 0,0-1 0 0 0,0 1-1 0 0,0-1 1 0 0,0 1 0 0 0,-1-1 0 0 0,0 1 0 0 0,0 0 0 0 0,1 0 0 0 0,-2 0-1 0 0,1 0 1 0 0,0 0 0 0 0,-1 0 0 0 0,1 1 0 0 0,-6-4 0 0 0,-1 0 124 0 0,-1 0 1 0 0,-1 1-1 0 0,1 1 1 0 0,-1-1 0 0 0,0 2-1 0 0,0 0 1 0 0,-13-3 0 0 0,-78-5 987 0 0,85 10-973 0 0,14 1-101 0 0,-118-6 1000 0 0,100 6-884 0 0,-1 2 1 0 0,1 0-1 0 0,-35 8 1 0 0,34-3-125 0 0,17-5-87 0 0,-1-1-1 0 0,1 1 1 0 0,-1-1 0 0 0,1 0-1 0 0,-10 1 1 0 0,14-2-537 0 0,22-9-1178 0 0,48-19-576 0 0,216-97-9554 0 0,-261 112 11867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4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87 108 1508 0 0,'0'0'7993'0'0,"2"5"-7274"0"0,-1-4-617 0 0,5 13 154 0 0,-6-14-246 0 0,0 0 1 0 0,0 0-1 0 0,0 1 0 0 0,0-1 1 0 0,0 0-1 0 0,0 0 0 0 0,0 0 1 0 0,1 1-1 0 0,-1-1 0 0 0,0 0 1 0 0,0 0-1 0 0,0 1 0 0 0,0-1 0 0 0,0 0 1 0 0,0 0-1 0 0,0 1 0 0 0,0-1 1 0 0,0 0-1 0 0,0 0 0 0 0,0 1 1 0 0,-1-1-1 0 0,1 0 0 0 0,0 0 1 0 0,0 1-1 0 0,0-1 0 0 0,0 0 1 0 0,0 0-1 0 0,0 0 0 0 0,0 1 1 0 0,-1-1-1 0 0,1 0 0 0 0,0 0 1 0 0,0 0-1 0 0,0 1 0 0 0,-1-1 1 0 0,1 0-1 0 0,0 0 0 0 0,0 0 0 0 0,0 0 1 0 0,-1 0-1 0 0,1 0 0 0 0,0 1 1 0 0,0-1-1 0 0,-1 0 0 0 0,1 0 1 0 0,0 0-1 0 0,0 0 0 0 0,-1 0 1 0 0,0 0 13 0 0,-1 0 1 0 0,0 1 0 0 0,1-1 0 0 0,-1 1-1 0 0,1-1 1 0 0,-1 1 0 0 0,1 0-1 0 0,0 0 1 0 0,-1-1 0 0 0,1 1 0 0 0,0 0-1 0 0,-1 0 1 0 0,1 0 0 0 0,0 0-1 0 0,0 1 1 0 0,-2 1 0 0 0,-16 24 242 0 0,17-25-217 0 0,-3 7 120 0 0,1 1 0 0 0,-1 0 0 0 0,2 0 0 0 0,-1 0 0 0 0,1 0 1 0 0,1 1-1 0 0,0-1 0 0 0,0 1 0 0 0,1 0 0 0 0,1-1 0 0 0,0 17 0 0 0,0-23-113 0 0,1 0 0 0 0,-1 1 0 0 0,1-1 0 0 0,-1 0 0 0 0,1 0 0 0 0,1 1 0 0 0,-1-1-1 0 0,1 0 1 0 0,-1 0 0 0 0,1 0 0 0 0,0 0 0 0 0,0-1 0 0 0,1 1 0 0 0,-1 0 0 0 0,4 3 0 0 0,-1-2-23 0 0,0 0 0 0 0,1-1 0 0 0,-1 0 0 0 0,1 0 0 0 0,0 0 1 0 0,0 0-1 0 0,0-1 0 0 0,0 0 0 0 0,7 2 0 0 0,-2-1-40 0 0,0-1 1 0 0,0 0 0 0 0,0-1-1 0 0,0-1 1 0 0,0 1 0 0 0,0-2-1 0 0,1 1 1 0 0,-1-2-1 0 0,0 1 1 0 0,0-2 0 0 0,22-4-1 0 0,-26 3-29 0 0,0 0 0 0 0,0 0-1 0 0,-1-1 1 0 0,1 0-1 0 0,-1 0 1 0 0,0 0-1 0 0,0-1 1 0 0,0 0-1 0 0,0 0 1 0 0,-1-1 0 0 0,0 1-1 0 0,0-1 1 0 0,-1 0-1 0 0,0-1 1 0 0,0 1-1 0 0,0-1 1 0 0,0 0-1 0 0,-1 0 1 0 0,-1 0 0 0 0,4-9-1 0 0,-2-1-62 0 0,1 0-1 0 0,-2-1 1 0 0,0 1 0 0 0,-1-1-1 0 0,-1 1 1 0 0,-1-1-1 0 0,-3-31 1 0 0,2 44 101 0 0,0-1 0 0 0,0 1 0 0 0,0-1 0 0 0,-1 1 0 0 0,0-1 0 0 0,0 1 0 0 0,0 0 0 0 0,-1 0 0 0 0,0 0 0 0 0,0 0 0 0 0,0 0 0 0 0,-1 1 0 0 0,-7-8 0 0 0,5 6 121 0 0,-1 0 0 0 0,0 1 0 0 0,0 0 0 0 0,0 1 0 0 0,-1 0 0 0 0,0 0 1 0 0,0 0-1 0 0,-11-3 0 0 0,-3 1 363 0 0,-1 1 1 0 0,0 1-1 0 0,0 1 1 0 0,0 1 0 0 0,-42 2-1 0 0,59 0-472 0 0,0 1 0 0 0,-1-1-1 0 0,1 1 1 0 0,0 1 0 0 0,0-1-1 0 0,0 1 1 0 0,-9 5 0 0 0,13-7-210 0 0,0 1 1 0 0,0 0 0 0 0,0 0 0 0 0,0 1-1 0 0,1-1 1 0 0,-1 0 0 0 0,1 0 0 0 0,-1 1-1 0 0,1-1 1 0 0,-1 1 0 0 0,1 0-1 0 0,0-1 1 0 0,-1 1 0 0 0,1 0 0 0 0,0-1-1 0 0,0 1 1 0 0,0 0 0 0 0,1 0 0 0 0,-1 0-1 0 0,0 0 1 0 0,1 0 0 0 0,-1 0 0 0 0,1 0-1 0 0,0 3 1 0 0,0-5 24 0 0,0 0-1 0 0,0 1 0 0 0,1-1 1 0 0,-1 0-1 0 0,0 1 0 0 0,0-1 1 0 0,1 0-1 0 0,-1 1 0 0 0,0-1 1 0 0,1 0-1 0 0,-1 0 1 0 0,0 1-1 0 0,1-1 0 0 0,-1 0 1 0 0,0 0-1 0 0,1 0 0 0 0,-1 1 1 0 0,0-1-1 0 0,1 0 0 0 0,-1 0 1 0 0,1 0-1 0 0,-1 0 1 0 0,0 0-1 0 0,1 0 0 0 0,-1 0 1 0 0,1 0-1 0 0,-1 0 0 0 0,0 0 1 0 0,1 0-1 0 0,-1 0 1 0 0,1 0-1 0 0,-1 0 0 0 0,0 0 1 0 0,1-1-1 0 0,-1 1 0 0 0,1 0 1 0 0,-1 0-1 0 0,0 0 0 0 0,1-1 1 0 0,-1 1-1 0 0,1-1 1 0 0,20-9-4819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4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593 103 1512 0 0,'0'0'8952'0'0,"-19"12"-8904"0"0,-60 37 106 0 0,60-37 2599 0 0,-21-9-2718 0 0,0 1 1 0 0,1 2-1 0 0,-49 13 0 0 0,25-4 17 0 0,39-10-51 0 0,-12 1 652 0 0,1 3 0 0 0,-66 24 1 0 0,92-26-623 0 0,15-2 6 0 0,21-1 18 0 0,-24-4-53 0 0,93 5 25 0 0,-59-4 2 0 0,0 1 1 0 0,67 13-1 0 0,-102-14-36 0 0,0-1-1 0 0,0 1 1 0 0,0 0 0 0 0,0 0 0 0 0,0 0-1 0 0,0 0 1 0 0,0 0 0 0 0,0 0 0 0 0,-1 1 0 0 0,1-1-1 0 0,2 3 1 0 0,-4-4 8 0 0,1 1-1 0 0,-1-1 1 0 0,0 1-1 0 0,1-1 1 0 0,-1 1 0 0 0,0-1-1 0 0,0 1 1 0 0,1-1-1 0 0,-1 1 1 0 0,0-1-1 0 0,0 1 1 0 0,0 0 0 0 0,0-1-1 0 0,0 1 1 0 0,0-1-1 0 0,0 1 1 0 0,0 0 0 0 0,0-1-1 0 0,0 1 1 0 0,0-1-1 0 0,0 1 1 0 0,0 0-1 0 0,-1-1 1 0 0,1 1 0 0 0,0-1-1 0 0,0 1 1 0 0,-1-1-1 0 0,1 1 1 0 0,0-1-1 0 0,-1 1 1 0 0,1-1 0 0 0,0 1-1 0 0,-1-1 1 0 0,1 0-1 0 0,-1 1 1 0 0,1-1 0 0 0,0 1-1 0 0,-1-1 1 0 0,1 0-1 0 0,-1 1 1 0 0,0-1-1 0 0,1 0 1 0 0,-1 0 0 0 0,1 0-1 0 0,-1 1 1 0 0,-9 3 5 0 0,0 1 0 0 0,1-2 0 0 0,-1 1 0 0 0,-1-1 0 0 0,1-1 1 0 0,0 0-1 0 0,-14 1 0 0 0,-78 1 60 0 0,92-4-64 0 0,-62 0-25 0 0,71 0-15 0 0,3 1-32 0 0,0-1 66 0 0,0 1 0 0 0,0-1 1 0 0,0 0-1 0 0,0 0 0 0 0,0 0 0 0 0,0 0 1 0 0,1 0-1 0 0,2-1 0 0 0,13 1 12 0 0,10 7 45 0 0,0 0-1 0 0,-1 2 1 0 0,47 22 0 0 0,-64-25-27 0 0,1 0 0 0 0,-1 1 0 0 0,-1 0 0 0 0,18 16 0 0 0,-19-16 87 0 0,0 0 0 0 0,0 0 1 0 0,1-1-1 0 0,0 0 1 0 0,0-1-1 0 0,14 7 1 0 0,-4-6-21 0 0,1 0 0 0 0,-1-2 0 0 0,1 0 0 0 0,0-1 0 0 0,22 0 0 0 0,101-5 422 0 0,-100 0-398 0 0,-1-2-1 0 0,44-11 1 0 0,-72 12-107 0 0,0-1 0 0 0,0 0 0 0 0,0-1 0 0 0,0 0 0 0 0,-1-2-1 0 0,0 1 1 0 0,0-2 0 0 0,-1 1 0 0 0,1-2 0 0 0,11-10 0 0 0,-13 8-58 0 0,0 0-1 0 0,0-1 1 0 0,-1-1 0 0 0,15-23 0 0 0,-20 27-24 0 0,-1 0-1 0 0,0 0 1 0 0,0-1 0 0 0,-1 1 0 0 0,-1-1-1 0 0,1 1 1 0 0,-1-1 0 0 0,-1 0 0 0 0,1-10-1 0 0,-1 13 28 0 0,-1-1 1 0 0,0 1-1 0 0,0 0 0 0 0,0 0 0 0 0,-1 0 0 0 0,0-1 0 0 0,0 1 1 0 0,-1 0-1 0 0,0 0 0 0 0,0 1 0 0 0,-1-1 0 0 0,0 0 0 0 0,0 1 1 0 0,0-1-1 0 0,-1 1 0 0 0,0 0 0 0 0,0 0 0 0 0,0 1 0 0 0,-6-6 1 0 0,-6-3-57 0 0,1 1 0 0 0,-2 1 0 0 0,0 0 0 0 0,0 1 0 0 0,-1 1 0 0 0,0 1 1 0 0,-1 1-1 0 0,0 0 0 0 0,-29-7 0 0 0,19 8 426 0 0,0 1 0 0 0,0 2 0 0 0,0 0 0 0 0,0 2-1 0 0,-58 4 1 0 0,77-1-285 0 0,0 1 0 0 0,0 0-1 0 0,1 0 1 0 0,-16 6 0 0 0,22-7-42 0 0,0 0 1 0 0,0 0-1 0 0,0 1 1 0 0,0-1 0 0 0,1 1-1 0 0,-1 0 1 0 0,0 0-1 0 0,1 0 1 0 0,-1 0 0 0 0,1 0-1 0 0,0 0 1 0 0,0 1 0 0 0,-1-1-1 0 0,2 1 1 0 0,-1 0-1 0 0,0-1 1 0 0,-2 6 0 0 0,5 4-233 0 0,0-12 154 0 0,-1 0-1 0 0,0 1 0 0 0,0-1 0 0 0,0 0 0 0 0,0 1 1 0 0,0-1-1 0 0,1 0 0 0 0,-1 0 0 0 0,0 1 1 0 0,0-1-1 0 0,0 0 0 0 0,0 1 0 0 0,0-1 1 0 0,0 0-1 0 0,0 1 0 0 0,0-1 0 0 0,0 0 0 0 0,0 1 1 0 0,0-1-1 0 0,0 0 0 0 0,0 1 0 0 0,-1-1 1 0 0,1 0-1 0 0,0 0 0 0 0,0 1 0 0 0,0-1 0 0 0,0 0 1 0 0,0 0-1 0 0,-1 1 0 0 0,1-1 0 0 0,0 0 1 0 0,0 0-1 0 0,0 1 0 0 0,-1-1 0 0 0,1 0 0 0 0,0 0 1 0 0,0 0-1 0 0,-1 1 0 0 0,1-1 0 0 0,0 0 1 0 0,-1 0-1 0 0,1 0 0 0 0,0 0 0 0 0,-1 0 0 0 0,1 0 1 0 0,-1 1-1 0 0,-15 4-832 0 0,0 2 1 0 0,0 1-1 0 0,-24 14 1 0 0,34-18 712 0 0,1 0-1 0 0,-1 0 0 0 0,1 1 1 0 0,0 0-1 0 0,1 0 1 0 0,-1 0-1 0 0,1 0 1 0 0,0 1-1 0 0,1 0 1 0 0,-1 0-1 0 0,1 0 1 0 0,-5 12-1 0 0,7-13-30 0 0,-2 2-1153 0 0,0 1-1 0 0,1-1 1 0 0,0 1 0 0 0,-1 11 0 0 0,4-16 1204 0 0,3-1 165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4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0 484 0 0,'0'0'9078'0'0,"5"10"-8175"0"0,2 2-581 0 0,2 6 10 0 0,1 1 3124 0 0,-10-20-3402 0 0,0 1-1 0 0,-1-1 1 0 0,1 0 0 0 0,-1 1 0 0 0,1-1 0 0 0,-1 0 0 0 0,1 1 0 0 0,-1-1 0 0 0,1 0 0 0 0,-1 1 0 0 0,0-1 0 0 0,1 1-1 0 0,-1-1 1 0 0,0 1 0 0 0,1-1 0 0 0,-1 1 0 0 0,0 0 0 0 0,0-1 0 0 0,0 1 0 0 0,1 0 0 0 0,-1 0 0 0 0,0 0-1 0 0,0-1 1 0 0,-1 1 0 0 0,-23-4 606 0 0,1 3-675 0 0,0 1 0 0 0,0 1 0 0 0,0 1 0 0 0,0 1 0 0 0,1 1 0 0 0,-1 1 0 0 0,1 1-1 0 0,0 1 1 0 0,0 1 0 0 0,-22 12 0 0 0,41-18 70 0 0,1 0 0 0 0,0 1 1 0 0,0-1-1 0 0,0 1 0 0 0,0 0 0 0 0,0-1 0 0 0,0 1 0 0 0,1 0 0 0 0,-5 6 1 0 0,7-8-35 0 0,-1 1-1 0 0,0-1 1 0 0,0 0 0 0 0,1 0 0 0 0,-1 1 0 0 0,1-1 0 0 0,-1 0 0 0 0,1 1 0 0 0,-1-1 0 0 0,1 0 0 0 0,0 1-1 0 0,0-1 1 0 0,0 1 0 0 0,0-1 0 0 0,0 1 0 0 0,0-1 0 0 0,0 0 0 0 0,0 1 0 0 0,0-1 0 0 0,1 1 0 0 0,-1-1-1 0 0,0 0 1 0 0,1 1 0 0 0,0-1 0 0 0,-1 0 0 0 0,1 0 0 0 0,0 1 0 0 0,-1-1 0 0 0,1 0 0 0 0,2 2 0 0 0,1 0-7 0 0,0 0-1 0 0,1 0 1 0 0,-1 0 0 0 0,1-1 0 0 0,0 1 0 0 0,-1-1 0 0 0,1 0 0 0 0,0-1 0 0 0,9 3 0 0 0,51 6 69 0 0,-61-9-70 0 0,93 5 55 0 0,-67-6-71 0 0,-1 2 0 0 0,1 1 1 0 0,49 11-1 0 0,-77-13 1 0 0,0-1-1 0 0,0 1 0 0 0,0-1 1 0 0,-1 1-1 0 0,1 0 0 0 0,0 0 1 0 0,0 0-1 0 0,-1 0 0 0 0,1 0 1 0 0,-1 0-1 0 0,1 0 0 0 0,-1 1 1 0 0,1-1-1 0 0,-1 0 0 0 0,0 1 1 0 0,1-1-1 0 0,0 3 0 0 0,-2-3 4 0 0,1 0 0 0 0,-1-1 0 0 0,0 1 0 0 0,0 0-1 0 0,0-1 1 0 0,0 1 0 0 0,0 0 0 0 0,0 0 0 0 0,0-1-1 0 0,0 1 1 0 0,0 0 0 0 0,0-1 0 0 0,-1 1-1 0 0,1 0 1 0 0,0-1 0 0 0,0 1 0 0 0,-1 0 0 0 0,1-1-1 0 0,0 1 1 0 0,-1 1 0 0 0,-1-1 5 0 0,1 1 0 0 0,-1 0 0 0 0,0 0 0 0 0,0 0 0 0 0,0-1-1 0 0,0 1 1 0 0,0-1 0 0 0,-4 2 0 0 0,-27 12 54 0 0,0-2-1 0 0,-41 11 0 0 0,52-17-50 0 0,-337 83-763 0 0,291-75-177 0 0,56-14-1816 0 0,31-8 766 0 0,61-8-1505 0 0,-57 12 2195 0 0,0-1 0 0 0,0-1 0 0 0,-1-1 0 0 0,0-1-1 0 0,34-16 1 0 0,-41 13 1100 0 0,-6 2-89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5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860 127 928 0 0,'0'0'1634'0'0,"0"0"-1624"0"0,0 0-1 0 0,0 0 1 0 0,0 1-1 0 0,0-1 1 0 0,0 0-1 0 0,0 0 1 0 0,-1 0-1 0 0,1 0 0 0 0,0 0 1 0 0,0 0-1 0 0,0 1 1 0 0,0-1-1 0 0,0 0 1 0 0,0 0-1 0 0,0 0 1 0 0,0 0-1 0 0,0 0 1 0 0,0 1-1 0 0,1-1 1 0 0,-1 0-1 0 0,0 0 1 0 0,0 0-1 0 0,0 0 0 0 0,0 0 1 0 0,0 1-1 0 0,0-1 1 0 0,0 0-1 0 0,0 0 1 0 0,0 0-1 0 0,0 0 1 0 0,0 0-1 0 0,0 0 1 0 0,1 0-1 0 0,-1 0 1 0 0,0 1-1 0 0,0-1 1 0 0,0 0-1 0 0,0 0 0 0 0,0 0 1 0 0,0 0-1 0 0,1 0 1 0 0,-1 0-1 0 0,0 0 1 0 0,0 0-1 0 0,1 0 159 0 0,0 1-1 0 0,0-1 1 0 0,0 0-1 0 0,0 0 1 0 0,0 0-1 0 0,-1 0 1 0 0,1 0-1 0 0,0 0 0 0 0,0 0 1 0 0,0 0-1 0 0,0-1 1 0 0,0 1-1 0 0,0 0 1 0 0,-1 0-1 0 0,1-1 1 0 0,1 0-1 0 0,6-1 2595 0 0,-2 1 1497 0 0,-9 0-4195 0 0,1 0 1 0 0,-1 0-1 0 0,1-1 0 0 0,0 1 1 0 0,-1-1-1 0 0,1 1 1 0 0,0-1-1 0 0,-2-2 0 0 0,-1 0 0 0 0,-27-25 457 0 0,27 23-491 0 0,0 1 0 0 0,-1 0 0 0 0,1 0 0 0 0,-1 0 0 0 0,0 1 0 0 0,-1 0 0 0 0,1 0 0 0 0,-1 0 0 0 0,-11-3 0 0 0,-8-1 152 0 0,0 2 0 0 0,-1 1 0 0 0,-40-2 1 0 0,-83 4-11 0 0,113 3-199 0 0,20 1 35 0 0,0 0 0 0 0,0 2 0 0 0,1 0 0 0 0,-1 1 1 0 0,1 0-1 0 0,-1 2 0 0 0,1 0 0 0 0,1 1 0 0 0,-1 0 0 0 0,-26 18 0 0 0,19-9-19 0 0,0 0-1 0 0,2 2 1 0 0,0 1-1 0 0,0 0 1 0 0,-31 41-1 0 0,44-49 24 0 0,1 1 0 0 0,0 0 0 0 0,1 0 0 0 0,0 0 0 0 0,1 1 0 0 0,1-1 0 0 0,0 1 0 0 0,0 1 0 0 0,1-1 0 0 0,-2 23 0 0 0,4-25 15 0 0,1-1 0 0 0,0 0 1 0 0,0 0-1 0 0,1 1 0 0 0,0-1 1 0 0,1 0-1 0 0,0 0 0 0 0,1 0 0 0 0,0 0 1 0 0,0 0-1 0 0,1-1 0 0 0,0 0 1 0 0,1 1-1 0 0,10 14 0 0 0,-1-8 29 0 0,1 0-1 0 0,0-1 0 0 0,1-1 0 0 0,1 0 1 0 0,0-2-1 0 0,1 0 0 0 0,0 0 0 0 0,1-2 1 0 0,0 0-1 0 0,1-1 0 0 0,0-2 1 0 0,32 10-1 0 0,-4-6-36 0 0,1-1 1 0 0,0-2-1 0 0,0-3 1 0 0,68-1 0 0 0,-44-8-382 0 0,0-3 1 0 0,116-27 0 0 0,-183 33 282 0 0,59-9-1805 0 0,-38 9-8384 0 0,-30 1 7363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5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7 940 0 0,'0'0'8230'0'0,"8"-1"-8096"0"0,25-5-64 0 0,-32 6-49 0 0,-1 0 0 0 0,0 1 0 0 0,1-1 0 0 0,-1 0 0 0 0,1 0 0 0 0,-1 0-1 0 0,0 0 1 0 0,1 0 0 0 0,-1 1 0 0 0,1-1 0 0 0,-1 0 0 0 0,0 0 0 0 0,1 0 0 0 0,-1 1 0 0 0,0-1-1 0 0,1 0 1 0 0,-1 1 0 0 0,0-1 0 0 0,0 0 0 0 0,1 1 0 0 0,-1-1 0 0 0,0 0 0 0 0,0 1 0 0 0,0-1-1 0 0,1 0 1 0 0,-1 1 0 0 0,0-1 0 0 0,0 1 0 0 0,0-1 0 0 0,0 1 0 0 0,0-1 0 0 0,0 0 0 0 0,0 1-1 0 0,0 0 1 0 0,0 17 1150 0 0,-1-13-705 0 0,2 6-126 0 0,-2-1 0 0 0,0 1-1 0 0,0-1 1 0 0,-1 0 0 0 0,0 0 0 0 0,-1 1 0 0 0,0-2 0 0 0,0 1 0 0 0,-1 0 0 0 0,-6 10 0 0 0,-10 15-98 0 0,-38 51 0 0 0,50-76-288 0 0,0 0-1 0 0,0 1 1 0 0,1 0-1 0 0,1 0 1 0 0,0 0-1 0 0,0 1 1 0 0,-4 15-1 0 0,9-27-38 0 0,1 1 0 0 0,0 0 0 0 0,0-1-1 0 0,0 1 1 0 0,0-1 0 0 0,0 1 0 0 0,-1 0 0 0 0,1-1-1 0 0,0 1 1 0 0,0-1 0 0 0,1 1 0 0 0,-1 0-1 0 0,0-1 1 0 0,0 1 0 0 0,0-1 0 0 0,0 1-1 0 0,0 0 1 0 0,1-1 0 0 0,-1 1 0 0 0,0-1-1 0 0,0 1 1 0 0,1-1 0 0 0,-1 1 0 0 0,0-1 0 0 0,1 1-1 0 0,-1-1 1 0 0,1 1 0 0 0,-1-1 0 0 0,1 1-1 0 0,-1-1 1 0 0,0 0 0 0 0,1 1 0 0 0,0-1-1 0 0,1 1-80 0 0,-1-1 0 0 0,1 0 0 0 0,0 0 0 0 0,0 0 0 0 0,-1 0 0 0 0,1 0 0 0 0,0 0 0 0 0,-1 0 0 0 0,1 0 0 0 0,0-1 0 0 0,-1 1 0 0 0,3-1 0 0 0,2-1-588 0 0,0-1-1 0 0,0 1 1 0 0,0-1-1 0 0,0-1 1 0 0,9-6 0 0 0,8-14-3367 0 0,-4-2 2231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5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2180 0 0,'0'0'11989'0'0,"26"6"-11404"0"0,81 18-22 0 0,-60-15-509 0 0,0-2 0 0 0,0-2 1 0 0,84-2-1 0 0,-87-4-608 0 0,-43 1 537 0 0,90-3-1174 0 0,-80 2 614 0 0,1 0 1 0 0,0-1-1 0 0,0-1 0 0 0,0 0 1 0 0,15-6-1 0 0,-13-2-2228 0 0,-8-5-2390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5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1240 0 0,'0'0'7441'0'0,"-10"20"-6814"0"0,-32 65-14 0 0,38-79-472 0 0,1 1 0 0 0,-1-1-1 0 0,0 0 1 0 0,0-1 0 0 0,-1 1 0 0 0,1-1 0 0 0,-1 1-1 0 0,-6 4 1 0 0,-10 11 517 0 0,6-2-384 0 0,2 1-1 0 0,0 0 1 0 0,1 1 0 0 0,2 0 0 0 0,0 1 0 0 0,-8 25 0 0 0,23-54-3740 0 0,-2 1 2675 0 0,1 1 0 0 0,-1-1 0 0 0,2-8 0 0 0,-1-5-2563 0 0,2-38 0 0 0,-5 23 2929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5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1512 0 0,'0'0'7525'0'0,"31"15"-6601"0"0,97 43-65 0 0,-80-42-244 0 0,-26-15-120 0 0,-6-1-215 0 0,278 3 173 0 0,-170-4-1424 0 0,-87 1-1565 0 0,53-7-1 0 0,-61 1-2142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2:49.8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640 21 104 0 0,'0'0'11307'0'0,"-22"-2"-10716"0"0,-7 0-385 0 0,-59-7 805 0 0,86 9-788 0 0,-21-3 332 0 0,-31-1 1 0 0,32 4-612 0 0,-1 2 0 0 0,1 0-1 0 0,-1 2 1 0 0,1 0 0 0 0,0 1 0 0 0,1 2-1 0 0,-1 0 1 0 0,1 1 0 0 0,-25 14 0 0 0,33-15 113 0 0,0 1 0 0 0,1 0 1 0 0,0 1-1 0 0,0 0 0 0 0,1 1 1 0 0,0 0-1 0 0,0 1 0 0 0,1 0 1 0 0,1 0-1 0 0,0 1 0 0 0,1 0 1 0 0,0 1-1 0 0,1 0 0 0 0,-12 28 1 0 0,16-32 10 0 0,1 0 1 0 0,-1 1 0 0 0,1 0 0 0 0,1-1 0 0 0,0 1-1 0 0,0 0 1 0 0,1 0 0 0 0,0 0 0 0 0,1 0-1 0 0,0-1 1 0 0,1 1 0 0 0,5 18 0 0 0,-5-21-33 0 0,1 1 1 0 0,1 0-1 0 0,0-1 1 0 0,0 0-1 0 0,0 0 1 0 0,0 0-1 0 0,1-1 1 0 0,1 1-1 0 0,-1-1 1 0 0,1 0-1 0 0,0-1 1 0 0,0 1-1 0 0,0-1 1 0 0,1 0-1 0 0,12 6 1 0 0,1-1-128 0 0,0-2 0 0 0,0 0 0 0 0,1-1 0 0 0,0-1 0 0 0,0-1 0 0 0,34 4 0 0 0,128-2-941 0 0,-157-7 868 0 0,-20 0 36 0 0,19 0-369 0 0,28-4 1 0 0,-41 2-766 0 0,-1 0 0 0 0,19-6 1 0 0,-11 1-2792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2:50.5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56 314 2428 0 0,'0'0'10319'0'0,"2"17"-10083"0"0,0 8-173 0 0,1 1 94 0 0,-1 38 0 0 0,-2-61-115 0 0,-1 0 0 0 0,1-1 0 0 0,-1 1 1 0 0,0-1-1 0 0,0 1 0 0 0,0-1 0 0 0,0 1 0 0 0,0-1 0 0 0,0 0 0 0 0,-2 3 1 0 0,1-3 32 0 0,1 0 0 0 0,-1 1 0 0 0,1-1 1 0 0,0 0-1 0 0,0 1 0 0 0,0-1 0 0 0,1 0 1 0 0,-1 1-1 0 0,0-1 0 0 0,0 4 187 0 0,0-27 505 0 0,-14-9-597 0 0,11 24-112 0 0,1 0 0 0 0,0 0 1 0 0,0 0-1 0 0,1-1 0 0 0,0 1 1 0 0,0-1-1 0 0,0 1 0 0 0,1-1 1 0 0,-1-9-1 0 0,2-1 89 0 0,-1 5-135 0 0,1 0 1 0 0,0 0-1 0 0,1 0 1 0 0,0-1-1 0 0,1 2 1 0 0,1-1-1 0 0,0 0 1 0 0,5-14 0 0 0,6-6-100 0 0,-7 13 135 0 0,2 0 0 0 0,0 0 0 0 0,1 1 0 0 0,23-31 1 0 0,-32 48-24 0 0,-1 0 0 0 0,2-1 0 0 0,-1 1 0 0 0,0 0 0 0 0,0 0 1 0 0,0 0-1 0 0,1 0 0 0 0,-1 0 0 0 0,0 0 0 0 0,1 0 1 0 0,-1 0-1 0 0,3 0 0 0 0,42-20 162 0 0,-6 8-435 0 0,0 2 1 0 0,1 2 0 0 0,0 2 0 0 0,0 1 0 0 0,1 3 0 0 0,47 1-1 0 0,-88 2 74 0 0,-2 2-517 0 0,0-1 565 0 0,0 0 0 0 0,1 0 0 0 0,-1 0 1 0 0,0 0-1 0 0,1 0 0 0 0,-1 0 0 0 0,0 0 1 0 0,0 0-1 0 0,0-1 0 0 0,0 1 0 0 0,0 0 1 0 0,0 0-1 0 0,0-1 0 0 0,0 1 0 0 0,0-1 0 0 0,0 1 1 0 0,0-1-1 0 0,-1 0 0 0 0,1 1 0 0 0,-2-1 1 0 0,-30 7-5633 0 0,12-7-69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2:51.1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57 1656 0 0,'0'0'8037'0'0,"-10"13"-7646"0"0,4-5-277 0 0,-5 6 256 0 0,0 0 0 0 0,1 0-1 0 0,0 1 1 0 0,-12 28-1 0 0,20-36-148 0 0,0-1 0 0 0,1 1 0 0 0,-1 0 0 0 0,1 0 0 0 0,1 0 0 0 0,0 13 0 0 0,0-17-160 0 0,0 0 0 0 0,0 1 1 0 0,0-1-1 0 0,1 0 0 0 0,-1 0 0 0 0,1 0 0 0 0,0 0 1 0 0,0 0-1 0 0,0 0 0 0 0,1 0 0 0 0,-1 0 0 0 0,0 0 1 0 0,1-1-1 0 0,0 1 0 0 0,0 0 0 0 0,4 4 0 0 0,-1-4-21 0 0,1 0-1 0 0,-1 0 1 0 0,1 0-1 0 0,-1 0 1 0 0,1-1-1 0 0,0 0 1 0 0,0 0-1 0 0,0-1 1 0 0,0 0-1 0 0,0 0 0 0 0,0 0 1 0 0,1-1-1 0 0,-1 1 1 0 0,0-1-1 0 0,0-1 1 0 0,1 0-1 0 0,-1 1 1 0 0,0-2-1 0 0,0 1 1 0 0,0-1-1 0 0,8-3 1 0 0,10-5-210 0 0,-2 0 0 0 0,1-2 0 0 0,38-27 0 0 0,-49 31 62 0 0,6-3 105 0 0,-1 0 0 0 0,-1-2 0 0 0,0 0 0 0 0,-1 0-1 0 0,23-26 1 0 0,-38 38 13 0 0,1 0 0 0 0,0 1-1 0 0,-1-1 1 0 0,1 0 0 0 0,-1 0 0 0 0,1 0-1 0 0,-1 0 1 0 0,1 1 0 0 0,-1-1-1 0 0,1 0 1 0 0,-1 0 0 0 0,0 0-1 0 0,0 0 1 0 0,1 0 0 0 0,-1 0-1 0 0,0 0 1 0 0,0 0 0 0 0,0 0 0 0 0,0 0-1 0 0,0 0 1 0 0,0 0 0 0 0,0 0-1 0 0,-1 0 1 0 0,1 0 0 0 0,0 0-1 0 0,0 0 1 0 0,-1 0 0 0 0,1 0-1 0 0,-1 0 1 0 0,1 1 0 0 0,-1-1 0 0 0,1 0-1 0 0,-1 0 1 0 0,1 0 0 0 0,-1 1-1 0 0,0-1 1 0 0,1 0 0 0 0,-1 0-1 0 0,-1 0 1 0 0,-3-2-70 0 0,-1 0-1 0 0,1 0 1 0 0,-1 0 0 0 0,1 1-1 0 0,-10-2 1 0 0,5 0-92 0 0,-138-38-1188 0 0,45 14 884 0 0,98 27 274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2:51.7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41 215 3100 0 0,'0'0'4643'0'0,"2"19"-3610"0"0,0 1-771 0 0,-1 4 115 0 0,2 0 0 0 0,1 0-1 0 0,11 39 1 0 0,-10-50-236 0 0,2 0 0 0 0,0 0 0 0 0,0-1 0 0 0,1 0 0 0 0,1 0 1 0 0,0 0-1 0 0,13 12 0 0 0,-16-18-146 0 0,-2-1 30 0 0,0-2 1447 0 0,2-11-501 0 0,-4 5-1065 0 0,5-11 46 0 0,0 0-1 0 0,-1-1 0 0 0,0 0 0 0 0,-1 0 0 0 0,-1 0 1 0 0,0-1-1 0 0,3-30 0 0 0,-4-119-1303 0 0,-3 105 886 0 0,-14-12 845 0 0,11 54 246 0 0,2-4 595 0 0,1 21-1195 0 0,0 0-1 0 0,1 1 0 0 0,-1-1 0 0 0,1 0 1 0 0,-1 1-1 0 0,1-1 0 0 0,-1 0 0 0 0,1 1 1 0 0,-1-1-1 0 0,1 1 0 0 0,-1-1 1 0 0,1 1-1 0 0,0-1 0 0 0,-1 1 0 0 0,1-1 1 0 0,0 1-1 0 0,0 0 0 0 0,-1-1 0 0 0,1 1 1 0 0,0 0-1 0 0,0 0 0 0 0,0 0 0 0 0,-1-1 1 0 0,1 1-1 0 0,0 0 0 0 0,0 0 0 0 0,1 0 1 0 0,134-3-85 0 0,-118 3 30 0 0,-1 2 0 0 0,1 0-1 0 0,-1 1 1 0 0,1 1 0 0 0,26 9-1 0 0,-42-12 14 0 0,-1-1 1 0 0,1 1-1 0 0,-1-1 0 0 0,1 1 0 0 0,-1 0 0 0 0,1 0 0 0 0,-1-1 0 0 0,0 1 0 0 0,1 0 0 0 0,-1 0 1 0 0,0 1-1 0 0,0-1 0 0 0,1 0 0 0 0,-1 0 0 0 0,0 1 0 0 0,0-1 0 0 0,0 0 0 0 0,-1 1 0 0 0,1-1 0 0 0,0 1 1 0 0,0-1-1 0 0,-1 1 0 0 0,1-1 0 0 0,-1 1 0 0 0,0 0 0 0 0,1-1 0 0 0,-1 1 0 0 0,0-1 0 0 0,0 3 1 0 0,0-1 0 0 0,-1-1 1 0 0,1 0 0 0 0,-1 0 0 0 0,0 0 0 0 0,0 0-1 0 0,0 0 1 0 0,0 0 0 0 0,0 0 0 0 0,0 0-1 0 0,-1 0 1 0 0,1-1 0 0 0,-1 1 0 0 0,1 0 0 0 0,-1-1-1 0 0,0 1 1 0 0,1-1 0 0 0,-1 0 0 0 0,0 1 0 0 0,0-1-1 0 0,-3 1 1 0 0,-31 15-60 0 0,0-2-1 0 0,-53 13 0 0 0,-79 12-245 0 0,134-33-360 0 0,0-2-1 0 0,-49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2:57.6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233 67 704 0 0,'0'0'10819'0'0,"-1"5"-9520"0"0,-1-1-862 0 0,-3 5-154 0 0,4 0 2985 0 0,-12 16-4397 0 0,0 103 1438 0 0,12-98-1334 0 0,1-12-478 0 0,0-8-2799 0 0,0-5 2781 0 0,0 1 472 0 0,0 8 5603 0 0,0-8-2409 0 0,0 0-1788 0 0,1 54 2419 0 0,0-19-2129 0 0,0-19-605 0 0,-2 0 1 0 0,0 1-1 0 0,-1-1 0 0 0,-1 0 1 0 0,-7 23-1 0 0,-4 2 93 0 0,-32 115 197 0 0,39-130-251 0 0,1-1 1 0 0,2 1-1 0 0,0 39 1 0 0,2 11 79 0 0,1-24-31 0 0,9 101 1 0 0,-3-105-69 0 0,-2 79 0 0 0,-3-95-56 0 0,-1-27-4 0 0,-1-1 1 0 0,0 0 0 0 0,0-1-1 0 0,-1 1 1 0 0,-1 0 0 0 0,0-1 0 0 0,0 1-1 0 0,-1-1 1 0 0,-6 9 0 0 0,-10 23 22 0 0,6-8-37 0 0,9-22 19 0 0,0 0-1 0 0,1 1 1 0 0,0 0-1 0 0,1 0 1 0 0,1 1-1 0 0,0-1 1 0 0,0 1-1 0 0,-1 22 0 0 0,4-15-21 0 0,-1-13-2 0 0,1-1 1 0 0,-1 0-1 0 0,1 1 1 0 0,1-1-1 0 0,-1 1 1 0 0,1-1-1 0 0,0 0 1 0 0,1 1-1 0 0,-1-1 1 0 0,1 0-1 0 0,1 0 1 0 0,-1 0-1 0 0,5 7 1 0 0,-1 1 9 0 0,-3-8-165 0 0,11-5-405 0 0,-10 0 546 0 0,1 1 0 0 0,-1-1-1 0 0,1 0 1 0 0,-1 1 0 0 0,0 0-1 0 0,0 0 1 0 0,7 4 0 0 0,7 4 23 0 0,-1-3-19 0 0,1-1 1 0 0,1 0-1 0 0,-1-2 0 0 0,1 0 0 0 0,23 2 0 0 0,99-1 266 0 0,-95-4-202 0 0,1729 8 771 0 0,-1475-32-807 0 0,-2-25-100 0 0,11-2-212 0 0,-197 39-294 0 0,179 4 0 0 0,51 41 295 0 0,-310-30 368 0 0,33 7 80 0 0,-36-5 43 0 0,0-2 0 0 0,39 1 0 0 0,33-3 0 0 0,-43-2-1012 0 0,-21 1-1451 0 0,-27 0 1617 0 0,-8-1 1349 0 0,46 6 1066 0 0,25 5-652 0 0,150 13-1134 0 0,355-16-702 0 0,-564-8 621 0 0,-1 0 0 0 0,23-5 0 0 0,-33 5 111 0 0,0-1 0 0 0,0 1-1 0 0,0-1 1 0 0,0 0-1 0 0,-1 0 1 0 0,1 0 0 0 0,0 0-1 0 0,-1-1 1 0 0,1 1 0 0 0,0-1-1 0 0,-1 1 1 0 0,0-1-1 0 0,1 0 1 0 0,-1 0 0 0 0,0 0-1 0 0,0 0 1 0 0,0 0 0 0 0,3-5-1 0 0,-5 7 37 0 0,0 0-1 0 0,0-1 0 0 0,0 1 1 0 0,0 0-1 0 0,0-1 1 0 0,1 1-1 0 0,-1 0 1 0 0,0-1-1 0 0,0 1 1 0 0,0 0-1 0 0,0-1 1 0 0,0 1-1 0 0,0 0 0 0 0,0-1 1 0 0,0 1-1 0 0,0 0 1 0 0,0-1-1 0 0,-1 1 1 0 0,1 0-1 0 0,0-1 1 0 0,0 1-1 0 0,0 0 1 0 0,0-1-1 0 0,0 1 0 0 0,-1 0 1 0 0,1 0-1 0 0,0-1 1 0 0,0 1-1 0 0,0 0 1 0 0,-1 0-1 0 0,1-1 1 0 0,-14-4 200 0 0,-21 5-490 0 0,28 1 341 0 0,5-2-97 0 0,-1 1-1 0 0,0-1 1 0 0,0 0-1 0 0,1 0 1 0 0,-1 0-1 0 0,1 0 1 0 0,-1 0-1 0 0,1 0 1 0 0,-1-1-1 0 0,1 1 1 0 0,0-1 0 0 0,-1 0-1 0 0,1 0 1 0 0,-3-3-1 0 0,-27-32-625 0 0,30 34 590 0 0,-23-28-248 0 0,3 4 361 0 0,1 0 1 0 0,-32-57-1 0 0,41 60-44 0 0,-40-87 324 0 0,-38-110 726 0 0,41 90-726 0 0,-45-125 253 0 0,87 234-604 0 0,1-1 1 0 0,2-1-1 0 0,0 1 1 0 0,0-25-1 0 0,3-97-37 0 0,3 72-34 0 0,11-226-86 0 0,-13 296 165 0 0,-1-6 45 0 0,1 0 0 0 0,0-1 1 0 0,1 1-1 0 0,0 0 0 0 0,0 0 0 0 0,1 0 0 0 0,0 0 0 0 0,1 0 1 0 0,6-15-1 0 0,2 3 167 0 0,-8 14-191 0 0,0 1 0 0 0,1-1 0 0 0,0 1 0 0 0,0 0-1 0 0,1 0 1 0 0,-1 1 0 0 0,9-8 0 0 0,10-6 38 0 0,0 2 0 0 0,2 0 0 0 0,40-19 0 0 0,-25 14-79 0 0,-38 21 4 0 0,-1 1-26 0 0,0-1 1 0 0,1 1 0 0 0,-1-1 0 0 0,0 0-1 0 0,1 0 1 0 0,-1 1 0 0 0,0-1 0 0 0,0 0-1 0 0,0 0 1 0 0,0 0 0 0 0,0 0 0 0 0,0-1 0 0 0,0 1-1 0 0,0 0 1 0 0,0 0 0 0 0,0 0 0 0 0,0-3 159 0 0,-33 6-201 0 0,-58 10 0 0 0,14-1 86 0 0,-279 12 64 0 0,-4-21 85 0 0,219-3-52 0 0,-664-12-15 0 0,239 2 72 0 0,-464 7-57 0 0,466 38 285 0 0,518-30-352 0 0,-66 7 92 0 0,-151 7-308 0 0,262-18 0 0 0,8-1-3130 0 0,6-3 3067 0 0,20-14-4796 0 0,-18 10 2089 0 0,7-4-1720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2:58.4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164 0 1940 0 0,'0'0'1780'0'0,"-7"2"-157"0"0,0 1-983 0 0,4-2-362 0 0,0 1 0 0 0,1-1 0 0 0,-1-1 0 0 0,0 1 0 0 0,0 0 0 0 0,1-1 0 0 0,-11 8 4752 0 0,6 11-4431 0 0,5-15-130 0 0,-17 56 516 0 0,-21 123 1 0 0,4-15-761 0 0,31-144-691 0 0,2 0 1 0 0,0 0-1 0 0,1 0 0 0 0,2 28 1 0 0,0-49 125 0 0,1 1 1 0 0,-1-1 0 0 0,1 1-1 0 0,0-1 1 0 0,0 1 0 0 0,0-1-1 0 0,3 5 1 0 0,2 8-1999 0 0,-3 1-3519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2:59.0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 1 1900 0 0,'0'0'1544'0'0,"0"18"-149"0"0,0-7-1012 0 0,1 16 986 0 0,-2 0 0 0 0,-8 44 1 0 0,3-37-443 0 0,0 0 0 0 0,0 41 178 0 0,7-77-976 0 0,0-1 0 0 0,0 1 0 0 0,0 0 0 0 0,0-1 0 0 0,0 1 0 0 0,1 0 0 0 0,-1 0 0 0 0,1 0 0 0 0,-1 0 0 0 0,4-3-1 0 0,2-4-130 0 0,16-21-390 0 0,2 2 1 0 0,0 0-1 0 0,46-37 0 0 0,-57 55 418 0 0,0 2-1 0 0,0-1 0 0 0,1 2 0 0 0,0 0 1 0 0,0 1-1 0 0,1 0 0 0 0,0 2 0 0 0,0 0 1 0 0,0 0-1 0 0,0 1 0 0 0,1 1 0 0 0,20 1 0 0 0,-34 1-1 0 0,-1 0-1 0 0,0 0 1 0 0,0 1-1 0 0,1-1 1 0 0,-1 1-1 0 0,0-1 1 0 0,0 1-1 0 0,0 0 1 0 0,0 0-1 0 0,0 0 0 0 0,0 0 1 0 0,0 0-1 0 0,0 1 1 0 0,0-1-1 0 0,-1 1 1 0 0,1-1-1 0 0,0 1 1 0 0,-1-1-1 0 0,1 1 0 0 0,-1 0 1 0 0,0 0-1 0 0,1 0 1 0 0,-1 0-1 0 0,0 0 1 0 0,0 0-1 0 0,0 0 1 0 0,-1 0-1 0 0,1 0 1 0 0,0 0-1 0 0,-1 0 0 0 0,1 5 1 0 0,1 8 163 0 0,0-1 0 0 0,-1 2 0 0 0,-2 26 0 0 0,1-21-187 0 0,0 3-828 0 0,10-24-2360 0 0,-6-2 2783 0 0,1 0 1 0 0,-1 0-1 0 0,1 0 1 0 0,-1-1 0 0 0,0 1-1 0 0,5-6 1 0 0,-8 8 369 0 0,25-21-2944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09:21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3092 14 2440 0 0,'0'0'4643'0'0,"5"-2"-3788"0"0,16-8-574 0 0,-15 8 500 0 0,-25 2 223 0 0,-104 4-390 0 0,33-5-817 0 0,-121 13 1 0 0,-85 28 204 0 0,254-33 1 0 0,-431 81 999 0 0,293-45-1394 0 0,67-14-874 0 0,92-23-1743 0 0,11-3 1929 0 0,-2 0 306 0 0,-2 1 1193 0 0,0 1 2210 0 0,2-1-977 0 0,1-1-1369 0 0,-70 24 1412 0 0,-35 22-1004 0 0,88-36-662 0 0,1 2 0 0 0,1 1 0 0 0,1 2 0 0 0,-41 34-1 0 0,43-29-11 0 0,1 1 0 0 0,0 1-1 0 0,3 0 1 0 0,0 2 0 0 0,-26 46-1 0 0,18-27-50 0 0,-10 17 97 0 0,30-51 4 0 0,-1-1 0 0 0,0 1-1 0 0,-1-1 1 0 0,-19 18 0 0 0,8-8 206 0 0,3-2-121 0 0,0 1 0 0 0,2 1 0 0 0,-18 30-1 0 0,26-37-151 0 0,0 0-1 0 0,0 1 0 0 0,2 0 1 0 0,-1 0-1 0 0,2 0 0 0 0,-4 27 1 0 0,2-1 762 0 0,6-42-741 0 0,0 0 0 0 0,0-1 1 0 0,0 1-1 0 0,0-1 0 0 0,-1 1 1 0 0,1-1-1 0 0,-1 1 0 0 0,1 0 1 0 0,-1-1-1 0 0,1 1 0 0 0,-2-2 1 0 0,-3 1-78 0 0,0 0-1 0 0,0 0 1 0 0,0 1 0 0 0,0 0 0 0 0,-1 0 0 0 0,1 0 0 0 0,0 0-1 0 0,-12 1 1 0 0,-40 4-225 0 0,35 0 275 0 0,0 2 1 0 0,1 0-1 0 0,0 1 0 0 0,-34 17 1 0 0,50-21-5 0 0,4-3 279 0 0,-18 21-944 0 0,15-15 692 0 0,-58 84 240 0 0,62-89-213 0 0,-1-1 1 0 0,1 0-1 0 0,-1 1 0 0 0,1-1 1 0 0,0 0-1 0 0,-1 1 1 0 0,1-1-1 0 0,-1 0 0 0 0,1 0 1 0 0,-1 1-1 0 0,1-1 1 0 0,-1 0-1 0 0,1 0 0 0 0,-1 0 1 0 0,1 0-1 0 0,-1 0 0 0 0,1 0 1 0 0,-1 0-1 0 0,0 0 1 0 0,1 0-1 0 0,-1 0 0 0 0,1 0 1 0 0,-1 0-1 0 0,1 0 1 0 0,-1 0-1 0 0,1 0 0 0 0,-1 0 1 0 0,1-1-1 0 0,-1 1 0 0 0,1 0 1 0 0,-1-1-1 0 0,-17-9 66 0 0,-3-8-266 0 0,0-1 1 0 0,1-1-1 0 0,-24-32 1 0 0,21 24-53 0 0,-36-33 1 0 0,56 58 181 0 0,0 0 0 0 0,0 1 0 0 0,0-1 0 0 0,0 1 0 0 0,-1 0 0 0 0,1 0 0 0 0,-1 0 0 0 0,1 0 1 0 0,-1 1-1 0 0,0 0 0 0 0,1-1 0 0 0,-1 1 0 0 0,0 0 0 0 0,-8 0 0 0 0,10 1 8 0 0,0 1 0 0 0,0-1 0 0 0,0 1 0 0 0,0-1 0 0 0,0 1 0 0 0,0 0 0 0 0,0 0 0 0 0,0 0 0 0 0,0 0 0 0 0,0 0 0 0 0,0 0 0 0 0,0 0-1 0 0,1 1 1 0 0,-1-1 0 0 0,1 1 0 0 0,-1-1 0 0 0,1 1 0 0 0,-1 0 0 0 0,1-1 0 0 0,0 1 0 0 0,0 0 0 0 0,0 0 0 0 0,0 0 0 0 0,0 0 0 0 0,0 0 0 0 0,1 0 0 0 0,-1 0 0 0 0,0 3 0 0 0,-1 2 57 0 0,0-1 1 0 0,0 1 0 0 0,1 0-1 0 0,0 0 1 0 0,0 0 0 0 0,1 0-1 0 0,0 0 1 0 0,1 11 0 0 0,-1-13-14 0 0,1-1 1 0 0,1 0-1 0 0,-1 1 1 0 0,1-1-1 0 0,-1 0 0 0 0,1 0 1 0 0,0 0-1 0 0,1 0 1 0 0,-1 0-1 0 0,1-1 1 0 0,-1 1-1 0 0,1-1 1 0 0,0 1-1 0 0,5 2 1 0 0,-1 0 18 0 0,0 0 1 0 0,1-1 0 0 0,-1 0 0 0 0,1 0 0 0 0,1-1 0 0 0,-1 0-1 0 0,1 0 1 0 0,9 2 0 0 0,7 1 54 0 0,40 4 1 0 0,-45-8-92 0 0,-1 0-1 0 0,0 1 1 0 0,0 1 0 0 0,26 10-1 0 0,-43-14-8 0 0,1 0-1 0 0,-1 1 1 0 0,0-1-1 0 0,0 1 1 0 0,0-1-1 0 0,0 1 1 0 0,0 0-1 0 0,0-1 1 0 0,0 1-1 0 0,-1 0 1 0 0,1 0-1 0 0,-1 1 1 0 0,1-1-1 0 0,-1 0 1 0 0,0 0-1 0 0,0 1 1 0 0,0-1-1 0 0,0 1 1 0 0,0-1-1 0 0,0 4 1 0 0,1 5-6 0 0,-1 0 1 0 0,0-1-1 0 0,-2 21 1 0 0,1-23-59 0 0,-1 0 1 0 0,1 1-1 0 0,1-1 0 0 0,0 0 1 0 0,2 14-1 0 0,-2-20 47 0 0,0-1-1 0 0,-1 1 1 0 0,1-1-1 0 0,0 1 1 0 0,0-1 0 0 0,0 1-1 0 0,0-1 1 0 0,0 0-1 0 0,0 0 1 0 0,0 1-1 0 0,1-1 1 0 0,-1 0-1 0 0,0 0 1 0 0,1 0-1 0 0,-1-1 1 0 0,0 1 0 0 0,1 0-1 0 0,-1 0 1 0 0,1-1-1 0 0,-1 1 1 0 0,1-1-1 0 0,0 1 1 0 0,-1-1-1 0 0,1 0 1 0 0,0 1 0 0 0,-1-1-1 0 0,1 0 1 0 0,1 0-1 0 0,4-1 34 0 0,-1 1-1 0 0,1-1 0 0 0,-1 0 1 0 0,0-1-1 0 0,1 1 0 0 0,11-6 1 0 0,187-98 144 0 0,-142 70-187 0 0,97-55-2 0 0,105-57 54 0 0,-262 145-29 0 0,3-1-14 0 0,1-1-1 0 0,-1 2 1 0 0,1-1 0 0 0,0 0 0 0 0,0 1 0 0 0,7-1 0 0 0,-13 3-22 0 0,-1 0-1 0 0,0 0 1 0 0,0 0 0 0 0,1 0 0 0 0,-1 1 0 0 0,0-1 0 0 0,1 0 0 0 0,-1 0 0 0 0,0 0 0 0 0,0 0 0 0 0,1 0 0 0 0,-1 1 0 0 0,0-1 0 0 0,0 0 0 0 0,1 0 0 0 0,-1 0-1 0 0,0 1 1 0 0,0-1 0 0 0,0 0 0 0 0,0 0 0 0 0,1 1 0 0 0,-1-1 0 0 0,0 0 0 0 0,0 1 0 0 0,0-1 0 0 0,0 0 0 0 0,0 0 0 0 0,0 1 0 0 0,0-1 0 0 0,0 0 0 0 0,0 1-1 0 0,0-1 1 0 0,0 0 0 0 0,0 1 0 0 0,0-1 0 0 0,0 0 0 0 0,0 1 0 0 0,0-1 0 0 0,0 0 0 0 0,0 1 0 0 0,-2 14-979 0 0,1-12 683 0 0,-1 1-1 0 0,1-1 1 0 0,-1 1-1 0 0,0-1 1 0 0,0 0-1 0 0,0 0 1 0 0,0 0-1 0 0,-1 0 1 0 0,1 0-1 0 0,-1 0 1 0 0,0-1-1 0 0,1 1 1 0 0,-4 2-1 0 0,5-5 254 0 0,-22 19-4862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2:59.7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161 159 340 0 0,'0'0'2952'0'0,"-5"17"-2196"0"0,-18 53 1141 0 0,21-66-1672 0 0,1 0 0 0 0,-1-1-1 0 0,1 1 1 0 0,-1-1-1 0 0,0 1 1 0 0,0-1 0 0 0,-1 0-1 0 0,1 1 1 0 0,-1-1 0 0 0,1 0-1 0 0,-7 4 1 0 0,-4 6 530 0 0,0 3-320 0 0,1-1-1 0 0,0 2 1 0 0,-13 24 0 0 0,21-31-289 0 0,0-1 0 0 0,0 0 0 0 0,1 1 0 0 0,1 0 1 0 0,-1 0-1 0 0,2-1 0 0 0,-1 1 0 0 0,1 19 0 0 0,0-8 25 0 0,0-14-147 0 0,1 0 0 0 0,0 0 1 0 0,0 0-1 0 0,2 11 1 0 0,11-20 677 0 0,-6-7-770 0 0,-1-1 0 0 0,-1 0 0 0 0,0 0 0 0 0,0 0 0 0 0,4-18 0 0 0,13-60-1155 0 0,1-5 385 0 0,-10 60 955 0 0,2 2 0 0 0,1-1 1 0 0,40-56-1 0 0,-39 62 264 0 0,21-20 148 0 0,-8 11-429 0 0,-23 20 288 0 0,-7 15-381 0 0,0 0 1 0 0,0 0 0 0 0,0 0 0 0 0,0 0-1 0 0,0 0 1 0 0,0 0 0 0 0,0 0 0 0 0,0 0-1 0 0,0 0 1 0 0,1 0 0 0 0,-1 1 0 0 0,0-1-1 0 0,0 0 1 0 0,0 0 0 0 0,0 0-1 0 0,0 0 1 0 0,0 0 0 0 0,0 0 0 0 0,0 0-1 0 0,0 0 1 0 0,0 0 0 0 0,0 0 0 0 0,0 0-1 0 0,0 0 1 0 0,0 0 0 0 0,0 0-1 0 0,0 0 1 0 0,0 0 0 0 0,0 0 0 0 0,0 0-1 0 0,0 0 1 0 0,0 0 0 0 0,0 0 0 0 0,0 0-1 0 0,1 0 1 0 0,-1 0 0 0 0,0 0 0 0 0,0 0-1 0 0,0 0 1 0 0,0 0 0 0 0,0-1-1 0 0,5 11-47 0 0,-1-4 92 0 0,1-1 0 0 0,0 0 0 0 0,0 0 0 0 0,10 9 0 0 0,10 9-208 0 0,-25-23 111 0 0,1 1 0 0 0,0 0 0 0 0,-1-1 0 0 0,1 1 0 0 0,-1 0 0 0 0,0 0 1 0 0,1-1-1 0 0,-1 1 0 0 0,0 0 0 0 0,1 0 0 0 0,-1 0 0 0 0,0-1 0 0 0,0 1 0 0 0,0 0 0 0 0,0 0 0 0 0,0 0 0 0 0,0 0 0 0 0,0 0 0 0 0,0 0 0 0 0,0-1 0 0 0,0 1 0 0 0,0 0 0 0 0,0 0 0 0 0,-1 0 0 0 0,1 0 0 0 0,0-1 0 0 0,-1 1 1 0 0,1 0-1 0 0,0 0 0 0 0,-1-1 0 0 0,1 1 0 0 0,-1 0 0 0 0,1 0 0 0 0,-1-1 0 0 0,0 1 0 0 0,1-1 0 0 0,-1 1 0 0 0,-1 0 0 0 0,-4 4-31 0 0,0-1 1 0 0,0 0-1 0 0,-12 6 1 0 0,7-4-23 0 0,-89 46-290 0 0,65-36 236 0 0,2 1 0 0 0,-59 41 0 0 0,87-50-588 0 0,34-33-5974 0 0,-18 12 3934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00.2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102 1 340 0 0,'0'0'4236'0'0,"-2"12"-2437"0"0,-6 43-438 0 0,7-51-1217 0 0,0 1 1 0 0,-1-1-1 0 0,0 0 0 0 0,0 0 0 0 0,0 1 1 0 0,0-1-1 0 0,-1-1 0 0 0,1 1 0 0 0,-1 0 1 0 0,-5 4-1 0 0,-4 8 394 0 0,3-3 93 0 0,1 1-1 0 0,1 0 1 0 0,-9 21 0 0 0,14-29-469 0 0,-1 1 1 0 0,2-1-1 0 0,-1 1 1 0 0,1 0-1 0 0,0-1 0 0 0,0 1 1 0 0,1 0-1 0 0,0 0 1 0 0,0 0-1 0 0,2 10 1 0 0,-1-16-160 0 0,-1 0 0 0 0,1 0 1 0 0,-1 0-1 0 0,1 0 0 0 0,0-1 1 0 0,-1 1-1 0 0,1 0 0 0 0,0 0 1 0 0,0 0-1 0 0,0-1 0 0 0,0 1 1 0 0,0 0-1 0 0,0-1 0 0 0,0 1 1 0 0,0-1-1 0 0,0 1 0 0 0,0-1 1 0 0,0 0-1 0 0,0 1 0 0 0,0-1 1 0 0,0 0-1 0 0,0 0 0 0 0,0 0 1 0 0,0 0-1 0 0,1 0 0 0 0,-1 0 1 0 0,2 0-1 0 0,33-3-162 0 0,-20-1 52 0 0,-1-1 0 0 0,0-1 0 0 0,0 0 1 0 0,0-1-1 0 0,22-14 0 0 0,3-1-546 0 0,5-3-240 0 0,50-23-1363 0 0,-82 43 2102 0 0,-1 1 0 0 0,0 0 0 0 0,1 0 0 0 0,0 1 0 0 0,0 1 0 0 0,14-1-1 0 0,-25 3 128 0 0,0 0-1 0 0,0 0 0 0 0,0 0 0 0 0,-1 0 0 0 0,1 0 1 0 0,0 0-1 0 0,0 1 0 0 0,0-1 0 0 0,-1 1 0 0 0,1-1 0 0 0,0 1 1 0 0,0 0-1 0 0,-1-1 0 0 0,1 1 0 0 0,0 0 0 0 0,-1 0 1 0 0,1 0-1 0 0,-1 0 0 0 0,0 1 0 0 0,1-1 0 0 0,1 2 0 0 0,-2-1 17 0 0,0 1 0 0 0,0-1 1 0 0,0 0-1 0 0,0 1 0 0 0,0-1 0 0 0,0 1 0 0 0,-1-1 0 0 0,1 1 0 0 0,-1-1 0 0 0,1 1 0 0 0,-1-1 0 0 0,0 1 0 0 0,-1 4 0 0 0,0 1 51 0 0,0-1 0 0 0,-1 1 0 0 0,0 0 0 0 0,0 0 0 0 0,0-1 0 0 0,-1 1 1 0 0,-1-1-1 0 0,-7 13 0 0 0,5-11-186 0 0,-1 1 0 0 0,1-1 0 0 0,-2-1 0 0 0,1 0 0 0 0,-1 0 0 0 0,-1 0 0 0 0,0-1 0 0 0,-15 10 0 0 0,22-28-4803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00.6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213 1 3272 0 0,'0'0'6375'0'0,"-3"14"-5418"0"0,-2 4-594 0 0,3-10-138 0 0,-1 0 0 0 0,2 0 0 0 0,-1 0 0 0 0,1 1 0 0 0,0-1 0 0 0,1 11 0 0 0,0 4 58 0 0,-1 0-1 0 0,-1 0 1 0 0,0 0-1 0 0,-2 0 1 0 0,-1-1-1 0 0,-1 1 0 0 0,-1-1 1 0 0,0-1-1 0 0,-2 1 1 0 0,0-2-1 0 0,-2 1 1 0 0,0-1-1 0 0,-1-1 0 0 0,-16 19 1 0 0,24-33-407 0 0,0-1-1 0 0,0 0 1 0 0,0-1 0 0 0,0 1-1 0 0,-1-1 1 0 0,0 0 0 0 0,-6 4-1 0 0,10-7-43 0 0,0 1 1 0 0,0-1-1 0 0,0 0 0 0 0,0 1 0 0 0,0-1 0 0 0,-1 0 0 0 0,1 0 0 0 0,0 1 0 0 0,0-1 0 0 0,0 0 1 0 0,-1 0-1 0 0,1 0 0 0 0,0 0 0 0 0,0-1 0 0 0,0 1 0 0 0,-2-1 0 0 0,2 1-140 0 0,0-1 0 0 0,0 0 0 0 0,0 1 0 0 0,0-1 0 0 0,0 0 0 0 0,0 0 0 0 0,0 0 0 0 0,1 0-1 0 0,-1 0 1 0 0,0 0 0 0 0,1 0 0 0 0,-1 0 0 0 0,0 0 0 0 0,1 0 0 0 0,0 0 0 0 0,-1 0 0 0 0,1 0 0 0 0,-1 0 0 0 0,1 0 0 0 0,0-2 0 0 0,-5-23-6153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01.0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1 123 2736 0 0,'0'0'7649'0'0,"316"-67"-6989"0"0,-207 42-120 0 0,0 9-68 0 0,-19 6-212 0 0,-22 6-260 0 0,-9 4-632 0 0,-18 0-344 0 0,-19 0-108 0 0,-4 0-460 0 0,-8 8-664 0 0,-1 4-713 0 0,-5-4-31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01.3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394 1 1772 0 0,'0'0'12923'0'0,"-12"4"-12663"0"0,-37 11-135 0 0,44-14-160 0 0,0 0-1 0 0,0 0 1 0 0,-1 0-1 0 0,1 0 1 0 0,0-1-1 0 0,0 0 1 0 0,0 0 0 0 0,-11-2-1 0 0,13 1-11 0 0,-1 1 0 0 0,0 0 0 0 0,1 0 0 0 0,-1 0 0 0 0,1 0 0 0 0,-8 1 0 0 0,1 2 67 0 0,-1 1 0 0 0,0 0 0 0 0,1 1 0 0 0,0 0 0 0 0,0 0 0 0 0,0 1-1 0 0,0 0 1 0 0,1 1 0 0 0,0 0 0 0 0,1 1 0 0 0,0 0 0 0 0,0 0 0 0 0,0 0 0 0 0,1 1 0 0 0,0 0 0 0 0,-9 18 0 0 0,15-24 3 0 0,-1 0 0 0 0,1 0-1 0 0,0 0 1 0 0,0 0 0 0 0,0 0 0 0 0,0 0 0 0 0,1 1 0 0 0,-1-1 0 0 0,1 0 0 0 0,0 1 0 0 0,0-1 0 0 0,0 6 0 0 0,1-7-8 0 0,-1 0 0 0 0,1-1 1 0 0,-1 1-1 0 0,1 0 0 0 0,0-1 0 0 0,-1 1 1 0 0,1-1-1 0 0,0 1 0 0 0,0-1 1 0 0,0 1-1 0 0,1-1 0 0 0,-1 0 0 0 0,0 0 1 0 0,0 1-1 0 0,1-1 0 0 0,-1 0 1 0 0,1 0-1 0 0,-1 0 0 0 0,1 0 0 0 0,-1-1 1 0 0,1 1-1 0 0,-1 0 0 0 0,1-1 1 0 0,0 1-1 0 0,2 0 0 0 0,41 8 452 0 0,0-2 1 0 0,69 3-1 0 0,-1-1-347 0 0,-108-9-132 0 0,-1 1 1 0 0,0 0-1 0 0,1 0 0 0 0,-1 0 0 0 0,0 1 0 0 0,0-1 1 0 0,6 4-1 0 0,-10-5 6 0 0,1 0 0 0 0,-1 1 1 0 0,1-1-1 0 0,-1 0 0 0 0,1 1 1 0 0,-1-1-1 0 0,0 0 0 0 0,1 1 1 0 0,-1-1-1 0 0,0 1 0 0 0,1-1 0 0 0,-1 0 1 0 0,0 1-1 0 0,0-1 0 0 0,1 1 1 0 0,-1-1-1 0 0,0 1 0 0 0,0-1 1 0 0,0 1-1 0 0,0-1 0 0 0,0 1 0 0 0,1-1 1 0 0,-1 1-1 0 0,0-1 0 0 0,0 1 1 0 0,0-1-1 0 0,-1 1 0 0 0,1 1 1 0 0,-1-1 0 0 0,0 0 0 0 0,1 1 0 0 0,-1-1 0 0 0,0 0 0 0 0,0 0-1 0 0,0 0 1 0 0,0 0 0 0 0,0 0 0 0 0,0 0 0 0 0,-1 0 0 0 0,1 0 0 0 0,0 0 0 0 0,-3 1 0 0 0,-22 10 50 0 0,-1 0 0 0 0,0-1 0 0 0,-51 12 1 0 0,30-9-31 0 0,-32 8-60 0 0,-72 25-1934 0 0,139-39-732 0 0,32-11 1026 0 0,46-18-2874 0 0,-23 5-496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3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1 388 2788 0 0,'0'0'5872'0'0,"2"3"-5792"0"0,7 11 13 0 0,-9-14 40 0 0,1 1 1 0 0,-1-1-1 0 0,0 1 0 0 0,1-1 1 0 0,-1 0-1 0 0,0 1 0 0 0,1-1 1 0 0,-1 0-1 0 0,0 1 1 0 0,1-1-1 0 0,-1 0 0 0 0,1 0 1 0 0,-1 0-1 0 0,1 1 1 0 0,-1-1-1 0 0,0 0 0 0 0,1 0 1 0 0,-1 0-1 0 0,1 0 0 0 0,-1 0 1 0 0,1 0-1 0 0,-1 0 1 0 0,1 0-1 0 0,-1 0 0 0 0,1 0 1 0 0,-1 0-1 0 0,1 0 0 0 0,-1 0 1 0 0,1 0-1 0 0,-1 0 1 0 0,0 0-1 0 0,1 0 0 0 0,-1-1 1 0 0,1 1-1 0 0,-1 0 0 0 0,1 0 1 0 0,-1-1-1 0 0,0 1 1 0 0,1 0-1 0 0,-1 0 0 0 0,0-1 1 0 0,1 1-1 0 0,-1 0 1 0 0,0-1-1 0 0,1 1 0 0 0,-1-1 1 0 0,0 1-1 0 0,0 0 0 0 0,1-1 1 0 0,-1 1-1 0 0,0-1 1 0 0,0 1-1 0 0,0-1 0 0 0,0 1 1 0 0,0-1-1 0 0,1 1 0 0 0,-1-1 1 0 0,0-1-155 0 0,1 0 0 0 0,-1 0 0 0 0,1 0 0 0 0,0 0-1 0 0,-1 0 1 0 0,1 1 0 0 0,0-1 0 0 0,0 0 0 0 0,1 1 0 0 0,-1-1 0 0 0,0 1 0 0 0,0-1 0 0 0,3-1 0 0 0,23-21-228 0 0,-20 19 199 0 0,17-14-83 0 0,1 2 1 0 0,0 0-1 0 0,35-16 1 0 0,87-31-52 0 0,-82 42 237 0 0,2 2 0 0 0,98-15 0 0 0,-44 10 86 0 0,-54 11 39 0 0,-17 3-638 0 0,-23 5-1822 0 0,-16 4-1345 0 0,0-1 888 0 0,-2 1 2479 0 0,-1 0 2646 0 0,1 1 1103 0 0,0-1-2728 0 0,73-16 406 0 0,105-8 0 0 0,66 20-2082 0 0,-167 12 672 0 0,-1 3 1 0 0,119 28-1 0 0,-75-1 610 0 0,64 12 273 0 0,-142-39-391 0 0,248 53 1132 0 0,-258-50-1255 0 0,-1 2 0 0 0,-1 1 0 0 0,0 2 0 0 0,-1 2 0 0 0,46 30 0 0 0,-58-30-59 0 0,-1 0-1 0 0,0 1 1 0 0,34 37-1 0 0,-47-44-47 0 0,-1 0-1 0 0,-1 1 1 0 0,0 1-1 0 0,-1 0 1 0 0,0 0-1 0 0,-1 1 1 0 0,-1 0-1 0 0,6 21 1 0 0,-9-21-7 0 0,4 16-69 0 0,-7-31-28 0 0,-1 1-1 0 0,1-1 0 0 0,-1 0 1 0 0,1 1-1 0 0,0-1 1 0 0,0 1-1 0 0,0-1 0 0 0,-1 0 1 0 0,1 0-1 0 0,0 0 1 0 0,1 1-1 0 0,-1-1 0 0 0,0 0 1 0 0,0 0-1 0 0,2 1 0 0 0,-1-2-282 0 0,0 1 0 0 0,0-1 0 0 0,0 0 0 0 0,-1 0-1 0 0,1 0 1 0 0,0 0 0 0 0,0 0 0 0 0,0-1 0 0 0,-1 1-1 0 0,1 0 1 0 0,0-1 0 0 0,0 0 0 0 0,-1 1 0 0 0,1-1-1 0 0,0 0 1 0 0,-1 0 0 0 0,1 1 0 0 0,-1-2 0 0 0,1 1-1 0 0,-1 0 1 0 0,1 0 0 0 0,-1 0 0 0 0,2-2 0 0 0,13-13-4571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3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2888 0 0,'0'0'2717'0'0,"3"0"-817"0"0,0 1-1676 0 0,-2-1-141 0 0,-1 0 1 0 0,0 0 0 0 0,0 1-1 0 0,1-1 1 0 0,-1 0 0 0 0,0 0 0 0 0,1 0-1 0 0,-1 0 1 0 0,0 0 0 0 0,1 0 0 0 0,-1 0-1 0 0,0 0 1 0 0,1 0 0 0 0,-1 0 0 0 0,0 0-1 0 0,1 0 1 0 0,-1 0 0 0 0,0 0-1 0 0,1 0 1 0 0,-1 0 0 0 0,0 0 0 0 0,1 0-1 0 0,-1 0 1 0 0,0-1 0 0 0,1 1 0 0 0,-1 0-1 0 0,0 0 1 0 0,0 0 0 0 0,1 0-1 0 0,-1-1 1 0 0,0 1 0 0 0,0 0 0 0 0,1 0-1 0 0,-1-1 1 0 0,0 1 0 0 0,0 0 0 0 0,0 0-1 0 0,1-1 1 0 0,-1 1 0 0 0,0 0 0 0 0,0-1-1 0 0,0 1 1 0 0,0 0 0 0 0,0-1-1 0 0,0 1 1 0 0,0 0 0 0 0,0-1 0 0 0,0 0 1065 0 0,5 0-920 0 0,-1-1 0 0 0,0 1 0 0 0,1-1 0 0 0,-1 0 0 0 0,0 0 1 0 0,0-1-1 0 0,5-3 0 0 0,3-2-213 0 0,87-55-37 0 0,25-15 203 0 0,272-149-146 0 0,-307 178-138 0 0,172-65 0 0 0,-163 78 144 0 0,-65 25-1017 0 0,-16 4-678 0 0,-5 3-1891 0 0,-6 1 2172 0 0,2 1 217 0 0,1-1 1133 0 0,0 0 2620 0 0,1 0 303 0 0,-1-1-2320 0 0,81-28 1134 0 0,11-4-846 0 0,52-13-871 0 0,-105 36-78 0 0,1 3 1 0 0,0 1-1 0 0,69-3 0 0 0,48 10 470 0 0,0 7 0 0 0,-1 8 0 0 0,182 37 0 0 0,-283-37-287 0 0,0 3-1 0 0,85 33 1 0 0,-114-35-146 0 0,-2 2 0 0 0,0 1 0 0 0,-1 1 0 0 0,-1 2 0 0 0,50 42 0 0 0,-33-20 158 0 0,-3 3 0 0 0,61 77-1 0 0,-93-107-46 0 0,0 0-1 0 0,22 19 0 0 0,-28-28-123 0 0,0 0 0 0 0,0 0-1 0 0,1-1 1 0 0,0 0 0 0 0,0-1 0 0 0,1 0 0 0 0,12 5-1 0 0,-14-9-346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3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10 248 0 0,'0'0'2820'0'0,"0"3"-4400"0"0,0 1 1317 0 0,0 1 259 0 0,0 1 174 0 0,0 6 363 0 0,0 17 1564 0 0,0-16 7889 0 0,0-13-9800 0 0,0 1-635 0 0,0 4 2351 0 0,0-4-2211 0 0,1 2-2195 0 0,5 5 4367 0 0,8 2-763 0 0,-5-3-1410 0 0,1-1-1574 0 0,-8-5 1345 0 0,2 2-3305 0 0,-1-1 2384 0 0,-1 0 276 0 0,2 1 1316 0 0,-1 1 2885 0 0,0 0-48 0 0,0-1-2371 0 0,23 19 465 0 0,1-1 0 0 0,39 24 0 0 0,-27-23-622 0 0,0-2 1 0 0,85 30 0 0 0,-45-27-347 0 0,0-3-1 0 0,126 15 1 0 0,-46-19 23 0 0,-108-12-2838 0 0,-28-3-4155 0 0,-14 0 4951 0 0,-1-1 1508 0 0,-8 0 416 0 0,11 1 470 0 0,11 0 1537 0 0,48 1 5109 0 0,129 2-4414 0 0,104-10-860 0 0,-103-10-2169 0 0,84-29-2639 0 0,-267 41-1977 0 0,1 0 1381 0 0,-10 2 3173 0 0,0 0 1473 0 0,8-1 4705 0 0,-1-1-3699 0 0,-13 3-2128 0 0,67-19 2937 0 0,33-14-1922 0 0,-73 23-1021 0 0,-1-2 1 0 0,-1-1 0 0 0,46-30-1 0 0,-48 27 72 0 0,-2 1-93 0 0,28-24 0 0 0,-46 35 66 0 0,0 0-1 0 0,0 0 1 0 0,0 0-1 0 0,-1-1 1 0 0,0 1 0 0 0,0-1-1 0 0,0 0 1 0 0,-1 0 0 0 0,1-1-1 0 0,2-10 1 0 0,-5 7 119 0 0,-1 7-209 0 0,3 3-299 0 0,2 0 486 0 0,-4-2-821 0 0,15 8-370 0 0,-1 1 1337 0 0,-3-2-3637 0 0,1 0 2384 0 0,-11-4 1739 0 0,12 3 1133 0 0,-12-7-2191 0 0,-16-12-2911 0 0,3 4 2327 0 0,-13-16-3866 0 0,4 6-1171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3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33 1332 0 0,'0'0'7489'0'0,"-5"7"-6337"0"0,-14 20-349 0 0,6-14 770 0 0,13-12-1520 0 0,0-1 1 0 0,-1 0 0 0 0,1 1-1 0 0,-1-1 1 0 0,1 1-1 0 0,0-1 1 0 0,-1 0-1 0 0,1 1 1 0 0,0-1-1 0 0,0 1 1 0 0,-1-1 0 0 0,1 1-1 0 0,0-1 1 0 0,0 1-1 0 0,0-1 1 0 0,-1 1-1 0 0,1-1 1 0 0,0 1-1 0 0,0-1 1 0 0,0 1 0 0 0,0 0-1 0 0,0-1 1 0 0,0 1-1 0 0,0-1 1 0 0,0 1-1 0 0,0-1 1 0 0,1 1-1 0 0,-1 0 1 0 0,0 1 1 0 0,0 1 0 0 0,1 0 1 0 0,-1-1-1 0 0,1 1 0 0 0,-1-1 1 0 0,1 1-1 0 0,0-1 0 0 0,0 0 0 0 0,0 1 1 0 0,0-1-1 0 0,1 0 0 0 0,-1 0 0 0 0,1 1 1 0 0,-1-1-1 0 0,1 0 0 0 0,0 0 1 0 0,0-1-1 0 0,0 1 0 0 0,0 0 0 0 0,3 1 1 0 0,5 4 62 0 0,1-1 0 0 0,0 0 0 0 0,15 5 0 0 0,-13-6 15 0 0,53 21 255 0 0,0-3 0 0 0,85 17-1 0 0,141 10 355 0 0,-72-29-228 0 0,356-10-1 0 0,-440-19-600 0 0,222-41-1 0 0,-253 26 28 0 0,-2-4 0 0 0,162-66 1 0 0,-188 57 243 0 0,94-61 0 0 0,-150 84-172 0 0,-21 13-52 0 0,0 0 0 0 0,0 0 1 0 0,1-1-1 0 0,-1 1 0 0 0,0 0 1 0 0,0 0-1 0 0,0 0 0 0 0,1 0 0 0 0,-1-1 1 0 0,0 1-1 0 0,0 0 0 0 0,0 0 1 0 0,1 0-1 0 0,-1 0 0 0 0,0 0 1 0 0,0 0-1 0 0,1 0 0 0 0,-1-1 0 0 0,0 1 1 0 0,0 0-1 0 0,0 0 0 0 0,1 0 1 0 0,-1 0-1 0 0,0 0 0 0 0,0 0 1 0 0,1 0-1 0 0,-1 0 0 0 0,0 0 1 0 0,0 1-1 0 0,1-1 0 0 0,-1 0 0 0 0,0 0 1 0 0,0 0-1 0 0,1 0 0 0 0,-1 0 1 0 0,0 0-1 0 0,0 0 0 0 0,0 0 1 0 0,1 1-1 0 0,-1-1 0 0 0,0 0 0 0 0,0 0 1 0 0,0 0-1 0 0,1 1 0 0 0,-1-1 1 0 0,0 0-1 0 0,0 0 0 0 0,0 0 1 0 0,0 1-1 0 0,0-1 0 0 0,0 0 1 0 0,0 0-1 0 0,1 1 0 0 0,-1-1 0 0 0,0 0 1 0 0,0 0-1 0 0,0 0 0 0 0,0 1 1 0 0,0-1-1 0 0,0 0 0 0 0,0 0 1 0 0,0 1-1 0 0,0-1 0 0 0,0 0 0 0 0,0 0 1 0 0,-1 1-1 0 0,1-1 0 0 0,0 0 1 0 0,0 1-1 0 0,0-1-84 0 0,0 1 1 0 0,0-1-1 0 0,0 1 0 0 0,0 0 0 0 0,0-1 1 0 0,0 1-1 0 0,0 0 0 0 0,0-1 0 0 0,0 1 1 0 0,1-1-1 0 0,-1 1 0 0 0,0-1 0 0 0,0 1 1 0 0,1-1-1 0 0,-1 1 0 0 0,0 0 0 0 0,1-1 1 0 0,-1 0-1 0 0,0 1 0 0 0,1-1 0 0 0,-1 1 1 0 0,1-1-1 0 0,0 1 0 0 0,25 2-4246 0 0,-23-3 3571 0 0,12 0-3261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3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0 980 0 0,'0'0'12042'0'0,"34"20"-11133"0"0,-34-20-909 0 0,154 82 722 0 0,-137-74-613 0 0,1-1 0 0 0,0-1 0 0 0,0 0 0 0 0,1-1 0 0 0,0-1 0 0 0,0-1 0 0 0,23 1 0 0 0,-12-1 42 0 0,109 8 372 0 0,178-9 0 0 0,-110-19-517 0 0,39 0 56 0 0,-228 18 298 0 0,-14-1 286 0 0,-10 1-265 0 0,4 0-416 0 0,-1 0 0 0 0,1 1-1 0 0,0 0 1 0 0,0-1 0 0 0,0 1 0 0 0,0 0 0 0 0,0 0-1 0 0,0 0 1 0 0,0 0 0 0 0,0 0 0 0 0,1 1 0 0 0,-1-1-1 0 0,1 0 1 0 0,-2 6 0 0 0,-1-2 4 0 0,-48 87 136 0 0,35-58-4 0 0,-3 0-1 0 0,0-2 1 0 0,-43 52 0 0 0,-129 102 422 0 0,-17-15 73 0 0,173-142-468 0 0,-157 119 322 0 0,-119 100-520 0 0,303-241-170 0 0,-19 19 252 0 0,26-26-243 0 0,1 1 1 0 0,-1-1-1 0 0,1 1 1 0 0,0 0-1 0 0,0-1 0 0 0,0 1 1 0 0,0 0-1 0 0,0 0 1 0 0,0 0-1 0 0,0-1 1 0 0,0 1-1 0 0,1 0 0 0 0,-1 4 1 0 0,11-7-2955 0 0,27-10-2281 0 0,-12-4 912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09:23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1250 1532 1212 0 0,'0'0'4161'0'0,"-5"6"-3835"0"0,-18 19 180 0 0,22-24-109 0 0,0 0 1 0 0,-1 0-1 0 0,1 0 1 0 0,-1 0-1 0 0,1 0 1 0 0,-1 0-1 0 0,0-1 1 0 0,1 1-1 0 0,-1-1 1 0 0,1 1 0 0 0,-1-1-1 0 0,-3 1 1 0 0,-28-2 987 0 0,19-1-1426 0 0,0-1-1 0 0,-20-7 0 0 0,1-3 351 0 0,1-2 0 0 0,-45-26 0 0 0,-56-46 596 0 0,116 74-920 0 0,0-1-1 0 0,0 0 0 0 0,2-2 1 0 0,0 0-1 0 0,0 0 0 0 0,2-1 0 0 0,-15-24 1 0 0,1-6-49 0 0,-37-85-1 0 0,15 29 39 0 0,36 77 21 0 0,-2 1-1 0 0,-1 1 0 0 0,-30-36 1 0 0,0 0 29 0 0,39 50-33 0 0,0-1 1 0 0,1 1-1 0 0,1-1 0 0 0,0 0 1 0 0,0-1-1 0 0,1 1 1 0 0,0-1-1 0 0,1 0 1 0 0,0 0-1 0 0,1 0 0 0 0,1 0 1 0 0,-1-19-1 0 0,2 4-89 0 0,-1 18 22 0 0,0 0 0 0 0,1 0 0 0 0,0 0 0 0 0,1 0-1 0 0,0 0 1 0 0,0 1 0 0 0,1-1 0 0 0,5-14 0 0 0,4 0-306 0 0,26-40-1 0 0,-32 55 320 0 0,1 1-1 0 0,0-1 0 0 0,0 1 1 0 0,1 0-1 0 0,0 0 0 0 0,0 1 1 0 0,1 0-1 0 0,9-6 0 0 0,-14 10 102 0 0,-2 1 1 0 0,0 1 0 0 0,0-1 0 0 0,0 0 0 0 0,1 1 0 0 0,-1-1 0 0 0,0 1 0 0 0,0-1 0 0 0,1 1 0 0 0,-1-1 0 0 0,0 1 0 0 0,1 0 0 0 0,-1 0 0 0 0,3 0 0 0 0,-8-1 4 0 0,0 1 0 0 0,0 0-1 0 0,0-1 1 0 0,0 0-1 0 0,0 0 1 0 0,1 0 0 0 0,-1 0-1 0 0,0-1 1 0 0,1 1-1 0 0,-1-1 1 0 0,1 0 0 0 0,-1 0-1 0 0,1 0 1 0 0,0-1-1 0 0,0 1 1 0 0,0-1 0 0 0,0 0-1 0 0,1 0 1 0 0,-5-6-1 0 0,3 4-119 0 0,1 0 0 0 0,0 0 0 0 0,0 0 0 0 0,1-1 1 0 0,-1 1-1 0 0,1-1 0 0 0,0 0 0 0 0,1 0 0 0 0,0 0 0 0 0,0 0 0 0 0,0 0 0 0 0,0-7 0 0 0,1 7 38 0 0,1 1 1 0 0,-1 0-1 0 0,1-1 1 0 0,0 1 0 0 0,0 0-1 0 0,1 0 1 0 0,-1-1-1 0 0,5-6 1 0 0,1-3 89 0 0,0 1 1 0 0,2 0 0 0 0,-1 1 0 0 0,2 0-1 0 0,0 0 1 0 0,11-11 0 0 0,-19 22-16 0 0,0 0 1 0 0,-1 0 0 0 0,1 0-1 0 0,-1-1 1 0 0,0 1 0 0 0,0-1-1 0 0,0 1 1 0 0,0-1 0 0 0,0 1 0 0 0,-1-1-1 0 0,1 1 1 0 0,-1-1 0 0 0,1 0-1 0 0,-1 1 1 0 0,0-1 0 0 0,0-3-1 0 0,0 6-48 0 0,-14 1-61 0 0,0 1 50 0 0,0 1-1 0 0,1 1 0 0 0,-1 0 1 0 0,1 0-1 0 0,0 1 1 0 0,-17 10-1 0 0,0-2 78 0 0,-128 60 517 0 0,131-58-457 0 0,0 1 1 0 0,1 1-1 0 0,-38 33 1 0 0,60-47-129 0 0,-1 1 0 0 0,1 0 0 0 0,-1 1 1 0 0,1-1-1 0 0,1 1 0 0 0,-1-1 0 0 0,1 1 0 0 0,-1 0 1 0 0,2 1-1 0 0,-1-1 0 0 0,0 0 0 0 0,1 1 0 0 0,0 0 0 0 0,0-1 1 0 0,1 1-1 0 0,0 0 0 0 0,0 0 0 0 0,-1 9 0 0 0,2-15 7 0 0,1 1-1 0 0,-1-1 1 0 0,0 0-1 0 0,0 1 1 0 0,0-1-1 0 0,1 0 1 0 0,-1 1-1 0 0,0-1 0 0 0,0 0 1 0 0,1 1-1 0 0,-1-1 1 0 0,0 0-1 0 0,1 0 1 0 0,-1 0-1 0 0,0 1 1 0 0,1-1-1 0 0,-1 0 1 0 0,1 0-1 0 0,-1 0 1 0 0,0 0-1 0 0,1 0 1 0 0,-1 1-1 0 0,1-1 1 0 0,-1 0-1 0 0,0 0 0 0 0,1 0 1 0 0,-1 0-1 0 0,1 0 1 0 0,-1 0-1 0 0,0 0 1 0 0,1 0-1 0 0,0-1 1 0 0,15-1 16 0 0,4-4-173 0 0,0-1 1 0 0,-1 0-1 0 0,0-2 1 0 0,0 0-1 0 0,20-15 1 0 0,-8 6-24 0 0,-7 5 73 0 0,-5 1 72 0 0,0 1 0 0 0,1 1 0 0 0,0 1 0 0 0,36-11 0 0 0,-55 20 54 0 0,0 0 0 0 0,-1 0 1 0 0,1 0-1 0 0,0 0 0 0 0,-1 0 1 0 0,1 1-1 0 0,0-1 1 0 0,-1 0-1 0 0,1 0 0 0 0,-1 1 1 0 0,1-1-1 0 0,0 0 0 0 0,-1 0 1 0 0,1 1-1 0 0,-1-1 0 0 0,1 1 1 0 0,-1-1-1 0 0,1 1 0 0 0,-1-1 1 0 0,1 0-1 0 0,-1 1 0 0 0,1 0 1 0 0,-1-1-1 0 0,0 1 0 0 0,1-1 1 0 0,0 2-1 0 0,-1-1 52 0 0,1 0 1 0 0,-1 0-1 0 0,1 0 0 0 0,0 0 0 0 0,-1 0 0 0 0,1-1 0 0 0,0 1 1 0 0,0 0-1 0 0,0 0 0 0 0,0-1 0 0 0,0 1 0 0 0,0 0 1 0 0,0-1-1 0 0,0 1 0 0 0,0-1 0 0 0,0 1 0 0 0,0-1 1 0 0,0 0-1 0 0,0 1 0 0 0,0-1 0 0 0,2 0 0 0 0,34 0 99 0 0,0 2-1 0 0,73 13 1 0 0,-89-10-118 0 0,-1 1 0 0 0,0 0 0 0 0,0 2 0 0 0,0 0 0 0 0,-1 1 1 0 0,29 20-1 0 0,-30-17-23 0 0,0 1-1 0 0,26 26 1 0 0,-38-32-17 0 0,1-1 0 0 0,-1 1 0 0 0,-1 0 0 0 0,0 1 0 0 0,0-1 0 0 0,0 1 0 0 0,-1 0 0 0 0,0 0-1 0 0,3 11 1 0 0,-6-12-78 0 0,0-1 0 0 0,0 1 0 0 0,0 0 0 0 0,-1 0 0 0 0,-1 10-1 0 0,0 0-1708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47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276 267 872 0 0,'0'0'5156'0'0,"7"11"-3782"0"0,20 30-508 0 0,-25-38-326 0 0,0 0 0 0 0,0 1-1 0 0,-1-1 1 0 0,1 1 0 0 0,-1 0 0 0 0,0-1 0 0 0,1 6-1 0 0,-1 0-411 0 0,0-1 0 0 0,-1 0 0 0 0,0 0-1 0 0,-2 8 1 0 0,1 7 216 0 0,0-10-267 0 0,0-1-1 0 0,-1 0 1 0 0,0 0 0 0 0,-1 0-1 0 0,0 0 1 0 0,-1 0 0 0 0,-9 20-1 0 0,9-22-3 0 0,-24 60 574 0 0,2 2-1 0 0,-24 113 0 0 0,9-16-360 0 0,-4-13-298 0 0,10-71 47 0 0,-6 16 9 0 0,37-87-42 0 0,0 0 1 0 0,1 0 0 0 0,0 1-1 0 0,1 0 1 0 0,0 18-1 0 0,-3 101 502 0 0,8-133-1111 0 0,0-1 514 0 0,0 1-1 0 0,0 0 1 0 0,0 0-1 0 0,-1 1 1 0 0,1-1-1 0 0,0 1 1 0 0,3 2 0 0 0,15 7 26 0 0,27 1 79 0 0,1-2 0 0 0,51 3 0 0 0,99-1 100 0 0,-142-10-86 0 0,278 8 255 0 0,76 3 268 0 0,55-5-739 0 0,-384-8 96 0 0,161-8-160 0 0,-1 0-324 0 0,126 22-196 0 0,-315-8 774 0 0,218 20 135 0 0,-200-22-100 0 0,129-12 1 0 0,-107-1-315 0 0,163 5 0 0 0,-207 9 159 0 0,57 14 0 0 0,-66-11 233 0 0,0-1 1 0 0,64 2 0 0 0,-79-9 42 0 0,0 0-1 0 0,0-2 1 0 0,-1-1 0 0 0,31-8 0 0 0,-2 0-237 0 0,90-9-1 0 0,-67 12 71 0 0,-5 3 79 0 0,-49 4 30 0 0,1-1 0 0 0,-1-1 0 0 0,36-8 0 0 0,57-18-268 0 0,-114 28 167 0 0,-1 1-1 0 0,1 0 1 0 0,-1-1 0 0 0,1 1 0 0 0,-1-1-1 0 0,1 1 1 0 0,-1-1 0 0 0,1 0 0 0 0,-1 1-1 0 0,0-1 1 0 0,1 1 0 0 0,-1-1 0 0 0,0 0-1 0 0,0 1 1 0 0,1-1 0 0 0,-1 0 0 0 0,0 1 0 0 0,0-1-1 0 0,0 0 1 0 0,0 1 0 0 0,0-1 0 0 0,0 0-1 0 0,0-1 1 0 0,0-23-43 0 0,-1 17-21 0 0,0 1 29 0 0,0 0 0 0 0,0 1-1 0 0,-1-1 1 0 0,0 1 0 0 0,0 0 0 0 0,-1-1-1 0 0,0 1 1 0 0,-7-11 0 0 0,-10-27-310 0 0,17 33 335 0 0,0 0-1 0 0,1 0 1 0 0,0 0 0 0 0,0 0 0 0 0,2 0-1 0 0,-1-1 1 0 0,1 1 0 0 0,1 0 0 0 0,0 0-1 0 0,1 0 1 0 0,0 0 0 0 0,0 0 0 0 0,1 0-1 0 0,1 0 1 0 0,0 1 0 0 0,10-19 0 0 0,5-8 28 0 0,72-162-935 0 0,-82 173 669 0 0,0 1 1 0 0,-3-2-1 0 0,0 1 1 0 0,-1-1-1 0 0,-2 0 0 0 0,1-31 1 0 0,-4 53 262 0 0,0-10 148 0 0,0 0 0 0 0,1 1 1 0 0,4-24-1 0 0,-3 33-93 0 0,-1-1 0 0 0,1 1-1 0 0,1 0 1 0 0,-1-1 0 0 0,1 1 0 0 0,-1 1 0 0 0,1-1 0 0 0,1 0-1 0 0,-1 1 1 0 0,1-1 0 0 0,-1 1 0 0 0,10-7 0 0 0,107-79 647 0 0,10-10-507 0 0,-125 96-239 0 0,0-1 0 0 0,-1 0 0 0 0,1 0 0 0 0,-1-1 0 0 0,0 1 0 0 0,-1-1 0 0 0,1 0 0 0 0,-1 0 0 0 0,-1 0 0 0 0,1 0 0 0 0,-1-1 0 0 0,0 1 0 0 0,0-1 1 0 0,-1 1-1 0 0,1-1 0 0 0,-2 0 0 0 0,1 0 0 0 0,-1-11 0 0 0,0 17 45 0 0,0 0 0 0 0,0 1 1 0 0,0-1-1 0 0,-1 0 0 0 0,1 0 0 0 0,0 0 1 0 0,0 0-1 0 0,-1 1 0 0 0,1-1 0 0 0,-1 0 1 0 0,1 0-1 0 0,0 1 0 0 0,-1-1 0 0 0,0 0 1 0 0,1 0-1 0 0,-1 1 0 0 0,1-1 0 0 0,-1 1 0 0 0,0-1 1 0 0,1 1-1 0 0,-1-1 0 0 0,0 1 0 0 0,0-1 1 0 0,1 1-1 0 0,-1-1 0 0 0,0 1 0 0 0,0 0 1 0 0,0 0-1 0 0,-1-1 0 0 0,-3-1 207 0 0,-4 0-72 0 0,0 0 0 0 0,0 1 0 0 0,0 0 0 0 0,0 0 1 0 0,0 1-1 0 0,0 0 0 0 0,-13 2 0 0 0,-14-1-112 0 0,-345-15 311 0 0,268 4-236 0 0,-582-52 454 0 0,-281-21 10 0 0,556 25-190 0 0,7-21-265 0 0,234 44 52 0 0,114 23 0 0 0,-93-5 1 0 0,123 16-240 0 0,0 2 0 0 0,0 1 0 0 0,1 1 0 0 0,-43 10 0 0 0,11 6-545 0 0,1 3 0 0 0,-94 45 0 0 0,-2 1-559 0 0,145-62 1163 0 0,0-2 0 0 0,0 0 0 0 0,-1-1 0 0 0,-28 2 0 0 0,-71-4 16 0 0,-2-1 5 0 0,28 1-2789 0 0,89-1 2478 0 0,-1 0 0 0 0,1-1-1 0 0,0 1 1 0 0,0 0 0 0 0,0 0-1 0 0,0 0 1 0 0,-1-1 0 0 0,1 1 0 0 0,0-1-1 0 0,0 1 1 0 0,0-1 0 0 0,0 1 0 0 0,-2-2-1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49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 0 888 0 0,'0'0'4472'0'0,"2"18"-2746"0"0,4 53-626 0 0,-6-66-994 0 0,0 0-1 0 0,0 1 1 0 0,0-1-1 0 0,-1 0 1 0 0,1 0 0 0 0,-1-1-1 0 0,-1 1 1 0 0,1 0-1 0 0,-1 0 1 0 0,0 0 0 0 0,0-1-1 0 0,0 1 1 0 0,0-1-1 0 0,-1 1 1 0 0,0-1 0 0 0,0 0-1 0 0,0 0 1 0 0,0-1-1 0 0,-1 1 1 0 0,-6 5 0 0 0,-12 15-14 0 0,14-13 90 0 0,1 0 1 0 0,0 0 0 0 0,0 1 0 0 0,-6 17 0 0 0,6-10-32 0 0,0 0 0 0 0,2 0 0 0 0,0 1 0 0 0,1 0 0 0 0,1 0 0 0 0,-1 39 0 0 0,4-58-176 0 0,0 0 0 0 0,1 0 0 0 0,-1 0 0 0 0,1 0 0 0 0,-1 0 0 0 0,1 0 0 0 0,-1 0 0 0 0,1 0 0 0 0,-1 0 0 0 0,1 0-1 0 0,0 0 1 0 0,0-1 0 0 0,0 1 0 0 0,-1 0 0 0 0,1-1 0 0 0,0 1 0 0 0,0 0 0 0 0,0-1 0 0 0,0 1 0 0 0,0-1 0 0 0,0 1 0 0 0,0-1 0 0 0,0 0 0 0 0,0 1 0 0 0,0-1 0 0 0,0 0 0 0 0,0 0-1 0 0,0 0 1 0 0,1 0 0 0 0,-1 0 0 0 0,0 0 0 0 0,0 0 0 0 0,2 0 0 0 0,3 0 104 0 0,1 0-1 0 0,-1-1 1 0 0,1 0 0 0 0,9-2-1 0 0,-3-2 45 0 0,0 0-1 0 0,-1-1 0 0 0,20-12 0 0 0,-21 12 15 0 0,0-1 0 0 0,0 2-1 0 0,1-1 1 0 0,22-6 0 0 0,-27 11-184 0 0,0 1 0 0 0,-1 0-1 0 0,1 0 1 0 0,-1 0 0 0 0,1 1-1 0 0,0 0 1 0 0,-1 0 0 0 0,1 1-1 0 0,-1 0 1 0 0,0 0 0 0 0,6 3-1 0 0,-3-2 95 0 0,-1 0 0 0 0,0 0 0 0 0,1-1 0 0 0,-1 0 0 0 0,16 0 0 0 0,-12-2 15 0 0,0 0 0 0 0,0-1 0 0 0,1 0 0 0 0,-1-1 0 0 0,12-4 0 0 0,-16 3-28 0 0,-1 0 1 0 0,0 0-1 0 0,1-1 1 0 0,-1 0-1 0 0,-1 0 1 0 0,1 0-1 0 0,-1-1 1 0 0,11-10-1 0 0,1-2 1 0 0,-2 0 0 0 0,0-1 0 0 0,-1-1 0 0 0,24-37 0 0 0,-33 44-19 0 0,0-1 1 0 0,0 1 0 0 0,-1-1 0 0 0,-1 0 0 0 0,0 0 0 0 0,-1-1-1 0 0,0 1 1 0 0,-1-1 0 0 0,0-27 0 0 0,-2 39-31 0 0,-1-1-1 0 0,1 1 1 0 0,-1-1 0 0 0,0 1 0 0 0,0 0 0 0 0,0 0-1 0 0,0-1 1 0 0,-1 1 0 0 0,1 0 0 0 0,0 0-1 0 0,-1 0 1 0 0,1 0 0 0 0,-1 0 0 0 0,0 0-1 0 0,0 1 1 0 0,0-1 0 0 0,-3-2 0 0 0,2 2-384 0 0,0 0 0 0 0,0 0-1 0 0,0 0 1 0 0,-1 0 0 0 0,1 0 0 0 0,-1 1 0 0 0,1 0 0 0 0,-1-1 0 0 0,1 1 0 0 0,-1 1 0 0 0,-5-2 0 0 0,-9-1-4913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49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15 157 1448 0 0,'0'0'8569'0'0,"5"6"-8408"0"0,18 19-23 0 0,-20-24-111 0 0,0 0 0 0 0,1 1 0 0 0,-1-1 1 0 0,0-1-1 0 0,0 1 0 0 0,1 0 0 0 0,-1-1 1 0 0,0 1-1 0 0,1-1 0 0 0,-1 0 0 0 0,0 0 1 0 0,1-1-1 0 0,-1 1 0 0 0,0-1 0 0 0,1 1 1 0 0,-1-1-1 0 0,4-2 0 0 0,-4 2-11 0 0,5-1-6 0 0,0 0-1 0 0,0 0 1 0 0,0-1-1 0 0,-1-1 1 0 0,1 0-1 0 0,-1 0 0 0 0,11-7 1 0 0,-16 9 11 0 0,1 0 1 0 0,0 0-1 0 0,-1-1 0 0 0,1 0 1 0 0,-1 1-1 0 0,0-1 0 0 0,0 0 1 0 0,0 0-1 0 0,0 0 0 0 0,-1 0 0 0 0,1 0 1 0 0,-1-1-1 0 0,0 1 0 0 0,0 0 1 0 0,0-1-1 0 0,0 1 0 0 0,0-1 1 0 0,-1 1-1 0 0,1-7 0 0 0,-2 6 80 0 0,1 0-1 0 0,-1 0 0 0 0,0 1 0 0 0,0-1 0 0 0,-1 0 0 0 0,1 0 0 0 0,-1 1 0 0 0,0-1 1 0 0,0 1-1 0 0,0-1 0 0 0,0 1 0 0 0,0 0 0 0 0,-1 0 0 0 0,0 0 0 0 0,0 0 0 0 0,1 0 1 0 0,-1 0-1 0 0,-1 1 0 0 0,1 0 0 0 0,0 0 0 0 0,-1-1 0 0 0,1 2 0 0 0,-5-3 0 0 0,3 2-54 0 0,0-1-1 0 0,0 1 1 0 0,0 1-1 0 0,0-1 0 0 0,0 1 1 0 0,0-1-1 0 0,-1 1 1 0 0,1 1-1 0 0,0-1 0 0 0,-1 1 1 0 0,1 0-1 0 0,0 0 1 0 0,-1 1-1 0 0,1-1 0 0 0,0 1 1 0 0,-1 1-1 0 0,-6 1 1 0 0,9-1-85 0 0,-1 1 1 0 0,1-1 0 0 0,0 1 0 0 0,-1-1 0 0 0,1 1 0 0 0,0 0 0 0 0,1 0-1 0 0,-1 1 1 0 0,0-1 0 0 0,1 0 0 0 0,0 1 0 0 0,0 0 0 0 0,0-1-1 0 0,0 1 1 0 0,1 0 0 0 0,-1 0 0 0 0,1 0 0 0 0,-1 6 0 0 0,0 1 12 0 0,0 0 0 0 0,0 1 0 0 0,1-1 0 0 0,1 0 0 0 0,1 19 0 0 0,0-25-3 0 0,0-1 0 0 0,0 1-1 0 0,1-1 1 0 0,0 1 0 0 0,0-1 0 0 0,0 0-1 0 0,1 0 1 0 0,-1 0 0 0 0,1 0 0 0 0,0 0 0 0 0,0 0-1 0 0,0-1 1 0 0,0 1 0 0 0,1-1 0 0 0,0 0 0 0 0,-1 0-1 0 0,6 3 1 0 0,4 2-222 0 0,1 0 1 0 0,0 0-1 0 0,0-1 0 0 0,16 5 0 0 0,-15-8-488 0 0,2 0-1 0 0,-1-1 0 0 0,0 0 0 0 0,1-1 0 0 0,-1-1 0 0 0,25-2 0 0 0,-17 0-2001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50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0 2200 0 0,'0'0'4783'0'0,"-13"5"-3556"0"0,-40 12-520 0 0,45-14-547 0 0,0-1 0 0 0,0-1 0 0 0,1 0 0 0 0,-15 1 0 0 0,18-2-183 0 0,-1 0 0 0 0,0 0 0 0 0,1 1 0 0 0,-1 0 0 0 0,1 0 0 0 0,-9 3 0 0 0,10-3 27 0 0,0-1 0 0 0,0 1 0 0 0,0 1 0 0 0,1-1 0 0 0,-1 0 0 0 0,0 1 0 0 0,1-1 0 0 0,-1 1 0 0 0,1 0 0 0 0,-1 0 0 0 0,1 0 0 0 0,0 0 0 0 0,0 0 1 0 0,0 1-1 0 0,0-1 0 0 0,0 1 0 0 0,0-1 0 0 0,1 1 0 0 0,-1-1 0 0 0,1 1 0 0 0,0 0 0 0 0,0 0 0 0 0,0 0 0 0 0,0 0 0 0 0,0 0 0 0 0,1 0 0 0 0,-1 0 0 0 0,1 0 0 0 0,0 0 0 0 0,0 0 0 0 0,0 4 0 0 0,0-5 35 0 0,0 0 0 0 0,0 0 0 0 0,0 0 0 0 0,0 0 0 0 0,1 0 0 0 0,-1 0 0 0 0,0 0 0 0 0,1 0 0 0 0,-1 0 0 0 0,1 0 0 0 0,0 0 0 0 0,0 0 0 0 0,0 0 0 0 0,0 0 0 0 0,0-1 0 0 0,2 4 0 0 0,-1-3 21 0 0,1-1-1 0 0,0 1 1 0 0,0 0-1 0 0,0-1 1 0 0,0 1-1 0 0,0-1 1 0 0,0 0-1 0 0,0 0 1 0 0,6 1-1 0 0,4 1 132 0 0,1 0-1 0 0,0-1 1 0 0,1-1-1 0 0,-1 0 1 0 0,0-1 0 0 0,0 0-1 0 0,25-5 1 0 0,-30 4-189 0 0,0-1 0 0 0,-1-1 0 0 0,1 1 0 0 0,0-1 0 0 0,-1-1 0 0 0,0 1 0 0 0,0-2 0 0 0,0 1 0 0 0,0-1 0 0 0,-1 0 0 0 0,0 0 0 0 0,0-1 0 0 0,7-7 0 0 0,-12 69-698 0 0,-2-51 698 0 0,0-1 0 0 0,0 1 1 0 0,0-1-1 0 0,1 0 0 0 0,0 1 1 0 0,0-1-1 0 0,0 0 0 0 0,1 0 1 0 0,-1 0-1 0 0,1 1 0 0 0,0-2 1 0 0,0 1-1 0 0,1 0 0 0 0,-1 0 0 0 0,5 5 1 0 0,-3-5-151 0 0,0-1 1 0 0,0 0 0 0 0,0 0 0 0 0,0 0-1 0 0,1 0 1 0 0,-1-1 0 0 0,1 0 0 0 0,0 0-1 0 0,-1 0 1 0 0,1 0 0 0 0,0-1-1 0 0,0 0 1 0 0,7 1 0 0 0,-2 0-482 0 0,-1-2 1 0 0,0 1 0 0 0,0-1-1 0 0,12-1 1 0 0,-20 0 515 0 0,0 1 1 0 0,0 0 0 0 0,0 0 0 0 0,0 0-1 0 0,0 0 1 0 0,0-1 0 0 0,0 1 0 0 0,0 0-1 0 0,0-1 1 0 0,0 1 0 0 0,0-1 0 0 0,0 1-1 0 0,0-1 1 0 0,-1 0 0 0 0,1 1 0 0 0,0-1-1 0 0,0 0 1 0 0,0 0 0 0 0,-1 1 0 0 0,1-1-1 0 0,0-2 1 0 0,-1 2 7 0 0,0-1 0 0 0,0 1 0 0 0,0-1 0 0 0,0 1-1 0 0,0-1 1 0 0,-1 1 0 0 0,1-1 0 0 0,0 1 0 0 0,-1-1 0 0 0,0 1 0 0 0,1 0 0 0 0,-1-1-1 0 0,0 1 1 0 0,0 0 0 0 0,1-1 0 0 0,-1 1 0 0 0,0 0 0 0 0,0 0 0 0 0,0 0-1 0 0,-1 0 1 0 0,0-1 0 0 0,-48-41-820 0 0,-59-39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50.4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 1 1800 0 0,'0'0'12008'0'0,"-5"19"-11780"0"0,-17 59 85 0 0,19-68-204 0 0,0 0 0 0 0,1 1 0 0 0,1-1 0 0 0,-1 13 0 0 0,-2 9 81 0 0,-26 154 785 0 0,29-130-1509 0 0,2-31-3988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50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 3056 0 0,'0'0'11641'0'0,"17"5"-11029"0"0,57 14-73 0 0,-61-16-414 0 0,0-1 0 0 0,1-1 0 0 0,-1 0 0 0 0,1 0 0 0 0,25-3 0 0 0,-19 0-93 0 0,9-2-318 0 0,0-1 1 0 0,0-1-1 0 0,37-14 1 0 0,34-7-2667 0 0,-52 24-2099 0 0,-38 4 2908 0 0,0-1-1911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51.1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 1 4480 0 0,'0'0'8138'0'0,"0"27"-6287"0"0,1 25-501 0 0,-1 46-339 0 0,-1-87-955 0 0,0-1-1 0 0,-1 0 1 0 0,0 1-1 0 0,-1-1 1 0 0,0 0-1 0 0,-9 19 1 0 0,9-22-93 0 0,-1 0-39 0 0,0 0 0 0 0,0 0 0 0 0,1 1 0 0 0,0 0 1 0 0,0-1-1 0 0,1 1 0 0 0,0 0 0 0 0,1 0 0 0 0,-2 11 1 0 0,23-21-1260 0 0,-2-3 1115 0 0,31-14 0 0 0,21-7 214 0 0,-64 24-49 0 0,0 1-1 0 0,0 0 1 0 0,1 0 0 0 0,-1 0-1 0 0,1 1 1 0 0,-1 0-1 0 0,0 0 1 0 0,1 1 0 0 0,6 1-1 0 0,-12-2 42 0 0,0 0-1 0 0,0 0 0 0 0,0 0 1 0 0,0 1-1 0 0,0-1 0 0 0,0 0 1 0 0,0 1-1 0 0,0-1 0 0 0,0 1 1 0 0,0-1-1 0 0,-1 1 0 0 0,1 0 0 0 0,0-1 1 0 0,0 1-1 0 0,0 0 0 0 0,-1-1 1 0 0,1 1-1 0 0,0 0 0 0 0,-1 0 1 0 0,1 0-1 0 0,-1 0 0 0 0,1 0 1 0 0,0 1-1 0 0,-1 0-19 0 0,1 0 0 0 0,-1 0 0 0 0,0-1 0 0 0,0 1 1 0 0,0 0-1 0 0,0 0 0 0 0,-1 0 0 0 0,1-1 0 0 0,0 1 0 0 0,-1 0 0 0 0,1-1 0 0 0,-2 4 0 0 0,-2 2-669 0 0,0 0 0 0 0,0 0 0 0 0,0 0-1 0 0,-11 11 1 0 0,-2-4-4294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51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44 1016 0 0,'0'0'4418'0'0,"3"19"-3325"0"0,6 58 1183 0 0,-9-75-2099 0 0,1 0-1 0 0,-1 1 0 0 0,0-1 0 0 0,0 0 0 0 0,1 1 1 0 0,0-1-1 0 0,-1 0 0 0 0,1 0 0 0 0,0 0 0 0 0,0 1 0 0 0,0-1 1 0 0,0 0-1 0 0,1 0 0 0 0,-1-1 0 0 0,0 1 0 0 0,1 0 1 0 0,-1 0-1 0 0,1-1 0 0 0,0 1 0 0 0,0 0 0 0 0,3 1 0 0 0,-3-2-41 0 0,1 0-1 0 0,0-1 1 0 0,0 1-1 0 0,0-1 0 0 0,0 0 1 0 0,0 0-1 0 0,0 0 1 0 0,0 0-1 0 0,0 0 0 0 0,0-1 1 0 0,4 0-1 0 0,-1 0 29 0 0,6-2-172 0 0,0-1 0 0 0,0 0 0 0 0,0 0 0 0 0,0-1 0 0 0,-1-1 0 0 0,0 0 0 0 0,0 0 0 0 0,0-1 0 0 0,-1-1 0 0 0,0 0 0 0 0,0 0 1 0 0,16-20-1 0 0,-23 25-155 0 0,0-1 1 0 0,-1 0 0 0 0,1 0 0 0 0,-1 0 0 0 0,0-1-1 0 0,-1 1 1 0 0,2-5 0 0 0,-2 6 18 0 0,0 1 1 0 0,-1-1-1 0 0,1 1 0 0 0,-1 0 0 0 0,1-1 1 0 0,-1 1-1 0 0,0-1 0 0 0,0 1 1 0 0,0-1-1 0 0,-1 1 0 0 0,1-1 0 0 0,-1 1 1 0 0,1 0-1 0 0,-1-1 0 0 0,-1-2 1 0 0,1 4 127 0 0,0 0 0 0 0,0 0 0 0 0,0 0 0 0 0,-1 1 0 0 0,1-1 0 0 0,0 0 0 0 0,-1 0 0 0 0,1 1 0 0 0,0-1 0 0 0,-1 1 0 0 0,1-1 0 0 0,-1 1 0 0 0,1 0 0 0 0,-1 0 0 0 0,1-1 0 0 0,-1 1 0 0 0,1 0 0 0 0,-3 0 0 0 0,-31 2 427 0 0,32-2-385 0 0,-5 1 184 0 0,0 1 0 0 0,0 0 0 0 0,0 0-1 0 0,0 1 1 0 0,1 0 0 0 0,-1 0 0 0 0,1 1-1 0 0,-9 5 1 0 0,0 1 470 0 0,0 2 0 0 0,-18 16-1 0 0,29-23-497 0 0,0-1 0 0 0,0 1-1 0 0,1 1 1 0 0,-1-1 0 0 0,-5 12-1 0 0,8-15-149 0 0,1 1 0 0 0,0-1-1 0 0,0 1 1 0 0,0-1 0 0 0,0 1-1 0 0,0 0 1 0 0,1-1 0 0 0,-1 1-1 0 0,1 0 1 0 0,0 0 0 0 0,0 0-1 0 0,0-1 1 0 0,0 1 0 0 0,0 0-1 0 0,1 0 1 0 0,-1-1 0 0 0,2 4-1 0 0,-1-4-25 0 0,-1-1-1 0 0,1 1 0 0 0,0-1 0 0 0,0 1 0 0 0,0-1 0 0 0,0 0 0 0 0,1 1 0 0 0,-1-1 0 0 0,0 0 0 0 0,0 0 0 0 0,1 0 0 0 0,-1 0 0 0 0,1 0 0 0 0,-1 0 0 0 0,1 0 0 0 0,1 0 0 0 0,30 10-85 0 0,-22-8 20 0 0,34 9-629 0 0,0-3 0 0 0,1-1 0 0 0,51 1 0 0 0,-20-2-4105 0 0,-67-5 1242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3:52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23 331 3344 0 0,'0'0'12003'0'0,"4"1"-11436"0"0,-3-1-554 0 0,0 0 1 0 0,0 1-1 0 0,-1-1 0 0 0,1 0 0 0 0,0 0 0 0 0,0 0 1 0 0,0 1-1 0 0,-1-1 0 0 0,1 0 0 0 0,0 0 1 0 0,0 0-1 0 0,0 0 0 0 0,0 0 0 0 0,-1-1 1 0 0,1 1-1 0 0,0 0 0 0 0,0 0 0 0 0,0 0 0 0 0,-1-1 1 0 0,1 1-1 0 0,0 0 0 0 0,0-1 0 0 0,0-1 41 0 0,0 0-1 0 0,0 0 1 0 0,-1 0 0 0 0,1-1-1 0 0,-1 1 1 0 0,0 0-1 0 0,0 0 1 0 0,0 0-1 0 0,0 0 1 0 0,0-4 0 0 0,0 4-32 0 0,-1 1 0 0 0,1-1 1 0 0,-1 1-1 0 0,0-1 0 0 0,1 1 1 0 0,-1-1-1 0 0,0 1 0 0 0,0 0 1 0 0,0-1-1 0 0,0 1 0 0 0,0 0 1 0 0,0 0-1 0 0,0 0 1 0 0,0-1-1 0 0,-1 1 0 0 0,1 0 1 0 0,0 1-1 0 0,-1-1 0 0 0,1 0 1 0 0,-3-1-1 0 0,2 1 3 0 0,0 0 1 0 0,1 1-1 0 0,-1-1 0 0 0,0 0 1 0 0,1 0-1 0 0,-1-1 0 0 0,1 1 0 0 0,0 0 1 0 0,-1 0-1 0 0,1-1 0 0 0,0 1 1 0 0,0-1-1 0 0,0 1 0 0 0,0-1 1 0 0,0 1-1 0 0,0-1 0 0 0,0 0 0 0 0,1 1 1 0 0,-1-1-1 0 0,0 0 0 0 0,0-3 1 0 0,1 1 4 0 0,0-1 0 0 0,1 0 1 0 0,-1 1-1 0 0,1-1 0 0 0,0 0 1 0 0,0 1-1 0 0,1-1 0 0 0,-1 1 1 0 0,4-8-1 0 0,0 4 23 0 0,1 0 0 0 0,0 0-1 0 0,11-12 1 0 0,-2 5-10 0 0,0 1 0 0 0,1 1 0 0 0,0 0 0 0 0,1 1 0 0 0,0 1 0 0 0,1 0 0 0 0,33-13 0 0 0,-34 17-815 0 0,1 0 0 0 0,0 2 0 0 0,0 0 0 0 0,37-4 0 0 0,-53 9 929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4:05.6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656 1 684 0 0,'0'0'3571'0'0,"-1"2"-3460"0"0,-2 2 589 0 0,0-1 0 0 0,-1 0 0 0 0,0 0 0 0 0,1 0 0 0 0,-1 0 0 0 0,0 0 0 0 0,0-1 0 0 0,0 1 0 0 0,-1-1 0 0 0,1-1 0 0 0,-7 3 1 0 0,11 9 131 0 0,-1-9-800 0 0,0 1 1 0 0,0-1-1 0 0,-1 0 0 0 0,1 0 0 0 0,-1 0 0 0 0,0 0 0 0 0,0 0 1 0 0,-4 6-1 0 0,-3 5 79 0 0,-14 37 201 0 0,3 0-1 0 0,2 2 1 0 0,-12 57-1 0 0,0 2 260 0 0,-112 455 1545 0 0,74-283-1623 0 0,32-177-433 0 0,23-75-60 0 0,2 2 0 0 0,1-1 0 0 0,-10 68 0 0 0,15 93 209 0 0,-1-1-11 0 0,3-165-170 0 0,-1 0 1 0 0,-2 0-1 0 0,0 0 1 0 0,-18 43-1 0 0,23-68-23 0 0,-4 11-23 0 0,-2 0 0 0 0,0 0 0 0 0,0-1 0 0 0,-17 24 0 0 0,17-29 11 0 0,1 0 0 0 0,0 0 0 0 0,0 1-1 0 0,-8 19 1 0 0,13-18-112 0 0,1-11 109 0 0,1 0 1 0 0,-1 0 0 0 0,0 0 0 0 0,0 1 0 0 0,0-1 0 0 0,0 0 0 0 0,0 0 0 0 0,0 1 0 0 0,0-1 0 0 0,0 0-1 0 0,0 1 1 0 0,0-1 0 0 0,0 0 0 0 0,0 0 0 0 0,0 1 0 0 0,0-1 0 0 0,0 0 0 0 0,0 0 0 0 0,0 1 0 0 0,0-1-1 0 0,0 0 1 0 0,0 0 0 0 0,-1 1 0 0 0,1-1 0 0 0,0 0 0 0 0,0 0 0 0 0,0 0 0 0 0,0 1 0 0 0,-1-1 0 0 0,1 0-1 0 0,0 0 1 0 0,0 0 0 0 0,0 0 0 0 0,-1 1 0 0 0,1-1 0 0 0,0 0 0 0 0,0 0 0 0 0,0 0 0 0 0,-1 0 0 0 0,1 0-1 0 0,-1 0 1 0 0,1 0-40 0 0,-2 11-144 0 0,0-1 47 0 0,1 1-1 0 0,1 16 1 0 0,0-20 104 0 0,0-6 43 0 0,0-1 0 0 0,1 1 0 0 0,-1 0 0 0 0,0 0 0 0 0,0-1 0 0 0,1 1 0 0 0,-1 0 0 0 0,0-1 0 0 0,1 1 0 0 0,-1 0 0 0 0,1-1 0 0 0,-1 1 0 0 0,1-1 0 0 0,-1 1 1 0 0,1-1-1 0 0,0 1 0 0 0,-1-1 0 0 0,1 1 0 0 0,-1-1 0 0 0,1 1 0 0 0,0-1 0 0 0,-1 0 0 0 0,1 1 0 0 0,1-1 0 0 0,22 7 78 0 0,-22-6-72 0 0,54 9 302 0 0,91 5 0 0 0,-20-10-1425 0 0,-79-3-994 0 0,-23-1-2500 0 0,-13-1 2884 0 0,3 1 368 0 0,3-1 1640 0 0,2-1 3418 0 0,-2 1-541 0 0,0 0-2572 0 0,268-2 2674 0 0,-20-1-3020 0 0,133-11-133 0 0,-56 1 246 0 0,-116 6-401 0 0,-5 5-3057 0 0,-196 2-4047 0 0,-16 0 5140 0 0,-1 0 1558 0 0,-9 0 453 0 0,12 0 458 0 0,11 0 1558 0 0,49 1 5162 0 0,116 7-4456 0 0,93 13-1848 0 0,198 8-1161 0 0,370-23-30 0 0,-825-6 253 0 0,-15 1-362 0 0,-15 2 306 0 0,-19 2 299 0 0,20-4-131 0 0,-49 9 386 0 0,16-7-539 0 0,0-2-2995 0 0,36-1 3132 0 0,0 1 222 0 0,0-2-1 0 0,0 1 0 0 0,1 0 1 0 0,-1 0-1 0 0,0-1 0 0 0,0 1 1 0 0,0-1-1 0 0,0 1 0 0 0,0-1 1 0 0,0 0-1 0 0,-3-2 0 0 0,3 2-173 0 0,0-1-1 0 0,0 0 1 0 0,1 0-1 0 0,-1 1 1 0 0,1-1-1 0 0,-1 0 1 0 0,1 0-1 0 0,-1-1 0 0 0,1 1 1 0 0,0 0-1 0 0,0 0 1 0 0,0 0-1 0 0,-1-5 1 0 0,0-4-209 0 0,0-1 0 0 0,1 1 0 0 0,0-1 0 0 0,1-14 0 0 0,0 18 326 0 0,2-11-205 0 0,0-1-1 0 0,1 1 1 0 0,1 0-1 0 0,1 0 1 0 0,11-25-1 0 0,9-42-24 0 0,4-135 92 0 0,-2 11-40 0 0,13 47 4 0 0,2-9 334 0 0,-38 140-178 0 0,0 1-1 0 0,-2-1 1 0 0,-2-36 0 0 0,-14-97-276 0 0,0 12 29 0 0,13-21-52 0 0,1 98 73 0 0,1 51 168 0 0,0 10-386 0 0,0 6-1173 0 0,0 4-393 0 0,0-17 1240 0 0,-1 19 1160 0 0,0-17 1377 0 0,0-10-492 0 0,0-16-1349 0 0,0-22-265 0 0,0 64 152 0 0,0 1 1 0 0,-1-1-1 0 0,1 0 1 0 0,-1 0-1 0 0,0 1 1 0 0,0-1 0 0 0,0 1-1 0 0,-1-1 1 0 0,1 1-1 0 0,-1-1 1 0 0,0 1 0 0 0,-3-5-1 0 0,-2-1-77 0 0,0 1 0 0 0,-16-14 0 0 0,19 19 78 0 0,2 2-33 0 0,-1-1 29 0 0,3-2-6 0 0,0 2 11 0 0,0 0-1 0 0,0 0 0 0 0,0-1 0 0 0,0 1 0 0 0,0 0 0 0 0,0 0 0 0 0,-1 0 0 0 0,1-1 0 0 0,0 1 0 0 0,-1 0 0 0 0,0 0 0 0 0,0 0 0 0 0,0 0 0 0 0,0 0 0 0 0,0 0 1 0 0,0 0-1 0 0,0 0 0 0 0,0 1 0 0 0,-2-3 0 0 0,-13-9-25 0 0,0 1 0 0 0,0 0 0 0 0,-1 1 0 0 0,-1 1 1 0 0,1 1-1 0 0,-2 0 0 0 0,1 1 0 0 0,-1 1 0 0 0,0 1 0 0 0,-1 1 0 0 0,0 0 1 0 0,-25-2-1 0 0,-515-45 30 0 0,283 30 46 0 0,-263-20 249 0 0,220 25-962 0 0,119 14-1706 0 0,169 3-3572 0 0,10 0 3530 0 0,4 0 2877 0 0,-1 0 3783 0 0,2 0-941 0 0,1 0-2692 0 0,-50 0 1438 0 0,-33 3-577 0 0,-147 8-1752 0 0,133-5 637 0 0,85-5-327 0 0,-28 2-28 0 0,0-2 0 0 0,-63-7 1 0 0,73-5 39 0 0,17-1-386 0 0,11 3-1400 0 0,8 2-472 0 0,0 3 3542 0 0,4 2-735 0 0,1 1-1729 0 0,-13 1-4317 0 0,17 0 5339 0 0,-24 5-205 0 0,-12 7-3439 0 0,17-5 1929 0 0,-9 2-2427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0:13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1972 129 364 0 0,'0'0'995'0'0,"-2"1"-948"0"0,1 0 129 0 0,0-1 0 0 0,0 0 1 0 0,0 1-1 0 0,1-1 0 0 0,-1 0 0 0 0,0 1 0 0 0,0-1 0 0 0,0 0 0 0 0,0 0 0 0 0,0 0 1 0 0,0 0-1 0 0,0 0 0 0 0,0 0 0 0 0,0 0 0 0 0,0 0 0 0 0,0 0 0 0 0,1 0 0 0 0,-1-1 1 0 0,0 1-1 0 0,0 0 0 0 0,0-1 0 0 0,0 1 0 0 0,0 0 0 0 0,0-1 0 0 0,-1 0 1 0 0,-8-5-158 0 0,5 4 457 0 0,-1 0-1 0 0,1 1 1 0 0,-1-1 0 0 0,1 1 0 0 0,-1 0 0 0 0,0 0 0 0 0,0 1 0 0 0,-7 0 0 0 0,-10-22 1511 0 0,12 17-2049 0 0,0 0 1 0 0,-1 1-1 0 0,1 1 0 0 0,-1 0 0 0 0,1 0 1 0 0,-1 1-1 0 0,0 0 0 0 0,-14 0 0 0 0,7 1 75 0 0,1-1-1 0 0,-26-7 0 0 0,-9-4-183 0 0,0 3-1 0 0,-69-5 0 0 0,70 10-69 0 0,-41-2-419 0 0,-109 8 1 0 0,70 1 1380 0 0,101 0-958 0 0,-1 2 1 0 0,0 1-1 0 0,1 2 0 0 0,-49 16 1 0 0,-65 32-1051 0 0,58-21 1110 0 0,35-13 334 0 0,1 2-1 0 0,1 3 0 0 0,-64 43 1 0 0,103-60-116 0 0,1 0 0 0 0,0 0 0 0 0,1 1 0 0 0,0 1 0 0 0,0 0 0 0 0,1 0 0 0 0,-7 13 0 0 0,-17 23 94 0 0,-9 0 0 0 0,29-35-23 0 0,1 1 0 0 0,0 0-1 0 0,1 0 1 0 0,0 1-1 0 0,1 1 1 0 0,-9 18-1 0 0,16-23-96 0 0,0 1 0 0 0,0-1-1 0 0,1 1 1 0 0,0 0 0 0 0,1-1-1 0 0,0 1 1 0 0,4 19 0 0 0,-2-22-16 0 0,0-1 1 0 0,0 1 0 0 0,1-1-1 0 0,0 1 1 0 0,0-1 0 0 0,1 0-1 0 0,0 0 1 0 0,0-1 0 0 0,1 1-1 0 0,0-1 1 0 0,9 10 0 0 0,5 3-2 0 0,1-1 1 0 0,24 18-1 0 0,-9-10 24 0 0,93 67 278 0 0,-100-75-221 0 0,1-1 0 0 0,51 22 0 0 0,-45-27 35 0 0,0-1-1 0 0,1-2 1 0 0,48 7 0 0 0,110 2 16 0 0,-24-17 217 0 0,-143-3-141 0 0,0-2 1 0 0,1 0-1 0 0,-2-2 1 0 0,31-10-1 0 0,-37 8-151 0 0,-1-1-1 0 0,1-1 0 0 0,-1-1 0 0 0,-1 0 0 0 0,0-2 0 0 0,19-16 0 0 0,-13 10-2 0 0,0 2-1 0 0,1 1 0 0 0,1 2 1 0 0,41-19-1 0 0,8 4 80 0 0,-1-4-1 0 0,111-69 1 0 0,-180 99-102 0 0,1 0 0 0 0,-1-1 0 0 0,0 0 0 0 0,0 0-1 0 0,-1 0 1 0 0,1-1 0 0 0,-1 0 0 0 0,0 0 0 0 0,0 0 0 0 0,0 0 0 0 0,-1 0 0 0 0,1-1 0 0 0,-2 1 0 0 0,1-1-1 0 0,0 0 1 0 0,1-6 0 0 0,-3 5 6 0 0,1 1 0 0 0,1 0-1 0 0,-1 1 1 0 0,1-1 0 0 0,0 0-1 0 0,0 1 1 0 0,1-1 0 0 0,-1 1-1 0 0,10-9 1 0 0,0 1 58 0 0,1 1-1 0 0,16-12 1 0 0,-19 17-39 0 0,0-1 0 0 0,-1-1 1 0 0,0 0-1 0 0,0 0 1 0 0,14-20-1 0 0,-21 23-39 0 0,-1 1-1 0 0,1-1 1 0 0,-1 1-1 0 0,-1-1 1 0 0,1 0-1 0 0,-1 0 1 0 0,0 0 0 0 0,0 0-1 0 0,-1 0 1 0 0,0 0-1 0 0,0 0 1 0 0,-1-7-1 0 0,1-4-98 0 0,-1 14 24 0 0,1-1 1 0 0,-1 1-1 0 0,0 0 0 0 0,0-1 0 0 0,0 1 0 0 0,-1 0 0 0 0,-2-6 0 0 0,2 5-158 0 0,0 1-1 0 0,0-1 1 0 0,1 1 0 0 0,-1-1-1 0 0,1 0 1 0 0,-1-7 0 0 0,2 9 94 0 0,0 1 0 0 0,0-1 0 0 0,0 1 1 0 0,0-1-1 0 0,1 1 0 0 0,-1-1 0 0 0,0 1 0 0 0,1-1 1 0 0,-1 1-1 0 0,1 0 0 0 0,0-1 0 0 0,0 1 0 0 0,-1 0 0 0 0,1-1 1 0 0,0 1-1 0 0,0 0 0 0 0,0 0 0 0 0,0 0 0 0 0,0 0 1 0 0,0 0-1 0 0,0 0 0 0 0,1 0 0 0 0,1-1 0 0 0,36-21-3146 0 0,17-10-2544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4:06.6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78 118 2140 0 0,'0'0'8345'0'0,"3"-1"-7223"0"0,-2 0-1046 0 0,1 0 1 0 0,-1 0-1 0 0,0-1 1 0 0,1 1-1 0 0,-1 0 0 0 0,0-1 1 0 0,0 1-1 0 0,0-1 1 0 0,0 1-1 0 0,0-1 0 0 0,-1 1 1 0 0,1-1-1 0 0,0 1 0 0 0,-1-1 1 0 0,1 0-1 0 0,-1 0 1 0 0,1 1-1 0 0,-1-1 0 0 0,0 0 1 0 0,0 0-1 0 0,0 1 1 0 0,0-1-1 0 0,0 0 0 0 0,0 0 1 0 0,0 1-1 0 0,0-1 0 0 0,-1 0 1 0 0,1 0-1 0 0,-2-1 1 0 0,2 2-20 0 0,-1 0 1 0 0,1 0-1 0 0,-1 1 1 0 0,1-1 0 0 0,-1 0-1 0 0,1 0 1 0 0,-1 1-1 0 0,0-1 1 0 0,1 1 0 0 0,-1-1-1 0 0,0 1 1 0 0,1-1-1 0 0,-1 1 1 0 0,0-1 0 0 0,0 1-1 0 0,0-1 1 0 0,0 1-1 0 0,1 0 1 0 0,-1 0 0 0 0,0-1-1 0 0,0 1 1 0 0,0 0-1 0 0,0 0 1 0 0,0 0 0 0 0,0 0-1 0 0,1 0 1 0 0,-1 0-1 0 0,0 0 1 0 0,0 0 0 0 0,0 0-1 0 0,0 1 1 0 0,0-1-1 0 0,0 0 1 0 0,1 1 0 0 0,-1-1-1 0 0,0 0 1 0 0,-1 2-1 0 0,-1-1-111 0 0,-1 1 0 0 0,1 0-1 0 0,0 0 1 0 0,0 0-1 0 0,0 0 1 0 0,0 1 0 0 0,-4 3-1 0 0,3 0 84 0 0,0-1-1 0 0,0 2 0 0 0,1-1 1 0 0,0 0-1 0 0,0 1 1 0 0,0-1-1 0 0,1 1 0 0 0,0 0 1 0 0,0 0-1 0 0,1 0 1 0 0,-1 9-1 0 0,-1 11 141 0 0,3 44 1 0 0,1-36-63 0 0,-1 207 697 0 0,0-242-793 0 0,0 1-1 0 0,-1 0 1 0 0,1-1 0 0 0,0 1-1 0 0,0-1 1 0 0,0 1 0 0 0,0 0 0 0 0,0-1-1 0 0,0 1 1 0 0,0-1 0 0 0,0 1-1 0 0,0 0 1 0 0,1-1 0 0 0,-1 1 0 0 0,0-1-1 0 0,0 1 1 0 0,0-1 0 0 0,1 1-1 0 0,-1-1 1 0 0,0 1 0 0 0,1-1 0 0 0,-1 1-1 0 0,0-1 1 0 0,1 1 0 0 0,-1-1-1 0 0,1 1 1 0 0,-1-1 0 0 0,0 0 0 0 0,1 1-1 0 0,-1-1 1 0 0,1 0 0 0 0,-1 1-1 0 0,1-1 1 0 0,0 0 0 0 0,-1 0 0 0 0,1 1-1 0 0,-1-1 1 0 0,1 0 0 0 0,-1 0-1 0 0,1 0 1 0 0,0 0 0 0 0,0 0 0 0 0,1 0 44 0 0,0-1 1 0 0,0 0 0 0 0,-1 1 0 0 0,1-1 0 0 0,0 0 0 0 0,-1 0 0 0 0,1 0 0 0 0,0 0 0 0 0,-1-1 0 0 0,1 1 0 0 0,-1 0 0 0 0,0-1-1 0 0,3-1 1 0 0,172-172 162 0 0,-137 139-189 0 0,35-28 4 0 0,3 4-1 0 0,97-59 1 0 0,-165 113-140 0 0,0-1 0 0 0,0 1-1 0 0,-1-1 1 0 0,0-1 0 0 0,0 0-1 0 0,-1 0 1 0 0,9-13 0 0 0,-10 15-255 0 0,-5 5 237 0 0,-1 1 0 0 0,1-1 0 0 0,-1 1 0 0 0,1-1 0 0 0,0 0 0 0 0,-1 1 0 0 0,1-1 0 0 0,-1 0 0 0 0,0 1 0 0 0,1-1 0 0 0,-1 0 0 0 0,0 0 0 0 0,1 0 0 0 0,-1 1 0 0 0,0-2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4:07.1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315 0 1932 0 0,'0'0'7953'0'0,"-11"11"-7116"0"0,-87 88 1566 0 0,73-73-1879 0 0,1 1 1 0 0,2 1-1 0 0,1 1 1 0 0,-19 33-1 0 0,28-40-384 0 0,1 1-1 0 0,0 0 0 0 0,2 1 0 0 0,1 0 0 0 0,1 1 0 0 0,-6 35 1 0 0,10-35-175 0 0,5-3-3321 0 0,-2-20 2904 0 0,0 0-1 0 0,1 0 1 0 0,-1 0-1 0 0,1 0 1 0 0,0 0 0 0 0,0 0-1 0 0,0-1 1 0 0,0 1-1 0 0,0 0 1 0 0,0-1 0 0 0,0 1-1 0 0,0 0 1 0 0,1-1-1 0 0,-1 1 1 0 0,0-1 0 0 0,1 0-1 0 0,-1 0 1 0 0,1 1-1 0 0,2 0 1 0 0,5 2-1847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4:07.7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 1 300 0 0,'0'0'13680'0'0,"-8"18"-12909"0"0,-29 61-131 0 0,29-64-421 0 0,-1 0 0 0 0,-1-1 0 0 0,-11 14 1 0 0,17-24-226 0 0,-1 1 0 0 0,1 0 1 0 0,1 0-1 0 0,-1 0 0 0 0,1 0 1 0 0,0 0-1 0 0,0 1 0 0 0,1 0 1 0 0,-1-1-1 0 0,1 1 0 0 0,0 0 1 0 0,1 0-1 0 0,0 0 0 0 0,0 0 0 0 0,-1 8 1 0 0,2-10 89 0 0,0-2-259 0 0,0 0 1 0 0,0 0-1 0 0,0-1 0 0 0,0 1 0 0 0,0 0 1 0 0,0 0-1 0 0,1 0 0 0 0,-1-1 1 0 0,0 1-1 0 0,1 0 0 0 0,1 2 1 0 0,-1-3 35 0 0,0-1 1 0 0,0 1 0 0 0,0 0-1 0 0,0-1 1 0 0,0 1-1 0 0,0-1 1 0 0,0 0 0 0 0,0 1-1 0 0,0-1 1 0 0,1 0 0 0 0,-1 0-1 0 0,0 1 1 0 0,0-1-1 0 0,0 0 1 0 0,1 0 0 0 0,-1-1-1 0 0,0 1 1 0 0,0 0-1 0 0,2-1 1 0 0,2 1-320 0 0,-1 0 1 0 0,0-1-1 0 0,1 0 1 0 0,-1 0-1 0 0,1 0 1 0 0,-1-1-1 0 0,0 1 1 0 0,0-1-1 0 0,0 0 0 0 0,4-3 1 0 0,26-19-4923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4:08.0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87 21 4404 0 0,'0'0'11709'0'0,"-86"-21"-13841"0"0,86 27 1164 0 0,27 1-324 0 0,5-7-460 0 0,-1 0-700 0 0,28-7-2593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4:08.4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196 160 4668 0 0,'0'0'9597'0'0,"25"3"-9434"0"0,81 9-216 0 0,-102-12 8 0 0,1 0 1 0 0,-1-1-1 0 0,0 1 1 0 0,1-1-1 0 0,-1 0 1 0 0,0 0-1 0 0,1 0 0 0 0,-1 0 1 0 0,0-1-1 0 0,0 0 1 0 0,0 1-1 0 0,0-2 1 0 0,-1 1-1 0 0,1 0 1 0 0,-1-1-1 0 0,1 0 1 0 0,-1 1-1 0 0,4-6 1 0 0,4-1-181 0 0,-3 2-96 0 0,0-1 0 0 0,0 1 0 0 0,12-17 0 0 0,-17 20 165 0 0,-1 1-1 0 0,1-1 0 0 0,-1 0 0 0 0,0 0 0 0 0,-1 0 0 0 0,1 0 1 0 0,-1 0-1 0 0,0 0 0 0 0,0 0 0 0 0,0 0 0 0 0,0-1 0 0 0,0-5 1 0 0,-1 9 140 0 0,-1 0 1 0 0,1 1 0 0 0,0-1 0 0 0,0 0 0 0 0,0 0-1 0 0,0 1 1 0 0,-1-1 0 0 0,1 0 0 0 0,0 0 0 0 0,-1 1-1 0 0,1-1 1 0 0,-1 0 0 0 0,1 1 0 0 0,-1-1 0 0 0,1 0-1 0 0,-1 1 1 0 0,1-1 0 0 0,-1 1 0 0 0,1-1 0 0 0,-1 1-1 0 0,0-1 1 0 0,-1 0 0 0 0,-22-7-45 0 0,-31 5 262 0 0,46 3-184 0 0,-23 0 497 0 0,0 1 1 0 0,0 1-1 0 0,-40 9 0 0 0,55-8-289 0 0,1 1 1 0 0,0 1-1 0 0,0 1 1 0 0,0 0-1 0 0,1 2 1 0 0,0-1-1 0 0,1 2 1 0 0,-15 9-1 0 0,24-13-129 0 0,0 0 0 0 0,0 0 0 0 0,0 0 0 0 0,1 0 0 0 0,-1 1 0 0 0,1-1 0 0 0,0 1 0 0 0,1 0 0 0 0,0 1 0 0 0,0-1 0 0 0,0 1 0 0 0,1-1 0 0 0,-1 1 0 0 0,2 0 0 0 0,-3 12 0 0 0,3-14-58 0 0,1 0 1 0 0,0-1 0 0 0,0 1-1 0 0,0-1 1 0 0,0 1-1 0 0,1 0 1 0 0,-1-1-1 0 0,1 1 1 0 0,0-1 0 0 0,1 1-1 0 0,-1-1 1 0 0,1 1-1 0 0,0-1 1 0 0,0 0-1 0 0,0 0 1 0 0,1 0-1 0 0,-1 0 1 0 0,1 0 0 0 0,0-1-1 0 0,0 1 1 0 0,0-1-1 0 0,1 0 1 0 0,-1 0-1 0 0,1 0 1 0 0,5 3 0 0 0,7 3-9 0 0,0-2 1 0 0,1 0 0 0 0,0-1-1 0 0,0-1 1 0 0,0 0 0 0 0,29 3-1 0 0,109 6-348 0 0,-107-12-551 0 0,-1-1 1 0 0,0-3 0 0 0,0-2 0 0 0,0-2 0 0 0,55-14 0 0 0,-55 4-3407 0 0,-9-7-2257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4:08.8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286 1 4924 0 0,'0'0'4401'0'0,"-21"3"-3944"0"0,-66 14 265 0 0,85-17-673 0 0,0 1 0 0 0,0-1 0 0 0,0 1 0 0 0,0-1 0 0 0,0 1 0 0 0,0 0 0 0 0,0 0 0 0 0,0 0 0 0 0,0 0 0 0 0,0 0 0 0 0,1 0 0 0 0,-1 1 0 0 0,0-1 0 0 0,1 0 0 0 0,-1 1 0 0 0,1-1 0 0 0,-1 1 0 0 0,1 0 0 0 0,0 0 0 0 0,0-1 0 0 0,0 1 0 0 0,0 0 0 0 0,0 0 0 0 0,0 0 0 0 0,0 0 0 0 0,1 0 1 0 0,-2 4-1 0 0,-1 4 191 0 0,-14 49 964 0 0,8-19-666 0 0,1-5-2451 0 0,5-23-1390 0 0,0 1 926 0 0,2-4 2343 0 0,0 0 2528 0 0,-1 1 671 0 0,0 0-2422 0 0,-9 42 1438 0 0,-7 25-862 0 0,-33 111-1880 0 0,47-170 155 0 0,3-7-244 0 0,1 1-2700 0 0,0-4 1430 0 0,1-7 2006 0 0,0 2 674 0 0,1-1-961 0 0,10 1-3169 0 0,8-2-1584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4:09.4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494 536 3524 0 0,'0'0'7204'0'0,"-44"3"-6814"0"0,-137 14-89 0 0,108-6-54 0 0,42 2 1 0 0,17-6-143 0 0,-7 4-359 0 0,11-6-1266 0 0,0 1-1776 0 0,5-3 2166 0 0,-1 0 415 0 0,1 0 1153 0 0,-6 3 3404 0 0,6-2-2720 0 0,1-1-948 0 0,-24 20 1872 0 0,22-17-1871 0 0,1 1 1 0 0,0-1-1 0 0,0 1 1 0 0,1 0-1 0 0,-6 10 1 0 0,8-14-134 0 0,1 0 1 0 0,0 0-1 0 0,-1 0 0 0 0,1 0 1 0 0,0 0-1 0 0,1 0 0 0 0,-1 0 1 0 0,0 0-1 0 0,1 0 0 0 0,0 0 1 0 0,0 1-1 0 0,0-1 0 0 0,0 0 1 0 0,0 0-1 0 0,0 0 0 0 0,1 0 1 0 0,0 1-1 0 0,0-1 0 0 0,-1 0 1 0 0,2 0-1 0 0,-1 0 0 0 0,0 0 1 0 0,1-1-1 0 0,-1 1 0 0 0,1 0 1 0 0,0-1-1 0 0,0 1 0 0 0,2 2 1 0 0,2 0 62 0 0,-1-1 1 0 0,1 1-1 0 0,0-1 1 0 0,0-1 0 0 0,0 1-1 0 0,1-1 1 0 0,-1 0-1 0 0,1 0 1 0 0,8 2-1 0 0,10 1 130 0 0,33 4 0 0 0,-55-9-217 0 0,43 5 86 0 0,1-2 1 0 0,0-2 0 0 0,-1-1 0 0 0,1-3 0 0 0,88-15 0 0 0,-107 11-200 0 0,-1-1-1 0 0,0-2 0 0 0,0-1 0 0 0,40-20 1 0 0,-49 20-104 0 0,-1-1 0 0 0,0 0 0 0 0,-1-2 0 0 0,0 1 1 0 0,-1-2-1 0 0,0 0 0 0 0,14-18 0 0 0,-20 19-56 0 0,0 1 0 0 0,-1-1 0 0 0,7-16 0 0 0,-4 4-1027 0 0,-6 11-400 0 0,-2-2-4832 0 0,-3 11 6151 0 0,0-1 601 0 0,0-5 1002 0 0,-1-24 3297 0 0,1 24-4169 0 0,-1 1 1 0 0,-1-1-1 0 0,-5-19 0 0 0,2 15-229 0 0,-1 0-1 0 0,0 1 1 0 0,-1 0-1 0 0,-9-15 1 0 0,-10-8-102 0 0,-48-53 1 0 0,53 65 232 0 0,-109-115 2436 0 0,116 118-1316 0 0,6 9-1015 0 0,2 7-1741 0 0,6 3 1939 0 0,0 99 1143 0 0,0 48-834 0 0,0 214-2271 0 0,0-348 1207 0 0,0 0 0 0 0,1 1 0 0 0,0-1 0 0 0,1 0 0 0 0,0 0 0 0 0,1 0 1 0 0,0 0-1 0 0,0 0 0 0 0,1 0 0 0 0,0-1 0 0 0,1 0 0 0 0,7 11 0 0 0,-6-12-515 0 0,0 0 1 0 0,1-1-1 0 0,0 0 0 0 0,0 0 0 0 0,1 0 0 0 0,0-1 1 0 0,17 10-1 0 0,3-1-2592 0 0,-7-6-1037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5:38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1151 744 0 0,'0'0'8511'0'0,"0"6"-7414"0"0,0 24 3345 0 0,5-40-2451 0 0,-5 6-2003 0 0,1 0 1 0 0,0 0 0 0 0,0 0-1 0 0,0 0 1 0 0,0 1 0 0 0,1-1-1 0 0,-1 0 1 0 0,1 1-1 0 0,0-1 1 0 0,0 1 0 0 0,0 0-1 0 0,1-1 1 0 0,-1 1-1 0 0,1 0 1 0 0,0 0 0 0 0,-1 1-1 0 0,1-1 1 0 0,4-2-1 0 0,7-9 1 0 0,279-273-792 0 0,-93 94 162 0 0,-140 134 608 0 0,-3-2 0 0 0,-2-3 0 0 0,49-75 0 0 0,-97 127 80 0 0,1 1 0 0 0,-1-2 0 0 0,-1 1 0 0 0,0 0 0 0 0,-1-1 0 0 0,0 0 0 0 0,-1-1 0 0 0,0 1 0 0 0,-1-1 0 0 0,-1 1 0 0 0,2-17 0 0 0,-5 16 136 0 0,0-17-264 0 0,1 30 65 0 0,0-1-1 0 0,0 1 1 0 0,0-1-1 0 0,0 1 0 0 0,1 0 1 0 0,-1-1-1 0 0,0 1 1 0 0,1-1-1 0 0,-1 1 1 0 0,1 0-1 0 0,0-1 0 0 0,-1 1 1 0 0,1 0-1 0 0,0 0 1 0 0,1-2-1 0 0,7-4-90 0 0,0 1 1 0 0,1 1-1 0 0,0 0 1 0 0,-1 0-1 0 0,1 1 0 0 0,1 0 1 0 0,20-4-1 0 0,-14 4 37 0 0,1 1-1 0 0,-1 1 1 0 0,1 0-1 0 0,24 2 1 0 0,-40 1 81 0 0,1-1-1 0 0,-1 1 1 0 0,1-1 0 0 0,-1 1 0 0 0,1 0 0 0 0,-1 0 0 0 0,0 0 0 0 0,1 0 0 0 0,-1 1 0 0 0,0-1 0 0 0,0 1 0 0 0,0-1-1 0 0,0 1 1 0 0,0 0 0 0 0,0-1 0 0 0,-1 1 0 0 0,1 0 0 0 0,-1 0 0 0 0,1 0 0 0 0,-1 1 0 0 0,0-1 0 0 0,1 0 0 0 0,-1 0 0 0 0,0 1-1 0 0,1 3 1 0 0,1 4 74 0 0,-1 0 0 0 0,1 0 0 0 0,-1 0 0 0 0,-1 0 0 0 0,1 11-1 0 0,-11 197 1017 0 0,0-42-463 0 0,9-109-476 0 0,-2-18-18 0 0,2 0 0 0 0,3 0 1 0 0,14 81-1 0 0,-8-96-89 0 0,15 44 0 0 0,-19-67-160 0 0,0 0 1 0 0,1 0-1 0 0,0 0 1 0 0,0 0-1 0 0,1-1 0 0 0,0 0 1 0 0,13 12-1 0 0,-8-12-737 0 0,4 1-442 0 0,-34-3-6368 0 0,-24-11 4712 0 0,-25-7-1062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5:39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1304 0 0,'0'0'10120'0'0,"17"12"-9896"0"0,51 41-118 0 0,-66-51-107 0 0,1 1 0 0 0,-1-1 0 0 0,1 0 0 0 0,0 0-1 0 0,0 0 1 0 0,0 0 0 0 0,0-1 0 0 0,1 1-1 0 0,-1-1 1 0 0,0 0 0 0 0,0 0 0 0 0,1 0 0 0 0,-1 0-1 0 0,1 0 1 0 0,-1-1 0 0 0,1 0 0 0 0,-1 0-1 0 0,1 0 1 0 0,-1 0 0 0 0,5-1 0 0 0,8 0-120 0 0,4 2-187 0 0,0 0 0 0 0,1 2 0 0 0,-2 0-1 0 0,1 1 1 0 0,0 1 0 0 0,-1 1-1 0 0,0 1 1 0 0,0 0 0 0 0,-1 1-1 0 0,1 2 1 0 0,-2 0 0 0 0,0 0 0 0 0,0 2-1 0 0,24 20 1 0 0,-26-15-5887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5:40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20 560 0 0,'0'0'7693'0'0,"13"18"-6626"0"0,41 56-82 0 0,-53-72-921 0 0,0 0-1 0 0,1 0 1 0 0,-1-1 0 0 0,0 1-1 0 0,0 0 1 0 0,0 0-1 0 0,-1 1 1 0 0,1-1 0 0 0,-1 0-1 0 0,1 0 1 0 0,0 3 0 0 0,-1-5-33 0 0,-1 1 1 0 0,1-1-1 0 0,0 1 1 0 0,0 0-1 0 0,0-1 1 0 0,0 1 0 0 0,-1-1-1 0 0,1 1 1 0 0,0-1-1 0 0,0 1 1 0 0,-1-1-1 0 0,1 1 1 0 0,-1-1 0 0 0,1 1-1 0 0,0-1 1 0 0,-1 1-1 0 0,1-1 1 0 0,-2 1-1 0 0,-1 3 217 0 0,-18 21 940 0 0,17-20-994 0 0,-1 0 0 0 0,1 0 0 0 0,0 0 0 0 0,1 1 0 0 0,-1-1 0 0 0,1 1-1 0 0,-3 7 1 0 0,6-14-186 0 0,0 1-1 0 0,0 0 0 0 0,0 0 0 0 0,1 0 1 0 0,-1 0-1 0 0,0 0 0 0 0,0 0 0 0 0,0 0 1 0 0,0 0-1 0 0,0 0 0 0 0,0 0 0 0 0,0 0 1 0 0,1 0-1 0 0,-1 0 0 0 0,0 0 1 0 0,0 0-1 0 0,0 0 0 0 0,0 0 0 0 0,0 0 1 0 0,0 0-1 0 0,0 1 0 0 0,0-1 0 0 0,1 0 1 0 0,-1 0-1 0 0,0 0 0 0 0,0 0 0 0 0,0 0 1 0 0,0 0-1 0 0,0 0 0 0 0,0 0 0 0 0,0 0 1 0 0,0 0-1 0 0,0 0 0 0 0,0 0 0 0 0,0 1 1 0 0,0-1-1 0 0,1 0 0 0 0,-1 0 1 0 0,0 0-1 0 0,0 0 0 0 0,0 0 0 0 0,0 0 1 0 0,0 1-1 0 0,14-17-133 0 0,4-2 49 0 0,-11 10 87 0 0,1 1 1 0 0,-1-1-1 0 0,0 0 1 0 0,-1-1-1 0 0,1 0 0 0 0,-2 0 1 0 0,1 0-1 0 0,5-14 0 0 0,-7 15-59 0 0,1 0-1 0 0,0 1 1 0 0,0 0-1 0 0,1 0 0 0 0,0 0 1 0 0,0 1-1 0 0,1 0 1 0 0,0 0-1 0 0,0 0 1 0 0,0 1-1 0 0,1 0 0 0 0,-1 1 1 0 0,12-6-1 0 0,-11 8 40 0 0,0 1 1 0 0,0-1-1 0 0,0 1 0 0 0,0 1 0 0 0,1-1 0 0 0,-1 1 1 0 0,0 1-1 0 0,0 0 0 0 0,0 0 0 0 0,0 0 0 0 0,0 1 1 0 0,0 0-1 0 0,0 1 0 0 0,-1 0 0 0 0,1 0 0 0 0,-1 0 1 0 0,12 8-1 0 0,-1 1 173 0 0,-1 0 1 0 0,0 2-1 0 0,0 0 1 0 0,-2 0 0 0 0,22 26-1 0 0,-34-36-160 0 0,0 1 1 0 0,0 0-1 0 0,0 0 1 0 0,4 9-1 0 0,6 10-45 0 0,-13-24 10 0 0,0 0 0 0 0,0 1 1 0 0,0-1-1 0 0,1 0 0 0 0,-1 0 1 0 0,0 0-1 0 0,1 0 0 0 0,-1 1 1 0 0,0-1-1 0 0,0 0 0 0 0,1 0 1 0 0,-1 0-1 0 0,0 0 0 0 0,1 0 1 0 0,-1 0-1 0 0,0 0 0 0 0,1 0 1 0 0,-1 0-1 0 0,0 0 0 0 0,1 0 1 0 0,-1 0-1 0 0,0 0 0 0 0,0 0 1 0 0,1 0-1 0 0,-1 0 0 0 0,0-1 1 0 0,1 1-1 0 0,-1 0 0 0 0,0 0 1 0 0,0 0-1 0 0,1 0 0 0 0,-1 0 1 0 0,0-1-1 0 0,0 1 0 0 0,1 0 1 0 0,-1 0-1 0 0,0-1 0 0 0,0 1 1 0 0,0 0-1 0 0,1 0 0 0 0,-1-1 1 0 0,0 1-1 0 0,0-1 0 0 0,14-17-117 0 0,-6 6-276 0 0,9-7 288 0 0,0 1 0 0 0,1 0 0 0 0,2 2 0 0 0,-1 0 0 0 0,37-22 1 0 0,-46 32 345 0 0,1 0 1 0 0,1 1-1 0 0,-1 0 1 0 0,1 1-1 0 0,0 0 1 0 0,0 0-1 0 0,0 2 1 0 0,0-1-1 0 0,0 2 1 0 0,1-1-1 0 0,-1 2 1 0 0,0 0-1 0 0,23 2 1 0 0,-21 2-60 0 0,0 0-1 0 0,1 2 1 0 0,-2-1 0 0 0,1 2 0 0 0,-1-1 0 0 0,0 2 0 0 0,20 14-1 0 0,-28-18-221 0 0,0 0 0 0 0,-1 1-1 0 0,1-1 1 0 0,-1 1-1 0 0,0 0 1 0 0,0 0-1 0 0,-1 1 1 0 0,1-1-1 0 0,-1 1 1 0 0,-1 0-1 0 0,1-1 1 0 0,3 13 0 0 0,-4-9-970 0 0,0 1 1 0 0,0-1 0 0 0,-1 1-1 0 0,0 13 1 0 0,-1-23 911 0 0,-2 2-651 0 0,2-2 651 0 0,-1 0 0 0 0,1 1 0 0 0,0-1 0 0 0,-1 0-1 0 0,1 0 1 0 0,-1 0 0 0 0,1 0 0 0 0,0 0 0 0 0,-1 0 0 0 0,1 0 0 0 0,-1 0-1 0 0,1 0 1 0 0,0 0 0 0 0,-1 0 0 0 0,1 0 0 0 0,-1 0 0 0 0,1 0 0 0 0,0 0 0 0 0,-1 0-1 0 0,1 0 1 0 0,0 0 0 0 0,-1 0 0 0 0,1-1 0 0 0,0 1 0 0 0,-1 0 0 0 0,1 0 0 0 0,0 0-1 0 0,-1-1 1 0 0,1 1 0 0 0,-1-1-260 0 0,-16-18-3093 0 0,3-5 2490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0:17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811 642 520 0 0,'0'0'4022'0'0,"9"14"-2919"0"0,31 41-144 0 0,-26-30 6882 0 0,-41-34-6636 0 0,-133-77-1095 0 0,-16-6-74 0 0,88 56-95 0 0,-60-27 61 0 0,124 51 5 0 0,0-1 0 0 0,0-1 0 0 0,-37-31 0 0 0,47 31-68 0 0,0-1 1 0 0,0-1-1 0 0,2 0 1 0 0,0 0 0 0 0,-12-24-1 0 0,21 34 67 0 0,1 1 1 0 0,0-1-1 0 0,0 0 0 0 0,0 0 0 0 0,1 0 1 0 0,0 0-1 0 0,0 0 0 0 0,1 0 0 0 0,-1 0 1 0 0,2-7-1 0 0,-3-16-978 0 0,-1 11-949 0 0,2 5 1473 0 0,1 11 817 0 0,0-9 1432 0 0,0-11-827 0 0,0 19-971 0 0,-1 0 1 0 0,1 0-1 0 0,-1 0 1 0 0,1 0-1 0 0,-1 0 0 0 0,0 0 1 0 0,0 0-1 0 0,-2-3 1 0 0,-3-3 86 0 0,5 8-73 0 0,0 0-1 0 0,0 0 1 0 0,0 0 0 0 0,1 0 0 0 0,-1 0 0 0 0,0-1 0 0 0,1 1 0 0 0,-1 0-1 0 0,1 0 1 0 0,-1 0 0 0 0,1-1 0 0 0,0 1 0 0 0,0 0 0 0 0,-1-3-1 0 0,-3-13-407 0 0,1 11 95 0 0,1 16 105 0 0,7 138 214 0 0,-3-125-25 0 0,2 0 0 0 0,0 0 0 0 0,1 0 0 0 0,12 31 1 0 0,-14-48-119 0 0,0-1-1 0 0,0 1 1 0 0,1-1 0 0 0,-1 0 0 0 0,1 0 0 0 0,0 0 0 0 0,1-1 0 0 0,-1 1-1 0 0,1-1 1 0 0,0 0 0 0 0,0 0 0 0 0,0-1 0 0 0,0 1 0 0 0,1-1 0 0 0,6 2 0 0 0,-16-10-2167 0 0,3 4 2013 0 0,0 0-1 0 0,0 0 1 0 0,-1 0-1 0 0,1 0 1 0 0,0 0 0 0 0,0 0-1 0 0,-2 0 1 0 0,-1-2-516 0 0,-40-23-4785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5:40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400 123 732 0 0,'9'-4'9114'0'0,"-9"2"-9033"0"0,0 0 0 0 0,-1 0-1 0 0,1 0 1 0 0,0 0 0 0 0,-1 0-1 0 0,0 0 1 0 0,1 0 0 0 0,-1 0 0 0 0,0 1-1 0 0,0-1 1 0 0,0 0 0 0 0,0 0-1 0 0,0 1 1 0 0,-1-1 0 0 0,1 1-1 0 0,0-1 1 0 0,-1 1 0 0 0,1-1 0 0 0,-1 1-1 0 0,1 0 1 0 0,-1 0 0 0 0,0 0-1 0 0,-1-1 1 0 0,-6-3-262 0 0,0 1 1 0 0,-1 1-1 0 0,-14-5 1 0 0,8 3 253 0 0,-22-8 69 0 0,0 2 1 0 0,-1 1-1 0 0,0 2 1 0 0,-43-3-1 0 0,80 11-130 0 0,-1 0-1 0 0,0 0 0 0 0,1 0 0 0 0,-1 0 0 0 0,0 1 0 0 0,1-1 1 0 0,-1 1-1 0 0,0 0 0 0 0,1 0 0 0 0,-1-1 0 0 0,1 2 0 0 0,-1-1 0 0 0,1 0 1 0 0,0 0-1 0 0,0 1 0 0 0,-1-1 0 0 0,-1 3 0 0 0,1-1 12 0 0,0 0 1 0 0,1 1-1 0 0,-1-1 0 0 0,1 0 0 0 0,0 1 0 0 0,0-1 0 0 0,1 1 0 0 0,-1 0 1 0 0,1 0-1 0 0,-2 5 0 0 0,0 5 48 0 0,1-1 1 0 0,1 1-1 0 0,0 0 1 0 0,1 0-1 0 0,1 20 1 0 0,0-30-70 0 0,0 1 0 0 0,0-1 0 0 0,1 0 0 0 0,-1 0 0 0 0,1 0 0 0 0,0-1 0 0 0,0 1 0 0 0,0 0 0 0 0,1-1 0 0 0,-1 1 0 0 0,1-1 0 0 0,0 0 0 0 0,0 0 0 0 0,0 0 0 0 0,0 0 1 0 0,5 3-1 0 0,8 6 9 0 0,0-2 0 0 0,20 11 0 0 0,-29-17-13 0 0,7 2 18 0 0,0 0 0 0 0,0 0 0 0 0,0-1 0 0 0,0-1 0 0 0,1-1 0 0 0,24 3-1 0 0,-16-3 2 0 0,1-2-1 0 0,-1-1 0 0 0,36-4 0 0 0,-41-1 0 0 0,-18 5 12 0 0,1 0 0 0 0,-1 0 0 0 0,1 0 0 0 0,-1 0 0 0 0,1-1 0 0 0,-1 1 0 0 0,1 0 1 0 0,-1 0-1 0 0,1-1 0 0 0,-1 1 0 0 0,1 0 0 0 0,-1-1 0 0 0,0 1 0 0 0,1 0 1 0 0,-1-1-1 0 0,1 1 0 0 0,-1-1 0 0 0,0 1 0 0 0,1-1 0 0 0,-1 1 0 0 0,0-1 0 0 0,0 1 1 0 0,0-1-1 0 0,1 1 0 0 0,-1-2 232 0 0,1 17-647 0 0,5-4 334 0 0,1-1-1 0 0,0 0 1 0 0,0 0 0 0 0,1-1-1 0 0,0 0 1 0 0,17 15-1 0 0,-25-24-107 0 0,0 1-1 0 0,1-1 1 0 0,-1 1-1 0 0,1-1 1 0 0,-1 1-1 0 0,1-1 1 0 0,-1 0-1 0 0,1 1 1 0 0,-1-1-1 0 0,1 0 1 0 0,0 1 0 0 0,-1-1-1 0 0,1 0 1 0 0,0 0-1 0 0,-1 0 1 0 0,1 1-1 0 0,-1-1 1 0 0,1 0-1 0 0,0 0 1 0 0,-1 0-1 0 0,1 0 1 0 0,0 0-1 0 0,-1 0 1 0 0,1 0-1 0 0,0 0 1 0 0,-1-1-1 0 0,1 1 1 0 0,0 0-1 0 0,-1 0 1 0 0,1 0 0 0 0,-1-1-1 0 0,1 1 1 0 0,0 0-1 0 0,-1-1 1 0 0,1 1-1 0 0,-1 0 1 0 0,1-1-1 0 0,-1 1 1 0 0,1-1-1 0 0,-1 1 1 0 0,0-1-1 0 0,1 0 1 0 0,0-1-428 0 0,0 0 0 0 0,0-1 0 0 0,0 1 0 0 0,0 0 0 0 0,-1 0 0 0 0,1-1 0 0 0,-1 1-1 0 0,0 0 1 0 0,1-5 0 0 0,-1-8 232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5:41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0 860 0 0,'0'0'8679'0'0,"22"18"-7114"0"0,69 58-428 0 0,-77-64-766 0 0,0-1 1 0 0,1 0-1 0 0,1-1 0 0 0,0-1 0 0 0,0 0 0 0 0,1-1 1 0 0,30 10-1 0 0,-31-14-258 0 0,1-1 0 0 0,-1 0 0 0 0,1-2-1 0 0,0 0 1 0 0,-1 0 0 0 0,1-2 0 0 0,20-3 0 0 0,3-2-211 0 0,40-13 1 0 0,-51 11-227 0 0,0 2 1 0 0,0 0 0 0 0,53-2-1 0 0,-80 8 279 0 0,0 0-1 0 0,-1 0 1 0 0,1 0 0 0 0,0 1-1 0 0,0-1 1 0 0,0 1-1 0 0,0-1 1 0 0,0 1-1 0 0,0 0 1 0 0,0 0-1 0 0,-1 0 1 0 0,1 0-1 0 0,0 0 1 0 0,-1 0 0 0 0,1 0-1 0 0,-1 0 1 0 0,1 1-1 0 0,-1-1 1 0 0,1 0-1 0 0,-1 1 1 0 0,0 0-1 0 0,0-1 1 0 0,0 1 0 0 0,0 0-1 0 0,0-1 1 0 0,0 1-1 0 0,0 0 1 0 0,-1 0-1 0 0,1 0 1 0 0,0 0-1 0 0,-1 0 1 0 0,0-1 0 0 0,1 1-1 0 0,-1 4 1 0 0,0 0 74 0 0,1 1-1 0 0,-2 0 1 0 0,1-1 0 0 0,-1 1 0 0 0,0-1 0 0 0,0 1 0 0 0,0-1 0 0 0,-1 1 0 0 0,-4 8 0 0 0,-1-2 16 0 0,0-2 0 0 0,-1 1 0 0 0,0-1 0 0 0,-1 0 0 0 0,0-1 0 0 0,-1 0 0 0 0,-13 11 0 0 0,7-7 74 0 0,1 1-1 0 0,-15 20 1 0 0,29-34-88 0 0,0 0 0 0 0,0 0 0 0 0,0 0 0 0 0,1 0 0 0 0,-1 0 0 0 0,0 0 0 0 0,1 0-1 0 0,-1 0 1 0 0,1 0 0 0 0,-1 1 0 0 0,1-1 0 0 0,0 0 0 0 0,-1 0 0 0 0,1 0 0 0 0,0 1 0 0 0,0-1 0 0 0,0 0 0 0 0,0 0 0 0 0,0 1 0 0 0,0-1 0 0 0,0 0 0 0 0,1 3 0 0 0,0-3-5 0 0,0 0 1 0 0,-1 0 0 0 0,1-1-1 0 0,0 1 1 0 0,0 0 0 0 0,0 0-1 0 0,0 0 1 0 0,0-1 0 0 0,0 1-1 0 0,0-1 1 0 0,1 1 0 0 0,-1 0 0 0 0,0-1-1 0 0,0 0 1 0 0,0 1 0 0 0,0-1-1 0 0,1 0 1 0 0,-1 0 0 0 0,0 0-1 0 0,0 1 1 0 0,3-2 0 0 0,31 2-370 0 0,0-3 0 0 0,0-1 1 0 0,47-10-1 0 0,-56 9-911 0 0,7 1-1252 0 0,-32 3 2264 0 0,0 0 0 0 0,0 1 0 0 0,0-1 0 0 0,-1 0 0 0 0,1 0 0 0 0,0 0 0 0 0,0 0 1 0 0,0 1-1 0 0,-1-1 0 0 0,1 0 0 0 0,0 1 0 0 0,0-1 0 0 0,0 0 0 0 0,-1 1 0 0 0,1-1 0 0 0,0 1 0 0 0,-1-1 0 0 0,1 1 0 0 0,0 0 0 0 0,-1-1 1 0 0,1 1-1 0 0,-1 0 0 0 0,1-1 0 0 0,-1 1 0 0 0,1 0 0 0 0,-1 0 0 0 0,0-1 0 0 0,1 1 0 0 0,-1 0 0 0 0,0 0 0 0 0,0 0 0 0 0,1-1 1 0 0,-1 1-1 0 0,0 0 0 0 0,0 1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5:41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1116 0 0,'0'0'2638'0'0,"9"17"1214"0"0,27 59-1392 0 0,-33-67-2167 0 0,-1 0-1 0 0,0-1 1 0 0,0 1 0 0 0,-1 0-1 0 0,0 0 1 0 0,-1 0-1 0 0,0 0 1 0 0,0 0 0 0 0,-1-1-1 0 0,0 1 1 0 0,0 0-1 0 0,-1 0 1 0 0,-3 9-1 0 0,2-7-35 0 0,1 1 0 0 0,0 0-1 0 0,-1 17 1 0 0,3 35-382 0 0,0-63 18 0 0,0 0 0 0 0,0 0 0 0 0,0 0 0 0 0,0 0 0 0 0,1 0-1 0 0,-1-1 1 0 0,0 1 0 0 0,0 0 0 0 0,1 0 0 0 0,-1 0 0 0 0,1-1 0 0 0,-1 1 0 0 0,0 0 0 0 0,1 0 0 0 0,-1-1 0 0 0,1 1-1 0 0,0-1 1 0 0,-1 1 0 0 0,1 0 0 0 0,0-1 0 0 0,-1 1 0 0 0,1-1 0 0 0,0 1 0 0 0,-1-1 0 0 0,1 0 0 0 0,0 1-1 0 0,0-1 1 0 0,0 0 0 0 0,-1 1 0 0 0,1-1 0 0 0,0 0 0 0 0,0 0 0 0 0,0 0 0 0 0,0 0 0 0 0,-1 0 0 0 0,1 0 0 0 0,0 0-1 0 0,0 0 1 0 0,0 0 0 0 0,0 0 0 0 0,0 0 0 0 0,-1 0 0 0 0,1-1 0 0 0,0 1 0 0 0,0 0 0 0 0,0-1 0 0 0,-1 1 0 0 0,1-1-1 0 0,0 1 1 0 0,0 0 0 0 0,-1-1 0 0 0,1 0 0 0 0,-1 1 0 0 0,1-1 0 0 0,0 1 0 0 0,-1-1 0 0 0,1 0 0 0 0,-1 1-1 0 0,1-1 1 0 0,-1 0 0 0 0,0 0 0 0 0,1 0 0 0 0,-1 1 0 0 0,0-1 0 0 0,1 0 0 0 0,-1-1 0 0 0,6-36-4394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5:42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17 1892 0 0,'0'0'16578'0'0,"-31"46"-16774"0"0,40-52-1817 0 0,4-2 1029 0 0,-4-4-804 0 0,-4-6-2468 0 0,-5-1-2669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5:42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1984 0 0,'0'0'4283'0'0,"2"19"-2233"0"0,-1-17-2010 0 0,10 151 4011 0 0,-11-132-4010 0 0,0-33-779 0 0,0-38-962 0 0,0 48 1639 0 0,0-14-63 0 0,1-1 0 0 0,1 1 1 0 0,0 0-1 0 0,7-24 0 0 0,-7 33 304 0 0,0 1 0 0 0,0-1 0 0 0,1 1-1 0 0,0-1 1 0 0,0 1 0 0 0,0 0 0 0 0,1 1 0 0 0,0-1-1 0 0,0 1 1 0 0,1-1 0 0 0,-1 1 0 0 0,1 0 0 0 0,9-6-1 0 0,-10 8-202 0 0,1 1-1 0 0,-1 0 0 0 0,1 0 0 0 0,-1 1 0 0 0,1-1 0 0 0,-1 1 1 0 0,1 0-1 0 0,0 1 0 0 0,0-1 0 0 0,5 1 0 0 0,49 2-44 0 0,-51-2 134 0 0,8 3 142 0 0,0 0-1 0 0,0 0 1 0 0,-1 2-1 0 0,0 0 1 0 0,0 0-1 0 0,0 1 1 0 0,0 1-1 0 0,-1 1 1 0 0,0 0-1 0 0,15 12 1 0 0,15 15 530 0 0,61 60 1 0 0,-100-90-777 0 0,0 0-1 0 0,0 0 1 0 0,0 1-1 0 0,-1 0 1 0 0,0 0-1 0 0,4 7 1 0 0,-2 10-3330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5:43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933 50 1880 0 0,'0'0'10889'0'0,"-1"0"-10690"0"0,-4-1-290 0 0,0 0 0 0 0,0 0 1 0 0,1-1-1 0 0,-1 1 0 0 0,1-1 0 0 0,-1 0 1 0 0,-6-4-1 0 0,-21-9-54 0 0,15 10 228 0 0,0 1 0 0 0,0 1 0 0 0,-1 0 0 0 0,1 1 0 0 0,-1 1 0 0 0,1 1 0 0 0,0 0 0 0 0,-30 5 0 0 0,44-4-69 0 0,0 0-1 0 0,1-1 1 0 0,-1 1 0 0 0,1 1 0 0 0,-1-1 0 0 0,1 0 0 0 0,-1 0-1 0 0,1 1 1 0 0,0 0 0 0 0,-1-1 0 0 0,1 1 0 0 0,0 0 0 0 0,0 0-1 0 0,1 0 1 0 0,-1 0 0 0 0,-2 3 0 0 0,2 0 12 0 0,-1-1 1 0 0,1 0-1 0 0,1 1 0 0 0,-1-1 1 0 0,1 1-1 0 0,-1 0 0 0 0,1-1 1 0 0,0 10-1 0 0,0-4 81 0 0,1 1 0 0 0,0-1 0 0 0,1 0-1 0 0,0 1 1 0 0,1-1 0 0 0,0 0 0 0 0,1 0 0 0 0,5 13-1 0 0,-6-18-42 0 0,1 1 0 0 0,0-1 0 0 0,1 0 0 0 0,-1 0 1 0 0,1 0-1 0 0,0 0 0 0 0,0-1 0 0 0,1 1 0 0 0,-1-1 0 0 0,1 0 0 0 0,0 0 0 0 0,0-1 0 0 0,0 0 0 0 0,1 0 0 0 0,-1 0 0 0 0,1 0 0 0 0,-1-1 0 0 0,10 3 0 0 0,-2-2-83 0 0,0 0 1 0 0,0-1-1 0 0,0 0 0 0 0,0-1 1 0 0,0-1-1 0 0,0 0 0 0 0,24-3 1 0 0,-29 1-4 0 0,-1 1 1 0 0,0-1-1 0 0,0 0 0 0 0,0-1 1 0 0,0 0-1 0 0,0 0 1 0 0,-1-1-1 0 0,1 1 0 0 0,-1-1 1 0 0,0-1-1 0 0,0 1 1 0 0,-1-1-1 0 0,1 0 0 0 0,-1 0 1 0 0,0-1-1 0 0,4-5 1 0 0,-3 3-108 0 0,-1 0 1 0 0,-1 1 0 0 0,1-2 0 0 0,-1 1 0 0 0,-1 0 0 0 0,1-1-1 0 0,-2 0 1 0 0,1 1 0 0 0,-1-1 0 0 0,0 0 0 0 0,-1 0-1 0 0,1-15 1 0 0,-2 22 144 0 0,-1-1 0 0 0,1 1-1 0 0,0 0 1 0 0,-1 0 0 0 0,1 0-1 0 0,-1 0 1 0 0,1 0 0 0 0,-1 0 0 0 0,0 0-1 0 0,0 1 1 0 0,0-1 0 0 0,0 0-1 0 0,0 0 1 0 0,0 1 0 0 0,-1-1-1 0 0,1 0 1 0 0,-1 1 0 0 0,1 0 0 0 0,-1-1-1 0 0,1 1 1 0 0,-1 0 0 0 0,0 0-1 0 0,0-1 1 0 0,1 1 0 0 0,-1 1-1 0 0,0-1 1 0 0,0 0 0 0 0,0 0 0 0 0,0 1-1 0 0,-3-1 1 0 0,5 1-4 0 0,-1 0 0 0 0,1 0 0 0 0,-1 0 1 0 0,1 0-1 0 0,-1 0 0 0 0,1 0 0 0 0,0 0 0 0 0,-1 0 1 0 0,1 0-1 0 0,0 0 0 0 0,-1 0 0 0 0,1 1 0 0 0,-1-1 1 0 0,1 0-1 0 0,0 0 0 0 0,-1 0 0 0 0,1 1 0 0 0,0-1 0 0 0,-1 0 1 0 0,1 0-1 0 0,0 1 0 0 0,0-1 0 0 0,-1 0 0 0 0,1 1 1 0 0,0-1-1 0 0,0 0 0 0 0,-1 1 0 0 0,1-1 0 0 0,0 0 0 0 0,0 1 1 0 0,0-1-1 0 0,0 0 0 0 0,0 1 0 0 0,-3 17 23 0 0,3-13 7 0 0,-1 10 62 0 0,0 0 1 0 0,1 0-1 0 0,1 1 1 0 0,0-1-1 0 0,1 0 1 0 0,1 0-1 0 0,1 0 1 0 0,0 0 0 0 0,7 18-1 0 0,7 1 50 0 0,1-2 0 0 0,41 54 0 0 0,-32-48-15 0 0,28 50-1 0 0,-49-75-114 0 0,-1-1 1 0 0,0 2-1 0 0,-1-1 0 0 0,0 0 1 0 0,-1 1-1 0 0,-1 0 0 0 0,0 0 1 0 0,1 19-1 0 0,-4-27-16 0 0,0 0 0 0 0,0-1 0 0 0,0 1 0 0 0,-1 0 0 0 0,0-1-1 0 0,0 1 1 0 0,0-1 0 0 0,-1 1 0 0 0,1-1 0 0 0,-1 0 0 0 0,-1 1 0 0 0,1-1 0 0 0,-5 7-1 0 0,3-7 4 0 0,0 0-1 0 0,-1 0 1 0 0,1-1-1 0 0,-1 0 1 0 0,0 0-1 0 0,0 0 1 0 0,-1-1-1 0 0,1 1 0 0 0,-1-1 1 0 0,1-1-1 0 0,-1 1 1 0 0,-8 2-1 0 0,-12 3 36 0 0,0-1 1 0 0,0-2-1 0 0,-41 4 0 0 0,-80-1-8 0 0,146-8-38 0 0,-164-3-624 0 0,-235-35 1 0 0,365 34 570 0 0,-71-4-409 0 0,38 7-3916 0 0,66 1 4043 0 0,1 0 0 0 0,0 0 0 0 0,0 0-1 0 0,-1 0 1 0 0,1 0 0 0 0,0 0 0 0 0,0 1 0 0 0,-1-1 0 0 0,1 0 0 0 0,0 1 0 0 0,0-1-1 0 0,0 1 1 0 0,0-1 0 0 0,0 1 0 0 0,-1 0 0 0 0,0 0 0 0 0,-13 7-4393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6:4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25 808 0 0,'0'0'1026'0'0,"-4"4"-560"0"0,-1-2 2895 0 0,4-3-3118 0 0,1 0 0 0 0,-1 0 1 0 0,1 0-1 0 0,-1 0 1 0 0,1 0-1 0 0,-1 0 0 0 0,1 0 1 0 0,-1 0-1 0 0,1 0 1 0 0,0 0-1 0 0,0 0 0 0 0,-1 0 1 0 0,1 0-1 0 0,0 0 1 0 0,0-1-1 0 0,0 1 0 0 0,0 0 1 0 0,0 0-1 0 0,1 0 0 0 0,-1-2 1 0 0,1-3 2151 0 0,-2 6-2231 0 0,-2 0-87 0 0,2 29 4 0 0,1 421 2887 0 0,-1-419-2949 0 0,-1 0 0 0 0,-2 0 0 0 0,-8 30 1 0 0,-29 90-15 0 0,1-3-85 0 0,19-38 71 0 0,6 0 0 0 0,4 1 0 0 0,4 121 1 0 0,7 125 342 0 0,1-338-378 0 0,1 0 0 0 0,1 0 0 0 0,7 29 0 0 0,1-1 35 0 0,-10-32 9 0 0,0 1 1 0 0,0-1-1 0 0,-3 17 0 0 0,1 1 24 0 0,1-23-23 0 0,-1-1 1 0 0,-1 0 0 0 0,1 0 0 0 0,-2-1 0 0 0,-2 10-1 0 0,-6 26-306 0 0,8-25 215 0 0,-1-1-1 0 0,-1 1 1 0 0,-1-1 0 0 0,0 0-1 0 0,-15 28 1 0 0,4-13 140 0 0,-44 59 0 0 0,46-74-293 0 0,0-1 0 0 0,-24 20-1 0 0,36-42-3671 0 0,8-13 2182 0 0,-1 5-135 0 0,-3-19-2633 0 0,-1-1 1387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6:4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54 131 716 0 0,'0'0'10453'0'0,"0"5"-10194"0"0,0-4-236 0 0,0 0 0 0 0,-1 0 0 0 0,1 0 0 0 0,0 0 0 0 0,0 0 1 0 0,-1 1-1 0 0,1-1 0 0 0,0 0 0 0 0,-1 0 0 0 0,1 0 0 0 0,-1 0 0 0 0,1 0 0 0 0,-1-1 1 0 0,0 1-1 0 0,0 1 0 0 0,0-2 4 0 0,0 1 0 0 0,0-1 1 0 0,0 0-1 0 0,0 0 0 0 0,0 0 0 0 0,0 0 0 0 0,0 0 1 0 0,0 0-1 0 0,0 0 0 0 0,0 0 0 0 0,0 0 0 0 0,0-1 1 0 0,0 1-1 0 0,0 0 0 0 0,0-1 0 0 0,0 1 1 0 0,0-1-1 0 0,0 1 0 0 0,0-1 0 0 0,0 1 0 0 0,0-1 1 0 0,-1-1-1 0 0,0 1-68 0 0,0 0 1 0 0,0 0-1 0 0,1-1 1 0 0,-1 1-1 0 0,0-1 0 0 0,0 0 1 0 0,1 1-1 0 0,-1-1 1 0 0,1 0-1 0 0,-2-2 1 0 0,0-7 4584 0 0,21 11-4202 0 0,339 10 840 0 0,-77-16-869 0 0,-204 1-280 0 0,123-26 1 0 0,-156 21-177 0 0,8-3-954 0 0,79-7 0 0 0,-72 21-2549 0 0,-45 0 2256 0 0,0-1 0 0 0,1 0 0 0 0,-1-1 0 0 0,17-2 0 0 0,-27 2 1026 0 0,0 0 1 0 0,1-1-1 0 0,-1 1 0 0 0,0-1 0 0 0,0 1 0 0 0,0-1 0 0 0,0 0 1 0 0,0 0-1 0 0,-1 0 0 0 0,1-1 0 0 0,3-3 0 0 0,5-8-363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6:47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1 756 0 0,'0'0'8929'0'0,"5"2"-8392"0"0,-3-1-458 0 0,-1 0 0 0 0,1 0 0 0 0,-1-1 0 0 0,1 1 0 0 0,-1 0 0 0 0,1 0 0 0 0,-1 0 0 0 0,1 1 0 0 0,-1-1 0 0 0,0 0 0 0 0,0 0 0 0 0,1 1 0 0 0,-1-1 0 0 0,0 1 0 0 0,0-1 0 0 0,-1 1 0 0 0,1-1 0 0 0,0 1 0 0 0,0 0 0 0 0,-1-1 0 0 0,1 1 0 0 0,-1 0 0 0 0,0 0 0 0 0,1-1 0 0 0,-1 1 0 0 0,0 0 0 0 0,0 0 0 0 0,0 0 0 0 0,0-1 0 0 0,-1 4 0 0 0,1 14 739 0 0,1 6-320 0 0,-1-1 1 0 0,-2 0-1 0 0,-6 37 1 0 0,-15 36 222 0 0,-13 144 1 0 0,26-144-490 0 0,-16 302 335 0 0,39-15-420 0 0,-6-84-295 0 0,-9-185 114 0 0,-2 162-75 0 0,4-272 43 0 0,0 1-1 0 0,1 0 1 0 0,0-1 0 0 0,0 1 0 0 0,1 0-1 0 0,-1-1 1 0 0,4 8 0 0 0,-4-11-73 0 0,-1-1 0 0 0,1 1-1 0 0,0-1 1 0 0,-1 0 0 0 0,1 0 0 0 0,0 1 0 0 0,0-1 0 0 0,0 0-1 0 0,0 0 1 0 0,0 0 0 0 0,0 0 0 0 0,0 0 0 0 0,0 0 0 0 0,0 0 0 0 0,0 0-1 0 0,0-1 1 0 0,1 1 0 0 0,-1 0 0 0 0,0-1 0 0 0,1 1 0 0 0,-1-1-1 0 0,1 1 1 0 0,-1-1 0 0 0,0 1 0 0 0,1-1 0 0 0,-1 0 0 0 0,1 0 0 0 0,-1 0-1 0 0,1 0 1 0 0,-1 0 0 0 0,1 0 0 0 0,-1 0 0 0 0,0-1 0 0 0,3 0-1 0 0,-3 1-69 0 0,0-1 0 0 0,0 0 0 0 0,0 1 0 0 0,0-1-1 0 0,-1 0 1 0 0,1 0 0 0 0,0 1 0 0 0,-1-1 0 0 0,1 0-1 0 0,0 0 1 0 0,-1 0 0 0 0,1 0 0 0 0,-1 0-1 0 0,1 0 1 0 0,-1 0 0 0 0,0 0 0 0 0,1 0 0 0 0,-1 0-1 0 0,0 0 1 0 0,0 0 0 0 0,0-1 0 0 0,0 1 0 0 0,0 0-1 0 0,0 0 1 0 0,0 0 0 0 0,0 0 0 0 0,0 0-1 0 0,0 0 1 0 0,-1 0 0 0 0,1 0 0 0 0,0 0 0 0 0,-1 0-1 0 0,0-2 1 0 0,-1-4-653 0 0,-1 1 0 0 0,1 0 0 0 0,-1-1-1 0 0,-4-5 1 0 0,-7-12 106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6:48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2003 1460 0 0,'0'0'10737'0'0,"-16"10"-10207"0"0,-51 28-10 0 0,65-37-405 0 0,1-1 0 0 0,0 1-1 0 0,0 0 1 0 0,0-1 0 0 0,0 1-1 0 0,-1-1 1 0 0,1 1 0 0 0,0-1-1 0 0,0 0 1 0 0,-1 1 0 0 0,1-1-1 0 0,0 0 1 0 0,-1 0 0 0 0,1 0 0 0 0,0 0-1 0 0,-2 0 1 0 0,3 0-90 0 0,-1-1 0 0 0,1 1-1 0 0,0 0 1 0 0,-1 0 0 0 0,1-1 0 0 0,0 1 0 0 0,-1 0-1 0 0,1-1 1 0 0,0 1 0 0 0,0-1 0 0 0,0 1 0 0 0,-1 0 0 0 0,1-1-1 0 0,0 1 1 0 0,0-1 0 0 0,0 1 0 0 0,0 0 0 0 0,0-1 0 0 0,0 1-1 0 0,0-1 1 0 0,0 1 0 0 0,0-1 0 0 0,0 1 0 0 0,0 0-1 0 0,0-1 1 0 0,0 1 0 0 0,0-1 0 0 0,0 1 0 0 0,0-1 0 0 0,12-27 417 0 0,6 8-361 0 0,-1 0-1 0 0,0-2 1 0 0,17-32-1 0 0,-7 4-18 0 0,-2-1 0 0 0,-2-2 0 0 0,27-98 0 0 0,88-301 1385 0 0,-55 193-968 0 0,-65 189-441 0 0,16-135 0 0 0,-16 75-54 0 0,-15 115-1 0 0,0 0-1 0 0,1 1 1 0 0,1-1-1 0 0,1 1 1 0 0,0 0 0 0 0,1 0-1 0 0,0 1 1 0 0,1 0-1 0 0,0 0 1 0 0,1 1-1 0 0,0 0 1 0 0,1 0-1 0 0,17-14 1 0 0,-17 16-48 0 0,0 0-1 0 0,-1-1 1 0 0,0 0 0 0 0,13-22 0 0 0,-14 21 88 0 0,0 0 0 0 0,0 1 0 0 0,1 0-1 0 0,20-19 1 0 0,34-18 362 0 0,19-16-369 0 0,-78 60-19 0 0,-3 3-1 0 0,-1 0 1 0 0,1 1-1 0 0,0-1 1 0 0,0 0 0 0 0,0 0-1 0 0,0 1 1 0 0,0-1-1 0 0,-1 0 1 0 0,1 1 0 0 0,1-1-1 0 0,-1 1 1 0 0,0-1-1 0 0,0 1 1 0 0,0 0 0 0 0,0-1-1 0 0,2 1 1 0 0,0 3-12 0 0,0-1 1 0 0,-1 1 0 0 0,0 0 0 0 0,1 1-1 0 0,-1-1 1 0 0,2 5 0 0 0,62 113 233 0 0,-23-46 10 0 0,-4 1 0 0 0,30 85 0 0 0,-49-92-150 0 0,-3 2-1 0 0,-3 0 1 0 0,5 80-1 0 0,11 64 0 0 0,-13-143 78 0 0,38 99 0 0 0,13 51-91 0 0,-57-172-26 0 0,2 0 124 0 0,-4 0 1 0 0,-1 1-1 0 0,1 60 0 0 0,-9 47 13 0 0,0-155-228 0 0,0 1 1 0 0,0 0-1 0 0,0 0 1 0 0,0 0-1 0 0,-1-1 1 0 0,0 1-1 0 0,0 0 0 0 0,0-1 1 0 0,0 1-1 0 0,-1-1 1 0 0,1 1-1 0 0,-1-1 1 0 0,0 1-1 0 0,-3 4 1 0 0,4-7-237 0 0,0-2 240 0 0,1 1 0 0 0,0-1 0 0 0,-1 1 0 0 0,1-1 0 0 0,-1 1 0 0 0,1-1 0 0 0,0 1 0 0 0,-1-1 0 0 0,1 1 1 0 0,0-1-1 0 0,0 0 0 0 0,-1 1 0 0 0,1-1 0 0 0,0 1 0 0 0,0-1 0 0 0,0 0 0 0 0,0 1 0 0 0,0-1 0 0 0,0 0 0 0 0,0 1 0 0 0,0-1 0 0 0,0 0 0 0 0,0 0 0 0 0,0-22-937 0 0,0 18 558 0 0,0 3 168 0 0,0-1 0 0 0,0 1-1 0 0,0-1 1 0 0,1 1 0 0 0,-1-1 0 0 0,0 1 0 0 0,1-1 0 0 0,0 1-1 0 0,0-1 1 0 0,-1 1 0 0 0,1 0 0 0 0,1-1 0 0 0,-1 1-1 0 0,0 0 1 0 0,1 0 0 0 0,-1 0 0 0 0,3-3 0 0 0,-1 2-722 0 0,1 1 0 0 0,-1-1 1 0 0,1 1-1 0 0,-1 0 0 0 0,9-4 0 0 0,-11 6 812 0 0,0 0-36 0 0,-1-1 1 0 0,1 1-1 0 0,0 0 0 0 0,-1 0 1 0 0,1 0-1 0 0,-1-1 1 0 0,1 1-1 0 0,0 0 0 0 0,-1-1 1 0 0,1 1-1 0 0,-1 0 1 0 0,1-1-1 0 0,-1 1 0 0 0,1-1 1 0 0,-1 1-1 0 0,1-1 1 0 0,-1 1-1 0 0,1-1 0 0 0,-1 1 1 0 0,0-1-1 0 0,1 0 1 0 0,-1 1-1 0 0,0-1 0 0 0,0 1 1 0 0,1-1-1 0 0,-1 0 1 0 0,0 1-1 0 0,0-1 0 0 0,0 0 1 0 0,0 1-1 0 0,0-1 1 0 0,0-1-1 0 0,0-4 33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2:10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6 1056 0 0,'0'0'623'0'0,"0"4"197"0"0,0 19 3895 0 0,-14-40 467 0 0,14 16-5202 0 0,0 1 0 0 0,0 0 0 0 0,0-1 0 0 0,-1 1 0 0 0,1-1 0 0 0,0 1 0 0 0,0 0 0 0 0,0-1 0 0 0,0 1 0 0 0,0-1 0 0 0,0 1 0 0 0,0-1 0 0 0,0 1 0 0 0,0 0 0 0 0,0-1 0 0 0,0 1 0 0 0,0-1 0 0 0,1 1 0 0 0,-1-1 0 0 0,0 1 0 0 0,0 0-1 0 0,0-1 1 0 0,1 1 0 0 0,-1-1 0 0 0,0 1 0 0 0,0 0 0 0 0,1-1 0 0 0,-1 1 0 0 0,0 0 0 0 0,0-1 0 0 0,1 1 0 0 0,-1 0 0 0 0,1 0 0 0 0,-1-1 0 0 0,0 1 0 0 0,1 0 0 0 0,-1 0 0 0 0,0 0 0 0 0,1 0 0 0 0,-1-1 0 0 0,1 1 0 0 0,-1 0 0 0 0,1 0 0 0 0,-1 0 0 0 0,0 0 0 0 0,1 0 0 0 0,-1 0 0 0 0,1 0 0 0 0,-1 0 0 0 0,1 0 0 0 0,-1 0 0 0 0,0 0 0 0 0,1 0 0 0 0,0 1 0 0 0,6-1 176 0 0,101 0 156 0 0,1 4 0 0 0,179 31 0 0 0,-177-19 155 0 0,-68-10-12 0 0,61 14 0 0 0,-83-16-402 0 0,-1-1 0 0 0,1-1 1 0 0,-1 0-1 0 0,40-3 0 0 0,-15 0 38 0 0,392-1 390 0 0,-1 4-127 0 0,-415-4-284 0 0,0 0 0 0 0,37-8 0 0 0,-5-1-11 0 0,-42 11-138 0 0,1-1-1 0 0,-1 2 1 0 0,1-1-1 0 0,-1 2 1 0 0,0-1-1 0 0,13 5 1 0 0,-9-3 154 0 0,1 0 0 0 0,25 0 1 0 0,26-3-2846 0 0,-71-7-195 0 0,2 4 2317 0 0,-1 1 1 0 0,0-1-1 0 0,0 1 1 0 0,0 0-1 0 0,0 0 1 0 0,0 0-1 0 0,-6-1 1 0 0,8 2 426 0 0,-1 0 1 0 0,0 0-1 0 0,1 0 0 0 0,-1 0 1 0 0,0 1-1 0 0,0-1 1 0 0,1 1-1 0 0,-1-1 1 0 0,0 1-1 0 0,0 0 1 0 0,0-1-1 0 0,0 1 0 0 0,0 0 1 0 0,0 1-1 0 0,-3-1 1 0 0,4 3 179 0 0,-1-1 0 0 0,1 1 0 0 0,0-1 0 0 0,-1 1 0 0 0,1 0 0 0 0,0 0 0 0 0,0 0 0 0 0,1-1 0 0 0,-1 1 0 0 0,0 3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6:4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1280 0 0,'0'0'8228'0'0,"1"4"-7805"0"0,5 14-54 0 0,-4-14-9 0 0,21-1 3330 0 0,375 5-593 0 0,-303-9-2908 0 0,300-15 189 0 0,-202 6-1415 0 0,-179 10 1713 0 0,4 0-5813 0 0,-35 0-2964 0 0,-20-2 4761 0 0,0 0 2593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6:5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114 188 612 0 0,'0'0'839'0'0,"0"-18"-686"0"0,0-106 277 0 0,-4 114 99 0 0,3 9-95 0 0,1 0 0 0 0,-1 0 1 0 0,0 0-1 0 0,-1 0 0 0 0,1 0 0 0 0,0 0 1 0 0,0 0-1 0 0,0 1 0 0 0,0-1 0 0 0,-1 0 0 0 0,1 1 1 0 0,0-1-1 0 0,-1 1 0 0 0,1-1 0 0 0,0 1 1 0 0,-4-1 2971 0 0,4 6-3034 0 0,1 0 0 0 0,0-1 1 0 0,0 1-1 0 0,0 0 1 0 0,1-1-1 0 0,-1 1 0 0 0,1 0 1 0 0,2 5-1 0 0,3 20-18 0 0,-2 216 1011 0 0,-5-157-1095 0 0,-13 171 363 0 0,0-38-109 0 0,13-168-433 0 0,2 0 1 0 0,10 56 0 0 0,7-20-58 0 0,59 172 0 0 0,-29-114-37 0 0,-37-105 40 0 0,-2-1 0 0 0,-2 2 0 0 0,-2-1 1 0 0,0 53-1 0 0,-5-28 184 0 0,0-67 64 0 0,0-7-233 0 0,-1 1 0 0 0,-1-1 0 0 0,1 1 0 0 0,-5-10 1 0 0,-2-7-219 0 0,-60-284-987 0 0,42 228 878 0 0,-2-6 50 0 0,7 11 183 0 0,10 39 47 0 0,-6-33 0 0 0,-12-66-330 0 0,16 78 253 0 0,2-1 0 0 0,2 0-1 0 0,-2-68 1 0 0,12 88 86 0 0,2-1 1 0 0,1 1-1 0 0,2-1 0 0 0,16-51 0 0 0,-15 63-29 0 0,0 0 1 0 0,19-38-1 0 0,-15 40 8 0 0,24-41-129 0 0,19-19 93 0 0,-36 57 119 0 0,-2-1 0 0 0,20-45 0 0 0,11-21 21 0 0,-43 87-115 0 0,-1-1 1 0 0,1 1 0 0 0,1 0 0 0 0,-1 0-1 0 0,1 0 1 0 0,0 1 0 0 0,0 0-1 0 0,1 0 1 0 0,-1 0 0 0 0,1 1 0 0 0,0-1-1 0 0,1 1 1 0 0,7-3 0 0 0,1 0-12 0 0,1 1 0 0 0,0 0 0 0 0,0 1 0 0 0,27-4 1 0 0,-33 8 57 0 0,0 0 1 0 0,0 1-1 0 0,0 0 1 0 0,1 0 0 0 0,-1 1-1 0 0,0 1 1 0 0,-1-1-1 0 0,1 2 1 0 0,10 2 0 0 0,-3 1 26 0 0,3 1-77 0 0,35 17 0 0 0,-48-20 26 0 0,0 0 0 0 0,-1 0 0 0 0,1 1 0 0 0,-1 0 0 0 0,0 1 0 0 0,0-1 0 0 0,-1 1 0 0 0,7 8 0 0 0,11 21 155 0 0,19 37 0 0 0,-9-14-71 0 0,8 25 277 0 0,-16-30-74 0 0,-10-25-106 0 0,-6-12-122 0 0,12 33 0 0 0,-19-42-43 0 0,0 0-1 0 0,0 0 0 0 0,-1-1 0 0 0,0 1 1 0 0,0 0-1 0 0,-1 0 0 0 0,0 0 1 0 0,-1 12-1 0 0,0-16-3 0 0,0 0 0 0 0,0 1 0 0 0,-1-1 0 0 0,1 0 1 0 0,-1 0-1 0 0,1 0 0 0 0,-1 0 0 0 0,0 0 0 0 0,0 0 0 0 0,-1-1 0 0 0,1 1 0 0 0,0-1 0 0 0,-1 1 0 0 0,-3 1 0 0 0,-43 31 73 0 0,39-29-51 0 0,-159 116 187 0 0,30-21-72 0 0,122-90-146 0 0,-2 0 1 0 0,1-2 0 0 0,-1-1-1 0 0,0 0 1 0 0,-1-1 0 0 0,-20 4-1 0 0,-126 18-150 0 0,22-6 60 0 0,86-9 9 0 0,54-14 63 0 0,3 0 100 0 0,21-1 19 0 0,-13 0-100 0 0,6 0-39 0 0,0-1 0 0 0,-1-1 0 0 0,1 0 1 0 0,17-8-1 0 0,-29 11-3 0 0,27-2-320 0 0,-24 1 367 0 0,1 1-1 0 0,-1 1 1 0 0,1-1 0 0 0,-1 0 0 0 0,1 1-1 0 0,-1 0 1 0 0,1 0 0 0 0,-1 0 0 0 0,0 1-1 0 0,0 0 1 0 0,1 0 0 0 0,-1 0 0 0 0,0 0 0 0 0,-1 0-1 0 0,1 1 1 0 0,0-1 0 0 0,-1 1 0 0 0,1 0-1 0 0,-1 1 1 0 0,0-1 0 0 0,0 0 0 0 0,0 1-1 0 0,-1-1 1 0 0,3 6 0 0 0,3 3 20 0 0,0-1-1 0 0,0 1 1 0 0,1-1-1 0 0,1-1 1 0 0,0 0 0 0 0,0 0-1 0 0,16 11 1 0 0,89 53 293 0 0,-55-37-260 0 0,-29-17-55 0 0,157 110 137 0 0,-165-111-124 0 0,0 0 1 0 0,-2 2 0 0 0,-1 0 0 0 0,0 1 0 0 0,28 42 0 0 0,-44-56-26 0 0,0 0 0 0 0,0-1 1 0 0,-1 1-1 0 0,0 0 0 0 0,0 1 1 0 0,-1-1-1 0 0,0 0 0 0 0,0 1 0 0 0,-1-1 1 0 0,0 1-1 0 0,-1 14 0 0 0,-1-11-42 0 0,0 1 0 0 0,-1-1 0 0 0,-1 1 0 0 0,0-1 0 0 0,0 0 0 0 0,-1 0-1 0 0,-7 14 1 0 0,7-18-59 0 0,1 1-1 0 0,0 0 0 0 0,1 0 0 0 0,0 0 1 0 0,0 0-1 0 0,1 0 0 0 0,0 0 1 0 0,1 17-1 0 0,0-25 85 0 0,0-1 0 0 0,0 0 0 0 0,1 1-1 0 0,-1-1 1 0 0,0 0 0 0 0,1 1 0 0 0,-1-1 0 0 0,0 0 0 0 0,1 1 0 0 0,-1-1 0 0 0,1 0 0 0 0,-1 0-1 0 0,0 0 1 0 0,1 1 0 0 0,-1-1 0 0 0,1 0 0 0 0,-1 0 0 0 0,0 0 0 0 0,1 0 0 0 0,-1 0 0 0 0,1 0-1 0 0,-1 0 1 0 0,1 0 0 0 0,-1 0 0 0 0,1 0 0 0 0,0 0 0 0 0,16 0-446 0 0,-14 0 265 0 0,5-1-101 0 0,-1-1 0 0 0,0 0-1 0 0,1 0 1 0 0,-1-1 0 0 0,0 0 0 0 0,-1 0-1 0 0,1 0 1 0 0,0-1 0 0 0,11-9 0 0 0,-3 3-335 0 0,15-8-556 0 0,47-32-3363 0 0,-58 37 1933 0 0,-2 0 0 0 0,19-19 0 0 0,-18 11 1494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6:5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100 328 1368 0 0,'0'0'3584'0'0,"8"0"-1417"0"0,22-3-802 0 0,-30 3-1281 0 0,1 0 1 0 0,-1 0-1 0 0,1 0 0 0 0,-1 1 1 0 0,1-1-1 0 0,-1 0 0 0 0,1 0 1 0 0,-1 0-1 0 0,0 1 0 0 0,1-1 1 0 0,-1 0-1 0 0,0 1 0 0 0,1-1 1 0 0,-1 0-1 0 0,0 1 0 0 0,1-1 1 0 0,-1 0-1 0 0,0 1 0 0 0,0-1 1 0 0,1 1-1 0 0,-1-1 0 0 0,0 1 1 0 0,0-1-1 0 0,0 0 0 0 0,0 1 0 0 0,1-1 1 0 0,-1 1-1 0 0,0-1 0 0 0,0 1 1 0 0,0-1-1 0 0,0 1 0 0 0,0-1 1 0 0,0 1-1 0 0,0-1 0 0 0,0 1 1 0 0,-1 0-1 0 0,0 15 1914 0 0,-13 17 490 0 0,9-24-2316 0 0,1 0 0 0 0,1 0-1 0 0,-1 0 1 0 0,2 0-1 0 0,-1 0 1 0 0,1 1-1 0 0,-1 18 1 0 0,3-21-145 0 0,-1 21 146 0 0,2 0 1 0 0,1 0 0 0 0,9 49-1 0 0,3-22 25 0 0,-3 1 0 0 0,-2 0 0 0 0,3 107 0 0 0,-12 264 571 0 0,1-402-701 0 0,2 0 1 0 0,0 1-1 0 0,12 37 1 0 0,3 20-22 0 0,-17-30-30 0 0,-2-26 16 0 0,1-27-61 0 0,0-7-505 0 0,1-30-268 0 0,6-59-1 0 0,-4 80 692 0 0,1 0 0 0 0,0 0 0 0 0,1 0 0 0 0,0 0 0 0 0,1 1 0 0 0,10-17 0 0 0,-12 25 121 0 0,3-4-93 0 0,-1 0 0 0 0,0 0 0 0 0,0-1 0 0 0,-1 1 1 0 0,-1-1-1 0 0,0 0 0 0 0,-1-1 0 0 0,0 1 0 0 0,-1 0 0 0 0,1-15 0 0 0,-3 23 25 0 0,1-13-207 0 0,-2-1 1 0 0,-3-18-1 0 0,3 29 307 0 0,-1 0 0 0 0,0 0 0 0 0,0 1-1 0 0,0-1 1 0 0,-1 1 0 0 0,0-1 0 0 0,-1 1 0 0 0,-5-8-1 0 0,-16-21 416 0 0,1-1 1 0 0,2-1-1 0 0,-32-75 0 0 0,28 49-268 0 0,-19-57 95 0 0,40 102-279 0 0,0 0 0 0 0,2 0 0 0 0,0 0 1 0 0,-1-34-1 0 0,3 22-14 0 0,0 7-120 0 0,1-1-1 0 0,1 1 1 0 0,1 0-1 0 0,1 0 0 0 0,0 0 1 0 0,2 0-1 0 0,10-29 1 0 0,38-71 244 0 0,-51 115-69 0 0,0 1 0 0 0,0-1 0 0 0,-1 1 1 0 0,0-1-1 0 0,-1 0 0 0 0,0 0 1 0 0,0 0-1 0 0,-2-12 0 0 0,1 10-57 0 0,0 0 0 0 0,1 0 0 0 0,0 0 0 0 0,2-12 0 0 0,0 18-6 0 0,-1 0 0 0 0,1 1-1 0 0,-1 0 1 0 0,1-1 0 0 0,0 1 0 0 0,1 0-1 0 0,-1 0 1 0 0,0 0 0 0 0,1 0 0 0 0,0 0 0 0 0,-1 1-1 0 0,1-1 1 0 0,0 1 0 0 0,1-1 0 0 0,3-1-1 0 0,9-6-74 0 0,28-12-1 0 0,-42 22 90 0 0,12-6 28 0 0,0 1 1 0 0,1 1 0 0 0,0 1-1 0 0,0 0 1 0 0,0 0 0 0 0,0 2-1 0 0,1 0 1 0 0,-1 0 0 0 0,0 2-1 0 0,1 0 1 0 0,-1 1-1 0 0,0 0 1 0 0,22 7 0 0 0,1 2 225 0 0,-2 2 1 0 0,0 1-1 0 0,0 2 1 0 0,38 24-1 0 0,105 83 63 0 0,-7-3-15 0 0,-155-110-293 0 0,122 79 62 0 0,-124-78-60 0 0,-1 1 0 0 0,0 0 1 0 0,-1 1-1 0 0,-1 1 0 0 0,0 0 1 0 0,20 30-1 0 0,-26-33 42 0 0,-1 1 1 0 0,0 0-1 0 0,0 1 0 0 0,-1-1 0 0 0,-1 1 1 0 0,0 0-1 0 0,-1 0 0 0 0,1 20 0 0 0,-2-14 22 0 0,-2 0 0 0 0,1 0-1 0 0,-2 1 1 0 0,-1-1-1 0 0,-5 22 1 0 0,-1-15-24 0 0,0 0 0 0 0,-1 0 1 0 0,-25 42-1 0 0,-52 68 43 0 0,76-119-72 0 0,-14 17 43 0 0,-1-1 0 0 0,-1-1 1 0 0,-55 50-1 0 0,25-34 149 0 0,-81 51-1 0 0,-43 31 259 0 0,87-61-356 0 0,77-58-90 0 0,0 0 0 0 0,0-1-1 0 0,-1-1 1 0 0,0 0 0 0 0,-1-2 0 0 0,-24 8-1 0 0,31-12-30 0 0,-1 0-1 0 0,1-1 0 0 0,-1-1 1 0 0,0 0-1 0 0,1 0 1 0 0,-1-1-1 0 0,0-1 0 0 0,1 0 1 0 0,-1 0-1 0 0,-23-8 0 0 0,-2-7-371 0 0,37 15 299 0 0,-1 0 0 0 0,1 0 0 0 0,-1 0-1 0 0,1 0 1 0 0,0 0 0 0 0,-1 0 0 0 0,1 0 0 0 0,0 0 0 0 0,0 0-1 0 0,0-1 1 0 0,0 1 0 0 0,0-1 0 0 0,0 1 0 0 0,0-1 0 0 0,0 1-1 0 0,0-1 1 0 0,1 1 0 0 0,-1-1 0 0 0,1 1 0 0 0,-1-4 0 0 0,0 4-220 0 0,1 1 0 0 0,-1-1 0 0 0,1 0 1 0 0,-1 0-1 0 0,1 1 0 0 0,-1-1 1 0 0,1 0-1 0 0,-1 1 0 0 0,0-1 1 0 0,1 1-1 0 0,-1-1 0 0 0,0 1 0 0 0,0-1 1 0 0,1 1-1 0 0,-1-1 0 0 0,0 1 1 0 0,0 0-1 0 0,0-1 0 0 0,0 1 1 0 0,1 0-1 0 0,-1 0 0 0 0,0 0 0 0 0,0-1 1 0 0,0 1-1 0 0,0 0 0 0 0,0 0 1 0 0,0 0-1 0 0,-1 1 0 0 0,-37-1-7424 0 0,28 1 6691 0 0,-73-1-1463 0 0,60 0 2386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6:5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1663 840 0 0,'0'0'3468'0'0,"6"17"-2149"0"0,18 53-792 0 0,-23-69-504 0 0,-1 0-1 0 0,1 0 1 0 0,-1 0 0 0 0,1 0-1 0 0,-1 0 1 0 0,0-1 0 0 0,0 1 0 0 0,1 0-1 0 0,-1 0 1 0 0,0 0 0 0 0,0 0 0 0 0,0 0-1 0 0,0 0 1 0 0,0 0 0 0 0,0 0-1 0 0,0 0 1 0 0,0 0 0 0 0,-1 0 0 0 0,1 0-1 0 0,0-1 1 0 0,-1 1 0 0 0,1 0-1 0 0,0 0 1 0 0,-1 0 0 0 0,1 0 0 0 0,-1-1-1 0 0,1 1 1 0 0,-1 0 0 0 0,0 0-1 0 0,1-1 1 0 0,-1 1 0 0 0,-1 1 0 0 0,0-2 46 0 0,0 1 0 0 0,0 0 1 0 0,0-1-1 0 0,0 0 1 0 0,0 1-1 0 0,0-1 1 0 0,0 0-1 0 0,0 0 1 0 0,-4 0-1 0 0,1-1 122 0 0,-130-2 1164 0 0,36-1-664 0 0,97 4-881 0 0,9 1-500 0 0,5 2 2431 0 0,-12-3-1711 0 0,0 1-1 0 0,1-1 1 0 0,-1 0 0 0 0,0 1 0 0 0,0-1 0 0 0,0 0 0 0 0,0 1 0 0 0,0-1 0 0 0,0 0 0 0 0,1 1-1 0 0,-1-1 1 0 0,0 0 0 0 0,0 1 0 0 0,0-1 0 0 0,0 1 0 0 0,0-1 0 0 0,0 0 0 0 0,0 1-1 0 0,-1-1 1 0 0,1 0 0 0 0,0 1 0 0 0,0-1 0 0 0,0 0 0 0 0,0 1 0 0 0,0-1 0 0 0,0 0-1 0 0,-1 1 1 0 0,1-1 0 0 0,0 0 0 0 0,0 1 0 0 0,-1-1 0 0 0,1 0 0 0 0,0 0 0 0 0,0 1-1 0 0,-1-1 1 0 0,1 0 0 0 0,-1 1 0 0 0,-10 10 157 0 0,0-1 0 0 0,-1 0-1 0 0,0-1 1 0 0,-15 10 0 0 0,-9 6-76 0 0,-22 20 178 0 0,-55 55-1 0 0,84-72-19 0 0,2 2 0 0 0,2 1 0 0 0,-37 57 0 0 0,47-64-275 0 0,1 1 1 0 0,1 0-1 0 0,1 1 1 0 0,1 0-1 0 0,1 1 1 0 0,2 0-1 0 0,0 0 1 0 0,2 1-1 0 0,2 0 1 0 0,0 0-1 0 0,0 30 1 0 0,0-20-1321 0 0,5-37 1302 0 0,0 1-1 0 0,0-1 1 0 0,1 0-1 0 0,-1 0 0 0 0,0-1 1 0 0,1 1-1 0 0,-1 0 1 0 0,1 0-1 0 0,-1-1 1 0 0,1 1-1 0 0,-1-1 1 0 0,1 1-1 0 0,0-1 0 0 0,-1 0 1 0 0,1 1-1 0 0,0-1 1 0 0,2 0-1 0 0,0 0-22 0 0,36 5-177 0 0,0-2 1 0 0,62-4-1 0 0,-79 0 183 0 0,106-6-48 0 0,42 0 24 0 0,-169 7 70 0 0,0 0-1 0 0,-1 0 0 0 0,1 0 0 0 0,0 1 0 0 0,0-1 0 0 0,0 0 1 0 0,0 1-1 0 0,0 0 0 0 0,0-1 0 0 0,-1 1 0 0 0,1 0 0 0 0,0 0 0 0 0,-1 0 1 0 0,1 0-1 0 0,0 0 0 0 0,-1 0 0 0 0,1 0 0 0 0,-1 0 0 0 0,0 1 1 0 0,1-1-1 0 0,-1 1 0 0 0,0-1 0 0 0,0 1 0 0 0,0-1 0 0 0,0 1 1 0 0,0 0-1 0 0,0-1 0 0 0,0 1 0 0 0,-1 0 0 0 0,1 0 0 0 0,-1 0 0 0 0,1 0 1 0 0,-1-1-1 0 0,0 1 0 0 0,1 0 0 0 0,-1 0 0 0 0,0 0 0 0 0,-1 2 1 0 0,1 4 84 0 0,0-1 1 0 0,-1 0-1 0 0,0 0 1 0 0,-1 0-1 0 0,0 0 1 0 0,0-1-1 0 0,0 1 1 0 0,-1 0-1 0 0,-4 8 1 0 0,-99 152 481 0 0,-23 40-6 0 0,113-177-424 0 0,1 1 0 0 0,2 0 0 0 0,2 0 0 0 0,0 2 0 0 0,-6 39 0 0 0,14-48-113 0 0,0 1 1 0 0,3 29-1 0 0,0-40-82 0 0,0-12 6 0 0,0 0-1 0 0,0 1 0 0 0,0-1 1 0 0,1 0-1 0 0,-1 0 0 0 0,1 0 0 0 0,-1 0 1 0 0,1 0-1 0 0,0 0 0 0 0,0 0 1 0 0,0 0-1 0 0,0 0 0 0 0,0 0 1 0 0,1 0-1 0 0,-1-1 0 0 0,0 1 0 0 0,1 0 1 0 0,-1-1-1 0 0,1 1 0 0 0,0-1 1 0 0,-1 0-1 0 0,1 1 0 0 0,0-1 0 0 0,0 0 1 0 0,0 0-1 0 0,0 0 0 0 0,0-1 1 0 0,0 1-1 0 0,0 0 0 0 0,3 0 1 0 0,7 2-176 0 0,0-2 0 0 0,0 1 0 0 0,0-1 0 0 0,17-1 0 0 0,-20 0 216 0 0,48-3 107 0 0,75-13 0 0 0,-81 8-163 0 0,1 3 1 0 0,53 0-1 0 0,-99 6 50 0 0,1-1 1 0 0,-1 1-1 0 0,0 0 0 0 0,0 0 0 0 0,1 1 1 0 0,-1 0-1 0 0,0 0 0 0 0,-1 1 1 0 0,1-1-1 0 0,0 1 0 0 0,-1 0 0 0 0,1 1 1 0 0,-1-1-1 0 0,0 1 0 0 0,0 0 0 0 0,-1 1 1 0 0,9 8-1 0 0,-8-7 40 0 0,-1 1 1 0 0,0-1-1 0 0,0 1 0 0 0,0 1 1 0 0,0-1-1 0 0,-1 0 1 0 0,-1 1-1 0 0,1-1 0 0 0,-1 1 1 0 0,0 0-1 0 0,-1 0 0 0 0,0 0 1 0 0,0 14-1 0 0,-1 34 589 0 0,0-55-66 0 0,3-1-504 0 0,0 0 1 0 0,0 0-1 0 0,0 1 1 0 0,0-1-1 0 0,0 1 1 0 0,0-1-1 0 0,0 1 1 0 0,0 0-1 0 0,0 0 1 0 0,0 0-1 0 0,0 1 1 0 0,-1-1-1 0 0,1 1 1 0 0,-1-1-1 0 0,1 1 1 0 0,-1 0-1 0 0,1 0 1 0 0,-1 0-1 0 0,0 0 1 0 0,0 1-1 0 0,0-1 1 0 0,0 1-1 0 0,1 2 1 0 0,7 8 68 0 0,-1 1 0 0 0,0 0 0 0 0,-1 0-1 0 0,-1 1 1 0 0,8 21 0 0 0,-4-1 42 0 0,10 49 0 0 0,-17-67-120 0 0,0 1 0 0 0,12 26 0 0 0,-14-39-34 0 0,1 1 0 0 0,-1-1 1 0 0,1 0-1 0 0,0 0 1 0 0,1 0-1 0 0,-1 0 0 0 0,1 0 1 0 0,0-1-1 0 0,0 1 0 0 0,1-1 1 0 0,6 5-1 0 0,-8-8-60 0 0,0 1 1 0 0,0-1-1 0 0,0 0 0 0 0,0 0 0 0 0,0 0 0 0 0,0 0 1 0 0,0-1-1 0 0,1 1 0 0 0,-1-1 0 0 0,0 0 1 0 0,1 0-1 0 0,-1 0 0 0 0,0 0 0 0 0,0-1 0 0 0,1 1 1 0 0,-1-1-1 0 0,6-2 0 0 0,3-1-3 0 0,-1-1 0 0 0,0 0 1 0 0,18-11-1 0 0,10-8-95 0 0,182-98-834 0 0,-192 109 920 0 0,0 1 0 0 0,2 1 0 0 0,-1 2 0 0 0,1 1 1 0 0,62-8-1 0 0,-61 13 37 0 0,50 3 0 0 0,-72 0 22 0 0,1 1 1 0 0,-1 1-1 0 0,0 0 1 0 0,0 0-1 0 0,0 1 1 0 0,0 0-1 0 0,0 1 1 0 0,18 9-1 0 0,-15-4 37 0 0,1 1 1 0 0,-1 0-1 0 0,-1 1 0 0 0,0 0 0 0 0,-1 1 1 0 0,0 1-1 0 0,0 0 0 0 0,10 18 1 0 0,-7-8 104 0 0,-1 0 1 0 0,-1 2 0 0 0,-1-1 0 0 0,10 36 0 0 0,-20-57-116 0 0,-1-1-7 0 0,0 0 0 0 0,1-1 0 0 0,-1 1 0 0 0,1 0 0 0 0,-1-1 0 0 0,1 1 0 0 0,-1-1 0 0 0,1 1 0 0 0,0-1 0 0 0,0 0 0 0 0,0 1 0 0 0,0-1 0 0 0,0 0 0 0 0,0 1 0 0 0,0-1 0 0 0,0 0 0 0 0,1 0 0 0 0,-1 0 0 0 0,0 0 0 0 0,1 0 0 0 0,2 1 0 0 0,1-15 199 0 0,2-20-124 0 0,21-72-917 0 0,-24 92 710 0 0,1 1-1 0 0,1-1 0 0 0,0 1 0 0 0,1 0 0 0 0,0 0 0 0 0,9-10 0 0 0,-13 18 103 0 0,1 0-1 0 0,0 1 1 0 0,0 0-1 0 0,1 0 1 0 0,-1 0-1 0 0,1 0 1 0 0,-1 0-1 0 0,1 1 1 0 0,0 0-1 0 0,0 0 1 0 0,0 0-1 0 0,0 1 1 0 0,0-1-1 0 0,0 1 1 0 0,0 0-1 0 0,1 1 1 0 0,5-1-1 0 0,7 1-141 0 0,0 1-1 0 0,0 0 1 0 0,32 6-1 0 0,-8 3-107 0 0,-1 2-1 0 0,0 1 0 0 0,54 26 0 0 0,118 70 86 0 0,-93-45 373 0 0,-109-59-84 0 0,1 1 0 0 0,0-2 0 0 0,1 1 0 0 0,15 2 1 0 0,-23-6-67 0 0,0 0 1 0 0,0 0 0 0 0,0-1 0 0 0,0 1-1 0 0,1-1 1 0 0,-1-1 0 0 0,0 1 0 0 0,0-1 0 0 0,0 0-1 0 0,0 0 1 0 0,0 0 0 0 0,0-1 0 0 0,8-3-1 0 0,-6 1-44 0 0,0-1-1 0 0,0 0 1 0 0,0 0-1 0 0,-1-1 0 0 0,0 0 1 0 0,0 0-1 0 0,8-12 1 0 0,31-53-645 0 0,-37 58 445 0 0,33-62-1053 0 0,17-29-448 0 0,-55 100 1797 0 0,-1 1 0 0 0,1 0 1 0 0,-1 0-1 0 0,1 0 0 0 0,0 0 0 0 0,0 1 0 0 0,0-1 0 0 0,1 1 0 0 0,-1-1 0 0 0,1 1 0 0 0,-1 0 0 0 0,1 1 0 0 0,0-1 0 0 0,-1 0 0 0 0,1 1 0 0 0,0 0 0 0 0,0 0 0 0 0,0 0 0 0 0,0 1 0 0 0,0-1 0 0 0,0 1 0 0 0,0 0 1 0 0,0 0-1 0 0,8 1 0 0 0,-1 1-17 0 0,-1 0 0 0 0,1 1 0 0 0,0 0 0 0 0,-1 0 0 0 0,0 1 1 0 0,0 1-1 0 0,17 9 0 0 0,25 22 382 0 0,-2 1-1 0 0,59 57 1 0 0,-18-14 126 0 0,-84-74-525 0 0,0-1 1 0 0,0 0-1 0 0,1 0 1 0 0,-1-1-1 0 0,1 0 1 0 0,16 6-1 0 0,-20-9-44 0 0,-1 0-1 0 0,0 0 0 0 0,1-1 1 0 0,-1 1-1 0 0,1-1 0 0 0,-1 0 1 0 0,0 0-1 0 0,1 0 1 0 0,-1 0-1 0 0,1 0 0 0 0,-1-1 1 0 0,1 0-1 0 0,-1 1 0 0 0,0-1 1 0 0,0 0-1 0 0,1-1 0 0 0,-1 1 1 0 0,0-1-1 0 0,0 1 0 0 0,4-4 1 0 0,14-13-79 0 0,32-36 0 0 0,-36 35-132 0 0,0 1 0 0 0,31-24 0 0 0,-41 38 156 0 0,0 0 0 0 0,0 1 0 0 0,0-1-1 0 0,1 1 1 0 0,-1 1 0 0 0,1-1 0 0 0,-1 1 0 0 0,1 1-1 0 0,0-1 1 0 0,0 1 0 0 0,0 1 0 0 0,-1-1-1 0 0,1 1 1 0 0,0 1 0 0 0,12 1 0 0 0,-3 1-4 0 0,-1 1 1 0 0,0 0 0 0 0,0 1 0 0 0,-1 1 0 0 0,1 0 0 0 0,15 10-1 0 0,0 2 96 0 0,-1 1 0 0 0,-1 2-1 0 0,-1 1 1 0 0,-1 1-1 0 0,0 2 1 0 0,-2 0-1 0 0,25 34 1 0 0,-47-56 10 0 0,-1 0-1 0 0,1 0 1 0 0,-1 0-1 0 0,1-1 1 0 0,0 1-1 0 0,0-1 1 0 0,0 0-1 0 0,0 0 1 0 0,0 0-1 0 0,1 0 1 0 0,-1 0-1 0 0,1-1 1 0 0,3 2-1 0 0,-5-3-52 0 0,1 1-1 0 0,-1-1 1 0 0,1 0-1 0 0,-1 0 1 0 0,1 0-1 0 0,-1 0 1 0 0,1 0-1 0 0,-1-1 1 0 0,1 1-1 0 0,-1-1 0 0 0,1 1 1 0 0,-1-1-1 0 0,0 0 1 0 0,0 0-1 0 0,1 0 1 0 0,-1 0-1 0 0,0-1 1 0 0,0 1-1 0 0,0 0 1 0 0,0-1-1 0 0,2-2 0 0 0,55-55-182 0 0,-39 38 64 0 0,0 0-1 0 0,47-34 0 0 0,-60 50 109 0 0,1 1 0 0 0,1 0 1 0 0,-1 0-1 0 0,1 1 0 0 0,-1 0 0 0 0,1 0 1 0 0,0 1-1 0 0,0 1 0 0 0,0-1 0 0 0,0 1 1 0 0,1 1-1 0 0,-1 0 0 0 0,0 0 1 0 0,0 1-1 0 0,0 0 0 0 0,15 4 0 0 0,5 2 29 0 0,-1 2-1 0 0,0 1 0 0 0,44 23 1 0 0,130 84 463 0 0,-89-46 41 0 0,-107-68-559 0 0,0 0 0 0 0,-1-1 0 0 0,1 0 0 0 0,1 0-1 0 0,-1 0 1 0 0,0 0 0 0 0,0-1 0 0 0,1 0 0 0 0,-1 0 0 0 0,0-1 0 0 0,1 0-1 0 0,-1 0 1 0 0,0 0 0 0 0,1-1 0 0 0,-1 0 0 0 0,0 0 0 0 0,1-1 0 0 0,-1 1 0 0 0,0-2-1 0 0,0 1 1 0 0,0 0 0 0 0,-1-1 0 0 0,1 0 0 0 0,0-1 0 0 0,-1 1 0 0 0,0-1-1 0 0,0 0 1 0 0,6-6 0 0 0,103-110-1116 0 0,-20 18 929 0 0,-86 94 262 0 0,1 0 1 0 0,0 1-1 0 0,1 0 0 0 0,-1 1 0 0 0,1 0 0 0 0,1 1 0 0 0,-1 0 0 0 0,1 0 0 0 0,20-5 1 0 0,-15 6 23 0 0,1 1 1 0 0,-1 1 0 0 0,1 0-1 0 0,-1 1 1 0 0,1 1 0 0 0,20 2 0 0 0,-4 3 124 0 0,0 1 1 0 0,0 2-1 0 0,0 1 1 0 0,-1 2 0 0 0,0 1-1 0 0,32 17 1 0 0,30 24 265 0 0,-68-36-373 0 0,1-2 0 0 0,0 0 1 0 0,1-2-1 0 0,43 14 0 0 0,-64-25-177 0 0,0 0-1 0 0,0-1 1 0 0,0 0 0 0 0,0 0-1 0 0,0 0 1 0 0,0-1 0 0 0,0 0 0 0 0,0 0-1 0 0,0-1 1 0 0,0 0 0 0 0,0 0-1 0 0,0 0 1 0 0,0-1 0 0 0,0 0-1 0 0,-1-1 1 0 0,1 1 0 0 0,-1-1 0 0 0,1-1-1 0 0,-1 1 1 0 0,0-1 0 0 0,0 0-1 0 0,7-7 1 0 0,8-10-758 0 0,27-36 0 0 0,-31 34 136 0 0,38-36 1 0 0,-48 52 662 0 0,1 1 1 0 0,0 0 0 0 0,0 0-1 0 0,0 1 1 0 0,1 0 0 0 0,0 1-1 0 0,-1 0 1 0 0,2 0-1 0 0,12-3 1 0 0,-3 3-175 0 0,0 1 1 0 0,0 1-1 0 0,0 1 1 0 0,0 1-1 0 0,0 0 1 0 0,0 1-1 0 0,0 1 1 0 0,0 1-1 0 0,24 7 0 0 0,12 7-3 0 0,95 41 0 0 0,-13 11 1358 0 0,-47-22 1475 0 0,-83-44-2369 0 0,-3 0-184 0 0,0-1 0 0 0,0 0 0 0 0,0 0 0 0 0,0 0 0 0 0,0 0 0 0 0,0-1 0 0 0,1 0 0 0 0,-1 0 0 0 0,1 0 0 0 0,-1 0 0 0 0,6 0 0 0 0,-9-2-75 0 0,0 0 1 0 0,0 1-1 0 0,0-1 0 0 0,-1 1 0 0 0,1-1 1 0 0,0 0-1 0 0,0 0 0 0 0,-1 1 1 0 0,1-1-1 0 0,0 0 0 0 0,-1 0 1 0 0,1 0-1 0 0,-1 0 0 0 0,1 0 0 0 0,-1 0 1 0 0,1 0-1 0 0,-1 0 0 0 0,0 0 1 0 0,0 0-1 0 0,1 0 0 0 0,-1 0 1 0 0,0-1-1 0 0,1-29-517 0 0,0 20 343 0 0,-1-2 216 0 0,1 0 0 0 0,1 1 1 0 0,1-1-1 0 0,-1 0 0 0 0,2 1 0 0 0,0 0 0 0 0,8-18 0 0 0,-9 24 36 0 0,1 0-1 0 0,0 0 1 0 0,0 0 0 0 0,0 1-1 0 0,1-1 1 0 0,0 1-1 0 0,0 0 1 0 0,0 0 0 0 0,1 1-1 0 0,0-1 1 0 0,0 1-1 0 0,0 1 1 0 0,0-1 0 0 0,0 1-1 0 0,8-3 1 0 0,6-1-81 0 0,1 1 1 0 0,-1 1-1 0 0,1 1 0 0 0,0 0 1 0 0,29 0-1 0 0,-11 3-130 0 0,73 9 0 0 0,-84-3 196 0 0,-1 1 0 0 0,0 2 1 0 0,49 19-1 0 0,-53-17 51 0 0,1-1 0 0 0,0-1-1 0 0,0-2 1 0 0,37 6 0 0 0,-60-12-102 0 0,1 0-1 0 0,-1 0 1 0 0,0 0 0 0 0,0 0-1 0 0,1 0 1 0 0,-1 0-1 0 0,0-1 1 0 0,0 1 0 0 0,1 0-1 0 0,-1-1 1 0 0,0 1-1 0 0,0-1 1 0 0,0 0 0 0 0,0 1-1 0 0,0-1 1 0 0,0 0-1 0 0,0 0 1 0 0,0 0-1 0 0,0 1 1 0 0,0-1 0 0 0,0 0-1 0 0,0 0 1 0 0,-1 0-1 0 0,1-1 1 0 0,0 1 0 0 0,-1 0-1 0 0,1 0 1 0 0,-1 0-1 0 0,1-2 1 0 0,2-5-144 0 0,-1 0 0 0 0,0 1 0 0 0,1-16 1 0 0,-1 12 4 0 0,4-27-252 0 0,17-58-1 0 0,-18 80 398 0 0,1 0-1 0 0,0 0 0 0 0,2 1 0 0 0,-1 0 0 0 0,2 0 0 0 0,12-16 0 0 0,-16 25-6 0 0,1 1 0 0 0,-1 0-1 0 0,1 0 1 0 0,1 0 0 0 0,-1 1-1 0 0,0 0 1 0 0,1 0 0 0 0,0 1-1 0 0,0 0 1 0 0,0 0 0 0 0,1 0-1 0 0,-1 1 1 0 0,0 0 0 0 0,1 1 0 0 0,11-2-1 0 0,10 1 212 0 0,0 0 0 0 0,48 5 0 0 0,-48 0 218 0 0,0 2-1 0 0,50 15 1 0 0,-55-13-147 0 0,0-1-1 0 0,0 0 1 0 0,1-2 0 0 0,30 1 0 0 0,-52-5-267 0 0,0-1-1 0 0,0 1 1 0 0,0-1 0 0 0,0 0 0 0 0,0 0 0 0 0,-1 0 0 0 0,1 0-1 0 0,0-1 1 0 0,0 1 0 0 0,-1-1 0 0 0,1 1 0 0 0,0-1 0 0 0,-1 0 0 0 0,0 0-1 0 0,1 0 1 0 0,-1 0 0 0 0,0-1 0 0 0,2-3 0 0 0,5-6-79 0 0,-1 0-1 0 0,11-21 1 0 0,-12 18 29 0 0,51-109-936 0 0,-19 36 146 0 0,-37 82 803 0 0,0 1 0 0 0,1-1 0 0 0,0 1-1 0 0,0 0 1 0 0,0 0 0 0 0,0 0 0 0 0,1 1 0 0 0,0-1 0 0 0,0 1 0 0 0,0 0-1 0 0,1 0 1 0 0,-1 0 0 0 0,1 0 0 0 0,0 1 0 0 0,0 0 0 0 0,0 0-1 0 0,0 0 1 0 0,1 1 0 0 0,-1-1 0 0 0,7 0 0 0 0,13-2 303 0 0,0 2 0 0 0,0 0 0 0 0,0 2 1 0 0,33 2-1 0 0,-15-1 294 0 0,142 9 3013 0 0,-183-9-3561 0 0,0 0-1 0 0,0 0 1 0 0,0 0-1 0 0,0 0 1 0 0,0-1 0 0 0,0 1-1 0 0,0-1 1 0 0,0 1-1 0 0,0-1 1 0 0,0 1 0 0 0,0-1-1 0 0,0 0 1 0 0,0 0-1 0 0,-1 0 1 0 0,1 0 0 0 0,0 0-1 0 0,-1-1 1 0 0,1 1-1 0 0,-1 0 1 0 0,1-1 0 0 0,-1 1-1 0 0,1-1 1 0 0,-1 1 0 0 0,0-1-1 0 0,0 0 1 0 0,0 0-1 0 0,0 1 1 0 0,0-1 0 0 0,0-3-1 0 0,2-3-86 0 0,-2-1 0 0 0,0 0 0 0 0,0 1 0 0 0,0-1 0 0 0,-2-15 0 0 0,1 10-75 0 0,-4-415-4530 0 0,4 420 4708 0 0,1 0-1 0 0,0 0 1 0 0,0 0 0 0 0,1 0-1 0 0,0 0 1 0 0,0 1-1 0 0,6-12 1 0 0,-7 16 201 0 0,2-1 0 0 0,-1 1 1 0 0,0 0-1 0 0,1-1 0 0 0,0 1 0 0 0,0 1 1 0 0,0-1-1 0 0,1 0 0 0 0,-1 1 0 0 0,1-1 1 0 0,0 1-1 0 0,-1 0 0 0 0,2 0 0 0 0,6-3 0 0 0,16-3 1849 0 0,-24 8-1970 0 0,0 1 1 0 0,0-1-1 0 0,0 0 1 0 0,-1 0-1 0 0,1 0 0 0 0,0 0 1 0 0,-1 0-1 0 0,1 0 1 0 0,-1-1-1 0 0,1 1 1 0 0,-1-1-1 0 0,0 0 0 0 0,0 0 1 0 0,1 0-1 0 0,-1 0 1 0 0,-1 0-1 0 0,1 0 1 0 0,0-1-1 0 0,0 1 0 0 0,1-4 1 0 0,1-2-112 0 0,-1-1 1 0 0,-1 0 0 0 0,1 0-1 0 0,-1 0 1 0 0,-1 0 0 0 0,0 0-1 0 0,0 0 1 0 0,-1 0-1 0 0,-1-12 1 0 0,0 1-252 0 0,-2 0 0 0 0,0 0 0 0 0,-7-21 0 0 0,0 4-63 0 0,-2-1-643 0 0,2 1 0 0 0,1-1-1 0 0,2-1 1 0 0,-3-59-1 0 0,10 61 512 0 0,-1 12 140 0 0,2 0-1 0 0,4-33 1 0 0,-4 49 479 0 0,1 0 0 0 0,0 1 0 0 0,1-1 0 0 0,0 1-1 0 0,1 0 1 0 0,-1 0 0 0 0,1 0 0 0 0,1 0 0 0 0,0 1 0 0 0,7-10-1 0 0,-11 15-32 0 0,0 1-1 0 0,0 0 1 0 0,0 0-1 0 0,0 0 1 0 0,0-1 0 0 0,0 1-1 0 0,1 0 1 0 0,-1 0-1 0 0,0 1 1 0 0,1-1-1 0 0,-1 0 1 0 0,0 0-1 0 0,1 1 1 0 0,-1-1-1 0 0,1 0 1 0 0,-1 1-1 0 0,1 0 1 0 0,-1-1-1 0 0,1 1 1 0 0,-1 0-1 0 0,1 0 1 0 0,0 0 0 0 0,-1 0-1 0 0,1 0 1 0 0,-1 0-1 0 0,1 0 1 0 0,1 1-1 0 0,12 0 1510 0 0,-14-3-1664 0 0,-1 1 1 0 0,1 0-1 0 0,0-1 0 0 0,-1 1 0 0 0,1-1 0 0 0,-1 1 0 0 0,1-1 0 0 0,-1 0 1 0 0,0 1-1 0 0,0-1 0 0 0,0 1 0 0 0,0-1 0 0 0,0 0 0 0 0,0-2 1 0 0,0 3-27 0 0,0-10-261 0 0,1 3 109 0 0,-1-1 0 0 0,0 1 0 0 0,-1-1 1 0 0,0 1-1 0 0,0 0 0 0 0,-1-1 0 0 0,0 1 0 0 0,0 0 0 0 0,-5-10 0 0 0,-19-30-621 0 0,13 26-245 0 0,2-1-1 0 0,-15-38 1 0 0,25 55 1060 0 0,-1-1 0 0 0,1 0 0 0 0,1 0 0 0 0,-1 0 0 0 0,2-13 0 0 0,-1 5 598 0 0,0 15-565 0 0,0-1 1 0 0,0 1-1 0 0,0 0 0 0 0,0-1 0 0 0,0 1 1 0 0,0 0-1 0 0,0-1 0 0 0,0 1 1 0 0,0-1-1 0 0,0 1 0 0 0,0 0 0 0 0,0-1 1 0 0,0 1-1 0 0,1 0 0 0 0,-1-1 0 0 0,0 1 1 0 0,0 0-1 0 0,0-1 0 0 0,1 1 1 0 0,-1 0-1 0 0,0 0 0 0 0,0-1 0 0 0,1 1 1 0 0,-1 0-1 0 0,0 0 0 0 0,0-1 1 0 0,1 1-1 0 0,-1 0 0 0 0,0 0 0 0 0,1 0 1 0 0,-1 0-1 0 0,0-1 0 0 0,1 1 1 0 0,-1 0-1 0 0,0 0 0 0 0,1 0 0 0 0,0 0 1 0 0,14 3 1354 0 0,-2-1-294 0 0,-13-3-1084 0 0,1 1-1 0 0,-1-1 1 0 0,0 1 0 0 0,0 0-1 0 0,0-1 1 0 0,1 1 0 0 0,-1-1 0 0 0,0 1-1 0 0,0 0 1 0 0,0-1 0 0 0,0 1-1 0 0,0-1 1 0 0,0 1 0 0 0,0 0 0 0 0,0-1-1 0 0,0 1 1 0 0,0-1 0 0 0,0 1-1 0 0,0-1 1 0 0,0 1 0 0 0,0 0 0 0 0,-1-1-1 0 0,1 1 1 0 0,0-1 0 0 0,0 1-1 0 0,0 0 1 0 0,0-1 0 0 0,-1 1 0 0 0,1 0-1 0 0,0-1 1 0 0,-1 1 0 0 0,1-1-1 0 0,-14-26-253 0 0,-10-22-1204 0 0,-47-74-1 0 0,49 96 350 0 0,-1 0 1 0 0,-1 2-1 0 0,-33-28 0 0 0,-36-36-4240 0 0,78 74 5468 0 0,13 14 211 0 0,1 0 1 0 0,-1 0-1 0 0,1 0 0 0 0,-1 1 0 0 0,0-1 0 0 0,1 0 0 0 0,-1 0 0 0 0,0 1 0 0 0,0-1 1 0 0,1 1-1 0 0,-1 0 0 0 0,0-1 0 0 0,-2 1 0 0 0,3 0-287 0 0,1 1 0 0 0,-1-1 0 0 0,1 1 1 0 0,-1-1-1 0 0,1 0 0 0 0,0 1 0 0 0,-1-1 0 0 0,1 1 0 0 0,0-1 0 0 0,-1 1 0 0 0,1-1 1 0 0,0 1-1 0 0,0-1 0 0 0,-1 1 0 0 0,1 0 0 0 0,0-1 0 0 0,0 1 0 0 0,0-1 1 0 0,0 1-1 0 0,0-1 0 0 0,0 1 0 0 0,0 0 0 0 0,0-1 0 0 0,0 1 0 0 0,0 0 1 0 0,0 23 2111 0 0,0-18-1294 0 0,0-5-742 0 0,0 0 1 0 0,0 0-1 0 0,0 0 1 0 0,0 0-1 0 0,0 0 0 0 0,0 0 1 0 0,0 0-1 0 0,0 0 1 0 0,0 0-1 0 0,1 0 1 0 0,-1 0-1 0 0,0 0 1 0 0,1 0-1 0 0,-1 0 0 0 0,1 0 1 0 0,0 1-1 0 0,-1-2-85 0 0,1 0-1 0 0,-1-1 0 0 0,0 1 1 0 0,1 0-1 0 0,-1 0 0 0 0,1 0 1 0 0,-1-1-1 0 0,0 1 0 0 0,1 0 0 0 0,-1 0 1 0 0,1-1-1 0 0,-1 1 0 0 0,0 0 1 0 0,0-1-1 0 0,1 1 0 0 0,-1 0 1 0 0,0-1-1 0 0,0 1 0 0 0,1-1 1 0 0,-1 1-1 0 0,0 0 0 0 0,0-1 0 0 0,1 0 1 0 0,14-38 333 0 0,-10 16-700 0 0,-1 0 1 0 0,-1-1 0 0 0,-1 0-1 0 0,-2-28 1 0 0,0 42 20 0 0,-1 1 0 0 0,0 0-1 0 0,-1 0 1 0 0,0 0 0 0 0,0 0 0 0 0,-1 0 0 0 0,0 0 0 0 0,-1 1-1 0 0,0-1 1 0 0,-7-12 0 0 0,0 6-377 0 0,0-1 1 0 0,-1 2-1 0 0,0-1 0 0 0,-17-13 1 0 0,23 21 414 0 0,-1 1 1 0 0,0 0-1 0 0,-1 1 1 0 0,1 0-1 0 0,-1 0 0 0 0,-9-4 1 0 0,15 8 414 0 0,0 0 0 0 0,0 0 0 0 0,0 0 0 0 0,-1 1 0 0 0,1-1 0 0 0,0 1 0 0 0,-1 0 0 0 0,1-1 1 0 0,0 1-1 0 0,-1 0 0 0 0,1 0 0 0 0,0 1 0 0 0,-1-1 0 0 0,1 0 0 0 0,0 1 0 0 0,-1-1 0 0 0,1 1 0 0 0,0 0 0 0 0,0 0 0 0 0,-1 0 0 0 0,1 0 0 0 0,0 0 1 0 0,0 0-1 0 0,0 1 0 0 0,0-1 0 0 0,-3 4 0 0 0,-2 3 424 0 0,-1 1 1 0 0,-10 17-1 0 0,-8 9 1123 0 0,26-35-1688 0 0,0 0-1 0 0,0 1 1 0 0,-1-1 0 0 0,1 0-1 0 0,0 0 1 0 0,0 0-1 0 0,-1 1 1 0 0,1-1 0 0 0,0 0-1 0 0,-1 0 1 0 0,1 0 0 0 0,0 0-1 0 0,-1 0 1 0 0,1 0-1 0 0,0 1 1 0 0,-1-1 0 0 0,1 0-1 0 0,0 0 1 0 0,-1 0 0 0 0,1 0-1 0 0,0 0 1 0 0,-1-1-1 0 0,1 1 1 0 0,0 0 0 0 0,-1 0-1 0 0,1 0 1 0 0,0 0 0 0 0,-1 0-1 0 0,1 0 1 0 0,0 0-1 0 0,-1-1 1 0 0,1 1 0 0 0,0 0-1 0 0,-1 0 1 0 0,1 0-1 0 0,0-1 1 0 0,0 1 0 0 0,-1 0-1 0 0,1 0 1 0 0,0-1 0 0 0,0 1-1 0 0,0 0 1 0 0,-1-1-1 0 0,1 1 1 0 0,0 0 0 0 0,0-1-1 0 0,0 1 1 0 0,0 0 0 0 0,0-1-1 0 0,-9-19-167 0 0,9 18 145 0 0,-5-12-299 0 0,-1-9-371 0 0,-2 1-1 0 0,-1-1 1 0 0,0 1 0 0 0,-2 1-1 0 0,0 0 1 0 0,-18-25-1 0 0,10 24-451 0 0,0 1-1 0 0,-1 1 0 0 0,-33-25 0 0 0,-73-44-1794 0 0,105 75 2883 0 0,17 11 48 0 0,-1 0-1 0 0,0 0 1 0 0,0 0 0 0 0,0 1-1 0 0,0 0 1 0 0,-1 0-1 0 0,1 0 1 0 0,0 1-1 0 0,-1 0 1 0 0,0 0-1 0 0,1 0 1 0 0,-9 0 0 0 0,11 2 44 0 0,0-1 0 0 0,0 0-1 0 0,-1 1 1 0 0,1 0 0 0 0,0-1 0 0 0,0 1 0 0 0,1 1 0 0 0,-1-1 0 0 0,0 0 0 0 0,0 1 0 0 0,0-1 0 0 0,1 1 0 0 0,-1 0 0 0 0,1 0 0 0 0,-1 0 0 0 0,1 0 0 0 0,0 0 0 0 0,0 1 0 0 0,0-1 0 0 0,0 1 0 0 0,0-1 0 0 0,-2 5 0 0 0,-8 19 267 0 0,1 1-1 0 0,2-1 1 0 0,-11 46 0 0 0,4-10 3204 0 0,14-56-3174 0 0,-2 9 661 0 0,-1 0 0 0 0,-1 0 0 0 0,-11 21 0 0 0,15-32-924 0 0,1-1 0 0 0,-1 0-1 0 0,0 0 1 0 0,-1 0 0 0 0,1 0 0 0 0,-1-1 0 0 0,1 1 0 0 0,-1 0 0 0 0,0-1 0 0 0,1 0-1 0 0,-1 0 1 0 0,-1 0 0 0 0,1 0 0 0 0,0 0 0 0 0,0-1 0 0 0,-1 1 0 0 0,1-1 0 0 0,-1 0-1 0 0,1 0 1 0 0,-1 0 0 0 0,-5 0 0 0 0,6 0-124 0 0,0-1 0 0 0,0 0 0 0 0,-1 0 0 0 0,1 0 0 0 0,0 0 0 0 0,0-1 0 0 0,-1 1 0 0 0,1-1 0 0 0,0 0 0 0 0,0 0 0 0 0,0 0 0 0 0,0 0 0 0 0,0-1 0 0 0,0 1 0 0 0,0-1 0 0 0,0 0 0 0 0,0 0 0 0 0,1 0 0 0 0,-1 0 0 0 0,1 0 0 0 0,0 0 0 0 0,-1-1-1 0 0,1 1 1 0 0,0-1 0 0 0,0 0 0 0 0,1 0 0 0 0,-4-5 0 0 0,-1-2-307 0 0,-1-1 0 0 0,1-1 0 0 0,1 1-1 0 0,0-1 1 0 0,0 0 0 0 0,1 0 0 0 0,1 0-1 0 0,0 0 1 0 0,-2-22 0 0 0,5 32 329 0 0,0 0-1 0 0,0 0 1 0 0,0 0 0 0 0,0 0 0 0 0,-1 0-1 0 0,1 0 1 0 0,0 1 0 0 0,-1-1-1 0 0,0 0 1 0 0,1 0 0 0 0,-1 0 0 0 0,0 1-1 0 0,0-1 1 0 0,0 0 0 0 0,0 1 0 0 0,0-1-1 0 0,0 1 1 0 0,0-1 0 0 0,0 1-1 0 0,-1-1 1 0 0,1 1 0 0 0,-1 0 0 0 0,1 0-1 0 0,-1 0 1 0 0,1 0 0 0 0,-1 0-1 0 0,0 0 1 0 0,0 0 0 0 0,1 0 0 0 0,-1 1-1 0 0,0-1 1 0 0,0 1 0 0 0,0-1-1 0 0,0 1 1 0 0,-3 0 0 0 0,0-1 83 0 0,-1 1 1 0 0,0 1-1 0 0,0-1 0 0 0,1 1 1 0 0,-1 0-1 0 0,0 0 0 0 0,1 1 1 0 0,-1-1-1 0 0,1 1 0 0 0,0 1 1 0 0,-6 2-1 0 0,-20 12 1303 0 0,-54 41 1 0 0,71-46-828 0 0,0 0 0 0 0,1 1 0 0 0,0 0 0 0 0,1 1 0 0 0,-17 24 0 0 0,23-33-512 0 0,4-9 26 0 0,1-14-47 0 0,1 16-42 0 0,13-238-5642 0 0,-12 236 5574 0 0,-1 1 0 0 0,0 0 1 0 0,0 0-1 0 0,0 0 0 0 0,-1-1 1 0 0,1 1-1 0 0,-1 0 0 0 0,1 0 1 0 0,-1 0-1 0 0,0 0 0 0 0,0 0 1 0 0,-1 0-1 0 0,1 0 0 0 0,-1 0 1 0 0,1 0-1 0 0,-1 1 0 0 0,0-1 1 0 0,0 0-1 0 0,0 1 0 0 0,0 0 1 0 0,-1-1-1 0 0,1 1 0 0 0,0 0 1 0 0,-1 0-1 0 0,0 1 0 0 0,1-1 1 0 0,-1 0-1 0 0,0 1 0 0 0,0 0 1 0 0,0-1-1 0 0,0 1 0 0 0,0 0 1 0 0,0 1-1 0 0,-6-2 0 0 0,-6-1 303 0 0,0 1 0 0 0,0 0 1 0 0,0 1-1 0 0,-1 1 0 0 0,1 0 0 0 0,0 1 0 0 0,-1 1 0 0 0,1 0 0 0 0,0 1 0 0 0,0 1 0 0 0,-27 10 0 0 0,-5 5 1352 0 0,1 3 0 0 0,-51 32 0 0 0,24-8 470 0 0,40-24-1186 0 0,-56 28 0 0 0,87-49-825 0 0,0 0 1 0 0,0 0 0 0 0,0 0-1 0 0,-1-1 1 0 0,1 1-1 0 0,0 0 1 0 0,0-1 0 0 0,-1 1-1 0 0,1-1 1 0 0,0 0 0 0 0,-1 0-1 0 0,1 0 1 0 0,0 0-1 0 0,-1 0 1 0 0,1-1 0 0 0,0 1-1 0 0,-5-2 1 0 0,5 1-20 0 0,1 0 0 0 0,-1 0 1 0 0,1 0-1 0 0,-1-1 0 0 0,1 1 0 0 0,-1-1 1 0 0,1 1-1 0 0,0-1 0 0 0,-1 1 1 0 0,1-1-1 0 0,0 1 0 0 0,0-1 0 0 0,0 0 1 0 0,0 0-1 0 0,1 0 0 0 0,-2-3 0 0 0,-1-7-186 0 0,1-1 0 0 0,0 1-1 0 0,1-1 1 0 0,1 0 0 0 0,1-15-1 0 0,-1 11-206 0 0,3-51-895 0 0,-1 43 34 0 0,-1 0 1 0 0,-4-44-1 0 0,2 65 1099 0 0,0 0 0 0 0,-1 0 1 0 0,1 0-1 0 0,-1 0 0 0 0,0 1 0 0 0,0-1 0 0 0,0 0 0 0 0,0 1 1 0 0,-1-1-1 0 0,0 1 0 0 0,1 0 0 0 0,-1 0 0 0 0,0 0 1 0 0,-1 0-1 0 0,1 1 0 0 0,0-1 0 0 0,-1 1 0 0 0,1 0 0 0 0,-1 0 1 0 0,0 0-1 0 0,0 0 0 0 0,0 1 0 0 0,0-1 0 0 0,-5 0 0 0 0,3 0 241 0 0,1 1-1 0 0,-1 0 1 0 0,1 0 0 0 0,0 0-1 0 0,-1 1 1 0 0,0-1-1 0 0,1 2 1 0 0,-1-1-1 0 0,1 0 1 0 0,-1 1-1 0 0,1 0 1 0 0,0 0-1 0 0,-1 1 1 0 0,1 0-1 0 0,0 0 1 0 0,0 0-1 0 0,0 0 1 0 0,-7 5-1 0 0,-1 4 601 0 0,0 0 0 0 0,1 1 0 0 0,1 1 0 0 0,-20 26 0 0 0,-31 62 2500 0 0,48-75-2683 0 0,-1 0 0 0 0,0-2 0 0 0,-2 0 0 0 0,-1-1 1 0 0,-27 27-1 0 0,42-47-484 0 0,-1 0 1 0 0,1 0 0 0 0,0-1 0 0 0,-1 1-1 0 0,0-1 1 0 0,1 0 0 0 0,-1 0 0 0 0,0 0-1 0 0,0-1 1 0 0,0 1 0 0 0,0-1 0 0 0,0 0-1 0 0,-5 0 1 0 0,6-1-24 0 0,1 0 0 0 0,-1 0 0 0 0,1 0 0 0 0,0-1 0 0 0,-1 1 0 0 0,1-1 0 0 0,0 1 0 0 0,-1-1 0 0 0,1 0 0 0 0,0 0 0 0 0,0 0 0 0 0,0 0 0 0 0,0 0 0 0 0,0-1 0 0 0,0 1 0 0 0,0-1 0 0 0,0 1 0 0 0,1-1-1 0 0,-1 0 1 0 0,0 0 0 0 0,1 1 0 0 0,0-1 0 0 0,-1 0 0 0 0,0-3 0 0 0,-7-13-378 0 0,0 0 0 0 0,2-1 0 0 0,0 0-1 0 0,1-1 1 0 0,1 0 0 0 0,-2-20 0 0 0,1 10-750 0 0,-17-51 1 0 0,20 72 909 0 0,-1 0 0 0 0,0 1 0 0 0,-1-1 1 0 0,0 1-1 0 0,0 0 0 0 0,-1 0 0 0 0,0 0 1 0 0,0 1-1 0 0,-12-11 0 0 0,13 13 180 0 0,-1 1 0 0 0,1 0 0 0 0,-1 0 0 0 0,0 1 0 0 0,0 0 0 0 0,0 0 0 0 0,0 0 0 0 0,0 1 0 0 0,-1 0 0 0 0,1 0 0 0 0,-1 0 0 0 0,0 1 0 0 0,1 0 0 0 0,-1 0 0 0 0,0 1 0 0 0,0 0 0 0 0,0 0 0 0 0,1 0 0 0 0,-1 1 0 0 0,0 0 0 0 0,1 1 0 0 0,-1-1 0 0 0,-10 5 0 0 0,-19 10 667 0 0,0 2 0 0 0,1 2 0 0 0,-52 37 0 0 0,17-11 670 0 0,-140 79 1821 0 0,157-97-2711 0 0,-1-3-1 0 0,-62 20 1 0 0,107-42-387 0 0,-1 0-1 0 0,0-1 1 0 0,0 0-1 0 0,0-1 1 0 0,-1 0 0 0 0,-14-1-1 0 0,21 0-32 0 0,-1 0-1 0 0,1-1 1 0 0,-1 0 0 0 0,1 0-1 0 0,-1 0 1 0 0,1 0-1 0 0,0-1 1 0 0,0 1-1 0 0,0-1 1 0 0,-1 0-1 0 0,2-1 1 0 0,-1 1-1 0 0,0-1 1 0 0,0 1-1 0 0,1-1 1 0 0,-4-4 0 0 0,1 0-141 0 0,1 0-1 0 0,0 0 1 0 0,0-1 0 0 0,0 1 0 0 0,1-1 0 0 0,0 0 0 0 0,1-1 0 0 0,0 1 0 0 0,-4-16 0 0 0,3-1-703 0 0,1-1 0 0 0,-1-26-1 0 0,0-11-964 0 0,3 54 1605 0 0,0-1 0 0 0,-1 0-1 0 0,-1 0 1 0 0,-4-12 0 0 0,7 19 239 0 0,-1 1 0 0 0,0 0-1 0 0,0 0 1 0 0,0 0 0 0 0,-1-1 0 0 0,1 1 0 0 0,0 1-1 0 0,-1-1 1 0 0,1 0 0 0 0,-1 0 0 0 0,0 0-1 0 0,0 1 1 0 0,1-1 0 0 0,-1 1 0 0 0,0-1 0 0 0,0 1-1 0 0,0 0 1 0 0,-1 0 0 0 0,1 0 0 0 0,0 0 0 0 0,0 0-1 0 0,-1 1 1 0 0,-2-2 0 0 0,-3 2 12 0 0,1 0 1 0 0,0 0-1 0 0,0 1 0 0 0,-1-1 1 0 0,1 2-1 0 0,0-1 0 0 0,0 1 1 0 0,0 0-1 0 0,0 0 0 0 0,0 1 0 0 0,1 0 1 0 0,-7 4-1 0 0,-10 7 132 0 0,1 0-1 0 0,-20 18 1 0 0,17-12 123 0 0,-321 272 4971 0 0,277-234-4564 0 0,69-58-684 0 0,-1 1 1 0 0,1-1-1 0 0,-1 1 1 0 0,0-1 0 0 0,1 1-1 0 0,-1-1 1 0 0,1 1-1 0 0,-1-1 1 0 0,0 0 0 0 0,0 1-1 0 0,1-1 1 0 0,-1 0-1 0 0,0 0 1 0 0,1 1 0 0 0,-1-1-1 0 0,0 0 1 0 0,0 0-1 0 0,1 0 1 0 0,-1 0 0 0 0,0 0-1 0 0,0 0 1 0 0,1 0-1 0 0,-1 0 1 0 0,0 0 0 0 0,0 0-1 0 0,1-1 1 0 0,-2 1-1 0 0,1-1-7 0 0,0 0 0 0 0,1 0-1 0 0,-1 0 1 0 0,0 0-1 0 0,0 0 1 0 0,1 0-1 0 0,-1 0 1 0 0,1 0-1 0 0,-1 0 1 0 0,1 0-1 0 0,-1 0 1 0 0,1 0 0 0 0,-1-1-1 0 0,1 1 1 0 0,0-1-1 0 0,-2-9-139 0 0,1 0 1 0 0,1 0-1 0 0,0-12 0 0 0,0 14-57 0 0,2-17-236 0 0,1-1-1 0 0,1 1 1 0 0,1 0 0 0 0,9-30-1 0 0,-11 45 340 0 0,-1 5 62 0 0,-1 0 0 0 0,0 0 0 0 0,0 0 0 0 0,0-12 1 0 0,-1 17 40 0 0,-1 1-1 0 0,1-1 1 0 0,0 1 0 0 0,0 0 0 0 0,0-1 0 0 0,0 1 0 0 0,0 0 0 0 0,-1-1 0 0 0,1 1 0 0 0,0 0 0 0 0,0 0 0 0 0,-1-1 0 0 0,1 1-1 0 0,0 0 1 0 0,0 0 0 0 0,-1-1 0 0 0,1 1 0 0 0,0 0 0 0 0,-1 0 0 0 0,1 0 0 0 0,0-1 0 0 0,-1 1 0 0 0,1 0 0 0 0,0 0 0 0 0,-1 0 0 0 0,1 0-1 0 0,0 0 1 0 0,-1 0 0 0 0,1 0 0 0 0,0 0 0 0 0,-1 0 0 0 0,1 0 0 0 0,-1 0 0 0 0,1 0 0 0 0,-1 0 0 0 0,-17 2-120 0 0,17-2 115 0 0,-9 3-11 0 0,-1 1 1 0 0,1 0 0 0 0,0 0 0 0 0,0 1 0 0 0,0 0 0 0 0,1 1 0 0 0,0 0 0 0 0,0 1-1 0 0,-13 13 1 0 0,-3-1 128 0 0,-194 158 2186 0 0,107-85-883 0 0,104-85-1372 0 0,0 0-1 0 0,-1 0 1 0 0,0-1 0 0 0,0 0-1 0 0,0-1 1 0 0,-1 0 0 0 0,1 0-1 0 0,-1-1 1 0 0,0-1-1 0 0,-19 5 1 0 0,28-8-66 0 0,-1 1-1 0 0,1-1 1 0 0,0 0 0 0 0,-1 0-1 0 0,1-1 1 0 0,0 1 0 0 0,-1 0 0 0 0,1 0-1 0 0,0-1 1 0 0,-1 1 0 0 0,1-1-1 0 0,0 1 1 0 0,0-1 0 0 0,-1 1-1 0 0,1-1 1 0 0,0 0 0 0 0,0 0 0 0 0,0 1-1 0 0,0-1 1 0 0,0 0 0 0 0,0 0-1 0 0,0 0 1 0 0,0 0 0 0 0,0 0-1 0 0,1-1 1 0 0,-1 1 0 0 0,0 0 0 0 0,1 0-1 0 0,-1 0 1 0 0,1-1 0 0 0,-1 1-1 0 0,1 0 1 0 0,-1 0 0 0 0,1-1-1 0 0,0 1 1 0 0,0-3 0 0 0,-1-6-235 0 0,0 0 0 0 0,1 0-1 0 0,0 0 1 0 0,2-10 0 0 0,-2 12 65 0 0,3-9-240 0 0,0 1 0 0 0,1-1 0 0 0,1 1 1 0 0,1 0-1 0 0,0 1 0 0 0,1-1 0 0 0,9-14 1 0 0,-6 9-169 0 0,0 1 0 0 0,13-43 0 0 0,-23 63 596 0 0,1-4 16 0 0,0 0 0 0 0,0 1 0 0 0,0-1 0 0 0,-1 0 1 0 0,1 1-1 0 0,-1-1 0 0 0,0-4 0 0 0,-1 7-1 0 0,1 1-1 0 0,0-1 1 0 0,0 0-1 0 0,-1 0 1 0 0,1 1-1 0 0,-1-1 1 0 0,1 0-1 0 0,-1 1 1 0 0,1-1-1 0 0,-1 0 1 0 0,1 1-1 0 0,-1-1 1 0 0,0 1-1 0 0,1-1 1 0 0,-1 1-1 0 0,0-1 1 0 0,0 1-1 0 0,1-1 1 0 0,-1 1-1 0 0,0 0 1 0 0,0-1-1 0 0,1 1 1 0 0,-1 0-1 0 0,0 0 1 0 0,0 0-1 0 0,0-1 1 0 0,0 1-1 0 0,1 0 1 0 0,-1 0-1 0 0,0 0 1 0 0,0 0-1 0 0,0 1 1 0 0,0-1-1 0 0,-1 0 1 0 0,-6 1-30 0 0,0 1 1 0 0,0-1-1 0 0,0 1 0 0 0,0 1 1 0 0,0 0-1 0 0,0 0 1 0 0,1 0-1 0 0,-1 1 0 0 0,-8 6 1 0 0,-66 50 409 0 0,59-42-33 0 0,-125 108 2567 0 0,38-31-839 0 0,107-93-2061 0 0,1 0-1 0 0,-1 0 1 0 0,0 0 0 0 0,0 0-1 0 0,0 0 1 0 0,0-1 0 0 0,-5 2-1 0 0,7-3-28 0 0,0 1-1 0 0,1-1 0 0 0,-1 0 0 0 0,0 0 0 0 0,1 0 1 0 0,-1 0-1 0 0,0 0 0 0 0,0 0 0 0 0,1 0 1 0 0,-1 0-1 0 0,0 0 0 0 0,1-1 0 0 0,-1 1 1 0 0,0 0-1 0 0,0 0 0 0 0,1-1 0 0 0,-1 1 0 0 0,1 0 1 0 0,-1-1-1 0 0,0 1 0 0 0,1 0 0 0 0,-1-1 1 0 0,1 1-1 0 0,-1-1 0 0 0,1 1 0 0 0,-1-1 0 0 0,1 1 1 0 0,-1-1-1 0 0,1 0 0 0 0,-1 1 0 0 0,1-1 1 0 0,0 0-1 0 0,0 1 0 0 0,-1-1 0 0 0,1 0 1 0 0,0 1-1 0 0,0-1 0 0 0,-1 0 0 0 0,1 1 0 0 0,0-1 1 0 0,0 0-1 0 0,0 0 0 0 0,-3-21-475 0 0,1 1-1 0 0,2-1 1 0 0,-1 0-1 0 0,2 1 0 0 0,1-1 1 0 0,1 1-1 0 0,1 0 1 0 0,0 0-1 0 0,2 0 1 0 0,0 0-1 0 0,10-20 1 0 0,-10 28 215 0 0,-1 1 1 0 0,0-1-1 0 0,-1 0 1 0 0,-1 0-1 0 0,0 0 1 0 0,0-1 0 0 0,0-24-1 0 0,-3 36 291 0 0,0 1 0 0 0,0 0 0 0 0,-1 0 0 0 0,1 0 0 0 0,-1 0 0 0 0,1 0 0 0 0,0 0 0 0 0,-1 0 0 0 0,0 0 0 0 0,1 0 0 0 0,-1 0-1 0 0,1 0 1 0 0,-1 1 0 0 0,0-1 0 0 0,0 0 0 0 0,0 0 0 0 0,1 1 0 0 0,-1-1 0 0 0,0 0 0 0 0,0 1 0 0 0,0-1 0 0 0,0 1 0 0 0,0-1 0 0 0,0 1 0 0 0,0-1 0 0 0,0 1 0 0 0,0 0 0 0 0,-1 0 0 0 0,1-1-1 0 0,0 1 1 0 0,0 0 0 0 0,-2 0 0 0 0,-39 0 323 0 0,33 1-292 0 0,0 1 1 0 0,0 0-1 0 0,0 0 0 0 0,0 0 0 0 0,0 1 1 0 0,-13 7-1 0 0,-46 32 513 0 0,44-27-306 0 0,-277 191 4596 0 0,235-159-3831 0 0,62-45-977 0 0,1 1 1 0 0,-1-1-1 0 0,1 0 0 0 0,-1 0 0 0 0,0 0 1 0 0,0 0-1 0 0,0-1 0 0 0,0 1 0 0 0,0-1 0 0 0,0 0 1 0 0,-6 0-1 0 0,9-1-51 0 0,1 0 0 0 0,-1 0 0 0 0,1 0 0 0 0,-1 0 0 0 0,0 0 0 0 0,1 0 0 0 0,-1-1 0 0 0,1 1 0 0 0,-1 0 1 0 0,1 0-1 0 0,-1 0 0 0 0,1-1 0 0 0,-1 1 0 0 0,1 0 0 0 0,-1-1 0 0 0,1 1 0 0 0,0 0 0 0 0,-1-1 0 0 0,1 1 0 0 0,-1-1 0 0 0,1 1 0 0 0,0-1 0 0 0,-1 1 0 0 0,1-1 0 0 0,0 1 0 0 0,0-1 1 0 0,-1 1-1 0 0,1-1 0 0 0,0 1 0 0 0,0-1 0 0 0,0 0 0 0 0,-5-23-270 0 0,4 14 117 0 0,-4-26-537 0 0,0-48 0 0 0,-2-22-447 0 0,6 102 1101 0 0,1 0 0 0 0,-1 1 0 0 0,0-1 0 0 0,0 1 0 0 0,-1-1-1 0 0,1 1 1 0 0,-1-1 0 0 0,1 1 0 0 0,-1 0 0 0 0,0 0 0 0 0,0 0-1 0 0,0 0 1 0 0,-1 0 0 0 0,1 0 0 0 0,-1 0 0 0 0,0 1 0 0 0,-4-4 0 0 0,2 3-23 0 0,0 0 1 0 0,0 1-1 0 0,-1-1 1 0 0,1 1-1 0 0,-1 0 1 0 0,0 0 0 0 0,0 1-1 0 0,1 0 1 0 0,-1 0-1 0 0,-8 0 1 0 0,5 0 58 0 0,0 1 0 0 0,0 0 1 0 0,-1 1-1 0 0,1 0 0 0 0,1 1 0 0 0,-1-1 0 0 0,-13 6 1 0 0,3 0 146 0 0,-1 2 0 0 0,-21 13 0 0 0,-111 74 1235 0 0,-61 33 758 0 0,205-125-2117 0 0,-1 0 1 0 0,0-1 0 0 0,1 0-1 0 0,-1-1 1 0 0,-17 3-1 0 0,21-4-36 0 0,0-1-1 0 0,0 0 1 0 0,0 0-1 0 0,0 0 1 0 0,0 0-1 0 0,0-1 1 0 0,0 0-1 0 0,0 0 1 0 0,0 0-1 0 0,0-1 1 0 0,0 1-1 0 0,-6-5 1 0 0,0-1-173 0 0,1 0-1 0 0,0 0 1 0 0,0-2 0 0 0,1 1-1 0 0,0-1 1 0 0,1 0 0 0 0,-15-20 0 0 0,-43-83-1734 0 0,28 44 528 0 0,36 65 1376 0 0,0 0 1 0 0,1 0-1 0 0,-2 0 0 0 0,1 1 1 0 0,0-1-1 0 0,0 1 0 0 0,-1-1 1 0 0,0 1-1 0 0,1 0 0 0 0,-1 0 1 0 0,0 0-1 0 0,0 0 0 0 0,0 0 1 0 0,0 1-1 0 0,0-1 0 0 0,0 1 1 0 0,-1 0-1 0 0,1 0 0 0 0,0 0 1 0 0,-1 1-1 0 0,1-1 0 0 0,-1 1 1 0 0,1 0-1 0 0,-1-1 0 0 0,1 2 1 0 0,0-1-1 0 0,-1 0 0 0 0,1 1 1 0 0,-1-1-1 0 0,1 1 0 0 0,0 0 1 0 0,-5 2-1 0 0,-7 3 73 0 0,0 1 0 0 0,1 1 0 0 0,0 0 0 0 0,0 1 0 0 0,-16 13 0 0 0,-238 199 2460 0 0,231-184-1918 0 0,29-27-503 0 0,-1-1-1 0 0,0 0 1 0 0,0-1 0 0 0,-18 13-1 0 0,26-21-95 0 0,1 0 0 0 0,0 1 0 0 0,-1-1 0 0 0,1 0 0 0 0,0 0 0 0 0,-1 0 0 0 0,1 0 0 0 0,-1 0 0 0 0,1 1 0 0 0,0-1 0 0 0,-1 0 0 0 0,1 0 0 0 0,-1 0 0 0 0,1 0 0 0 0,-1 0 1 0 0,1 0-1 0 0,0 0 0 0 0,-1-1 0 0 0,1 1 0 0 0,-1 0 0 0 0,1 0 0 0 0,0 0 0 0 0,-1 0 0 0 0,1 0 0 0 0,0-1 0 0 0,-1 1 0 0 0,1 0 0 0 0,0 0 0 0 0,-1-1 0 0 0,1 1 0 0 0,0 0 0 0 0,-1 0 0 0 0,1-1 0 0 0,0 1 0 0 0,-1 0 0 0 0,1-1 0 0 0,0 1 0 0 0,0 0 0 0 0,0-1 0 0 0,-1 1 0 0 0,1-1 0 0 0,0 1 0 0 0,-6-22-122 0 0,3-25-2047 0 0,5-92 1 0 0,-1 128 1895 0 0,5-41-900 0 0,1-7 345 0 0,-8 58 836 0 0,1 1 0 0 0,0-1-1 0 0,0 0 1 0 0,0 0 0 0 0,0 1 0 0 0,0-1-1 0 0,-1 0 1 0 0,1 1 0 0 0,0-1 0 0 0,-1 0-1 0 0,1 1 1 0 0,-1-1 0 0 0,1 0 0 0 0,0 1-1 0 0,-1-1 1 0 0,1 1 0 0 0,-1-1 0 0 0,0 1-1 0 0,1-1 1 0 0,-1 1 0 0 0,1-1 0 0 0,-1 1-1 0 0,0 0 1 0 0,0-1 0 0 0,-24-5 405 0 0,18 5-320 0 0,1 1 1 0 0,-1 0-1 0 0,1 0 1 0 0,-1 1-1 0 0,-12 3 1 0 0,5 2 34 0 0,0 1 1 0 0,0 0 0 0 0,1 1 0 0 0,0 1-1 0 0,1 0 1 0 0,0 1 0 0 0,-20 20 0 0 0,16-15 83 0 0,-96 99 1329 0 0,63-62-759 0 0,-60 50 0 0 0,91-92-750 0 0,18-10-53 0 0,0 0 0 0 0,-1 0 0 0 0,1 0 0 0 0,-1 0-1 0 0,1 0 1 0 0,-1 0 0 0 0,1 0 0 0 0,0 0 0 0 0,-1 0 0 0 0,1 0 0 0 0,-1 0-1 0 0,1-1 1 0 0,-1 1 0 0 0,1 0 0 0 0,0 0 0 0 0,-1 0 0 0 0,1 0 0 0 0,0-1-1 0 0,-1 1 1 0 0,1 0 0 0 0,0 0 0 0 0,-1-1 0 0 0,1 1 0 0 0,0 0 0 0 0,-1-1-1 0 0,-1-2-121 0 0,1-1 0 0 0,0 1 0 0 0,0 0 0 0 0,0-1 0 0 0,0 1 0 0 0,0-1-1 0 0,1 1 1 0 0,-1-6 0 0 0,-4-197-5990 0 0,6 134 3958 0 0,-1 64 2082 0 0,0 1 0 0 0,0 0 0 0 0,-1-1 0 0 0,0 1 0 0 0,-1 0 0 0 0,1 0-1 0 0,-1 0 1 0 0,-3-8 0 0 0,3 13 90 0 0,1 0 0 0 0,0 0 0 0 0,-1 0 0 0 0,1 0 0 0 0,-1 0 0 0 0,1 0 0 0 0,-1 0 0 0 0,0 0 0 0 0,0 1 0 0 0,0-1 0 0 0,0 0 0 0 0,0 1 0 0 0,0 0 0 0 0,0 0 0 0 0,-1 0 0 0 0,1 0 0 0 0,0 0-1 0 0,-1 0 1 0 0,1 0 0 0 0,-1 1 0 0 0,1-1 0 0 0,-1 1 0 0 0,1-1 0 0 0,-1 1 0 0 0,1 0 0 0 0,-6 1 0 0 0,5-1 51 0 0,-1 1 1 0 0,1-1-1 0 0,-1 1 1 0 0,1 0-1 0 0,0 0 1 0 0,-1 0-1 0 0,1 1 0 0 0,0-1 1 0 0,0 1-1 0 0,-1 0 1 0 0,1 0-1 0 0,1 0 0 0 0,-4 3 1 0 0,-4 4 75 0 0,0 0 0 0 0,-9 14 1 0 0,5-6-8 0 0,-141 167 1117 0 0,34-19 3871 0 0,77-100-3654 0 0,25-39-731 0 0,-39 38 1 0 0,58-63-731 0 0,-1 0-1 0 0,0-1 1 0 0,1 1 0 0 0,-1 0-1 0 0,0-1 1 0 0,0 1-1 0 0,1-1 1 0 0,-1 1 0 0 0,0-1-1 0 0,0 1 1 0 0,0-1 0 0 0,0 1-1 0 0,0-1 1 0 0,-1 1-1 0 0,1-2-18 0 0,1 1 0 0 0,0 0-1 0 0,-1 0 1 0 0,1 0-1 0 0,0 0 1 0 0,-1 0-1 0 0,1 0 1 0 0,0 0-1 0 0,-1 0 1 0 0,1-1 0 0 0,0 1-1 0 0,-1 0 1 0 0,1 0-1 0 0,0 0 1 0 0,-1-1-1 0 0,1 1 1 0 0,0 0-1 0 0,0-1 1 0 0,-1 1 0 0 0,1 0-1 0 0,0 0 1 0 0,0-1-1 0 0,0 1 1 0 0,-1 0-1 0 0,1-1 1 0 0,0 1-1 0 0,-5-32-1705 0 0,5 25 1551 0 0,-1-98-4482 0 0,1 57 2534 0 0,0 48 2141 0 0,1 0 0 0 0,-1 0 0 0 0,0 1 0 0 0,0-1 0 0 0,0 0 0 0 0,1 0 0 0 0,-1 1 0 0 0,0-1 0 0 0,0 0 0 0 0,1 0 0 0 0,-1 0 0 0 0,0 1 0 0 0,0-1 0 0 0,1 0 0 0 0,-1 0 0 0 0,0 0 1 0 0,1 0-1 0 0,-1 0 0 0 0,0 0 0 0 0,0 1 0 0 0,1-1 0 0 0,-1 0 0 0 0,0 0 0 0 0,1 0 0 0 0,-1 0 0 0 0,0 0 0 0 0,1 0 0 0 0,-1 0 0 0 0,0 0 0 0 0,1-1 0 0 0,-1 1 0 0 0,0 0 0 0 0,0 0 0 0 0,1 0 0 0 0,-1 0 0 0 0,0 0 0 0 0,1 0 0 0 0,-1-1 0 0 0,0 1 0 0 0,0 0 0 0 0,1 0 1 0 0,-1 0-1 0 0,0-1 0 0 0,0 1 0 0 0,1 0 0 0 0,-1 0 0 0 0,0-1 0 0 0,0 1 0 0 0,0 0 0 0 0,0 0 0 0 0,1-1 0 0 0,-1 1 0 0 0,0 0 0 0 0,0-1 0 0 0,0 1 0 0 0,0 0 0 0 0,0 0 0 0 0,0-1 0 0 0,0 1 0 0 0,0 0 0 0 0,0-1 0 0 0,0 1 0 0 0,0 0 0 0 0,0-1 0 0 0,0 0 1 0 0,6 13 232 0 0,-1 0 1 0 0,0 1-1 0 0,-1-1 1 0 0,-1 1-1 0 0,5 25 1 0 0,-3-10 220 0 0,37 285 4074 0 0,-39-275-3950 0 0,-1-19-405 0 0,1 4 4 0 0,-1 0 1 0 0,-1 1-1 0 0,-5 45 1 0 0,4-68-205 0 0,0 0 0 0 0,0 0 1 0 0,0-1-1 0 0,0 1 0 0 0,0 0 1 0 0,-1 0-1 0 0,1 0 0 0 0,0-1 1 0 0,0 1-1 0 0,-1 0 0 0 0,1 0 0 0 0,-1-1 1 0 0,1 1-1 0 0,0 0 0 0 0,-1 0 1 0 0,1-1-1 0 0,-1 1 0 0 0,0-1 1 0 0,1 1-1 0 0,-1 0 0 0 0,0-1 1 0 0,1 1-1 0 0,-1-1 0 0 0,0 0 1 0 0,1 1-1 0 0,-1-1 0 0 0,0 1 1 0 0,0-1-1 0 0,1 0 0 0 0,-1 0 1 0 0,0 1-1 0 0,0-1 0 0 0,0 0 1 0 0,0 0-1 0 0,1 0 0 0 0,-1 0 1 0 0,0 0-1 0 0,0 0 0 0 0,0 0 1 0 0,0 0-1 0 0,1-1 0 0 0,-1 1 1 0 0,0 0-1 0 0,0 0 0 0 0,0-1 1 0 0,1 1-1 0 0,-1 0 0 0 0,0-1 1 0 0,0 1-1 0 0,1-1 0 0 0,-2 0 1 0 0,-5-3-322 0 0,1 0 1 0 0,-1 0-1 0 0,1-1 0 0 0,-6-6 1 0 0,10 9 232 0 0,-18-16-1499 0 0,0 2 0 0 0,-43-27-1 0 0,55 38 1639 0 0,0 1 0 0 0,0 0 0 0 0,-1 0 0 0 0,1 1 0 0 0,-1 0 0 0 0,0 0 0 0 0,0 1 0 0 0,0 0 0 0 0,0 1 0 0 0,0 0 0 0 0,0 1 0 0 0,-11 0 0 0 0,17 0 87 0 0,0 1 0 0 0,0 0 1 0 0,-1 0-1 0 0,1 0 0 0 0,0 0 0 0 0,0 0 1 0 0,0 1-1 0 0,0-1 0 0 0,0 1 0 0 0,1 0 1 0 0,-1 0-1 0 0,0 0 0 0 0,-2 3 0 0 0,0 0 71 0 0,0 1 1 0 0,0 0-1 0 0,0 0 0 0 0,1 0 1 0 0,-5 10-1 0 0,-1 4 164 0 0,2 1 0 0 0,0 0-1 0 0,-5 23 1 0 0,-5 43 758 0 0,4 1 1 0 0,-4 103-1 0 0,9-72-1184 0 0,8-111-13 0 0,1-2-116 0 0,0-1-1 0 0,-1 0 1 0 0,0 0-1 0 0,0 0 1 0 0,0 0 0 0 0,0 0-1 0 0,-1 0 1 0 0,-4 9-1 0 0,5-14 46 0 0,1 1 0 0 0,-1-1 0 0 0,1 1-1 0 0,-1-1 1 0 0,0 1 0 0 0,1-1 0 0 0,-1 0 0 0 0,0 1 0 0 0,1-1-1 0 0,-1 0 1 0 0,0 0 0 0 0,0 0 0 0 0,1 1 0 0 0,-1-1 0 0 0,0 0-1 0 0,0 0 1 0 0,1 0 0 0 0,-1 0 0 0 0,0 0 0 0 0,0 0 0 0 0,1-1-1 0 0,-1 1 1 0 0,0 0 0 0 0,0 0 0 0 0,1 0 0 0 0,-1-1 0 0 0,0 1-1 0 0,1 0 1 0 0,-1-1 0 0 0,0 1 0 0 0,1-1 0 0 0,-1 1-1 0 0,0-1 1 0 0,1 1 0 0 0,-1-1 0 0 0,1 1 0 0 0,-1-2 0 0 0,-14-13-2983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8:0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1 640 0 0,'0'0'502'0'0,"5"0"-428"0"0,22 12 9628 0 0,-22-4-7234 0 0,-7 111-1729 0 0,-27 196-1 0 0,15-191 2 0 0,4 199 0 0 0,10-306-731 0 0,9 51-50 0 0,-8-58 85 0 0,-3 9-2961 0 0,2-19 2732 0 0,-1 1 0 0 0,1 0 0 0 0,-1-1 0 0 0,1 1 0 0 0,-1-1 0 0 0,0 1 0 0 0,1-1 0 0 0,-1 1 0 0 0,1-1 0 0 0,-1 1 0 0 0,0-1 0 0 0,0 0 0 0 0,1 0 0 0 0,-1 1 0 0 0,0-1 0 0 0,0 0 0 0 0,1 0 0 0 0,-1 0 0 0 0,0 1 0 0 0,0-1 0 0 0,0 0 0 0 0,1 0 0 0 0,-1 0 0 0 0,-1-1 0 0 0,-14 1-2482 0 0,2 0-1191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8:0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611 228 1160 0 0,'0'0'8585'0'0,"3"3"-8002"0"0,7 2-289 0 0,-5-10-71 0 0,-4-21 88 0 0,-2 8-174 0 0,2 3 200 0 0,-1 11-301 0 0,1 0 0 0 0,-1 0 0 0 0,0 0-1 0 0,0 0 1 0 0,0 1 0 0 0,-1-1-1 0 0,1 0 1 0 0,-1 0 0 0 0,0 0-1 0 0,0 1 1 0 0,-1-1 0 0 0,1 0 0 0 0,-1 1-1 0 0,1-1 1 0 0,-1 1 0 0 0,0 0-1 0 0,-4-6 1 0 0,-5-1 44 0 0,1 0 0 0 0,-1 1 1 0 0,0 1-1 0 0,-1 0 0 0 0,0 0 0 0 0,0 1 0 0 0,0 1 0 0 0,-1 0 1 0 0,0 0-1 0 0,-1 1 0 0 0,1 1 0 0 0,-1 0 0 0 0,0 1 1 0 0,0 1-1 0 0,0 0 0 0 0,-15 0 0 0 0,8 2-110 0 0,1 1-1 0 0,-1 0 1 0 0,1 2 0 0 0,-1 0-1 0 0,1 1 1 0 0,0 1 0 0 0,0 1-1 0 0,1 1 1 0 0,0 0 0 0 0,-25 15 0 0 0,32-16 84 0 0,0 1 1 0 0,1 1 0 0 0,0 0-1 0 0,1 0 1 0 0,0 1 0 0 0,0 0 0 0 0,1 1-1 0 0,-9 11 1 0 0,13-15-23 0 0,1 1 1 0 0,1-1-1 0 0,-1 1 1 0 0,1 0-1 0 0,0 0 0 0 0,0 0 1 0 0,1 1-1 0 0,0-1 1 0 0,1 1-1 0 0,-1-1 0 0 0,1 1 1 0 0,1-1-1 0 0,-1 1 1 0 0,1 0-1 0 0,2 9 0 0 0,-1-9 4 0 0,1 0 1 0 0,0-1-1 0 0,0 1 0 0 0,1-1 0 0 0,0 0 0 0 0,1 0 0 0 0,-1 0 0 0 0,1 0 0 0 0,1-1 0 0 0,-1 1 1 0 0,1-1-1 0 0,0 0 0 0 0,0-1 0 0 0,8 7 0 0 0,11 8 40 0 0,1 0 0 0 0,31 18 0 0 0,-39-27-90 0 0,-2 0 17 0 0,1-2 0 0 0,0 0 0 0 0,1 0 1 0 0,0-1-1 0 0,0-2 0 0 0,0 1 0 0 0,1-2 0 0 0,0 0 1 0 0,0-1-1 0 0,36 2 0 0 0,-53-5 46 0 0,-1-1-1 0 0,1 1 1 0 0,0 0 0 0 0,0-1 0 0 0,0 1-1 0 0,0 0 1 0 0,-1 0 0 0 0,1 0-1 0 0,0-1 1 0 0,-1 1 0 0 0,1 0-1 0 0,0 0 1 0 0,-1 0 0 0 0,1 0-1 0 0,-1 0 1 0 0,0 0 0 0 0,1 0 0 0 0,-1 0-1 0 0,0 0 1 0 0,0 1 0 0 0,1-1-1 0 0,-1 0 1 0 0,0 1 0 0 0,5 16 190 0 0,4-4-92 0 0,1-1 1 0 0,21 25 0 0 0,-24-31-134 0 0,-1-1 0 0 0,0 2 0 0 0,0-1 0 0 0,0 1 0 0 0,-1-1 0 0 0,0 2 0 0 0,-1-1 0 0 0,0 0 0 0 0,0 1-1 0 0,-1 0 1 0 0,0 0 0 0 0,4 17 0 0 0,-3 58 45 0 0,-4-57-351 0 0,2 0 0 0 0,7 43 0 0 0,-6-57 57 0 0,-1 1-291 0 0,2-1 0 0 0,0 1-1 0 0,10 24 1 0 0,-7-26-351 0 0,5 12-1230 0 0,-8-10-4393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8:0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0 716 0 0,'0'0'14095'0'0,"15"2"-13750"0"0,45 5-64 0 0,-45-5 5 0 0,-15-1-254 0 0,-1 0 0 0 0,0 0-1 0 0,0-1 1 0 0,1 1-1 0 0,-1 0 1 0 0,0 0-1 0 0,0 0 1 0 0,0-1-1 0 0,0 1 1 0 0,0 0-1 0 0,0-1 1 0 0,0 1-1 0 0,0-1 1 0 0,-1 1-1 0 0,1-1 1 0 0,0 1 0 0 0,0-1-1 0 0,0 0 1 0 0,0 0-1 0 0,-1 0 1 0 0,1 1-1 0 0,-2-1 1 0 0,-5 1-21 0 0,-66 18-258 0 0,0 3 0 0 0,-117 53 0 0 0,158-60 248 0 0,9-5-22 0 0,-26 16 1 0 0,45-23 10 0 0,0 0 0 0 0,1 0 1 0 0,-1 0-1 0 0,1 1 0 0 0,0 0 0 0 0,0 0 0 0 0,0 0 0 0 0,0 0 0 0 0,1 0 0 0 0,0 1 0 0 0,-5 6 0 0 0,8-9 9 0 0,-1 0 0 0 0,0-1 0 0 0,1 1-1 0 0,-1 0 1 0 0,0 0 0 0 0,1-1 0 0 0,0 1 0 0 0,-1 0-1 0 0,1 0 1 0 0,0 0 0 0 0,0 0 0 0 0,0-1 0 0 0,0 1 0 0 0,1 0-1 0 0,-1 0 1 0 0,0 0 0 0 0,1-1 0 0 0,-1 1 0 0 0,1 0 0 0 0,0 0-1 0 0,-1-1 1 0 0,1 1 0 0 0,0-1 0 0 0,0 1 0 0 0,0-1-1 0 0,0 1 1 0 0,0-1 0 0 0,1 1 0 0 0,-1-1 0 0 0,0 0 0 0 0,3 2-1 0 0,4 2 48 0 0,0 0-1 0 0,0 0 0 0 0,0-1 0 0 0,1-1 0 0 0,10 4 1 0 0,-12-4-13 0 0,268 76 535 0 0,27 11-19 0 0,-283-83-420 0 0,0 1-1 0 0,-1 1 0 0 0,0 1 1 0 0,19 13-1 0 0,-31-19-91 0 0,-1 1-1 0 0,1-1 1 0 0,-1 1-1 0 0,0 1 1 0 0,0-1-1 0 0,-1 0 1 0 0,0 1-1 0 0,0 0 1 0 0,0 0-1 0 0,-1 0 1 0 0,1 1-1 0 0,-2-1 1 0 0,1 1-1 0 0,-1 0 1 0 0,3 10-1 0 0,-3-9-6 0 0,-1 1-1 0 0,0-1 0 0 0,0 0 1 0 0,-1 1-1 0 0,0-1 0 0 0,-1 0 1 0 0,0 1-1 0 0,0-1 0 0 0,0 0 1 0 0,-5 13-1 0 0,4-15-10 0 0,-1 0 0 0 0,-1 0-1 0 0,1 0 1 0 0,-1 0 0 0 0,0-1 0 0 0,0 1 0 0 0,-1-1-1 0 0,1 0 1 0 0,-1-1 0 0 0,0 1 0 0 0,-1-1 0 0 0,1 0 0 0 0,-11 6-1 0 0,0-1 12 0 0,-1 0 0 0 0,0-2-1 0 0,0 0 1 0 0,0-1-1 0 0,-1-1 1 0 0,0 0 0 0 0,0-2-1 0 0,-1 0 1 0 0,1-1 0 0 0,-1 0-1 0 0,-22-2 1 0 0,32-1-62 0 0,0 0-1 0 0,1 0 1 0 0,-1-1 0 0 0,1 0 0 0 0,-1-1-1 0 0,1 1 1 0 0,0-2 0 0 0,0 1 0 0 0,0-1-1 0 0,1 0 1 0 0,-11-8 0 0 0,13 8-32 0 0,0-1 1 0 0,0 0-1 0 0,0 0 0 0 0,1 0 1 0 0,0-1-1 0 0,0 1 1 0 0,0-1-1 0 0,0 0 0 0 0,1 0 1 0 0,0-1-1 0 0,1 1 1 0 0,-1-1-1 0 0,1 1 0 0 0,1-1 1 0 0,-1 0-1 0 0,0-7 1 0 0,1 6 27 0 0,0-1 0 0 0,0 0 1 0 0,1 1-1 0 0,0-1 0 0 0,1 0 1 0 0,0 0-1 0 0,0 1 0 0 0,1-1 1 0 0,0 1-1 0 0,0-1 0 0 0,1 1 1 0 0,0 0-1 0 0,1 0 0 0 0,-1 0 1 0 0,2 0-1 0 0,-1 1 1 0 0,1 0-1 0 0,7-8 0 0 0,12-13 74 0 0,1 1 0 0 0,1 1 0 0 0,46-35 0 0 0,98-55 408 0 0,2-3-139 0 0,-166 114-322 0 0,-1 1 1 0 0,1-1 0 0 0,-1 1-1 0 0,-1-1 1 0 0,6-7-1 0 0,-8 9 16 0 0,-1 1 0 0 0,1-1-1 0 0,-1 0 1 0 0,0 0 0 0 0,0-1-1 0 0,0 1 1 0 0,0 0 0 0 0,0 0 0 0 0,-1 0-1 0 0,1-1 1 0 0,-1 1 0 0 0,0-4 0 0 0,-1 5-1 0 0,1 0 0 0 0,-1 0 1 0 0,0 1-1 0 0,0-1 0 0 0,0 0 1 0 0,0 0-1 0 0,0 1 0 0 0,0-1 1 0 0,0 1-1 0 0,0-1 0 0 0,-1 1 1 0 0,1 0-1 0 0,0-1 0 0 0,-1 1 1 0 0,1 0-1 0 0,-1 0 0 0 0,0 0 1 0 0,1 0-1 0 0,-1 0 1 0 0,0 0-1 0 0,0 0 0 0 0,0 1 1 0 0,1-1-1 0 0,-4 0 0 0 0,-52-14-325 0 0,53 15 276 0 0,-23-4-845 0 0,0 1 1 0 0,-44 2 0 0 0,38 1-1928 0 0,-37-4 1 0 0,33-3-1859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8:0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9 1992 0 0,'0'0'12387'0'0,"-1"2"-12161"0"0,0-1-230 0 0,0 0-1 0 0,-1 0 0 0 0,1-1 0 0 0,0 1 1 0 0,0 0-1 0 0,-1-1 0 0 0,1 1 0 0 0,-1-1 1 0 0,1 1-1 0 0,0-1 0 0 0,-1 0 0 0 0,1 1 0 0 0,-1-1 1 0 0,1 0-1 0 0,-1 0 0 0 0,1 0 0 0 0,-1 0 1 0 0,1 0-1 0 0,0 0 0 0 0,-3-1 0 0 0,-44-8-28 0 0,14 3 266 0 0,25 5-205 0 0,0 0-1 0 0,-1 0 0 0 0,1 1 0 0 0,-1 0 0 0 0,1 1 1 0 0,-1 0-1 0 0,1 1 0 0 0,0-1 0 0 0,0 2 0 0 0,-1 0 1 0 0,1 0-1 0 0,1 0 0 0 0,-1 1 0 0 0,-12 8 0 0 0,-5 5 39 0 0,1 2-1 0 0,2 0 0 0 0,0 2 0 0 0,1 0 0 0 0,-21 27 0 0 0,33-35 42 0 0,0 0-1 0 0,0 1 0 0 0,1 1 0 0 0,1-1 1 0 0,1 1-1 0 0,0 1 0 0 0,1-1 0 0 0,0 1 0 0 0,2 0 1 0 0,-6 34-1 0 0,8-31 79 0 0,0 0 0 0 0,3 27 0 0 0,0-39-149 0 0,0 0 0 0 0,0 1 0 0 0,0-1 0 0 0,1 0 0 0 0,0 0 0 0 0,1 0 1 0 0,0-1-1 0 0,0 1 0 0 0,5 8 0 0 0,-1-5-7 0 0,1 0 0 0 0,-1 0 0 0 0,2-1 0 0 0,-1-1 0 0 0,1 1 0 0 0,1-2 0 0 0,-1 1 0 0 0,1-1 0 0 0,1 0 0 0 0,-1-1 0 0 0,1-1 0 0 0,21 9 0 0 0,-8-6 21 0 0,0-2 0 0 0,0-1 1 0 0,1 0-1 0 0,0-2 0 0 0,30 1 1 0 0,-27-5-50 0 0,1 0 1 0 0,-1-2-1 0 0,0-1 1 0 0,0-1-1 0 0,0-1 1 0 0,0-2-1 0 0,-1 0 1 0 0,-1-2 0 0 0,1-1-1 0 0,-2-2 1 0 0,1 0-1 0 0,29-22 1 0 0,-45 28-50 0 0,-1 0 1 0 0,0 0 0 0 0,0-1-1 0 0,-1-1 1 0 0,0 1 0 0 0,-1-1-1 0 0,0-1 1 0 0,0 1 0 0 0,7-15-1 0 0,-11 18 37 0 0,0-1 0 0 0,-1 1-1 0 0,0-1 1 0 0,0 1-1 0 0,0-1 1 0 0,-1 0-1 0 0,0 1 1 0 0,0-1-1 0 0,-1 0 1 0 0,0 0-1 0 0,0 0 1 0 0,-1 0 0 0 0,0 1-1 0 0,0-1 1 0 0,0 0-1 0 0,-1 0 1 0 0,-3-9-1 0 0,-1 4 46 0 0,0 0-1 0 0,-1 1 1 0 0,-1-1-1 0 0,0 1 1 0 0,0 1-1 0 0,-1-1 1 0 0,0 1-1 0 0,-1 1 1 0 0,0 0 0 0 0,-11-8-1 0 0,-4-1 187 0 0,0 1-1 0 0,-2 1 1 0 0,-38-17 0 0 0,49 26-130 0 0,-1 1 0 0 0,0 0 0 0 0,0 1 0 0 0,-24-3 0 0 0,30 7-201 0 0,0 0-1 0 0,-1 0 0 0 0,1 1 1 0 0,0 0-1 0 0,-1 1 0 0 0,1 0 1 0 0,-19 5-1 0 0,27-5-42 0 0,0 0-1 0 0,0 0 1 0 0,0 1-1 0 0,0-1 1 0 0,0 1-1 0 0,1-1 1 0 0,-1 1-1 0 0,0 0 1 0 0,1 0-1 0 0,-1 0 1 0 0,1 0-1 0 0,-1 1 1 0 0,1-1-1 0 0,0 0 1 0 0,0 1-1 0 0,0 0 1 0 0,1-1-1 0 0,-1 1 1 0 0,0 0 0 0 0,1 0-1 0 0,0 0 1 0 0,0 0-1 0 0,0 0 1 0 0,0 0-1 0 0,0 4 1 0 0,1-7 26 0 0,-1 1 1 0 0,1-1-1 0 0,0 1 1 0 0,0-1 0 0 0,0 1-1 0 0,0-1 1 0 0,1 1-1 0 0,-1-1 1 0 0,0 1 0 0 0,0-1-1 0 0,0 1 1 0 0,0-1-1 0 0,0 0 1 0 0,1 1 0 0 0,-1-1-1 0 0,0 1 1 0 0,0-1-1 0 0,1 1 1 0 0,-1-1 0 0 0,0 0-1 0 0,0 1 1 0 0,1-1-1 0 0,-1 0 1 0 0,1 1 0 0 0,13 0-3673 0 0,-13-1 3418 0 0,25 0-5600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8:0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23 1068 0 0,'0'0'12713'0'0,"1"4"-12201"0"0,1 3-414 0 0,-1-1 134 0 0,-10-9 61 0 0,-2-3-135 0 0,-1 1 0 0 0,-1 0 0 0 0,1 1 0 0 0,-1 0 0 0 0,0 1 0 0 0,0 0 0 0 0,-17-1 0 0 0,-96 1-491 0 0,81 4 232 0 0,41-1 90 0 0,-1 0-1 0 0,0 0 1 0 0,1 0-1 0 0,-1 1 1 0 0,0 0-1 0 0,1 0 1 0 0,-1 0-1 0 0,1 0 1 0 0,0 1-1 0 0,-6 2 1 0 0,8-3 4 0 0,1 0 0 0 0,-1 1 0 0 0,1-1 1 0 0,0 0-1 0 0,-1 1 0 0 0,1-1 0 0 0,0 1 1 0 0,0-1-1 0 0,0 1 0 0 0,0 0 0 0 0,0 0 1 0 0,0-1-1 0 0,0 1 0 0 0,1 0 0 0 0,-1 0 1 0 0,1 0-1 0 0,-1 0 0 0 0,1-1 0 0 0,0 1 1 0 0,0 0-1 0 0,0 0 0 0 0,0 0 0 0 0,0 0 1 0 0,0 0-1 0 0,0 0 0 0 0,1 2 0 0 0,0-1 5 0 0,0 0 0 0 0,0 0-1 0 0,0 0 1 0 0,0-1-1 0 0,0 1 1 0 0,1-1-1 0 0,-1 1 1 0 0,1-1-1 0 0,0 1 1 0 0,0-1-1 0 0,0 0 1 0 0,0 0 0 0 0,0 0-1 0 0,0 0 1 0 0,0 0-1 0 0,1 0 1 0 0,2 1-1 0 0,7 5 47 0 0,1-2-1 0 0,15 8 0 0 0,-20-11-25 0 0,71 27 307 0 0,14 8 116 0 0,-92-38-419 0 0,0 0-1 0 0,1 1 1 0 0,-1 0 0 0 0,0-1 0 0 0,1 1 0 0 0,-1 0-1 0 0,0 0 1 0 0,0-1 0 0 0,1 1 0 0 0,-1 0 0 0 0,0 0-1 0 0,0 0 1 0 0,0 0 0 0 0,0 1 0 0 0,0-1 0 0 0,-1 0-1 0 0,1 0 1 0 0,0 1 0 0 0,0-1 0 0 0,-1 0 0 0 0,1 1-1 0 0,-1-1 1 0 0,1 0 0 0 0,-1 1 0 0 0,0-1 0 0 0,1 1-1 0 0,-1-1 1 0 0,0 1 0 0 0,0-1 0 0 0,0 1 0 0 0,0-1-1 0 0,0 1 1 0 0,-1-1 0 0 0,1 1 0 0 0,0-1-1 0 0,-1 0 1 0 0,1 1 0 0 0,-1-1 0 0 0,0 2 0 0 0,-1 1 20 0 0,-1-1 1 0 0,1 1-1 0 0,-1-1 1 0 0,0 1-1 0 0,0-1 1 0 0,0 0-1 0 0,0 0 1 0 0,-1-1-1 0 0,1 1 1 0 0,-1-1-1 0 0,0 0 0 0 0,-6 4 1 0 0,-27 9 106 0 0,-1-2 1 0 0,-1-1-1 0 0,-54 9 0 0 0,29-11-104 0 0,-87 3-1 0 0,125-12-136 0 0,7 0-218 0 0,1 0 0 0 0,-1-1 0 0 0,-25-5 0 0 0,42 5 116 0 0,0 0 0 0 0,1-1 0 0 0,-1 0-1 0 0,0 1 1 0 0,0-1 0 0 0,0 0 0 0 0,1 0 0 0 0,-1 0 0 0 0,-2-2 0 0 0,1-5-2385 0 0,13 1-1522 0 0,6 1-266 0 0,-1 0 270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8:1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244 232 436 0 0,'0'0'594'0'0,"4"0"-469"0"0,14-2 7501 0 0,-18 27-4965 0 0,1-5-2350 0 0,-2 0 1 0 0,-1 0-1 0 0,-5 26 1 0 0,0-6-97 0 0,1 0 0 0 0,0 46 0 0 0,6 84 182 0 0,1-71 79 0 0,-1-61-100 0 0,-3 0 0 0 0,-1-1 1 0 0,-16 68-1 0 0,11-55-347 0 0,2 0 1 0 0,2 0-1 0 0,3 87 1 0 0,-1 18-50 0 0,0-115 68 0 0,-1-1 1 0 0,-13 55-1 0 0,9-61-29 0 0,-2 1 64 0 0,2-1-1 0 0,1 1 1 0 0,1 0-1 0 0,0 40 0 0 0,5-13-10 0 0,6 111-69 0 0,-3-53 35 0 0,-3-65-17 0 0,0-38 23 0 0,-1-1 0 0 0,-6 28 0 0 0,0-3 9 0 0,2 7 61 0 0,3-24-64 0 0,0-1 0 0 0,-1 1 0 0 0,-1-1 1 0 0,-10 26-1 0 0,-7 28-5 0 0,-18 5 4 0 0,39-80-63 0 0,0 0 1 0 0,1 1-1 0 0,0-1 1 0 0,-1 0-1 0 0,1 0 1 0 0,-1 0-1 0 0,1 1 1 0 0,0-1-1 0 0,0 0 1 0 0,0 0-1 0 0,0 0 0 0 0,0 1 1 0 0,0 1-1 0 0,1-2-22 0 0,-1-1-1 0 0,1 1 1 0 0,0-1-1 0 0,-1 0 1 0 0,1 1-1 0 0,0-1 1 0 0,0 0-1 0 0,-1 1 1 0 0,1-1-1 0 0,0 0 1 0 0,0 0-1 0 0,0 0 1 0 0,-1 0-1 0 0,1 0 1 0 0,0 0-1 0 0,0 0 1 0 0,0 0-1 0 0,1 0 0 0 0,696 42 132 0 0,141 18 344 0 0,-465-66-419 0 0,191 3 36 0 0,30 10 866 0 0,-466-3-673 0 0,233 4-27 0 0,321-25 290 0 0,-583 7-280 0 0,101-24-1 0 0,-125 23-357 0 0,1 4 0 0 0,128 4 0 0 0,-129 3 79 0 0,47 9 390 0 0,-33-1-285 0 0,-34-5-128 0 0,142 4 158 0 0,-155-5-41 0 0,-28-1-59 0 0,0 0 1 0 0,0-1-1 0 0,0-1 0 0 0,21-3 1 0 0,-35 4 18 0 0,-1 0 1 0 0,1 0-1 0 0,-1-1 1 0 0,0 1-1 0 0,1-1 1 0 0,-1 1-1 0 0,0 0 1 0 0,1-1 0 0 0,-1 1-1 0 0,0 0 1 0 0,0-1-1 0 0,1 1 1 0 0,-1-1-1 0 0,0 1 1 0 0,0-1-1 0 0,0 1 1 0 0,0-1-1 0 0,0 1 1 0 0,1-1-1 0 0,-1 1 1 0 0,0-1-1 0 0,0 1 1 0 0,0-1-1 0 0,0 1 1 0 0,0-1-1 0 0,-1 1 1 0 0,1-1 0 0 0,0 1-1 0 0,0-1 1 0 0,0 1-1 0 0,0 0 1 0 0,0-1-1 0 0,-1 1 1 0 0,1-1-1 0 0,0 0 1 0 0,-10-23-14 0 0,7 18 13 0 0,-3-13-63 0 0,1 1 0 0 0,0-1-1 0 0,2 0 1 0 0,-3-25 0 0 0,4-80-307 0 0,2 85 285 0 0,-1 19-4 0 0,-2 0 0 0 0,0 0 0 0 0,-1 1 0 0 0,-12-34-1 0 0,8 28-51 0 0,1 0-1 0 0,-4-28 1 0 0,9 34 131 0 0,1 0 1 0 0,0 0 0 0 0,1-1 0 0 0,1 1 0 0 0,1 0 0 0 0,1 0-1 0 0,8-30 1 0 0,-2 18 91 0 0,-1-1-1 0 0,-1 1 1 0 0,3-41 0 0 0,-4-97 75 0 0,-5 130-216 0 0,2 1 1 0 0,2 0-1 0 0,15-66 0 0 0,49-104 295 0 0,-59 175-173 0 0,-1 1 0 0 0,-2-1 0 0 0,-1-1 0 0 0,-2 1 0 0 0,1-39 0 0 0,-3 33-63 0 0,0 0-44 0 0,2 1-1 0 0,2 0 1 0 0,17-62 0 0 0,-15 75 40 0 0,-2 0 0 0 0,7-47 0 0 0,-11 34-103 0 0,-4-60 0 0 0,0 62-30 0 0,6-70 0 0 0,-2 95 94 0 0,0 0 0 0 0,2-1 0 0 0,7-18 0 0 0,6-17-94 0 0,-16 43 165 0 0,0 0 0 0 0,0 0 0 0 0,0 0 0 0 0,-1 0 0 0 0,0 0 0 0 0,1 0 0 0 0,-1 0 0 0 0,-1 0-1 0 0,1 0 1 0 0,-1 0 0 0 0,-1-7 0 0 0,1 9-31 0 0,0 0 0 0 0,0 1 0 0 0,0-1 0 0 0,0 0 0 0 0,-1 1 0 0 0,1-1 0 0 0,-1 0 0 0 0,1 1 0 0 0,-1 0 0 0 0,0-1 0 0 0,1 1 0 0 0,-1 0 0 0 0,0 0 0 0 0,0 0 0 0 0,0 0 0 0 0,0 0 0 0 0,0 0 0 0 0,0 1 0 0 0,0-1 0 0 0,0 1 0 0 0,0-1 0 0 0,0 1 0 0 0,-3 0 0 0 0,-256-41 233 0 0,-469-60-595 0 0,516 76-154 0 0,-425-28 1152 0 0,-94 64-188 0 0,470-4-282 0 0,-152 14-70 0 0,7-1 43 0 0,-277 24 436 0 0,534-31-637 0 0,-133-8 185 0 0,1-23 116 0 0,40 3-106 0 0,144 15-239 0 0,-30-1-2395 0 0,118-1 2178 0 0,0 1-719 0 0,3 0-3078 0 0,8-4 2108 0 0,0-7-1703 0 0,0 10 2544 0 0,-1-1-421 0 0,1-9-1490 0 0,0 12 3057 0 0,1 0 1 0 0,-1-1 0 0 0,0 1-1 0 0,0 0 1 0 0,0 0 0 0 0,1-1-1 0 0,-1 1 1 0 0,0 0 0 0 0,1 0-1 0 0,-1 0 1 0 0,0 0 0 0 0,0-1-1 0 0,1 1 1 0 0,-1 0 0 0 0,0 0-1 0 0,1 0 1 0 0,-1 0 0 0 0,0 0-1 0 0,1 0 1 0 0,-1 0 0 0 0,0 0 0 0 0,1 0-1 0 0,-1 0 1 0 0,0 0 0 0 0,1 0-1 0 0,-1 0 1 0 0,0 0 0 0 0,1 0-1 0 0,-1 0 1 0 0,0 0 0 0 0,1 0-1 0 0,-1 1 1 0 0,0-1 0 0 0,1 0-1 0 0,-1 0 1 0 0,0 0 0 0 0,0 1-1 0 0,1-1 1 0 0,-1 0 0 0 0,1 1-1 0 0,59 37-2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2:41.8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168 31 336 0 0,'0'0'8170'0'0,"18"-13"-1334"0"0,-17 71-7208 0 0,1-28 449 0 0,-2 0 0 0 0,-1-1-1 0 0,-1 1 1 0 0,-8 34-1 0 0,6-46-70 0 0,-11 37 142 0 0,2 1-1 0 0,3 0 0 0 0,-6 99 1 0 0,16-138-148 0 0,-1 5 5 0 0,2 0-1 0 0,0 0 1 0 0,1-1 0 0 0,9 37-1 0 0,-2-23 17 0 0,-2 1 1 0 0,6 70-1 0 0,-10 75 12 0 0,-4-126 34 0 0,0-29 2 0 0,-1-1 0 0 0,-7 32-1 0 0,-2 9-6 0 0,-3 5 93 0 0,2 298 9 0 0,12-359-163 0 0,0 8-15 0 0,1-8 31 0 0,-1 0 0 0 0,0 1 0 0 0,-1-1 1 0 0,0 0-1 0 0,0 1 0 0 0,-1-1 0 0 0,0 0 0 0 0,-1 0 1 0 0,0 0-1 0 0,-7 14 0 0 0,-16 26 38 0 0,-12 22 35 0 0,34-65-107 0 0,0 0 1 0 0,0 0-1 0 0,1 1 0 0 0,0 0 0 0 0,1-1 0 0 0,0 1 0 0 0,0 0 1 0 0,0 0-1 0 0,1 0 0 0 0,0 0 0 0 0,1 0 0 0 0,0 11 1 0 0,0-17 3 0 0,0-1 1 0 0,0 0-1 0 0,0 1 1 0 0,1-1-1 0 0,-1 0 1 0 0,0 1-1 0 0,0-1 1 0 0,1 0 0 0 0,-1 1-1 0 0,1-1 1 0 0,-1 0-1 0 0,1 0 1 0 0,-1 0-1 0 0,1 1 1 0 0,0-1-1 0 0,0 0 1 0 0,-1 0-1 0 0,1 0 1 0 0,0 0 0 0 0,0 0-1 0 0,0 0 1 0 0,0 0-1 0 0,0-1 1 0 0,1 1-1 0 0,-1 0 1 0 0,0 0-1 0 0,0-1 1 0 0,0 1 0 0 0,1-1-1 0 0,-1 1 1 0 0,2-1-1 0 0,6 5 72 0 0,5 2-124 0 0,1-1 0 0 0,0 0 0 0 0,1-1-1 0 0,-1-1 1 0 0,1-1 0 0 0,22 3 0 0 0,100 0 14 0 0,-67-5 23 0 0,135 8-565 0 0,422 11 1332 0 0,-1-32-289 0 0,-593 9-1011 0 0,-6 0 136 0 0,-1 1 1 0 0,1 1-1 0 0,47 5 1 0 0,370 33 1981 0 0,-122-37-394 0 0,-305-2-1100 0 0,-1-1 1 0 0,0 0-1 0 0,0-1 1 0 0,-1-1-1 0 0,1-1 1 0 0,29-15-1 0 0,-29 13-91 0 0,-1 1-1 0 0,2 0 0 0 0,-1 2 0 0 0,1 0 1 0 0,-1 0-1 0 0,23-1 0 0 0,63 3 169 0 0,111 12-1 0 0,11 1 345 0 0,73 0-291 0 0,-289-10-187 0 0,-6 1-22 0 0,0-1 1 0 0,0 0 0 0 0,0 0-1 0 0,0 0 1 0 0,0 0-1 0 0,0-1 1 0 0,0 1 0 0 0,-1-1-1 0 0,1 1 1 0 0,0-1 0 0 0,0 0-1 0 0,3-2 1 0 0,-5 0 60 0 0,-1 1 0 0 0,1-1 0 0 0,-1 0 0 0 0,0 0 0 0 0,0 0 0 0 0,0 0 0 0 0,0 1 0 0 0,-1-5 0 0 0,1-1 208 0 0,-1 6-239 0 0,1-1 0 0 0,-1 1 0 0 0,0 0 1 0 0,0-1-1 0 0,0 1 0 0 0,0 0 0 0 0,0 0 0 0 0,-2-3 0 0 0,-5-10 67 0 0,-10-91-517 0 0,-4 28-560 0 0,-42-103 1 0 0,53 154 965 0 0,2-1 1 0 0,1 0 0 0 0,1-1 0 0 0,1 0 0 0 0,2 0 0 0 0,1 0 0 0 0,1-47 0 0 0,2 61 56 0 0,0 0 0 0 0,1 0 0 0 0,1 0 0 0 0,1-1 0 0 0,0 2 0 0 0,1-1 0 0 0,0 0 0 0 0,7-14 0 0 0,41-82-62 0 0,20-53-107 0 0,-64 142 117 0 0,-1 0-1 0 0,-2 0 0 0 0,0-1 0 0 0,-2 1 0 0 0,2-44 0 0 0,-5-303 1280 0 0,1 366-1271 0 0,-1-1 1 0 0,0 1-1 0 0,1-1 1 0 0,0 1-1 0 0,0-1 1 0 0,0 1-1 0 0,0 0 1 0 0,0-1 0 0 0,1 1-1 0 0,-1 0 1 0 0,1 0-1 0 0,0 0 1 0 0,4-5-1 0 0,4-2 39 0 0,-1 0-1 0 0,16-12 0 0 0,11-11 154 0 0,-33 31-142 0 0,0-1 1 0 0,0 0-1 0 0,-1 0 0 0 0,1-1 0 0 0,-1 1 1 0 0,0 0-1 0 0,0-1 0 0 0,0 1 0 0 0,0-1 1 0 0,0 0-1 0 0,-1 0 0 0 0,0 1 0 0 0,0-1 1 0 0,0 0-1 0 0,0 0 0 0 0,0 0 0 0 0,-1 0 1 0 0,0 0-1 0 0,0-9 0 0 0,4-74-122 0 0,-6 86 90 0 0,0 0 0 0 0,0 0 0 0 0,-1 0 0 0 0,1 0 0 0 0,0 0 0 0 0,-1 1 0 0 0,1-1 1 0 0,-4 0-1 0 0,-272-27-767 0 0,142 17 732 0 0,-1001-106 339 0 0,881 82-168 0 0,-70-7 274 0 0,-4 23 110 0 0,225 18-497 0 0,-257 7 100 0 0,274-1-409 0 0,-1 5-1 0 0,-94 23 1 0 0,133-21-169 0 0,1 2 1 0 0,-54 22 0 0 0,102-35 406 0 0,-2-2-445 0 0,0 0 165 0 0,-1 0 1 0 0,1 0-1 0 0,0 0 0 0 0,0-1 0 0 0,0 1 0 0 0,0-1 0 0 0,0 0 0 0 0,1 0 1 0 0,-1 0-1 0 0,-4-4 0 0 0,-18-11-1911 0 0,-28-1-2904 0 0,26 9 1904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8:5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37 1044 0 0,'0'0'1420'0'0,"0"-36"9353"0"0,0 51-11356 0 0,0 298 2280 0 0,-2-278-1468 0 0,-2 1 0 0 0,-1-1-1 0 0,-11 39 1 0 0,-6 40 134 0 0,15-57-280 0 0,5-30-126 0 0,-1 0-1 0 0,-1-1 0 0 0,-2 1 1 0 0,0-1-1 0 0,-18 43 0 0 0,15-51-605 0 0,7-14 217 0 0,-1 0-1 0 0,1-1 1 0 0,1 1 0 0 0,-1 0 0 0 0,0 0-1 0 0,1 1 1 0 0,0-1 0 0 0,0 0 0 0 0,0 0-1 0 0,0 7 1 0 0,1-11 320 0 0,0 1-1 0 0,0-1 1 0 0,0 0-1 0 0,0 0 0 0 0,0 1 1 0 0,0-1-1 0 0,0 0 1 0 0,0 1-1 0 0,1-1 1 0 0,-1 0-1 0 0,0 0 0 0 0,0 1 1 0 0,0-1-1 0 0,0 0 1 0 0,0 0-1 0 0,1 0 1 0 0,-1 1-1 0 0,0-1 0 0 0,0 0 1 0 0,0 0-1 0 0,1 0 1 0 0,-1 0-1 0 0,0 1 1 0 0,0-1-1 0 0,1 0 0 0 0,-1 0 1 0 0,0 0-1 0 0,0 0 1 0 0,1 0-1 0 0,-1 0 1 0 0,0 0-1 0 0,0 0 0 0 0,1 1 1 0 0,-1-1-1 0 0,0 0 1 0 0,1 0-1 0 0,-1 0 1 0 0,0 0-1 0 0,1-1 0 0 0,0 2-470 0 0,8-1-4097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8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 1384 0 0,'0'0'9495'0'0,"0"5"-8901"0"0,0 22 2014 0 0,-2-25-2569 0 0,0 0-1 0 0,0-1 1 0 0,0 1 0 0 0,0-1 0 0 0,0 0 0 0 0,0 1 0 0 0,0-1 0 0 0,-1 0 0 0 0,1 0 0 0 0,-3 0 0 0 0,0 2-17 0 0,-76 45 440 0 0,-115 90 1 0 0,171-118-260 0 0,0-1 1 0 0,-2-1-1 0 0,0-1 0 0 0,-58 25 1 0 0,81-41-190 0 0,-1 1-1 0 0,1-1 1 0 0,-1 0 0 0 0,0-1-1 0 0,-8 1 1 0 0,12-1 33 0 0,28 0-756 0 0,-23 1 640 0 0,0 0 0 0 0,0 0 0 0 0,0 0 0 0 0,0 1 0 0 0,0-1 0 0 0,0 1 0 0 0,-1 0 1 0 0,1 0-1 0 0,-1 0 0 0 0,1 1 0 0 0,3 3 0 0 0,5 2 48 0 0,12 10-5 0 0,-1 0 0 0 0,-1 2 0 0 0,0 1 0 0 0,19 24 0 0 0,-9-5-650 0 0,43 67 0 0 0,-71-100 201 0 0,1 0-1 0 0,0 0 1 0 0,0 0-1 0 0,1-1 1 0 0,0 0 0 0 0,0 0-1 0 0,0-1 1 0 0,1 0-1 0 0,14 9 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8:5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87 1632 0 0,'0'0'2696'0'0,"2"3"-1962"0"0,10 24 4089 0 0,-10-18-4285 0 0,-1 0 0 0 0,0 0 0 0 0,-1 16-1 0 0,-4 58 357 0 0,-4 0-1 0 0,-24 103 0 0 0,5-36-502 0 0,23-114-314 0 0,2 62 0 0 0,3-65-153 0 0,-11-43 1126 0 0,7 2-1059 0 0,0 0 0 0 0,1-1-1 0 0,0 1 1 0 0,0-1 0 0 0,0 1 0 0 0,1-1 0 0 0,1 0 0 0 0,0 1 0 0 0,0-1 0 0 0,0 0 0 0 0,1 1 0 0 0,3-16-1 0 0,4-4-76 0 0,1 0 0 0 0,18-40 0 0 0,4-7 11 0 0,-23 50 48 0 0,1 2-51 0 0,-2 0-1 0 0,0 0 0 0 0,-1 0 1 0 0,-2-1-1 0 0,4-43 1 0 0,-8-149 96 0 0,0 213-20 0 0,0 0 0 0 0,1 0 0 0 0,0 0 1 0 0,0 0-1 0 0,0 0 0 0 0,0 0 0 0 0,0 1 0 0 0,0-1 1 0 0,1 0-1 0 0,-1 1 0 0 0,1-1 0 0 0,0 1 0 0 0,0-1 1 0 0,0 1-1 0 0,0 0 0 0 0,0 0 0 0 0,1 0 0 0 0,3-3 1 0 0,-1 2 37 0 0,-1 0 0 0 0,1 0 0 0 0,-1 0 0 0 0,1 1 0 0 0,0 0 0 0 0,0 0 0 0 0,0 0 0 0 0,0 1 0 0 0,0-1 0 0 0,6 0 0 0 0,11 1-13 0 0,0 1 1 0 0,0 1 0 0 0,0 0-1 0 0,31 8 1 0 0,81 25 275 0 0,-125-32-281 0 0,19 7 84 0 0,0 0 0 0 0,0 1 1 0 0,-1 2-1 0 0,0 1 0 0 0,-2 1 0 0 0,1 1 0 0 0,-1 1 0 0 0,34 30 1 0 0,-55-42-100 0 0,0 0 0 0 0,0 0 1 0 0,0 0-1 0 0,-1 1 0 0 0,1-1 1 0 0,-1 1-1 0 0,-1 0 1 0 0,1 0-1 0 0,0 0 0 0 0,-1 0 1 0 0,0 0-1 0 0,0 1 0 0 0,-1-1 1 0 0,0 1-1 0 0,0-1 1 0 0,0 1-1 0 0,0-1 0 0 0,-1 1 1 0 0,0 0-1 0 0,0-1 0 0 0,0 1 1 0 0,-1-1-1 0 0,0 1 1 0 0,0 0-1 0 0,0-1 0 0 0,-1 0 1 0 0,0 1-1 0 0,0-1 0 0 0,0 0 1 0 0,-1 0-1 0 0,0 0 1 0 0,-5 8-1 0 0,-1-5 25 0 0,1 1 1 0 0,-2-2 0 0 0,1 1-1 0 0,-1-2 1 0 0,0 1-1 0 0,0-1 1 0 0,-1-1-1 0 0,0 0 1 0 0,0 0-1 0 0,0-1 1 0 0,-16 4-1 0 0,1-2-137 0 0,0-1-1 0 0,0-1 0 0 0,-53 0 0 0 0,52-4 11 0 0,26 0 169 0 0,3 1-36 0 0,14 6-49 0 0,0 1-1 0 0,0 0 1 0 0,0 2-1 0 0,-1 0 1 0 0,-1 0 0 0 0,23 22-1 0 0,-11-10 192 0 0,-22-19-149 0 0,15 12 158 0 0,0 1 1 0 0,-1 1-1 0 0,26 31 1 0 0,-40-43-153 0 0,-1 0 1 0 0,1-1 0 0 0,-1 2-1 0 0,0-1 1 0 0,0 0-1 0 0,-1 1 1 0 0,1-1 0 0 0,-1 1-1 0 0,0 0 1 0 0,-1 0-1 0 0,0 0 1 0 0,0 0 0 0 0,0 0-1 0 0,0 0 1 0 0,-1 0 0 0 0,0 0-1 0 0,0 0 1 0 0,-1 0-1 0 0,0 0 1 0 0,-2 9 0 0 0,1-10-22 0 0,0 0 1 0 0,-1-1-1 0 0,1 1 1 0 0,-1-1 0 0 0,0 0-1 0 0,0 0 1 0 0,-1 0-1 0 0,1 0 1 0 0,-1-1-1 0 0,0 0 1 0 0,1 1 0 0 0,-2-1-1 0 0,1 0 1 0 0,0-1-1 0 0,-1 1 1 0 0,1-1-1 0 0,-1 0 1 0 0,-5 2-1 0 0,-11 3 28 0 0,0 0 0 0 0,-43 6 0 0 0,9-5-175 0 0,0-1 1 0 0,-1-3 0 0 0,-76-5-1 0 0,120 0-21 0 0,1-1 0 0 0,-1 0 0 0 0,0 0 0 0 0,1-1 0 0 0,0-1 0 0 0,0 0 0 0 0,0 0 0 0 0,0-1 0 0 0,-17-10 0 0 0,23 11-242 0 0,0 0 0 0 0,1 0 1 0 0,-1 0-1 0 0,1-1 0 0 0,-1 1 1 0 0,1-1-1 0 0,0 0 0 0 0,-3-7 1 0 0,4 7-494 0 0,1 0 0 0 0,-1 0 0 0 0,1 0 0 0 0,1-1 0 0 0,-1 1 0 0 0,1-1 0 0 0,0 1 0 0 0,0-1 0 0 0,0 1 0 0 0,1-7 0 0 0,0-7-2571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8:5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1316 0 0,'0'0'5754'0'0,"-3"14"-4404"0"0,-7 40-540 0 0,10-50-648 0 0,-1 1 0 0 0,-1-1 1 0 0,1 1-1 0 0,-1-1 0 0 0,1 0 1 0 0,-1 0-1 0 0,-1 0 1 0 0,1 0-1 0 0,0 0 0 0 0,-5 4 1 0 0,-6 15 629 0 0,10-17-575 0 0,1 1 1 0 0,0-1 0 0 0,1 1-1 0 0,0 0 1 0 0,0 0-1 0 0,0 10 1 0 0,1-15-169 0 0,0 1 1 0 0,0-1-1 0 0,0 0 1 0 0,0 0-1 0 0,1 1 1 0 0,-1-1-1 0 0,1 0 1 0 0,0 0-1 0 0,0 1 1 0 0,0-1-1 0 0,0 0 1 0 0,0 0-1 0 0,0 0 1 0 0,0 0-1 0 0,1 0 1 0 0,-1-1-1 0 0,1 1 0 0 0,-1 0 1 0 0,1-1-1 0 0,0 1 1 0 0,3 2-1 0 0,4 1-6 0 0,0-1 0 0 0,0 0 0 0 0,1 0 1 0 0,0-1-1 0 0,-1-1 0 0 0,19 4 0 0 0,-22-5-8 0 0,1 0 1 0 0,-1-1-1 0 0,0 0 1 0 0,1 0 0 0 0,-1 0-1 0 0,0-1 1 0 0,0 0-1 0 0,0 0 1 0 0,1 0 0 0 0,-1-1-1 0 0,0 0 1 0 0,6-3-1 0 0,-8 3-36 0 0,-1-1 0 0 0,1 1-1 0 0,0-1 1 0 0,-1 0 0 0 0,1 0-1 0 0,-1 0 1 0 0,0-1-1 0 0,0 1 1 0 0,0-1 0 0 0,-1 0-1 0 0,1 0 1 0 0,-1 0 0 0 0,0 0-1 0 0,2-6 1 0 0,-1 2-14 0 0,0-1 0 0 0,-1 1 0 0 0,-1-1 0 0 0,1 0 0 0 0,-1 0-1 0 0,-1-12 1 0 0,0 19 21 0 0,0 0-1 0 0,0-1 1 0 0,-1 1-1 0 0,1 0 1 0 0,-1-1-1 0 0,1 1 1 0 0,-1 0-1 0 0,0 0 1 0 0,0 0-1 0 0,0 0 1 0 0,0 0-1 0 0,-1 0 1 0 0,1 0-1 0 0,0 0 1 0 0,-1 0-1 0 0,-2-2 0 0 0,0 0 22 0 0,0 1 0 0 0,0 0 1 0 0,0 0-1 0 0,-1 0 0 0 0,1 0 0 0 0,-11-3 0 0 0,4 2-10 0 0,0 0 1 0 0,0 1 0 0 0,0 1 0 0 0,0 0 0 0 0,-1 0 0 0 0,-12 0 0 0 0,23 2-364 0 0,31-4-6057 0 0,-10 0 4160 0 0,2 0-1618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8:5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72 1636 0 0,'0'0'7047'0'0,"-34"17"-6598"0"0,-105 52 51 0 0,104-49-148 0 0,35-20-346 0 0,0 0 0 0 0,0 0 0 0 0,-1 0 0 0 0,1 0-1 0 0,0 0 1 0 0,0 0 0 0 0,0 0 0 0 0,0 0 0 0 0,0 0-1 0 0,0 0 1 0 0,-1 0 0 0 0,1 0 0 0 0,0 0 0 0 0,0 1 0 0 0,0-1-1 0 0,0 0 1 0 0,0 0 0 0 0,0 0 0 0 0,0 0 0 0 0,0 0-1 0 0,0 0 1 0 0,-1 0 0 0 0,1 0 0 0 0,0 1 0 0 0,0-1-1 0 0,0 0 1 0 0,0 0 0 0 0,0 0 0 0 0,0 0 0 0 0,0 0 0 0 0,0 0-1 0 0,0 1 1 0 0,0-1 0 0 0,0 0 0 0 0,0 0 0 0 0,0 0-1 0 0,0 0 1 0 0,0 0 0 0 0,0 0 0 0 0,0 1 0 0 0,0-1 0 0 0,0 0-1 0 0,0 0 1 0 0,0 0 0 0 0,0 0 0 0 0,0 0 0 0 0,0 0-1 0 0,0 1 1 0 0,1-1 0 0 0,-1 0 0 0 0,0 0 0 0 0,0 0-1 0 0,0 0 1 0 0,0 0 0 0 0,0 0 0 0 0,0 0 0 0 0,1 0 0 0 0,0 3 182 0 0,-1 1-51 0 0,1 0 0 0 0,-1 0 0 0 0,1 0 0 0 0,-1 0 0 0 0,1 0 0 0 0,0 0 0 0 0,1 0 0 0 0,-1-1 0 0 0,1 1 0 0 0,-1 0 0 0 0,1-1 0 0 0,0 1 0 0 0,1-1 0 0 0,-1 0 0 0 0,1 0 0 0 0,-1 1 0 0 0,1-2 0 0 0,0 1 0 0 0,0 0 0 0 0,0-1 0 0 0,0 1 1 0 0,1-1-1 0 0,5 3 0 0 0,-4-1-75 0 0,0-1 1 0 0,1 0 0 0 0,0-1-1 0 0,-1 1 1 0 0,1-1 0 0 0,0 0-1 0 0,0 0 1 0 0,0-1 0 0 0,1 0-1 0 0,10 1 1 0 0,-15-2-3 0 0,-1-1 0 0 0,1 1 0 0 0,0-1 0 0 0,-1 1 1 0 0,1-1-1 0 0,-1 0 0 0 0,1 0 0 0 0,-1 0 0 0 0,1 0 0 0 0,-1 0 0 0 0,1 0 0 0 0,-1 0 1 0 0,0 0-1 0 0,0 0 0 0 0,1-1 0 0 0,-1 1 0 0 0,1-3 0 0 0,16-26 519 0 0,-12 14-557 0 0,-2 1 0 0 0,0-1 0 0 0,0 0 0 0 0,-2 0 1 0 0,0 0-1 0 0,0 0 0 0 0,-2 0 0 0 0,-1-18 0 0 0,1 16-21 0 0,0 16-35 0 0,0-1 1 0 0,-1 1-1 0 0,1-1 0 0 0,-1 1 1 0 0,1-1-1 0 0,-1 1 1 0 0,0 0-1 0 0,0-1 0 0 0,0 1 1 0 0,0 0-1 0 0,-1 0 1 0 0,1 0-1 0 0,0-1 0 0 0,-1 1 1 0 0,0 1-1 0 0,1-1 1 0 0,-1 0-1 0 0,0 0 0 0 0,0 1 1 0 0,0-1-1 0 0,0 1 1 0 0,-2-2-1 0 0,-1 1-168 0 0,1-1 1 0 0,-1 1-1 0 0,0 0 1 0 0,0 0-1 0 0,0 1 1 0 0,0 0-1 0 0,0 0 0 0 0,0 0 1 0 0,0 0-1 0 0,-6 1 1 0 0,10 0 72 0 0,1 0-1 0 0,-1 0 1 0 0,1 1 0 0 0,-1-1 0 0 0,0 0 0 0 0,1 1 0 0 0,-1-1 0 0 0,1 1 0 0 0,-1-1 0 0 0,1 1 0 0 0,-1-1 0 0 0,1 1 0 0 0,-1-1 0 0 0,1 1 0 0 0,-1-1 0 0 0,1 1 0 0 0,0 0 0 0 0,-1-1 0 0 0,1 1 0 0 0,0-1 0 0 0,-1 1 0 0 0,1 0 0 0 0,0 0 0 0 0,0-1 0 0 0,0 1 0 0 0,0 0 0 0 0,0-1-1 0 0,0 2 1 0 0,-1 0-396 0 0,1 0-1 0 0,0 0 1 0 0,0 0-1 0 0,0 0 0 0 0,0 0 1 0 0,0 0-1 0 0,1-1 0 0 0,-1 1 1 0 0,0 0-1 0 0,2 3 0 0 0,2-1-1820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8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6585 0 0,'0'0'6835'0'0,"4"23"-6210"0"0,2 4-461 0 0,0-2-19 0 0,-2 1-1 0 0,0-1 0 0 0,-1 46 0 0 0,-5 72 126 0 0,0 3-2996 0 0,-3-128-163 0 0,5-18 2583 0 0,-1 1 1 0 0,1-1 0 0 0,0 1 0 0 0,-1-1 0 0 0,1 1 0 0 0,-1-1 0 0 0,1 0 0 0 0,-1 1 0 0 0,1-1-1 0 0,-1 1 1 0 0,1-1 0 0 0,-1 0 0 0 0,0 0 0 0 0,1 1 0 0 0,-1-1 0 0 0,1 0 0 0 0,-1 0 0 0 0,0 0-1 0 0,0 0 1 0 0,-15 1-2981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8:5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 0 0,'0'0'13561'0'0,"46"1"-13079"0"0,143 2-216 0 0,77-3-3007 0 0,-234 2 283 0 0,-3 6-3818 0 0,-20-4 3694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8:5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1272 0 0,'0'0'10049'0'0,"41"1"-9384"0"0,128 2-73 0 0,-111-2-280 0 0,-48 0-236 0 0,0-1-1 0 0,0 0 0 0 0,1-1 0 0 0,-1 0 1 0 0,11-3-1 0 0,-16 3-57 0 0,0 0 0 0 0,0 0 0 0 0,0-1 0 0 0,0 0 0 0 0,0 0 1 0 0,0 0-1 0 0,0 0 0 0 0,0-1 0 0 0,-1 0 0 0 0,1 0 0 0 0,5-5 0 0 0,-8 5-98 0 0,0 1-1 0 0,0-1 0 0 0,0 1 0 0 0,0-1 1 0 0,0 0-1 0 0,-1 0 0 0 0,1 0 0 0 0,-1 0 1 0 0,0 0-1 0 0,0 0 0 0 0,0 0 0 0 0,0 0 1 0 0,0 0-1 0 0,-1-1 0 0 0,1 1 0 0 0,-1 0 1 0 0,0-1-1 0 0,0 1 0 0 0,-1-6 0 0 0,0 6 31 0 0,0 1 0 0 0,0-1-1 0 0,0 0 1 0 0,0 0 0 0 0,-1 1-1 0 0,1-1 1 0 0,-1 0-1 0 0,1 1 1 0 0,-1 0 0 0 0,0-1-1 0 0,0 1 1 0 0,0 0-1 0 0,0 0 1 0 0,-1 0 0 0 0,1 0-1 0 0,-1 0 1 0 0,1 1 0 0 0,-1-1-1 0 0,1 1 1 0 0,-1-1-1 0 0,-4 0 1 0 0,-5-3 56 0 0,-1 0-1 0 0,0 1 1 0 0,-21-3-1 0 0,23 5 78 0 0,-1 0 0 0 0,0 1 0 0 0,1 1 0 0 0,-1 0 0 0 0,0 0 0 0 0,1 1 1 0 0,-1 1-1 0 0,0 0 0 0 0,1 0 0 0 0,-16 6 0 0 0,21-5-4 0 0,0-1 0 0 0,-1 1 0 0 0,1 1 1 0 0,1-1-1 0 0,-1 1 0 0 0,0 0 1 0 0,1 1-1 0 0,0-1 0 0 0,0 1 0 0 0,0 0 1 0 0,1 0-1 0 0,-1 0 0 0 0,1 1 0 0 0,1 0 1 0 0,-1 0-1 0 0,1 0 0 0 0,0 0 1 0 0,-4 12-1 0 0,3-7 66 0 0,1-1-1 0 0,1 1 1 0 0,0 0 0 0 0,1 0-1 0 0,0 0 1 0 0,0 0-1 0 0,1 11 1 0 0,1-15-58 0 0,0 0 0 0 0,0-1 0 0 0,0 1 1 0 0,1-1-1 0 0,0 0 0 0 0,0 1 0 0 0,1-1 0 0 0,-1 0 0 0 0,1 0 0 0 0,1-1 0 0 0,-1 1 1 0 0,1-1-1 0 0,5 7 0 0 0,1-2 52 0 0,1 0 1 0 0,0-1-1 0 0,1 0 1 0 0,-1 0-1 0 0,2-1 1 0 0,-1-1 0 0 0,1 0-1 0 0,28 10 1 0 0,-18-9-189 0 0,0-2 0 0 0,1 0 0 0 0,0-1 0 0 0,38 2 0 0 0,-53-7-114 0 0,0 1 1 0 0,0-2 0 0 0,0 1 0 0 0,0-1 0 0 0,0-1 0 0 0,-1 0 0 0 0,1 0-1 0 0,0-1 1 0 0,-1 1 0 0 0,1-2 0 0 0,8-4 0 0 0,-11 4-419 0 0,0 1 0 0 0,-1-1 0 0 0,0 0 0 0 0,0 0 0 0 0,0-1 0 0 0,0 0 0 0 0,-1 1 0 0 0,0-1 0 0 0,6-9-1 0 0,-7 9-779 0 0,-1 0-1 0 0,0 0 0 0 0,0 0 0 0 0,-1 0 0 0 0,3-10 0 0 0,-4 14 1188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0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1600 0 0,'0'0'1446'0'0,"6"1"-683"0"0,18 0 937 0 0,-23-1-1544 0 0,-1 1 1 0 0,0-1-1 0 0,1 0 1 0 0,-1 0-1 0 0,0 0 1 0 0,1 1-1 0 0,-1-1 1 0 0,0 0-1 0 0,1 0 1 0 0,-1 1 0 0 0,0-1-1 0 0,1 0 1 0 0,-1 1-1 0 0,0-1 1 0 0,0 0-1 0 0,1 1 1 0 0,-1-1-1 0 0,0 0 1 0 0,0 1 0 0 0,0-1-1 0 0,1 1 1 0 0,-1-1-1 0 0,0 0 1 0 0,0 1-1 0 0,0-1 1 0 0,0 1-1 0 0,0-1 1 0 0,0 1 0 0 0,0 0-1 0 0,-1 14 1349 0 0,1-12-1889 0 0,2 18 566 0 0,0 0 0 0 0,2-1 0 0 0,0 0 0 0 0,9 26 1 0 0,3 13 214 0 0,1 11 109 0 0,-6-24 64 0 0,11 84-1 0 0,-17-45 247 0 0,-7 87 0 0 0,2-157-769 0 0,-1 0 1 0 0,-1-1-1 0 0,-1 1 1 0 0,0-1 0 0 0,-9 25-1 0 0,12-39-46 0 0,0 1 0 0 0,0-1 0 0 0,0 0 0 0 0,0 1 0 0 0,-1-1 0 0 0,1 0 0 0 0,0 1 0 0 0,0-1 0 0 0,-1 0 0 0 0,1 1 0 0 0,0-1 0 0 0,0 0 0 0 0,-1 0 0 0 0,1 1 0 0 0,0-1 0 0 0,-1 0 0 0 0,1 0 0 0 0,0 0 0 0 0,-1 1 0 0 0,1-1 0 0 0,-1 0 0 0 0,1 0 0 0 0,0 0 0 0 0,-1 0 0 0 0,1 0 0 0 0,0 0 0 0 0,-1 0 0 0 0,1 0 0 0 0,-1 0 1 0 0,1 0-1 0 0,0 0 0 0 0,-1 0 0 0 0,0 0 0 0 0,-14-9 48 0 0,-8-17-562 0 0,18 20 417 0 0,1-1 0 0 0,0 0 0 0 0,1 0-1 0 0,-1 0 1 0 0,1-1 0 0 0,1 1 0 0 0,0-1 0 0 0,0 0-1 0 0,0 0 1 0 0,0-8 0 0 0,0-11-154 0 0,3-45 0 0 0,0 24 198 0 0,-1-8-53 0 0,2 0 1 0 0,13-76-1 0 0,-6 55 92 0 0,-3 18-103 0 0,0 3 96 0 0,-4 31 82 0 0,1 0 1 0 0,1 0-1 0 0,1 1 0 0 0,12-34 1 0 0,-15 51-55 0 0,1 1 1 0 0,0 0-1 0 0,0 0 0 0 0,1 0 1 0 0,0 0-1 0 0,0 1 1 0 0,0-1-1 0 0,0 1 1 0 0,1 0-1 0 0,0 1 1 0 0,0-1-1 0 0,0 1 1 0 0,1 0-1 0 0,0 0 1 0 0,-1 0-1 0 0,1 1 1 0 0,0 0-1 0 0,1 0 1 0 0,-1 1-1 0 0,0 0 0 0 0,8-2 1 0 0,6 0 6 0 0,-1 1 1 0 0,1 1 0 0 0,0 1-1 0 0,0 0 1 0 0,0 2-1 0 0,0 0 1 0 0,0 1-1 0 0,0 1 1 0 0,0 1-1 0 0,19 7 1 0 0,-17-4 52 0 0,-1 1 0 0 0,0 1 1 0 0,0 0-1 0 0,-1 2 0 0 0,0 1 1 0 0,-1 0-1 0 0,0 1 0 0 0,24 23 0 0 0,-36-29-50 0 0,-1 0-1 0 0,0 0 0 0 0,0 1 0 0 0,-1 0 0 0 0,0 0 1 0 0,0 0-1 0 0,-1 1 0 0 0,0-1 0 0 0,-1 1 0 0 0,0 0 1 0 0,0 0-1 0 0,-1 1 0 0 0,0-1 0 0 0,0 0 0 0 0,-1 1 1 0 0,-1-1-1 0 0,1 1 0 0 0,-1-1 0 0 0,-1 1 1 0 0,-3 17-1 0 0,2-22-9 0 0,1 0 0 0 0,-1-1 0 0 0,0 1 0 0 0,0 0 0 0 0,-1-1 0 0 0,1 0 0 0 0,-1 1 0 0 0,0-1-1 0 0,0 0 1 0 0,-1-1 0 0 0,1 1 0 0 0,-1 0 0 0 0,0-1 0 0 0,0 0 0 0 0,-5 4 0 0 0,-3 1 26 0 0,-1-1 0 0 0,0 0 0 0 0,0-1 0 0 0,-15 5-1 0 0,-7 1 15 0 0,0-3 0 0 0,-1 0-1 0 0,-71 6 1 0 0,-114-8-2061 0 0,214-7 1619 0 0,0 0-1 0 0,0-1 1 0 0,0 1-1 0 0,0-1 1 0 0,0-1-1 0 0,0 1 1 0 0,1-1-1 0 0,-10-4 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0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 92 0 0,'0'0'3502'0'0,"0"7"-3380"0"0,1 5 70 0 0,-3-1 5757 0 0,1-13-5852 0 0,-1 0 0 0 0,0 0 0 0 0,1 0 0 0 0,-1 0 0 0 0,0 0 0 0 0,0 0 0 0 0,0 1 0 0 0,0-1 0 0 0,0 1 0 0 0,-1-1 0 0 0,1 1 0 0 0,0 0 0 0 0,-1 0 0 0 0,1 0-1 0 0,-1 0 1 0 0,1 0 0 0 0,-1 1 0 0 0,0-1 0 0 0,1 1 0 0 0,-5-1 0 0 0,-6 0 136 0 0,-1 0 0 0 0,-21 2 0 0 0,27 0-248 0 0,1 0-1 0 0,-1 1 0 0 0,1 0 1 0 0,0 0-1 0 0,0 1 0 0 0,-1 0 1 0 0,2 0-1 0 0,-1 0 0 0 0,0 1 0 0 0,1 0 1 0 0,0 1-1 0 0,-8 6 0 0 0,0 1 44 0 0,2 0-1 0 0,0 1 0 0 0,0 0 1 0 0,-11 18-1 0 0,18-23 57 0 0,0-1 0 0 0,1 1-1 0 0,0 0 1 0 0,0 1 0 0 0,1-1-1 0 0,0 1 1 0 0,0-1 0 0 0,1 1 0 0 0,0 0-1 0 0,1 0 1 0 0,0 0 0 0 0,0 0 0 0 0,1 13-1 0 0,1-20-74 0 0,-1 0-1 0 0,0 0 1 0 0,1 0-1 0 0,-1 0 1 0 0,1 0-1 0 0,0 0 1 0 0,0-1-1 0 0,-1 1 1 0 0,1 0-1 0 0,0-1 0 0 0,1 1 1 0 0,-1 0-1 0 0,0-1 1 0 0,0 1-1 0 0,1-1 1 0 0,-1 0-1 0 0,1 1 1 0 0,-1-1-1 0 0,1 0 1 0 0,-1 0-1 0 0,1 0 1 0 0,0 0-1 0 0,-1 0 1 0 0,1 0-1 0 0,0-1 1 0 0,0 1-1 0 0,0 0 0 0 0,3 0 1 0 0,1 0 22 0 0,-1 0 0 0 0,1 1 0 0 0,0-2 0 0 0,0 1 0 0 0,0-1 0 0 0,1 0 0 0 0,-1 0 1 0 0,8-2-1 0 0,-5 0 40 0 0,-1-1 0 0 0,1-1 0 0 0,-1 1 0 0 0,0-1 1 0 0,0 0-1 0 0,0-1 0 0 0,0 0 0 0 0,-1 0 0 0 0,10-10 1 0 0,-7 6-72 0 0,0-1 0 0 0,-1 0 0 0 0,0-1 0 0 0,0 0 0 0 0,10-18 0 0 0,-13 8 157 0 0,-6 36-90 0 0,-8 89 92 0 0,5-76-93 0 0,0 0 1 0 0,2 0-1 0 0,4 51 0 0 0,-3-75-96 0 0,1-1 0 0 0,0 1 0 0 0,0-1 0 0 0,0 1 0 0 0,0-1 1 0 0,1 1-1 0 0,-1-1 0 0 0,1 0 0 0 0,0 0 0 0 0,0 0 0 0 0,0 0 0 0 0,0 0 0 0 0,0 0 0 0 0,5 4 0 0 0,-5-6-94 0 0,1 1 0 0 0,-1-1 0 0 0,0 1 1 0 0,1-1-1 0 0,-1 0 0 0 0,1 0 0 0 0,-1 0 0 0 0,1 0 1 0 0,0 0-1 0 0,-1-1 0 0 0,1 1 0 0 0,0-1 1 0 0,-1 1-1 0 0,1-1 0 0 0,0 0 0 0 0,0 0 1 0 0,-1-1-1 0 0,1 1 0 0 0,0 0 0 0 0,5-2 0 0 0,-3 0-246 0 0,0 0-1 0 0,-1 1 1 0 0,1-2-1 0 0,0 1 0 0 0,-1 0 1 0 0,1-1-1 0 0,-1 0 1 0 0,0 0-1 0 0,1 0 1 0 0,-2-1-1 0 0,1 1 0 0 0,5-8 1 0 0,26-38-6735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2:42.9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522 0 168 0 0,'0'0'6386'0'0,"-19"3"-6180"0"0,-59 10-163 0 0,47-10 294 0 0,1-1 0 0 0,-57-3 0 0 0,28 0 334 0 0,41 1-437 0 0,0 1 1 0 0,0 1-1 0 0,0 0 1 0 0,0 2-1 0 0,0 0 1 0 0,1 1 0 0 0,-1 1-1 0 0,-31 15 1 0 0,47-20-205 0 0,1 0 0 0 0,-1-1 1 0 0,0 2-1 0 0,1-1 1 0 0,-1 0-1 0 0,1 0 1 0 0,-1 0-1 0 0,1 1 0 0 0,0-1 1 0 0,0 1-1 0 0,-1-1 1 0 0,1 1-1 0 0,0-1 1 0 0,0 1-1 0 0,0 0 0 0 0,1 0 1 0 0,-1-1-1 0 0,0 1 1 0 0,1 0-1 0 0,-1 0 0 0 0,1 0 1 0 0,0 0-1 0 0,-1 0 1 0 0,1-1-1 0 0,0 1 1 0 0,0 0-1 0 0,0 0 0 0 0,0 0 1 0 0,1 0-1 0 0,0 3 1 0 0,0-1 4 0 0,0-1 0 0 0,0 1 0 0 0,1 0 0 0 0,0-1 0 0 0,-1 0 0 0 0,1 1 0 0 0,1-1 0 0 0,-1 0 0 0 0,0 0 0 0 0,1 0 0 0 0,-1 0 0 0 0,1 0 0 0 0,5 3 0 0 0,31 19 316 0 0,1-3-1 0 0,60 26 1 0 0,-54-27-67 0 0,71 42 1 0 0,-112-59-290 0 0,0 0 1 0 0,0 0-1 0 0,-1 0 1 0 0,1 0-1 0 0,-1 1 1 0 0,0 0-1 0 0,0 0 1 0 0,5 9-1 0 0,-8-13 12 0 0,0 1-1 0 0,0 0 1 0 0,0 0 0 0 0,0 0-1 0 0,0 0 1 0 0,-1 0-1 0 0,1 0 1 0 0,-1 0 0 0 0,1 0-1 0 0,-1 0 1 0 0,0 0-1 0 0,0 0 1 0 0,0 0-1 0 0,0 1 1 0 0,0-1 0 0 0,0 0-1 0 0,-1 0 1 0 0,1 0-1 0 0,-1 0 1 0 0,1 0-1 0 0,-1 0 1 0 0,0 0 0 0 0,0 0-1 0 0,0 0 1 0 0,0 0-1 0 0,0-1 1 0 0,0 1 0 0 0,0 0-1 0 0,0-1 1 0 0,-3 3-1 0 0,-4 2 43 0 0,0 0 1 0 0,-1 0-1 0 0,0-1 0 0 0,0 0 0 0 0,0-1 0 0 0,0 0 1 0 0,-1 0-1 0 0,-15 3 0 0 0,-84 16 149 0 0,106-23-195 0 0,-43 7-86 0 0,-85 3-1 0 0,130-10-223 0 0,17 0-4612 0 0,8-2 1938 0 0,-1 0-1014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0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0 2480 0 0,'0'0'8506'0'0,"-10"11"-8094"0"0,-33 32-62 0 0,40-41-309 0 0,0 1 0 0 0,-1-1 0 0 0,1 0 0 0 0,0 0 0 0 0,-1 0 0 0 0,0-1 0 0 0,1 1 0 0 0,-1-1 0 0 0,0 0-1 0 0,0 0 1 0 0,0 0 0 0 0,0 0 0 0 0,0-1 0 0 0,-6 1 0 0 0,-8 1 95 0 0,-10 3 18 0 0,10-3-126 0 0,1 1 0 0 0,0 1 0 0 0,0 1 0 0 0,0 0 0 0 0,-25 12 0 0 0,41-16-16 0 0,-1 0 0 0 0,0 0 0 0 0,1 0 1 0 0,-1 0-1 0 0,1 1 0 0 0,0-1 0 0 0,-1 1 0 0 0,1-1 1 0 0,0 1-1 0 0,0-1 0 0 0,0 1 0 0 0,0 0 1 0 0,0-1-1 0 0,0 1 0 0 0,0 0 0 0 0,1 0 0 0 0,-1 0 1 0 0,1 0-1 0 0,-1 0 0 0 0,1-1 0 0 0,0 1 0 0 0,0 0 1 0 0,-1 0-1 0 0,1 0 0 0 0,1 0 0 0 0,-1 0 0 0 0,1 4 1 0 0,0-3-4 0 0,-1 0 1 0 0,1 1-1 0 0,1-1 1 0 0,-1 0 0 0 0,0 0-1 0 0,1 0 1 0 0,-1 0-1 0 0,1 0 1 0 0,0-1 0 0 0,0 1-1 0 0,0 0 1 0 0,0-1-1 0 0,1 0 1 0 0,-1 1 0 0 0,4 1-1 0 0,9 6-4 0 0,0-2 0 0 0,1 1 0 0 0,1-2 0 0 0,24 8 0 0 0,70 14 117 0 0,6 1-181 0 0,-115-29 48 0 0,1 0 0 0 0,0 0 0 0 0,-1 1-1 0 0,1-1 1 0 0,-1 1 0 0 0,1-1 0 0 0,-1 1 0 0 0,1 0-1 0 0,-1-1 1 0 0,0 1 0 0 0,0 1 0 0 0,0-1 0 0 0,2 3-1 0 0,-4-4 16 0 0,1 0-1 0 0,-1 0 0 0 0,1 0 1 0 0,-1 0-1 0 0,0 1 0 0 0,0-1 1 0 0,1 0-1 0 0,-1 0 0 0 0,0 0 1 0 0,0 1-1 0 0,0-1 0 0 0,0 0 0 0 0,0 0 1 0 0,-1 0-1 0 0,1 0 0 0 0,0 1 1 0 0,0-1-1 0 0,-1 0 0 0 0,1 0 1 0 0,-1 0-1 0 0,1 0 0 0 0,-1 0 1 0 0,0 0-1 0 0,1 0 0 0 0,-1 0 1 0 0,0 0-1 0 0,1 0 0 0 0,-1 0 1 0 0,0 0-1 0 0,0-1 0 0 0,0 1 1 0 0,0 0-1 0 0,0-1 0 0 0,0 1 1 0 0,0 0-1 0 0,0-1 0 0 0,-2 1 1 0 0,-19 11 52 0 0,0-2 0 0 0,-1 0 0 0 0,0-2 0 0 0,-1 0 0 0 0,-31 5 0 0 0,20-4-20 0 0,-307 59-780 0 0,329-65-51 0 0,17 1-1184 0 0,24 1-352 0 0,0-5 347 0 0,-4 0-1596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0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0 1696 0 0,'0'0'4468'0'0,"-8"6"-2239"0"0,-22 19-154 0 0,16-18 1314 0 0,-1-7-2692 0 0,9-1-342 0 0,-100 5 0 0 0,91-1-427 0 0,0-1-1 0 0,0 2 0 0 0,0 0 0 0 0,-27 12 1 0 0,27-10 169 0 0,1 1 1 0 0,0 0 0 0 0,1 2-1 0 0,0-1 1 0 0,-12 12-1 0 0,21-17-41 0 0,0 1 0 0 0,0 0-1 0 0,0 0 1 0 0,1 0 0 0 0,-1 1 0 0 0,1-1-1 0 0,0 1 1 0 0,1 0 0 0 0,-1 0-1 0 0,1 0 1 0 0,0 0 0 0 0,0 0-1 0 0,0 0 1 0 0,1 0 0 0 0,0 1-1 0 0,0-1 1 0 0,0 11 0 0 0,1-14-38 0 0,0 1 1 0 0,0 0 0 0 0,0-1-1 0 0,0 1 1 0 0,0 0-1 0 0,1-1 1 0 0,-1 1 0 0 0,1-1-1 0 0,0 1 1 0 0,0-1-1 0 0,0 1 1 0 0,0-1 0 0 0,0 0-1 0 0,3 4 1 0 0,-2-3-8 0 0,1-1 0 0 0,0 0 0 0 0,0 0 0 0 0,0 0 0 0 0,0-1 0 0 0,0 1 0 0 0,0-1 0 0 0,0 0 0 0 0,0 1 0 0 0,7 0 1 0 0,8 3-344 0 0,0-1 0 0 0,1-1 0 0 0,0-1 0 0 0,-1 0 0 0 0,1-2 0 0 0,0 0 0 0 0,0-1 1 0 0,-1-1-1 0 0,1 0 0 0 0,0-2 0 0 0,-1 0 0 0 0,0-1 0 0 0,0-1 0 0 0,0 0 0 0 0,-1-2 1 0 0,26-14-1 0 0,-20 4-3375 0 0,-8-3-2630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0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34 2244 0 0,'0'0'10676'0'0,"-3"-4"-10304"0"0,0 1-277 0 0,-1 0 0 0 0,1 0 1 0 0,0 1-1 0 0,-1-1 0 0 0,0 1 1 0 0,0 0-1 0 0,0 0 0 0 0,0 0 1 0 0,0 0-1 0 0,0 1 0 0 0,0 0 1 0 0,0 0-1 0 0,-1 0 0 0 0,1 0 0 0 0,0 1 1 0 0,-1-1-1 0 0,1 1 0 0 0,-8 1 1 0 0,5 0-71 0 0,1-1 1 0 0,-1 2-1 0 0,0-1 0 0 0,1 1 1 0 0,0 0-1 0 0,-1 0 1 0 0,1 0-1 0 0,0 1 0 0 0,0 0 1 0 0,0 1-1 0 0,0-1 1 0 0,1 1-1 0 0,-7 5 1 0 0,4-2 34 0 0,0 1 0 0 0,0-1 1 0 0,1 1-1 0 0,0 1 1 0 0,0-1-1 0 0,1 1 1 0 0,-7 12-1 0 0,11-15-2 0 0,0-1 0 0 0,0 0 0 0 0,1 1 0 0 0,-1-1-1 0 0,1 1 1 0 0,1-1 0 0 0,-1 1 0 0 0,1 0 0 0 0,0 9 0 0 0,0-5 27 0 0,0-8-72 0 0,0 0 0 0 0,1 0 0 0 0,-1-1 1 0 0,0 1-1 0 0,0 0 0 0 0,1 0 1 0 0,-1 0-1 0 0,1-1 0 0 0,-1 1 0 0 0,1 0 1 0 0,0-1-1 0 0,0 1 0 0 0,0 0 1 0 0,0-1-1 0 0,0 1 0 0 0,0-1 0 0 0,0 0 1 0 0,0 1-1 0 0,1-1 0 0 0,-1 0 1 0 0,0 0-1 0 0,2 2 0 0 0,1-2-8 0 0,-1 1 0 0 0,1 0 0 0 0,-1-1-1 0 0,1 0 1 0 0,-1 0 0 0 0,1 0 0 0 0,-1 0-1 0 0,1-1 1 0 0,0 1 0 0 0,5-1 0 0 0,1 0-11 0 0,-1-1 1 0 0,1 0-1 0 0,0-1 1 0 0,-1 1 0 0 0,1-2-1 0 0,-1 1 1 0 0,14-7-1 0 0,-6 1-375 0 0,-1-1 0 0 0,0 0 0 0 0,0-2 0 0 0,-1 0 0 0 0,0 0 1 0 0,-1-1-1 0 0,-1-1 0 0 0,0 0 0 0 0,-1-1 0 0 0,12-17 0 0 0,-23 92 117 0 0,-1-41 704 0 0,-1-12-296 0 0,1 1 0 0 0,0-1 1 0 0,1 1-1 0 0,0-1 0 0 0,0 0 1 0 0,3 10-1 0 0,-3-16-160 0 0,0 1 1 0 0,0-1 0 0 0,0 0 0 0 0,0 0-1 0 0,0 0 1 0 0,1 0 0 0 0,-1-1-1 0 0,1 1 1 0 0,-1 0 0 0 0,1-1-1 0 0,0 1 1 0 0,-1-1 0 0 0,1 1 0 0 0,0-1-1 0 0,0 0 1 0 0,0 0 0 0 0,0 0-1 0 0,0 0 1 0 0,1 0 0 0 0,-1 0-1 0 0,0 0 1 0 0,0-1 0 0 0,0 1-1 0 0,1-1 1 0 0,-1 0 0 0 0,0 0 0 0 0,4 0-1 0 0,-3 1-107 0 0,1-2 0 0 0,-1 1 1 0 0,1 0-1 0 0,0-1 0 0 0,-1 0 0 0 0,1 0 0 0 0,-1 0 0 0 0,1 0 0 0 0,-1 0 0 0 0,0-1 0 0 0,0 1 0 0 0,1-1 0 0 0,2-2 1 0 0,4-4-1163 0 0,0 0 1 0 0,12-13-1 0 0,-20 19 926 0 0,25-27-5255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0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3452 0 0,'0'0'10405'0'0,"5"4"-10239"0"0,0 0-25 0 0,0 1-1 0 0,0 0 1 0 0,-1 0 0 0 0,1 1-1 0 0,-1-1 1 0 0,0 1-1 0 0,-1 0 1 0 0,1 0-1 0 0,-1 0 1 0 0,4 12-1 0 0,6 23 675 0 0,-1 0 0 0 0,11 77 0 0 0,-7 88 312 0 0,-6-103-908 0 0,-8-89-247 0 0,1 0-1 0 0,1 1 0 0 0,0-1 0 0 0,1 0 0 0 0,7 13 0 0 0,-10-24-102 0 0,1 1-1 0 0,-1 0 0 0 0,1-1 1 0 0,0 1-1 0 0,0-1 1 0 0,4 3-1 0 0,-6-5-37 0 0,0 0-1 0 0,0 0 1 0 0,0 0 0 0 0,0 0-1 0 0,0 0 1 0 0,0 0 0 0 0,1-1-1 0 0,-1 1 1 0 0,0-1 0 0 0,0 1-1 0 0,1-1 1 0 0,-1 1 0 0 0,0-1-1 0 0,1 1 1 0 0,-1-1 0 0 0,0 0-1 0 0,1 0 1 0 0,-1 0 0 0 0,1 0-1 0 0,-1 0 1 0 0,0 0 0 0 0,3-1-1 0 0,-3 1-40 0 0,-1 0 0 0 0,1-1-1 0 0,-1 1 1 0 0,0-1-1 0 0,1 1 1 0 0,-1 0 0 0 0,0-1-1 0 0,1 1 1 0 0,-1-1-1 0 0,0 1 1 0 0,0-1 0 0 0,1 1-1 0 0,-1-1 1 0 0,0 1-1 0 0,0-1 1 0 0,0 1 0 0 0,0-1-1 0 0,0 1 1 0 0,0-1-1 0 0,1 1 1 0 0,-1-1 0 0 0,-1 0-1 0 0,1 1 1 0 0,0-1-1 0 0,0 1 1 0 0,0-1 0 0 0,0 0-1 0 0,0-21-6709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0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1448 0 0,'0'0'5512'0'0,"1"5"-4017"0"0,0 2-1002 0 0,1 3-141 0 0,-2 1 4396 0 0,3-10-4631 0 0,-1 0 0 0 0,0 0 1 0 0,0-1-1 0 0,1 1 0 0 0,-1 0 1 0 0,1-1-1 0 0,-1 1 0 0 0,4-1 0 0 0,1042 86 2785 0 0,-599-85-2889 0 0,-150-10-3507 0 0,-295 9 2950 0 0,6-1-1144 0 0,-10 1 1571 0 0,1 0 1 0 0,-1-1-1 0 0,0 1 0 0 0,0 0 0 0 0,0 0 0 0 0,0 0 0 0 0,1 0 0 0 0,-1 0 0 0 0,1-2-1170 0 0,-1 2 1171 0 0,0 0-1 0 0,0 0 0 0 0,0 0 0 0 0,0 0 0 0 0,0-1 0 0 0,0 1 0 0 0,0 0 0 0 0,0 0 0 0 0,0 0 0 0 0,0 0 0 0 0,0-1 0 0 0,0 1 0 0 0,0 0 0 0 0,0 0 0 0 0,0 0 0 0 0,0 0 0 0 0,0-1 0 0 0,0 1 0 0 0,0 0 1 0 0,0 0-1 0 0,0 0 0 0 0,-4-8-5284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0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181 272 1316 0 0,'0'0'8192'0'0,"-3"12"-7585"0"0,-12 39-158 0 0,11-37 454 0 0,18-14 677 0 0,-1-1-1359 0 0,-1 0 0 0 0,1-1-1 0 0,-1-1 1 0 0,1 0 0 0 0,-1-1-1 0 0,0 0 1 0 0,0-1 0 0 0,15-9-1 0 0,9-2-32 0 0,460-236-288 0 0,-432 210-445 0 0,-62 41 454 0 0,-2 5-384 0 0,0-1 471 0 0,1 1 0 0 0,-1 0 0 0 0,-1 0-1 0 0,1-1 1 0 0,0 1 0 0 0,-1 0 0 0 0,0-1 0 0 0,0 1 0 0 0,0 0 0 0 0,0-1 0 0 0,-1 1 0 0 0,1-1 0 0 0,-1 0-1 0 0,0 1 1 0 0,0-1 0 0 0,0 0 0 0 0,0 0 0 0 0,-1 0 0 0 0,1 0 0 0 0,-1-1 0 0 0,0 1 0 0 0,0-1-1 0 0,0 1 1 0 0,-5 2 0 0 0,-25 16-54 0 0,-2-2 0 0 0,0-1-1 0 0,-57 20 1 0 0,20-9 49 0 0,-11 8-75 0 0,-94 57-1 0 0,146-74 103 0 0,1 0-1 0 0,2 2 1 0 0,0 1-1 0 0,1 1 1 0 0,1 1 0 0 0,-25 32-1 0 0,33-34 26 0 0,1 1 1 0 0,-21 38-1 0 0,33-51-20 0 0,0 0 1 0 0,0 0-1 0 0,1 1 0 0 0,1-1 0 0 0,0 1 1 0 0,0 0-1 0 0,1-1 0 0 0,-1 24 1 0 0,3-34-19 0 0,0-1 1 0 0,0 1-1 0 0,1 0 1 0 0,-1-1-1 0 0,0 1 1 0 0,0 0 0 0 0,0-1-1 0 0,0 1 1 0 0,1 0-1 0 0,-1-1 1 0 0,0 1-1 0 0,0 0 1 0 0,1-1-1 0 0,-1 1 1 0 0,1-1 0 0 0,-1 1-1 0 0,1-1 1 0 0,-1 1-1 0 0,1-1 1 0 0,-1 1-1 0 0,1-1 1 0 0,-1 1 0 0 0,1-1-1 0 0,-1 0 1 0 0,2 1-1 0 0,20 3 401 0 0,27-12-142 0 0,-44 7-435 0 0,2 0 73 0 0,-1 0 0 0 0,0 1 0 0 0,1-1 0 0 0,-1 1 0 0 0,1 1 0 0 0,-1-1 0 0 0,0 1 0 0 0,12 3 0 0 0,51 21-122 0 0,-27-9 212 0 0,228 66 228 0 0,-219-70-972 0 0,1-2-1 0 0,0-3 1 0 0,74 1-1 0 0,-95-9-2004 0 0,-14-6-1952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0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1041 192 1696 0 0,'0'0'8504'0'0,"-48"-10"-8136"0"0,-162-38-95 0 0,-108-33 704 0 0,121 32 1967 0 0,189 46-2641 0 0,22 4-465 0 0,26 8-158 0 0,266 128 540 0 0,-249-106-108 0 0,0 3-1 0 0,-2 2 0 0 0,54 47 1 0 0,-93-70 75 0 0,-1 0 1 0 0,-1 1 0 0 0,23 30-1 0 0,-36-43-174 0 0,0 0-1 0 0,0 0 0 0 0,0 0 0 0 0,0 0 0 0 0,-1 1 1 0 0,1-1-1 0 0,0 0 0 0 0,-1 0 0 0 0,1 1 0 0 0,-1-1 1 0 0,0 0-1 0 0,1 0 0 0 0,-1 1 0 0 0,0-1 0 0 0,0 0 0 0 0,0 1 1 0 0,0-1-1 0 0,0 0 0 0 0,0 1 0 0 0,0-1 0 0 0,0 0 1 0 0,0 1-1 0 0,-1-1 0 0 0,1 0 0 0 0,-1 1 0 0 0,1-1 0 0 0,-1 0 1 0 0,1 0-1 0 0,-1 1 0 0 0,0-1 0 0 0,1 0 0 0 0,-1 0 1 0 0,0 0-1 0 0,0 0 0 0 0,0 0 0 0 0,0 0 0 0 0,0 0 1 0 0,0 0-1 0 0,0-1 0 0 0,-2 2 0 0 0,-5 2 19 0 0,0 0-1 0 0,0 0 1 0 0,-1-1 0 0 0,1 0-1 0 0,-10 1 1 0 0,14-3-33 0 0,-301 58-26 0 0,207-45-154 0 0,1 5-1 0 0,-120 39 0 0 0,196-51 61 0 0,0 2-1 0 0,1 0 0 0 0,-33 21 0 0 0,46-26 59 0 0,1 1 0 0 0,0 0 1 0 0,0 0-1 0 0,0 0 0 0 0,0 0 1 0 0,1 1-1 0 0,0 0 1 0 0,0 0-1 0 0,0 1 0 0 0,1-1 1 0 0,0 1-1 0 0,0 0 0 0 0,-4 12 1 0 0,8-17 4 0 0,0-1 1 0 0,-1 1 0 0 0,1-1 0 0 0,0 1 0 0 0,0-1-1 0 0,0 1 1 0 0,0-1 0 0 0,1 1 0 0 0,-1-1 0 0 0,0 0-1 0 0,1 1 1 0 0,-1-1 0 0 0,0 1 0 0 0,1-1 0 0 0,0 0-1 0 0,-1 1 1 0 0,1-1 0 0 0,0 0 0 0 0,0 1 0 0 0,0-1-1 0 0,0 0 1 0 0,0 0 0 0 0,0 0 0 0 0,0 0-1 0 0,0 0 1 0 0,0 0 0 0 0,0 0 0 0 0,1 0 0 0 0,-1-1-1 0 0,0 1 1 0 0,1 0 0 0 0,-1-1 0 0 0,0 1 0 0 0,1-1-1 0 0,1 1 1 0 0,5 2-373 0 0,1-1 0 0 0,-1 0 1 0 0,0 0-1 0 0,17 0 0 0 0,15-1-2185 0 0,-3-1-1769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08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0 2684 0 0,'0'0'2911'0'0,"-1"13"-1049"0"0,-2 105 4572 0 0,4 24-5307 0 0,-4 168-162 0 0,-1-271-1457 0 0,2-21-1574 0 0,1-7-579 0 0,-1 2-26 0 0,0 3 1048 0 0,0-2 3334 0 0,-1 5 3087 0 0,1-7-4250 0 0,-10 44 1216 0 0,-8 28-492 0 0,-39 123-1287 0 0,38-138 316 0 0,-22 120 217 0 0,18-73-229 0 0,2-15-185 0 0,-58 210-274 0 0,70-271 214 0 0,1 0 1 0 0,-5 54 0 0 0,-8 37 351 0 0,0-14 0 0 0,17-78-490 0 0,-2 1 0 0 0,-18 55 0 0 0,24-91 94 0 0,0 1 0 0 0,-1-1 1 0 0,1 0-1 0 0,-1 0 1 0 0,0 0-1 0 0,0-1 1 0 0,-6 7-1 0 0,-14 18-26 0 0,17-18-46 0 0,5-8 62 0 0,-1 1 0 0 0,1-1 0 0 0,0 1 0 0 0,-1-1 1 0 0,1 1-1 0 0,0 0 0 0 0,1-1 0 0 0,-1 1 0 0 0,0 0 0 0 0,1-1 0 0 0,-1 1 0 0 0,1 0 0 0 0,0 3 0 0 0,0 0 19 0 0,0-3-38 0 0,0 1 1 0 0,0 0 0 0 0,0-1 0 0 0,0 1-1 0 0,1-1 1 0 0,0 1 0 0 0,-1 0-1 0 0,2 2 1 0 0,-1-4 20 0 0,0-1 0 0 0,0 0 0 0 0,0 0 0 0 0,0 0 0 0 0,0 0 0 0 0,0 0-1 0 0,0 0 1 0 0,0-1 0 0 0,0 1 0 0 0,0 0 0 0 0,0 0 0 0 0,0-1 0 0 0,1 1 0 0 0,-1-1 0 0 0,0 1 0 0 0,1-1-1 0 0,-1 0 1 0 0,0 1 0 0 0,1-1 0 0 0,-1 0 0 0 0,0 0 0 0 0,1 0 0 0 0,-1 0 0 0 0,0 0 0 0 0,2 0 0 0 0,5-1 37 0 0,0 1 0 0 0,0-1 0 0 0,-1-1 0 0 0,1 1 0 0 0,14-6 0 0 0,7-2-5 0 0,82-15-80 0 0,0 5 0 0 0,151-7 0 0 0,232 16-65 0 0,-439 10 116 0 0,346 9 250 0 0,-2 0 35 0 0,11-28-70 0 0,-215 6-93 0 0,-102 8-153 0 0,0 5 0 0 0,1 4 1 0 0,-1 3-1 0 0,124 27 1 0 0,-9 23-46 0 0,-118-30 376 0 0,116 19-1 0 0,-142-40-241 0 0,122-3 0 0 0,-60-4-71 0 0,170 18-42 0 0,70 2-166 0 0,-302-19 30 0 0,0-2 1 0 0,-1-4-1 0 0,98-19 1 0 0,-159 24 198 0 0,78-18 605 0 0,-49 13-2008 0 0,-13 2-767 0 0,-3 0 1762 0 0,-13 3 791 0 0,8-6 1795 0 0,-10 6-2165 0 0,0 1 0 0 0,0-1 0 0 0,1 1 0 0 0,-1-1 0 0 0,0 1 0 0 0,-1-1 0 0 0,1 1 0 0 0,0-1 1 0 0,0 1-1 0 0,0-1 0 0 0,0 1 0 0 0,0-1 0 0 0,0 1 0 0 0,-1-1 0 0 0,1 1 0 0 0,0-1 0 0 0,0 1 0 0 0,-1-1 0 0 0,1 1 0 0 0,0-1 0 0 0,-1 1 0 0 0,1 0 0 0 0,0-1 0 0 0,-1 1 0 0 0,0-1 0 0 0,-26-17-678 0 0,26 17 769 0 0,-188-102-29 0 0,183 99-58 0 0,1 0 0 0 0,-1 0 0 0 0,1 0 0 0 0,0-1 1 0 0,0 0-1 0 0,1 0 0 0 0,-1 0 0 0 0,-4-8 0 0 0,-1-5-128 0 0,-13-27 1 0 0,9 16-95 0 0,6 9 93 0 0,0 0 0 0 0,1 0 0 0 0,1-1 0 0 0,1 0 0 0 0,1 0 0 0 0,-2-27 1 0 0,1-59-64 0 0,6 37-664 0 0,-1 15-638 0 0,1-1 3310 0 0,2-16-911 0 0,6-47-3047 0 0,-8 115 2021 0 0,2-24 1526 0 0,8-32 0 0 0,26-68-847 0 0,-3 14-45 0 0,-14 39-334 0 0,11-45-197 0 0,-17 43-53 0 0,-4 1 1 0 0,2-143-1 0 0,-12 204 13 0 0,4-117-192 0 0,-2 111 199 0 0,1 1 0 0 0,1-1 0 0 0,0 1 0 0 0,11-26 0 0 0,-8 28-6 0 0,0-1 0 0 0,-1 0-1 0 0,-2-1 1 0 0,0 1 0 0 0,-1-1 0 0 0,2-39 0 0 0,-5-1-493 0 0,0 35-2230 0 0,-2 20 4650 0 0,-2 3-742 0 0,-12 2-1633 0 0,14 0 713 0 0,-292 3-386 0 0,-477-18 1804 0 0,237-22-817 0 0,107 10-817 0 0,-548-19 41 0 0,49 56 172 0 0,350-7 321 0 0,346-4-3585 0 0,230 2 2806 0 0,-1 0 0 0 0,1-1 0 0 0,0 1 1 0 0,0 0-1 0 0,0-1 0 0 0,0 1 1 0 0,0 0-1 0 0,0-1 0 0 0,0 1 1 0 0,0 0-1 0 0,0-1 0 0 0,0 1 1 0 0,1 0-1 0 0,-1-1 0 0 0,0 1 1 0 0,0 0-1 0 0,1-1 0 0 0,-1 1 0 0 0,0 0 1 0 0,1 0-1 0 0,5 3-593 0 0,1-1 0 0 0,-1 0 0 0 0,1 0 0 0 0,11 3 0 0 0,-5-1-1268 0 0,13 3-2781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1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14 104 0 0,'0'0'4979'0'0,"-3"2"-4565"0"0,-3 1 4567 0 0,6-1-4878 0 0,-1 0-1 0 0,1 0 0 0 0,-1 0 0 0 0,0 0 1 0 0,1 0-1 0 0,-1 0 0 0 0,0 0 1 0 0,0 0-1 0 0,0 0 0 0 0,0-1 0 0 0,-3 4 1 0 0,-7 15 140 0 0,-11 49 311 0 0,4 1-1 0 0,3 1 1 0 0,-7 79-1 0 0,-9 86 517 0 0,31-229-1033 0 0,-1-3-32 0 0,1 0 0 0 0,-1 0 0 0 0,1-1 0 0 0,-1 1-1 0 0,0 0 1 0 0,0 0 0 0 0,-1-1 0 0 0,-1 5 0 0 0,0-7-114 0 0,2-1 212 0 0,1-3-111 0 0,-1 0-1 0 0,1-1 1 0 0,0 1-1 0 0,0 0 1 0 0,0 0-1 0 0,1 0 1 0 0,-1-1-1 0 0,1 1 1 0 0,0 0-1 0 0,0 0 1 0 0,0 0-1 0 0,0 0 1 0 0,0 0-1 0 0,1 0 1 0 0,-1 1-1 0 0,4-5 1 0 0,0 0-24 0 0,1 1 0 0 0,1 0 1 0 0,-1 0-1 0 0,14-8 1 0 0,-5 2 21 0 0,63-51 4 0 0,-67 53-75 0 0,-2 1 0 0 0,1-2-1 0 0,-1 1 1 0 0,0-2 0 0 0,7-12 0 0 0,-11 14-74 0 0,-1 1 0 0 0,0-1 0 0 0,-1 1 0 0 0,0-1 0 0 0,-1 0 0 0 0,3-19 0 0 0,-1-61-701 0 0,-4 86 815 0 0,-1-2 9 0 0,1-1-1 0 0,-1 1 0 0 0,0-1 1 0 0,-1 1-1 0 0,1 0 1 0 0,-1 0-1 0 0,-1 0 0 0 0,1 0 1 0 0,-1 0-1 0 0,-5-8 0 0 0,-4-5 13 0 0,-26-28-1 0 0,20 26 136 0 0,-1-1 68 0 0,-1 2-1 0 0,0 1 1 0 0,-28-20 0 0 0,61 45 50 0 0,1 0 0 0 0,0-1 1 0 0,-1-1-1 0 0,17 4 1 0 0,85 15 351 0 0,-57-15-390 0 0,1-3 0 0 0,109-4-1 0 0,-136-5-588 0 0,0-1-1 0 0,0-1 0 0 0,39-13 0 0 0,-30 7-938 0 0,52-8 0 0 0,3 10-1802 0 0,113 3 0 0 0,-159 7 767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1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3644 0 0,'0'0'6674'0'0,"14"2"-6104"0"0,2 1-311 0 0,14 2-133 0 0,-30-5-100 0 0,0 1 0 0 0,0-1 0 0 0,1 0-1 0 0,-1 0 1 0 0,0 0 0 0 0,1 0 0 0 0,-1 0 0 0 0,0 0 0 0 0,1 0 0 0 0,-1 0-1 0 0,0 0 1 0 0,1 0 0 0 0,-1 0 0 0 0,0 0 0 0 0,0 0 0 0 0,1 0 0 0 0,-1-1-1 0 0,0 1 1 0 0,1 0 0 0 0,-1 0 0 0 0,0 0 0 0 0,0 0 0 0 0,1 0 0 0 0,-1-1-1 0 0,0 1 1 0 0,0 0 0 0 0,1 0 0 0 0,-1 0 0 0 0,0-1 0 0 0,0 1 0 0 0,0 0-1 0 0,1 0 1 0 0,-1-1 0 0 0,0 1 0 0 0,0 0 0 0 0,0 0 0 0 0,0-1-1 0 0,0 1 1 0 0,0 0 0 0 0,1-1 0 0 0,-1 1 0 0 0,0 0 0 0 0,0-1 0 0 0,0 1-1 0 0,0 0 1 0 0,0-1 0 0 0,0 1 0 0 0,0 0 0 0 0,0 0 0 0 0,-1-1 0 0 0,1 1-1 0 0,0 0 1 0 0,0-1 0 0 0,0 1 0 0 0,0 0 0 0 0,0 0 0 0 0,-1-1 0 0 0,-2-11-1327 0 0,1 32-7882 0 0,-2-14 7382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2:43.4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90 84 4960 0 0,'0'0'6508'0'0,"-14"14"-6498"0"0,-41 47 0 0 0,53-59 4 0 0,0 1-1 0 0,0-1 0 0 0,1 0 1 0 0,-1 1-1 0 0,0-1 1 0 0,1 1-1 0 0,0-1 0 0 0,-1 1 1 0 0,1 0-1 0 0,0-1 0 0 0,0 1 1 0 0,1 0-1 0 0,-1 0 1 0 0,0 0-1 0 0,1 0 0 0 0,0 0 1 0 0,0 0-1 0 0,0 0 0 0 0,0 0 1 0 0,0-1-1 0 0,1 6 1 0 0,1 8 79 0 0,-2-13-62 0 0,1 1 0 0 0,0 0 0 0 0,0-1 1 0 0,0 1-1 0 0,0-1 0 0 0,1 1 0 0 0,-1-1 1 0 0,1 0-1 0 0,0 1 0 0 0,0-1 0 0 0,0 0 0 0 0,0 0 1 0 0,1 0-1 0 0,-1-1 0 0 0,1 1 0 0 0,0 0 1 0 0,-1-1-1 0 0,1 0 0 0 0,0 0 0 0 0,1 0 0 0 0,-1 0 1 0 0,7 3-1 0 0,3 1 56 0 0,1 0 1 0 0,0 0-1 0 0,0-2 0 0 0,21 5 1 0 0,-24-7-36 0 0,0 0 0 0 0,1-1 0 0 0,-1 0 0 0 0,0-1 0 0 0,1 0 0 0 0,-1 0 0 0 0,16-4 0 0 0,-23 3-28 0 0,0 0 0 0 0,0 0 0 0 0,0 0 0 0 0,-1 0 0 0 0,1-1 0 0 0,0 0 0 0 0,0 0 0 0 0,-1 0 0 0 0,1 0 0 0 0,-1-1 0 0 0,0 1 0 0 0,0-1 0 0 0,0 0 0 0 0,0 1 0 0 0,0-2 0 0 0,0 1 0 0 0,-1 0 0 0 0,0 0 0 0 0,1-1 0 0 0,-1 0 0 0 0,0 1 0 0 0,-1-1 0 0 0,2-4 0 0 0,-1 1-37 0 0,0 0-1 0 0,-1 0 1 0 0,0 0 0 0 0,0 0 0 0 0,-1 0 0 0 0,0-1 0 0 0,0 1 0 0 0,-1 0 0 0 0,0 0 0 0 0,0 0 0 0 0,0 0-1 0 0,-1 0 1 0 0,0 0 0 0 0,-1 1 0 0 0,1-1 0 0 0,-1 1 0 0 0,0-1 0 0 0,-8-10 0 0 0,0 1 171 0 0,-1 2 1 0 0,-1-1 0 0 0,0 1-1 0 0,-1 1 1 0 0,-29-22-1 0 0,39 31-124 0 0,1 2-1 0 0,-1-1 0 0 0,0 0 1 0 0,0 1-1 0 0,0 0 1 0 0,0-1-1 0 0,-1 2 0 0 0,1-1 1 0 0,0 0-1 0 0,-1 1 1 0 0,1 0-1 0 0,-1 0 0 0 0,0 0 1 0 0,-8 0-1 0 0,12 2-251 0 0,0-1 0 0 0,0 1-1 0 0,0 0 1 0 0,0-1 0 0 0,0 1 0 0 0,0 0 0 0 0,0-1-1 0 0,1 1 1 0 0,-1 0 0 0 0,0 0 0 0 0,0 0 0 0 0,1 0-1 0 0,-1 0 1 0 0,1 0 0 0 0,-1 0 0 0 0,1 0 0 0 0,-1 0-1 0 0,1 0 1 0 0,-1 0 0 0 0,1 0 0 0 0,0 0 0 0 0,0 0-1 0 0,0 1 1 0 0,-1-1 0 0 0,1 0 0 0 0,0 0 0 0 0,0 0-1 0 0,1 0 1 0 0,-1 0 0 0 0,0 1 0 0 0,1 0-1 0 0,-1 2-1123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1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1408 0 0,'0'0'8442'0'0,"-4"2"-8116"0"0,7 0 74 0 0,-1 0 0 0 0,1-1 1 0 0,0 1-1 0 0,-1-1 1 0 0,1 1-1 0 0,0-1 0 0 0,0 0 1 0 0,0 0-1 0 0,0 0 0 0 0,0-1 1 0 0,0 1-1 0 0,5 0 1 0 0,40-2-723 0 0,-25 0 763 0 0,12 1-516 0 0,-14 2-328 0 0,1-2 0 0 0,0-1 0 0 0,-1-1 0 0 0,1-1 1 0 0,38-9-1 0 0,-29 8-6644 0 0,-21 4 3122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1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7 3692 0 0,'0'0'6448'0'0,"-6"2"-6303"0"0,-18 11 411 0 0,1 0-1 0 0,0 1 1 0 0,1 1 0 0 0,1 1-1 0 0,-27 27 1 0 0,22-18-414 0 0,2 1 0 0 0,1 1 0 0 0,-35 53 0 0 0,54-74-79 0 0,1 0-1 0 0,-1 1 1 0 0,1-1-1 0 0,0 1 1 0 0,1 0-1 0 0,0 0 1 0 0,0 0 0 0 0,0 0-1 0 0,1 0 1 0 0,0 1-1 0 0,0-1 1 0 0,1 0-1 0 0,0 15 1 0 0,1-20-53 0 0,0 0 1 0 0,0 0-1 0 0,0 0 1 0 0,0 0-1 0 0,0-1 1 0 0,0 1-1 0 0,0 0 1 0 0,1 0-1 0 0,-1-1 1 0 0,0 1-1 0 0,1-1 1 0 0,0 1-1 0 0,-1-1 1 0 0,1 1-1 0 0,3 1 1 0 0,33 16 81 0 0,-32-16-62 0 0,7 2-1 0 0,1 0 0 0 0,1-1-1 0 0,-1-1 1 0 0,1 0 0 0 0,-1-1 0 0 0,21 1 0 0 0,-8-3 41 0 0,-1 0 1 0 0,45-7-1 0 0,-41 2-45 0 0,1-1 0 0 0,-1-1 0 0 0,-1-2 1 0 0,1-1-1 0 0,50-25 0 0 0,-73 31-84 0 0,0-1 1 0 0,0 0-1 0 0,0 0 0 0 0,-1-1 1 0 0,1 0-1 0 0,-2 0 1 0 0,1 0-1 0 0,-1-1 1 0 0,0 0-1 0 0,0 0 0 0 0,0 0 1 0 0,-1-1-1 0 0,0 1 1 0 0,-1-1-1 0 0,4-13 1 0 0,-1 0-94 0 0,-2 1 1 0 0,0 0 0 0 0,-1-1 0 0 0,-1 0 0 0 0,-2-23 0 0 0,0 40 178 0 0,-1-1 0 0 0,0 1-1 0 0,0 0 1 0 0,0-1 0 0 0,0 1 0 0 0,-1 0-1 0 0,0 0 1 0 0,0 0 0 0 0,0 1-1 0 0,0-1 1 0 0,0 0 0 0 0,-1 1-1 0 0,0-1 1 0 0,0 1 0 0 0,0 0 0 0 0,0 0-1 0 0,0 0 1 0 0,-1 0 0 0 0,1 1-1 0 0,-1-1 1 0 0,1 1 0 0 0,-6-3 0 0 0,-4-1 60 0 0,1 0 1 0 0,-1 0-1 0 0,0 2 1 0 0,-1-1-1 0 0,-21-3 1 0 0,-34 0-871 0 0,54 8-2669 0 0,0 0-3404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1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52 448 0 0,'0'0'2877'0'0,"10"-8"-1712"0"0,33-26 102 0 0,-26 24 1242 0 0,-17 10-2444 0 0,1 0 0 0 0,-1 0 0 0 0,0 0-1 0 0,0 1 1 0 0,0-1 0 0 0,0 0 0 0 0,1 0-1 0 0,-1 0 1 0 0,0 0 0 0 0,0 0 0 0 0,0 0-1 0 0,0 0 1 0 0,0 0 0 0 0,1 0 0 0 0,-1 1-1 0 0,0-1 1 0 0,0 0 0 0 0,0 0 0 0 0,0 0-1 0 0,0 0 1 0 0,0 0 0 0 0,0 1 0 0 0,0-1-1 0 0,1 0 1 0 0,-1 0 0 0 0,0 0 0 0 0,0 0-1 0 0,0 1 1 0 0,0-1 0 0 0,0 0 0 0 0,0 0-1 0 0,0 0 1 0 0,0 0 0 0 0,0 1 0 0 0,0-1-1 0 0,0 0 1 0 0,0 0 0 0 0,0 0 0 0 0,0 0-1 0 0,0 1 1 0 0,0-1 0 0 0,-1 0 0 0 0,-5 18 1646 0 0,-3-6-1511 0 0,1 1 1 0 0,1 0-1 0 0,0 0 0 0 0,1 1 1 0 0,0 0-1 0 0,1 0 1 0 0,0 0-1 0 0,1 1 0 0 0,-2 16 1 0 0,1 13-716 0 0,1 79-1 0 0,4-120 426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1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1472 0 0,'0'0'7915'0'0,"8"-7"-7354"0"0,2-3-381 0 0,-5 4-22 0 0,0 1 0 0 0,1 0 0 0 0,0 0 0 0 0,8-5 0 0 0,-1 2 57 0 0,1 0 0 0 0,-1 1 0 0 0,2 0 0 0 0,-1 1 0 0 0,1 1 0 0 0,-1 1 1 0 0,1 0-1 0 0,1 0 0 0 0,15 0 0 0 0,-22 3-215 0 0,0 0 0 0 0,0 1 1 0 0,0 0-1 0 0,0 0 0 0 0,0 1 0 0 0,0 0 1 0 0,-1 1-1 0 0,1 0 0 0 0,0 0 0 0 0,-1 1 1 0 0,1 0-1 0 0,-1 1 0 0 0,0 0 0 0 0,0 0 0 0 0,0 0 1 0 0,-1 1-1 0 0,8 6 0 0 0,-13-8 26 0 0,1 0-1 0 0,-1 1 0 0 0,0-1 1 0 0,0 1-1 0 0,0-1 0 0 0,-1 1 1 0 0,1-1-1 0 0,-1 1 0 0 0,0 0 1 0 0,0 0-1 0 0,0 0 0 0 0,0 0 1 0 0,-1 0-1 0 0,1-1 0 0 0,-1 1 1 0 0,0 0-1 0 0,-1 0 0 0 0,1 0 1 0 0,0 0-1 0 0,-1 0 0 0 0,0 0 1 0 0,0 0-1 0 0,0 0 0 0 0,-1-1 1 0 0,1 1-1 0 0,-1 0 0 0 0,0-1 1 0 0,-3 5-1 0 0,-14 11 129 0 0,0-2 1 0 0,-2 0-1 0 0,-31 20 0 0 0,51-36-190 0 0,0 0-1 0 0,0 0 0 0 0,0 0 0 0 0,0 0 0 0 0,0 0 1 0 0,0 0-1 0 0,0 0 0 0 0,0 1 0 0 0,0-1 0 0 0,0 3 1 0 0,0-3-8 0 0,0 0 0 0 0,1 1 0 0 0,-1-1 0 0 0,0 0 0 0 0,0 0 0 0 0,0 0 0 0 0,0 0 1 0 0,0 0-1 0 0,0 1 0 0 0,0-2 0 0 0,0 1 0 0 0,0 0 0 0 0,0 0 0 0 0,0 0 0 0 0,-3 1 1 0 0,-10 3-45 0 0,1 0 0 0 0,-1-1 0 0 0,0 0 0 0 0,0-1 0 0 0,0-1 0 0 0,-25 1 733 0 0,41-5-635 0 0,-1 0 1 0 0,1 1 0 0 0,-1-1-1 0 0,1 1 1 0 0,0-1-1 0 0,-1 1 1 0 0,1-1 0 0 0,0 1-1 0 0,0 0 1 0 0,0 0-1 0 0,0 0 1 0 0,4-1-1 0 0,25-8-303 0 0,-24 9 284 0 0,-1 0 0 0 0,0 1 1 0 0,1-1-1 0 0,-1 1 0 0 0,0 0 0 0 0,1 1 0 0 0,-1 0 1 0 0,0 0-1 0 0,1 0 0 0 0,-1 0 0 0 0,0 1 1 0 0,0 0-1 0 0,0 1 0 0 0,0-1 0 0 0,-1 1 0 0 0,1 0 1 0 0,8 7-1 0 0,-9-6 47 0 0,-1 0 1 0 0,0 0-1 0 0,0 1 0 0 0,0-1 0 0 0,0 1 1 0 0,-1 0-1 0 0,0 0 0 0 0,0 0 1 0 0,0 1-1 0 0,-1-1 0 0 0,0 1 1 0 0,0-1-1 0 0,0 1 0 0 0,-1 0 1 0 0,1 0-1 0 0,-2-1 0 0 0,1 1 1 0 0,0 12-1 0 0,-1-6-1 0 0,1 23 173 0 0,-1-34-241 0 0,0 0 0 0 0,0 1 0 0 0,0-1 0 0 0,0 0 0 0 0,0 0 0 0 0,-1 0 0 0 0,1 0 1 0 0,0 1-1 0 0,-1-1 0 0 0,1 0 0 0 0,-1 0 0 0 0,1 0 0 0 0,-1 0 0 0 0,0 0 0 0 0,1 0 0 0 0,-1 0 0 0 0,0 0 0 0 0,1 0 0 0 0,-1-1 0 0 0,0 1 0 0 0,-1 1 0 0 0,2-2 11 0 0,0 0-1 0 0,0 0 1 0 0,-1 0 0 0 0,1 0 0 0 0,0 0 0 0 0,0 0-1 0 0,0 0 1 0 0,0 0 0 0 0,0 0 0 0 0,0 0 0 0 0,0 0-1 0 0,-1 0 1 0 0,1 0 0 0 0,0 0 0 0 0,0 0-1 0 0,0 0 1 0 0,0 0 0 0 0,0 0 0 0 0,0 0 0 0 0,0 0-1 0 0,-1 0 1 0 0,1 0 0 0 0,0 0 0 0 0,0 0-1 0 0,0 0 1 0 0,0 0 0 0 0,0 0 0 0 0,0 0 0 0 0,0-1-1 0 0,0 1 1 0 0,0 0 0 0 0,0 0 0 0 0,-1 0-1 0 0,1 0 1 0 0,0 0 0 0 0,0 0 0 0 0,0 0 0 0 0,0 0-1 0 0,0-1 1 0 0,0 1 0 0 0,0 0 0 0 0,0 0 0 0 0,0 0-1 0 0,0 0 1 0 0,0 0 0 0 0,0 0 0 0 0,0 0-1 0 0,0 0 1 0 0,0-1 0 0 0,0 1 0 0 0,0 0 0 0 0,0 0-1 0 0,0 0 1 0 0,2-11-1183 0 0,4-9-1897 0 0,-1 11-121 0 0,-4-1-1579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1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1472 0 0,'0'0'8950'0'0,"0"8"-8384"0"0,0 84 2203 0 0,0-89-2675 0 0,-1 0 0 0 0,1 0 0 0 0,-1 0 0 0 0,1-1 0 0 0,-1 1 0 0 0,0 0 0 0 0,0 0 0 0 0,0-1 0 0 0,0 1 0 0 0,-1-1 0 0 0,1 1-1 0 0,-3 3 1 0 0,-27 27 349 0 0,7-7-169 0 0,-4 8-189 0 0,16-20-44 0 0,0 0 1 0 0,-13 23-1 0 0,22-31-128 0 0,0 0 0 0 0,0 0 0 0 0,0 0 0 0 0,1 1 0 0 0,0-1-1 0 0,0 1 1 0 0,1 0 0 0 0,0-1 0 0 0,0 1 0 0 0,0 8 0 0 0,1 0-1003 0 0,-1 20-1286 0 0,6-21-2977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1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80 0 0,'0'0'13515'0'0,"46"6"-12619"0"0,146 18-186 0 0,-24-10 1 0 0,-155-13-714 0 0,7 0-256 0 0,-1-1-1 0 0,1 0 0 0 0,-1-2 0 0 0,1 0 0 0 0,-1-1 0 0 0,0-1 0 0 0,25-8 0 0 0,-11 0-4411 0 0,54-12 0 0 0,-55 19 575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1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90 1644 0 0,'0'0'8368'0'0,"-8"16"-7912"0"0,-4 7-288 0 0,1-3 143 0 0,1 0 1 0 0,-9 30-1 0 0,-23 48 1477 0 0,11-32-1166 0 0,17-25-390 0 0,9-27-305 0 0,0 0 0 0 0,-10 19 0 0 0,11-30 456 0 0,3-10-245 0 0,2-13-263 0 0,35-72-612 0 0,-1 3 56 0 0,-28 67 643 0 0,2 0 0 0 0,1 1 0 0 0,0 0 0 0 0,2 0 0 0 0,26-35 0 0 0,-32 47 293 0 0,-1 0 1 0 0,0-1 0 0 0,7-19 0 0 0,6-11-87 0 0,-17 38-187 0 0,1 0 1 0 0,-1 1 0 0 0,1-1 0 0 0,-1 1 0 0 0,1 0 0 0 0,0-1 0 0 0,0 1 0 0 0,0 0-1 0 0,0 0 1 0 0,0 0 0 0 0,0 0 0 0 0,0 1 0 0 0,0-1 0 0 0,0 0 0 0 0,0 1-1 0 0,0 0 1 0 0,0-1 0 0 0,1 1 0 0 0,-1 0 0 0 0,4 0 0 0 0,2 0-52 0 0,0 1 0 0 0,0-1 1 0 0,0 2-1 0 0,11 2 0 0 0,-10-2 115 0 0,0 1 1 0 0,-1 0-1 0 0,1 1 0 0 0,-1-1 0 0 0,0 2 1 0 0,0-1-1 0 0,0 1 0 0 0,-1 0 0 0 0,11 10 0 0 0,-15-12-16 0 0,0 1-1 0 0,0-1 0 0 0,-1 1 0 0 0,1 0 0 0 0,-1-1 0 0 0,0 1 0 0 0,0 0 1 0 0,0 1-1 0 0,0-1 0 0 0,-1 0 0 0 0,1 0 0 0 0,-1 1 0 0 0,0-1 0 0 0,-1 1 1 0 0,1-1-1 0 0,-1 0 0 0 0,0 1 0 0 0,0 0 0 0 0,0-1 0 0 0,0 0 0 0 0,-2 7 1 0 0,0-5-13 0 0,-1 1 0 0 0,1 0 0 0 0,-1-1 0 0 0,0 0 0 0 0,-1 0 1 0 0,1 0-1 0 0,-1 0 0 0 0,0 0 0 0 0,-1-1 0 0 0,0 0 0 0 0,1 0 0 0 0,-2 0 1 0 0,1 0-1 0 0,-9 5 0 0 0,-3 2 12 0 0,-1 0 1 0 0,-1-1-1 0 0,-32 13 0 0 0,-127 49 120 0 0,177-73 216 0 0,28-4 55 0 0,-17 2-497 0 0,0 1 1 0 0,-1 0 0 0 0,1 0 0 0 0,0 1-1 0 0,0 0 1 0 0,0 0 0 0 0,0 1-1 0 0,0 1 1 0 0,14 3 0 0 0,-19-3 86 0 0,0-1 0 0 0,0 1 1 0 0,0 0-1 0 0,0 1 1 0 0,-1-1-1 0 0,1 1 0 0 0,-1 0 1 0 0,1 0-1 0 0,-1 0 0 0 0,0 1 1 0 0,0-1-1 0 0,0 1 1 0 0,-1 0-1 0 0,1 0 0 0 0,-1 0 1 0 0,0 1-1 0 0,0-1 0 0 0,4 10 1 0 0,-3-2 23 0 0,-1 0 0 0 0,0 0-1 0 0,0 0 1 0 0,-1 0 0 0 0,1 14 0 0 0,-3 66-581 0 0,0-50-590 0 0,0-41 1020 0 0,0-1 0 0 0,1 1 1 0 0,-1 0-1 0 0,0-1 0 0 0,1 1 0 0 0,-1 0 1 0 0,0-1-1 0 0,1 1 0 0 0,-1-1 1 0 0,1 1-1 0 0,-1-1 0 0 0,1 1 0 0 0,-1-1 1 0 0,1 1-1 0 0,0-1 0 0 0,-1 1 0 0 0,1-1 1 0 0,-1 0-1 0 0,1 1 0 0 0,0-1 0 0 0,-1 0 1 0 0,1 0-1 0 0,0 0 0 0 0,-1 1 1 0 0,1-1-1 0 0,0 0 0 0 0,0 0 0 0 0,-1 0 1 0 0,1 0-1 0 0,0 0 0 0 0,0 0 0 0 0,-1 0 1 0 0,1 0-1 0 0,0-1 0 0 0,-1 1 0 0 0,1 0 1 0 0,0 0-1 0 0,-1 0 0 0 0,1-1 0 0 0,0 1 1 0 0,-1 0-1 0 0,1-1 0 0 0,0 1 1 0 0,-1-1-1 0 0,1 1 0 0 0,-1-1 0 0 0,1 1 1 0 0,-1-1-1 0 0,1 1 0 0 0,-1-1 0 0 0,1 1 1 0 0,-1-1-1 0 0,0 0 0 0 0,1 1 0 0 0,-1-1 1 0 0,0 0-1 0 0,5-16-4665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1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4384 0 0,'0'0'9696'0'0,"11"-4"-9482"0"0,-3 1-189 0 0,-1 0-1 0 0,1-1 1 0 0,-1 0 0 0 0,1 0-1 0 0,-1-1 1 0 0,-1 1 0 0 0,1-2-1 0 0,-1 1 1 0 0,0-1 0 0 0,0 0-1 0 0,6-8 1 0 0,0-5-55 0 0,-1 1 1 0 0,0-2-1 0 0,-2 0 1 0 0,8-23-1 0 0,-5 14-60 0 0,16-31 0 0 0,-23 50 225 0 0,1 0 1 0 0,0 0-1 0 0,1 1 1 0 0,0 0-1 0 0,0 0 1 0 0,1 0-1 0 0,0 1 1 0 0,15-11-1 0 0,-22 18-144 0 0,1 1-1 0 0,-1-1 0 0 0,0 1 0 0 0,1 0 0 0 0,-1-1 0 0 0,1 1 1 0 0,-1 0-1 0 0,1 0 0 0 0,-1 0 0 0 0,1 0 0 0 0,-1 0 0 0 0,1 0 1 0 0,-1 0-1 0 0,1 0 0 0 0,-1 1 0 0 0,1-1 0 0 0,-1 1 0 0 0,0-1 1 0 0,1 1-1 0 0,-1-1 0 0 0,0 1 0 0 0,1 0 0 0 0,-1 0 0 0 0,0-1 1 0 0,0 1-1 0 0,0 0 0 0 0,1 0 0 0 0,-1 0 0 0 0,0 1 0 0 0,1 0 0 0 0,3 4 18 0 0,0 0 0 0 0,0 0 0 0 0,0 1 0 0 0,4 8-1 0 0,-4-7 59 0 0,-2 1 0 0 0,1 0-1 0 0,-1 0 1 0 0,0 1 0 0 0,-1-1-1 0 0,0 0 1 0 0,0 1 0 0 0,-1 0 0 0 0,-1-1-1 0 0,1 1 1 0 0,-2 10 0 0 0,-1-3-56 0 0,0 1 0 0 0,-2-1 1 0 0,0 0-1 0 0,0 0 0 0 0,-9 18 0 0 0,12-29-135 0 0,-1 0 0 0 0,1 1 1 0 0,0-1-1 0 0,0 0 0 0 0,1 1 0 0 0,0-1 0 0 0,1 10 0 0 0,-1 2-1237 0 0,-2-17 334 0 0,-1-1 443 0 0,1-1 0 0 0,0 1 0 0 0,-1 0 0 0 0,1-1 1 0 0,0 1-1 0 0,0-1 0 0 0,-1 1 0 0 0,1-1 0 0 0,0 0 0 0 0,0 0 1 0 0,-3-2-1 0 0,-4-3-4073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1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1228 0 0,'0'0'8442'0'0,"-17"5"-8172"0"0,-57 17-16 0 0,56-17-12 0 0,-1-1 0 0 0,0-2 0 0 0,1 0 0 0 0,-1 0 0 0 0,-25-3-1 0 0,15 1 14 0 0,6 0 2 0 0,15 0-288 0 0,25 0-1235 0 0,33 0-4742 0 0,-32 0 1156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0T15:19:1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1 515 708 0 0,'1'2'12893'0'0,"3"-10"-12636"0"0,78-133 1502 0 0,-63 112-1532 0 0,2 0 0 0 0,38-41-1 0 0,-22 40-277 0 0,-34 28 14 0 0,0 0-1 0 0,0 0 1 0 0,1 0-1 0 0,-1 0 1 0 0,0 1 0 0 0,1-1-1 0 0,0 1 1 0 0,-1 0 0 0 0,1 0-1 0 0,5 0 1 0 0,-8 20-445 0 0,-2-14 516 0 0,0 0 1 0 0,0 1-1 0 0,0-1 0 0 0,-1 0 0 0 0,1 0 0 0 0,-1 0 0 0 0,-1 0 0 0 0,-4 8 0 0 0,-6 13 136 0 0,9-16-108 0 0,1 0 0 0 0,0-1-1 0 0,1 1 1 0 0,0 0 0 0 0,0 0 0 0 0,1 1-1 0 0,0 15 1 0 0,1-25-56 0 0,1 0 1 0 0,-1-1-1 0 0,1 1 0 0 0,-1 0 1 0 0,0-1-1 0 0,1 1 0 0 0,-1 0 0 0 0,1-1 1 0 0,0 1-1 0 0,-1-1 0 0 0,1 1 1 0 0,0-1-1 0 0,-1 1 0 0 0,1-1 1 0 0,0 1-1 0 0,-1-1 0 0 0,1 0 0 0 0,0 1 1 0 0,0-1-1 0 0,-1 0 0 0 0,1 0 1 0 0,0 0-1 0 0,0 1 0 0 0,0-1 0 0 0,-1 0 1 0 0,1 0-1 0 0,1 0 0 0 0,31 2 70 0 0,-22-1-54 0 0,56 8-8 0 0,-28-3 33 0 0,54 1 1 0 0,-93-7-46 0 0,1 0 1 0 0,-1 0-1 0 0,1 0 1 0 0,-1-1-1 0 0,1 1 1 0 0,-1 0-1 0 0,1 0 1 0 0,-1 0-1 0 0,1-1 1 0 0,-1 1-1 0 0,1 0 1 0 0,-1-1-1 0 0,0 1 1 0 0,1 0-1 0 0,-1-1 1 0 0,1 1-1 0 0,-1-1 1 0 0,0 1-1 0 0,1 0 1 0 0,-1-1-1 0 0,0 1 1 0 0,0-1-1 0 0,1 1 1 0 0,-1-1-1 0 0,0 1 1 0 0,0-1-1 0 0,0 0 1 0 0,3-16-48 0 0,-3 16 43 0 0,2-34-439 0 0,-5-58-1 0 0,1 55 195 0 0,2-49 0 0 0,2 79 363 0 0,-1 1 1 0 0,1-1 0 0 0,1 1 0 0 0,-1 0-1 0 0,1-1 1 0 0,0 1 0 0 0,1 0 0 0 0,0 1-1 0 0,0-1 1 0 0,0 1 0 0 0,1-1 0 0 0,0 1-1 0 0,0 1 1 0 0,1-1 0 0 0,-1 1 0 0 0,1 0-1 0 0,0 0 1 0 0,1 1 0 0 0,-1-1 0 0 0,1 1-1 0 0,11-4 1 0 0,-18 7-184 0 0,1 1-1 0 0,-1-1 1 0 0,1 1 0 0 0,0-1 0 0 0,0 1-1 0 0,-1 0 1 0 0,1-1 0 0 0,0 1 0 0 0,0 0-1 0 0,0-1 1 0 0,-1 1 0 0 0,1 0 0 0 0,0 0-1 0 0,0 0 1 0 0,0 0 0 0 0,0 0 0 0 0,-1 0-1 0 0,1 0 1 0 0,0 0 0 0 0,0 0 0 0 0,0 0-1 0 0,0 1 1 0 0,-1-1 0 0 0,1 0 0 0 0,0 0-1 0 0,0 1 1 0 0,-1-1 0 0 0,1 1 0 0 0,0-1-1 0 0,0 1 1 0 0,-1 0-69 0 0,0 0 0 0 0,0 0 0 0 0,0-1 0 0 0,0 1 0 0 0,0 0 0 0 0,-1 0 0 0 0,1 0 0 0 0,0-1 0 0 0,-1 1 0 0 0,1 0 0 0 0,0 0 0 0 0,-1-1 0 0 0,1 1 0 0 0,-1 0 0 0 0,1-1 0 0 0,-1 1 0 0 0,0 0 0 0 0,1-1 0 0 0,-1 1 0 0 0,0-1 0 0 0,1 1 0 0 0,-1-1 0 0 0,0 1 0 0 0,1-1 0 0 0,-1 0 0 0 0,0 1 0 0 0,0-1 0 0 0,-1 0 0 0 0,-18 9-3061 0 0,-9-1-1974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F4A4-5E2C-F79F-8235-9CD259F7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F2F31-7A7E-899B-92B8-D6C2B6F2C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A569-DD4C-38F4-45AD-A0DE52FD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CC40-9CFA-4479-ADDA-91F96B9BBF6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6E82-34B0-ADF5-D249-E615DB90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6D22-D789-5E46-8661-335B15EA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0A2F-1D63-442E-96BE-032DFAE91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1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D06F-3D93-88DC-B0D4-56068644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7BF69-BC84-E76E-32DB-7D8E6BA32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C881-8103-0DCB-38BC-D508D0CB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CC40-9CFA-4479-ADDA-91F96B9BBF6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70B36-0485-4A1E-E070-3010CD00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73FA-6C0D-363F-FCB3-C038F2E9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0A2F-1D63-442E-96BE-032DFAE91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7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B41A5-9819-12DE-2999-1BFF81432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7A0EE-D893-2D43-70D7-0D779C84C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1F31-783A-ECE2-0BF5-46395588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CC40-9CFA-4479-ADDA-91F96B9BBF6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330F-C7D1-23B6-DCB0-14F89AB1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8BAC-5EC8-5506-A025-A25062CE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0A2F-1D63-442E-96BE-032DFAE91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86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891-8453-8F7C-7CF7-0C50B656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B733-E357-3E49-42F9-67831C62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038D-BB4D-54E8-2450-2EF1B308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CC40-9CFA-4479-ADDA-91F96B9BBF6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6320-992D-A187-C6A5-673F0765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B1BB-3743-1130-9EED-552DF8BB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0A2F-1D63-442E-96BE-032DFAE91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8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C91F-AFF2-203D-EA63-202D69DA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B4B9B-FD23-D66D-DC0D-93A86F35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A4DDB-46DC-0E61-4D9C-8D976F30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CC40-9CFA-4479-ADDA-91F96B9BBF6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B414-9F79-E4C4-1713-2CD3D289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DF33-212F-53EC-4C04-BA0204CE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0A2F-1D63-442E-96BE-032DFAE91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86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B9F6-3B90-8456-52AC-4985F410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8772-FA09-5672-54F5-7809181DC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28F02-F4CA-2EC9-00F5-15C501522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CEF7E-4297-0FC3-067B-CA290360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CC40-9CFA-4479-ADDA-91F96B9BBF6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67323-107E-58B0-978D-8CB6DAAD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62F26-3794-94CC-8EAC-1834B381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0A2F-1D63-442E-96BE-032DFAE91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97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CC99-3932-23D7-7BDE-6B33F077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F963C-57A8-F9E0-3C7F-169FC11E8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3ABD0-6FAE-D0C3-0AF5-02D4BB866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5CC92-43B0-DAB5-0AA7-DCA25DF62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3CA3A-AD48-83C6-1B28-97AE04FAA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685C2-C350-BC63-73FD-E9424E7A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CC40-9CFA-4479-ADDA-91F96B9BBF6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BBF13-C4F8-D668-A994-FF6509DB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8F0B2-DCEE-9238-50DE-6674833D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0A2F-1D63-442E-96BE-032DFAE91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A94E-084B-4071-32FD-D7ED602A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B22FB-7146-1743-86B5-13355859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CC40-9CFA-4479-ADDA-91F96B9BBF6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465A4-28D9-0CFA-0C3C-AA3C71A7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FD324-8E9D-678C-7E28-1367565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0A2F-1D63-442E-96BE-032DFAE91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02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4F5BF-F9C3-C11C-0379-822AF84B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CC40-9CFA-4479-ADDA-91F96B9BBF6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4E21A-C167-6CEF-606B-8DFC1BEF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42D7B-B67F-F6BF-524A-06163021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0A2F-1D63-442E-96BE-032DFAE91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1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E068-727A-0253-CA18-0ED93699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F991-0139-8367-90D2-13CB7E21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C44EC-5669-2C38-1EAE-A628EDF62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510BE-F203-FB23-A4E1-4308301E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CC40-9CFA-4479-ADDA-91F96B9BBF6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01CB4-EF46-0E3D-06F0-AC77B871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B55B3-7502-EA15-0BAD-5E0487C0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0A2F-1D63-442E-96BE-032DFAE91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3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36F4-8A54-9AB0-8473-EA990CD4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E2C72-0CA4-15E5-E07D-064369C9B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14A1-0EC2-BAB4-330A-F5A54E3E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A2549-A80F-55F1-826E-39ABEEDE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CC40-9CFA-4479-ADDA-91F96B9BBF6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E5809-9B28-9BB5-2D2A-AF510150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07C11-8DF4-9753-803A-DE7D3A5B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0A2F-1D63-442E-96BE-032DFAE91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43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CCD1C-14DD-F0FC-BC97-545D579F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FA877-8FD3-0558-C2C8-AA4566B1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E4D2-7A2A-AFC6-B2EF-2A55D821C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CC40-9CFA-4479-ADDA-91F96B9BBF60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5316-CCBC-E664-7A13-6152FFDD0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E5D1-555B-851D-BE53-2A4DB0CF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0A2F-1D63-442E-96BE-032DFAE91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46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6" Type="http://schemas.openxmlformats.org/officeDocument/2006/relationships/image" Target="../media/image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28" Type="http://schemas.openxmlformats.org/officeDocument/2006/relationships/image" Target="../media/image64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.png"/><Relationship Id="rId21" Type="http://schemas.openxmlformats.org/officeDocument/2006/relationships/image" Target="../media/image74.png"/><Relationship Id="rId42" Type="http://schemas.openxmlformats.org/officeDocument/2006/relationships/customXml" Target="../ink/ink84.xml"/><Relationship Id="rId47" Type="http://schemas.openxmlformats.org/officeDocument/2006/relationships/image" Target="../media/image87.png"/><Relationship Id="rId63" Type="http://schemas.openxmlformats.org/officeDocument/2006/relationships/image" Target="../media/image95.png"/><Relationship Id="rId68" Type="http://schemas.openxmlformats.org/officeDocument/2006/relationships/customXml" Target="../ink/ink97.xml"/><Relationship Id="rId84" Type="http://schemas.openxmlformats.org/officeDocument/2006/relationships/customXml" Target="../ink/ink105.xml"/><Relationship Id="rId89" Type="http://schemas.openxmlformats.org/officeDocument/2006/relationships/image" Target="../media/image108.png"/><Relationship Id="rId112" Type="http://schemas.openxmlformats.org/officeDocument/2006/relationships/customXml" Target="../ink/ink119.xml"/><Relationship Id="rId16" Type="http://schemas.openxmlformats.org/officeDocument/2006/relationships/customXml" Target="../ink/ink71.xml"/><Relationship Id="rId107" Type="http://schemas.openxmlformats.org/officeDocument/2006/relationships/image" Target="../media/image117.png"/><Relationship Id="rId11" Type="http://schemas.openxmlformats.org/officeDocument/2006/relationships/image" Target="../media/image69.png"/><Relationship Id="rId32" Type="http://schemas.openxmlformats.org/officeDocument/2006/relationships/customXml" Target="../ink/ink79.xml"/><Relationship Id="rId37" Type="http://schemas.openxmlformats.org/officeDocument/2006/relationships/image" Target="../media/image82.png"/><Relationship Id="rId53" Type="http://schemas.openxmlformats.org/officeDocument/2006/relationships/image" Target="../media/image90.png"/><Relationship Id="rId58" Type="http://schemas.openxmlformats.org/officeDocument/2006/relationships/customXml" Target="../ink/ink92.xml"/><Relationship Id="rId74" Type="http://schemas.openxmlformats.org/officeDocument/2006/relationships/customXml" Target="../ink/ink100.xml"/><Relationship Id="rId79" Type="http://schemas.openxmlformats.org/officeDocument/2006/relationships/image" Target="../media/image103.png"/><Relationship Id="rId102" Type="http://schemas.openxmlformats.org/officeDocument/2006/relationships/customXml" Target="../ink/ink114.xml"/><Relationship Id="rId123" Type="http://schemas.openxmlformats.org/officeDocument/2006/relationships/image" Target="../media/image125.png"/><Relationship Id="rId128" Type="http://schemas.openxmlformats.org/officeDocument/2006/relationships/customXml" Target="../ink/ink127.xml"/><Relationship Id="rId5" Type="http://schemas.openxmlformats.org/officeDocument/2006/relationships/image" Target="../media/image66.png"/><Relationship Id="rId90" Type="http://schemas.openxmlformats.org/officeDocument/2006/relationships/customXml" Target="../ink/ink108.xml"/><Relationship Id="rId95" Type="http://schemas.openxmlformats.org/officeDocument/2006/relationships/image" Target="../media/image111.png"/><Relationship Id="rId22" Type="http://schemas.openxmlformats.org/officeDocument/2006/relationships/customXml" Target="../ink/ink74.xml"/><Relationship Id="rId27" Type="http://schemas.openxmlformats.org/officeDocument/2006/relationships/image" Target="../media/image77.png"/><Relationship Id="rId43" Type="http://schemas.openxmlformats.org/officeDocument/2006/relationships/image" Target="../media/image85.png"/><Relationship Id="rId48" Type="http://schemas.openxmlformats.org/officeDocument/2006/relationships/customXml" Target="../ink/ink87.xml"/><Relationship Id="rId64" Type="http://schemas.openxmlformats.org/officeDocument/2006/relationships/customXml" Target="../ink/ink95.xml"/><Relationship Id="rId69" Type="http://schemas.openxmlformats.org/officeDocument/2006/relationships/image" Target="../media/image98.png"/><Relationship Id="rId113" Type="http://schemas.openxmlformats.org/officeDocument/2006/relationships/image" Target="../media/image120.png"/><Relationship Id="rId118" Type="http://schemas.openxmlformats.org/officeDocument/2006/relationships/customXml" Target="../ink/ink122.xml"/><Relationship Id="rId80" Type="http://schemas.openxmlformats.org/officeDocument/2006/relationships/customXml" Target="../ink/ink103.xml"/><Relationship Id="rId85" Type="http://schemas.openxmlformats.org/officeDocument/2006/relationships/image" Target="../media/image106.png"/><Relationship Id="rId12" Type="http://schemas.openxmlformats.org/officeDocument/2006/relationships/customXml" Target="../ink/ink69.xml"/><Relationship Id="rId17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customXml" Target="../ink/ink82.xml"/><Relationship Id="rId59" Type="http://schemas.openxmlformats.org/officeDocument/2006/relationships/image" Target="../media/image93.png"/><Relationship Id="rId103" Type="http://schemas.openxmlformats.org/officeDocument/2006/relationships/image" Target="../media/image115.png"/><Relationship Id="rId108" Type="http://schemas.openxmlformats.org/officeDocument/2006/relationships/customXml" Target="../ink/ink117.xml"/><Relationship Id="rId124" Type="http://schemas.openxmlformats.org/officeDocument/2006/relationships/customXml" Target="../ink/ink125.xml"/><Relationship Id="rId129" Type="http://schemas.openxmlformats.org/officeDocument/2006/relationships/image" Target="../media/image128.png"/><Relationship Id="rId54" Type="http://schemas.openxmlformats.org/officeDocument/2006/relationships/customXml" Target="../ink/ink90.xml"/><Relationship Id="rId70" Type="http://schemas.openxmlformats.org/officeDocument/2006/relationships/customXml" Target="../ink/ink98.xml"/><Relationship Id="rId75" Type="http://schemas.openxmlformats.org/officeDocument/2006/relationships/image" Target="../media/image101.png"/><Relationship Id="rId91" Type="http://schemas.openxmlformats.org/officeDocument/2006/relationships/image" Target="../media/image109.png"/><Relationship Id="rId96" Type="http://schemas.openxmlformats.org/officeDocument/2006/relationships/customXml" Target="../ink/ink1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6.xml"/><Relationship Id="rId23" Type="http://schemas.openxmlformats.org/officeDocument/2006/relationships/image" Target="../media/image75.png"/><Relationship Id="rId28" Type="http://schemas.openxmlformats.org/officeDocument/2006/relationships/customXml" Target="../ink/ink77.xml"/><Relationship Id="rId49" Type="http://schemas.openxmlformats.org/officeDocument/2006/relationships/image" Target="../media/image88.png"/><Relationship Id="rId114" Type="http://schemas.openxmlformats.org/officeDocument/2006/relationships/customXml" Target="../ink/ink120.xml"/><Relationship Id="rId119" Type="http://schemas.openxmlformats.org/officeDocument/2006/relationships/image" Target="../media/image123.png"/><Relationship Id="rId44" Type="http://schemas.openxmlformats.org/officeDocument/2006/relationships/customXml" Target="../ink/ink85.xml"/><Relationship Id="rId60" Type="http://schemas.openxmlformats.org/officeDocument/2006/relationships/customXml" Target="../ink/ink93.xml"/><Relationship Id="rId65" Type="http://schemas.openxmlformats.org/officeDocument/2006/relationships/image" Target="../media/image96.png"/><Relationship Id="rId81" Type="http://schemas.openxmlformats.org/officeDocument/2006/relationships/image" Target="../media/image104.png"/><Relationship Id="rId86" Type="http://schemas.openxmlformats.org/officeDocument/2006/relationships/customXml" Target="../ink/ink106.xml"/><Relationship Id="rId130" Type="http://schemas.openxmlformats.org/officeDocument/2006/relationships/customXml" Target="../ink/ink128.xml"/><Relationship Id="rId13" Type="http://schemas.openxmlformats.org/officeDocument/2006/relationships/image" Target="../media/image70.png"/><Relationship Id="rId18" Type="http://schemas.openxmlformats.org/officeDocument/2006/relationships/customXml" Target="../ink/ink72.xml"/><Relationship Id="rId39" Type="http://schemas.openxmlformats.org/officeDocument/2006/relationships/image" Target="../media/image83.png"/><Relationship Id="rId109" Type="http://schemas.openxmlformats.org/officeDocument/2006/relationships/image" Target="../media/image118.png"/><Relationship Id="rId34" Type="http://schemas.openxmlformats.org/officeDocument/2006/relationships/customXml" Target="../ink/ink80.xml"/><Relationship Id="rId50" Type="http://schemas.openxmlformats.org/officeDocument/2006/relationships/customXml" Target="../ink/ink88.xml"/><Relationship Id="rId55" Type="http://schemas.openxmlformats.org/officeDocument/2006/relationships/image" Target="../media/image91.png"/><Relationship Id="rId76" Type="http://schemas.openxmlformats.org/officeDocument/2006/relationships/customXml" Target="../ink/ink101.xml"/><Relationship Id="rId97" Type="http://schemas.openxmlformats.org/officeDocument/2006/relationships/image" Target="../media/image112.png"/><Relationship Id="rId104" Type="http://schemas.openxmlformats.org/officeDocument/2006/relationships/customXml" Target="../ink/ink115.xml"/><Relationship Id="rId120" Type="http://schemas.openxmlformats.org/officeDocument/2006/relationships/customXml" Target="../ink/ink123.xml"/><Relationship Id="rId125" Type="http://schemas.openxmlformats.org/officeDocument/2006/relationships/image" Target="../media/image126.png"/><Relationship Id="rId7" Type="http://schemas.openxmlformats.org/officeDocument/2006/relationships/image" Target="../media/image67.png"/><Relationship Id="rId71" Type="http://schemas.openxmlformats.org/officeDocument/2006/relationships/image" Target="../media/image99.png"/><Relationship Id="rId92" Type="http://schemas.openxmlformats.org/officeDocument/2006/relationships/customXml" Target="../ink/ink109.xml"/><Relationship Id="rId2" Type="http://schemas.openxmlformats.org/officeDocument/2006/relationships/customXml" Target="../ink/ink64.xml"/><Relationship Id="rId29" Type="http://schemas.openxmlformats.org/officeDocument/2006/relationships/image" Target="../media/image78.png"/><Relationship Id="rId24" Type="http://schemas.openxmlformats.org/officeDocument/2006/relationships/customXml" Target="../ink/ink75.xml"/><Relationship Id="rId40" Type="http://schemas.openxmlformats.org/officeDocument/2006/relationships/customXml" Target="../ink/ink83.xml"/><Relationship Id="rId45" Type="http://schemas.openxmlformats.org/officeDocument/2006/relationships/image" Target="../media/image86.png"/><Relationship Id="rId66" Type="http://schemas.openxmlformats.org/officeDocument/2006/relationships/customXml" Target="../ink/ink96.xml"/><Relationship Id="rId87" Type="http://schemas.openxmlformats.org/officeDocument/2006/relationships/image" Target="../media/image107.png"/><Relationship Id="rId110" Type="http://schemas.openxmlformats.org/officeDocument/2006/relationships/customXml" Target="../ink/ink118.xml"/><Relationship Id="rId115" Type="http://schemas.openxmlformats.org/officeDocument/2006/relationships/image" Target="../media/image121.png"/><Relationship Id="rId131" Type="http://schemas.openxmlformats.org/officeDocument/2006/relationships/image" Target="../media/image129.png"/><Relationship Id="rId61" Type="http://schemas.openxmlformats.org/officeDocument/2006/relationships/image" Target="../media/image94.png"/><Relationship Id="rId82" Type="http://schemas.openxmlformats.org/officeDocument/2006/relationships/customXml" Target="../ink/ink104.xml"/><Relationship Id="rId19" Type="http://schemas.openxmlformats.org/officeDocument/2006/relationships/image" Target="../media/image73.png"/><Relationship Id="rId14" Type="http://schemas.openxmlformats.org/officeDocument/2006/relationships/customXml" Target="../ink/ink70.xml"/><Relationship Id="rId30" Type="http://schemas.openxmlformats.org/officeDocument/2006/relationships/customXml" Target="../ink/ink78.xml"/><Relationship Id="rId35" Type="http://schemas.openxmlformats.org/officeDocument/2006/relationships/image" Target="../media/image81.png"/><Relationship Id="rId56" Type="http://schemas.openxmlformats.org/officeDocument/2006/relationships/customXml" Target="../ink/ink91.xml"/><Relationship Id="rId77" Type="http://schemas.openxmlformats.org/officeDocument/2006/relationships/image" Target="../media/image102.png"/><Relationship Id="rId100" Type="http://schemas.openxmlformats.org/officeDocument/2006/relationships/customXml" Target="../ink/ink113.xml"/><Relationship Id="rId105" Type="http://schemas.openxmlformats.org/officeDocument/2006/relationships/image" Target="../media/image116.png"/><Relationship Id="rId126" Type="http://schemas.openxmlformats.org/officeDocument/2006/relationships/customXml" Target="../ink/ink126.xml"/><Relationship Id="rId8" Type="http://schemas.openxmlformats.org/officeDocument/2006/relationships/customXml" Target="../ink/ink67.xml"/><Relationship Id="rId51" Type="http://schemas.openxmlformats.org/officeDocument/2006/relationships/image" Target="../media/image89.png"/><Relationship Id="rId72" Type="http://schemas.openxmlformats.org/officeDocument/2006/relationships/customXml" Target="../ink/ink99.xml"/><Relationship Id="rId93" Type="http://schemas.openxmlformats.org/officeDocument/2006/relationships/image" Target="../media/image110.png"/><Relationship Id="rId98" Type="http://schemas.openxmlformats.org/officeDocument/2006/relationships/customXml" Target="../ink/ink112.xml"/><Relationship Id="rId121" Type="http://schemas.openxmlformats.org/officeDocument/2006/relationships/image" Target="../media/image124.png"/><Relationship Id="rId3" Type="http://schemas.openxmlformats.org/officeDocument/2006/relationships/image" Target="../media/image65.png"/><Relationship Id="rId25" Type="http://schemas.openxmlformats.org/officeDocument/2006/relationships/image" Target="../media/image76.png"/><Relationship Id="rId46" Type="http://schemas.openxmlformats.org/officeDocument/2006/relationships/customXml" Target="../ink/ink86.xml"/><Relationship Id="rId67" Type="http://schemas.openxmlformats.org/officeDocument/2006/relationships/image" Target="../media/image97.png"/><Relationship Id="rId116" Type="http://schemas.openxmlformats.org/officeDocument/2006/relationships/customXml" Target="../ink/ink121.xml"/><Relationship Id="rId20" Type="http://schemas.openxmlformats.org/officeDocument/2006/relationships/customXml" Target="../ink/ink73.xml"/><Relationship Id="rId41" Type="http://schemas.openxmlformats.org/officeDocument/2006/relationships/image" Target="../media/image84.png"/><Relationship Id="rId62" Type="http://schemas.openxmlformats.org/officeDocument/2006/relationships/customXml" Target="../ink/ink94.xml"/><Relationship Id="rId83" Type="http://schemas.openxmlformats.org/officeDocument/2006/relationships/image" Target="../media/image105.png"/><Relationship Id="rId88" Type="http://schemas.openxmlformats.org/officeDocument/2006/relationships/customXml" Target="../ink/ink107.xml"/><Relationship Id="rId111" Type="http://schemas.openxmlformats.org/officeDocument/2006/relationships/image" Target="../media/image119.png"/><Relationship Id="rId15" Type="http://schemas.openxmlformats.org/officeDocument/2006/relationships/image" Target="../media/image71.png"/><Relationship Id="rId36" Type="http://schemas.openxmlformats.org/officeDocument/2006/relationships/customXml" Target="../ink/ink81.xml"/><Relationship Id="rId57" Type="http://schemas.openxmlformats.org/officeDocument/2006/relationships/image" Target="../media/image92.png"/><Relationship Id="rId106" Type="http://schemas.openxmlformats.org/officeDocument/2006/relationships/customXml" Target="../ink/ink116.xml"/><Relationship Id="rId127" Type="http://schemas.openxmlformats.org/officeDocument/2006/relationships/image" Target="../media/image127.png"/><Relationship Id="rId10" Type="http://schemas.openxmlformats.org/officeDocument/2006/relationships/customXml" Target="../ink/ink68.xml"/><Relationship Id="rId31" Type="http://schemas.openxmlformats.org/officeDocument/2006/relationships/image" Target="../media/image79.png"/><Relationship Id="rId52" Type="http://schemas.openxmlformats.org/officeDocument/2006/relationships/customXml" Target="../ink/ink89.xml"/><Relationship Id="rId73" Type="http://schemas.openxmlformats.org/officeDocument/2006/relationships/image" Target="../media/image100.png"/><Relationship Id="rId78" Type="http://schemas.openxmlformats.org/officeDocument/2006/relationships/customXml" Target="../ink/ink102.xml"/><Relationship Id="rId94" Type="http://schemas.openxmlformats.org/officeDocument/2006/relationships/customXml" Target="../ink/ink110.xml"/><Relationship Id="rId99" Type="http://schemas.openxmlformats.org/officeDocument/2006/relationships/image" Target="../media/image113.png"/><Relationship Id="rId101" Type="http://schemas.openxmlformats.org/officeDocument/2006/relationships/image" Target="../media/image114.png"/><Relationship Id="rId122" Type="http://schemas.openxmlformats.org/officeDocument/2006/relationships/customXml" Target="../ink/ink124.xml"/><Relationship Id="rId4" Type="http://schemas.openxmlformats.org/officeDocument/2006/relationships/customXml" Target="../ink/ink65.xml"/><Relationship Id="rId9" Type="http://schemas.openxmlformats.org/officeDocument/2006/relationships/image" Target="../media/image68.png"/><Relationship Id="rId26" Type="http://schemas.openxmlformats.org/officeDocument/2006/relationships/customXml" Target="../ink/ink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255F004-3F97-1875-950E-D635E3006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61" y="2574881"/>
            <a:ext cx="8325278" cy="17082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6278B1-52F1-1788-D55E-DB5432CC4EA5}"/>
                  </a:ext>
                </a:extLst>
              </p14:cNvPr>
              <p14:cNvContentPartPr/>
              <p14:nvPr/>
            </p14:nvContentPartPr>
            <p14:xfrm>
              <a:off x="3811040" y="3790200"/>
              <a:ext cx="1382760" cy="48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6278B1-52F1-1788-D55E-DB5432CC4E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3400" y="3772200"/>
                <a:ext cx="141840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DA5212-355B-128F-3BAB-EBCB0F780D18}"/>
                  </a:ext>
                </a:extLst>
              </p14:cNvPr>
              <p14:cNvContentPartPr/>
              <p14:nvPr/>
            </p14:nvContentPartPr>
            <p14:xfrm>
              <a:off x="7759880" y="2491320"/>
              <a:ext cx="1124640" cy="539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DA5212-355B-128F-3BAB-EBCB0F780D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2240" y="2473320"/>
                <a:ext cx="116028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BFCD07-785B-AEEC-68B0-20D648EFA43E}"/>
                  </a:ext>
                </a:extLst>
              </p14:cNvPr>
              <p14:cNvContentPartPr/>
              <p14:nvPr/>
            </p14:nvContentPartPr>
            <p14:xfrm>
              <a:off x="4259600" y="4311840"/>
              <a:ext cx="450000" cy="566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BFCD07-785B-AEEC-68B0-20D648EFA4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1600" y="4294200"/>
                <a:ext cx="4856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DF58A0-DEFD-A838-9454-6973065A9A81}"/>
                  </a:ext>
                </a:extLst>
              </p14:cNvPr>
              <p14:cNvContentPartPr/>
              <p14:nvPr/>
            </p14:nvContentPartPr>
            <p14:xfrm>
              <a:off x="8231480" y="2923680"/>
              <a:ext cx="775440" cy="397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DF58A0-DEFD-A838-9454-6973065A9A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13480" y="2905680"/>
                <a:ext cx="81108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B5C082-3E18-152F-F687-9CC4B7E6C693}"/>
                  </a:ext>
                </a:extLst>
              </p14:cNvPr>
              <p14:cNvContentPartPr/>
              <p14:nvPr/>
            </p14:nvContentPartPr>
            <p14:xfrm>
              <a:off x="4693040" y="4215720"/>
              <a:ext cx="315000" cy="265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B5C082-3E18-152F-F687-9CC4B7E6C6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75040" y="4197720"/>
                <a:ext cx="3506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1062D4B-687F-040C-F637-6E96B8E8132B}"/>
                  </a:ext>
                </a:extLst>
              </p14:cNvPr>
              <p14:cNvContentPartPr/>
              <p14:nvPr/>
            </p14:nvContentPartPr>
            <p14:xfrm>
              <a:off x="3284720" y="2945280"/>
              <a:ext cx="802440" cy="33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1062D4B-687F-040C-F637-6E96B8E813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66720" y="2927640"/>
                <a:ext cx="83808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F346EDA-765B-A0CA-D426-3D661B58BF8F}"/>
              </a:ext>
            </a:extLst>
          </p:cNvPr>
          <p:cNvGrpSpPr/>
          <p:nvPr/>
        </p:nvGrpSpPr>
        <p:grpSpPr>
          <a:xfrm>
            <a:off x="2131280" y="1048800"/>
            <a:ext cx="1485000" cy="830520"/>
            <a:chOff x="2131280" y="1048800"/>
            <a:chExt cx="1485000" cy="83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5D56F5-404A-61DC-6391-D5E81674018D}"/>
                    </a:ext>
                  </a:extLst>
                </p14:cNvPr>
                <p14:cNvContentPartPr/>
                <p14:nvPr/>
              </p14:nvContentPartPr>
              <p14:xfrm>
                <a:off x="2131280" y="1048800"/>
                <a:ext cx="1485000" cy="830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5D56F5-404A-61DC-6391-D5E8167401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13280" y="1030800"/>
                  <a:ext cx="152064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3F516B-8022-8607-C4A1-03369F13539B}"/>
                    </a:ext>
                  </a:extLst>
                </p14:cNvPr>
                <p14:cNvContentPartPr/>
                <p14:nvPr/>
              </p14:nvContentPartPr>
              <p14:xfrm>
                <a:off x="2580560" y="1342200"/>
                <a:ext cx="188280" cy="195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3F516B-8022-8607-C4A1-03369F1353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62560" y="1324200"/>
                  <a:ext cx="2239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D329CF1-AABF-D665-AB74-087F594C6711}"/>
                    </a:ext>
                  </a:extLst>
                </p14:cNvPr>
                <p14:cNvContentPartPr/>
                <p14:nvPr/>
              </p14:nvContentPartPr>
              <p14:xfrm>
                <a:off x="2837240" y="1417080"/>
                <a:ext cx="120960" cy="124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D329CF1-AABF-D665-AB74-087F594C67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19600" y="1399080"/>
                  <a:ext cx="156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8C00D8-DD03-71C2-39B9-D6383F6F9E2A}"/>
                    </a:ext>
                  </a:extLst>
                </p14:cNvPr>
                <p14:cNvContentPartPr/>
                <p14:nvPr/>
              </p14:nvContentPartPr>
              <p14:xfrm>
                <a:off x="3068000" y="1458840"/>
                <a:ext cx="28440" cy="79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8C00D8-DD03-71C2-39B9-D6383F6F9E2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50000" y="1440840"/>
                  <a:ext cx="64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0DD939-088D-5BC2-DDB7-6F061CCBA27B}"/>
                    </a:ext>
                  </a:extLst>
                </p14:cNvPr>
                <p14:cNvContentPartPr/>
                <p14:nvPr/>
              </p14:nvContentPartPr>
              <p14:xfrm>
                <a:off x="3175280" y="1388280"/>
                <a:ext cx="160560" cy="215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0DD939-088D-5BC2-DDB7-6F061CCBA27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57640" y="1370640"/>
                  <a:ext cx="19620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A82E64-A9EE-B6C6-E16F-4C0EE9EB1F86}"/>
              </a:ext>
            </a:extLst>
          </p:cNvPr>
          <p:cNvGrpSpPr/>
          <p:nvPr/>
        </p:nvGrpSpPr>
        <p:grpSpPr>
          <a:xfrm>
            <a:off x="3819320" y="1153560"/>
            <a:ext cx="1547280" cy="847440"/>
            <a:chOff x="3819320" y="1153560"/>
            <a:chExt cx="1547280" cy="84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FAC2CC0-DFC2-1C91-6D91-1DE83BD1E768}"/>
                    </a:ext>
                  </a:extLst>
                </p14:cNvPr>
                <p14:cNvContentPartPr/>
                <p14:nvPr/>
              </p14:nvContentPartPr>
              <p14:xfrm>
                <a:off x="3819320" y="1153560"/>
                <a:ext cx="1547280" cy="847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FAC2CC0-DFC2-1C91-6D91-1DE83BD1E7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01680" y="1135920"/>
                  <a:ext cx="158292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D9D090-0F55-C827-9337-55D3C5981169}"/>
                    </a:ext>
                  </a:extLst>
                </p14:cNvPr>
                <p14:cNvContentPartPr/>
                <p14:nvPr/>
              </p14:nvContentPartPr>
              <p14:xfrm>
                <a:off x="4128560" y="1446240"/>
                <a:ext cx="232560" cy="201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D9D090-0F55-C827-9337-55D3C598116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10560" y="1428600"/>
                  <a:ext cx="268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DB925C-BDAF-912C-59B3-80423AF270CB}"/>
                    </a:ext>
                  </a:extLst>
                </p14:cNvPr>
                <p14:cNvContentPartPr/>
                <p14:nvPr/>
              </p14:nvContentPartPr>
              <p14:xfrm>
                <a:off x="4446440" y="1476480"/>
                <a:ext cx="180000" cy="182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DB925C-BDAF-912C-59B3-80423AF270C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28800" y="1458480"/>
                  <a:ext cx="2156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CAEC21-C91F-7879-E09E-15325C953438}"/>
                    </a:ext>
                  </a:extLst>
                </p14:cNvPr>
                <p14:cNvContentPartPr/>
                <p14:nvPr/>
              </p14:nvContentPartPr>
              <p14:xfrm>
                <a:off x="4716440" y="1523280"/>
                <a:ext cx="154800" cy="115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CAEC21-C91F-7879-E09E-15325C95343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98800" y="1505280"/>
                  <a:ext cx="190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C8B806-A644-31C9-06FC-871FF466F9FB}"/>
                    </a:ext>
                  </a:extLst>
                </p14:cNvPr>
                <p14:cNvContentPartPr/>
                <p14:nvPr/>
              </p14:nvContentPartPr>
              <p14:xfrm>
                <a:off x="4880600" y="1529760"/>
                <a:ext cx="184320" cy="185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C8B806-A644-31C9-06FC-871FF466F9F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62960" y="1512120"/>
                  <a:ext cx="21996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2CC05C-A43C-091A-113E-705CDE98A2E5}"/>
              </a:ext>
            </a:extLst>
          </p:cNvPr>
          <p:cNvGrpSpPr/>
          <p:nvPr/>
        </p:nvGrpSpPr>
        <p:grpSpPr>
          <a:xfrm>
            <a:off x="5697800" y="1162560"/>
            <a:ext cx="1914120" cy="727560"/>
            <a:chOff x="5697800" y="1162560"/>
            <a:chExt cx="1914120" cy="72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836A149-AADA-116A-10AA-706556471468}"/>
                    </a:ext>
                  </a:extLst>
                </p14:cNvPr>
                <p14:cNvContentPartPr/>
                <p14:nvPr/>
              </p14:nvContentPartPr>
              <p14:xfrm>
                <a:off x="5697800" y="1162560"/>
                <a:ext cx="1914120" cy="72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836A149-AADA-116A-10AA-7065564714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79800" y="1144560"/>
                  <a:ext cx="194976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ABE6CD-345A-7888-36AF-1B471963D120}"/>
                    </a:ext>
                  </a:extLst>
                </p14:cNvPr>
                <p14:cNvContentPartPr/>
                <p14:nvPr/>
              </p14:nvContentPartPr>
              <p14:xfrm>
                <a:off x="6012800" y="1358400"/>
                <a:ext cx="59040" cy="240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ABE6CD-345A-7888-36AF-1B471963D1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95160" y="1340400"/>
                  <a:ext cx="94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9CEEDF-09F8-9EBB-AF3B-7094CD720E0C}"/>
                    </a:ext>
                  </a:extLst>
                </p14:cNvPr>
                <p14:cNvContentPartPr/>
                <p14:nvPr/>
              </p14:nvContentPartPr>
              <p14:xfrm>
                <a:off x="6156440" y="1513560"/>
                <a:ext cx="186120" cy="107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9CEEDF-09F8-9EBB-AF3B-7094CD720E0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38440" y="1495920"/>
                  <a:ext cx="221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C89EE83-3263-B576-CC12-54D70CAE4DB5}"/>
                    </a:ext>
                  </a:extLst>
                </p14:cNvPr>
                <p14:cNvContentPartPr/>
                <p14:nvPr/>
              </p14:nvContentPartPr>
              <p14:xfrm>
                <a:off x="6442280" y="1476480"/>
                <a:ext cx="130320" cy="204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C89EE83-3263-B576-CC12-54D70CAE4DB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24640" y="1458480"/>
                  <a:ext cx="165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418573-CA44-1F4D-6CD7-A06CBAE9389A}"/>
                    </a:ext>
                  </a:extLst>
                </p14:cNvPr>
                <p14:cNvContentPartPr/>
                <p14:nvPr/>
              </p14:nvContentPartPr>
              <p14:xfrm>
                <a:off x="6626600" y="1505640"/>
                <a:ext cx="183960" cy="127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418573-CA44-1F4D-6CD7-A06CBAE938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08960" y="1488000"/>
                  <a:ext cx="219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AE8DB8-F2D9-A4F2-D63C-C7B9BBBBB685}"/>
                    </a:ext>
                  </a:extLst>
                </p14:cNvPr>
                <p14:cNvContentPartPr/>
                <p14:nvPr/>
              </p14:nvContentPartPr>
              <p14:xfrm>
                <a:off x="6933680" y="1391880"/>
                <a:ext cx="77040" cy="172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AE8DB8-F2D9-A4F2-D63C-C7B9BBBBB68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15680" y="1374240"/>
                  <a:ext cx="112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3B241C1-C6A0-9CC9-2360-4F6D20E16F66}"/>
                    </a:ext>
                  </a:extLst>
                </p14:cNvPr>
                <p14:cNvContentPartPr/>
                <p14:nvPr/>
              </p14:nvContentPartPr>
              <p14:xfrm>
                <a:off x="6857000" y="1487280"/>
                <a:ext cx="308520" cy="44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3B241C1-C6A0-9CC9-2360-4F6D20E16F6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39360" y="1469640"/>
                  <a:ext cx="3441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B1C923-3DB7-F24F-7995-16289ACB2C8F}"/>
                    </a:ext>
                  </a:extLst>
                </p14:cNvPr>
                <p14:cNvContentPartPr/>
                <p14:nvPr/>
              </p14:nvContentPartPr>
              <p14:xfrm>
                <a:off x="7130960" y="1495200"/>
                <a:ext cx="169200" cy="164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B1C923-3DB7-F24F-7995-16289ACB2C8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13320" y="1477560"/>
                  <a:ext cx="20484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206F8E4-0C9C-4E5D-203B-4613BD7682AE}"/>
                  </a:ext>
                </a:extLst>
              </p14:cNvPr>
              <p14:cNvContentPartPr/>
              <p14:nvPr/>
            </p14:nvContentPartPr>
            <p14:xfrm>
              <a:off x="3231080" y="820560"/>
              <a:ext cx="1131120" cy="242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206F8E4-0C9C-4E5D-203B-4613BD7682A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22440" y="811560"/>
                <a:ext cx="11487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10E5BEF-B4F3-B9AE-66DB-75F5ABBAC132}"/>
                  </a:ext>
                </a:extLst>
              </p14:cNvPr>
              <p14:cNvContentPartPr/>
              <p14:nvPr/>
            </p14:nvContentPartPr>
            <p14:xfrm>
              <a:off x="4974920" y="788520"/>
              <a:ext cx="1283400" cy="290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10E5BEF-B4F3-B9AE-66DB-75F5ABBAC13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965920" y="779520"/>
                <a:ext cx="130104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41FF040-D512-120C-3B55-2FCDB3DF7A8A}"/>
              </a:ext>
            </a:extLst>
          </p:cNvPr>
          <p:cNvGrpSpPr/>
          <p:nvPr/>
        </p:nvGrpSpPr>
        <p:grpSpPr>
          <a:xfrm>
            <a:off x="7588880" y="1225560"/>
            <a:ext cx="1189080" cy="468000"/>
            <a:chOff x="7588880" y="1225560"/>
            <a:chExt cx="118908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39D3E1-A354-9070-7CA8-A950F06993DA}"/>
                    </a:ext>
                  </a:extLst>
                </p14:cNvPr>
                <p14:cNvContentPartPr/>
                <p14:nvPr/>
              </p14:nvContentPartPr>
              <p14:xfrm>
                <a:off x="7588880" y="1481520"/>
                <a:ext cx="983520" cy="156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39D3E1-A354-9070-7CA8-A950F06993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79880" y="1472520"/>
                  <a:ext cx="1001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91A4E7-FBE5-4221-01E5-150B628EB0D8}"/>
                    </a:ext>
                  </a:extLst>
                </p14:cNvPr>
                <p14:cNvContentPartPr/>
                <p14:nvPr/>
              </p14:nvContentPartPr>
              <p14:xfrm>
                <a:off x="7705880" y="1326720"/>
                <a:ext cx="996480" cy="125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91A4E7-FBE5-4221-01E5-150B628EB0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96880" y="1317720"/>
                  <a:ext cx="1014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78C8AD-3CA5-0132-1497-69547D23A5DB}"/>
                    </a:ext>
                  </a:extLst>
                </p14:cNvPr>
                <p14:cNvContentPartPr/>
                <p14:nvPr/>
              </p14:nvContentPartPr>
              <p14:xfrm>
                <a:off x="8302400" y="1225560"/>
                <a:ext cx="475560" cy="468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78C8AD-3CA5-0132-1497-69547D23A5D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293760" y="1216560"/>
                  <a:ext cx="493200" cy="48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CD8E2A-D309-1793-D51C-E51C0DBA9F52}"/>
              </a:ext>
            </a:extLst>
          </p:cNvPr>
          <p:cNvGrpSpPr/>
          <p:nvPr/>
        </p:nvGrpSpPr>
        <p:grpSpPr>
          <a:xfrm>
            <a:off x="3161240" y="1985160"/>
            <a:ext cx="1856520" cy="645840"/>
            <a:chOff x="3161240" y="1985160"/>
            <a:chExt cx="1856520" cy="64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78D19C-B2A9-D7D9-5DA6-0ACF0FD062DF}"/>
                    </a:ext>
                  </a:extLst>
                </p14:cNvPr>
                <p14:cNvContentPartPr/>
                <p14:nvPr/>
              </p14:nvContentPartPr>
              <p14:xfrm>
                <a:off x="3161240" y="1985160"/>
                <a:ext cx="1856520" cy="645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78D19C-B2A9-D7D9-5DA6-0ACF0FD062D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43240" y="1967160"/>
                  <a:ext cx="189216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4DEC97-028D-E916-3E12-98E015BBE358}"/>
                    </a:ext>
                  </a:extLst>
                </p14:cNvPr>
                <p14:cNvContentPartPr/>
                <p14:nvPr/>
              </p14:nvContentPartPr>
              <p14:xfrm>
                <a:off x="3431600" y="2219880"/>
                <a:ext cx="243000" cy="174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4DEC97-028D-E916-3E12-98E015BBE35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413960" y="2201880"/>
                  <a:ext cx="278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BF51AF6-A9F4-9CF5-70BF-5E1CEBFB5B2D}"/>
                    </a:ext>
                  </a:extLst>
                </p14:cNvPr>
                <p14:cNvContentPartPr/>
                <p14:nvPr/>
              </p14:nvContentPartPr>
              <p14:xfrm>
                <a:off x="3726440" y="2277840"/>
                <a:ext cx="108000" cy="106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BF51AF6-A9F4-9CF5-70BF-5E1CEBFB5B2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08800" y="2259840"/>
                  <a:ext cx="1436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08EFA3-21EB-DD53-13C5-F52209F50F35}"/>
                    </a:ext>
                  </a:extLst>
                </p14:cNvPr>
                <p14:cNvContentPartPr/>
                <p14:nvPr/>
              </p14:nvContentPartPr>
              <p14:xfrm>
                <a:off x="3903920" y="2318880"/>
                <a:ext cx="172440" cy="98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08EFA3-21EB-DD53-13C5-F52209F50F3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886280" y="2300880"/>
                  <a:ext cx="208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E5985F-1C8C-AA9D-0C45-5F43A7FD2E5D}"/>
                    </a:ext>
                  </a:extLst>
                </p14:cNvPr>
                <p14:cNvContentPartPr/>
                <p14:nvPr/>
              </p14:nvContentPartPr>
              <p14:xfrm>
                <a:off x="4158440" y="2208000"/>
                <a:ext cx="26640" cy="165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E5985F-1C8C-AA9D-0C45-5F43A7FD2E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40440" y="2190360"/>
                  <a:ext cx="62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492F83D-A4ED-A127-AE34-38FAD7481FD2}"/>
                    </a:ext>
                  </a:extLst>
                </p14:cNvPr>
                <p14:cNvContentPartPr/>
                <p14:nvPr/>
              </p14:nvContentPartPr>
              <p14:xfrm>
                <a:off x="4096520" y="2301960"/>
                <a:ext cx="194400" cy="24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492F83D-A4ED-A127-AE34-38FAD7481FD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078880" y="2283960"/>
                  <a:ext cx="230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9EFB13-C8BA-9D67-4BF1-3E1F41DF2EB3}"/>
                    </a:ext>
                  </a:extLst>
                </p14:cNvPr>
                <p14:cNvContentPartPr/>
                <p14:nvPr/>
              </p14:nvContentPartPr>
              <p14:xfrm>
                <a:off x="4303520" y="2250480"/>
                <a:ext cx="89280" cy="147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9EFB13-C8BA-9D67-4BF1-3E1F41DF2EB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285520" y="2232840"/>
                  <a:ext cx="124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D8D480-46B8-52CC-D3BD-E8F59B7EF87F}"/>
                    </a:ext>
                  </a:extLst>
                </p14:cNvPr>
                <p14:cNvContentPartPr/>
                <p14:nvPr/>
              </p14:nvContentPartPr>
              <p14:xfrm>
                <a:off x="4482800" y="2321400"/>
                <a:ext cx="143280" cy="9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D8D480-46B8-52CC-D3BD-E8F59B7EF87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64800" y="2303400"/>
                  <a:ext cx="178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E0512B-5E96-8DA2-32C1-60F67936EC0D}"/>
                    </a:ext>
                  </a:extLst>
                </p14:cNvPr>
                <p14:cNvContentPartPr/>
                <p14:nvPr/>
              </p14:nvContentPartPr>
              <p14:xfrm>
                <a:off x="4658840" y="2301240"/>
                <a:ext cx="122400" cy="120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E0512B-5E96-8DA2-32C1-60F67936EC0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640840" y="2283600"/>
                  <a:ext cx="15804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5F9FAD-3413-9EDD-12EF-F07B5F9ACEEA}"/>
              </a:ext>
            </a:extLst>
          </p:cNvPr>
          <p:cNvGrpSpPr/>
          <p:nvPr/>
        </p:nvGrpSpPr>
        <p:grpSpPr>
          <a:xfrm>
            <a:off x="8820800" y="987600"/>
            <a:ext cx="1536840" cy="931680"/>
            <a:chOff x="8820800" y="987600"/>
            <a:chExt cx="1536840" cy="93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4A89A04-A3EF-5603-CCC8-2497B58D4BFE}"/>
                    </a:ext>
                  </a:extLst>
                </p14:cNvPr>
                <p14:cNvContentPartPr/>
                <p14:nvPr/>
              </p14:nvContentPartPr>
              <p14:xfrm>
                <a:off x="8820800" y="987600"/>
                <a:ext cx="1536840" cy="931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4A89A04-A3EF-5603-CCC8-2497B58D4BF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02800" y="969960"/>
                  <a:ext cx="1572480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D80139-FCAC-5946-7D88-927F5DDF2DD6}"/>
                    </a:ext>
                  </a:extLst>
                </p14:cNvPr>
                <p14:cNvContentPartPr/>
                <p14:nvPr/>
              </p14:nvContentPartPr>
              <p14:xfrm>
                <a:off x="9113840" y="1174800"/>
                <a:ext cx="240120" cy="201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D80139-FCAC-5946-7D88-927F5DDF2DD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95840" y="1157160"/>
                  <a:ext cx="275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685EF4-C0B2-8144-3E3D-E7BC18F3EF69}"/>
                    </a:ext>
                  </a:extLst>
                </p14:cNvPr>
                <p14:cNvContentPartPr/>
                <p14:nvPr/>
              </p14:nvContentPartPr>
              <p14:xfrm>
                <a:off x="9040040" y="1353000"/>
                <a:ext cx="113400" cy="204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685EF4-C0B2-8144-3E3D-E7BC18F3EF6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022040" y="1335000"/>
                  <a:ext cx="149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557C097-EA1B-182E-997B-3D2A7E67D8B3}"/>
                    </a:ext>
                  </a:extLst>
                </p14:cNvPr>
                <p14:cNvContentPartPr/>
                <p14:nvPr/>
              </p14:nvContentPartPr>
              <p14:xfrm>
                <a:off x="9222920" y="1426800"/>
                <a:ext cx="49320" cy="107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557C097-EA1B-182E-997B-3D2A7E67D8B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05280" y="1409160"/>
                  <a:ext cx="84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C326443-599A-CC0F-19B5-5B3DC3C2C7E7}"/>
                    </a:ext>
                  </a:extLst>
                </p14:cNvPr>
                <p14:cNvContentPartPr/>
                <p14:nvPr/>
              </p14:nvContentPartPr>
              <p14:xfrm>
                <a:off x="9314360" y="1319880"/>
                <a:ext cx="54000" cy="7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C326443-599A-CC0F-19B5-5B3DC3C2C7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96720" y="1301880"/>
                  <a:ext cx="89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8BC0B61-CB0F-4FD8-AE9D-450FAAB280D7}"/>
                    </a:ext>
                  </a:extLst>
                </p14:cNvPr>
                <p14:cNvContentPartPr/>
                <p14:nvPr/>
              </p14:nvContentPartPr>
              <p14:xfrm>
                <a:off x="9351440" y="1409160"/>
                <a:ext cx="279360" cy="129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8BC0B61-CB0F-4FD8-AE9D-450FAAB280D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33800" y="1391520"/>
                  <a:ext cx="315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6B17DCC-B38D-E5B8-7B13-362FE8B84775}"/>
                    </a:ext>
                  </a:extLst>
                </p14:cNvPr>
                <p14:cNvContentPartPr/>
                <p14:nvPr/>
              </p14:nvContentPartPr>
              <p14:xfrm>
                <a:off x="9640160" y="1291800"/>
                <a:ext cx="102960" cy="232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6B17DCC-B38D-E5B8-7B13-362FE8B8477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622520" y="1274160"/>
                  <a:ext cx="1386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48F350-E136-86A1-2350-4A61BACFC689}"/>
                    </a:ext>
                  </a:extLst>
                </p14:cNvPr>
                <p14:cNvContentPartPr/>
                <p14:nvPr/>
              </p14:nvContentPartPr>
              <p14:xfrm>
                <a:off x="9716840" y="1269480"/>
                <a:ext cx="333000" cy="310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48F350-E136-86A1-2350-4A61BACFC68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699200" y="1251480"/>
                  <a:ext cx="36864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13D5724-8ADF-024A-82D4-9FDD72F0259E}"/>
              </a:ext>
            </a:extLst>
          </p:cNvPr>
          <p:cNvGrpSpPr/>
          <p:nvPr/>
        </p:nvGrpSpPr>
        <p:grpSpPr>
          <a:xfrm>
            <a:off x="2740760" y="4811160"/>
            <a:ext cx="2750760" cy="611280"/>
            <a:chOff x="2740760" y="4811160"/>
            <a:chExt cx="2750760" cy="6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5C53228-0E60-BA57-8211-A576C84915B3}"/>
                    </a:ext>
                  </a:extLst>
                </p14:cNvPr>
                <p14:cNvContentPartPr/>
                <p14:nvPr/>
              </p14:nvContentPartPr>
              <p14:xfrm>
                <a:off x="2740760" y="4811160"/>
                <a:ext cx="464760" cy="427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5C53228-0E60-BA57-8211-A576C84915B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722760" y="4793160"/>
                  <a:ext cx="5004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5D8B3BD-2646-97DB-3589-8DCCF258B63D}"/>
                    </a:ext>
                  </a:extLst>
                </p14:cNvPr>
                <p14:cNvContentPartPr/>
                <p14:nvPr/>
              </p14:nvContentPartPr>
              <p14:xfrm>
                <a:off x="2996720" y="5019960"/>
                <a:ext cx="177840" cy="80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5D8B3BD-2646-97DB-3589-8DCCF258B63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78720" y="5002320"/>
                  <a:ext cx="213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CC5E05C-D812-7778-29DC-9AE8ACCE3028}"/>
                    </a:ext>
                  </a:extLst>
                </p14:cNvPr>
                <p14:cNvContentPartPr/>
                <p14:nvPr/>
              </p14:nvContentPartPr>
              <p14:xfrm>
                <a:off x="3403880" y="5084040"/>
                <a:ext cx="388080" cy="82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CC5E05C-D812-7778-29DC-9AE8ACCE302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386240" y="5066400"/>
                  <a:ext cx="423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09B32EB-E8C9-213A-2FBA-AA4941123F39}"/>
                    </a:ext>
                  </a:extLst>
                </p14:cNvPr>
                <p14:cNvContentPartPr/>
                <p14:nvPr/>
              </p14:nvContentPartPr>
              <p14:xfrm>
                <a:off x="3916880" y="5067480"/>
                <a:ext cx="180000" cy="144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09B32EB-E8C9-213A-2FBA-AA4941123F3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899240" y="5049840"/>
                  <a:ext cx="215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5F82777-2FAB-2348-DFD1-F4381EE4F252}"/>
                    </a:ext>
                  </a:extLst>
                </p14:cNvPr>
                <p14:cNvContentPartPr/>
                <p14:nvPr/>
              </p14:nvContentPartPr>
              <p14:xfrm>
                <a:off x="4195880" y="5078640"/>
                <a:ext cx="319680" cy="165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5F82777-2FAB-2348-DFD1-F4381EE4F25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178240" y="5060640"/>
                  <a:ext cx="355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9B6BE95-E284-7798-16A6-13A39E5E02A8}"/>
                    </a:ext>
                  </a:extLst>
                </p14:cNvPr>
                <p14:cNvContentPartPr/>
                <p14:nvPr/>
              </p14:nvContentPartPr>
              <p14:xfrm>
                <a:off x="4694480" y="5130840"/>
                <a:ext cx="29520" cy="135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9B6BE95-E284-7798-16A6-13A39E5E02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676840" y="5112840"/>
                  <a:ext cx="65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EBA6482-94D0-B957-F0AD-558BA9E76E5F}"/>
                    </a:ext>
                  </a:extLst>
                </p14:cNvPr>
                <p14:cNvContentPartPr/>
                <p14:nvPr/>
              </p14:nvContentPartPr>
              <p14:xfrm>
                <a:off x="4657040" y="4976760"/>
                <a:ext cx="13320" cy="23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EBA6482-94D0-B957-F0AD-558BA9E76E5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39400" y="4958760"/>
                  <a:ext cx="48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27CD72-FD92-43E6-61FB-8E9EC47354A3}"/>
                    </a:ext>
                  </a:extLst>
                </p14:cNvPr>
                <p14:cNvContentPartPr/>
                <p14:nvPr/>
              </p14:nvContentPartPr>
              <p14:xfrm>
                <a:off x="4903280" y="5135160"/>
                <a:ext cx="208800" cy="99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27CD72-FD92-43E6-61FB-8E9EC47354A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85280" y="5117520"/>
                  <a:ext cx="244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97D23B8-4494-BD99-047D-53941657407D}"/>
                    </a:ext>
                  </a:extLst>
                </p14:cNvPr>
                <p14:cNvContentPartPr/>
                <p14:nvPr/>
              </p14:nvContentPartPr>
              <p14:xfrm>
                <a:off x="5059520" y="5125440"/>
                <a:ext cx="432000" cy="297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97D23B8-4494-BD99-047D-53941657407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41880" y="5107800"/>
                  <a:ext cx="46764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8531BD9-41F1-792F-D346-AF55903AF34E}"/>
              </a:ext>
            </a:extLst>
          </p:cNvPr>
          <p:cNvGrpSpPr/>
          <p:nvPr/>
        </p:nvGrpSpPr>
        <p:grpSpPr>
          <a:xfrm>
            <a:off x="6074720" y="4084320"/>
            <a:ext cx="3686760" cy="1548000"/>
            <a:chOff x="6074720" y="4084320"/>
            <a:chExt cx="3686760" cy="154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B8DE2DE-FA4B-82A0-78DB-93EBB3534CE6}"/>
                    </a:ext>
                  </a:extLst>
                </p14:cNvPr>
                <p14:cNvContentPartPr/>
                <p14:nvPr/>
              </p14:nvContentPartPr>
              <p14:xfrm>
                <a:off x="6521120" y="4409040"/>
                <a:ext cx="131040" cy="921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B8DE2DE-FA4B-82A0-78DB-93EBB3534CE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12120" y="4400400"/>
                  <a:ext cx="148680" cy="9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AEA8C41-11E9-0AA2-5429-0CF9EA5FE58D}"/>
                    </a:ext>
                  </a:extLst>
                </p14:cNvPr>
                <p14:cNvContentPartPr/>
                <p14:nvPr/>
              </p14:nvContentPartPr>
              <p14:xfrm>
                <a:off x="6614360" y="4846080"/>
                <a:ext cx="484200" cy="55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AEA8C41-11E9-0AA2-5429-0CF9EA5FE58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605360" y="4837440"/>
                  <a:ext cx="50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F4683B-E262-98EE-79FF-8EB5295EC43C}"/>
                    </a:ext>
                  </a:extLst>
                </p14:cNvPr>
                <p14:cNvContentPartPr/>
                <p14:nvPr/>
              </p14:nvContentPartPr>
              <p14:xfrm>
                <a:off x="7112960" y="4486800"/>
                <a:ext cx="38160" cy="788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F4683B-E262-98EE-79FF-8EB5295EC43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103960" y="4478160"/>
                  <a:ext cx="5580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B3FA8D8-E364-48A4-AEA8-E4D88AE9BF88}"/>
                    </a:ext>
                  </a:extLst>
                </p14:cNvPr>
                <p14:cNvContentPartPr/>
                <p14:nvPr/>
              </p14:nvContentPartPr>
              <p14:xfrm>
                <a:off x="7410320" y="4511640"/>
                <a:ext cx="532440" cy="740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B3FA8D8-E364-48A4-AEA8-E4D88AE9BF8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401680" y="4503000"/>
                  <a:ext cx="55008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5B6ECD6-147B-ED66-DDE8-9F37E122251F}"/>
                    </a:ext>
                  </a:extLst>
                </p14:cNvPr>
                <p14:cNvContentPartPr/>
                <p14:nvPr/>
              </p14:nvContentPartPr>
              <p14:xfrm>
                <a:off x="7593560" y="4926720"/>
                <a:ext cx="412920" cy="13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5B6ECD6-147B-ED66-DDE8-9F37E122251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584920" y="4918080"/>
                  <a:ext cx="4305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1B0A3FB-21E3-6E91-9585-BB0C9501ADF7}"/>
                    </a:ext>
                  </a:extLst>
                </p14:cNvPr>
                <p14:cNvContentPartPr/>
                <p14:nvPr/>
              </p14:nvContentPartPr>
              <p14:xfrm>
                <a:off x="8191520" y="4509480"/>
                <a:ext cx="438840" cy="710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1B0A3FB-21E3-6E91-9585-BB0C9501ADF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182880" y="4500840"/>
                  <a:ext cx="45648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BD39346-F589-4B7E-B78F-A50C01F1573C}"/>
                    </a:ext>
                  </a:extLst>
                </p14:cNvPr>
                <p14:cNvContentPartPr/>
                <p14:nvPr/>
              </p14:nvContentPartPr>
              <p14:xfrm>
                <a:off x="8794520" y="4479600"/>
                <a:ext cx="488880" cy="630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BD39346-F589-4B7E-B78F-A50C01F1573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785880" y="4470600"/>
                  <a:ext cx="50652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114D254-7DA2-C8CE-01AD-8F7E69609843}"/>
                    </a:ext>
                  </a:extLst>
                </p14:cNvPr>
                <p14:cNvContentPartPr/>
                <p14:nvPr/>
              </p14:nvContentPartPr>
              <p14:xfrm>
                <a:off x="6074720" y="4084320"/>
                <a:ext cx="3686760" cy="1548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114D254-7DA2-C8CE-01AD-8F7E6960984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66080" y="4075680"/>
                  <a:ext cx="3704400" cy="156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031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CDFD57B-EEB0-7C04-7830-F8F4748C37B8}"/>
              </a:ext>
            </a:extLst>
          </p:cNvPr>
          <p:cNvGrpSpPr/>
          <p:nvPr/>
        </p:nvGrpSpPr>
        <p:grpSpPr>
          <a:xfrm>
            <a:off x="2753720" y="1039080"/>
            <a:ext cx="1611720" cy="409680"/>
            <a:chOff x="2753720" y="1039080"/>
            <a:chExt cx="161172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86B46E6-02E8-A6EE-1DEC-868C4879DD2A}"/>
                    </a:ext>
                  </a:extLst>
                </p14:cNvPr>
                <p14:cNvContentPartPr/>
                <p14:nvPr/>
              </p14:nvContentPartPr>
              <p14:xfrm>
                <a:off x="2753720" y="1049880"/>
                <a:ext cx="34560" cy="368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86B46E6-02E8-A6EE-1DEC-868C4879DD2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5080" y="1041240"/>
                  <a:ext cx="522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6C90956-70BC-16A6-536A-F4EDABCD9AE8}"/>
                    </a:ext>
                  </a:extLst>
                </p14:cNvPr>
                <p14:cNvContentPartPr/>
                <p14:nvPr/>
              </p14:nvContentPartPr>
              <p14:xfrm>
                <a:off x="2941280" y="1039080"/>
                <a:ext cx="227520" cy="404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6C90956-70BC-16A6-536A-F4EDABCD9A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2280" y="1030080"/>
                  <a:ext cx="2451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8EAA1D0-9F69-4121-E30D-E7752513DCAB}"/>
                    </a:ext>
                  </a:extLst>
                </p14:cNvPr>
                <p14:cNvContentPartPr/>
                <p14:nvPr/>
              </p14:nvContentPartPr>
              <p14:xfrm>
                <a:off x="3280760" y="1081560"/>
                <a:ext cx="340560" cy="323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8EAA1D0-9F69-4121-E30D-E7752513DC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1760" y="1072560"/>
                  <a:ext cx="3582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F8C179-44EA-659B-A644-C80DB816E430}"/>
                    </a:ext>
                  </a:extLst>
                </p14:cNvPr>
                <p14:cNvContentPartPr/>
                <p14:nvPr/>
              </p14:nvContentPartPr>
              <p14:xfrm>
                <a:off x="3749120" y="1141680"/>
                <a:ext cx="299880" cy="244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F8C179-44EA-659B-A644-C80DB816E4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40120" y="1132680"/>
                  <a:ext cx="317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799201-E228-51C2-7D2C-DFA618CB0EC2}"/>
                    </a:ext>
                  </a:extLst>
                </p14:cNvPr>
                <p14:cNvContentPartPr/>
                <p14:nvPr/>
              </p14:nvContentPartPr>
              <p14:xfrm>
                <a:off x="4113080" y="1311600"/>
                <a:ext cx="252360" cy="137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799201-E228-51C2-7D2C-DFA618CB0E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04080" y="1302600"/>
                  <a:ext cx="27000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DA0D27-A361-0203-151C-00CECF9B7C89}"/>
                  </a:ext>
                </a:extLst>
              </p14:cNvPr>
              <p14:cNvContentPartPr/>
              <p14:nvPr/>
            </p14:nvContentPartPr>
            <p14:xfrm>
              <a:off x="3260960" y="1725600"/>
              <a:ext cx="2092680" cy="1032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DA0D27-A361-0203-151C-00CECF9B7C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2320" y="1716600"/>
                <a:ext cx="2110320" cy="10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7D2D954-B43D-31BD-E6BC-49623C247163}"/>
              </a:ext>
            </a:extLst>
          </p:cNvPr>
          <p:cNvGrpSpPr/>
          <p:nvPr/>
        </p:nvGrpSpPr>
        <p:grpSpPr>
          <a:xfrm>
            <a:off x="4859000" y="1046640"/>
            <a:ext cx="1680840" cy="364320"/>
            <a:chOff x="4859000" y="1046640"/>
            <a:chExt cx="168084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A21C2B-00CB-15D5-BEE7-96DD9755A822}"/>
                    </a:ext>
                  </a:extLst>
                </p14:cNvPr>
                <p14:cNvContentPartPr/>
                <p14:nvPr/>
              </p14:nvContentPartPr>
              <p14:xfrm>
                <a:off x="4859000" y="1064640"/>
                <a:ext cx="46080" cy="344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A21C2B-00CB-15D5-BEE7-96DD9755A8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0360" y="1056000"/>
                  <a:ext cx="637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AD9A40-7E8C-1C90-B913-EFFE498094E0}"/>
                    </a:ext>
                  </a:extLst>
                </p14:cNvPr>
                <p14:cNvContentPartPr/>
                <p14:nvPr/>
              </p14:nvContentPartPr>
              <p14:xfrm>
                <a:off x="4896800" y="1133400"/>
                <a:ext cx="192600" cy="262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AD9A40-7E8C-1C90-B913-EFFE498094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87800" y="1124760"/>
                  <a:ext cx="2102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F8B1FC-0F01-337E-8442-06EB89E67650}"/>
                    </a:ext>
                  </a:extLst>
                </p14:cNvPr>
                <p14:cNvContentPartPr/>
                <p14:nvPr/>
              </p14:nvContentPartPr>
              <p14:xfrm>
                <a:off x="5343920" y="1046640"/>
                <a:ext cx="296280" cy="329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F8B1FC-0F01-337E-8442-06EB89E676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35280" y="1038000"/>
                  <a:ext cx="3139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131C16-2443-20A8-7BF4-91218659D1D8}"/>
                    </a:ext>
                  </a:extLst>
                </p14:cNvPr>
                <p14:cNvContentPartPr/>
                <p14:nvPr/>
              </p14:nvContentPartPr>
              <p14:xfrm>
                <a:off x="5730560" y="1281000"/>
                <a:ext cx="92160" cy="99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131C16-2443-20A8-7BF4-91218659D1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21920" y="1272000"/>
                  <a:ext cx="109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461D28-1EC4-C32C-684E-2D4D8DAE92F1}"/>
                    </a:ext>
                  </a:extLst>
                </p14:cNvPr>
                <p14:cNvContentPartPr/>
                <p14:nvPr/>
              </p14:nvContentPartPr>
              <p14:xfrm>
                <a:off x="5917400" y="1286040"/>
                <a:ext cx="76320" cy="105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461D28-1EC4-C32C-684E-2D4D8DAE92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08400" y="1277400"/>
                  <a:ext cx="93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202BCD-320C-B3D7-BBCE-2F0814EEB09C}"/>
                    </a:ext>
                  </a:extLst>
                </p14:cNvPr>
                <p14:cNvContentPartPr/>
                <p14:nvPr/>
              </p14:nvContentPartPr>
              <p14:xfrm>
                <a:off x="6167600" y="1164360"/>
                <a:ext cx="13320" cy="18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202BCD-320C-B3D7-BBCE-2F0814EEB09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58960" y="1155720"/>
                  <a:ext cx="30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F5ED20-A699-8C9C-9818-D1EB50294A3E}"/>
                    </a:ext>
                  </a:extLst>
                </p14:cNvPr>
                <p14:cNvContentPartPr/>
                <p14:nvPr/>
              </p14:nvContentPartPr>
              <p14:xfrm>
                <a:off x="6107480" y="1295760"/>
                <a:ext cx="205560" cy="6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F5ED20-A699-8C9C-9818-D1EB50294A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98480" y="1286760"/>
                  <a:ext cx="223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0DE2E4F-4573-B135-8E96-D03C4F465E2A}"/>
                    </a:ext>
                  </a:extLst>
                </p14:cNvPr>
                <p14:cNvContentPartPr/>
                <p14:nvPr/>
              </p14:nvContentPartPr>
              <p14:xfrm>
                <a:off x="6335720" y="1257960"/>
                <a:ext cx="204120" cy="153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0DE2E4F-4573-B135-8E96-D03C4F465E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26720" y="1249320"/>
                  <a:ext cx="2217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D04F33-491A-AF4C-496F-AADC112F97DF}"/>
              </a:ext>
            </a:extLst>
          </p:cNvPr>
          <p:cNvGrpSpPr/>
          <p:nvPr/>
        </p:nvGrpSpPr>
        <p:grpSpPr>
          <a:xfrm>
            <a:off x="3602600" y="1903800"/>
            <a:ext cx="1309320" cy="351360"/>
            <a:chOff x="3602600" y="1903800"/>
            <a:chExt cx="130932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289EFE-5BCC-A027-EA0B-76842AB0747D}"/>
                    </a:ext>
                  </a:extLst>
                </p14:cNvPr>
                <p14:cNvContentPartPr/>
                <p14:nvPr/>
              </p14:nvContentPartPr>
              <p14:xfrm>
                <a:off x="3602600" y="1903800"/>
                <a:ext cx="258840" cy="351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289EFE-5BCC-A027-EA0B-76842AB074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93960" y="1894800"/>
                  <a:ext cx="2764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DE9FF0-D2C0-1D5D-1F46-1A0D56BCD448}"/>
                    </a:ext>
                  </a:extLst>
                </p14:cNvPr>
                <p14:cNvContentPartPr/>
                <p14:nvPr/>
              </p14:nvContentPartPr>
              <p14:xfrm>
                <a:off x="3910760" y="2073360"/>
                <a:ext cx="156960" cy="180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DE9FF0-D2C0-1D5D-1F46-1A0D56BCD4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01760" y="2064720"/>
                  <a:ext cx="174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DF192F-AEB7-9D94-2F40-D28A701C893C}"/>
                    </a:ext>
                  </a:extLst>
                </p14:cNvPr>
                <p14:cNvContentPartPr/>
                <p14:nvPr/>
              </p14:nvContentPartPr>
              <p14:xfrm>
                <a:off x="4116680" y="2010720"/>
                <a:ext cx="208440" cy="194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DF192F-AEB7-9D94-2F40-D28A701C89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08040" y="2001720"/>
                  <a:ext cx="226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F8B448-A207-80DC-3806-9F7376862556}"/>
                    </a:ext>
                  </a:extLst>
                </p14:cNvPr>
                <p14:cNvContentPartPr/>
                <p14:nvPr/>
              </p14:nvContentPartPr>
              <p14:xfrm>
                <a:off x="4366880" y="2090640"/>
                <a:ext cx="153720" cy="108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F8B448-A207-80DC-3806-9F73768625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58240" y="2081640"/>
                  <a:ext cx="171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66BB34F-C24E-DCC7-714C-1B8622ACCD1A}"/>
                    </a:ext>
                  </a:extLst>
                </p14:cNvPr>
                <p14:cNvContentPartPr/>
                <p14:nvPr/>
              </p14:nvContentPartPr>
              <p14:xfrm>
                <a:off x="4554080" y="2108640"/>
                <a:ext cx="183240" cy="95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66BB34F-C24E-DCC7-714C-1B8622ACCD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45440" y="2099640"/>
                  <a:ext cx="200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FA20AB9-F5E0-C364-AD4A-83EF18461DBC}"/>
                    </a:ext>
                  </a:extLst>
                </p14:cNvPr>
                <p14:cNvContentPartPr/>
                <p14:nvPr/>
              </p14:nvContentPartPr>
              <p14:xfrm>
                <a:off x="4833080" y="1926120"/>
                <a:ext cx="78840" cy="259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FA20AB9-F5E0-C364-AD4A-83EF18461D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4440" y="1917480"/>
                  <a:ext cx="96480" cy="27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2788CF5-5DD6-CA57-26FC-5D54FC0AD509}"/>
                  </a:ext>
                </a:extLst>
              </p14:cNvPr>
              <p14:cNvContentPartPr/>
              <p14:nvPr/>
            </p14:nvContentPartPr>
            <p14:xfrm>
              <a:off x="5623280" y="2114760"/>
              <a:ext cx="663480" cy="45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2788CF5-5DD6-CA57-26FC-5D54FC0AD5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14640" y="2105760"/>
                <a:ext cx="6811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9B07E12-6EDF-8CA1-4102-A0F92B6E4AA8}"/>
                  </a:ext>
                </a:extLst>
              </p14:cNvPr>
              <p14:cNvContentPartPr/>
              <p14:nvPr/>
            </p14:nvContentPartPr>
            <p14:xfrm>
              <a:off x="5528960" y="1985520"/>
              <a:ext cx="323280" cy="339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9B07E12-6EDF-8CA1-4102-A0F92B6E4A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19960" y="1976880"/>
                <a:ext cx="3409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9F8318D-D66E-B695-F676-EAA4F1925133}"/>
                  </a:ext>
                </a:extLst>
              </p14:cNvPr>
              <p14:cNvContentPartPr/>
              <p14:nvPr/>
            </p14:nvContentPartPr>
            <p14:xfrm>
              <a:off x="6192440" y="2006760"/>
              <a:ext cx="375120" cy="302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9F8318D-D66E-B695-F676-EAA4F19251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83440" y="1998120"/>
                <a:ext cx="392760" cy="32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B6BD914-EE81-5B50-37C4-631C1B3ED9B4}"/>
              </a:ext>
            </a:extLst>
          </p:cNvPr>
          <p:cNvGrpSpPr/>
          <p:nvPr/>
        </p:nvGrpSpPr>
        <p:grpSpPr>
          <a:xfrm>
            <a:off x="6920360" y="1754040"/>
            <a:ext cx="1874880" cy="981720"/>
            <a:chOff x="6920360" y="1754040"/>
            <a:chExt cx="1874880" cy="98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644114-47AF-1C62-57BB-B51419D0FD88}"/>
                    </a:ext>
                  </a:extLst>
                </p14:cNvPr>
                <p14:cNvContentPartPr/>
                <p14:nvPr/>
              </p14:nvContentPartPr>
              <p14:xfrm>
                <a:off x="6920360" y="1754040"/>
                <a:ext cx="1874880" cy="981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644114-47AF-1C62-57BB-B51419D0FD8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11720" y="1745040"/>
                  <a:ext cx="1892520" cy="9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4025C0-33EC-3280-BBD2-158F31FBA3BB}"/>
                    </a:ext>
                  </a:extLst>
                </p14:cNvPr>
                <p14:cNvContentPartPr/>
                <p14:nvPr/>
              </p14:nvContentPartPr>
              <p14:xfrm>
                <a:off x="7195760" y="1993080"/>
                <a:ext cx="427680" cy="254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4025C0-33EC-3280-BBD2-158F31FBA3B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86760" y="1984080"/>
                  <a:ext cx="445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2973C3F-726D-2191-43E7-6A75FEA8929A}"/>
                    </a:ext>
                  </a:extLst>
                </p14:cNvPr>
                <p14:cNvContentPartPr/>
                <p14:nvPr/>
              </p14:nvContentPartPr>
              <p14:xfrm>
                <a:off x="7362080" y="2108280"/>
                <a:ext cx="25560" cy="9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2973C3F-726D-2191-43E7-6A75FEA892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53440" y="2099280"/>
                  <a:ext cx="43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75B61BE-009F-3B31-6E39-D369E6A867E6}"/>
                    </a:ext>
                  </a:extLst>
                </p14:cNvPr>
                <p14:cNvContentPartPr/>
                <p14:nvPr/>
              </p14:nvContentPartPr>
              <p14:xfrm>
                <a:off x="7281080" y="2103600"/>
                <a:ext cx="128880" cy="8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75B61BE-009F-3B31-6E39-D369E6A867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72080" y="2094960"/>
                  <a:ext cx="146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5C11440-AE66-7F10-5453-38836CD26B63}"/>
                    </a:ext>
                  </a:extLst>
                </p14:cNvPr>
                <p14:cNvContentPartPr/>
                <p14:nvPr/>
              </p14:nvContentPartPr>
              <p14:xfrm>
                <a:off x="7565840" y="2040600"/>
                <a:ext cx="235080" cy="168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5C11440-AE66-7F10-5453-38836CD26B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57200" y="2031960"/>
                  <a:ext cx="252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A6A5079-E44D-B902-EFCB-A9993CD9FD30}"/>
                    </a:ext>
                  </a:extLst>
                </p14:cNvPr>
                <p14:cNvContentPartPr/>
                <p14:nvPr/>
              </p14:nvContentPartPr>
              <p14:xfrm>
                <a:off x="7911440" y="2038800"/>
                <a:ext cx="28800" cy="125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A6A5079-E44D-B902-EFCB-A9993CD9FD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02440" y="2029800"/>
                  <a:ext cx="46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8F1523-9605-9315-5B6D-F768B662BBEE}"/>
                    </a:ext>
                  </a:extLst>
                </p14:cNvPr>
                <p14:cNvContentPartPr/>
                <p14:nvPr/>
              </p14:nvContentPartPr>
              <p14:xfrm>
                <a:off x="7899920" y="1996680"/>
                <a:ext cx="142920" cy="175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8F1523-9605-9315-5B6D-F768B662BB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91280" y="1988040"/>
                  <a:ext cx="160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C44932-3086-F113-FE98-BBEF190106E3}"/>
                    </a:ext>
                  </a:extLst>
                </p14:cNvPr>
                <p14:cNvContentPartPr/>
                <p14:nvPr/>
              </p14:nvContentPartPr>
              <p14:xfrm>
                <a:off x="8137520" y="1995240"/>
                <a:ext cx="61200" cy="158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C44932-3086-F113-FE98-BBEF190106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28520" y="1986240"/>
                  <a:ext cx="78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C1A4F5-E2E1-D7F3-83C1-988AAD64F926}"/>
                    </a:ext>
                  </a:extLst>
                </p14:cNvPr>
                <p14:cNvContentPartPr/>
                <p14:nvPr/>
              </p14:nvContentPartPr>
              <p14:xfrm>
                <a:off x="8088920" y="1966440"/>
                <a:ext cx="270720" cy="23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C1A4F5-E2E1-D7F3-83C1-988AAD64F9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80280" y="1957800"/>
                  <a:ext cx="288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9F3EB2-1A9F-A1F2-8AA9-4217DD0EF9DC}"/>
                    </a:ext>
                  </a:extLst>
                </p14:cNvPr>
                <p14:cNvContentPartPr/>
                <p14:nvPr/>
              </p14:nvContentPartPr>
              <p14:xfrm>
                <a:off x="8290880" y="2001000"/>
                <a:ext cx="152280" cy="244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9F3EB2-1A9F-A1F2-8AA9-4217DD0EF9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82240" y="1992360"/>
                  <a:ext cx="1699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6208E5-31B6-167F-10F7-762D3BFCF6F7}"/>
                    </a:ext>
                  </a:extLst>
                </p14:cNvPr>
                <p14:cNvContentPartPr/>
                <p14:nvPr/>
              </p14:nvContentPartPr>
              <p14:xfrm>
                <a:off x="8426240" y="2082000"/>
                <a:ext cx="135000" cy="135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6208E5-31B6-167F-10F7-762D3BFCF6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17600" y="2073360"/>
                  <a:ext cx="152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A8EC33-4228-A440-2138-BCBAB4D1119B}"/>
                    </a:ext>
                  </a:extLst>
                </p14:cNvPr>
                <p14:cNvContentPartPr/>
                <p14:nvPr/>
              </p14:nvContentPartPr>
              <p14:xfrm>
                <a:off x="8423720" y="2166600"/>
                <a:ext cx="104040" cy="15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A8EC33-4228-A440-2138-BCBAB4D111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14720" y="2157960"/>
                  <a:ext cx="121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B6B2D02-8B0F-AABF-E973-0B1118A259AF}"/>
                    </a:ext>
                  </a:extLst>
                </p14:cNvPr>
                <p14:cNvContentPartPr/>
                <p14:nvPr/>
              </p14:nvContentPartPr>
              <p14:xfrm>
                <a:off x="8553320" y="2076240"/>
                <a:ext cx="224280" cy="186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B6B2D02-8B0F-AABF-E973-0B1118A259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44680" y="2067600"/>
                  <a:ext cx="24192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73B940D-5F33-F636-F75C-C5E4EE3F1B89}"/>
              </a:ext>
            </a:extLst>
          </p:cNvPr>
          <p:cNvGrpSpPr/>
          <p:nvPr/>
        </p:nvGrpSpPr>
        <p:grpSpPr>
          <a:xfrm>
            <a:off x="4140440" y="2996760"/>
            <a:ext cx="446760" cy="465480"/>
            <a:chOff x="4140440" y="2996760"/>
            <a:chExt cx="44676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943FF23-A3CD-66BA-89E4-4C7F766852AA}"/>
                    </a:ext>
                  </a:extLst>
                </p14:cNvPr>
                <p14:cNvContentPartPr/>
                <p14:nvPr/>
              </p14:nvContentPartPr>
              <p14:xfrm>
                <a:off x="4272920" y="3005040"/>
                <a:ext cx="85680" cy="422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943FF23-A3CD-66BA-89E4-4C7F766852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64280" y="2996040"/>
                  <a:ext cx="1033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FBA99BC-9F7D-93E8-C7B8-75B6B4135E38}"/>
                    </a:ext>
                  </a:extLst>
                </p14:cNvPr>
                <p14:cNvContentPartPr/>
                <p14:nvPr/>
              </p14:nvContentPartPr>
              <p14:xfrm>
                <a:off x="4154480" y="2996760"/>
                <a:ext cx="371160" cy="144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FBA99BC-9F7D-93E8-C7B8-75B6B4135E3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45480" y="2988120"/>
                  <a:ext cx="388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0E09A9-D057-31E7-4E6B-AEFCB8DA5BD1}"/>
                    </a:ext>
                  </a:extLst>
                </p14:cNvPr>
                <p14:cNvContentPartPr/>
                <p14:nvPr/>
              </p14:nvContentPartPr>
              <p14:xfrm>
                <a:off x="4140440" y="3326160"/>
                <a:ext cx="446760" cy="136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0E09A9-D057-31E7-4E6B-AEFCB8DA5B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31800" y="3317160"/>
                  <a:ext cx="46440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EF7B5B-FFDD-9E58-2EFE-13F219FF6C1F}"/>
              </a:ext>
            </a:extLst>
          </p:cNvPr>
          <p:cNvGrpSpPr/>
          <p:nvPr/>
        </p:nvGrpSpPr>
        <p:grpSpPr>
          <a:xfrm>
            <a:off x="2198240" y="3078120"/>
            <a:ext cx="1478520" cy="281520"/>
            <a:chOff x="2198240" y="3078120"/>
            <a:chExt cx="147852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68436A9-ED3C-788E-6DB3-E2F9229BB47B}"/>
                    </a:ext>
                  </a:extLst>
                </p14:cNvPr>
                <p14:cNvContentPartPr/>
                <p14:nvPr/>
              </p14:nvContentPartPr>
              <p14:xfrm>
                <a:off x="2198240" y="3092160"/>
                <a:ext cx="37800" cy="249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68436A9-ED3C-788E-6DB3-E2F9229BB47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89240" y="3083160"/>
                  <a:ext cx="55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BE856E-1558-DF08-180B-BB825878AB92}"/>
                    </a:ext>
                  </a:extLst>
                </p14:cNvPr>
                <p14:cNvContentPartPr/>
                <p14:nvPr/>
              </p14:nvContentPartPr>
              <p14:xfrm>
                <a:off x="2398760" y="3107640"/>
                <a:ext cx="218520" cy="252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BE856E-1558-DF08-180B-BB825878AB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89760" y="3098640"/>
                  <a:ext cx="236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C07FAAB-42C7-46CE-9152-A03F9C914DFA}"/>
                    </a:ext>
                  </a:extLst>
                </p14:cNvPr>
                <p14:cNvContentPartPr/>
                <p14:nvPr/>
              </p14:nvContentPartPr>
              <p14:xfrm>
                <a:off x="2794400" y="3136080"/>
                <a:ext cx="142200" cy="209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C07FAAB-42C7-46CE-9152-A03F9C914DF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85760" y="3127440"/>
                  <a:ext cx="159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EB6D4B9-CE13-6FAC-9183-DAD8E6C07668}"/>
                    </a:ext>
                  </a:extLst>
                </p14:cNvPr>
                <p14:cNvContentPartPr/>
                <p14:nvPr/>
              </p14:nvContentPartPr>
              <p14:xfrm>
                <a:off x="3082760" y="3078120"/>
                <a:ext cx="258480" cy="20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EB6D4B9-CE13-6FAC-9183-DAD8E6C076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74120" y="3069480"/>
                  <a:ext cx="276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7C51DC-2857-D5B0-C32F-D7F59B928EE7}"/>
                    </a:ext>
                  </a:extLst>
                </p14:cNvPr>
                <p14:cNvContentPartPr/>
                <p14:nvPr/>
              </p14:nvContentPartPr>
              <p14:xfrm>
                <a:off x="3400640" y="3142920"/>
                <a:ext cx="276120" cy="197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7C51DC-2857-D5B0-C32F-D7F59B928EE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91640" y="3133920"/>
                  <a:ext cx="2937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ACC28A0-3316-1373-16E5-E57B0F9198ED}"/>
                  </a:ext>
                </a:extLst>
              </p14:cNvPr>
              <p14:cNvContentPartPr/>
              <p14:nvPr/>
            </p14:nvContentPartPr>
            <p14:xfrm>
              <a:off x="3208040" y="3576000"/>
              <a:ext cx="2435400" cy="734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ACC28A0-3316-1373-16E5-E57B0F9198E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99400" y="3567360"/>
                <a:ext cx="245304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10D15D4-F6EF-3CF2-6B51-3472F97958B4}"/>
                  </a:ext>
                </a:extLst>
              </p14:cNvPr>
              <p14:cNvContentPartPr/>
              <p14:nvPr/>
            </p14:nvContentPartPr>
            <p14:xfrm>
              <a:off x="4084640" y="3829800"/>
              <a:ext cx="492840" cy="284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10D15D4-F6EF-3CF2-6B51-3472F97958B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76000" y="3821160"/>
                <a:ext cx="510480" cy="30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8506A3CC-CE79-6192-5D54-50B8D740D561}"/>
              </a:ext>
            </a:extLst>
          </p:cNvPr>
          <p:cNvGrpSpPr/>
          <p:nvPr/>
        </p:nvGrpSpPr>
        <p:grpSpPr>
          <a:xfrm>
            <a:off x="5243840" y="2757720"/>
            <a:ext cx="4876920" cy="1608840"/>
            <a:chOff x="5243840" y="2757720"/>
            <a:chExt cx="4876920" cy="160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4DB2983-A840-B800-30BD-96401A60AA5D}"/>
                    </a:ext>
                  </a:extLst>
                </p14:cNvPr>
                <p14:cNvContentPartPr/>
                <p14:nvPr/>
              </p14:nvContentPartPr>
              <p14:xfrm>
                <a:off x="5872760" y="3711000"/>
                <a:ext cx="912960" cy="397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4DB2983-A840-B800-30BD-96401A60AA5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64120" y="3702360"/>
                  <a:ext cx="9306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F177493-BB1E-A189-881D-7FF870818C44}"/>
                    </a:ext>
                  </a:extLst>
                </p14:cNvPr>
                <p14:cNvContentPartPr/>
                <p14:nvPr/>
              </p14:nvContentPartPr>
              <p14:xfrm>
                <a:off x="5426360" y="2857440"/>
                <a:ext cx="37800" cy="25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F177493-BB1E-A189-881D-7FF870818C4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17360" y="2848800"/>
                  <a:ext cx="55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CAEF3E-225E-B726-C4D1-43A3B0761181}"/>
                    </a:ext>
                  </a:extLst>
                </p14:cNvPr>
                <p14:cNvContentPartPr/>
                <p14:nvPr/>
              </p14:nvContentPartPr>
              <p14:xfrm>
                <a:off x="5243840" y="2908560"/>
                <a:ext cx="19800" cy="9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CAEF3E-225E-B726-C4D1-43A3B076118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34840" y="2899920"/>
                  <a:ext cx="37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4F1088D-F2A7-3343-22BF-52D3154F5809}"/>
                    </a:ext>
                  </a:extLst>
                </p14:cNvPr>
                <p14:cNvContentPartPr/>
                <p14:nvPr/>
              </p14:nvContentPartPr>
              <p14:xfrm>
                <a:off x="5897240" y="2890560"/>
                <a:ext cx="873360" cy="450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4F1088D-F2A7-3343-22BF-52D3154F580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88240" y="2881920"/>
                  <a:ext cx="8910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06AC71C-B83C-F5D1-A49A-E17E08F0351B}"/>
                    </a:ext>
                  </a:extLst>
                </p14:cNvPr>
                <p14:cNvContentPartPr/>
                <p14:nvPr/>
              </p14:nvContentPartPr>
              <p14:xfrm>
                <a:off x="5867000" y="3147240"/>
                <a:ext cx="466920" cy="237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06AC71C-B83C-F5D1-A49A-E17E08F035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58360" y="3138600"/>
                  <a:ext cx="484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FB16D7-46A8-CC6D-4AD2-6D72277A07EC}"/>
                    </a:ext>
                  </a:extLst>
                </p14:cNvPr>
                <p14:cNvContentPartPr/>
                <p14:nvPr/>
              </p14:nvContentPartPr>
              <p14:xfrm>
                <a:off x="5631560" y="2790480"/>
                <a:ext cx="1204560" cy="569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FB16D7-46A8-CC6D-4AD2-6D72277A07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22920" y="2781480"/>
                  <a:ext cx="122220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E2B2ABC-CD8D-EA7F-3BDB-0D96D9BF7583}"/>
                    </a:ext>
                  </a:extLst>
                </p14:cNvPr>
                <p14:cNvContentPartPr/>
                <p14:nvPr/>
              </p14:nvContentPartPr>
              <p14:xfrm>
                <a:off x="5580440" y="2757720"/>
                <a:ext cx="488160" cy="309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E2B2ABC-CD8D-EA7F-3BDB-0D96D9BF75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71800" y="2748720"/>
                  <a:ext cx="5058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66969F1-9525-E8C5-1CCF-18B0CBBFF668}"/>
                    </a:ext>
                  </a:extLst>
                </p14:cNvPr>
                <p14:cNvContentPartPr/>
                <p14:nvPr/>
              </p14:nvContentPartPr>
              <p14:xfrm>
                <a:off x="6660440" y="3135720"/>
                <a:ext cx="362520" cy="282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66969F1-9525-E8C5-1CCF-18B0CBBFF66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51800" y="3127080"/>
                  <a:ext cx="3801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513FF4E-5777-32AC-19EA-9F04DF92E28E}"/>
                    </a:ext>
                  </a:extLst>
                </p14:cNvPr>
                <p14:cNvContentPartPr/>
                <p14:nvPr/>
              </p14:nvContentPartPr>
              <p14:xfrm>
                <a:off x="7159760" y="3459720"/>
                <a:ext cx="2019240" cy="906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513FF4E-5777-32AC-19EA-9F04DF92E2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51120" y="3451080"/>
                  <a:ext cx="2036880" cy="9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1A561E4-CC10-AFCA-72F8-55707B5C57F2}"/>
                    </a:ext>
                  </a:extLst>
                </p14:cNvPr>
                <p14:cNvContentPartPr/>
                <p14:nvPr/>
              </p14:nvContentPartPr>
              <p14:xfrm>
                <a:off x="8543600" y="3152280"/>
                <a:ext cx="311760" cy="206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1A561E4-CC10-AFCA-72F8-55707B5C57F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34960" y="3143640"/>
                  <a:ext cx="329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C3C0355-435B-ADBF-4CCC-BB040D5534FB}"/>
                    </a:ext>
                  </a:extLst>
                </p14:cNvPr>
                <p14:cNvContentPartPr/>
                <p14:nvPr/>
              </p14:nvContentPartPr>
              <p14:xfrm>
                <a:off x="8895680" y="3158760"/>
                <a:ext cx="232560" cy="210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C3C0355-435B-ADBF-4CCC-BB040D5534F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86680" y="3150120"/>
                  <a:ext cx="250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8067ECA-BCE1-ECF9-7AA9-1B253E7B3791}"/>
                    </a:ext>
                  </a:extLst>
                </p14:cNvPr>
                <p14:cNvContentPartPr/>
                <p14:nvPr/>
              </p14:nvContentPartPr>
              <p14:xfrm>
                <a:off x="9224720" y="3169200"/>
                <a:ext cx="139320" cy="160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8067ECA-BCE1-ECF9-7AA9-1B253E7B379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16080" y="3160560"/>
                  <a:ext cx="156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0588E9-A0E7-2BE0-36B0-4AE389FD0088}"/>
                    </a:ext>
                  </a:extLst>
                </p14:cNvPr>
                <p14:cNvContentPartPr/>
                <p14:nvPr/>
              </p14:nvContentPartPr>
              <p14:xfrm>
                <a:off x="9487160" y="3163080"/>
                <a:ext cx="396720" cy="202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0588E9-A0E7-2BE0-36B0-4AE389FD00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78520" y="3154080"/>
                  <a:ext cx="414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966C94-A7B0-ABEB-D904-7180BFAC01D8}"/>
                    </a:ext>
                  </a:extLst>
                </p14:cNvPr>
                <p14:cNvContentPartPr/>
                <p14:nvPr/>
              </p14:nvContentPartPr>
              <p14:xfrm>
                <a:off x="9895400" y="3284400"/>
                <a:ext cx="225360" cy="163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966C94-A7B0-ABEB-D904-7180BFAC01D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86400" y="3275400"/>
                  <a:ext cx="24300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E179E1E-A9D1-475D-02A6-ACAE4DAF2F3E}"/>
              </a:ext>
            </a:extLst>
          </p:cNvPr>
          <p:cNvGrpSpPr/>
          <p:nvPr/>
        </p:nvGrpSpPr>
        <p:grpSpPr>
          <a:xfrm>
            <a:off x="7826840" y="3669240"/>
            <a:ext cx="1162080" cy="290880"/>
            <a:chOff x="7826840" y="3669240"/>
            <a:chExt cx="116208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79969E-E449-395B-EED9-A674BB1BD5A6}"/>
                    </a:ext>
                  </a:extLst>
                </p14:cNvPr>
                <p14:cNvContentPartPr/>
                <p14:nvPr/>
              </p14:nvContentPartPr>
              <p14:xfrm>
                <a:off x="7826840" y="3692640"/>
                <a:ext cx="378000" cy="267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79969E-E449-395B-EED9-A674BB1BD5A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18200" y="3684000"/>
                  <a:ext cx="395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340EA0-F02F-15B4-B59E-C32D031C7B38}"/>
                    </a:ext>
                  </a:extLst>
                </p14:cNvPr>
                <p14:cNvContentPartPr/>
                <p14:nvPr/>
              </p14:nvContentPartPr>
              <p14:xfrm>
                <a:off x="8383760" y="3685080"/>
                <a:ext cx="61200" cy="144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340EA0-F02F-15B4-B59E-C32D031C7B3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74760" y="3676080"/>
                  <a:ext cx="78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0F27DF0-9CDF-C01C-005D-DDEF25559F03}"/>
                    </a:ext>
                  </a:extLst>
                </p14:cNvPr>
                <p14:cNvContentPartPr/>
                <p14:nvPr/>
              </p14:nvContentPartPr>
              <p14:xfrm>
                <a:off x="8352800" y="3724320"/>
                <a:ext cx="233280" cy="19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0F27DF0-9CDF-C01C-005D-DDEF25559F0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44160" y="3715320"/>
                  <a:ext cx="250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E1EF93C-7A37-B15B-A112-10E78EC80A02}"/>
                    </a:ext>
                  </a:extLst>
                </p14:cNvPr>
                <p14:cNvContentPartPr/>
                <p14:nvPr/>
              </p14:nvContentPartPr>
              <p14:xfrm>
                <a:off x="8713520" y="3669240"/>
                <a:ext cx="74880" cy="127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E1EF93C-7A37-B15B-A112-10E78EC80A0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04520" y="3660600"/>
                  <a:ext cx="92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86B5C19-7301-64D7-B5AA-808F9F11C5FF}"/>
                    </a:ext>
                  </a:extLst>
                </p14:cNvPr>
                <p14:cNvContentPartPr/>
                <p14:nvPr/>
              </p14:nvContentPartPr>
              <p14:xfrm>
                <a:off x="8693720" y="3696960"/>
                <a:ext cx="295200" cy="33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86B5C19-7301-64D7-B5AA-808F9F11C5F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84720" y="3688320"/>
                  <a:ext cx="312840" cy="5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450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3372F1-A999-57BF-3A13-1A2318F0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58" y="425295"/>
            <a:ext cx="8426883" cy="60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3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1</cp:revision>
  <dcterms:created xsi:type="dcterms:W3CDTF">2022-07-20T15:05:46Z</dcterms:created>
  <dcterms:modified xsi:type="dcterms:W3CDTF">2022-07-21T14:48:21Z</dcterms:modified>
</cp:coreProperties>
</file>