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4" r:id="rId4"/>
    <p:sldId id="300" r:id="rId5"/>
    <p:sldId id="301" r:id="rId6"/>
    <p:sldId id="303" r:id="rId7"/>
    <p:sldId id="262" r:id="rId8"/>
    <p:sldId id="304" r:id="rId9"/>
    <p:sldId id="3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663238-5D42-464D-9837-3CFA8A79E13B}" v="123" dt="2022-06-14T11:06:04.3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zemek Dolowy" userId="3f6572e9-951b-43d4-ba43-250a610cef97" providerId="ADAL" clId="{25663238-5D42-464D-9837-3CFA8A79E13B}"/>
    <pc:docChg chg="undo redo custSel addSld delSld modSld">
      <pc:chgData name="Przemek Dolowy" userId="3f6572e9-951b-43d4-ba43-250a610cef97" providerId="ADAL" clId="{25663238-5D42-464D-9837-3CFA8A79E13B}" dt="2022-06-14T11:11:10.554" v="7503" actId="20577"/>
      <pc:docMkLst>
        <pc:docMk/>
      </pc:docMkLst>
      <pc:sldChg chg="addSp delSp modSp mod setBg setClrOvrMap">
        <pc:chgData name="Przemek Dolowy" userId="3f6572e9-951b-43d4-ba43-250a610cef97" providerId="ADAL" clId="{25663238-5D42-464D-9837-3CFA8A79E13B}" dt="2022-06-13T20:55:40.448" v="5109" actId="27636"/>
        <pc:sldMkLst>
          <pc:docMk/>
          <pc:sldMk cId="1731033292" sldId="256"/>
        </pc:sldMkLst>
        <pc:spChg chg="mod">
          <ac:chgData name="Przemek Dolowy" userId="3f6572e9-951b-43d4-ba43-250a610cef97" providerId="ADAL" clId="{25663238-5D42-464D-9837-3CFA8A79E13B}" dt="2022-06-13T20:55:02.230" v="5102" actId="26606"/>
          <ac:spMkLst>
            <pc:docMk/>
            <pc:sldMk cId="1731033292" sldId="256"/>
            <ac:spMk id="2" creationId="{20101F56-9F2A-4D64-9EB8-551C5B5C98BA}"/>
          </ac:spMkLst>
        </pc:spChg>
        <pc:spChg chg="mod">
          <ac:chgData name="Przemek Dolowy" userId="3f6572e9-951b-43d4-ba43-250a610cef97" providerId="ADAL" clId="{25663238-5D42-464D-9837-3CFA8A79E13B}" dt="2022-06-13T20:55:40.448" v="5109" actId="27636"/>
          <ac:spMkLst>
            <pc:docMk/>
            <pc:sldMk cId="1731033292" sldId="256"/>
            <ac:spMk id="3" creationId="{84BA766A-8469-4BB3-8C30-E893A0C35EFE}"/>
          </ac:spMkLst>
        </pc:spChg>
        <pc:spChg chg="add del">
          <ac:chgData name="Przemek Dolowy" userId="3f6572e9-951b-43d4-ba43-250a610cef97" providerId="ADAL" clId="{25663238-5D42-464D-9837-3CFA8A79E13B}" dt="2022-06-13T20:55:02.230" v="5102" actId="26606"/>
          <ac:spMkLst>
            <pc:docMk/>
            <pc:sldMk cId="1731033292" sldId="256"/>
            <ac:spMk id="9" creationId="{71B2258F-86CA-4D4D-8270-BC05FCDEBFB3}"/>
          </ac:spMkLst>
        </pc:spChg>
        <pc:spChg chg="add del">
          <ac:chgData name="Przemek Dolowy" userId="3f6572e9-951b-43d4-ba43-250a610cef97" providerId="ADAL" clId="{25663238-5D42-464D-9837-3CFA8A79E13B}" dt="2022-06-13T20:54:59.853" v="5099" actId="26606"/>
          <ac:spMkLst>
            <pc:docMk/>
            <pc:sldMk cId="1731033292" sldId="256"/>
            <ac:spMk id="14" creationId="{C1DD1A8A-57D5-4A81-AD04-532B043C5611}"/>
          </ac:spMkLst>
        </pc:spChg>
        <pc:spChg chg="add del">
          <ac:chgData name="Przemek Dolowy" userId="3f6572e9-951b-43d4-ba43-250a610cef97" providerId="ADAL" clId="{25663238-5D42-464D-9837-3CFA8A79E13B}" dt="2022-06-13T20:54:59.853" v="5099" actId="26606"/>
          <ac:spMkLst>
            <pc:docMk/>
            <pc:sldMk cId="1731033292" sldId="256"/>
            <ac:spMk id="16" creationId="{007891EC-4501-44ED-A8C8-B11B6DB767AB}"/>
          </ac:spMkLst>
        </pc:spChg>
        <pc:spChg chg="add del">
          <ac:chgData name="Przemek Dolowy" userId="3f6572e9-951b-43d4-ba43-250a610cef97" providerId="ADAL" clId="{25663238-5D42-464D-9837-3CFA8A79E13B}" dt="2022-06-13T20:55:02.223" v="5101" actId="26606"/>
          <ac:spMkLst>
            <pc:docMk/>
            <pc:sldMk cId="1731033292" sldId="256"/>
            <ac:spMk id="18" creationId="{AF2F604E-43BE-4DC3-B983-E071523364F8}"/>
          </ac:spMkLst>
        </pc:spChg>
        <pc:spChg chg="add del">
          <ac:chgData name="Przemek Dolowy" userId="3f6572e9-951b-43d4-ba43-250a610cef97" providerId="ADAL" clId="{25663238-5D42-464D-9837-3CFA8A79E13B}" dt="2022-06-13T20:55:02.223" v="5101" actId="26606"/>
          <ac:spMkLst>
            <pc:docMk/>
            <pc:sldMk cId="1731033292" sldId="256"/>
            <ac:spMk id="19" creationId="{E91DC736-0EF8-4F87-9146-EBF1D2EE4D3D}"/>
          </ac:spMkLst>
        </pc:spChg>
        <pc:spChg chg="add del">
          <ac:chgData name="Przemek Dolowy" userId="3f6572e9-951b-43d4-ba43-250a610cef97" providerId="ADAL" clId="{25663238-5D42-464D-9837-3CFA8A79E13B}" dt="2022-06-13T20:55:02.223" v="5101" actId="26606"/>
          <ac:spMkLst>
            <pc:docMk/>
            <pc:sldMk cId="1731033292" sldId="256"/>
            <ac:spMk id="20" creationId="{08C9B587-E65E-4B52-B37C-ABEBB6E87928}"/>
          </ac:spMkLst>
        </pc:spChg>
        <pc:spChg chg="add del">
          <ac:chgData name="Przemek Dolowy" userId="3f6572e9-951b-43d4-ba43-250a610cef97" providerId="ADAL" clId="{25663238-5D42-464D-9837-3CFA8A79E13B}" dt="2022-06-13T20:55:02.223" v="5101" actId="26606"/>
          <ac:spMkLst>
            <pc:docMk/>
            <pc:sldMk cId="1731033292" sldId="256"/>
            <ac:spMk id="21" creationId="{097CD68E-23E3-4007-8847-CD0944C4F7BE}"/>
          </ac:spMkLst>
        </pc:spChg>
        <pc:spChg chg="add del">
          <ac:chgData name="Przemek Dolowy" userId="3f6572e9-951b-43d4-ba43-250a610cef97" providerId="ADAL" clId="{25663238-5D42-464D-9837-3CFA8A79E13B}" dt="2022-06-13T20:55:23.639" v="5104" actId="26606"/>
          <ac:spMkLst>
            <pc:docMk/>
            <pc:sldMk cId="1731033292" sldId="256"/>
            <ac:spMk id="23" creationId="{C1DD1A8A-57D5-4A81-AD04-532B043C5611}"/>
          </ac:spMkLst>
        </pc:spChg>
        <pc:spChg chg="add del">
          <ac:chgData name="Przemek Dolowy" userId="3f6572e9-951b-43d4-ba43-250a610cef97" providerId="ADAL" clId="{25663238-5D42-464D-9837-3CFA8A79E13B}" dt="2022-06-13T20:55:23.639" v="5104" actId="26606"/>
          <ac:spMkLst>
            <pc:docMk/>
            <pc:sldMk cId="1731033292" sldId="256"/>
            <ac:spMk id="24" creationId="{007891EC-4501-44ED-A8C8-B11B6DB767AB}"/>
          </ac:spMkLst>
        </pc:spChg>
        <pc:spChg chg="add">
          <ac:chgData name="Przemek Dolowy" userId="3f6572e9-951b-43d4-ba43-250a610cef97" providerId="ADAL" clId="{25663238-5D42-464D-9837-3CFA8A79E13B}" dt="2022-06-13T20:55:23.639" v="5104" actId="26606"/>
          <ac:spMkLst>
            <pc:docMk/>
            <pc:sldMk cId="1731033292" sldId="256"/>
            <ac:spMk id="29" creationId="{C1DD1A8A-57D5-4A81-AD04-532B043C5611}"/>
          </ac:spMkLst>
        </pc:spChg>
        <pc:spChg chg="add">
          <ac:chgData name="Przemek Dolowy" userId="3f6572e9-951b-43d4-ba43-250a610cef97" providerId="ADAL" clId="{25663238-5D42-464D-9837-3CFA8A79E13B}" dt="2022-06-13T20:55:23.639" v="5104" actId="26606"/>
          <ac:spMkLst>
            <pc:docMk/>
            <pc:sldMk cId="1731033292" sldId="256"/>
            <ac:spMk id="31" creationId="{007891EC-4501-44ED-A8C8-B11B6DB767AB}"/>
          </ac:spMkLst>
        </pc:spChg>
        <pc:graphicFrameChg chg="add del mod modGraphic">
          <ac:chgData name="Przemek Dolowy" userId="3f6572e9-951b-43d4-ba43-250a610cef97" providerId="ADAL" clId="{25663238-5D42-464D-9837-3CFA8A79E13B}" dt="2022-06-13T20:54:35.331" v="5096"/>
          <ac:graphicFrameMkLst>
            <pc:docMk/>
            <pc:sldMk cId="1731033292" sldId="256"/>
            <ac:graphicFrameMk id="6" creationId="{8D3CC551-E11C-E7A2-224D-BD32C2247601}"/>
          </ac:graphicFrameMkLst>
        </pc:graphicFrameChg>
        <pc:picChg chg="del">
          <ac:chgData name="Przemek Dolowy" userId="3f6572e9-951b-43d4-ba43-250a610cef97" providerId="ADAL" clId="{25663238-5D42-464D-9837-3CFA8A79E13B}" dt="2022-06-13T20:01:48.803" v="2070" actId="478"/>
          <ac:picMkLst>
            <pc:docMk/>
            <pc:sldMk cId="1731033292" sldId="256"/>
            <ac:picMk id="4" creationId="{FDA724D6-C848-406B-93BC-B194CC7F7C09}"/>
          </ac:picMkLst>
        </pc:picChg>
        <pc:picChg chg="add mod ord">
          <ac:chgData name="Przemek Dolowy" userId="3f6572e9-951b-43d4-ba43-250a610cef97" providerId="ADAL" clId="{25663238-5D42-464D-9837-3CFA8A79E13B}" dt="2022-06-13T20:55:25.850" v="5106" actId="962"/>
          <ac:picMkLst>
            <pc:docMk/>
            <pc:sldMk cId="1731033292" sldId="256"/>
            <ac:picMk id="5" creationId="{3083F956-863A-AE0B-8861-BA6057FCEEC8}"/>
          </ac:picMkLst>
        </pc:picChg>
      </pc:sldChg>
      <pc:sldChg chg="addSp delSp modSp add del mod">
        <pc:chgData name="Przemek Dolowy" userId="3f6572e9-951b-43d4-ba43-250a610cef97" providerId="ADAL" clId="{25663238-5D42-464D-9837-3CFA8A79E13B}" dt="2022-06-14T10:47:28.170" v="7343" actId="20577"/>
        <pc:sldMkLst>
          <pc:docMk/>
          <pc:sldMk cId="1739681894" sldId="257"/>
        </pc:sldMkLst>
        <pc:spChg chg="add mod">
          <ac:chgData name="Przemek Dolowy" userId="3f6572e9-951b-43d4-ba43-250a610cef97" providerId="ADAL" clId="{25663238-5D42-464D-9837-3CFA8A79E13B}" dt="2022-06-14T08:13:29.830" v="6308" actId="14100"/>
          <ac:spMkLst>
            <pc:docMk/>
            <pc:sldMk cId="1739681894" sldId="257"/>
            <ac:spMk id="7" creationId="{EE37B164-5770-36D4-1B87-7158437A55C7}"/>
          </ac:spMkLst>
        </pc:spChg>
        <pc:spChg chg="mod">
          <ac:chgData name="Przemek Dolowy" userId="3f6572e9-951b-43d4-ba43-250a610cef97" providerId="ADAL" clId="{25663238-5D42-464D-9837-3CFA8A79E13B}" dt="2022-06-14T08:15:37.535" v="6538" actId="122"/>
          <ac:spMkLst>
            <pc:docMk/>
            <pc:sldMk cId="1739681894" sldId="257"/>
            <ac:spMk id="20" creationId="{6BBB3107-0089-463A-B256-942029C93CDF}"/>
          </ac:spMkLst>
        </pc:spChg>
        <pc:spChg chg="del">
          <ac:chgData name="Przemek Dolowy" userId="3f6572e9-951b-43d4-ba43-250a610cef97" providerId="ADAL" clId="{25663238-5D42-464D-9837-3CFA8A79E13B}" dt="2022-06-13T20:23:56.094" v="2836" actId="478"/>
          <ac:spMkLst>
            <pc:docMk/>
            <pc:sldMk cId="1739681894" sldId="257"/>
            <ac:spMk id="23" creationId="{BDD3A606-A90D-43C2-8966-0946DA939EB5}"/>
          </ac:spMkLst>
        </pc:spChg>
        <pc:spChg chg="mod">
          <ac:chgData name="Przemek Dolowy" userId="3f6572e9-951b-43d4-ba43-250a610cef97" providerId="ADAL" clId="{25663238-5D42-464D-9837-3CFA8A79E13B}" dt="2022-06-14T10:47:28.170" v="7343" actId="20577"/>
          <ac:spMkLst>
            <pc:docMk/>
            <pc:sldMk cId="1739681894" sldId="257"/>
            <ac:spMk id="24" creationId="{109D2BC5-C0C7-45D1-9BAF-BAC66B329D21}"/>
          </ac:spMkLst>
        </pc:spChg>
        <pc:picChg chg="add mod">
          <ac:chgData name="Przemek Dolowy" userId="3f6572e9-951b-43d4-ba43-250a610cef97" providerId="ADAL" clId="{25663238-5D42-464D-9837-3CFA8A79E13B}" dt="2022-06-14T08:13:11.437" v="6305" actId="1076"/>
          <ac:picMkLst>
            <pc:docMk/>
            <pc:sldMk cId="1739681894" sldId="257"/>
            <ac:picMk id="3" creationId="{4E492A57-293B-56CB-410C-6BA5E12FDBD1}"/>
          </ac:picMkLst>
        </pc:picChg>
        <pc:picChg chg="del">
          <ac:chgData name="Przemek Dolowy" userId="3f6572e9-951b-43d4-ba43-250a610cef97" providerId="ADAL" clId="{25663238-5D42-464D-9837-3CFA8A79E13B}" dt="2022-06-13T20:23:53.346" v="2835" actId="478"/>
          <ac:picMkLst>
            <pc:docMk/>
            <pc:sldMk cId="1739681894" sldId="257"/>
            <ac:picMk id="22" creationId="{F37D7A3B-C451-42D9-A664-0A733B102FB9}"/>
          </ac:picMkLst>
        </pc:picChg>
        <pc:cxnChg chg="add mod">
          <ac:chgData name="Przemek Dolowy" userId="3f6572e9-951b-43d4-ba43-250a610cef97" providerId="ADAL" clId="{25663238-5D42-464D-9837-3CFA8A79E13B}" dt="2022-06-14T08:13:04.022" v="6302" actId="1076"/>
          <ac:cxnSpMkLst>
            <pc:docMk/>
            <pc:sldMk cId="1739681894" sldId="257"/>
            <ac:cxnSpMk id="8" creationId="{3FC1D987-EAD1-04B3-B2DF-1083213D4B0E}"/>
          </ac:cxnSpMkLst>
        </pc:cxnChg>
      </pc:sldChg>
      <pc:sldChg chg="del">
        <pc:chgData name="Przemek Dolowy" userId="3f6572e9-951b-43d4-ba43-250a610cef97" providerId="ADAL" clId="{25663238-5D42-464D-9837-3CFA8A79E13B}" dt="2022-06-13T12:09:14.223" v="54" actId="47"/>
        <pc:sldMkLst>
          <pc:docMk/>
          <pc:sldMk cId="2990761967" sldId="259"/>
        </pc:sldMkLst>
      </pc:sldChg>
      <pc:sldChg chg="addSp delSp modSp mod">
        <pc:chgData name="Przemek Dolowy" userId="3f6572e9-951b-43d4-ba43-250a610cef97" providerId="ADAL" clId="{25663238-5D42-464D-9837-3CFA8A79E13B}" dt="2022-06-14T10:42:37.385" v="7307" actId="207"/>
        <pc:sldMkLst>
          <pc:docMk/>
          <pc:sldMk cId="3704060320" sldId="262"/>
        </pc:sldMkLst>
        <pc:spChg chg="del">
          <ac:chgData name="Przemek Dolowy" userId="3f6572e9-951b-43d4-ba43-250a610cef97" providerId="ADAL" clId="{25663238-5D42-464D-9837-3CFA8A79E13B}" dt="2022-06-13T19:42:21.055" v="1506" actId="478"/>
          <ac:spMkLst>
            <pc:docMk/>
            <pc:sldMk cId="3704060320" sldId="262"/>
            <ac:spMk id="2" creationId="{BFDF7AA2-A08C-4888-938B-C6EE4316A0C7}"/>
          </ac:spMkLst>
        </pc:spChg>
        <pc:spChg chg="del">
          <ac:chgData name="Przemek Dolowy" userId="3f6572e9-951b-43d4-ba43-250a610cef97" providerId="ADAL" clId="{25663238-5D42-464D-9837-3CFA8A79E13B}" dt="2022-06-13T19:42:21.055" v="1506" actId="478"/>
          <ac:spMkLst>
            <pc:docMk/>
            <pc:sldMk cId="3704060320" sldId="262"/>
            <ac:spMk id="3" creationId="{810DCEAF-2B6D-492C-B9C6-077F3C41F347}"/>
          </ac:spMkLst>
        </pc:spChg>
        <pc:spChg chg="del">
          <ac:chgData name="Przemek Dolowy" userId="3f6572e9-951b-43d4-ba43-250a610cef97" providerId="ADAL" clId="{25663238-5D42-464D-9837-3CFA8A79E13B}" dt="2022-06-13T19:42:21.055" v="1506" actId="478"/>
          <ac:spMkLst>
            <pc:docMk/>
            <pc:sldMk cId="3704060320" sldId="262"/>
            <ac:spMk id="4" creationId="{75FCE622-C99C-46F3-8B0D-F945DB5C8C1A}"/>
          </ac:spMkLst>
        </pc:spChg>
        <pc:spChg chg="del">
          <ac:chgData name="Przemek Dolowy" userId="3f6572e9-951b-43d4-ba43-250a610cef97" providerId="ADAL" clId="{25663238-5D42-464D-9837-3CFA8A79E13B}" dt="2022-06-13T19:42:21.055" v="1506" actId="478"/>
          <ac:spMkLst>
            <pc:docMk/>
            <pc:sldMk cId="3704060320" sldId="262"/>
            <ac:spMk id="12" creationId="{4C973629-6EB7-41FF-AF31-011ED831B98F}"/>
          </ac:spMkLst>
        </pc:spChg>
        <pc:spChg chg="del">
          <ac:chgData name="Przemek Dolowy" userId="3f6572e9-951b-43d4-ba43-250a610cef97" providerId="ADAL" clId="{25663238-5D42-464D-9837-3CFA8A79E13B}" dt="2022-06-13T19:42:21.055" v="1506" actId="478"/>
          <ac:spMkLst>
            <pc:docMk/>
            <pc:sldMk cId="3704060320" sldId="262"/>
            <ac:spMk id="15" creationId="{C704BDC1-3270-4461-89B8-8E2858DDDED9}"/>
          </ac:spMkLst>
        </pc:spChg>
        <pc:spChg chg="del">
          <ac:chgData name="Przemek Dolowy" userId="3f6572e9-951b-43d4-ba43-250a610cef97" providerId="ADAL" clId="{25663238-5D42-464D-9837-3CFA8A79E13B}" dt="2022-06-13T19:42:21.055" v="1506" actId="478"/>
          <ac:spMkLst>
            <pc:docMk/>
            <pc:sldMk cId="3704060320" sldId="262"/>
            <ac:spMk id="16" creationId="{4D9407C1-97BA-438A-8BFC-DDC2DDB33A2E}"/>
          </ac:spMkLst>
        </pc:spChg>
        <pc:spChg chg="mod">
          <ac:chgData name="Przemek Dolowy" userId="3f6572e9-951b-43d4-ba43-250a610cef97" providerId="ADAL" clId="{25663238-5D42-464D-9837-3CFA8A79E13B}" dt="2022-06-13T19:45:40.568" v="1564" actId="1076"/>
          <ac:spMkLst>
            <pc:docMk/>
            <pc:sldMk cId="3704060320" sldId="262"/>
            <ac:spMk id="18" creationId="{64CD1501-4AE9-4AC7-9382-2427985DDF7C}"/>
          </ac:spMkLst>
        </pc:spChg>
        <pc:spChg chg="del">
          <ac:chgData name="Przemek Dolowy" userId="3f6572e9-951b-43d4-ba43-250a610cef97" providerId="ADAL" clId="{25663238-5D42-464D-9837-3CFA8A79E13B}" dt="2022-06-13T19:42:21.055" v="1506" actId="478"/>
          <ac:spMkLst>
            <pc:docMk/>
            <pc:sldMk cId="3704060320" sldId="262"/>
            <ac:spMk id="19" creationId="{30635602-1043-4CAA-8A4C-074A62FFBB42}"/>
          </ac:spMkLst>
        </pc:spChg>
        <pc:spChg chg="del">
          <ac:chgData name="Przemek Dolowy" userId="3f6572e9-951b-43d4-ba43-250a610cef97" providerId="ADAL" clId="{25663238-5D42-464D-9837-3CFA8A79E13B}" dt="2022-06-13T19:42:21.055" v="1506" actId="478"/>
          <ac:spMkLst>
            <pc:docMk/>
            <pc:sldMk cId="3704060320" sldId="262"/>
            <ac:spMk id="20" creationId="{1CD52E0B-E4BA-4FB8-A972-D2AB23E433A6}"/>
          </ac:spMkLst>
        </pc:spChg>
        <pc:spChg chg="del">
          <ac:chgData name="Przemek Dolowy" userId="3f6572e9-951b-43d4-ba43-250a610cef97" providerId="ADAL" clId="{25663238-5D42-464D-9837-3CFA8A79E13B}" dt="2022-06-13T19:42:21.055" v="1506" actId="478"/>
          <ac:spMkLst>
            <pc:docMk/>
            <pc:sldMk cId="3704060320" sldId="262"/>
            <ac:spMk id="21" creationId="{DAB81F59-5CFF-405D-BCF1-13918A71CBF6}"/>
          </ac:spMkLst>
        </pc:spChg>
        <pc:spChg chg="del">
          <ac:chgData name="Przemek Dolowy" userId="3f6572e9-951b-43d4-ba43-250a610cef97" providerId="ADAL" clId="{25663238-5D42-464D-9837-3CFA8A79E13B}" dt="2022-06-13T19:42:21.055" v="1506" actId="478"/>
          <ac:spMkLst>
            <pc:docMk/>
            <pc:sldMk cId="3704060320" sldId="262"/>
            <ac:spMk id="22" creationId="{8879BDC0-CAC7-4D11-AA88-A8F9C0A10A66}"/>
          </ac:spMkLst>
        </pc:spChg>
        <pc:spChg chg="del">
          <ac:chgData name="Przemek Dolowy" userId="3f6572e9-951b-43d4-ba43-250a610cef97" providerId="ADAL" clId="{25663238-5D42-464D-9837-3CFA8A79E13B}" dt="2022-06-13T19:42:21.055" v="1506" actId="478"/>
          <ac:spMkLst>
            <pc:docMk/>
            <pc:sldMk cId="3704060320" sldId="262"/>
            <ac:spMk id="28" creationId="{8E05FD35-8F09-4985-88A6-7260F568A86D}"/>
          </ac:spMkLst>
        </pc:spChg>
        <pc:spChg chg="del">
          <ac:chgData name="Przemek Dolowy" userId="3f6572e9-951b-43d4-ba43-250a610cef97" providerId="ADAL" clId="{25663238-5D42-464D-9837-3CFA8A79E13B}" dt="2022-06-13T19:42:21.055" v="1506" actId="478"/>
          <ac:spMkLst>
            <pc:docMk/>
            <pc:sldMk cId="3704060320" sldId="262"/>
            <ac:spMk id="48" creationId="{9AF0004F-27B2-4086-9D40-A5281C030897}"/>
          </ac:spMkLst>
        </pc:spChg>
        <pc:spChg chg="del">
          <ac:chgData name="Przemek Dolowy" userId="3f6572e9-951b-43d4-ba43-250a610cef97" providerId="ADAL" clId="{25663238-5D42-464D-9837-3CFA8A79E13B}" dt="2022-06-13T19:42:21.055" v="1506" actId="478"/>
          <ac:spMkLst>
            <pc:docMk/>
            <pc:sldMk cId="3704060320" sldId="262"/>
            <ac:spMk id="56" creationId="{E6361F21-CC82-43A4-B367-DA54E2DA2E0E}"/>
          </ac:spMkLst>
        </pc:spChg>
        <pc:graphicFrameChg chg="add del mod">
          <ac:chgData name="Przemek Dolowy" userId="3f6572e9-951b-43d4-ba43-250a610cef97" providerId="ADAL" clId="{25663238-5D42-464D-9837-3CFA8A79E13B}" dt="2022-06-14T10:38:24.051" v="7263"/>
          <ac:graphicFrameMkLst>
            <pc:docMk/>
            <pc:sldMk cId="3704060320" sldId="262"/>
            <ac:graphicFrameMk id="2" creationId="{E97B9F83-CF85-21BA-943E-DA0058BCC11E}"/>
          </ac:graphicFrameMkLst>
        </pc:graphicFrameChg>
        <pc:graphicFrameChg chg="add mod modGraphic">
          <ac:chgData name="Przemek Dolowy" userId="3f6572e9-951b-43d4-ba43-250a610cef97" providerId="ADAL" clId="{25663238-5D42-464D-9837-3CFA8A79E13B}" dt="2022-06-14T10:42:37.385" v="7307" actId="207"/>
          <ac:graphicFrameMkLst>
            <pc:docMk/>
            <pc:sldMk cId="3704060320" sldId="262"/>
            <ac:graphicFrameMk id="3" creationId="{CA1BC461-1218-F97D-30F4-50A8D0ADABDD}"/>
          </ac:graphicFrameMkLst>
        </pc:graphicFrameChg>
        <pc:graphicFrameChg chg="add del mod">
          <ac:chgData name="Przemek Dolowy" userId="3f6572e9-951b-43d4-ba43-250a610cef97" providerId="ADAL" clId="{25663238-5D42-464D-9837-3CFA8A79E13B}" dt="2022-06-13T19:42:56.346" v="1538"/>
          <ac:graphicFrameMkLst>
            <pc:docMk/>
            <pc:sldMk cId="3704060320" sldId="262"/>
            <ac:graphicFrameMk id="5" creationId="{FA1A439A-1A13-8718-95C3-F6E735986B43}"/>
          </ac:graphicFrameMkLst>
        </pc:graphicFrameChg>
        <pc:graphicFrameChg chg="add del mod">
          <ac:chgData name="Przemek Dolowy" userId="3f6572e9-951b-43d4-ba43-250a610cef97" providerId="ADAL" clId="{25663238-5D42-464D-9837-3CFA8A79E13B}" dt="2022-06-13T19:44:44.131" v="1542"/>
          <ac:graphicFrameMkLst>
            <pc:docMk/>
            <pc:sldMk cId="3704060320" sldId="262"/>
            <ac:graphicFrameMk id="6" creationId="{688319DC-E4ED-DF10-3A32-585E25FAE133}"/>
          </ac:graphicFrameMkLst>
        </pc:graphicFrameChg>
        <pc:graphicFrameChg chg="add del mod modGraphic">
          <ac:chgData name="Przemek Dolowy" userId="3f6572e9-951b-43d4-ba43-250a610cef97" providerId="ADAL" clId="{25663238-5D42-464D-9837-3CFA8A79E13B}" dt="2022-06-14T10:38:19.584" v="7261" actId="478"/>
          <ac:graphicFrameMkLst>
            <pc:docMk/>
            <pc:sldMk cId="3704060320" sldId="262"/>
            <ac:graphicFrameMk id="7" creationId="{7894F5CF-96F1-FB4A-5E18-813A68BB6530}"/>
          </ac:graphicFrameMkLst>
        </pc:graphicFrameChg>
        <pc:picChg chg="del">
          <ac:chgData name="Przemek Dolowy" userId="3f6572e9-951b-43d4-ba43-250a610cef97" providerId="ADAL" clId="{25663238-5D42-464D-9837-3CFA8A79E13B}" dt="2022-06-13T19:42:21.055" v="1506" actId="478"/>
          <ac:picMkLst>
            <pc:docMk/>
            <pc:sldMk cId="3704060320" sldId="262"/>
            <ac:picMk id="26" creationId="{505CB942-B1A5-4F3E-A15A-3EA090E3E0AC}"/>
          </ac:picMkLst>
        </pc:picChg>
        <pc:cxnChg chg="del mod">
          <ac:chgData name="Przemek Dolowy" userId="3f6572e9-951b-43d4-ba43-250a610cef97" providerId="ADAL" clId="{25663238-5D42-464D-9837-3CFA8A79E13B}" dt="2022-06-13T19:42:21.055" v="1506" actId="478"/>
          <ac:cxnSpMkLst>
            <pc:docMk/>
            <pc:sldMk cId="3704060320" sldId="262"/>
            <ac:cxnSpMk id="10" creationId="{59FFE3A6-6655-4E39-9B53-44653ABBA015}"/>
          </ac:cxnSpMkLst>
        </pc:cxnChg>
        <pc:cxnChg chg="del">
          <ac:chgData name="Przemek Dolowy" userId="3f6572e9-951b-43d4-ba43-250a610cef97" providerId="ADAL" clId="{25663238-5D42-464D-9837-3CFA8A79E13B}" dt="2022-06-13T19:42:21.055" v="1506" actId="478"/>
          <ac:cxnSpMkLst>
            <pc:docMk/>
            <pc:sldMk cId="3704060320" sldId="262"/>
            <ac:cxnSpMk id="14" creationId="{F03AECC6-F997-4B3E-BFB6-05745D239DC4}"/>
          </ac:cxnSpMkLst>
        </pc:cxnChg>
        <pc:cxnChg chg="del mod">
          <ac:chgData name="Przemek Dolowy" userId="3f6572e9-951b-43d4-ba43-250a610cef97" providerId="ADAL" clId="{25663238-5D42-464D-9837-3CFA8A79E13B}" dt="2022-06-13T19:42:21.055" v="1506" actId="478"/>
          <ac:cxnSpMkLst>
            <pc:docMk/>
            <pc:sldMk cId="3704060320" sldId="262"/>
            <ac:cxnSpMk id="25" creationId="{D378B522-937C-425B-A4C9-D276D2D25317}"/>
          </ac:cxnSpMkLst>
        </pc:cxnChg>
        <pc:cxnChg chg="del">
          <ac:chgData name="Przemek Dolowy" userId="3f6572e9-951b-43d4-ba43-250a610cef97" providerId="ADAL" clId="{25663238-5D42-464D-9837-3CFA8A79E13B}" dt="2022-06-13T19:42:21.055" v="1506" actId="478"/>
          <ac:cxnSpMkLst>
            <pc:docMk/>
            <pc:sldMk cId="3704060320" sldId="262"/>
            <ac:cxnSpMk id="27" creationId="{48153393-F033-4A20-8259-E3E23EB71479}"/>
          </ac:cxnSpMkLst>
        </pc:cxnChg>
        <pc:cxnChg chg="del mod">
          <ac:chgData name="Przemek Dolowy" userId="3f6572e9-951b-43d4-ba43-250a610cef97" providerId="ADAL" clId="{25663238-5D42-464D-9837-3CFA8A79E13B}" dt="2022-06-13T19:42:21.055" v="1506" actId="478"/>
          <ac:cxnSpMkLst>
            <pc:docMk/>
            <pc:sldMk cId="3704060320" sldId="262"/>
            <ac:cxnSpMk id="29" creationId="{C68A8265-910A-497B-AEB0-C22E6EFA24A3}"/>
          </ac:cxnSpMkLst>
        </pc:cxnChg>
        <pc:cxnChg chg="del mod">
          <ac:chgData name="Przemek Dolowy" userId="3f6572e9-951b-43d4-ba43-250a610cef97" providerId="ADAL" clId="{25663238-5D42-464D-9837-3CFA8A79E13B}" dt="2022-06-13T19:42:21.055" v="1506" actId="478"/>
          <ac:cxnSpMkLst>
            <pc:docMk/>
            <pc:sldMk cId="3704060320" sldId="262"/>
            <ac:cxnSpMk id="49" creationId="{038F80AC-41DE-4477-8C9F-4272869FF43D}"/>
          </ac:cxnSpMkLst>
        </pc:cxnChg>
        <pc:cxnChg chg="del">
          <ac:chgData name="Przemek Dolowy" userId="3f6572e9-951b-43d4-ba43-250a610cef97" providerId="ADAL" clId="{25663238-5D42-464D-9837-3CFA8A79E13B}" dt="2022-06-13T19:42:21.055" v="1506" actId="478"/>
          <ac:cxnSpMkLst>
            <pc:docMk/>
            <pc:sldMk cId="3704060320" sldId="262"/>
            <ac:cxnSpMk id="63" creationId="{94FE587D-B2C8-4BC2-96AE-0B2408442734}"/>
          </ac:cxnSpMkLst>
        </pc:cxnChg>
        <pc:cxnChg chg="del">
          <ac:chgData name="Przemek Dolowy" userId="3f6572e9-951b-43d4-ba43-250a610cef97" providerId="ADAL" clId="{25663238-5D42-464D-9837-3CFA8A79E13B}" dt="2022-06-13T19:42:21.055" v="1506" actId="478"/>
          <ac:cxnSpMkLst>
            <pc:docMk/>
            <pc:sldMk cId="3704060320" sldId="262"/>
            <ac:cxnSpMk id="65" creationId="{80C0CB24-E87C-4210-8155-21C011470B4D}"/>
          </ac:cxnSpMkLst>
        </pc:cxnChg>
      </pc:sldChg>
      <pc:sldChg chg="del">
        <pc:chgData name="Przemek Dolowy" userId="3f6572e9-951b-43d4-ba43-250a610cef97" providerId="ADAL" clId="{25663238-5D42-464D-9837-3CFA8A79E13B}" dt="2022-06-13T12:09:10.313" v="53" actId="47"/>
        <pc:sldMkLst>
          <pc:docMk/>
          <pc:sldMk cId="660149575" sldId="269"/>
        </pc:sldMkLst>
      </pc:sldChg>
      <pc:sldChg chg="del">
        <pc:chgData name="Przemek Dolowy" userId="3f6572e9-951b-43d4-ba43-250a610cef97" providerId="ADAL" clId="{25663238-5D42-464D-9837-3CFA8A79E13B}" dt="2022-06-13T12:09:19.105" v="55" actId="47"/>
        <pc:sldMkLst>
          <pc:docMk/>
          <pc:sldMk cId="1649373536" sldId="271"/>
        </pc:sldMkLst>
      </pc:sldChg>
      <pc:sldChg chg="del">
        <pc:chgData name="Przemek Dolowy" userId="3f6572e9-951b-43d4-ba43-250a610cef97" providerId="ADAL" clId="{25663238-5D42-464D-9837-3CFA8A79E13B}" dt="2022-06-13T19:42:10.713" v="1505" actId="47"/>
        <pc:sldMkLst>
          <pc:docMk/>
          <pc:sldMk cId="3161106432" sldId="273"/>
        </pc:sldMkLst>
      </pc:sldChg>
      <pc:sldChg chg="del">
        <pc:chgData name="Przemek Dolowy" userId="3f6572e9-951b-43d4-ba43-250a610cef97" providerId="ADAL" clId="{25663238-5D42-464D-9837-3CFA8A79E13B}" dt="2022-06-13T12:09:20.779" v="56" actId="47"/>
        <pc:sldMkLst>
          <pc:docMk/>
          <pc:sldMk cId="666038568" sldId="274"/>
        </pc:sldMkLst>
      </pc:sldChg>
      <pc:sldChg chg="del">
        <pc:chgData name="Przemek Dolowy" userId="3f6572e9-951b-43d4-ba43-250a610cef97" providerId="ADAL" clId="{25663238-5D42-464D-9837-3CFA8A79E13B}" dt="2022-06-13T12:09:38.843" v="69" actId="47"/>
        <pc:sldMkLst>
          <pc:docMk/>
          <pc:sldMk cId="3123000041" sldId="275"/>
        </pc:sldMkLst>
      </pc:sldChg>
      <pc:sldChg chg="del">
        <pc:chgData name="Przemek Dolowy" userId="3f6572e9-951b-43d4-ba43-250a610cef97" providerId="ADAL" clId="{25663238-5D42-464D-9837-3CFA8A79E13B}" dt="2022-06-13T12:09:37.642" v="68" actId="47"/>
        <pc:sldMkLst>
          <pc:docMk/>
          <pc:sldMk cId="133029685" sldId="276"/>
        </pc:sldMkLst>
      </pc:sldChg>
      <pc:sldChg chg="del">
        <pc:chgData name="Przemek Dolowy" userId="3f6572e9-951b-43d4-ba43-250a610cef97" providerId="ADAL" clId="{25663238-5D42-464D-9837-3CFA8A79E13B}" dt="2022-06-13T12:09:37.085" v="67" actId="47"/>
        <pc:sldMkLst>
          <pc:docMk/>
          <pc:sldMk cId="4031007292" sldId="277"/>
        </pc:sldMkLst>
      </pc:sldChg>
      <pc:sldChg chg="del">
        <pc:chgData name="Przemek Dolowy" userId="3f6572e9-951b-43d4-ba43-250a610cef97" providerId="ADAL" clId="{25663238-5D42-464D-9837-3CFA8A79E13B}" dt="2022-06-13T12:09:36.343" v="66" actId="47"/>
        <pc:sldMkLst>
          <pc:docMk/>
          <pc:sldMk cId="1205164959" sldId="278"/>
        </pc:sldMkLst>
      </pc:sldChg>
      <pc:sldChg chg="del">
        <pc:chgData name="Przemek Dolowy" userId="3f6572e9-951b-43d4-ba43-250a610cef97" providerId="ADAL" clId="{25663238-5D42-464D-9837-3CFA8A79E13B}" dt="2022-06-13T12:09:35.405" v="65" actId="47"/>
        <pc:sldMkLst>
          <pc:docMk/>
          <pc:sldMk cId="2959298763" sldId="279"/>
        </pc:sldMkLst>
      </pc:sldChg>
      <pc:sldChg chg="del">
        <pc:chgData name="Przemek Dolowy" userId="3f6572e9-951b-43d4-ba43-250a610cef97" providerId="ADAL" clId="{25663238-5D42-464D-9837-3CFA8A79E13B}" dt="2022-06-13T12:09:34.447" v="64" actId="47"/>
        <pc:sldMkLst>
          <pc:docMk/>
          <pc:sldMk cId="1449584497" sldId="280"/>
        </pc:sldMkLst>
      </pc:sldChg>
      <pc:sldChg chg="del">
        <pc:chgData name="Przemek Dolowy" userId="3f6572e9-951b-43d4-ba43-250a610cef97" providerId="ADAL" clId="{25663238-5D42-464D-9837-3CFA8A79E13B}" dt="2022-06-13T12:09:03.511" v="52" actId="47"/>
        <pc:sldMkLst>
          <pc:docMk/>
          <pc:sldMk cId="610993387" sldId="281"/>
        </pc:sldMkLst>
      </pc:sldChg>
      <pc:sldChg chg="del">
        <pc:chgData name="Przemek Dolowy" userId="3f6572e9-951b-43d4-ba43-250a610cef97" providerId="ADAL" clId="{25663238-5D42-464D-9837-3CFA8A79E13B}" dt="2022-06-13T20:23:09.010" v="2832" actId="47"/>
        <pc:sldMkLst>
          <pc:docMk/>
          <pc:sldMk cId="1440191883" sldId="282"/>
        </pc:sldMkLst>
      </pc:sldChg>
      <pc:sldChg chg="del">
        <pc:chgData name="Przemek Dolowy" userId="3f6572e9-951b-43d4-ba43-250a610cef97" providerId="ADAL" clId="{25663238-5D42-464D-9837-3CFA8A79E13B}" dt="2022-06-13T20:23:06.614" v="2830" actId="47"/>
        <pc:sldMkLst>
          <pc:docMk/>
          <pc:sldMk cId="282028432" sldId="283"/>
        </pc:sldMkLst>
      </pc:sldChg>
      <pc:sldChg chg="del">
        <pc:chgData name="Przemek Dolowy" userId="3f6572e9-951b-43d4-ba43-250a610cef97" providerId="ADAL" clId="{25663238-5D42-464D-9837-3CFA8A79E13B}" dt="2022-06-13T12:09:32.189" v="62" actId="47"/>
        <pc:sldMkLst>
          <pc:docMk/>
          <pc:sldMk cId="1614161857" sldId="284"/>
        </pc:sldMkLst>
      </pc:sldChg>
      <pc:sldChg chg="del">
        <pc:chgData name="Przemek Dolowy" userId="3f6572e9-951b-43d4-ba43-250a610cef97" providerId="ADAL" clId="{25663238-5D42-464D-9837-3CFA8A79E13B}" dt="2022-06-13T12:09:33.320" v="63" actId="47"/>
        <pc:sldMkLst>
          <pc:docMk/>
          <pc:sldMk cId="503040551" sldId="285"/>
        </pc:sldMkLst>
      </pc:sldChg>
      <pc:sldChg chg="del">
        <pc:chgData name="Przemek Dolowy" userId="3f6572e9-951b-43d4-ba43-250a610cef97" providerId="ADAL" clId="{25663238-5D42-464D-9837-3CFA8A79E13B}" dt="2022-06-13T19:42:08.544" v="1504" actId="47"/>
        <pc:sldMkLst>
          <pc:docMk/>
          <pc:sldMk cId="3047789648" sldId="286"/>
        </pc:sldMkLst>
      </pc:sldChg>
      <pc:sldChg chg="del">
        <pc:chgData name="Przemek Dolowy" userId="3f6572e9-951b-43d4-ba43-250a610cef97" providerId="ADAL" clId="{25663238-5D42-464D-9837-3CFA8A79E13B}" dt="2022-06-13T12:09:30.490" v="61" actId="47"/>
        <pc:sldMkLst>
          <pc:docMk/>
          <pc:sldMk cId="2706619070" sldId="287"/>
        </pc:sldMkLst>
      </pc:sldChg>
      <pc:sldChg chg="del">
        <pc:chgData name="Przemek Dolowy" userId="3f6572e9-951b-43d4-ba43-250a610cef97" providerId="ADAL" clId="{25663238-5D42-464D-9837-3CFA8A79E13B}" dt="2022-06-13T12:09:25.903" v="57" actId="47"/>
        <pc:sldMkLst>
          <pc:docMk/>
          <pc:sldMk cId="1554271974" sldId="288"/>
        </pc:sldMkLst>
      </pc:sldChg>
      <pc:sldChg chg="del">
        <pc:chgData name="Przemek Dolowy" userId="3f6572e9-951b-43d4-ba43-250a610cef97" providerId="ADAL" clId="{25663238-5D42-464D-9837-3CFA8A79E13B}" dt="2022-06-13T12:09:29.710" v="60" actId="47"/>
        <pc:sldMkLst>
          <pc:docMk/>
          <pc:sldMk cId="2902819973" sldId="290"/>
        </pc:sldMkLst>
      </pc:sldChg>
      <pc:sldChg chg="del">
        <pc:chgData name="Przemek Dolowy" userId="3f6572e9-951b-43d4-ba43-250a610cef97" providerId="ADAL" clId="{25663238-5D42-464D-9837-3CFA8A79E13B}" dt="2022-06-13T12:09:27.547" v="58" actId="47"/>
        <pc:sldMkLst>
          <pc:docMk/>
          <pc:sldMk cId="1281771050" sldId="291"/>
        </pc:sldMkLst>
      </pc:sldChg>
      <pc:sldChg chg="del">
        <pc:chgData name="Przemek Dolowy" userId="3f6572e9-951b-43d4-ba43-250a610cef97" providerId="ADAL" clId="{25663238-5D42-464D-9837-3CFA8A79E13B}" dt="2022-06-13T20:23:07.715" v="2831" actId="47"/>
        <pc:sldMkLst>
          <pc:docMk/>
          <pc:sldMk cId="551542960" sldId="292"/>
        </pc:sldMkLst>
      </pc:sldChg>
      <pc:sldChg chg="del">
        <pc:chgData name="Przemek Dolowy" userId="3f6572e9-951b-43d4-ba43-250a610cef97" providerId="ADAL" clId="{25663238-5D42-464D-9837-3CFA8A79E13B}" dt="2022-06-13T12:09:28.774" v="59" actId="47"/>
        <pc:sldMkLst>
          <pc:docMk/>
          <pc:sldMk cId="1744315525" sldId="293"/>
        </pc:sldMkLst>
      </pc:sldChg>
      <pc:sldChg chg="addSp delSp modSp new mod">
        <pc:chgData name="Przemek Dolowy" userId="3f6572e9-951b-43d4-ba43-250a610cef97" providerId="ADAL" clId="{25663238-5D42-464D-9837-3CFA8A79E13B}" dt="2022-06-13T13:29:56.531" v="928" actId="20577"/>
        <pc:sldMkLst>
          <pc:docMk/>
          <pc:sldMk cId="1176891766" sldId="294"/>
        </pc:sldMkLst>
        <pc:spChg chg="add mod">
          <ac:chgData name="Przemek Dolowy" userId="3f6572e9-951b-43d4-ba43-250a610cef97" providerId="ADAL" clId="{25663238-5D42-464D-9837-3CFA8A79E13B}" dt="2022-06-13T13:29:56.531" v="928" actId="20577"/>
          <ac:spMkLst>
            <pc:docMk/>
            <pc:sldMk cId="1176891766" sldId="294"/>
            <ac:spMk id="3" creationId="{3DC77F15-D7F4-8874-FA3C-7ADA48FA9D90}"/>
          </ac:spMkLst>
        </pc:spChg>
        <pc:graphicFrameChg chg="add del mod modGraphic">
          <ac:chgData name="Przemek Dolowy" userId="3f6572e9-951b-43d4-ba43-250a610cef97" providerId="ADAL" clId="{25663238-5D42-464D-9837-3CFA8A79E13B}" dt="2022-06-13T12:11:55.779" v="169" actId="1036"/>
          <ac:graphicFrameMkLst>
            <pc:docMk/>
            <pc:sldMk cId="1176891766" sldId="294"/>
            <ac:graphicFrameMk id="2" creationId="{AC614B12-EB3E-0304-C2DB-D9F8BFF2D274}"/>
          </ac:graphicFrameMkLst>
        </pc:graphicFrameChg>
      </pc:sldChg>
      <pc:sldChg chg="delSp del mod">
        <pc:chgData name="Przemek Dolowy" userId="3f6572e9-951b-43d4-ba43-250a610cef97" providerId="ADAL" clId="{25663238-5D42-464D-9837-3CFA8A79E13B}" dt="2022-06-13T11:54:00.162" v="2" actId="47"/>
        <pc:sldMkLst>
          <pc:docMk/>
          <pc:sldMk cId="2215119318" sldId="294"/>
        </pc:sldMkLst>
        <pc:picChg chg="del">
          <ac:chgData name="Przemek Dolowy" userId="3f6572e9-951b-43d4-ba43-250a610cef97" providerId="ADAL" clId="{25663238-5D42-464D-9837-3CFA8A79E13B}" dt="2022-06-13T11:53:56.451" v="0" actId="478"/>
          <ac:picMkLst>
            <pc:docMk/>
            <pc:sldMk cId="2215119318" sldId="294"/>
            <ac:picMk id="3" creationId="{29A45A11-67C9-4718-A6D3-FF803F4415A5}"/>
          </ac:picMkLst>
        </pc:picChg>
        <pc:picChg chg="del">
          <ac:chgData name="Przemek Dolowy" userId="3f6572e9-951b-43d4-ba43-250a610cef97" providerId="ADAL" clId="{25663238-5D42-464D-9837-3CFA8A79E13B}" dt="2022-06-13T11:53:58.274" v="1" actId="478"/>
          <ac:picMkLst>
            <pc:docMk/>
            <pc:sldMk cId="2215119318" sldId="294"/>
            <ac:picMk id="19" creationId="{D19FD5DC-BED2-49ED-B5BC-90A610773560}"/>
          </ac:picMkLst>
        </pc:picChg>
      </pc:sldChg>
      <pc:sldChg chg="del">
        <pc:chgData name="Przemek Dolowy" userId="3f6572e9-951b-43d4-ba43-250a610cef97" providerId="ADAL" clId="{25663238-5D42-464D-9837-3CFA8A79E13B}" dt="2022-06-13T11:54:01.547" v="3" actId="47"/>
        <pc:sldMkLst>
          <pc:docMk/>
          <pc:sldMk cId="2330567896" sldId="295"/>
        </pc:sldMkLst>
      </pc:sldChg>
      <pc:sldChg chg="addSp delSp modSp new del mod">
        <pc:chgData name="Przemek Dolowy" userId="3f6572e9-951b-43d4-ba43-250a610cef97" providerId="ADAL" clId="{25663238-5D42-464D-9837-3CFA8A79E13B}" dt="2022-06-14T09:18:22.204" v="6995" actId="47"/>
        <pc:sldMkLst>
          <pc:docMk/>
          <pc:sldMk cId="2346404397" sldId="295"/>
        </pc:sldMkLst>
        <pc:spChg chg="add mod">
          <ac:chgData name="Przemek Dolowy" userId="3f6572e9-951b-43d4-ba43-250a610cef97" providerId="ADAL" clId="{25663238-5D42-464D-9837-3CFA8A79E13B}" dt="2022-06-14T09:08:07.583" v="6905" actId="1076"/>
          <ac:spMkLst>
            <pc:docMk/>
            <pc:sldMk cId="2346404397" sldId="295"/>
            <ac:spMk id="13" creationId="{9A5BE17A-5DA7-479D-0C61-CBD94A304686}"/>
          </ac:spMkLst>
        </pc:spChg>
        <pc:spChg chg="add mod">
          <ac:chgData name="Przemek Dolowy" userId="3f6572e9-951b-43d4-ba43-250a610cef97" providerId="ADAL" clId="{25663238-5D42-464D-9837-3CFA8A79E13B}" dt="2022-06-14T09:08:07.583" v="6905" actId="1076"/>
          <ac:spMkLst>
            <pc:docMk/>
            <pc:sldMk cId="2346404397" sldId="295"/>
            <ac:spMk id="14" creationId="{67670EA1-CA2B-9915-8A53-317A951B36CF}"/>
          </ac:spMkLst>
        </pc:spChg>
        <pc:spChg chg="add del mod">
          <ac:chgData name="Przemek Dolowy" userId="3f6572e9-951b-43d4-ba43-250a610cef97" providerId="ADAL" clId="{25663238-5D42-464D-9837-3CFA8A79E13B}" dt="2022-06-14T08:58:41.046" v="6766" actId="478"/>
          <ac:spMkLst>
            <pc:docMk/>
            <pc:sldMk cId="2346404397" sldId="295"/>
            <ac:spMk id="16" creationId="{959E052D-A420-178F-7DBE-1BF482751244}"/>
          </ac:spMkLst>
        </pc:spChg>
        <pc:spChg chg="add mod">
          <ac:chgData name="Przemek Dolowy" userId="3f6572e9-951b-43d4-ba43-250a610cef97" providerId="ADAL" clId="{25663238-5D42-464D-9837-3CFA8A79E13B}" dt="2022-06-14T09:08:07.583" v="6905" actId="1076"/>
          <ac:spMkLst>
            <pc:docMk/>
            <pc:sldMk cId="2346404397" sldId="295"/>
            <ac:spMk id="18" creationId="{17B5D72B-83BE-4AA9-2CF1-D6625698E048}"/>
          </ac:spMkLst>
        </pc:spChg>
        <pc:spChg chg="add mod">
          <ac:chgData name="Przemek Dolowy" userId="3f6572e9-951b-43d4-ba43-250a610cef97" providerId="ADAL" clId="{25663238-5D42-464D-9837-3CFA8A79E13B}" dt="2022-06-14T09:11:57.618" v="6974" actId="20577"/>
          <ac:spMkLst>
            <pc:docMk/>
            <pc:sldMk cId="2346404397" sldId="295"/>
            <ac:spMk id="19" creationId="{03B9CB62-835E-4533-64E0-7D415A155C30}"/>
          </ac:spMkLst>
        </pc:spChg>
        <pc:graphicFrameChg chg="add del mod">
          <ac:chgData name="Przemek Dolowy" userId="3f6572e9-951b-43d4-ba43-250a610cef97" providerId="ADAL" clId="{25663238-5D42-464D-9837-3CFA8A79E13B}" dt="2022-06-13T12:36:38.684" v="173"/>
          <ac:graphicFrameMkLst>
            <pc:docMk/>
            <pc:sldMk cId="2346404397" sldId="295"/>
            <ac:graphicFrameMk id="2" creationId="{F084F696-8F7E-FA29-6992-6F38323F4176}"/>
          </ac:graphicFrameMkLst>
        </pc:graphicFrameChg>
        <pc:graphicFrameChg chg="add mod modGraphic">
          <ac:chgData name="Przemek Dolowy" userId="3f6572e9-951b-43d4-ba43-250a610cef97" providerId="ADAL" clId="{25663238-5D42-464D-9837-3CFA8A79E13B}" dt="2022-06-14T09:14:39.605" v="6992"/>
          <ac:graphicFrameMkLst>
            <pc:docMk/>
            <pc:sldMk cId="2346404397" sldId="295"/>
            <ac:graphicFrameMk id="3" creationId="{1B7F9134-AAD3-AAAA-5E9C-356A6C5F8002}"/>
          </ac:graphicFrameMkLst>
        </pc:graphicFrameChg>
        <pc:graphicFrameChg chg="add mod modGraphic">
          <ac:chgData name="Przemek Dolowy" userId="3f6572e9-951b-43d4-ba43-250a610cef97" providerId="ADAL" clId="{25663238-5D42-464D-9837-3CFA8A79E13B}" dt="2022-06-14T09:14:48.572" v="6994" actId="108"/>
          <ac:graphicFrameMkLst>
            <pc:docMk/>
            <pc:sldMk cId="2346404397" sldId="295"/>
            <ac:graphicFrameMk id="11" creationId="{E9C2872C-24E6-C36C-9F25-59DFA66D95E5}"/>
          </ac:graphicFrameMkLst>
        </pc:graphicFrameChg>
        <pc:cxnChg chg="add mod">
          <ac:chgData name="Przemek Dolowy" userId="3f6572e9-951b-43d4-ba43-250a610cef97" providerId="ADAL" clId="{25663238-5D42-464D-9837-3CFA8A79E13B}" dt="2022-06-14T09:08:07.583" v="6905" actId="1076"/>
          <ac:cxnSpMkLst>
            <pc:docMk/>
            <pc:sldMk cId="2346404397" sldId="295"/>
            <ac:cxnSpMk id="4" creationId="{A0EB6FED-125B-326F-D523-7B52A1CB3E29}"/>
          </ac:cxnSpMkLst>
        </pc:cxnChg>
        <pc:cxnChg chg="add mod">
          <ac:chgData name="Przemek Dolowy" userId="3f6572e9-951b-43d4-ba43-250a610cef97" providerId="ADAL" clId="{25663238-5D42-464D-9837-3CFA8A79E13B}" dt="2022-06-14T09:08:07.583" v="6905" actId="1076"/>
          <ac:cxnSpMkLst>
            <pc:docMk/>
            <pc:sldMk cId="2346404397" sldId="295"/>
            <ac:cxnSpMk id="6" creationId="{0A3F6EF0-6915-D4BB-817C-3ACBD6A97602}"/>
          </ac:cxnSpMkLst>
        </pc:cxnChg>
        <pc:cxnChg chg="add del mod">
          <ac:chgData name="Przemek Dolowy" userId="3f6572e9-951b-43d4-ba43-250a610cef97" providerId="ADAL" clId="{25663238-5D42-464D-9837-3CFA8A79E13B}" dt="2022-06-13T12:38:12.034" v="187"/>
          <ac:cxnSpMkLst>
            <pc:docMk/>
            <pc:sldMk cId="2346404397" sldId="295"/>
            <ac:cxnSpMk id="7" creationId="{707B4437-85FC-ED76-B431-E0798ED979AA}"/>
          </ac:cxnSpMkLst>
        </pc:cxnChg>
        <pc:cxnChg chg="add mod">
          <ac:chgData name="Przemek Dolowy" userId="3f6572e9-951b-43d4-ba43-250a610cef97" providerId="ADAL" clId="{25663238-5D42-464D-9837-3CFA8A79E13B}" dt="2022-06-14T09:08:07.583" v="6905" actId="1076"/>
          <ac:cxnSpMkLst>
            <pc:docMk/>
            <pc:sldMk cId="2346404397" sldId="295"/>
            <ac:cxnSpMk id="9" creationId="{CED1867C-3569-97FE-3489-D6AB0E142F89}"/>
          </ac:cxnSpMkLst>
        </pc:cxnChg>
        <pc:cxnChg chg="add mod">
          <ac:chgData name="Przemek Dolowy" userId="3f6572e9-951b-43d4-ba43-250a610cef97" providerId="ADAL" clId="{25663238-5D42-464D-9837-3CFA8A79E13B}" dt="2022-06-14T09:08:07.583" v="6905" actId="1076"/>
          <ac:cxnSpMkLst>
            <pc:docMk/>
            <pc:sldMk cId="2346404397" sldId="295"/>
            <ac:cxnSpMk id="12" creationId="{45475620-CB3A-C6BC-65EE-92C8406F8E0F}"/>
          </ac:cxnSpMkLst>
        </pc:cxnChg>
        <pc:cxnChg chg="add mod">
          <ac:chgData name="Przemek Dolowy" userId="3f6572e9-951b-43d4-ba43-250a610cef97" providerId="ADAL" clId="{25663238-5D42-464D-9837-3CFA8A79E13B}" dt="2022-06-14T09:08:07.583" v="6905" actId="1076"/>
          <ac:cxnSpMkLst>
            <pc:docMk/>
            <pc:sldMk cId="2346404397" sldId="295"/>
            <ac:cxnSpMk id="15" creationId="{661DC216-98D4-DA82-08DD-8C14ABD4D86B}"/>
          </ac:cxnSpMkLst>
        </pc:cxnChg>
        <pc:cxnChg chg="add mod">
          <ac:chgData name="Przemek Dolowy" userId="3f6572e9-951b-43d4-ba43-250a610cef97" providerId="ADAL" clId="{25663238-5D42-464D-9837-3CFA8A79E13B}" dt="2022-06-14T09:08:07.583" v="6905" actId="1076"/>
          <ac:cxnSpMkLst>
            <pc:docMk/>
            <pc:sldMk cId="2346404397" sldId="295"/>
            <ac:cxnSpMk id="17" creationId="{64703947-9D80-1B46-A87A-804B3B8697F0}"/>
          </ac:cxnSpMkLst>
        </pc:cxnChg>
        <pc:cxnChg chg="add mod">
          <ac:chgData name="Przemek Dolowy" userId="3f6572e9-951b-43d4-ba43-250a610cef97" providerId="ADAL" clId="{25663238-5D42-464D-9837-3CFA8A79E13B}" dt="2022-06-14T09:08:07.583" v="6905" actId="1076"/>
          <ac:cxnSpMkLst>
            <pc:docMk/>
            <pc:sldMk cId="2346404397" sldId="295"/>
            <ac:cxnSpMk id="20" creationId="{C8E98984-4F0B-EF71-B5CB-F579D93683E8}"/>
          </ac:cxnSpMkLst>
        </pc:cxnChg>
      </pc:sldChg>
      <pc:sldChg chg="addSp modSp add del mod">
        <pc:chgData name="Przemek Dolowy" userId="3f6572e9-951b-43d4-ba43-250a610cef97" providerId="ADAL" clId="{25663238-5D42-464D-9837-3CFA8A79E13B}" dt="2022-06-13T13:06:50.174" v="738" actId="47"/>
        <pc:sldMkLst>
          <pc:docMk/>
          <pc:sldMk cId="434078855" sldId="296"/>
        </pc:sldMkLst>
        <pc:graphicFrameChg chg="add mod modGraphic">
          <ac:chgData name="Przemek Dolowy" userId="3f6572e9-951b-43d4-ba43-250a610cef97" providerId="ADAL" clId="{25663238-5D42-464D-9837-3CFA8A79E13B}" dt="2022-06-13T13:06:23.678" v="735" actId="2084"/>
          <ac:graphicFrameMkLst>
            <pc:docMk/>
            <pc:sldMk cId="434078855" sldId="296"/>
            <ac:graphicFrameMk id="2" creationId="{198B9496-4924-71C4-CF84-28C6C3C5564B}"/>
          </ac:graphicFrameMkLst>
        </pc:graphicFrameChg>
      </pc:sldChg>
      <pc:sldChg chg="addSp delSp modSp add del mod">
        <pc:chgData name="Przemek Dolowy" userId="3f6572e9-951b-43d4-ba43-250a610cef97" providerId="ADAL" clId="{25663238-5D42-464D-9837-3CFA8A79E13B}" dt="2022-06-14T09:02:54.150" v="6834" actId="47"/>
        <pc:sldMkLst>
          <pc:docMk/>
          <pc:sldMk cId="3945259910" sldId="297"/>
        </pc:sldMkLst>
        <pc:spChg chg="add mod">
          <ac:chgData name="Przemek Dolowy" userId="3f6572e9-951b-43d4-ba43-250a610cef97" providerId="ADAL" clId="{25663238-5D42-464D-9837-3CFA8A79E13B}" dt="2022-06-14T08:44:17.522" v="6583" actId="1076"/>
          <ac:spMkLst>
            <pc:docMk/>
            <pc:sldMk cId="3945259910" sldId="297"/>
            <ac:spMk id="13" creationId="{1DE08434-70B4-BF1F-A113-8ACED5E0718E}"/>
          </ac:spMkLst>
        </pc:spChg>
        <pc:spChg chg="add del">
          <ac:chgData name="Przemek Dolowy" userId="3f6572e9-951b-43d4-ba43-250a610cef97" providerId="ADAL" clId="{25663238-5D42-464D-9837-3CFA8A79E13B}" dt="2022-06-13T14:38:42.826" v="1271" actId="22"/>
          <ac:spMkLst>
            <pc:docMk/>
            <pc:sldMk cId="3945259910" sldId="297"/>
            <ac:spMk id="14" creationId="{F110F0A3-4B61-2201-2A0D-22635D42A9B3}"/>
          </ac:spMkLst>
        </pc:spChg>
        <pc:graphicFrameChg chg="del">
          <ac:chgData name="Przemek Dolowy" userId="3f6572e9-951b-43d4-ba43-250a610cef97" providerId="ADAL" clId="{25663238-5D42-464D-9837-3CFA8A79E13B}" dt="2022-06-13T13:04:44.914" v="696" actId="478"/>
          <ac:graphicFrameMkLst>
            <pc:docMk/>
            <pc:sldMk cId="3945259910" sldId="297"/>
            <ac:graphicFrameMk id="2" creationId="{198B9496-4924-71C4-CF84-28C6C3C5564B}"/>
          </ac:graphicFrameMkLst>
        </pc:graphicFrameChg>
        <pc:graphicFrameChg chg="add mod modGraphic">
          <ac:chgData name="Przemek Dolowy" userId="3f6572e9-951b-43d4-ba43-250a610cef97" providerId="ADAL" clId="{25663238-5D42-464D-9837-3CFA8A79E13B}" dt="2022-06-14T08:44:01.250" v="6581" actId="1076"/>
          <ac:graphicFrameMkLst>
            <pc:docMk/>
            <pc:sldMk cId="3945259910" sldId="297"/>
            <ac:graphicFrameMk id="2" creationId="{9163A441-8265-C6E8-191A-41B4447C2888}"/>
          </ac:graphicFrameMkLst>
        </pc:graphicFrameChg>
        <pc:graphicFrameChg chg="mod modGraphic">
          <ac:chgData name="Przemek Dolowy" userId="3f6572e9-951b-43d4-ba43-250a610cef97" providerId="ADAL" clId="{25663238-5D42-464D-9837-3CFA8A79E13B}" dt="2022-06-14T08:41:14.577" v="6575" actId="1076"/>
          <ac:graphicFrameMkLst>
            <pc:docMk/>
            <pc:sldMk cId="3945259910" sldId="297"/>
            <ac:graphicFrameMk id="3" creationId="{1B7F9134-AAD3-AAAA-5E9C-356A6C5F8002}"/>
          </ac:graphicFrameMkLst>
        </pc:graphicFrameChg>
        <pc:graphicFrameChg chg="add mod modGraphic">
          <ac:chgData name="Przemek Dolowy" userId="3f6572e9-951b-43d4-ba43-250a610cef97" providerId="ADAL" clId="{25663238-5D42-464D-9837-3CFA8A79E13B}" dt="2022-06-14T08:41:14.577" v="6575" actId="1076"/>
          <ac:graphicFrameMkLst>
            <pc:docMk/>
            <pc:sldMk cId="3945259910" sldId="297"/>
            <ac:graphicFrameMk id="5" creationId="{6183CA13-CA11-1C3A-1192-C45B2807BACE}"/>
          </ac:graphicFrameMkLst>
        </pc:graphicFrameChg>
        <pc:graphicFrameChg chg="add del mod">
          <ac:chgData name="Przemek Dolowy" userId="3f6572e9-951b-43d4-ba43-250a610cef97" providerId="ADAL" clId="{25663238-5D42-464D-9837-3CFA8A79E13B}" dt="2022-06-13T14:39:15.169" v="1275" actId="478"/>
          <ac:graphicFrameMkLst>
            <pc:docMk/>
            <pc:sldMk cId="3945259910" sldId="297"/>
            <ac:graphicFrameMk id="16" creationId="{DDC71B56-1266-2FFA-4D26-FDEB2797986C}"/>
          </ac:graphicFrameMkLst>
        </pc:graphicFrameChg>
        <pc:cxnChg chg="mod">
          <ac:chgData name="Przemek Dolowy" userId="3f6572e9-951b-43d4-ba43-250a610cef97" providerId="ADAL" clId="{25663238-5D42-464D-9837-3CFA8A79E13B}" dt="2022-06-14T08:41:14.577" v="6575" actId="1076"/>
          <ac:cxnSpMkLst>
            <pc:docMk/>
            <pc:sldMk cId="3945259910" sldId="297"/>
            <ac:cxnSpMk id="4" creationId="{A0EB6FED-125B-326F-D523-7B52A1CB3E29}"/>
          </ac:cxnSpMkLst>
        </pc:cxnChg>
        <pc:cxnChg chg="mod">
          <ac:chgData name="Przemek Dolowy" userId="3f6572e9-951b-43d4-ba43-250a610cef97" providerId="ADAL" clId="{25663238-5D42-464D-9837-3CFA8A79E13B}" dt="2022-06-14T08:41:14.577" v="6575" actId="1076"/>
          <ac:cxnSpMkLst>
            <pc:docMk/>
            <pc:sldMk cId="3945259910" sldId="297"/>
            <ac:cxnSpMk id="6" creationId="{0A3F6EF0-6915-D4BB-817C-3ACBD6A97602}"/>
          </ac:cxnSpMkLst>
        </pc:cxnChg>
        <pc:cxnChg chg="mod">
          <ac:chgData name="Przemek Dolowy" userId="3f6572e9-951b-43d4-ba43-250a610cef97" providerId="ADAL" clId="{25663238-5D42-464D-9837-3CFA8A79E13B}" dt="2022-06-14T08:41:14.577" v="6575" actId="1076"/>
          <ac:cxnSpMkLst>
            <pc:docMk/>
            <pc:sldMk cId="3945259910" sldId="297"/>
            <ac:cxnSpMk id="9" creationId="{CED1867C-3569-97FE-3489-D6AB0E142F89}"/>
          </ac:cxnSpMkLst>
        </pc:cxnChg>
        <pc:cxnChg chg="mod">
          <ac:chgData name="Przemek Dolowy" userId="3f6572e9-951b-43d4-ba43-250a610cef97" providerId="ADAL" clId="{25663238-5D42-464D-9837-3CFA8A79E13B}" dt="2022-06-14T08:41:14.577" v="6575" actId="1076"/>
          <ac:cxnSpMkLst>
            <pc:docMk/>
            <pc:sldMk cId="3945259910" sldId="297"/>
            <ac:cxnSpMk id="12" creationId="{45475620-CB3A-C6BC-65EE-92C8406F8E0F}"/>
          </ac:cxnSpMkLst>
        </pc:cxnChg>
        <pc:cxnChg chg="mod">
          <ac:chgData name="Przemek Dolowy" userId="3f6572e9-951b-43d4-ba43-250a610cef97" providerId="ADAL" clId="{25663238-5D42-464D-9837-3CFA8A79E13B}" dt="2022-06-14T08:41:14.577" v="6575" actId="1076"/>
          <ac:cxnSpMkLst>
            <pc:docMk/>
            <pc:sldMk cId="3945259910" sldId="297"/>
            <ac:cxnSpMk id="15" creationId="{661DC216-98D4-DA82-08DD-8C14ABD4D86B}"/>
          </ac:cxnSpMkLst>
        </pc:cxnChg>
        <pc:cxnChg chg="mod">
          <ac:chgData name="Przemek Dolowy" userId="3f6572e9-951b-43d4-ba43-250a610cef97" providerId="ADAL" clId="{25663238-5D42-464D-9837-3CFA8A79E13B}" dt="2022-06-14T08:41:14.577" v="6575" actId="1076"/>
          <ac:cxnSpMkLst>
            <pc:docMk/>
            <pc:sldMk cId="3945259910" sldId="297"/>
            <ac:cxnSpMk id="17" creationId="{64703947-9D80-1B46-A87A-804B3B8697F0}"/>
          </ac:cxnSpMkLst>
        </pc:cxnChg>
        <pc:cxnChg chg="mod">
          <ac:chgData name="Przemek Dolowy" userId="3f6572e9-951b-43d4-ba43-250a610cef97" providerId="ADAL" clId="{25663238-5D42-464D-9837-3CFA8A79E13B}" dt="2022-06-14T08:41:14.577" v="6575" actId="1076"/>
          <ac:cxnSpMkLst>
            <pc:docMk/>
            <pc:sldMk cId="3945259910" sldId="297"/>
            <ac:cxnSpMk id="20" creationId="{C8E98984-4F0B-EF71-B5CB-F579D93683E8}"/>
          </ac:cxnSpMkLst>
        </pc:cxnChg>
      </pc:sldChg>
      <pc:sldChg chg="addSp modSp add del mod">
        <pc:chgData name="Przemek Dolowy" userId="3f6572e9-951b-43d4-ba43-250a610cef97" providerId="ADAL" clId="{25663238-5D42-464D-9837-3CFA8A79E13B}" dt="2022-06-13T13:34:20.948" v="938" actId="47"/>
        <pc:sldMkLst>
          <pc:docMk/>
          <pc:sldMk cId="4034813871" sldId="298"/>
        </pc:sldMkLst>
        <pc:spChg chg="add mod">
          <ac:chgData name="Przemek Dolowy" userId="3f6572e9-951b-43d4-ba43-250a610cef97" providerId="ADAL" clId="{25663238-5D42-464D-9837-3CFA8A79E13B}" dt="2022-06-13T13:10:05.197" v="806" actId="14100"/>
          <ac:spMkLst>
            <pc:docMk/>
            <pc:sldMk cId="4034813871" sldId="298"/>
            <ac:spMk id="13" creationId="{34E46156-53D3-B070-DF4B-51BB9FE8AA97}"/>
          </ac:spMkLst>
        </pc:spChg>
        <pc:spChg chg="mod">
          <ac:chgData name="Przemek Dolowy" userId="3f6572e9-951b-43d4-ba43-250a610cef97" providerId="ADAL" clId="{25663238-5D42-464D-9837-3CFA8A79E13B}" dt="2022-06-13T13:09:11.039" v="799" actId="1035"/>
          <ac:spMkLst>
            <pc:docMk/>
            <pc:sldMk cId="4034813871" sldId="298"/>
            <ac:spMk id="19" creationId="{03B9CB62-835E-4533-64E0-7D415A155C30}"/>
          </ac:spMkLst>
        </pc:spChg>
        <pc:graphicFrameChg chg="mod">
          <ac:chgData name="Przemek Dolowy" userId="3f6572e9-951b-43d4-ba43-250a610cef97" providerId="ADAL" clId="{25663238-5D42-464D-9837-3CFA8A79E13B}" dt="2022-06-13T13:09:02.327" v="794" actId="1037"/>
          <ac:graphicFrameMkLst>
            <pc:docMk/>
            <pc:sldMk cId="4034813871" sldId="298"/>
            <ac:graphicFrameMk id="3" creationId="{1B7F9134-AAD3-AAAA-5E9C-356A6C5F8002}"/>
          </ac:graphicFrameMkLst>
        </pc:graphicFrameChg>
        <pc:graphicFrameChg chg="mod">
          <ac:chgData name="Przemek Dolowy" userId="3f6572e9-951b-43d4-ba43-250a610cef97" providerId="ADAL" clId="{25663238-5D42-464D-9837-3CFA8A79E13B}" dt="2022-06-13T13:09:02.327" v="794" actId="1037"/>
          <ac:graphicFrameMkLst>
            <pc:docMk/>
            <pc:sldMk cId="4034813871" sldId="298"/>
            <ac:graphicFrameMk id="5" creationId="{6183CA13-CA11-1C3A-1192-C45B2807BACE}"/>
          </ac:graphicFrameMkLst>
        </pc:graphicFrameChg>
        <pc:cxnChg chg="mod">
          <ac:chgData name="Przemek Dolowy" userId="3f6572e9-951b-43d4-ba43-250a610cef97" providerId="ADAL" clId="{25663238-5D42-464D-9837-3CFA8A79E13B}" dt="2022-06-13T13:09:02.327" v="794" actId="1037"/>
          <ac:cxnSpMkLst>
            <pc:docMk/>
            <pc:sldMk cId="4034813871" sldId="298"/>
            <ac:cxnSpMk id="4" creationId="{A0EB6FED-125B-326F-D523-7B52A1CB3E29}"/>
          </ac:cxnSpMkLst>
        </pc:cxnChg>
        <pc:cxnChg chg="mod">
          <ac:chgData name="Przemek Dolowy" userId="3f6572e9-951b-43d4-ba43-250a610cef97" providerId="ADAL" clId="{25663238-5D42-464D-9837-3CFA8A79E13B}" dt="2022-06-13T13:09:02.327" v="794" actId="1037"/>
          <ac:cxnSpMkLst>
            <pc:docMk/>
            <pc:sldMk cId="4034813871" sldId="298"/>
            <ac:cxnSpMk id="6" creationId="{0A3F6EF0-6915-D4BB-817C-3ACBD6A97602}"/>
          </ac:cxnSpMkLst>
        </pc:cxnChg>
        <pc:cxnChg chg="mod">
          <ac:chgData name="Przemek Dolowy" userId="3f6572e9-951b-43d4-ba43-250a610cef97" providerId="ADAL" clId="{25663238-5D42-464D-9837-3CFA8A79E13B}" dt="2022-06-13T13:09:02.327" v="794" actId="1037"/>
          <ac:cxnSpMkLst>
            <pc:docMk/>
            <pc:sldMk cId="4034813871" sldId="298"/>
            <ac:cxnSpMk id="9" creationId="{CED1867C-3569-97FE-3489-D6AB0E142F89}"/>
          </ac:cxnSpMkLst>
        </pc:cxnChg>
        <pc:cxnChg chg="mod">
          <ac:chgData name="Przemek Dolowy" userId="3f6572e9-951b-43d4-ba43-250a610cef97" providerId="ADAL" clId="{25663238-5D42-464D-9837-3CFA8A79E13B}" dt="2022-06-13T13:09:02.327" v="794" actId="1037"/>
          <ac:cxnSpMkLst>
            <pc:docMk/>
            <pc:sldMk cId="4034813871" sldId="298"/>
            <ac:cxnSpMk id="12" creationId="{45475620-CB3A-C6BC-65EE-92C8406F8E0F}"/>
          </ac:cxnSpMkLst>
        </pc:cxnChg>
        <pc:cxnChg chg="mod">
          <ac:chgData name="Przemek Dolowy" userId="3f6572e9-951b-43d4-ba43-250a610cef97" providerId="ADAL" clId="{25663238-5D42-464D-9837-3CFA8A79E13B}" dt="2022-06-13T13:09:02.327" v="794" actId="1037"/>
          <ac:cxnSpMkLst>
            <pc:docMk/>
            <pc:sldMk cId="4034813871" sldId="298"/>
            <ac:cxnSpMk id="15" creationId="{661DC216-98D4-DA82-08DD-8C14ABD4D86B}"/>
          </ac:cxnSpMkLst>
        </pc:cxnChg>
        <pc:cxnChg chg="mod">
          <ac:chgData name="Przemek Dolowy" userId="3f6572e9-951b-43d4-ba43-250a610cef97" providerId="ADAL" clId="{25663238-5D42-464D-9837-3CFA8A79E13B}" dt="2022-06-13T13:09:02.327" v="794" actId="1037"/>
          <ac:cxnSpMkLst>
            <pc:docMk/>
            <pc:sldMk cId="4034813871" sldId="298"/>
            <ac:cxnSpMk id="17" creationId="{64703947-9D80-1B46-A87A-804B3B8697F0}"/>
          </ac:cxnSpMkLst>
        </pc:cxnChg>
        <pc:cxnChg chg="mod">
          <ac:chgData name="Przemek Dolowy" userId="3f6572e9-951b-43d4-ba43-250a610cef97" providerId="ADAL" clId="{25663238-5D42-464D-9837-3CFA8A79E13B}" dt="2022-06-13T13:09:02.327" v="794" actId="1037"/>
          <ac:cxnSpMkLst>
            <pc:docMk/>
            <pc:sldMk cId="4034813871" sldId="298"/>
            <ac:cxnSpMk id="20" creationId="{C8E98984-4F0B-EF71-B5CB-F579D93683E8}"/>
          </ac:cxnSpMkLst>
        </pc:cxnChg>
      </pc:sldChg>
      <pc:sldChg chg="addSp delSp modSp add del mod">
        <pc:chgData name="Przemek Dolowy" userId="3f6572e9-951b-43d4-ba43-250a610cef97" providerId="ADAL" clId="{25663238-5D42-464D-9837-3CFA8A79E13B}" dt="2022-06-13T13:34:24.528" v="939" actId="47"/>
        <pc:sldMkLst>
          <pc:docMk/>
          <pc:sldMk cId="1307965540" sldId="299"/>
        </pc:sldMkLst>
        <pc:spChg chg="add mod ord">
          <ac:chgData name="Przemek Dolowy" userId="3f6572e9-951b-43d4-ba43-250a610cef97" providerId="ADAL" clId="{25663238-5D42-464D-9837-3CFA8A79E13B}" dt="2022-06-13T13:20:24.373" v="861" actId="14100"/>
          <ac:spMkLst>
            <pc:docMk/>
            <pc:sldMk cId="1307965540" sldId="299"/>
            <ac:spMk id="8" creationId="{AB8162A4-80E3-B5C8-CEE5-0C8D04E01E5D}"/>
          </ac:spMkLst>
        </pc:spChg>
        <pc:spChg chg="add mod">
          <ac:chgData name="Przemek Dolowy" userId="3f6572e9-951b-43d4-ba43-250a610cef97" providerId="ADAL" clId="{25663238-5D42-464D-9837-3CFA8A79E13B}" dt="2022-06-13T13:17:50.396" v="849" actId="1037"/>
          <ac:spMkLst>
            <pc:docMk/>
            <pc:sldMk cId="1307965540" sldId="299"/>
            <ac:spMk id="16" creationId="{F7FD0A92-4D6F-6212-700B-A28BC202A9F5}"/>
          </ac:spMkLst>
        </pc:spChg>
        <pc:spChg chg="add del mod">
          <ac:chgData name="Przemek Dolowy" userId="3f6572e9-951b-43d4-ba43-250a610cef97" providerId="ADAL" clId="{25663238-5D42-464D-9837-3CFA8A79E13B}" dt="2022-06-13T13:19:14.533" v="854"/>
          <ac:spMkLst>
            <pc:docMk/>
            <pc:sldMk cId="1307965540" sldId="299"/>
            <ac:spMk id="18" creationId="{FD755318-6BB4-5AC1-D80B-5B962D19D322}"/>
          </ac:spMkLst>
        </pc:spChg>
        <pc:graphicFrameChg chg="add del mod">
          <ac:chgData name="Przemek Dolowy" userId="3f6572e9-951b-43d4-ba43-250a610cef97" providerId="ADAL" clId="{25663238-5D42-464D-9837-3CFA8A79E13B}" dt="2022-06-13T13:11:46.831" v="809"/>
          <ac:graphicFrameMkLst>
            <pc:docMk/>
            <pc:sldMk cId="1307965540" sldId="299"/>
            <ac:graphicFrameMk id="2" creationId="{7673B8C8-A81B-A3E2-D81E-AD959EBCB171}"/>
          </ac:graphicFrameMkLst>
        </pc:graphicFrameChg>
        <pc:graphicFrameChg chg="mod modGraphic">
          <ac:chgData name="Przemek Dolowy" userId="3f6572e9-951b-43d4-ba43-250a610cef97" providerId="ADAL" clId="{25663238-5D42-464D-9837-3CFA8A79E13B}" dt="2022-06-13T13:21:23.488" v="869" actId="1076"/>
          <ac:graphicFrameMkLst>
            <pc:docMk/>
            <pc:sldMk cId="1307965540" sldId="299"/>
            <ac:graphicFrameMk id="3" creationId="{1B7F9134-AAD3-AAAA-5E9C-356A6C5F8002}"/>
          </ac:graphicFrameMkLst>
        </pc:graphicFrameChg>
        <pc:graphicFrameChg chg="mod ord">
          <ac:chgData name="Przemek Dolowy" userId="3f6572e9-951b-43d4-ba43-250a610cef97" providerId="ADAL" clId="{25663238-5D42-464D-9837-3CFA8A79E13B}" dt="2022-06-13T13:20:45.357" v="867" actId="1035"/>
          <ac:graphicFrameMkLst>
            <pc:docMk/>
            <pc:sldMk cId="1307965540" sldId="299"/>
            <ac:graphicFrameMk id="5" creationId="{6183CA13-CA11-1C3A-1192-C45B2807BACE}"/>
          </ac:graphicFrameMkLst>
        </pc:graphicFrameChg>
        <pc:graphicFrameChg chg="add mod modGraphic">
          <ac:chgData name="Przemek Dolowy" userId="3f6572e9-951b-43d4-ba43-250a610cef97" providerId="ADAL" clId="{25663238-5D42-464D-9837-3CFA8A79E13B}" dt="2022-06-13T13:15:23.221" v="827" actId="14734"/>
          <ac:graphicFrameMkLst>
            <pc:docMk/>
            <pc:sldMk cId="1307965540" sldId="299"/>
            <ac:graphicFrameMk id="7" creationId="{46B0DEFA-C672-4F56-4601-35B8A48D552E}"/>
          </ac:graphicFrameMkLst>
        </pc:graphicFrameChg>
      </pc:sldChg>
      <pc:sldChg chg="addSp delSp modSp add mod">
        <pc:chgData name="Przemek Dolowy" userId="3f6572e9-951b-43d4-ba43-250a610cef97" providerId="ADAL" clId="{25663238-5D42-464D-9837-3CFA8A79E13B}" dt="2022-06-14T09:53:34.266" v="7260" actId="255"/>
        <pc:sldMkLst>
          <pc:docMk/>
          <pc:sldMk cId="1977409553" sldId="300"/>
        </pc:sldMkLst>
        <pc:spChg chg="mod">
          <ac:chgData name="Przemek Dolowy" userId="3f6572e9-951b-43d4-ba43-250a610cef97" providerId="ADAL" clId="{25663238-5D42-464D-9837-3CFA8A79E13B}" dt="2022-06-14T08:45:08.581" v="6643" actId="1037"/>
          <ac:spMkLst>
            <pc:docMk/>
            <pc:sldMk cId="1977409553" sldId="300"/>
            <ac:spMk id="8" creationId="{AB8162A4-80E3-B5C8-CEE5-0C8D04E01E5D}"/>
          </ac:spMkLst>
        </pc:spChg>
        <pc:spChg chg="del mod">
          <ac:chgData name="Przemek Dolowy" userId="3f6572e9-951b-43d4-ba43-250a610cef97" providerId="ADAL" clId="{25663238-5D42-464D-9837-3CFA8A79E13B}" dt="2022-06-14T09:20:10.828" v="7113" actId="478"/>
          <ac:spMkLst>
            <pc:docMk/>
            <pc:sldMk cId="1977409553" sldId="300"/>
            <ac:spMk id="13" creationId="{34E46156-53D3-B070-DF4B-51BB9FE8AA97}"/>
          </ac:spMkLst>
        </pc:spChg>
        <pc:spChg chg="del mod">
          <ac:chgData name="Przemek Dolowy" userId="3f6572e9-951b-43d4-ba43-250a610cef97" providerId="ADAL" clId="{25663238-5D42-464D-9837-3CFA8A79E13B}" dt="2022-06-14T08:54:07.595" v="6701" actId="478"/>
          <ac:spMkLst>
            <pc:docMk/>
            <pc:sldMk cId="1977409553" sldId="300"/>
            <ac:spMk id="16" creationId="{F7FD0A92-4D6F-6212-700B-A28BC202A9F5}"/>
          </ac:spMkLst>
        </pc:spChg>
        <pc:spChg chg="add mod">
          <ac:chgData name="Przemek Dolowy" userId="3f6572e9-951b-43d4-ba43-250a610cef97" providerId="ADAL" clId="{25663238-5D42-464D-9837-3CFA8A79E13B}" dt="2022-06-14T08:45:08.581" v="6643" actId="1037"/>
          <ac:spMkLst>
            <pc:docMk/>
            <pc:sldMk cId="1977409553" sldId="300"/>
            <ac:spMk id="18" creationId="{9D38A479-E164-DB6D-514C-02095BD21769}"/>
          </ac:spMkLst>
        </pc:spChg>
        <pc:spChg chg="mod">
          <ac:chgData name="Przemek Dolowy" userId="3f6572e9-951b-43d4-ba43-250a610cef97" providerId="ADAL" clId="{25663238-5D42-464D-9837-3CFA8A79E13B}" dt="2022-06-14T09:06:34.705" v="6894" actId="1076"/>
          <ac:spMkLst>
            <pc:docMk/>
            <pc:sldMk cId="1977409553" sldId="300"/>
            <ac:spMk id="19" creationId="{03B9CB62-835E-4533-64E0-7D415A155C30}"/>
          </ac:spMkLst>
        </pc:spChg>
        <pc:spChg chg="add del mod">
          <ac:chgData name="Przemek Dolowy" userId="3f6572e9-951b-43d4-ba43-250a610cef97" providerId="ADAL" clId="{25663238-5D42-464D-9837-3CFA8A79E13B}" dt="2022-06-14T08:47:33.072" v="6669" actId="478"/>
          <ac:spMkLst>
            <pc:docMk/>
            <pc:sldMk cId="1977409553" sldId="300"/>
            <ac:spMk id="22" creationId="{C9E49F2E-12E7-EFB3-D43A-6D333FA07C22}"/>
          </ac:spMkLst>
        </pc:spChg>
        <pc:spChg chg="add mod">
          <ac:chgData name="Przemek Dolowy" userId="3f6572e9-951b-43d4-ba43-250a610cef97" providerId="ADAL" clId="{25663238-5D42-464D-9837-3CFA8A79E13B}" dt="2022-06-14T08:59:14.887" v="6808" actId="207"/>
          <ac:spMkLst>
            <pc:docMk/>
            <pc:sldMk cId="1977409553" sldId="300"/>
            <ac:spMk id="23" creationId="{4E0AFE64-0531-69BB-A68B-9C9B10DDC42D}"/>
          </ac:spMkLst>
        </pc:spChg>
        <pc:spChg chg="add mod">
          <ac:chgData name="Przemek Dolowy" userId="3f6572e9-951b-43d4-ba43-250a610cef97" providerId="ADAL" clId="{25663238-5D42-464D-9837-3CFA8A79E13B}" dt="2022-06-14T08:59:27.298" v="6809" actId="207"/>
          <ac:spMkLst>
            <pc:docMk/>
            <pc:sldMk cId="1977409553" sldId="300"/>
            <ac:spMk id="24" creationId="{D10BE82A-5AB3-7DE8-B45B-F64E3E958E23}"/>
          </ac:spMkLst>
        </pc:spChg>
        <pc:spChg chg="add mod">
          <ac:chgData name="Przemek Dolowy" userId="3f6572e9-951b-43d4-ba43-250a610cef97" providerId="ADAL" clId="{25663238-5D42-464D-9837-3CFA8A79E13B}" dt="2022-06-14T09:53:34.266" v="7260" actId="255"/>
          <ac:spMkLst>
            <pc:docMk/>
            <pc:sldMk cId="1977409553" sldId="300"/>
            <ac:spMk id="25" creationId="{D069DEAC-7272-6289-4BBC-D4632E236546}"/>
          </ac:spMkLst>
        </pc:spChg>
        <pc:spChg chg="add del mod ord">
          <ac:chgData name="Przemek Dolowy" userId="3f6572e9-951b-43d4-ba43-250a610cef97" providerId="ADAL" clId="{25663238-5D42-464D-9837-3CFA8A79E13B}" dt="2022-06-14T08:58:52.708" v="6768" actId="478"/>
          <ac:spMkLst>
            <pc:docMk/>
            <pc:sldMk cId="1977409553" sldId="300"/>
            <ac:spMk id="27" creationId="{A6E1E2C3-CB25-61BB-7E19-2737EB2F7554}"/>
          </ac:spMkLst>
        </pc:spChg>
        <pc:spChg chg="add mod">
          <ac:chgData name="Przemek Dolowy" userId="3f6572e9-951b-43d4-ba43-250a610cef97" providerId="ADAL" clId="{25663238-5D42-464D-9837-3CFA8A79E13B}" dt="2022-06-14T09:08:36.789" v="6906" actId="14100"/>
          <ac:spMkLst>
            <pc:docMk/>
            <pc:sldMk cId="1977409553" sldId="300"/>
            <ac:spMk id="28" creationId="{43208F94-45E8-FD41-20AB-58DC18F1633E}"/>
          </ac:spMkLst>
        </pc:spChg>
        <pc:spChg chg="add mod">
          <ac:chgData name="Przemek Dolowy" userId="3f6572e9-951b-43d4-ba43-250a610cef97" providerId="ADAL" clId="{25663238-5D42-464D-9837-3CFA8A79E13B}" dt="2022-06-14T08:59:35.946" v="6813" actId="20577"/>
          <ac:spMkLst>
            <pc:docMk/>
            <pc:sldMk cId="1977409553" sldId="300"/>
            <ac:spMk id="29" creationId="{797D5FCD-7633-6792-2F0B-1EFA7F0E0C4C}"/>
          </ac:spMkLst>
        </pc:spChg>
        <pc:spChg chg="add mod">
          <ac:chgData name="Przemek Dolowy" userId="3f6572e9-951b-43d4-ba43-250a610cef97" providerId="ADAL" clId="{25663238-5D42-464D-9837-3CFA8A79E13B}" dt="2022-06-14T09:12:14.134" v="6991" actId="20577"/>
          <ac:spMkLst>
            <pc:docMk/>
            <pc:sldMk cId="1977409553" sldId="300"/>
            <ac:spMk id="30" creationId="{DF898F5B-59B1-FDB1-72BC-FF0205B2A18B}"/>
          </ac:spMkLst>
        </pc:spChg>
        <pc:spChg chg="add mod">
          <ac:chgData name="Przemek Dolowy" userId="3f6572e9-951b-43d4-ba43-250a610cef97" providerId="ADAL" clId="{25663238-5D42-464D-9837-3CFA8A79E13B}" dt="2022-06-14T09:24:45.209" v="7209" actId="1037"/>
          <ac:spMkLst>
            <pc:docMk/>
            <pc:sldMk cId="1977409553" sldId="300"/>
            <ac:spMk id="31" creationId="{4535871E-17A5-216E-1EA9-1C7FCD4CF83F}"/>
          </ac:spMkLst>
        </pc:spChg>
        <pc:spChg chg="add mod">
          <ac:chgData name="Przemek Dolowy" userId="3f6572e9-951b-43d4-ba43-250a610cef97" providerId="ADAL" clId="{25663238-5D42-464D-9837-3CFA8A79E13B}" dt="2022-06-14T09:32:08.140" v="7259" actId="1076"/>
          <ac:spMkLst>
            <pc:docMk/>
            <pc:sldMk cId="1977409553" sldId="300"/>
            <ac:spMk id="32" creationId="{72A222F8-05B9-E051-77A3-966D90B4412D}"/>
          </ac:spMkLst>
        </pc:spChg>
        <pc:graphicFrameChg chg="mod modGraphic">
          <ac:chgData name="Przemek Dolowy" userId="3f6572e9-951b-43d4-ba43-250a610cef97" providerId="ADAL" clId="{25663238-5D42-464D-9837-3CFA8A79E13B}" dt="2022-06-14T08:45:08.581" v="6643" actId="1037"/>
          <ac:graphicFrameMkLst>
            <pc:docMk/>
            <pc:sldMk cId="1977409553" sldId="300"/>
            <ac:graphicFrameMk id="3" creationId="{1B7F9134-AAD3-AAAA-5E9C-356A6C5F8002}"/>
          </ac:graphicFrameMkLst>
        </pc:graphicFrameChg>
        <pc:graphicFrameChg chg="mod modGraphic">
          <ac:chgData name="Przemek Dolowy" userId="3f6572e9-951b-43d4-ba43-250a610cef97" providerId="ADAL" clId="{25663238-5D42-464D-9837-3CFA8A79E13B}" dt="2022-06-14T08:45:08.581" v="6643" actId="1037"/>
          <ac:graphicFrameMkLst>
            <pc:docMk/>
            <pc:sldMk cId="1977409553" sldId="300"/>
            <ac:graphicFrameMk id="5" creationId="{6183CA13-CA11-1C3A-1192-C45B2807BACE}"/>
          </ac:graphicFrameMkLst>
        </pc:graphicFrameChg>
        <pc:graphicFrameChg chg="mod modGraphic">
          <ac:chgData name="Przemek Dolowy" userId="3f6572e9-951b-43d4-ba43-250a610cef97" providerId="ADAL" clId="{25663238-5D42-464D-9837-3CFA8A79E13B}" dt="2022-06-14T08:45:08.581" v="6643" actId="1037"/>
          <ac:graphicFrameMkLst>
            <pc:docMk/>
            <pc:sldMk cId="1977409553" sldId="300"/>
            <ac:graphicFrameMk id="7" creationId="{46B0DEFA-C672-4F56-4601-35B8A48D552E}"/>
          </ac:graphicFrameMkLst>
        </pc:graphicFrameChg>
        <pc:graphicFrameChg chg="add mod modGraphic">
          <ac:chgData name="Przemek Dolowy" userId="3f6572e9-951b-43d4-ba43-250a610cef97" providerId="ADAL" clId="{25663238-5D42-464D-9837-3CFA8A79E13B}" dt="2022-06-14T09:08:55.243" v="6915" actId="20577"/>
          <ac:graphicFrameMkLst>
            <pc:docMk/>
            <pc:sldMk cId="1977409553" sldId="300"/>
            <ac:graphicFrameMk id="21" creationId="{801E16CC-6F8E-163E-0C5F-BB56CA2385C6}"/>
          </ac:graphicFrameMkLst>
        </pc:graphicFrameChg>
        <pc:picChg chg="add del mod">
          <ac:chgData name="Przemek Dolowy" userId="3f6572e9-951b-43d4-ba43-250a610cef97" providerId="ADAL" clId="{25663238-5D42-464D-9837-3CFA8A79E13B}" dt="2022-06-13T20:04:42.904" v="2090" actId="478"/>
          <ac:picMkLst>
            <pc:docMk/>
            <pc:sldMk cId="1977409553" sldId="300"/>
            <ac:picMk id="33" creationId="{38831414-A90E-775C-9CD6-B6E4B90357B1}"/>
          </ac:picMkLst>
        </pc:picChg>
        <pc:cxnChg chg="mod">
          <ac:chgData name="Przemek Dolowy" userId="3f6572e9-951b-43d4-ba43-250a610cef97" providerId="ADAL" clId="{25663238-5D42-464D-9837-3CFA8A79E13B}" dt="2022-06-14T08:45:08.581" v="6643" actId="1037"/>
          <ac:cxnSpMkLst>
            <pc:docMk/>
            <pc:sldMk cId="1977409553" sldId="300"/>
            <ac:cxnSpMk id="4" creationId="{A0EB6FED-125B-326F-D523-7B52A1CB3E29}"/>
          </ac:cxnSpMkLst>
        </pc:cxnChg>
        <pc:cxnChg chg="mod">
          <ac:chgData name="Przemek Dolowy" userId="3f6572e9-951b-43d4-ba43-250a610cef97" providerId="ADAL" clId="{25663238-5D42-464D-9837-3CFA8A79E13B}" dt="2022-06-14T08:45:08.581" v="6643" actId="1037"/>
          <ac:cxnSpMkLst>
            <pc:docMk/>
            <pc:sldMk cId="1977409553" sldId="300"/>
            <ac:cxnSpMk id="6" creationId="{0A3F6EF0-6915-D4BB-817C-3ACBD6A97602}"/>
          </ac:cxnSpMkLst>
        </pc:cxnChg>
        <pc:cxnChg chg="mod">
          <ac:chgData name="Przemek Dolowy" userId="3f6572e9-951b-43d4-ba43-250a610cef97" providerId="ADAL" clId="{25663238-5D42-464D-9837-3CFA8A79E13B}" dt="2022-06-14T08:45:08.581" v="6643" actId="1037"/>
          <ac:cxnSpMkLst>
            <pc:docMk/>
            <pc:sldMk cId="1977409553" sldId="300"/>
            <ac:cxnSpMk id="9" creationId="{CED1867C-3569-97FE-3489-D6AB0E142F89}"/>
          </ac:cxnSpMkLst>
        </pc:cxnChg>
        <pc:cxnChg chg="mod">
          <ac:chgData name="Przemek Dolowy" userId="3f6572e9-951b-43d4-ba43-250a610cef97" providerId="ADAL" clId="{25663238-5D42-464D-9837-3CFA8A79E13B}" dt="2022-06-14T08:45:08.581" v="6643" actId="1037"/>
          <ac:cxnSpMkLst>
            <pc:docMk/>
            <pc:sldMk cId="1977409553" sldId="300"/>
            <ac:cxnSpMk id="12" creationId="{45475620-CB3A-C6BC-65EE-92C8406F8E0F}"/>
          </ac:cxnSpMkLst>
        </pc:cxnChg>
        <pc:cxnChg chg="mod">
          <ac:chgData name="Przemek Dolowy" userId="3f6572e9-951b-43d4-ba43-250a610cef97" providerId="ADAL" clId="{25663238-5D42-464D-9837-3CFA8A79E13B}" dt="2022-06-14T08:45:08.581" v="6643" actId="1037"/>
          <ac:cxnSpMkLst>
            <pc:docMk/>
            <pc:sldMk cId="1977409553" sldId="300"/>
            <ac:cxnSpMk id="15" creationId="{661DC216-98D4-DA82-08DD-8C14ABD4D86B}"/>
          </ac:cxnSpMkLst>
        </pc:cxnChg>
        <pc:cxnChg chg="mod">
          <ac:chgData name="Przemek Dolowy" userId="3f6572e9-951b-43d4-ba43-250a610cef97" providerId="ADAL" clId="{25663238-5D42-464D-9837-3CFA8A79E13B}" dt="2022-06-14T08:45:08.581" v="6643" actId="1037"/>
          <ac:cxnSpMkLst>
            <pc:docMk/>
            <pc:sldMk cId="1977409553" sldId="300"/>
            <ac:cxnSpMk id="17" creationId="{64703947-9D80-1B46-A87A-804B3B8697F0}"/>
          </ac:cxnSpMkLst>
        </pc:cxnChg>
        <pc:cxnChg chg="mod">
          <ac:chgData name="Przemek Dolowy" userId="3f6572e9-951b-43d4-ba43-250a610cef97" providerId="ADAL" clId="{25663238-5D42-464D-9837-3CFA8A79E13B}" dt="2022-06-14T08:45:08.581" v="6643" actId="1037"/>
          <ac:cxnSpMkLst>
            <pc:docMk/>
            <pc:sldMk cId="1977409553" sldId="300"/>
            <ac:cxnSpMk id="20" creationId="{C8E98984-4F0B-EF71-B5CB-F579D93683E8}"/>
          </ac:cxnSpMkLst>
        </pc:cxnChg>
        <pc:cxnChg chg="add del mod">
          <ac:chgData name="Przemek Dolowy" userId="3f6572e9-951b-43d4-ba43-250a610cef97" providerId="ADAL" clId="{25663238-5D42-464D-9837-3CFA8A79E13B}" dt="2022-06-14T08:45:20.596" v="6646" actId="478"/>
          <ac:cxnSpMkLst>
            <pc:docMk/>
            <pc:sldMk cId="1977409553" sldId="300"/>
            <ac:cxnSpMk id="26" creationId="{BF8136B3-95EF-55DF-D0EC-8922129E6445}"/>
          </ac:cxnSpMkLst>
        </pc:cxnChg>
      </pc:sldChg>
      <pc:sldChg chg="addSp delSp modSp add mod">
        <pc:chgData name="Przemek Dolowy" userId="3f6572e9-951b-43d4-ba43-250a610cef97" providerId="ADAL" clId="{25663238-5D42-464D-9837-3CFA8A79E13B}" dt="2022-06-14T09:25:52.526" v="7216" actId="14100"/>
        <pc:sldMkLst>
          <pc:docMk/>
          <pc:sldMk cId="1779606765" sldId="301"/>
        </pc:sldMkLst>
        <pc:spChg chg="mod">
          <ac:chgData name="Przemek Dolowy" userId="3f6572e9-951b-43d4-ba43-250a610cef97" providerId="ADAL" clId="{25663238-5D42-464D-9837-3CFA8A79E13B}" dt="2022-06-14T09:04:43.603" v="6862" actId="1037"/>
          <ac:spMkLst>
            <pc:docMk/>
            <pc:sldMk cId="1779606765" sldId="301"/>
            <ac:spMk id="8" creationId="{AB8162A4-80E3-B5C8-CEE5-0C8D04E01E5D}"/>
          </ac:spMkLst>
        </pc:spChg>
        <pc:spChg chg="del">
          <ac:chgData name="Przemek Dolowy" userId="3f6572e9-951b-43d4-ba43-250a610cef97" providerId="ADAL" clId="{25663238-5D42-464D-9837-3CFA8A79E13B}" dt="2022-06-13T14:52:00.173" v="1503" actId="478"/>
          <ac:spMkLst>
            <pc:docMk/>
            <pc:sldMk cId="1779606765" sldId="301"/>
            <ac:spMk id="13" creationId="{34E46156-53D3-B070-DF4B-51BB9FE8AA97}"/>
          </ac:spMkLst>
        </pc:spChg>
        <pc:spChg chg="del">
          <ac:chgData name="Przemek Dolowy" userId="3f6572e9-951b-43d4-ba43-250a610cef97" providerId="ADAL" clId="{25663238-5D42-464D-9837-3CFA8A79E13B}" dt="2022-06-14T09:04:26.596" v="6836" actId="478"/>
          <ac:spMkLst>
            <pc:docMk/>
            <pc:sldMk cId="1779606765" sldId="301"/>
            <ac:spMk id="16" creationId="{F7FD0A92-4D6F-6212-700B-A28BC202A9F5}"/>
          </ac:spMkLst>
        </pc:spChg>
        <pc:spChg chg="mod">
          <ac:chgData name="Przemek Dolowy" userId="3f6572e9-951b-43d4-ba43-250a610cef97" providerId="ADAL" clId="{25663238-5D42-464D-9837-3CFA8A79E13B}" dt="2022-06-14T09:04:43.603" v="6862" actId="1037"/>
          <ac:spMkLst>
            <pc:docMk/>
            <pc:sldMk cId="1779606765" sldId="301"/>
            <ac:spMk id="18" creationId="{9D38A479-E164-DB6D-514C-02095BD21769}"/>
          </ac:spMkLst>
        </pc:spChg>
        <pc:spChg chg="mod">
          <ac:chgData name="Przemek Dolowy" userId="3f6572e9-951b-43d4-ba43-250a610cef97" providerId="ADAL" clId="{25663238-5D42-464D-9837-3CFA8A79E13B}" dt="2022-06-13T20:20:25.813" v="2684" actId="20577"/>
          <ac:spMkLst>
            <pc:docMk/>
            <pc:sldMk cId="1779606765" sldId="301"/>
            <ac:spMk id="19" creationId="{03B9CB62-835E-4533-64E0-7D415A155C30}"/>
          </ac:spMkLst>
        </pc:spChg>
        <pc:spChg chg="add del mod">
          <ac:chgData name="Przemek Dolowy" userId="3f6572e9-951b-43d4-ba43-250a610cef97" providerId="ADAL" clId="{25663238-5D42-464D-9837-3CFA8A79E13B}" dt="2022-06-14T09:04:28.951" v="6837" actId="478"/>
          <ac:spMkLst>
            <pc:docMk/>
            <pc:sldMk cId="1779606765" sldId="301"/>
            <ac:spMk id="20" creationId="{5740C614-7370-56CD-7D78-44FC2B63051D}"/>
          </ac:spMkLst>
        </pc:spChg>
        <pc:spChg chg="add mod">
          <ac:chgData name="Przemek Dolowy" userId="3f6572e9-951b-43d4-ba43-250a610cef97" providerId="ADAL" clId="{25663238-5D42-464D-9837-3CFA8A79E13B}" dt="2022-06-14T09:04:43.603" v="6862" actId="1037"/>
          <ac:spMkLst>
            <pc:docMk/>
            <pc:sldMk cId="1779606765" sldId="301"/>
            <ac:spMk id="22" creationId="{5C55D28B-29D0-E90A-DAC4-BAD1D84F2113}"/>
          </ac:spMkLst>
        </pc:spChg>
        <pc:spChg chg="add del mod">
          <ac:chgData name="Przemek Dolowy" userId="3f6572e9-951b-43d4-ba43-250a610cef97" providerId="ADAL" clId="{25663238-5D42-464D-9837-3CFA8A79E13B}" dt="2022-06-13T20:06:19.911" v="2098" actId="767"/>
          <ac:spMkLst>
            <pc:docMk/>
            <pc:sldMk cId="1779606765" sldId="301"/>
            <ac:spMk id="24" creationId="{B5E9B5D7-E522-7B71-EB80-D26F44C1FD25}"/>
          </ac:spMkLst>
        </pc:spChg>
        <pc:spChg chg="del">
          <ac:chgData name="Przemek Dolowy" userId="3f6572e9-951b-43d4-ba43-250a610cef97" providerId="ADAL" clId="{25663238-5D42-464D-9837-3CFA8A79E13B}" dt="2022-06-13T14:51:56.851" v="1501" actId="478"/>
          <ac:spMkLst>
            <pc:docMk/>
            <pc:sldMk cId="1779606765" sldId="301"/>
            <ac:spMk id="25" creationId="{D069DEAC-7272-6289-4BBC-D4632E236546}"/>
          </ac:spMkLst>
        </pc:spChg>
        <pc:spChg chg="add mod">
          <ac:chgData name="Przemek Dolowy" userId="3f6572e9-951b-43d4-ba43-250a610cef97" providerId="ADAL" clId="{25663238-5D42-464D-9837-3CFA8A79E13B}" dt="2022-06-14T09:04:43.603" v="6862" actId="1037"/>
          <ac:spMkLst>
            <pc:docMk/>
            <pc:sldMk cId="1779606765" sldId="301"/>
            <ac:spMk id="27" creationId="{0743CB77-18D2-90B3-7D88-2CC48FAB34B9}"/>
          </ac:spMkLst>
        </pc:spChg>
        <pc:spChg chg="add mod">
          <ac:chgData name="Przemek Dolowy" userId="3f6572e9-951b-43d4-ba43-250a610cef97" providerId="ADAL" clId="{25663238-5D42-464D-9837-3CFA8A79E13B}" dt="2022-06-14T09:04:43.603" v="6862" actId="1037"/>
          <ac:spMkLst>
            <pc:docMk/>
            <pc:sldMk cId="1779606765" sldId="301"/>
            <ac:spMk id="28" creationId="{2ABF5B8C-30DB-3872-19A1-1720063447D8}"/>
          </ac:spMkLst>
        </pc:spChg>
        <pc:spChg chg="add mod">
          <ac:chgData name="Przemek Dolowy" userId="3f6572e9-951b-43d4-ba43-250a610cef97" providerId="ADAL" clId="{25663238-5D42-464D-9837-3CFA8A79E13B}" dt="2022-06-14T09:04:43.603" v="6862" actId="1037"/>
          <ac:spMkLst>
            <pc:docMk/>
            <pc:sldMk cId="1779606765" sldId="301"/>
            <ac:spMk id="29" creationId="{201F51A7-C944-BCE3-37EC-21010DEEB10B}"/>
          </ac:spMkLst>
        </pc:spChg>
        <pc:spChg chg="add mod">
          <ac:chgData name="Przemek Dolowy" userId="3f6572e9-951b-43d4-ba43-250a610cef97" providerId="ADAL" clId="{25663238-5D42-464D-9837-3CFA8A79E13B}" dt="2022-06-14T09:04:43.603" v="6862" actId="1037"/>
          <ac:spMkLst>
            <pc:docMk/>
            <pc:sldMk cId="1779606765" sldId="301"/>
            <ac:spMk id="30" creationId="{C6DE31C4-68A3-B44B-9554-AE4BAEFB9B7E}"/>
          </ac:spMkLst>
        </pc:spChg>
        <pc:spChg chg="add mod">
          <ac:chgData name="Przemek Dolowy" userId="3f6572e9-951b-43d4-ba43-250a610cef97" providerId="ADAL" clId="{25663238-5D42-464D-9837-3CFA8A79E13B}" dt="2022-06-14T09:04:43.603" v="6862" actId="1037"/>
          <ac:spMkLst>
            <pc:docMk/>
            <pc:sldMk cId="1779606765" sldId="301"/>
            <ac:spMk id="31" creationId="{2ACB238A-AE5C-886A-40B5-C6ABF6D29AA7}"/>
          </ac:spMkLst>
        </pc:spChg>
        <pc:spChg chg="add del mod">
          <ac:chgData name="Przemek Dolowy" userId="3f6572e9-951b-43d4-ba43-250a610cef97" providerId="ADAL" clId="{25663238-5D42-464D-9837-3CFA8A79E13B}" dt="2022-06-13T20:06:57.543" v="2106" actId="478"/>
          <ac:spMkLst>
            <pc:docMk/>
            <pc:sldMk cId="1779606765" sldId="301"/>
            <ac:spMk id="32" creationId="{65587415-22E6-88F6-3BD1-9374FC1FB2A9}"/>
          </ac:spMkLst>
        </pc:spChg>
        <pc:graphicFrameChg chg="del mod modGraphic">
          <ac:chgData name="Przemek Dolowy" userId="3f6572e9-951b-43d4-ba43-250a610cef97" providerId="ADAL" clId="{25663238-5D42-464D-9837-3CFA8A79E13B}" dt="2022-06-14T09:04:24.859" v="6835" actId="478"/>
          <ac:graphicFrameMkLst>
            <pc:docMk/>
            <pc:sldMk cId="1779606765" sldId="301"/>
            <ac:graphicFrameMk id="3" creationId="{1B7F9134-AAD3-AAAA-5E9C-356A6C5F8002}"/>
          </ac:graphicFrameMkLst>
        </pc:graphicFrameChg>
        <pc:graphicFrameChg chg="mod">
          <ac:chgData name="Przemek Dolowy" userId="3f6572e9-951b-43d4-ba43-250a610cef97" providerId="ADAL" clId="{25663238-5D42-464D-9837-3CFA8A79E13B}" dt="2022-06-14T09:04:43.603" v="6862" actId="1037"/>
          <ac:graphicFrameMkLst>
            <pc:docMk/>
            <pc:sldMk cId="1779606765" sldId="301"/>
            <ac:graphicFrameMk id="5" creationId="{6183CA13-CA11-1C3A-1192-C45B2807BACE}"/>
          </ac:graphicFrameMkLst>
        </pc:graphicFrameChg>
        <pc:graphicFrameChg chg="mod">
          <ac:chgData name="Przemek Dolowy" userId="3f6572e9-951b-43d4-ba43-250a610cef97" providerId="ADAL" clId="{25663238-5D42-464D-9837-3CFA8A79E13B}" dt="2022-06-14T09:04:43.603" v="6862" actId="1037"/>
          <ac:graphicFrameMkLst>
            <pc:docMk/>
            <pc:sldMk cId="1779606765" sldId="301"/>
            <ac:graphicFrameMk id="7" creationId="{46B0DEFA-C672-4F56-4601-35B8A48D552E}"/>
          </ac:graphicFrameMkLst>
        </pc:graphicFrameChg>
        <pc:cxnChg chg="mod">
          <ac:chgData name="Przemek Dolowy" userId="3f6572e9-951b-43d4-ba43-250a610cef97" providerId="ADAL" clId="{25663238-5D42-464D-9837-3CFA8A79E13B}" dt="2022-06-14T09:04:43.603" v="6862" actId="1037"/>
          <ac:cxnSpMkLst>
            <pc:docMk/>
            <pc:sldMk cId="1779606765" sldId="301"/>
            <ac:cxnSpMk id="4" creationId="{A0EB6FED-125B-326F-D523-7B52A1CB3E29}"/>
          </ac:cxnSpMkLst>
        </pc:cxnChg>
        <pc:cxnChg chg="mod">
          <ac:chgData name="Przemek Dolowy" userId="3f6572e9-951b-43d4-ba43-250a610cef97" providerId="ADAL" clId="{25663238-5D42-464D-9837-3CFA8A79E13B}" dt="2022-06-14T09:04:43.603" v="6862" actId="1037"/>
          <ac:cxnSpMkLst>
            <pc:docMk/>
            <pc:sldMk cId="1779606765" sldId="301"/>
            <ac:cxnSpMk id="6" creationId="{0A3F6EF0-6915-D4BB-817C-3ACBD6A97602}"/>
          </ac:cxnSpMkLst>
        </pc:cxnChg>
        <pc:cxnChg chg="del">
          <ac:chgData name="Przemek Dolowy" userId="3f6572e9-951b-43d4-ba43-250a610cef97" providerId="ADAL" clId="{25663238-5D42-464D-9837-3CFA8A79E13B}" dt="2022-06-13T14:44:24.250" v="1410" actId="478"/>
          <ac:cxnSpMkLst>
            <pc:docMk/>
            <pc:sldMk cId="1779606765" sldId="301"/>
            <ac:cxnSpMk id="9" creationId="{CED1867C-3569-97FE-3489-D6AB0E142F89}"/>
          </ac:cxnSpMkLst>
        </pc:cxnChg>
        <pc:cxnChg chg="del">
          <ac:chgData name="Przemek Dolowy" userId="3f6572e9-951b-43d4-ba43-250a610cef97" providerId="ADAL" clId="{25663238-5D42-464D-9837-3CFA8A79E13B}" dt="2022-06-13T14:44:25.326" v="1411" actId="478"/>
          <ac:cxnSpMkLst>
            <pc:docMk/>
            <pc:sldMk cId="1779606765" sldId="301"/>
            <ac:cxnSpMk id="12" creationId="{45475620-CB3A-C6BC-65EE-92C8406F8E0F}"/>
          </ac:cxnSpMkLst>
        </pc:cxnChg>
        <pc:cxnChg chg="del">
          <ac:chgData name="Przemek Dolowy" userId="3f6572e9-951b-43d4-ba43-250a610cef97" providerId="ADAL" clId="{25663238-5D42-464D-9837-3CFA8A79E13B}" dt="2022-06-13T14:44:27.017" v="1413" actId="478"/>
          <ac:cxnSpMkLst>
            <pc:docMk/>
            <pc:sldMk cId="1779606765" sldId="301"/>
            <ac:cxnSpMk id="15" creationId="{661DC216-98D4-DA82-08DD-8C14ABD4D86B}"/>
          </ac:cxnSpMkLst>
        </pc:cxnChg>
        <pc:cxnChg chg="del">
          <ac:chgData name="Przemek Dolowy" userId="3f6572e9-951b-43d4-ba43-250a610cef97" providerId="ADAL" clId="{25663238-5D42-464D-9837-3CFA8A79E13B}" dt="2022-06-13T14:44:27.882" v="1414" actId="478"/>
          <ac:cxnSpMkLst>
            <pc:docMk/>
            <pc:sldMk cId="1779606765" sldId="301"/>
            <ac:cxnSpMk id="17" creationId="{64703947-9D80-1B46-A87A-804B3B8697F0}"/>
          </ac:cxnSpMkLst>
        </pc:cxnChg>
        <pc:cxnChg chg="del">
          <ac:chgData name="Przemek Dolowy" userId="3f6572e9-951b-43d4-ba43-250a610cef97" providerId="ADAL" clId="{25663238-5D42-464D-9837-3CFA8A79E13B}" dt="2022-06-13T14:44:26.269" v="1412" actId="478"/>
          <ac:cxnSpMkLst>
            <pc:docMk/>
            <pc:sldMk cId="1779606765" sldId="301"/>
            <ac:cxnSpMk id="20" creationId="{C8E98984-4F0B-EF71-B5CB-F579D93683E8}"/>
          </ac:cxnSpMkLst>
        </pc:cxnChg>
        <pc:cxnChg chg="add mod">
          <ac:chgData name="Przemek Dolowy" userId="3f6572e9-951b-43d4-ba43-250a610cef97" providerId="ADAL" clId="{25663238-5D42-464D-9837-3CFA8A79E13B}" dt="2022-06-14T09:04:43.603" v="6862" actId="1037"/>
          <ac:cxnSpMkLst>
            <pc:docMk/>
            <pc:sldMk cId="1779606765" sldId="301"/>
            <ac:cxnSpMk id="21" creationId="{E6D2AF78-C6CA-2944-091D-45D06028EB74}"/>
          </ac:cxnSpMkLst>
        </pc:cxnChg>
        <pc:cxnChg chg="add mod">
          <ac:chgData name="Przemek Dolowy" userId="3f6572e9-951b-43d4-ba43-250a610cef97" providerId="ADAL" clId="{25663238-5D42-464D-9837-3CFA8A79E13B}" dt="2022-06-14T09:04:43.603" v="6862" actId="1037"/>
          <ac:cxnSpMkLst>
            <pc:docMk/>
            <pc:sldMk cId="1779606765" sldId="301"/>
            <ac:cxnSpMk id="23" creationId="{EA6B7DF8-F957-D19B-F990-F093E459479B}"/>
          </ac:cxnSpMkLst>
        </pc:cxnChg>
        <pc:cxnChg chg="del mod">
          <ac:chgData name="Przemek Dolowy" userId="3f6572e9-951b-43d4-ba43-250a610cef97" providerId="ADAL" clId="{25663238-5D42-464D-9837-3CFA8A79E13B}" dt="2022-06-13T14:51:58.169" v="1502" actId="478"/>
          <ac:cxnSpMkLst>
            <pc:docMk/>
            <pc:sldMk cId="1779606765" sldId="301"/>
            <ac:cxnSpMk id="26" creationId="{BF8136B3-95EF-55DF-D0EC-8922129E6445}"/>
          </ac:cxnSpMkLst>
        </pc:cxnChg>
        <pc:cxnChg chg="add del mod">
          <ac:chgData name="Przemek Dolowy" userId="3f6572e9-951b-43d4-ba43-250a610cef97" providerId="ADAL" clId="{25663238-5D42-464D-9837-3CFA8A79E13B}" dt="2022-06-14T09:25:52.526" v="7216" actId="14100"/>
          <ac:cxnSpMkLst>
            <pc:docMk/>
            <pc:sldMk cId="1779606765" sldId="301"/>
            <ac:cxnSpMk id="33" creationId="{199BEC5A-255B-D2B4-9668-9BB4ABA84C0F}"/>
          </ac:cxnSpMkLst>
        </pc:cxnChg>
        <pc:cxnChg chg="add del mod">
          <ac:chgData name="Przemek Dolowy" userId="3f6572e9-951b-43d4-ba43-250a610cef97" providerId="ADAL" clId="{25663238-5D42-464D-9837-3CFA8A79E13B}" dt="2022-06-13T20:20:24.384" v="2681"/>
          <ac:cxnSpMkLst>
            <pc:docMk/>
            <pc:sldMk cId="1779606765" sldId="301"/>
            <ac:cxnSpMk id="43" creationId="{7306B20F-E8B0-74E5-6BA9-79996237CD6D}"/>
          </ac:cxnSpMkLst>
        </pc:cxnChg>
      </pc:sldChg>
      <pc:sldChg chg="modSp add del mod">
        <pc:chgData name="Przemek Dolowy" userId="3f6572e9-951b-43d4-ba43-250a610cef97" providerId="ADAL" clId="{25663238-5D42-464D-9837-3CFA8A79E13B}" dt="2022-06-14T08:24:01.442" v="6574" actId="47"/>
        <pc:sldMkLst>
          <pc:docMk/>
          <pc:sldMk cId="484043908" sldId="302"/>
        </pc:sldMkLst>
        <pc:graphicFrameChg chg="modGraphic">
          <ac:chgData name="Przemek Dolowy" userId="3f6572e9-951b-43d4-ba43-250a610cef97" providerId="ADAL" clId="{25663238-5D42-464D-9837-3CFA8A79E13B}" dt="2022-06-13T14:39:44.713" v="1277" actId="6549"/>
          <ac:graphicFrameMkLst>
            <pc:docMk/>
            <pc:sldMk cId="484043908" sldId="302"/>
            <ac:graphicFrameMk id="3" creationId="{1B7F9134-AAD3-AAAA-5E9C-356A6C5F8002}"/>
          </ac:graphicFrameMkLst>
        </pc:graphicFrameChg>
        <pc:graphicFrameChg chg="modGraphic">
          <ac:chgData name="Przemek Dolowy" userId="3f6572e9-951b-43d4-ba43-250a610cef97" providerId="ADAL" clId="{25663238-5D42-464D-9837-3CFA8A79E13B}" dt="2022-06-13T14:39:32.956" v="1276" actId="2084"/>
          <ac:graphicFrameMkLst>
            <pc:docMk/>
            <pc:sldMk cId="484043908" sldId="302"/>
            <ac:graphicFrameMk id="16" creationId="{DDC71B56-1266-2FFA-4D26-FDEB2797986C}"/>
          </ac:graphicFrameMkLst>
        </pc:graphicFrameChg>
      </pc:sldChg>
      <pc:sldChg chg="addSp delSp modSp add mod">
        <pc:chgData name="Przemek Dolowy" userId="3f6572e9-951b-43d4-ba43-250a610cef97" providerId="ADAL" clId="{25663238-5D42-464D-9837-3CFA8A79E13B}" dt="2022-06-14T09:25:28.911" v="7215" actId="14100"/>
        <pc:sldMkLst>
          <pc:docMk/>
          <pc:sldMk cId="580821034" sldId="303"/>
        </pc:sldMkLst>
        <pc:spChg chg="mod">
          <ac:chgData name="Przemek Dolowy" userId="3f6572e9-951b-43d4-ba43-250a610cef97" providerId="ADAL" clId="{25663238-5D42-464D-9837-3CFA8A79E13B}" dt="2022-06-14T09:05:06.135" v="6888" actId="1037"/>
          <ac:spMkLst>
            <pc:docMk/>
            <pc:sldMk cId="580821034" sldId="303"/>
            <ac:spMk id="8" creationId="{AB8162A4-80E3-B5C8-CEE5-0C8D04E01E5D}"/>
          </ac:spMkLst>
        </pc:spChg>
        <pc:spChg chg="del">
          <ac:chgData name="Przemek Dolowy" userId="3f6572e9-951b-43d4-ba43-250a610cef97" providerId="ADAL" clId="{25663238-5D42-464D-9837-3CFA8A79E13B}" dt="2022-06-13T14:51:44.580" v="1498" actId="478"/>
          <ac:spMkLst>
            <pc:docMk/>
            <pc:sldMk cId="580821034" sldId="303"/>
            <ac:spMk id="13" creationId="{34E46156-53D3-B070-DF4B-51BB9FE8AA97}"/>
          </ac:spMkLst>
        </pc:spChg>
        <pc:spChg chg="del">
          <ac:chgData name="Przemek Dolowy" userId="3f6572e9-951b-43d4-ba43-250a610cef97" providerId="ADAL" clId="{25663238-5D42-464D-9837-3CFA8A79E13B}" dt="2022-06-14T09:04:55.535" v="6863" actId="478"/>
          <ac:spMkLst>
            <pc:docMk/>
            <pc:sldMk cId="580821034" sldId="303"/>
            <ac:spMk id="16" creationId="{F7FD0A92-4D6F-6212-700B-A28BC202A9F5}"/>
          </ac:spMkLst>
        </pc:spChg>
        <pc:spChg chg="mod">
          <ac:chgData name="Przemek Dolowy" userId="3f6572e9-951b-43d4-ba43-250a610cef97" providerId="ADAL" clId="{25663238-5D42-464D-9837-3CFA8A79E13B}" dt="2022-06-14T09:05:13.812" v="6889" actId="1076"/>
          <ac:spMkLst>
            <pc:docMk/>
            <pc:sldMk cId="580821034" sldId="303"/>
            <ac:spMk id="18" creationId="{9D38A479-E164-DB6D-514C-02095BD21769}"/>
          </ac:spMkLst>
        </pc:spChg>
        <pc:spChg chg="mod">
          <ac:chgData name="Przemek Dolowy" userId="3f6572e9-951b-43d4-ba43-250a610cef97" providerId="ADAL" clId="{25663238-5D42-464D-9837-3CFA8A79E13B}" dt="2022-06-14T09:25:24.144" v="7214" actId="14100"/>
          <ac:spMkLst>
            <pc:docMk/>
            <pc:sldMk cId="580821034" sldId="303"/>
            <ac:spMk id="19" creationId="{03B9CB62-835E-4533-64E0-7D415A155C30}"/>
          </ac:spMkLst>
        </pc:spChg>
        <pc:spChg chg="add mod">
          <ac:chgData name="Przemek Dolowy" userId="3f6572e9-951b-43d4-ba43-250a610cef97" providerId="ADAL" clId="{25663238-5D42-464D-9837-3CFA8A79E13B}" dt="2022-06-14T09:05:06.135" v="6888" actId="1037"/>
          <ac:spMkLst>
            <pc:docMk/>
            <pc:sldMk cId="580821034" sldId="303"/>
            <ac:spMk id="24" creationId="{C7DD5A19-90C0-0D13-C5F9-61FF015798E4}"/>
          </ac:spMkLst>
        </pc:spChg>
        <pc:spChg chg="del">
          <ac:chgData name="Przemek Dolowy" userId="3f6572e9-951b-43d4-ba43-250a610cef97" providerId="ADAL" clId="{25663238-5D42-464D-9837-3CFA8A79E13B}" dt="2022-06-13T14:51:48.202" v="1499" actId="478"/>
          <ac:spMkLst>
            <pc:docMk/>
            <pc:sldMk cId="580821034" sldId="303"/>
            <ac:spMk id="25" creationId="{D069DEAC-7272-6289-4BBC-D4632E236546}"/>
          </ac:spMkLst>
        </pc:spChg>
        <pc:spChg chg="add mod">
          <ac:chgData name="Przemek Dolowy" userId="3f6572e9-951b-43d4-ba43-250a610cef97" providerId="ADAL" clId="{25663238-5D42-464D-9837-3CFA8A79E13B}" dt="2022-06-14T09:05:06.135" v="6888" actId="1037"/>
          <ac:spMkLst>
            <pc:docMk/>
            <pc:sldMk cId="580821034" sldId="303"/>
            <ac:spMk id="29" creationId="{995D546B-0BD4-3F70-138C-33B0E3D16932}"/>
          </ac:spMkLst>
        </pc:spChg>
        <pc:spChg chg="add mod">
          <ac:chgData name="Przemek Dolowy" userId="3f6572e9-951b-43d4-ba43-250a610cef97" providerId="ADAL" clId="{25663238-5D42-464D-9837-3CFA8A79E13B}" dt="2022-06-14T09:05:06.135" v="6888" actId="1037"/>
          <ac:spMkLst>
            <pc:docMk/>
            <pc:sldMk cId="580821034" sldId="303"/>
            <ac:spMk id="30" creationId="{8D8882EB-4489-2A34-0424-1443CCCE5721}"/>
          </ac:spMkLst>
        </pc:spChg>
        <pc:spChg chg="add mod">
          <ac:chgData name="Przemek Dolowy" userId="3f6572e9-951b-43d4-ba43-250a610cef97" providerId="ADAL" clId="{25663238-5D42-464D-9837-3CFA8A79E13B}" dt="2022-06-14T09:05:06.135" v="6888" actId="1037"/>
          <ac:spMkLst>
            <pc:docMk/>
            <pc:sldMk cId="580821034" sldId="303"/>
            <ac:spMk id="35" creationId="{632A5075-C6CE-B12D-6797-0C6AD104B1BD}"/>
          </ac:spMkLst>
        </pc:spChg>
        <pc:spChg chg="add mod">
          <ac:chgData name="Przemek Dolowy" userId="3f6572e9-951b-43d4-ba43-250a610cef97" providerId="ADAL" clId="{25663238-5D42-464D-9837-3CFA8A79E13B}" dt="2022-06-14T09:05:06.135" v="6888" actId="1037"/>
          <ac:spMkLst>
            <pc:docMk/>
            <pc:sldMk cId="580821034" sldId="303"/>
            <ac:spMk id="39" creationId="{7910B1ED-F70C-72E7-80BF-C159B84369CA}"/>
          </ac:spMkLst>
        </pc:spChg>
        <pc:spChg chg="add mod">
          <ac:chgData name="Przemek Dolowy" userId="3f6572e9-951b-43d4-ba43-250a610cef97" providerId="ADAL" clId="{25663238-5D42-464D-9837-3CFA8A79E13B}" dt="2022-06-14T09:05:06.135" v="6888" actId="1037"/>
          <ac:spMkLst>
            <pc:docMk/>
            <pc:sldMk cId="580821034" sldId="303"/>
            <ac:spMk id="40" creationId="{1D1EEF63-77F9-09F2-2FB3-6D035DD1335C}"/>
          </ac:spMkLst>
        </pc:spChg>
        <pc:graphicFrameChg chg="del">
          <ac:chgData name="Przemek Dolowy" userId="3f6572e9-951b-43d4-ba43-250a610cef97" providerId="ADAL" clId="{25663238-5D42-464D-9837-3CFA8A79E13B}" dt="2022-06-14T09:04:59.361" v="6864" actId="478"/>
          <ac:graphicFrameMkLst>
            <pc:docMk/>
            <pc:sldMk cId="580821034" sldId="303"/>
            <ac:graphicFrameMk id="3" creationId="{1B7F9134-AAD3-AAAA-5E9C-356A6C5F8002}"/>
          </ac:graphicFrameMkLst>
        </pc:graphicFrameChg>
        <pc:graphicFrameChg chg="mod">
          <ac:chgData name="Przemek Dolowy" userId="3f6572e9-951b-43d4-ba43-250a610cef97" providerId="ADAL" clId="{25663238-5D42-464D-9837-3CFA8A79E13B}" dt="2022-06-14T09:05:06.135" v="6888" actId="1037"/>
          <ac:graphicFrameMkLst>
            <pc:docMk/>
            <pc:sldMk cId="580821034" sldId="303"/>
            <ac:graphicFrameMk id="5" creationId="{6183CA13-CA11-1C3A-1192-C45B2807BACE}"/>
          </ac:graphicFrameMkLst>
        </pc:graphicFrameChg>
        <pc:graphicFrameChg chg="mod">
          <ac:chgData name="Przemek Dolowy" userId="3f6572e9-951b-43d4-ba43-250a610cef97" providerId="ADAL" clId="{25663238-5D42-464D-9837-3CFA8A79E13B}" dt="2022-06-14T09:05:06.135" v="6888" actId="1037"/>
          <ac:graphicFrameMkLst>
            <pc:docMk/>
            <pc:sldMk cId="580821034" sldId="303"/>
            <ac:graphicFrameMk id="7" creationId="{46B0DEFA-C672-4F56-4601-35B8A48D552E}"/>
          </ac:graphicFrameMkLst>
        </pc:graphicFrameChg>
        <pc:inkChg chg="add del">
          <ac:chgData name="Przemek Dolowy" userId="3f6572e9-951b-43d4-ba43-250a610cef97" providerId="ADAL" clId="{25663238-5D42-464D-9837-3CFA8A79E13B}" dt="2022-06-13T14:50:01.888" v="1476" actId="9405"/>
          <ac:inkMkLst>
            <pc:docMk/>
            <pc:sldMk cId="580821034" sldId="303"/>
            <ac:inkMk id="36" creationId="{93BF23CD-5604-77C2-10BC-C57FCCFF2E4B}"/>
          </ac:inkMkLst>
        </pc:inkChg>
        <pc:inkChg chg="add mod">
          <ac:chgData name="Przemek Dolowy" userId="3f6572e9-951b-43d4-ba43-250a610cef97" providerId="ADAL" clId="{25663238-5D42-464D-9837-3CFA8A79E13B}" dt="2022-06-14T09:05:06.135" v="6888" actId="1037"/>
          <ac:inkMkLst>
            <pc:docMk/>
            <pc:sldMk cId="580821034" sldId="303"/>
            <ac:inkMk id="37" creationId="{C219A943-88BB-08A1-D1D7-641FF5308990}"/>
          </ac:inkMkLst>
        </pc:inkChg>
        <pc:inkChg chg="add del">
          <ac:chgData name="Przemek Dolowy" userId="3f6572e9-951b-43d4-ba43-250a610cef97" providerId="ADAL" clId="{25663238-5D42-464D-9837-3CFA8A79E13B}" dt="2022-06-13T14:50:36.364" v="1479" actId="9405"/>
          <ac:inkMkLst>
            <pc:docMk/>
            <pc:sldMk cId="580821034" sldId="303"/>
            <ac:inkMk id="38" creationId="{7760F3BB-6D9F-71A9-D2DD-5B33AA45B304}"/>
          </ac:inkMkLst>
        </pc:inkChg>
        <pc:cxnChg chg="del">
          <ac:chgData name="Przemek Dolowy" userId="3f6572e9-951b-43d4-ba43-250a610cef97" providerId="ADAL" clId="{25663238-5D42-464D-9837-3CFA8A79E13B}" dt="2022-06-13T14:46:29.072" v="1437" actId="478"/>
          <ac:cxnSpMkLst>
            <pc:docMk/>
            <pc:sldMk cId="580821034" sldId="303"/>
            <ac:cxnSpMk id="4" creationId="{A0EB6FED-125B-326F-D523-7B52A1CB3E29}"/>
          </ac:cxnSpMkLst>
        </pc:cxnChg>
        <pc:cxnChg chg="del">
          <ac:chgData name="Przemek Dolowy" userId="3f6572e9-951b-43d4-ba43-250a610cef97" providerId="ADAL" clId="{25663238-5D42-464D-9837-3CFA8A79E13B}" dt="2022-06-13T14:46:29.953" v="1438" actId="478"/>
          <ac:cxnSpMkLst>
            <pc:docMk/>
            <pc:sldMk cId="580821034" sldId="303"/>
            <ac:cxnSpMk id="6" creationId="{0A3F6EF0-6915-D4BB-817C-3ACBD6A97602}"/>
          </ac:cxnSpMkLst>
        </pc:cxnChg>
        <pc:cxnChg chg="mod">
          <ac:chgData name="Przemek Dolowy" userId="3f6572e9-951b-43d4-ba43-250a610cef97" providerId="ADAL" clId="{25663238-5D42-464D-9837-3CFA8A79E13B}" dt="2022-06-14T09:05:06.135" v="6888" actId="1037"/>
          <ac:cxnSpMkLst>
            <pc:docMk/>
            <pc:sldMk cId="580821034" sldId="303"/>
            <ac:cxnSpMk id="9" creationId="{CED1867C-3569-97FE-3489-D6AB0E142F89}"/>
          </ac:cxnSpMkLst>
        </pc:cxnChg>
        <pc:cxnChg chg="del">
          <ac:chgData name="Przemek Dolowy" userId="3f6572e9-951b-43d4-ba43-250a610cef97" providerId="ADAL" clId="{25663238-5D42-464D-9837-3CFA8A79E13B}" dt="2022-06-13T14:46:32.100" v="1439" actId="478"/>
          <ac:cxnSpMkLst>
            <pc:docMk/>
            <pc:sldMk cId="580821034" sldId="303"/>
            <ac:cxnSpMk id="12" creationId="{45475620-CB3A-C6BC-65EE-92C8406F8E0F}"/>
          </ac:cxnSpMkLst>
        </pc:cxnChg>
        <pc:cxnChg chg="del">
          <ac:chgData name="Przemek Dolowy" userId="3f6572e9-951b-43d4-ba43-250a610cef97" providerId="ADAL" clId="{25663238-5D42-464D-9837-3CFA8A79E13B}" dt="2022-06-13T14:46:33.630" v="1441" actId="478"/>
          <ac:cxnSpMkLst>
            <pc:docMk/>
            <pc:sldMk cId="580821034" sldId="303"/>
            <ac:cxnSpMk id="15" creationId="{661DC216-98D4-DA82-08DD-8C14ABD4D86B}"/>
          </ac:cxnSpMkLst>
        </pc:cxnChg>
        <pc:cxnChg chg="del">
          <ac:chgData name="Przemek Dolowy" userId="3f6572e9-951b-43d4-ba43-250a610cef97" providerId="ADAL" clId="{25663238-5D42-464D-9837-3CFA8A79E13B}" dt="2022-06-13T14:46:34.399" v="1442" actId="478"/>
          <ac:cxnSpMkLst>
            <pc:docMk/>
            <pc:sldMk cId="580821034" sldId="303"/>
            <ac:cxnSpMk id="17" creationId="{64703947-9D80-1B46-A87A-804B3B8697F0}"/>
          </ac:cxnSpMkLst>
        </pc:cxnChg>
        <pc:cxnChg chg="del">
          <ac:chgData name="Przemek Dolowy" userId="3f6572e9-951b-43d4-ba43-250a610cef97" providerId="ADAL" clId="{25663238-5D42-464D-9837-3CFA8A79E13B}" dt="2022-06-13T14:46:32.847" v="1440" actId="478"/>
          <ac:cxnSpMkLst>
            <pc:docMk/>
            <pc:sldMk cId="580821034" sldId="303"/>
            <ac:cxnSpMk id="20" creationId="{C8E98984-4F0B-EF71-B5CB-F579D93683E8}"/>
          </ac:cxnSpMkLst>
        </pc:cxnChg>
        <pc:cxnChg chg="add mod">
          <ac:chgData name="Przemek Dolowy" userId="3f6572e9-951b-43d4-ba43-250a610cef97" providerId="ADAL" clId="{25663238-5D42-464D-9837-3CFA8A79E13B}" dt="2022-06-14T09:05:06.135" v="6888" actId="1037"/>
          <ac:cxnSpMkLst>
            <pc:docMk/>
            <pc:sldMk cId="580821034" sldId="303"/>
            <ac:cxnSpMk id="21" creationId="{C9830EFF-33D7-B57A-3002-0727862ABDD4}"/>
          </ac:cxnSpMkLst>
        </pc:cxnChg>
        <pc:cxnChg chg="del mod">
          <ac:chgData name="Przemek Dolowy" userId="3f6572e9-951b-43d4-ba43-250a610cef97" providerId="ADAL" clId="{25663238-5D42-464D-9837-3CFA8A79E13B}" dt="2022-06-13T14:51:49.940" v="1500" actId="478"/>
          <ac:cxnSpMkLst>
            <pc:docMk/>
            <pc:sldMk cId="580821034" sldId="303"/>
            <ac:cxnSpMk id="26" creationId="{BF8136B3-95EF-55DF-D0EC-8922129E6445}"/>
          </ac:cxnSpMkLst>
        </pc:cxnChg>
        <pc:cxnChg chg="add mod">
          <ac:chgData name="Przemek Dolowy" userId="3f6572e9-951b-43d4-ba43-250a610cef97" providerId="ADAL" clId="{25663238-5D42-464D-9837-3CFA8A79E13B}" dt="2022-06-14T09:05:06.135" v="6888" actId="1037"/>
          <ac:cxnSpMkLst>
            <pc:docMk/>
            <pc:sldMk cId="580821034" sldId="303"/>
            <ac:cxnSpMk id="27" creationId="{BB25EA91-4379-44BD-4AFB-EC31645CA190}"/>
          </ac:cxnSpMkLst>
        </pc:cxnChg>
        <pc:cxnChg chg="add mod">
          <ac:chgData name="Przemek Dolowy" userId="3f6572e9-951b-43d4-ba43-250a610cef97" providerId="ADAL" clId="{25663238-5D42-464D-9837-3CFA8A79E13B}" dt="2022-06-14T09:05:06.135" v="6888" actId="1037"/>
          <ac:cxnSpMkLst>
            <pc:docMk/>
            <pc:sldMk cId="580821034" sldId="303"/>
            <ac:cxnSpMk id="28" creationId="{38847EFD-0A92-EEFF-3B7D-619CF22A6068}"/>
          </ac:cxnSpMkLst>
        </pc:cxnChg>
        <pc:cxnChg chg="add mod">
          <ac:chgData name="Przemek Dolowy" userId="3f6572e9-951b-43d4-ba43-250a610cef97" providerId="ADAL" clId="{25663238-5D42-464D-9837-3CFA8A79E13B}" dt="2022-06-14T09:05:06.135" v="6888" actId="1037"/>
          <ac:cxnSpMkLst>
            <pc:docMk/>
            <pc:sldMk cId="580821034" sldId="303"/>
            <ac:cxnSpMk id="33" creationId="{541E0705-02DF-364C-C99E-AA90883B8EE6}"/>
          </ac:cxnSpMkLst>
        </pc:cxnChg>
        <pc:cxnChg chg="add mod">
          <ac:chgData name="Przemek Dolowy" userId="3f6572e9-951b-43d4-ba43-250a610cef97" providerId="ADAL" clId="{25663238-5D42-464D-9837-3CFA8A79E13B}" dt="2022-06-14T09:25:28.911" v="7215" actId="14100"/>
          <ac:cxnSpMkLst>
            <pc:docMk/>
            <pc:sldMk cId="580821034" sldId="303"/>
            <ac:cxnSpMk id="43" creationId="{5DFAD34E-A6FD-46E4-E549-1A8B266D8AB7}"/>
          </ac:cxnSpMkLst>
        </pc:cxnChg>
      </pc:sldChg>
      <pc:sldChg chg="addSp delSp modSp add mod">
        <pc:chgData name="Przemek Dolowy" userId="3f6572e9-951b-43d4-ba43-250a610cef97" providerId="ADAL" clId="{25663238-5D42-464D-9837-3CFA8A79E13B}" dt="2022-06-14T10:42:07.841" v="7304" actId="207"/>
        <pc:sldMkLst>
          <pc:docMk/>
          <pc:sldMk cId="2879774282" sldId="304"/>
        </pc:sldMkLst>
        <pc:spChg chg="mod">
          <ac:chgData name="Przemek Dolowy" userId="3f6572e9-951b-43d4-ba43-250a610cef97" providerId="ADAL" clId="{25663238-5D42-464D-9837-3CFA8A79E13B}" dt="2022-06-13T19:47:45.317" v="1577" actId="20577"/>
          <ac:spMkLst>
            <pc:docMk/>
            <pc:sldMk cId="2879774282" sldId="304"/>
            <ac:spMk id="18" creationId="{64CD1501-4AE9-4AC7-9382-2427985DDF7C}"/>
          </ac:spMkLst>
        </pc:spChg>
        <pc:graphicFrameChg chg="add del mod">
          <ac:chgData name="Przemek Dolowy" userId="3f6572e9-951b-43d4-ba43-250a610cef97" providerId="ADAL" clId="{25663238-5D42-464D-9837-3CFA8A79E13B}" dt="2022-06-13T19:48:07.533" v="1579"/>
          <ac:graphicFrameMkLst>
            <pc:docMk/>
            <pc:sldMk cId="2879774282" sldId="304"/>
            <ac:graphicFrameMk id="2" creationId="{943CA1BC-B086-7957-D5A7-D1AE28DD5B7E}"/>
          </ac:graphicFrameMkLst>
        </pc:graphicFrameChg>
        <pc:graphicFrameChg chg="add del mod">
          <ac:chgData name="Przemek Dolowy" userId="3f6572e9-951b-43d4-ba43-250a610cef97" providerId="ADAL" clId="{25663238-5D42-464D-9837-3CFA8A79E13B}" dt="2022-06-14T10:39:47.013" v="7273"/>
          <ac:graphicFrameMkLst>
            <pc:docMk/>
            <pc:sldMk cId="2879774282" sldId="304"/>
            <ac:graphicFrameMk id="2" creationId="{DA6BDEF0-D69A-E344-F733-62A4702503BC}"/>
          </ac:graphicFrameMkLst>
        </pc:graphicFrameChg>
        <pc:graphicFrameChg chg="add del mod modGraphic">
          <ac:chgData name="Przemek Dolowy" userId="3f6572e9-951b-43d4-ba43-250a610cef97" providerId="ADAL" clId="{25663238-5D42-464D-9837-3CFA8A79E13B}" dt="2022-06-14T10:39:19.298" v="7271" actId="478"/>
          <ac:graphicFrameMkLst>
            <pc:docMk/>
            <pc:sldMk cId="2879774282" sldId="304"/>
            <ac:graphicFrameMk id="3" creationId="{C86ACA58-2C1F-B8E6-38B8-4620043F0D24}"/>
          </ac:graphicFrameMkLst>
        </pc:graphicFrameChg>
        <pc:graphicFrameChg chg="add mod modGraphic">
          <ac:chgData name="Przemek Dolowy" userId="3f6572e9-951b-43d4-ba43-250a610cef97" providerId="ADAL" clId="{25663238-5D42-464D-9837-3CFA8A79E13B}" dt="2022-06-14T10:42:07.841" v="7304" actId="207"/>
          <ac:graphicFrameMkLst>
            <pc:docMk/>
            <pc:sldMk cId="2879774282" sldId="304"/>
            <ac:graphicFrameMk id="4" creationId="{574A8387-8FB2-5675-5975-123C4EE7964D}"/>
          </ac:graphicFrameMkLst>
        </pc:graphicFrameChg>
        <pc:graphicFrameChg chg="del">
          <ac:chgData name="Przemek Dolowy" userId="3f6572e9-951b-43d4-ba43-250a610cef97" providerId="ADAL" clId="{25663238-5D42-464D-9837-3CFA8A79E13B}" dt="2022-06-13T19:47:41.150" v="1572" actId="478"/>
          <ac:graphicFrameMkLst>
            <pc:docMk/>
            <pc:sldMk cId="2879774282" sldId="304"/>
            <ac:graphicFrameMk id="7" creationId="{7894F5CF-96F1-FB4A-5E18-813A68BB6530}"/>
          </ac:graphicFrameMkLst>
        </pc:graphicFrameChg>
      </pc:sldChg>
      <pc:sldChg chg="addSp delSp modSp add mod">
        <pc:chgData name="Przemek Dolowy" userId="3f6572e9-951b-43d4-ba43-250a610cef97" providerId="ADAL" clId="{25663238-5D42-464D-9837-3CFA8A79E13B}" dt="2022-06-14T11:11:10.554" v="7503" actId="20577"/>
        <pc:sldMkLst>
          <pc:docMk/>
          <pc:sldMk cId="1457404574" sldId="305"/>
        </pc:sldMkLst>
        <pc:spChg chg="add mod">
          <ac:chgData name="Przemek Dolowy" userId="3f6572e9-951b-43d4-ba43-250a610cef97" providerId="ADAL" clId="{25663238-5D42-464D-9837-3CFA8A79E13B}" dt="2022-06-14T11:11:10.554" v="7503" actId="20577"/>
          <ac:spMkLst>
            <pc:docMk/>
            <pc:sldMk cId="1457404574" sldId="305"/>
            <ac:spMk id="4" creationId="{DA8E181A-20F6-6290-B1A5-A93D4BE723B3}"/>
          </ac:spMkLst>
        </pc:spChg>
        <pc:spChg chg="add mod">
          <ac:chgData name="Przemek Dolowy" userId="3f6572e9-951b-43d4-ba43-250a610cef97" providerId="ADAL" clId="{25663238-5D42-464D-9837-3CFA8A79E13B}" dt="2022-06-14T11:07:08.230" v="7435" actId="113"/>
          <ac:spMkLst>
            <pc:docMk/>
            <pc:sldMk cId="1457404574" sldId="305"/>
            <ac:spMk id="5" creationId="{104F0932-4660-54BE-6E1A-90CDA6630AA3}"/>
          </ac:spMkLst>
        </pc:spChg>
        <pc:spChg chg="mod">
          <ac:chgData name="Przemek Dolowy" userId="3f6572e9-951b-43d4-ba43-250a610cef97" providerId="ADAL" clId="{25663238-5D42-464D-9837-3CFA8A79E13B}" dt="2022-06-13T21:11:56.207" v="5142" actId="20577"/>
          <ac:spMkLst>
            <pc:docMk/>
            <pc:sldMk cId="1457404574" sldId="305"/>
            <ac:spMk id="18" creationId="{64CD1501-4AE9-4AC7-9382-2427985DDF7C}"/>
          </ac:spMkLst>
        </pc:spChg>
        <pc:graphicFrameChg chg="del">
          <ac:chgData name="Przemek Dolowy" userId="3f6572e9-951b-43d4-ba43-250a610cef97" providerId="ADAL" clId="{25663238-5D42-464D-9837-3CFA8A79E13B}" dt="2022-06-13T21:11:41.269" v="5112" actId="478"/>
          <ac:graphicFrameMkLst>
            <pc:docMk/>
            <pc:sldMk cId="1457404574" sldId="305"/>
            <ac:graphicFrameMk id="3" creationId="{C86ACA58-2C1F-B8E6-38B8-4620043F0D24}"/>
          </ac:graphicFrameMkLst>
        </pc:graphicFrameChg>
      </pc:sldChg>
      <pc:sldChg chg="add del">
        <pc:chgData name="Przemek Dolowy" userId="3f6572e9-951b-43d4-ba43-250a610cef97" providerId="ADAL" clId="{25663238-5D42-464D-9837-3CFA8A79E13B}" dt="2022-06-13T23:02:13.946" v="6143" actId="47"/>
        <pc:sldMkLst>
          <pc:docMk/>
          <pc:sldMk cId="670787877" sldId="30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3T14:50:0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1165 101 24575,'-6'-5'0,"0"0"0,-1 1 0,1 0 0,-1 1 0,0-1 0,-1 1 0,-11-3 0,-10-5 0,1 0 0,-1 1 0,0 1 0,0 1 0,-1 2 0,1 1 0,-1 1 0,-1 2 0,-34 1 0,-330 3 0,386-2 0,1 1 0,-1 1 0,1-1 0,0 2 0,-1-1 0,1 1 0,0 0 0,1 1 0,-1-1 0,1 2 0,-1-1 0,1 1 0,0 0 0,-8 8 0,-6 7 0,1 1 0,-33 45 0,31-34 0,1 0 0,1 2 0,3 0 0,0 0 0,2 2 0,-12 46 0,21-51 0,1-1 0,2 1 0,1 0 0,2 0 0,4 34 0,-2 16 0,-4-10 0,1-38 0,0 1 0,2-1 0,7 39 0,-2-48 0,2-1 0,0-1 0,14 25 0,-18-38 0,10 23 0,3 7 0,44 71 0,-43-89 0,0-1 0,2 0 0,0-1 0,1-1 0,24 15 0,-25-18 0,-3-2 0,0-1 0,1-1 0,0-1 0,1 0 0,0-1 0,0-1 0,1-1 0,0-1 0,27 5 0,0-1 0,-6 0 0,1-2 0,0-1 0,1-3 0,-1-1 0,48-3 0,-71-3 0,0-1 0,0 0 0,23-10 0,-24 8 0,2 0 0,35-6 0,-28 7 0,1-1 0,-1-1 0,0-1 0,-1-1 0,0-2 0,0-1 0,-1 0 0,-1-2 0,0-1 0,30-25 0,-14 12 0,-31 23 0,0-1 0,-1 1 0,0-2 0,0 1 0,-1-1 0,0 0 0,0-1 0,0 1 0,9-17 0,3-10 0,-3 0 0,0-1 0,18-62 0,-29 77 0,-1 0 0,0 0 0,-2-1 0,0 1 0,-1-1 0,-2 1 0,0-1 0,-5-30 0,-13-107 0,15 106 0,-16-74 0,-18-7 0,32 117 0,-1 0 0,-1 1 0,0-1 0,-1 2 0,0-1 0,-12-12 0,-12-21 0,27 39 0,1 0 0,-1 1 0,0 0 0,-1 0 0,0 0 0,-14-11 0,7 10 0,0 0 0,-1 1 0,0 1 0,-28-9 0,22 9 0,1-1 0,-20-12 0,31 15-273,0 1 0,0 0 0,0 0 0,-18-4 0,7 4-6553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61CF-2DB6-4438-BBA6-7A56001B3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64563-F1D0-47A3-8C7A-005F92C9A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A6D1E-D1AA-450B-8D6C-4EAFFF09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0889-1E6F-4A8C-8003-68A7E940A62E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C35C-DA70-4AD9-83DD-F4431F0C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5A27E-57BA-44A5-AD80-D9813570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A9F4-EC28-42A1-9A96-DE42775C2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69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3C29-84BA-4FD1-BC3C-6427E682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FA3D7-F47A-4954-99C2-0DE76C50C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82238-FF64-437E-B362-4E12CEEB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0889-1E6F-4A8C-8003-68A7E940A62E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93F08-A088-401A-8AB2-F401234F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B8F8C-3EE9-4871-8EF5-98216153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A9F4-EC28-42A1-9A96-DE42775C2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19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FE534-E746-4BEC-8761-DB9DC00A1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300D2-B71D-47AE-ACBA-F16EF5D0C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AD10C-AA69-412C-A14E-2CC6AF63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0889-1E6F-4A8C-8003-68A7E940A62E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EA4DB-F3D6-4DCB-A7BC-699D0F82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A4615-7736-4A9C-8AFA-789E0F88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A9F4-EC28-42A1-9A96-DE42775C2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3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07A2-A8B3-4D6C-B841-FD18F26F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D10E-EFF8-4903-B19B-15AF5937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4CD6-E5D3-4762-A4A4-DF2EAA99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0889-1E6F-4A8C-8003-68A7E940A62E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AAF0E-9BEB-47A6-9571-CD38E08B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0585-BF48-4501-8122-41F3EE5D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A9F4-EC28-42A1-9A96-DE42775C2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39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A1B9-70E5-40AA-AF9F-635F4FD0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962E6-4911-4A00-A975-C8CC393B9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5AA89-3B53-4B59-9623-D7844A49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0889-1E6F-4A8C-8003-68A7E940A62E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A30CB-54AD-4592-9C5C-80045730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4D8D3-A042-412B-BA41-B8141295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A9F4-EC28-42A1-9A96-DE42775C2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18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A745-BAD1-479F-91D0-F5087D53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504A5-7B02-4AA2-8919-1D88BD75B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1DBB3-D45C-4F07-A488-46E7FA59D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A660C-50AC-4F03-BA90-024EBBEC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0889-1E6F-4A8C-8003-68A7E940A62E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6A239-7D30-482F-BF43-38773732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D8816-7440-461D-B549-9BECE5C0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A9F4-EC28-42A1-9A96-DE42775C2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77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B9D7-005E-415F-B309-5FA4F113C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B748D-F5EB-4788-AC66-A0BB5E96D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C9F64-39F9-4B74-9BDB-93C8D16E4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AA7A1-7794-4A13-8AAB-46B09951E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5BF79-B9BE-4E09-BEEA-A96896FA8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33E94-CB1A-4BA9-9FF1-10EE4A41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0889-1E6F-4A8C-8003-68A7E940A62E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FF4D39-8D50-402A-9A18-03B26C7E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F90A4-D8FB-4501-A8B4-07309445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A9F4-EC28-42A1-9A96-DE42775C2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71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6291-BF93-4C19-BDCB-884B7BBF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9036FB-3F08-4CB2-8409-38B2A6AD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0889-1E6F-4A8C-8003-68A7E940A62E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1E6FC-8CED-4903-9132-AA8D5174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2600A-6FA6-4AC2-B63B-A63A0A46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A9F4-EC28-42A1-9A96-DE42775C2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26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DF90D-F472-4B7F-8453-69EC0806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0889-1E6F-4A8C-8003-68A7E940A62E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1C4CE-8F7B-4BAE-95DD-0077E31B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AEDBE-AF50-4B74-98A3-AB1C9897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A9F4-EC28-42A1-9A96-DE42775C2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4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4CB0-B7D2-47EE-ADBE-D3AE41DB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3D19B-FE94-49BB-87CE-880AC0A76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A0A22-2E33-4A5B-B034-25BEFD8DA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DF311-3EFF-4018-9EFA-A671B327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0889-1E6F-4A8C-8003-68A7E940A62E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1F98F-D11C-4160-8679-FC92A06E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1465C-2F49-4CAE-924A-625CBEAD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A9F4-EC28-42A1-9A96-DE42775C2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09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6891-D9B6-4719-A451-4C7E9272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F5B17-EC9A-4601-B30B-21CBDB01C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E7562-5EBD-47C8-A495-7A7774646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9D276-5862-49E4-A77C-A171456E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0889-1E6F-4A8C-8003-68A7E940A62E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86A1B-DCE3-4F84-ACE5-3C28458F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72ADC-1414-4540-B19C-BE21449F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A9F4-EC28-42A1-9A96-DE42775C2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59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10F91-EF17-4D5B-AD04-05794014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F0892-B83C-4412-9621-0395C30A0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D2FE9-C9A3-41D8-B549-EE519298D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0889-1E6F-4A8C-8003-68A7E940A62E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10C71-0155-4911-A55B-1104A6ABD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5D342-DAFA-46EB-BA44-2825A85F3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7A9F4-EC28-42A1-9A96-DE42775C2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2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083F956-863A-AE0B-8861-BA6057FCE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5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01F56-9F2A-4D64-9EB8-551C5B5C9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5200" b="1">
                <a:solidFill>
                  <a:srgbClr val="FFFFFF"/>
                </a:solidFill>
              </a:rPr>
              <a:t>1. Fast loops</a:t>
            </a:r>
            <a:br>
              <a:rPr lang="en-GB" sz="5200" b="1">
                <a:solidFill>
                  <a:srgbClr val="FFFFFF"/>
                </a:solidFill>
              </a:rPr>
            </a:br>
            <a:r>
              <a:rPr lang="en-GB" sz="5200" b="1">
                <a:solidFill>
                  <a:srgbClr val="FFFFFF"/>
                </a:solidFill>
              </a:rPr>
              <a:t>2. Exporting lmer models to Word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A766A-8469-4BB3-8C30-E893A0C35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pl-PL" sz="1600" b="1" dirty="0">
                <a:solidFill>
                  <a:srgbClr val="FFFFFF"/>
                </a:solidFill>
              </a:rPr>
              <a:t>Przemek Dolowy</a:t>
            </a:r>
          </a:p>
          <a:p>
            <a:endParaRPr lang="pl-PL" sz="1600" dirty="0">
              <a:solidFill>
                <a:srgbClr val="FFFFFF"/>
              </a:solidFill>
            </a:endParaRPr>
          </a:p>
          <a:p>
            <a:r>
              <a:rPr lang="pl-PL" sz="1600" dirty="0">
                <a:solidFill>
                  <a:srgbClr val="FFFFFF"/>
                </a:solidFill>
              </a:rPr>
              <a:t>HARUG</a:t>
            </a:r>
          </a:p>
          <a:p>
            <a:r>
              <a:rPr lang="en-GB" sz="1600" dirty="0">
                <a:solidFill>
                  <a:srgbClr val="FFFFFF"/>
                </a:solidFill>
              </a:rPr>
              <a:t>June</a:t>
            </a:r>
            <a:r>
              <a:rPr lang="pl-PL" sz="1600" dirty="0">
                <a:solidFill>
                  <a:srgbClr val="FFFFFF"/>
                </a:solidFill>
              </a:rPr>
              <a:t> 2022</a:t>
            </a:r>
            <a:endParaRPr lang="en-GB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3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BB3107-0089-463A-B256-942029C93CDF}"/>
              </a:ext>
            </a:extLst>
          </p:cNvPr>
          <p:cNvSpPr txBox="1"/>
          <p:nvPr/>
        </p:nvSpPr>
        <p:spPr>
          <a:xfrm>
            <a:off x="4333374" y="145759"/>
            <a:ext cx="335486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Hints on performance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9D2BC5-C0C7-45D1-9BAF-BAC66B329D21}"/>
              </a:ext>
            </a:extLst>
          </p:cNvPr>
          <p:cNvSpPr txBox="1"/>
          <p:nvPr/>
        </p:nvSpPr>
        <p:spPr>
          <a:xfrm>
            <a:off x="1447100" y="799725"/>
            <a:ext cx="9127412" cy="545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Do not worry about performance before you have a reason – processing time is cheaper than a researcher’s 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What said, avoid growing objects in a loop (adding elements to a vector, adding rows to a </a:t>
            </a:r>
            <a:r>
              <a:rPr lang="en-GB" dirty="0" err="1"/>
              <a:t>dataframe</a:t>
            </a:r>
            <a:r>
              <a:rPr lang="en-GB" dirty="0"/>
              <a:t>) – R copies/rewrites the whole object every time which is slow. Always </a:t>
            </a:r>
            <a:r>
              <a:rPr lang="en-GB" dirty="0" err="1"/>
              <a:t>preallocate</a:t>
            </a:r>
            <a:r>
              <a:rPr lang="en-GB" dirty="0"/>
              <a:t> memory by creating a dummy object (vector, matrix) and substituting its elements in a loop.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Time consuming processing happens often in off-the-shelf tools (like ML) you cannot tinker with anyway. Set the thing up, briefly test, chuck the data in and go for lunch.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Automate looping: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base R: the apply() family of functions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purrr</a:t>
            </a:r>
            <a:r>
              <a:rPr lang="en-GB" dirty="0"/>
              <a:t> package: map() 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Graphics is computationally intensive but usually processed with ready, effective tools rather than explicitly in R as in below examples.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492A57-293B-56CB-410C-6BA5E12FD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442" y="3950081"/>
            <a:ext cx="943293" cy="1420909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FC1D987-EAD1-04B3-B2DF-1083213D4B0E}"/>
              </a:ext>
            </a:extLst>
          </p:cNvPr>
          <p:cNvCxnSpPr>
            <a:cxnSpLocks/>
          </p:cNvCxnSpPr>
          <p:nvPr/>
        </p:nvCxnSpPr>
        <p:spPr>
          <a:xfrm flipV="1">
            <a:off x="5658658" y="4590418"/>
            <a:ext cx="2219418" cy="244959"/>
          </a:xfrm>
          <a:prstGeom prst="curvedConnector3">
            <a:avLst>
              <a:gd name="adj1" fmla="val 5000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37B164-5770-36D4-1B87-7158437A55C7}"/>
              </a:ext>
            </a:extLst>
          </p:cNvPr>
          <p:cNvSpPr txBox="1"/>
          <p:nvPr/>
        </p:nvSpPr>
        <p:spPr>
          <a:xfrm>
            <a:off x="8976735" y="4590418"/>
            <a:ext cx="1285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page 325</a:t>
            </a:r>
          </a:p>
          <a:p>
            <a:r>
              <a:rPr lang="en-GB" sz="1400" i="1" dirty="0"/>
              <a:t>in 2017 edition</a:t>
            </a:r>
          </a:p>
        </p:txBody>
      </p:sp>
    </p:spTree>
    <p:extLst>
      <p:ext uri="{BB962C8B-B14F-4D97-AF65-F5344CB8AC3E}">
        <p14:creationId xmlns:p14="http://schemas.microsoft.com/office/powerpoint/2010/main" val="173968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614B12-EB3E-0304-C2DB-D9F8BFF2D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034411"/>
              </p:ext>
            </p:extLst>
          </p:nvPr>
        </p:nvGraphicFramePr>
        <p:xfrm>
          <a:off x="1384917" y="985436"/>
          <a:ext cx="9463603" cy="5591040"/>
        </p:xfrm>
        <a:graphic>
          <a:graphicData uri="http://schemas.openxmlformats.org/drawingml/2006/table">
            <a:tbl>
              <a:tblPr/>
              <a:tblGrid>
                <a:gridCol w="411461">
                  <a:extLst>
                    <a:ext uri="{9D8B030D-6E8A-4147-A177-3AD203B41FA5}">
                      <a16:colId xmlns:a16="http://schemas.microsoft.com/office/drawing/2014/main" val="996331874"/>
                    </a:ext>
                  </a:extLst>
                </a:gridCol>
                <a:gridCol w="411461">
                  <a:extLst>
                    <a:ext uri="{9D8B030D-6E8A-4147-A177-3AD203B41FA5}">
                      <a16:colId xmlns:a16="http://schemas.microsoft.com/office/drawing/2014/main" val="1129799855"/>
                    </a:ext>
                  </a:extLst>
                </a:gridCol>
                <a:gridCol w="411461">
                  <a:extLst>
                    <a:ext uri="{9D8B030D-6E8A-4147-A177-3AD203B41FA5}">
                      <a16:colId xmlns:a16="http://schemas.microsoft.com/office/drawing/2014/main" val="1240038095"/>
                    </a:ext>
                  </a:extLst>
                </a:gridCol>
                <a:gridCol w="411461">
                  <a:extLst>
                    <a:ext uri="{9D8B030D-6E8A-4147-A177-3AD203B41FA5}">
                      <a16:colId xmlns:a16="http://schemas.microsoft.com/office/drawing/2014/main" val="2395211082"/>
                    </a:ext>
                  </a:extLst>
                </a:gridCol>
                <a:gridCol w="411461">
                  <a:extLst>
                    <a:ext uri="{9D8B030D-6E8A-4147-A177-3AD203B41FA5}">
                      <a16:colId xmlns:a16="http://schemas.microsoft.com/office/drawing/2014/main" val="2408853906"/>
                    </a:ext>
                  </a:extLst>
                </a:gridCol>
                <a:gridCol w="411461">
                  <a:extLst>
                    <a:ext uri="{9D8B030D-6E8A-4147-A177-3AD203B41FA5}">
                      <a16:colId xmlns:a16="http://schemas.microsoft.com/office/drawing/2014/main" val="1635546152"/>
                    </a:ext>
                  </a:extLst>
                </a:gridCol>
                <a:gridCol w="411461">
                  <a:extLst>
                    <a:ext uri="{9D8B030D-6E8A-4147-A177-3AD203B41FA5}">
                      <a16:colId xmlns:a16="http://schemas.microsoft.com/office/drawing/2014/main" val="112864731"/>
                    </a:ext>
                  </a:extLst>
                </a:gridCol>
                <a:gridCol w="411461">
                  <a:extLst>
                    <a:ext uri="{9D8B030D-6E8A-4147-A177-3AD203B41FA5}">
                      <a16:colId xmlns:a16="http://schemas.microsoft.com/office/drawing/2014/main" val="1637278491"/>
                    </a:ext>
                  </a:extLst>
                </a:gridCol>
                <a:gridCol w="411461">
                  <a:extLst>
                    <a:ext uri="{9D8B030D-6E8A-4147-A177-3AD203B41FA5}">
                      <a16:colId xmlns:a16="http://schemas.microsoft.com/office/drawing/2014/main" val="2006337679"/>
                    </a:ext>
                  </a:extLst>
                </a:gridCol>
                <a:gridCol w="411461">
                  <a:extLst>
                    <a:ext uri="{9D8B030D-6E8A-4147-A177-3AD203B41FA5}">
                      <a16:colId xmlns:a16="http://schemas.microsoft.com/office/drawing/2014/main" val="1312336263"/>
                    </a:ext>
                  </a:extLst>
                </a:gridCol>
                <a:gridCol w="411461">
                  <a:extLst>
                    <a:ext uri="{9D8B030D-6E8A-4147-A177-3AD203B41FA5}">
                      <a16:colId xmlns:a16="http://schemas.microsoft.com/office/drawing/2014/main" val="4157988807"/>
                    </a:ext>
                  </a:extLst>
                </a:gridCol>
                <a:gridCol w="411461">
                  <a:extLst>
                    <a:ext uri="{9D8B030D-6E8A-4147-A177-3AD203B41FA5}">
                      <a16:colId xmlns:a16="http://schemas.microsoft.com/office/drawing/2014/main" val="3114020083"/>
                    </a:ext>
                  </a:extLst>
                </a:gridCol>
                <a:gridCol w="411461">
                  <a:extLst>
                    <a:ext uri="{9D8B030D-6E8A-4147-A177-3AD203B41FA5}">
                      <a16:colId xmlns:a16="http://schemas.microsoft.com/office/drawing/2014/main" val="1863157836"/>
                    </a:ext>
                  </a:extLst>
                </a:gridCol>
                <a:gridCol w="411461">
                  <a:extLst>
                    <a:ext uri="{9D8B030D-6E8A-4147-A177-3AD203B41FA5}">
                      <a16:colId xmlns:a16="http://schemas.microsoft.com/office/drawing/2014/main" val="168124465"/>
                    </a:ext>
                  </a:extLst>
                </a:gridCol>
                <a:gridCol w="411461">
                  <a:extLst>
                    <a:ext uri="{9D8B030D-6E8A-4147-A177-3AD203B41FA5}">
                      <a16:colId xmlns:a16="http://schemas.microsoft.com/office/drawing/2014/main" val="2188056423"/>
                    </a:ext>
                  </a:extLst>
                </a:gridCol>
                <a:gridCol w="411461">
                  <a:extLst>
                    <a:ext uri="{9D8B030D-6E8A-4147-A177-3AD203B41FA5}">
                      <a16:colId xmlns:a16="http://schemas.microsoft.com/office/drawing/2014/main" val="3593983216"/>
                    </a:ext>
                  </a:extLst>
                </a:gridCol>
                <a:gridCol w="411461">
                  <a:extLst>
                    <a:ext uri="{9D8B030D-6E8A-4147-A177-3AD203B41FA5}">
                      <a16:colId xmlns:a16="http://schemas.microsoft.com/office/drawing/2014/main" val="3840136239"/>
                    </a:ext>
                  </a:extLst>
                </a:gridCol>
                <a:gridCol w="411461">
                  <a:extLst>
                    <a:ext uri="{9D8B030D-6E8A-4147-A177-3AD203B41FA5}">
                      <a16:colId xmlns:a16="http://schemas.microsoft.com/office/drawing/2014/main" val="1316222898"/>
                    </a:ext>
                  </a:extLst>
                </a:gridCol>
                <a:gridCol w="411461">
                  <a:extLst>
                    <a:ext uri="{9D8B030D-6E8A-4147-A177-3AD203B41FA5}">
                      <a16:colId xmlns:a16="http://schemas.microsoft.com/office/drawing/2014/main" val="547966713"/>
                    </a:ext>
                  </a:extLst>
                </a:gridCol>
                <a:gridCol w="411461">
                  <a:extLst>
                    <a:ext uri="{9D8B030D-6E8A-4147-A177-3AD203B41FA5}">
                      <a16:colId xmlns:a16="http://schemas.microsoft.com/office/drawing/2014/main" val="4203397806"/>
                    </a:ext>
                  </a:extLst>
                </a:gridCol>
                <a:gridCol w="411461">
                  <a:extLst>
                    <a:ext uri="{9D8B030D-6E8A-4147-A177-3AD203B41FA5}">
                      <a16:colId xmlns:a16="http://schemas.microsoft.com/office/drawing/2014/main" val="751903952"/>
                    </a:ext>
                  </a:extLst>
                </a:gridCol>
                <a:gridCol w="411461">
                  <a:extLst>
                    <a:ext uri="{9D8B030D-6E8A-4147-A177-3AD203B41FA5}">
                      <a16:colId xmlns:a16="http://schemas.microsoft.com/office/drawing/2014/main" val="2232813105"/>
                    </a:ext>
                  </a:extLst>
                </a:gridCol>
                <a:gridCol w="411461">
                  <a:extLst>
                    <a:ext uri="{9D8B030D-6E8A-4147-A177-3AD203B41FA5}">
                      <a16:colId xmlns:a16="http://schemas.microsoft.com/office/drawing/2014/main" val="777535764"/>
                    </a:ext>
                  </a:extLst>
                </a:gridCol>
              </a:tblGrid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-5888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-4398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19022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D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20763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5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15172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0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9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-8732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-27707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-31234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-25385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-17761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-9143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12625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D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19860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24448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2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22673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B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16991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7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11213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4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77306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-6186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-4684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18235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1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20434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6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15723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E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10826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6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-9095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-28822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-31708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-24624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-16537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-8295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13626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20875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4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25328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23225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17204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6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11097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4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46580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-5982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-4243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20723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5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21653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0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14307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5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0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-9981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-29054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-31814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-24974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-16829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-8434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12979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B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7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24848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0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22949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A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7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11029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5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891407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-5938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-4635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18348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1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20494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6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15641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E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6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-8734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-28377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-31578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-24933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-17180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-8711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9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20474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6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24758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1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22725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B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16822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8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6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774569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-5889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-4968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18604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8F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20564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6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15173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0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10175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9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-8771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-27920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-31342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-25212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-17520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-8972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12165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F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19544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B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24602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2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23020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9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17342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6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11500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2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941434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-5846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-4588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17801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3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8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15736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10954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5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-8612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-28294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-31522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-24897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-17158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-8699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9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20471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6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24754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1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22667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B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16732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9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10854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6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709749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-6159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-4880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18239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1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20551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6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15907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10942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5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-7715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-25733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-30078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-26051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-18976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-10089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11644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2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19049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D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23987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5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22508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C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17074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7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11503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2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157007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-6112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-5073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8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17139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7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19905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16308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B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11686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1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-8291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-28096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-31412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-24846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-17149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-8716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13172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20554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6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25260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23270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17268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6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4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128024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-5656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-4710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18998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D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20732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5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14928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1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-9087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-28378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-31561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-25113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-17376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-8804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12558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D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8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25018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0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23346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17649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4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11524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2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873443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-5873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-4503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19753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A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21190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3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14761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2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9478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C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-9313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-28632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-31719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-25099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-17304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-8750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12723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C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8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24972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0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23205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17454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5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417044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-5787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-4461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19831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21116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3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14540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3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D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-9548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-28784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-31737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-25014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-17075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-8595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12923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B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20317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7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25197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23321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17390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5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11176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4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620193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-5720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-4517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18486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0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20441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6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15261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0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10290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8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-8848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-28334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-31540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-25003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-17265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-8750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12684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D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8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25056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23390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17748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4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11601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2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818183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-5975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-4672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19263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C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20967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4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15084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1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A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-8902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-28014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-31409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-25260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-17552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-8992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12564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D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19935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24816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1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23111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17352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5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11301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324949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-5901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-4740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18378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0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20443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6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15384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F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10435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8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-8833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-28425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-31592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-24923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-17156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-8679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12844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C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20348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7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25402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23628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6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17752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4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164767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-6048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-4725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18558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0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20550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6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15337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F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10342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8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-8983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-28610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-31677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-24852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-16996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-8572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13699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20743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5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24808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1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22685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B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16778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8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10760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6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05692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-6073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-4842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18087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2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20338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7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15663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E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10793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6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-8836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-28594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-31664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-24766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-16896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-8520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12749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C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7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25315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23570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7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17714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4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11535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2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496987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-5841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-4601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17907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8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15504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F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10689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6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-8872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-28588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-31650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-24769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-16892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-8511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B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20551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6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25606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23774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6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17803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3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11442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486411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-6030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-4935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18271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1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20437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6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15496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F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10565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-8467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-27634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-31183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-25246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-17623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-9063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12230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F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19927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25383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23816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6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18013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2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11752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1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057839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-5918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-4869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19231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C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20938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4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14953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1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9791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-9211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-28623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-31698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-25005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-17188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-8677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12745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C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7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25240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23408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17450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5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11269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4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891228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-6148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-4670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19308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C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21001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3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15108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1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9947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A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-9101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-28498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-31640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-25059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-17290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-8754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13245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20546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6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25150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23254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17366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5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11128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4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792770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-6082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-4734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19524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B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21183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3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15105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1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A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-9410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-28834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-31764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-24903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-16916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-8515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13049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B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20521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6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25495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23667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6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17754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4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11485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2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678467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-5996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-4907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18562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0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20613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5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15382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F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10374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8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-9279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-28853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-31699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-24666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-16548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-8286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13110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20691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5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25886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24080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4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18060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2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11710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1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146675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-6189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-5109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16472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A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19633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A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16925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8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12433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E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-7686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-26956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-30808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-25287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-17826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-9258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12742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C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20332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7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25338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23640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6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17917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11711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1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426766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-6178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-4796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18690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8F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20697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5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15435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F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8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-8806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-28313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-31533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-25006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-17274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-8763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13076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B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20481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6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25258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23417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17610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4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11415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405796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-6189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-4680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18246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1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20446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6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15735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10837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6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-8615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-28195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-31466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-24974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-17266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-8771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12917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B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20323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7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25159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23308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17446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5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11379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686954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-6142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-4867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18246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1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20504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6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15776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10866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6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-8133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-27018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-30828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-25489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-18032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-9354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12362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E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19733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A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24570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2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22899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A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17222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6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11490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2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891593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-5969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-4989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8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7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19769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A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16220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B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11632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2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-7991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-27337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-31012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-25163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-17599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-9079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12990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B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20344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7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24989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0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23022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9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16994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7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10993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5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651369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-5921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-4873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2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7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15472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F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10614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-8327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-27331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-30998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-25351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-17806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-9185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12184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F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19851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25238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23633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6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17812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3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11600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2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989342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-6169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-4906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18470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0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20564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6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15468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F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10490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-8758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-28278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-31507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-24986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-17260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-8752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12403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E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8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25579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24132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4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18498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0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12222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F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530893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-6088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-4738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17897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20281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7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15955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C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11088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4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-8485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-27863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-31331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-25126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-17441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-8953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12934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B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20588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6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25729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23947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5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2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11648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2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66369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-6042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-4935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18419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0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20531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6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15447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F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10480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-8759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-28275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-31503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-24982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-17255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-8747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0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19852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25774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24491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2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18843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E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12441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E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298758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-6226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-4810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17357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5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19984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8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16242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B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11583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2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-8547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-28548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-31652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-24646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-16784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-8469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12866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C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20633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5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26157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24499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2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18506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0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11844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1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A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938789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-5807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-4777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7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17532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5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8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15909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11189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4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D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-8973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-28790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-31672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-24535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-16427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-8229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8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20952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4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23707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6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17472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5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10955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5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433417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-5768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-4645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17611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4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8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15786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11053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5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D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-8765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-28585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-31642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-24694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-16798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-8460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12762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C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20589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5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26257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24689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1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18745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F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019284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-5851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-4803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8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17121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7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19771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A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16105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C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11499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2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-8255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-27858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-31263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-24969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-17336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-8833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12597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D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20434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6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26063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24424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3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18395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0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11765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1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-437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A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620448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-6103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-4841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18933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E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20906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4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15510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F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10443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8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-8737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-28021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-31422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-25171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-17454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-8945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12149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F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19934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25602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24216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4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18564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0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12171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F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95208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-5901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-4643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19514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B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21043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3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14783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2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9555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C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-9063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-28111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-31461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-25281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-17552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-8980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12318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E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19907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25190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23572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7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17798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3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11616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2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523571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-5888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-4630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19525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B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21053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3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14792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2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C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-9317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-28663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-31716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-25038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-17207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-8686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12748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C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20265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7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25383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23600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7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17666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4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11439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318250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-6154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-4676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18626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8F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20599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5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15371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F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8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-8869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-28451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-31610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-24936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-17165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-8684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12843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C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6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25538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23709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6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17690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4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722820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-5941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-4665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19647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A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21125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3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14725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2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C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-8891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-27588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-31151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-25537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-17953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-9248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11535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2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19347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C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25212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23811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6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18010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2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11959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0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729419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-6057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-4611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19057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D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20851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4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15237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0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10145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9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-8915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-28179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-31456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-25125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-17410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-8904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12588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D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8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25166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23620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7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18097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2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12014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0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5758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066503"/>
                  </a:ext>
                </a:extLst>
              </a:tr>
              <a:tr h="133120"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-6025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-5121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16959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7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19804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16365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A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11792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1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-7813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-27017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-30824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-25274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-17794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-9215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1137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12113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F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19982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8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25701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24240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3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18435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0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12104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F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5635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8354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DC77F15-D7F4-8874-FA3C-7ADA48FA9D90}"/>
              </a:ext>
            </a:extLst>
          </p:cNvPr>
          <p:cNvSpPr txBox="1"/>
          <p:nvPr/>
        </p:nvSpPr>
        <p:spPr>
          <a:xfrm>
            <a:off x="2666518" y="83415"/>
            <a:ext cx="685896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Matrix to image – a representation of values </a:t>
            </a:r>
            <a:br>
              <a:rPr lang="en-GB" sz="2400" b="1" dirty="0"/>
            </a:br>
            <a:r>
              <a:rPr lang="en-GB" sz="2400" b="1" dirty="0"/>
              <a:t>in a numeric matrix as a colour scale</a:t>
            </a:r>
          </a:p>
        </p:txBody>
      </p:sp>
    </p:spTree>
    <p:extLst>
      <p:ext uri="{BB962C8B-B14F-4D97-AF65-F5344CB8AC3E}">
        <p14:creationId xmlns:p14="http://schemas.microsoft.com/office/powerpoint/2010/main" val="117689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F9134-AAD3-AAAA-5E9C-356A6C5F8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35178"/>
              </p:ext>
            </p:extLst>
          </p:nvPr>
        </p:nvGraphicFramePr>
        <p:xfrm>
          <a:off x="568170" y="1466552"/>
          <a:ext cx="5487417" cy="5150019"/>
        </p:xfrm>
        <a:graphic>
          <a:graphicData uri="http://schemas.openxmlformats.org/drawingml/2006/table">
            <a:tbl>
              <a:tblPr/>
              <a:tblGrid>
                <a:gridCol w="488272">
                  <a:extLst>
                    <a:ext uri="{9D8B030D-6E8A-4147-A177-3AD203B41FA5}">
                      <a16:colId xmlns:a16="http://schemas.microsoft.com/office/drawing/2014/main" val="4111152666"/>
                    </a:ext>
                  </a:extLst>
                </a:gridCol>
                <a:gridCol w="2055689">
                  <a:extLst>
                    <a:ext uri="{9D8B030D-6E8A-4147-A177-3AD203B41FA5}">
                      <a16:colId xmlns:a16="http://schemas.microsoft.com/office/drawing/2014/main" val="1512384469"/>
                    </a:ext>
                  </a:extLst>
                </a:gridCol>
                <a:gridCol w="1779464">
                  <a:extLst>
                    <a:ext uri="{9D8B030D-6E8A-4147-A177-3AD203B41FA5}">
                      <a16:colId xmlns:a16="http://schemas.microsoft.com/office/drawing/2014/main" val="1111164602"/>
                    </a:ext>
                  </a:extLst>
                </a:gridCol>
                <a:gridCol w="1163992">
                  <a:extLst>
                    <a:ext uri="{9D8B030D-6E8A-4147-A177-3AD203B41FA5}">
                      <a16:colId xmlns:a16="http://schemas.microsoft.com/office/drawing/2014/main" val="3203902815"/>
                    </a:ext>
                  </a:extLst>
                </a:gridCol>
              </a:tblGrid>
              <a:tr h="245239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392644"/>
                  </a:ext>
                </a:extLst>
              </a:tr>
              <a:tr h="245239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-1190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914527"/>
                  </a:ext>
                </a:extLst>
              </a:tr>
              <a:tr h="245239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663606"/>
                  </a:ext>
                </a:extLst>
              </a:tr>
              <a:tr h="245239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761706"/>
                  </a:ext>
                </a:extLst>
              </a:tr>
              <a:tr h="245239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B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741232"/>
                  </a:ext>
                </a:extLst>
              </a:tr>
              <a:tr h="245239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-5888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C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99168"/>
                  </a:ext>
                </a:extLst>
              </a:tr>
              <a:tr h="245239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-4398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D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496488"/>
                  </a:ext>
                </a:extLst>
              </a:tr>
              <a:tr h="245239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98538"/>
                  </a:ext>
                </a:extLst>
              </a:tr>
              <a:tr h="245239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0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377695"/>
                  </a:ext>
                </a:extLst>
              </a:tr>
              <a:tr h="245239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2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624501"/>
                  </a:ext>
                </a:extLst>
              </a:tr>
              <a:tr h="245239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06533"/>
                  </a:ext>
                </a:extLst>
              </a:tr>
              <a:tr h="245239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118093"/>
                  </a:ext>
                </a:extLst>
              </a:tr>
              <a:tr h="245239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901222"/>
                  </a:ext>
                </a:extLst>
              </a:tr>
              <a:tr h="245239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-8732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909883"/>
                  </a:ext>
                </a:extLst>
              </a:tr>
              <a:tr h="245239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-27707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6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75916"/>
                  </a:ext>
                </a:extLst>
              </a:tr>
              <a:tr h="245239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-31234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D0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068715"/>
                  </a:ext>
                </a:extLst>
              </a:tr>
              <a:tr h="245239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-25385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A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511304"/>
                  </a:ext>
                </a:extLst>
              </a:tr>
              <a:tr h="245239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-17761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4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275154"/>
                  </a:ext>
                </a:extLst>
              </a:tr>
              <a:tr h="245239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-9143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123423"/>
                  </a:ext>
                </a:extLst>
              </a:tr>
              <a:tr h="245239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319826"/>
                  </a:ext>
                </a:extLst>
              </a:tr>
              <a:tr h="245239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189072"/>
                  </a:ext>
                </a:extLst>
              </a:tr>
            </a:tbl>
          </a:graphicData>
        </a:graphic>
      </p:graphicFrame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A0EB6FED-125B-326F-D523-7B52A1CB3E29}"/>
              </a:ext>
            </a:extLst>
          </p:cNvPr>
          <p:cNvCxnSpPr>
            <a:cxnSpLocks/>
          </p:cNvCxnSpPr>
          <p:nvPr/>
        </p:nvCxnSpPr>
        <p:spPr>
          <a:xfrm>
            <a:off x="2531336" y="1899822"/>
            <a:ext cx="2247900" cy="1922665"/>
          </a:xfrm>
          <a:prstGeom prst="curvedConnector3">
            <a:avLst>
              <a:gd name="adj1" fmla="val 578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A3F6EF0-6915-D4BB-817C-3ACBD6A97602}"/>
              </a:ext>
            </a:extLst>
          </p:cNvPr>
          <p:cNvCxnSpPr>
            <a:cxnSpLocks/>
          </p:cNvCxnSpPr>
          <p:nvPr/>
        </p:nvCxnSpPr>
        <p:spPr>
          <a:xfrm>
            <a:off x="2531336" y="2139519"/>
            <a:ext cx="2247900" cy="190204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CED1867C-3569-97FE-3489-D6AB0E142F89}"/>
              </a:ext>
            </a:extLst>
          </p:cNvPr>
          <p:cNvCxnSpPr>
            <a:cxnSpLocks/>
          </p:cNvCxnSpPr>
          <p:nvPr/>
        </p:nvCxnSpPr>
        <p:spPr>
          <a:xfrm flipV="1">
            <a:off x="2569436" y="2336587"/>
            <a:ext cx="2286000" cy="1485900"/>
          </a:xfrm>
          <a:prstGeom prst="curvedConnector3">
            <a:avLst>
              <a:gd name="adj1" fmla="val 2980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45475620-CB3A-C6BC-65EE-92C8406F8E0F}"/>
              </a:ext>
            </a:extLst>
          </p:cNvPr>
          <p:cNvCxnSpPr>
            <a:cxnSpLocks/>
          </p:cNvCxnSpPr>
          <p:nvPr/>
        </p:nvCxnSpPr>
        <p:spPr>
          <a:xfrm flipV="1">
            <a:off x="2531336" y="2593762"/>
            <a:ext cx="2340307" cy="1477371"/>
          </a:xfrm>
          <a:prstGeom prst="curvedConnector3">
            <a:avLst>
              <a:gd name="adj1" fmla="val 5872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661DC216-98D4-DA82-08DD-8C14ABD4D86B}"/>
              </a:ext>
            </a:extLst>
          </p:cNvPr>
          <p:cNvCxnSpPr>
            <a:cxnSpLocks/>
          </p:cNvCxnSpPr>
          <p:nvPr/>
        </p:nvCxnSpPr>
        <p:spPr>
          <a:xfrm>
            <a:off x="2569436" y="5096819"/>
            <a:ext cx="2286000" cy="6687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64703947-9D80-1B46-A87A-804B3B8697F0}"/>
              </a:ext>
            </a:extLst>
          </p:cNvPr>
          <p:cNvCxnSpPr>
            <a:cxnSpLocks/>
          </p:cNvCxnSpPr>
          <p:nvPr/>
        </p:nvCxnSpPr>
        <p:spPr>
          <a:xfrm>
            <a:off x="2569436" y="5566300"/>
            <a:ext cx="2286000" cy="1992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B9CB62-835E-4533-64E0-7D415A155C30}"/>
              </a:ext>
            </a:extLst>
          </p:cNvPr>
          <p:cNvSpPr txBox="1"/>
          <p:nvPr/>
        </p:nvSpPr>
        <p:spPr>
          <a:xfrm>
            <a:off x="2752861" y="204975"/>
            <a:ext cx="834515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/>
              <a:t>Stage 2. Assigning the red, green &amp; blue </a:t>
            </a:r>
            <a:br>
              <a:rPr lang="en-GB" b="1" dirty="0"/>
            </a:br>
            <a:r>
              <a:rPr lang="en-GB" b="1" dirty="0"/>
              <a:t>from the </a:t>
            </a:r>
            <a:r>
              <a:rPr lang="en-GB" b="1" i="1" dirty="0" err="1"/>
              <a:t>colspace</a:t>
            </a:r>
            <a:r>
              <a:rPr lang="en-GB" b="1" dirty="0"/>
              <a:t> table based on </a:t>
            </a:r>
            <a:r>
              <a:rPr lang="en-GB" b="1" i="1" dirty="0" err="1"/>
              <a:t>ind</a:t>
            </a:r>
            <a:endParaRPr lang="en-GB" b="1" i="1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8E98984-4F0B-EF71-B5CB-F579D93683E8}"/>
              </a:ext>
            </a:extLst>
          </p:cNvPr>
          <p:cNvCxnSpPr>
            <a:cxnSpLocks/>
          </p:cNvCxnSpPr>
          <p:nvPr/>
        </p:nvCxnSpPr>
        <p:spPr>
          <a:xfrm flipV="1">
            <a:off x="2569436" y="4554245"/>
            <a:ext cx="2286000" cy="1482571"/>
          </a:xfrm>
          <a:prstGeom prst="curvedConnector3">
            <a:avLst>
              <a:gd name="adj1" fmla="val 3407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B8162A4-80E3-B5C8-CEE5-0C8D04E01E5D}"/>
              </a:ext>
            </a:extLst>
          </p:cNvPr>
          <p:cNvSpPr/>
          <p:nvPr/>
        </p:nvSpPr>
        <p:spPr>
          <a:xfrm>
            <a:off x="4871642" y="1731751"/>
            <a:ext cx="1458135" cy="4624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B0DEFA-C672-4F56-4601-35B8A48D5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452723"/>
              </p:ext>
            </p:extLst>
          </p:nvPr>
        </p:nvGraphicFramePr>
        <p:xfrm>
          <a:off x="2032985" y="1731751"/>
          <a:ext cx="405944" cy="4884820"/>
        </p:xfrm>
        <a:graphic>
          <a:graphicData uri="http://schemas.openxmlformats.org/drawingml/2006/table">
            <a:tbl>
              <a:tblPr/>
              <a:tblGrid>
                <a:gridCol w="405944">
                  <a:extLst>
                    <a:ext uri="{9D8B030D-6E8A-4147-A177-3AD203B41FA5}">
                      <a16:colId xmlns:a16="http://schemas.microsoft.com/office/drawing/2014/main" val="1303412884"/>
                    </a:ext>
                  </a:extLst>
                </a:gridCol>
              </a:tblGrid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033769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751701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221546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372164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118600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512658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705976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656202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255639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371511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10490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867401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81235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762603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8862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671855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167824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391390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00601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5890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3CA13-CA11-1C3A-1192-C45B2807B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827597"/>
              </p:ext>
            </p:extLst>
          </p:nvPr>
        </p:nvGraphicFramePr>
        <p:xfrm>
          <a:off x="4901122" y="1965165"/>
          <a:ext cx="2438400" cy="419026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7194767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740932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356972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10183341"/>
                    </a:ext>
                  </a:extLst>
                </a:gridCol>
              </a:tblGrid>
              <a:tr h="24648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566997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482408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63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074107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273413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07620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664078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0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397058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41248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286760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B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204065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CD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480213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AF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596042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906447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74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674622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56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069834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38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242198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1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43386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D38A479-E164-DB6D-514C-02095BD21769}"/>
              </a:ext>
            </a:extLst>
          </p:cNvPr>
          <p:cNvSpPr txBox="1"/>
          <p:nvPr/>
        </p:nvSpPr>
        <p:spPr>
          <a:xfrm>
            <a:off x="2024682" y="1436856"/>
            <a:ext cx="7281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GB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Xcol</a:t>
            </a:r>
            <a:endParaRPr lang="en-GB" sz="14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69DEAC-7272-6289-4BBC-D4632E236546}"/>
              </a:ext>
            </a:extLst>
          </p:cNvPr>
          <p:cNvSpPr txBox="1"/>
          <p:nvPr/>
        </p:nvSpPr>
        <p:spPr>
          <a:xfrm>
            <a:off x="4071359" y="6168090"/>
            <a:ext cx="51012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table from a custom function named </a:t>
            </a:r>
            <a:r>
              <a:rPr lang="en-GB" sz="1600" b="1" i="1" dirty="0" err="1"/>
              <a:t>colspace_F</a:t>
            </a:r>
            <a:endParaRPr lang="en-GB" sz="1600" b="1" i="1" dirty="0"/>
          </a:p>
          <a:p>
            <a:r>
              <a:rPr lang="en-GB" sz="1600" b="1" dirty="0"/>
              <a:t>palette from </a:t>
            </a:r>
            <a:r>
              <a:rPr lang="en-GB" sz="1600" b="1" i="1" dirty="0" err="1"/>
              <a:t>hcl.colors</a:t>
            </a:r>
            <a:r>
              <a:rPr lang="en-GB" sz="1600" b="1" i="1" dirty="0"/>
              <a:t>(n = 16, palette = “Spectral”)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01E16CC-6F8E-163E-0C5F-BB56CA238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620077"/>
              </p:ext>
            </p:extLst>
          </p:nvPr>
        </p:nvGraphicFramePr>
        <p:xfrm>
          <a:off x="9284963" y="1468100"/>
          <a:ext cx="1813056" cy="5150016"/>
        </p:xfrm>
        <a:graphic>
          <a:graphicData uri="http://schemas.openxmlformats.org/drawingml/2006/table">
            <a:tbl>
              <a:tblPr/>
              <a:tblGrid>
                <a:gridCol w="604352">
                  <a:extLst>
                    <a:ext uri="{9D8B030D-6E8A-4147-A177-3AD203B41FA5}">
                      <a16:colId xmlns:a16="http://schemas.microsoft.com/office/drawing/2014/main" val="1793789600"/>
                    </a:ext>
                  </a:extLst>
                </a:gridCol>
                <a:gridCol w="604352">
                  <a:extLst>
                    <a:ext uri="{9D8B030D-6E8A-4147-A177-3AD203B41FA5}">
                      <a16:colId xmlns:a16="http://schemas.microsoft.com/office/drawing/2014/main" val="3561022592"/>
                    </a:ext>
                  </a:extLst>
                </a:gridCol>
                <a:gridCol w="604352">
                  <a:extLst>
                    <a:ext uri="{9D8B030D-6E8A-4147-A177-3AD203B41FA5}">
                      <a16:colId xmlns:a16="http://schemas.microsoft.com/office/drawing/2014/main" val="1957678083"/>
                    </a:ext>
                  </a:extLst>
                </a:gridCol>
              </a:tblGrid>
              <a:tr h="2145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Xre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Xgr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Xbl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969735"/>
                  </a:ext>
                </a:extLst>
              </a:tr>
              <a:tr h="2145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186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238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174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627030"/>
                  </a:ext>
                </a:extLst>
              </a:tr>
              <a:tr h="2145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234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849977"/>
                  </a:ext>
                </a:extLst>
              </a:tr>
              <a:tr h="2145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079678"/>
                  </a:ext>
                </a:extLst>
              </a:tr>
              <a:tr h="2145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147934"/>
                  </a:ext>
                </a:extLst>
              </a:tr>
              <a:tr h="2145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609772"/>
                  </a:ext>
                </a:extLst>
              </a:tr>
              <a:tr h="2145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699823"/>
                  </a:ext>
                </a:extLst>
              </a:tr>
              <a:tr h="2145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26870"/>
                  </a:ext>
                </a:extLst>
              </a:tr>
              <a:tr h="2145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93693"/>
                  </a:ext>
                </a:extLst>
              </a:tr>
              <a:tr h="2145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23123"/>
                  </a:ext>
                </a:extLst>
              </a:tr>
              <a:tr h="2145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277076"/>
                  </a:ext>
                </a:extLst>
              </a:tr>
              <a:tr h="2145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22633"/>
                  </a:ext>
                </a:extLst>
              </a:tr>
              <a:tr h="2145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029475"/>
                  </a:ext>
                </a:extLst>
              </a:tr>
              <a:tr h="2145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842623"/>
                  </a:ext>
                </a:extLst>
              </a:tr>
              <a:tr h="2145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690789"/>
                  </a:ext>
                </a:extLst>
              </a:tr>
              <a:tr h="2145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819917"/>
                  </a:ext>
                </a:extLst>
              </a:tr>
              <a:tr h="2145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733269"/>
                  </a:ext>
                </a:extLst>
              </a:tr>
              <a:tr h="2145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315083"/>
                  </a:ext>
                </a:extLst>
              </a:tr>
              <a:tr h="2145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304511"/>
                  </a:ext>
                </a:extLst>
              </a:tr>
              <a:tr h="2145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274501"/>
                  </a:ext>
                </a:extLst>
              </a:tr>
              <a:tr h="2145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363874"/>
                  </a:ext>
                </a:extLst>
              </a:tr>
              <a:tr h="2145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907405"/>
                  </a:ext>
                </a:extLst>
              </a:tr>
              <a:tr h="2145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54600"/>
                  </a:ext>
                </a:extLst>
              </a:tr>
              <a:tr h="2145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418578"/>
                  </a:ext>
                </a:extLst>
              </a:tr>
            </a:tbl>
          </a:graphicData>
        </a:graphic>
      </p:graphicFrame>
      <p:sp>
        <p:nvSpPr>
          <p:cNvPr id="23" name="Arrow: Right 22">
            <a:extLst>
              <a:ext uri="{FF2B5EF4-FFF2-40B4-BE49-F238E27FC236}">
                <a16:creationId xmlns:a16="http://schemas.microsoft.com/office/drawing/2014/main" id="{4E0AFE64-0531-69BB-A68B-9C9B10DDC42D}"/>
              </a:ext>
            </a:extLst>
          </p:cNvPr>
          <p:cNvSpPr/>
          <p:nvPr/>
        </p:nvSpPr>
        <p:spPr>
          <a:xfrm>
            <a:off x="1314978" y="3015875"/>
            <a:ext cx="641807" cy="205137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0BE82A-5AB3-7DE8-B45B-F64E3E958E23}"/>
              </a:ext>
            </a:extLst>
          </p:cNvPr>
          <p:cNvSpPr txBox="1"/>
          <p:nvPr/>
        </p:nvSpPr>
        <p:spPr>
          <a:xfrm>
            <a:off x="1376840" y="3749173"/>
            <a:ext cx="641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3208F94-45E8-FD41-20AB-58DC18F1633E}"/>
              </a:ext>
            </a:extLst>
          </p:cNvPr>
          <p:cNvSpPr/>
          <p:nvPr/>
        </p:nvSpPr>
        <p:spPr>
          <a:xfrm>
            <a:off x="2809099" y="3280799"/>
            <a:ext cx="6363476" cy="154479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7D5FCD-7633-6792-2F0B-1EFA7F0E0C4C}"/>
              </a:ext>
            </a:extLst>
          </p:cNvPr>
          <p:cNvSpPr txBox="1"/>
          <p:nvPr/>
        </p:nvSpPr>
        <p:spPr>
          <a:xfrm>
            <a:off x="7638275" y="3749172"/>
            <a:ext cx="641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898F5B-59B1-FDB1-72BC-FF0205B2A18B}"/>
              </a:ext>
            </a:extLst>
          </p:cNvPr>
          <p:cNvSpPr txBox="1"/>
          <p:nvPr/>
        </p:nvSpPr>
        <p:spPr>
          <a:xfrm>
            <a:off x="78255" y="201005"/>
            <a:ext cx="2453081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/>
              <a:t>Stage 1. Mapping of the original values </a:t>
            </a:r>
            <a:br>
              <a:rPr lang="en-GB" b="1" dirty="0"/>
            </a:br>
            <a:r>
              <a:rPr lang="en-GB" b="1" dirty="0"/>
              <a:t>onto </a:t>
            </a:r>
            <a:r>
              <a:rPr lang="en-GB" b="1" dirty="0" err="1"/>
              <a:t>nc</a:t>
            </a:r>
            <a:r>
              <a:rPr lang="en-GB" b="1" dirty="0"/>
              <a:t> integers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35871E-17A5-216E-1EA9-1C7FCD4CF83F}"/>
              </a:ext>
            </a:extLst>
          </p:cNvPr>
          <p:cNvSpPr txBox="1"/>
          <p:nvPr/>
        </p:nvSpPr>
        <p:spPr>
          <a:xfrm>
            <a:off x="165304" y="1145784"/>
            <a:ext cx="232782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i="1" dirty="0"/>
              <a:t>Scaling and rounding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A222F8-05B9-E051-77A3-966D90B4412D}"/>
              </a:ext>
            </a:extLst>
          </p:cNvPr>
          <p:cNvSpPr txBox="1"/>
          <p:nvPr/>
        </p:nvSpPr>
        <p:spPr>
          <a:xfrm>
            <a:off x="5761528" y="897706"/>
            <a:ext cx="232782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i="1" dirty="0"/>
              <a:t>Assignment in a loop</a:t>
            </a:r>
          </a:p>
        </p:txBody>
      </p:sp>
    </p:spTree>
    <p:extLst>
      <p:ext uri="{BB962C8B-B14F-4D97-AF65-F5344CB8AC3E}">
        <p14:creationId xmlns:p14="http://schemas.microsoft.com/office/powerpoint/2010/main" val="197740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A0EB6FED-125B-326F-D523-7B52A1CB3E29}"/>
              </a:ext>
            </a:extLst>
          </p:cNvPr>
          <p:cNvCxnSpPr>
            <a:cxnSpLocks/>
          </p:cNvCxnSpPr>
          <p:nvPr/>
        </p:nvCxnSpPr>
        <p:spPr>
          <a:xfrm>
            <a:off x="2327798" y="1535837"/>
            <a:ext cx="2247900" cy="1922665"/>
          </a:xfrm>
          <a:prstGeom prst="curvedConnector3">
            <a:avLst>
              <a:gd name="adj1" fmla="val 578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A3F6EF0-6915-D4BB-817C-3ACBD6A97602}"/>
              </a:ext>
            </a:extLst>
          </p:cNvPr>
          <p:cNvCxnSpPr>
            <a:cxnSpLocks/>
          </p:cNvCxnSpPr>
          <p:nvPr/>
        </p:nvCxnSpPr>
        <p:spPr>
          <a:xfrm>
            <a:off x="2327798" y="1775534"/>
            <a:ext cx="2247900" cy="190204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B9CB62-835E-4533-64E0-7D415A155C30}"/>
              </a:ext>
            </a:extLst>
          </p:cNvPr>
          <p:cNvSpPr txBox="1"/>
          <p:nvPr/>
        </p:nvSpPr>
        <p:spPr>
          <a:xfrm>
            <a:off x="2143498" y="182552"/>
            <a:ext cx="685896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Method 1 – looping along the image vector (</a:t>
            </a:r>
            <a:r>
              <a:rPr lang="en-GB" sz="2400" b="1" i="1" dirty="0" err="1"/>
              <a:t>i</a:t>
            </a:r>
            <a:r>
              <a:rPr lang="en-GB" sz="2400" b="1" dirty="0"/>
              <a:t>)</a:t>
            </a:r>
            <a:endParaRPr lang="en-GB" sz="2400" b="1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8162A4-80E3-B5C8-CEE5-0C8D04E01E5D}"/>
              </a:ext>
            </a:extLst>
          </p:cNvPr>
          <p:cNvSpPr/>
          <p:nvPr/>
        </p:nvSpPr>
        <p:spPr>
          <a:xfrm>
            <a:off x="4668104" y="1367766"/>
            <a:ext cx="1458135" cy="4624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B0DEFA-C672-4F56-4601-35B8A48D5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181488"/>
              </p:ext>
            </p:extLst>
          </p:nvPr>
        </p:nvGraphicFramePr>
        <p:xfrm>
          <a:off x="1829447" y="1367766"/>
          <a:ext cx="405944" cy="4884820"/>
        </p:xfrm>
        <a:graphic>
          <a:graphicData uri="http://schemas.openxmlformats.org/drawingml/2006/table">
            <a:tbl>
              <a:tblPr/>
              <a:tblGrid>
                <a:gridCol w="405944">
                  <a:extLst>
                    <a:ext uri="{9D8B030D-6E8A-4147-A177-3AD203B41FA5}">
                      <a16:colId xmlns:a16="http://schemas.microsoft.com/office/drawing/2014/main" val="1303412884"/>
                    </a:ext>
                  </a:extLst>
                </a:gridCol>
              </a:tblGrid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033769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751701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221546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372164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118600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512658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705976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656202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255639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371511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10490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867401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81235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762603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8862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671855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167824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391390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00601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5890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3CA13-CA11-1C3A-1192-C45B2807B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256783"/>
              </p:ext>
            </p:extLst>
          </p:nvPr>
        </p:nvGraphicFramePr>
        <p:xfrm>
          <a:off x="4697584" y="1601180"/>
          <a:ext cx="2438400" cy="419026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7194767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740932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356972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10183341"/>
                    </a:ext>
                  </a:extLst>
                </a:gridCol>
              </a:tblGrid>
              <a:tr h="24648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566997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482408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63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074107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273413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07620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664078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0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397058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41248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286760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B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204065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CD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480213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AF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596042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906447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74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674622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56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069834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38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242198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1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43386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D38A479-E164-DB6D-514C-02095BD21769}"/>
              </a:ext>
            </a:extLst>
          </p:cNvPr>
          <p:cNvSpPr txBox="1"/>
          <p:nvPr/>
        </p:nvSpPr>
        <p:spPr>
          <a:xfrm>
            <a:off x="1821144" y="1072871"/>
            <a:ext cx="7281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GB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Xcol</a:t>
            </a:r>
            <a:endParaRPr lang="en-GB" sz="14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6D2AF78-C6CA-2944-091D-45D06028EB74}"/>
              </a:ext>
            </a:extLst>
          </p:cNvPr>
          <p:cNvCxnSpPr>
            <a:cxnSpLocks/>
          </p:cNvCxnSpPr>
          <p:nvPr/>
        </p:nvCxnSpPr>
        <p:spPr>
          <a:xfrm>
            <a:off x="2327798" y="2039572"/>
            <a:ext cx="2247900" cy="1615998"/>
          </a:xfrm>
          <a:prstGeom prst="curvedConnector3">
            <a:avLst>
              <a:gd name="adj1" fmla="val 2827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A6B7DF8-F957-D19B-F990-F093E459479B}"/>
              </a:ext>
            </a:extLst>
          </p:cNvPr>
          <p:cNvCxnSpPr>
            <a:cxnSpLocks/>
          </p:cNvCxnSpPr>
          <p:nvPr/>
        </p:nvCxnSpPr>
        <p:spPr>
          <a:xfrm>
            <a:off x="2325460" y="2242659"/>
            <a:ext cx="2250238" cy="164911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55D28B-29D0-E90A-DAC4-BAD1D84F2113}"/>
              </a:ext>
            </a:extLst>
          </p:cNvPr>
          <p:cNvSpPr txBox="1"/>
          <p:nvPr/>
        </p:nvSpPr>
        <p:spPr>
          <a:xfrm>
            <a:off x="2892570" y="1373133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43CB77-18D2-90B3-7D88-2CC48FAB34B9}"/>
              </a:ext>
            </a:extLst>
          </p:cNvPr>
          <p:cNvSpPr txBox="1"/>
          <p:nvPr/>
        </p:nvSpPr>
        <p:spPr>
          <a:xfrm>
            <a:off x="2791672" y="1755462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BF5B8C-30DB-3872-19A1-1720063447D8}"/>
              </a:ext>
            </a:extLst>
          </p:cNvPr>
          <p:cNvSpPr txBox="1"/>
          <p:nvPr/>
        </p:nvSpPr>
        <p:spPr>
          <a:xfrm>
            <a:off x="2268392" y="2144866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1F51A7-C944-BCE3-37EC-21010DEEB10B}"/>
              </a:ext>
            </a:extLst>
          </p:cNvPr>
          <p:cNvSpPr txBox="1"/>
          <p:nvPr/>
        </p:nvSpPr>
        <p:spPr>
          <a:xfrm>
            <a:off x="2419627" y="1940128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DE31C4-68A3-B44B-9554-AE4BAEFB9B7E}"/>
              </a:ext>
            </a:extLst>
          </p:cNvPr>
          <p:cNvSpPr txBox="1"/>
          <p:nvPr/>
        </p:nvSpPr>
        <p:spPr>
          <a:xfrm>
            <a:off x="7970830" y="1271307"/>
            <a:ext cx="2825481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/>
              <a:t>Method 1a:</a:t>
            </a:r>
          </a:p>
          <a:p>
            <a:r>
              <a:rPr lang="en-GB" sz="1600" dirty="0"/>
              <a:t>A dummy matrix consisting of 3 columns is created in advance. </a:t>
            </a:r>
            <a:br>
              <a:rPr lang="en-GB" sz="1600" dirty="0"/>
            </a:br>
            <a:r>
              <a:rPr lang="en-GB" sz="1600" dirty="0"/>
              <a:t>In every iteration of the loop, cells in the </a:t>
            </a:r>
            <a:r>
              <a:rPr lang="en-GB" sz="1600" i="1" dirty="0" err="1"/>
              <a:t>i</a:t>
            </a:r>
            <a:r>
              <a:rPr lang="en-GB" sz="1600" dirty="0" err="1"/>
              <a:t>-th</a:t>
            </a:r>
            <a:r>
              <a:rPr lang="en-GB" sz="1600" dirty="0"/>
              <a:t> row of the dummy matrix are substituted with RGB values. </a:t>
            </a:r>
            <a:endParaRPr lang="en-GB" sz="1600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CB238A-AE5C-886A-40B5-C6ABF6D29AA7}"/>
              </a:ext>
            </a:extLst>
          </p:cNvPr>
          <p:cNvSpPr txBox="1"/>
          <p:nvPr/>
        </p:nvSpPr>
        <p:spPr>
          <a:xfrm>
            <a:off x="7970829" y="3321556"/>
            <a:ext cx="282548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/>
              <a:t>Method 1b:</a:t>
            </a:r>
          </a:p>
          <a:p>
            <a:r>
              <a:rPr lang="en-GB" sz="1600" dirty="0"/>
              <a:t>3 separate dummy vectors </a:t>
            </a:r>
            <a:br>
              <a:rPr lang="en-GB" sz="1600" dirty="0"/>
            </a:br>
            <a:r>
              <a:rPr lang="en-GB" sz="1600" dirty="0"/>
              <a:t>are filled with R + G + B values.  </a:t>
            </a:r>
            <a:br>
              <a:rPr lang="en-GB" sz="1600" dirty="0"/>
            </a:br>
            <a:r>
              <a:rPr lang="en-GB" sz="1600" dirty="0"/>
              <a:t>In every iteration of the loop, R finds and substitutes the </a:t>
            </a:r>
            <a:r>
              <a:rPr lang="en-GB" sz="1600" i="1" dirty="0" err="1"/>
              <a:t>i</a:t>
            </a:r>
            <a:r>
              <a:rPr lang="en-GB" sz="1600" dirty="0" err="1"/>
              <a:t>-th</a:t>
            </a:r>
            <a:r>
              <a:rPr lang="en-GB" sz="1600" dirty="0"/>
              <a:t> element of each vector.</a:t>
            </a:r>
            <a:endParaRPr lang="en-GB" sz="1600" i="1" dirty="0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199BEC5A-255B-D2B4-9668-9BB4ABA84C0F}"/>
              </a:ext>
            </a:extLst>
          </p:cNvPr>
          <p:cNvCxnSpPr>
            <a:cxnSpLocks/>
            <a:endCxn id="22" idx="0"/>
          </p:cNvCxnSpPr>
          <p:nvPr/>
        </p:nvCxnSpPr>
        <p:spPr>
          <a:xfrm rot="10800000" flipV="1">
            <a:off x="3044589" y="714375"/>
            <a:ext cx="5232636" cy="658758"/>
          </a:xfrm>
          <a:prstGeom prst="curvedConnector2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60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CED1867C-3569-97FE-3489-D6AB0E142F8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07711" y="1984557"/>
            <a:ext cx="2288505" cy="1282425"/>
          </a:xfrm>
          <a:prstGeom prst="curvedConnector3">
            <a:avLst>
              <a:gd name="adj1" fmla="val 503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B9CB62-835E-4533-64E0-7D415A155C30}"/>
              </a:ext>
            </a:extLst>
          </p:cNvPr>
          <p:cNvSpPr txBox="1"/>
          <p:nvPr/>
        </p:nvSpPr>
        <p:spPr>
          <a:xfrm>
            <a:off x="2143498" y="182552"/>
            <a:ext cx="862984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Method 2 – looping along the rows of the </a:t>
            </a:r>
            <a:r>
              <a:rPr lang="en-GB" sz="2400" b="1" i="1" dirty="0" err="1"/>
              <a:t>colspace</a:t>
            </a:r>
            <a:r>
              <a:rPr lang="en-GB" sz="2400" b="1" dirty="0"/>
              <a:t> table (</a:t>
            </a:r>
            <a:r>
              <a:rPr lang="en-GB" sz="2400" b="1" i="1" dirty="0"/>
              <a:t>j</a:t>
            </a:r>
            <a:r>
              <a:rPr lang="en-GB" sz="2400" b="1" dirty="0"/>
              <a:t>)</a:t>
            </a:r>
            <a:endParaRPr lang="en-GB" sz="2400" b="1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8162A4-80E3-B5C8-CEE5-0C8D04E01E5D}"/>
              </a:ext>
            </a:extLst>
          </p:cNvPr>
          <p:cNvSpPr/>
          <p:nvPr/>
        </p:nvSpPr>
        <p:spPr>
          <a:xfrm>
            <a:off x="4610954" y="1367766"/>
            <a:ext cx="1458135" cy="4624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B0DEFA-C672-4F56-4601-35B8A48D5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010455"/>
              </p:ext>
            </p:extLst>
          </p:nvPr>
        </p:nvGraphicFramePr>
        <p:xfrm>
          <a:off x="1772297" y="1367766"/>
          <a:ext cx="405944" cy="4884820"/>
        </p:xfrm>
        <a:graphic>
          <a:graphicData uri="http://schemas.openxmlformats.org/drawingml/2006/table">
            <a:tbl>
              <a:tblPr/>
              <a:tblGrid>
                <a:gridCol w="405944">
                  <a:extLst>
                    <a:ext uri="{9D8B030D-6E8A-4147-A177-3AD203B41FA5}">
                      <a16:colId xmlns:a16="http://schemas.microsoft.com/office/drawing/2014/main" val="1303412884"/>
                    </a:ext>
                  </a:extLst>
                </a:gridCol>
              </a:tblGrid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033769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751701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221546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372164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118600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512658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705976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656202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255639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371511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10490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867401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81235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762603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8862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671855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167824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391390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00601"/>
                  </a:ext>
                </a:extLst>
              </a:tr>
              <a:tr h="244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5890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3CA13-CA11-1C3A-1192-C45B2807B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71938"/>
              </p:ext>
            </p:extLst>
          </p:nvPr>
        </p:nvGraphicFramePr>
        <p:xfrm>
          <a:off x="4640434" y="1601180"/>
          <a:ext cx="2438400" cy="419026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7194767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740932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356972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10183341"/>
                    </a:ext>
                  </a:extLst>
                </a:gridCol>
              </a:tblGrid>
              <a:tr h="24648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566997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482408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63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074107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273413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07620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664078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0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397058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41248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286760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B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204065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CD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480213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AF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596042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906447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74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674622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56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069834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38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242198"/>
                  </a:ext>
                </a:extLst>
              </a:tr>
              <a:tr h="2464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1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43386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D38A479-E164-DB6D-514C-02095BD21769}"/>
              </a:ext>
            </a:extLst>
          </p:cNvPr>
          <p:cNvSpPr txBox="1"/>
          <p:nvPr/>
        </p:nvSpPr>
        <p:spPr>
          <a:xfrm>
            <a:off x="1850536" y="1107778"/>
            <a:ext cx="7281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GB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Xcol</a:t>
            </a:r>
            <a:endParaRPr lang="en-GB" sz="14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9830EFF-33D7-B57A-3002-0727862ABD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92973" y="1984556"/>
            <a:ext cx="2231404" cy="151324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DD5A19-90C0-0D13-C5F9-61FF015798E4}"/>
              </a:ext>
            </a:extLst>
          </p:cNvPr>
          <p:cNvSpPr txBox="1"/>
          <p:nvPr/>
        </p:nvSpPr>
        <p:spPr>
          <a:xfrm>
            <a:off x="3944062" y="1785042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B25EA91-4379-44BD-4AFB-EC31645CA1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35456" y="2191637"/>
            <a:ext cx="2261691" cy="152714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8847EFD-0A92-EEFF-3B7D-619CF22A6068}"/>
              </a:ext>
            </a:extLst>
          </p:cNvPr>
          <p:cNvCxnSpPr>
            <a:cxnSpLocks/>
          </p:cNvCxnSpPr>
          <p:nvPr/>
        </p:nvCxnSpPr>
        <p:spPr>
          <a:xfrm rot="5400000">
            <a:off x="1567464" y="3164007"/>
            <a:ext cx="3696632" cy="2329540"/>
          </a:xfrm>
          <a:prstGeom prst="curvedConnector3">
            <a:avLst>
              <a:gd name="adj1" fmla="val 5000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5D546B-0BD4-3F70-138C-33B0E3D16932}"/>
              </a:ext>
            </a:extLst>
          </p:cNvPr>
          <p:cNvSpPr txBox="1"/>
          <p:nvPr/>
        </p:nvSpPr>
        <p:spPr>
          <a:xfrm>
            <a:off x="3998595" y="2191638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8882EB-4489-2A34-0424-1443CCCE5721}"/>
              </a:ext>
            </a:extLst>
          </p:cNvPr>
          <p:cNvSpPr txBox="1"/>
          <p:nvPr/>
        </p:nvSpPr>
        <p:spPr>
          <a:xfrm>
            <a:off x="3848109" y="4007603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541E0705-02DF-364C-C99E-AA90883B8EE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35457" y="2687947"/>
            <a:ext cx="2176315" cy="127543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32A5075-C6CE-B12D-6797-0C6AD104B1BD}"/>
              </a:ext>
            </a:extLst>
          </p:cNvPr>
          <p:cNvSpPr txBox="1"/>
          <p:nvPr/>
        </p:nvSpPr>
        <p:spPr>
          <a:xfrm>
            <a:off x="3848109" y="2758282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rgbClr val="C00000"/>
                </a:solidFill>
              </a:rPr>
              <a:t>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219A943-88BB-08A1-D1D7-641FF5308990}"/>
                  </a:ext>
                </a:extLst>
              </p14:cNvPr>
              <p14:cNvContentPartPr/>
              <p14:nvPr/>
            </p14:nvContentPartPr>
            <p14:xfrm>
              <a:off x="1920768" y="3079828"/>
              <a:ext cx="579600" cy="569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219A943-88BB-08A1-D1D7-641FF53089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1768" y="3070828"/>
                <a:ext cx="597240" cy="58716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7910B1ED-F70C-72E7-80BF-C159B84369CA}"/>
              </a:ext>
            </a:extLst>
          </p:cNvPr>
          <p:cNvSpPr txBox="1"/>
          <p:nvPr/>
        </p:nvSpPr>
        <p:spPr>
          <a:xfrm>
            <a:off x="7947857" y="1509785"/>
            <a:ext cx="2825481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/>
              <a:t>Method 2a: </a:t>
            </a:r>
          </a:p>
          <a:p>
            <a:r>
              <a:rPr lang="en-GB" sz="1600" dirty="0"/>
              <a:t>A dummy matrix </a:t>
            </a:r>
            <a:br>
              <a:rPr lang="en-GB" sz="1600" dirty="0"/>
            </a:br>
            <a:r>
              <a:rPr lang="en-GB" sz="1600" dirty="0"/>
              <a:t>is created in advance, </a:t>
            </a:r>
            <a:br>
              <a:rPr lang="en-GB" sz="1600" dirty="0"/>
            </a:br>
            <a:r>
              <a:rPr lang="en-GB" sz="1600" dirty="0"/>
              <a:t>RGB values are pasted </a:t>
            </a:r>
            <a:br>
              <a:rPr lang="en-GB" sz="1600" dirty="0"/>
            </a:br>
            <a:r>
              <a:rPr lang="en-GB" sz="1600" dirty="0"/>
              <a:t>into a line in the matrix – R finds and substitutes values in the cells of a matrix, often in multiple rows. </a:t>
            </a:r>
            <a:endParaRPr lang="en-GB" sz="1600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1EEF63-77F9-09F2-2FB3-6D035DD1335C}"/>
              </a:ext>
            </a:extLst>
          </p:cNvPr>
          <p:cNvSpPr txBox="1"/>
          <p:nvPr/>
        </p:nvSpPr>
        <p:spPr>
          <a:xfrm>
            <a:off x="7947858" y="3770249"/>
            <a:ext cx="282548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/>
              <a:t>Method 2b: </a:t>
            </a:r>
          </a:p>
          <a:p>
            <a:r>
              <a:rPr lang="en-GB" sz="1600" dirty="0"/>
              <a:t>3 separate dummy vectors </a:t>
            </a:r>
            <a:br>
              <a:rPr lang="en-GB" sz="1600" dirty="0"/>
            </a:br>
            <a:r>
              <a:rPr lang="en-GB" sz="1600" dirty="0"/>
              <a:t>are filled with R + G + B values.  </a:t>
            </a:r>
            <a:br>
              <a:rPr lang="en-GB" sz="1600" dirty="0"/>
            </a:br>
            <a:r>
              <a:rPr lang="en-GB" sz="1600" dirty="0"/>
              <a:t>R finds and substitutes (often multiple) elements of each vector.</a:t>
            </a:r>
            <a:endParaRPr lang="en-GB" sz="1600" i="1" dirty="0"/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5DFAD34E-A6FD-46E4-E549-1A8B266D8AB7}"/>
              </a:ext>
            </a:extLst>
          </p:cNvPr>
          <p:cNvCxnSpPr>
            <a:cxnSpLocks/>
            <a:endCxn id="24" idx="0"/>
          </p:cNvCxnSpPr>
          <p:nvPr/>
        </p:nvCxnSpPr>
        <p:spPr>
          <a:xfrm rot="10800000" flipV="1">
            <a:off x="4096081" y="680906"/>
            <a:ext cx="5914694" cy="1104135"/>
          </a:xfrm>
          <a:prstGeom prst="curvedConnector2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82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4CD1501-4AE9-4AC7-9382-2427985DDF7C}"/>
              </a:ext>
            </a:extLst>
          </p:cNvPr>
          <p:cNvSpPr txBox="1"/>
          <p:nvPr/>
        </p:nvSpPr>
        <p:spPr>
          <a:xfrm>
            <a:off x="4153182" y="293842"/>
            <a:ext cx="422733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b="1" dirty="0"/>
              <a:t>Speed test results – 16 colours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1BC461-1218-F97D-30F4-50A8D0ADA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644432"/>
              </p:ext>
            </p:extLst>
          </p:nvPr>
        </p:nvGraphicFramePr>
        <p:xfrm>
          <a:off x="4153182" y="1291590"/>
          <a:ext cx="4227338" cy="4274820"/>
        </p:xfrm>
        <a:graphic>
          <a:graphicData uri="http://schemas.openxmlformats.org/drawingml/2006/table">
            <a:tbl>
              <a:tblPr/>
              <a:tblGrid>
                <a:gridCol w="870868">
                  <a:extLst>
                    <a:ext uri="{9D8B030D-6E8A-4147-A177-3AD203B41FA5}">
                      <a16:colId xmlns:a16="http://schemas.microsoft.com/office/drawing/2014/main" val="527566766"/>
                    </a:ext>
                  </a:extLst>
                </a:gridCol>
                <a:gridCol w="870868">
                  <a:extLst>
                    <a:ext uri="{9D8B030D-6E8A-4147-A177-3AD203B41FA5}">
                      <a16:colId xmlns:a16="http://schemas.microsoft.com/office/drawing/2014/main" val="2169107318"/>
                    </a:ext>
                  </a:extLst>
                </a:gridCol>
                <a:gridCol w="1542162">
                  <a:extLst>
                    <a:ext uri="{9D8B030D-6E8A-4147-A177-3AD203B41FA5}">
                      <a16:colId xmlns:a16="http://schemas.microsoft.com/office/drawing/2014/main" val="1929293339"/>
                    </a:ext>
                  </a:extLst>
                </a:gridCol>
                <a:gridCol w="943440">
                  <a:extLst>
                    <a:ext uri="{9D8B030D-6E8A-4147-A177-3AD203B41FA5}">
                      <a16:colId xmlns:a16="http://schemas.microsoft.com/office/drawing/2014/main" val="1297497995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Method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Colours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Image size [</a:t>
                      </a:r>
                      <a:r>
                        <a:rPr lang="en-GB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kp</a:t>
                      </a: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]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Time [s]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046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33513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56887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126.713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96546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-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8051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08324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08501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3.862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97852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34.689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2541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39515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60037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7232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90598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99615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32929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48089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608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06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4CD1501-4AE9-4AC7-9382-2427985DDF7C}"/>
              </a:ext>
            </a:extLst>
          </p:cNvPr>
          <p:cNvSpPr txBox="1"/>
          <p:nvPr/>
        </p:nvSpPr>
        <p:spPr>
          <a:xfrm>
            <a:off x="4153182" y="293842"/>
            <a:ext cx="422733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b="1" dirty="0"/>
              <a:t>Speed test results – 256 colours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4A8387-8FB2-5675-5975-123C4EE79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7573"/>
              </p:ext>
            </p:extLst>
          </p:nvPr>
        </p:nvGraphicFramePr>
        <p:xfrm>
          <a:off x="4153182" y="1278384"/>
          <a:ext cx="4227337" cy="4512599"/>
        </p:xfrm>
        <a:graphic>
          <a:graphicData uri="http://schemas.openxmlformats.org/drawingml/2006/table">
            <a:tbl>
              <a:tblPr/>
              <a:tblGrid>
                <a:gridCol w="870868">
                  <a:extLst>
                    <a:ext uri="{9D8B030D-6E8A-4147-A177-3AD203B41FA5}">
                      <a16:colId xmlns:a16="http://schemas.microsoft.com/office/drawing/2014/main" val="2958116609"/>
                    </a:ext>
                  </a:extLst>
                </a:gridCol>
                <a:gridCol w="870868">
                  <a:extLst>
                    <a:ext uri="{9D8B030D-6E8A-4147-A177-3AD203B41FA5}">
                      <a16:colId xmlns:a16="http://schemas.microsoft.com/office/drawing/2014/main" val="102077396"/>
                    </a:ext>
                  </a:extLst>
                </a:gridCol>
                <a:gridCol w="1542161">
                  <a:extLst>
                    <a:ext uri="{9D8B030D-6E8A-4147-A177-3AD203B41FA5}">
                      <a16:colId xmlns:a16="http://schemas.microsoft.com/office/drawing/2014/main" val="3077332001"/>
                    </a:ext>
                  </a:extLst>
                </a:gridCol>
                <a:gridCol w="943440">
                  <a:extLst>
                    <a:ext uri="{9D8B030D-6E8A-4147-A177-3AD203B41FA5}">
                      <a16:colId xmlns:a16="http://schemas.microsoft.com/office/drawing/2014/main" val="2383190001"/>
                    </a:ext>
                  </a:extLst>
                </a:gridCol>
              </a:tblGrid>
              <a:tr h="26544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Method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Colours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Image size [</a:t>
                      </a:r>
                      <a:r>
                        <a:rPr lang="en-GB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kp</a:t>
                      </a:r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]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Time [s]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328294"/>
                  </a:ext>
                </a:extLst>
              </a:tr>
              <a:tr h="26544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984133"/>
                  </a:ext>
                </a:extLst>
              </a:tr>
              <a:tr h="26544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416971"/>
                  </a:ext>
                </a:extLst>
              </a:tr>
              <a:tr h="26544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74.555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743522"/>
                  </a:ext>
                </a:extLst>
              </a:tr>
              <a:tr h="26544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-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426795"/>
                  </a:ext>
                </a:extLst>
              </a:tr>
              <a:tr h="26544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76385"/>
                  </a:ext>
                </a:extLst>
              </a:tr>
              <a:tr h="26544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51582"/>
                  </a:ext>
                </a:extLst>
              </a:tr>
              <a:tr h="26544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645754"/>
                  </a:ext>
                </a:extLst>
              </a:tr>
              <a:tr h="26544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34.758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826454"/>
                  </a:ext>
                </a:extLst>
              </a:tr>
              <a:tr h="26544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425052"/>
                  </a:ext>
                </a:extLst>
              </a:tr>
              <a:tr h="26544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431189"/>
                  </a:ext>
                </a:extLst>
              </a:tr>
              <a:tr h="26544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547902"/>
                  </a:ext>
                </a:extLst>
              </a:tr>
              <a:tr h="26544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5.989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721533"/>
                  </a:ext>
                </a:extLst>
              </a:tr>
              <a:tr h="26544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62510"/>
                  </a:ext>
                </a:extLst>
              </a:tr>
              <a:tr h="26544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259566"/>
                  </a:ext>
                </a:extLst>
              </a:tr>
              <a:tr h="26544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50254"/>
                  </a:ext>
                </a:extLst>
              </a:tr>
              <a:tr h="26544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333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77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4CD1501-4AE9-4AC7-9382-2427985DDF7C}"/>
              </a:ext>
            </a:extLst>
          </p:cNvPr>
          <p:cNvSpPr txBox="1"/>
          <p:nvPr/>
        </p:nvSpPr>
        <p:spPr>
          <a:xfrm>
            <a:off x="4153182" y="293842"/>
            <a:ext cx="422733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b="1" dirty="0"/>
              <a:t>Conclusions and loose thoughts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E181A-20F6-6290-B1A5-A93D4BE723B3}"/>
              </a:ext>
            </a:extLst>
          </p:cNvPr>
          <p:cNvSpPr txBox="1"/>
          <p:nvPr/>
        </p:nvSpPr>
        <p:spPr>
          <a:xfrm>
            <a:off x="1532294" y="1323508"/>
            <a:ext cx="9127412" cy="37888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Substitution in vectors was found to be considerably faster than in matrices.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Lookup/substitution loops can be constructed to loop (1) through the object of interest or (2) through the lookup table – in my test the latter approach was much faster.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latter approach can probably be used with apply() or map() families of functions – perhaps by writing a custom function and plugging it in.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Think about dealing </a:t>
            </a:r>
            <a:r>
              <a:rPr lang="en-GB"/>
              <a:t>with missing </a:t>
            </a:r>
            <a:r>
              <a:rPr lang="en-GB" dirty="0"/>
              <a:t>values and other eventualities.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Google for functions and snippets of code, as somebody has certainly grappled with your problem already, but sometimes your own code will be more streamlined and suited to your data.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F0932-4660-54BE-6E1A-90CDA6630AA3}"/>
              </a:ext>
            </a:extLst>
          </p:cNvPr>
          <p:cNvSpPr txBox="1"/>
          <p:nvPr/>
        </p:nvSpPr>
        <p:spPr>
          <a:xfrm>
            <a:off x="7670275" y="5607927"/>
            <a:ext cx="298943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i="1" dirty="0"/>
              <a:t>Next: </a:t>
            </a:r>
            <a:r>
              <a:rPr lang="en-GB" sz="1600" b="1" i="1" dirty="0" err="1"/>
              <a:t>lmer</a:t>
            </a:r>
            <a:r>
              <a:rPr lang="en-GB" sz="1600" b="1" i="1" dirty="0"/>
              <a:t> models  ------ &gt; script</a:t>
            </a:r>
          </a:p>
        </p:txBody>
      </p:sp>
    </p:spTree>
    <p:extLst>
      <p:ext uri="{BB962C8B-B14F-4D97-AF65-F5344CB8AC3E}">
        <p14:creationId xmlns:p14="http://schemas.microsoft.com/office/powerpoint/2010/main" val="145740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2436</Words>
  <Application>Microsoft Office PowerPoint</Application>
  <PresentationFormat>Widescreen</PresentationFormat>
  <Paragraphs>1530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1. Fast loops 2. Exporting lmer models to 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Przemek Dolowy</dc:creator>
  <cp:lastModifiedBy>Przemek Dolowy</cp:lastModifiedBy>
  <cp:revision>7</cp:revision>
  <dcterms:created xsi:type="dcterms:W3CDTF">2021-03-30T19:30:03Z</dcterms:created>
  <dcterms:modified xsi:type="dcterms:W3CDTF">2022-06-14T11:11:11Z</dcterms:modified>
</cp:coreProperties>
</file>