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7" r:id="rId5"/>
    <p:sldId id="257" r:id="rId6"/>
    <p:sldId id="279" r:id="rId7"/>
    <p:sldId id="278" r:id="rId8"/>
    <p:sldId id="280" r:id="rId9"/>
    <p:sldId id="263" r:id="rId10"/>
    <p:sldId id="259" r:id="rId11"/>
    <p:sldId id="261" r:id="rId12"/>
    <p:sldId id="258" r:id="rId13"/>
    <p:sldId id="276" r:id="rId14"/>
    <p:sldId id="275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9333C-EFA1-437C-ACFF-012054BA30BB}" v="6" dt="2022-06-15T14:52:14.221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5220" autoAdjust="0"/>
  </p:normalViewPr>
  <p:slideViewPr>
    <p:cSldViewPr snapToGrid="0">
      <p:cViewPr varScale="1">
        <p:scale>
          <a:sx n="60" d="100"/>
          <a:sy n="60" d="100"/>
        </p:scale>
        <p:origin x="712" y="-376"/>
      </p:cViewPr>
      <p:guideLst/>
    </p:cSldViewPr>
  </p:slideViewPr>
  <p:outlineViewPr>
    <p:cViewPr>
      <p:scale>
        <a:sx n="33" d="100"/>
        <a:sy n="33" d="100"/>
      </p:scale>
      <p:origin x="0" y="-2186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A3B274-2983-482A-AA4A-FD579F60A840}" type="datetime1">
              <a:rPr lang="es-ES" smtClean="0"/>
              <a:t>15/06/2022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56CFAD-C154-4C9C-AD01-665A505506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D8F66-D01E-4D44-9595-4555897CDD15}" type="datetime1">
              <a:rPr lang="es-ES" smtClean="0"/>
              <a:pPr/>
              <a:t>15/06/2022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B62BC0-7DC4-4569-951D-2BB9475345C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1333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502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937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6335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4818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9885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8187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5B62BC0-7DC4-4569-951D-2BB9475345C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1860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9994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342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047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CA325D4D-835D-41B6-9B16-A090AA0883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1D87D16-A856-42F4-9D8C-A0C1D482E5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42052"/>
            <a:ext cx="12192000" cy="1425257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rtlCol="0" anchor="ctr"/>
          <a:lstStyle>
            <a:lvl1pPr algn="ctr">
              <a:defRPr sz="6000" cap="all" spc="1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Agregar título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BD39BB44-64AC-49A7-8555-2CC62AD7C2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867309"/>
            <a:ext cx="12192000" cy="1036320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51AF15-A085-49C8-ABEC-EF90E7D7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9203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de oportunidades comerci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2198964-B829-4E4F-AAE7-4D7A404AB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3057" y="698523"/>
            <a:ext cx="5715000" cy="46908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F7C80E83-E343-4BA5-ABB5-ACA84EEE62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1078" y="1853427"/>
            <a:ext cx="1252367" cy="86349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Texto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BA56986C-C9AC-44CD-9D32-24AA209F76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61B45AB9-9A5F-4872-A322-AD3890A5BE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E5E3032E-6B86-4F42-95E1-7C7B130871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69646" y="1853426"/>
            <a:ext cx="1252367" cy="863491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Texto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C56EA384-B876-4E37-81CC-FF14C8064E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7A136A37-A8C3-48F4-978F-3042B2451F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2" name="Marcador de texto 10">
            <a:extLst>
              <a:ext uri="{FF2B5EF4-FFF2-40B4-BE49-F238E27FC236}">
                <a16:creationId xmlns:a16="http://schemas.microsoft.com/office/drawing/2014/main" id="{90D156C2-557C-45F2-B9BA-7CE533312A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58214" y="1853427"/>
            <a:ext cx="1252028" cy="863492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Texto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38E358D4-D1F9-4872-A079-98E1F6BD66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0">
            <a:extLst>
              <a:ext uri="{FF2B5EF4-FFF2-40B4-BE49-F238E27FC236}">
                <a16:creationId xmlns:a16="http://schemas.microsoft.com/office/drawing/2014/main" id="{8D809314-142B-40CA-8424-37611F5E9C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6" name="Marcador de posición de imagen 8">
            <a:extLst>
              <a:ext uri="{FF2B5EF4-FFF2-40B4-BE49-F238E27FC236}">
                <a16:creationId xmlns:a16="http://schemas.microsoft.com/office/drawing/2014/main" id="{3B652552-1A5B-4884-9BDF-1A2663959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234542"/>
            <a:ext cx="12191999" cy="262345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36" name="Marcador de fecha 3">
            <a:extLst>
              <a:ext uri="{FF2B5EF4-FFF2-40B4-BE49-F238E27FC236}">
                <a16:creationId xmlns:a16="http://schemas.microsoft.com/office/drawing/2014/main" id="{5C7A8808-3BA5-498D-8E57-CAB9DF018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37" name="Marcador de pie de página 4">
            <a:extLst>
              <a:ext uri="{FF2B5EF4-FFF2-40B4-BE49-F238E27FC236}">
                <a16:creationId xmlns:a16="http://schemas.microsoft.com/office/drawing/2014/main" id="{742EE3D7-DACC-458E-82B0-EC87F8BAE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38" name="Marcador de número de diapositiva 5">
            <a:extLst>
              <a:ext uri="{FF2B5EF4-FFF2-40B4-BE49-F238E27FC236}">
                <a16:creationId xmlns:a16="http://schemas.microsoft.com/office/drawing/2014/main" id="{8ED908E6-B839-44D9-AFFC-E5E5E592E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822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estra compete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568" y="2450440"/>
            <a:ext cx="4143432" cy="548711"/>
          </a:xfrm>
          <a:prstGeom prst="rect">
            <a:avLst/>
          </a:prstGeom>
        </p:spPr>
        <p:txBody>
          <a:bodyPr rtlCol="0" anchor="b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7" name="Marcador de posición de imagen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7756" y="0"/>
            <a:ext cx="7354243" cy="286247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AE2342C8-E968-4F49-930C-F5C43F88F0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365446"/>
            <a:ext cx="4953000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3744950"/>
            <a:ext cx="4953000" cy="2046251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DCCC938D-0BC7-4BBB-BBF2-B830D9D0C1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365446"/>
            <a:ext cx="4953000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796405D2-E28F-41EC-844E-034C5D7072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3744950"/>
            <a:ext cx="4953000" cy="2046251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8" name="Marcador de fecha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estra competencia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áfico 48">
            <a:extLst>
              <a:ext uri="{FF2B5EF4-FFF2-40B4-BE49-F238E27FC236}">
                <a16:creationId xmlns:a16="http://schemas.microsoft.com/office/drawing/2014/main" id="{CC3C8467-268E-4ABA-B4F5-0808AFBB2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69FF8FD-CDD1-4BEE-8DB9-0CD4BDE98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5793" y="766762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09F1257F-A86F-48F4-BFFA-9BFB4355E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334351" y="757238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FD01FCA-DF30-466C-9EAE-B0A13CF2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31167" y="4486275"/>
            <a:ext cx="622236" cy="62223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6F9F0CF-5966-47C2-9A41-0CD85E85D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64642" y="4047275"/>
            <a:ext cx="622236" cy="622236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2EFF630-FDAA-46A7-8CEE-21CAB6BC2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29331" y="2163148"/>
            <a:ext cx="622236" cy="622236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383BA8C-6DBE-4569-B07B-9FB55F80D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59108" y="3573553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108DE16-ABA8-4BC8-93C4-F8A521C8A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95826" y="4201049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E93C062E-DD5E-49BC-A10D-F70C1931F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62756" y="1603981"/>
            <a:ext cx="2057805" cy="76712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799781-E0A0-4C4E-A069-37290BED8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427" y="571145"/>
            <a:ext cx="5355570" cy="438144"/>
          </a:xfrm>
          <a:prstGeom prst="rect">
            <a:avLst/>
          </a:prstGeom>
        </p:spPr>
        <p:txBody>
          <a:bodyPr rtlCol="0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38" name="Marcador de texto 10">
            <a:extLst>
              <a:ext uri="{FF2B5EF4-FFF2-40B4-BE49-F238E27FC236}">
                <a16:creationId xmlns:a16="http://schemas.microsoft.com/office/drawing/2014/main" id="{5D896357-F0C4-4728-BE54-A809E6E310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3262" y="311795"/>
            <a:ext cx="1706966" cy="426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42" name="Marcador de texto 10">
            <a:extLst>
              <a:ext uri="{FF2B5EF4-FFF2-40B4-BE49-F238E27FC236}">
                <a16:creationId xmlns:a16="http://schemas.microsoft.com/office/drawing/2014/main" id="{CB13D4EF-593A-4D3C-9712-515EE5A358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6762" y="1774346"/>
            <a:ext cx="1929792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47" name="Marcador de texto 10">
            <a:extLst>
              <a:ext uri="{FF2B5EF4-FFF2-40B4-BE49-F238E27FC236}">
                <a16:creationId xmlns:a16="http://schemas.microsoft.com/office/drawing/2014/main" id="{449D2BE7-8177-406D-94BB-001D561B5A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83673" y="2261070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0" name="Marcador de texto 10">
            <a:extLst>
              <a:ext uri="{FF2B5EF4-FFF2-40B4-BE49-F238E27FC236}">
                <a16:creationId xmlns:a16="http://schemas.microsoft.com/office/drawing/2014/main" id="{FD164278-C8C4-4514-8B3E-9505CB6747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49242" y="3061800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41" name="Marcador de texto 10">
            <a:extLst>
              <a:ext uri="{FF2B5EF4-FFF2-40B4-BE49-F238E27FC236}">
                <a16:creationId xmlns:a16="http://schemas.microsoft.com/office/drawing/2014/main" id="{45FF02C4-FA25-4AE4-B4EF-D106CDD0FEB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95826" y="3061800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45" name="Marcador de texto 10">
            <a:extLst>
              <a:ext uri="{FF2B5EF4-FFF2-40B4-BE49-F238E27FC236}">
                <a16:creationId xmlns:a16="http://schemas.microsoft.com/office/drawing/2014/main" id="{2EA0BE42-73C1-43D0-9520-94265CBEE4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3450" y="3671475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3" name="Marcador de texto 10">
            <a:extLst>
              <a:ext uri="{FF2B5EF4-FFF2-40B4-BE49-F238E27FC236}">
                <a16:creationId xmlns:a16="http://schemas.microsoft.com/office/drawing/2014/main" id="{4E23821A-CE37-4CA8-82BC-5731CBD7BC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18984" y="4145197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4" name="Marcador de texto 10">
            <a:extLst>
              <a:ext uri="{FF2B5EF4-FFF2-40B4-BE49-F238E27FC236}">
                <a16:creationId xmlns:a16="http://schemas.microsoft.com/office/drawing/2014/main" id="{83ED92E9-F268-4C1E-9440-F605C9EBD5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85509" y="4584197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6" name="Marcador de texto 10">
            <a:extLst>
              <a:ext uri="{FF2B5EF4-FFF2-40B4-BE49-F238E27FC236}">
                <a16:creationId xmlns:a16="http://schemas.microsoft.com/office/drawing/2014/main" id="{B29F508B-CAFE-4871-8267-E5406A4D6C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50168" y="4298971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9" name="Marcador de texto 10">
            <a:extLst>
              <a:ext uri="{FF2B5EF4-FFF2-40B4-BE49-F238E27FC236}">
                <a16:creationId xmlns:a16="http://schemas.microsoft.com/office/drawing/2014/main" id="{C40D7D1C-3379-42CE-B3D7-A585CDECBD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63261" y="5683895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129BD8-DBDF-484C-89DD-80EDD7B8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F621E8-9FBF-4DC8-AA1D-234C0A47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1D5819-A04D-4AB0-A144-E7BBA340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608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rategia de cr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B3D21-9143-4E6D-87CD-82F00F7DC6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314" y="627486"/>
            <a:ext cx="5268686" cy="568896"/>
          </a:xfrm>
          <a:prstGeom prst="rect">
            <a:avLst/>
          </a:prstGeom>
        </p:spPr>
        <p:txBody>
          <a:bodyPr rtlCol="0" anchor="ctr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235C24E7-D67D-40AA-B6B1-AE47659E18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0438" y="1011439"/>
            <a:ext cx="4989233" cy="568896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buNone/>
              <a:defRPr sz="2000" cap="none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19" name="Marcador de texto 14">
            <a:extLst>
              <a:ext uri="{FF2B5EF4-FFF2-40B4-BE49-F238E27FC236}">
                <a16:creationId xmlns:a16="http://schemas.microsoft.com/office/drawing/2014/main" id="{A756E9B8-BA57-4251-A0E6-DDADC29D95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0666" y="2044485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20" name="Marcador de texto 14">
            <a:extLst>
              <a:ext uri="{FF2B5EF4-FFF2-40B4-BE49-F238E27FC236}">
                <a16:creationId xmlns:a16="http://schemas.microsoft.com/office/drawing/2014/main" id="{C0B962B5-0EC7-48EC-A687-C206A69C5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7695" y="2044485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2" name="Marcador de texto 14">
            <a:extLst>
              <a:ext uri="{FF2B5EF4-FFF2-40B4-BE49-F238E27FC236}">
                <a16:creationId xmlns:a16="http://schemas.microsoft.com/office/drawing/2014/main" id="{1314A100-8075-4D1D-995C-34F5838D58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0666" y="3428263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23" name="Marcador de texto 14">
            <a:extLst>
              <a:ext uri="{FF2B5EF4-FFF2-40B4-BE49-F238E27FC236}">
                <a16:creationId xmlns:a16="http://schemas.microsoft.com/office/drawing/2014/main" id="{9C946523-4B92-4003-B43C-B01D972454F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27695" y="3428263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5" name="Marcador de texto 14">
            <a:extLst>
              <a:ext uri="{FF2B5EF4-FFF2-40B4-BE49-F238E27FC236}">
                <a16:creationId xmlns:a16="http://schemas.microsoft.com/office/drawing/2014/main" id="{F9BEEAAD-CC7F-427D-BCFF-1BBA5023ABE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0666" y="4812041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26" name="Marcador de texto 14">
            <a:extLst>
              <a:ext uri="{FF2B5EF4-FFF2-40B4-BE49-F238E27FC236}">
                <a16:creationId xmlns:a16="http://schemas.microsoft.com/office/drawing/2014/main" id="{B6693A35-4411-4FE2-82FD-5D30D8D62A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27695" y="4812041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7" name="Marcador de fecha 3">
            <a:extLst>
              <a:ext uri="{FF2B5EF4-FFF2-40B4-BE49-F238E27FC236}">
                <a16:creationId xmlns:a16="http://schemas.microsoft.com/office/drawing/2014/main" id="{B658EBA7-4275-488A-B86F-67B70609F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7" name="Marcador de pie de página 4">
            <a:extLst>
              <a:ext uri="{FF2B5EF4-FFF2-40B4-BE49-F238E27FC236}">
                <a16:creationId xmlns:a16="http://schemas.microsoft.com/office/drawing/2014/main" id="{A59824DA-522A-4135-800A-60F504928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7" name="Marcador de posición de imagen 8">
            <a:extLst>
              <a:ext uri="{FF2B5EF4-FFF2-40B4-BE49-F238E27FC236}">
                <a16:creationId xmlns:a16="http://schemas.microsoft.com/office/drawing/2014/main" id="{93D3F372-68E2-486A-A105-748C2BB245A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3831" y="0"/>
            <a:ext cx="5508168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28" name="Marcador de número de diapositiva 5">
            <a:extLst>
              <a:ext uri="{FF2B5EF4-FFF2-40B4-BE49-F238E27FC236}">
                <a16:creationId xmlns:a16="http://schemas.microsoft.com/office/drawing/2014/main" id="{8D667147-015B-4B04-886E-3451355DC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7120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B09C70A-0F34-4BEB-BABD-659A58DC4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99301"/>
            <a:ext cx="4114800" cy="60796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34" name="Marcador de texto 10">
            <a:extLst>
              <a:ext uri="{FF2B5EF4-FFF2-40B4-BE49-F238E27FC236}">
                <a16:creationId xmlns:a16="http://schemas.microsoft.com/office/drawing/2014/main" id="{781F399C-8EA8-402F-B2A4-828B062584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62186" y="1011441"/>
            <a:ext cx="3467628" cy="56889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35" name="Marcador de texto 10">
            <a:extLst>
              <a:ext uri="{FF2B5EF4-FFF2-40B4-BE49-F238E27FC236}">
                <a16:creationId xmlns:a16="http://schemas.microsoft.com/office/drawing/2014/main" id="{07DF62A2-2B04-4192-9858-1F4C30EFDA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564313"/>
            <a:ext cx="4750631" cy="44876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910CB016-EEF8-4992-8F92-8FE3375CEB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39877" y="2564313"/>
            <a:ext cx="3532840" cy="44876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30" name="Marcador de contenido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911225" y="3187700"/>
            <a:ext cx="4749800" cy="277177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7" name="Marcador de contenido 29">
            <a:extLst>
              <a:ext uri="{FF2B5EF4-FFF2-40B4-BE49-F238E27FC236}">
                <a16:creationId xmlns:a16="http://schemas.microsoft.com/office/drawing/2014/main" id="{1958214F-5F3C-4FBF-9DBD-97579EF4CF4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7028164" y="3107442"/>
            <a:ext cx="4252612" cy="28829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de acción a 2 añ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1A378E50-94EF-4230-91B3-4CDA4804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49477" y="4411918"/>
            <a:ext cx="7895340" cy="344415"/>
            <a:chOff x="2749477" y="4411918"/>
            <a:chExt cx="7895340" cy="344415"/>
          </a:xfrm>
        </p:grpSpPr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3FDF687F-1594-4839-AA46-5DACB2E04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947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EAD917A9-665D-46F4-8911-E2881838B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668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37D52265-C77D-45A6-96A5-2656848A3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355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075B284-B3F9-49E3-A5BC-FBFD2C70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50737" y="2675138"/>
            <a:ext cx="6313957" cy="344415"/>
            <a:chOff x="2750737" y="2675138"/>
            <a:chExt cx="6313957" cy="344415"/>
          </a:xfrm>
        </p:grpSpPr>
        <p:cxnSp>
          <p:nvCxnSpPr>
            <p:cNvPr id="148" name="Conector recto 147">
              <a:extLst>
                <a:ext uri="{FF2B5EF4-FFF2-40B4-BE49-F238E27FC236}">
                  <a16:creationId xmlns:a16="http://schemas.microsoft.com/office/drawing/2014/main" id="{1D75FFD8-965E-47C7-B05F-A941B516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75073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>
              <a:extLst>
                <a:ext uri="{FF2B5EF4-FFF2-40B4-BE49-F238E27FC236}">
                  <a16:creationId xmlns:a16="http://schemas.microsoft.com/office/drawing/2014/main" id="{ABDDFF1A-AABD-4DA5-9811-02C414913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11688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>
              <a:extLst>
                <a:ext uri="{FF2B5EF4-FFF2-40B4-BE49-F238E27FC236}">
                  <a16:creationId xmlns:a16="http://schemas.microsoft.com/office/drawing/2014/main" id="{7862A0FB-DDED-42C5-B28D-D466080F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063434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7CD073CE-AA33-40C2-9636-3F5C236050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2241" y="693422"/>
            <a:ext cx="3607518" cy="633402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58" name="Marcador de texto 14">
            <a:extLst>
              <a:ext uri="{FF2B5EF4-FFF2-40B4-BE49-F238E27FC236}">
                <a16:creationId xmlns:a16="http://schemas.microsoft.com/office/drawing/2014/main" id="{FC053B39-4BE6-44B3-8D93-ED230B1611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59" name="Marcador de texto 14">
            <a:extLst>
              <a:ext uri="{FF2B5EF4-FFF2-40B4-BE49-F238E27FC236}">
                <a16:creationId xmlns:a16="http://schemas.microsoft.com/office/drawing/2014/main" id="{95F74BD3-C751-4644-9E0D-36D890A69E6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60" name="Marcador de texto 14">
            <a:extLst>
              <a:ext uri="{FF2B5EF4-FFF2-40B4-BE49-F238E27FC236}">
                <a16:creationId xmlns:a16="http://schemas.microsoft.com/office/drawing/2014/main" id="{3D5CF2BE-8C0B-408F-AEEB-45E3B588305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56" name="Marcador de texto 14">
            <a:extLst>
              <a:ext uri="{FF2B5EF4-FFF2-40B4-BE49-F238E27FC236}">
                <a16:creationId xmlns:a16="http://schemas.microsoft.com/office/drawing/2014/main" id="{4A07D9B0-4F06-4D69-B211-37FC634E50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39533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año</a:t>
            </a:r>
          </a:p>
        </p:txBody>
      </p:sp>
      <p:sp>
        <p:nvSpPr>
          <p:cNvPr id="20" name="Marcador de texto 14">
            <a:extLst>
              <a:ext uri="{FF2B5EF4-FFF2-40B4-BE49-F238E27FC236}">
                <a16:creationId xmlns:a16="http://schemas.microsoft.com/office/drawing/2014/main" id="{E36FDE7A-7F96-4A7E-AB4F-DBCEFD81C3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1" name="Marcador de texto 14">
            <a:extLst>
              <a:ext uri="{FF2B5EF4-FFF2-40B4-BE49-F238E27FC236}">
                <a16:creationId xmlns:a16="http://schemas.microsoft.com/office/drawing/2014/main" id="{C3C9C771-CEBA-46FF-9941-0F82E4028C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2" name="Marcador de texto 14">
            <a:extLst>
              <a:ext uri="{FF2B5EF4-FFF2-40B4-BE49-F238E27FC236}">
                <a16:creationId xmlns:a16="http://schemas.microsoft.com/office/drawing/2014/main" id="{945F6154-355B-4195-8155-1E8C079CDE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3" name="Marcador de texto 14">
            <a:extLst>
              <a:ext uri="{FF2B5EF4-FFF2-40B4-BE49-F238E27FC236}">
                <a16:creationId xmlns:a16="http://schemas.microsoft.com/office/drawing/2014/main" id="{B8E228D5-C0F1-4215-8880-B28856B6F7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4" name="Marcador de texto 14">
            <a:extLst>
              <a:ext uri="{FF2B5EF4-FFF2-40B4-BE49-F238E27FC236}">
                <a16:creationId xmlns:a16="http://schemas.microsoft.com/office/drawing/2014/main" id="{5568E40A-0330-4C80-9F64-FB6C4B7CC1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5" name="Marcador de texto 14">
            <a:extLst>
              <a:ext uri="{FF2B5EF4-FFF2-40B4-BE49-F238E27FC236}">
                <a16:creationId xmlns:a16="http://schemas.microsoft.com/office/drawing/2014/main" id="{EC8A3FD2-F6F6-40A0-89E1-7769CBB8D4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6" name="Marcador de texto 14">
            <a:extLst>
              <a:ext uri="{FF2B5EF4-FFF2-40B4-BE49-F238E27FC236}">
                <a16:creationId xmlns:a16="http://schemas.microsoft.com/office/drawing/2014/main" id="{A882D901-8E7C-431B-B6E9-14C8BD5B22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7" name="Marcador de texto 14">
            <a:extLst>
              <a:ext uri="{FF2B5EF4-FFF2-40B4-BE49-F238E27FC236}">
                <a16:creationId xmlns:a16="http://schemas.microsoft.com/office/drawing/2014/main" id="{2051E2EF-F729-4B79-8CD4-C0D60EE9AD0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8" name="Marcador de texto 14">
            <a:extLst>
              <a:ext uri="{FF2B5EF4-FFF2-40B4-BE49-F238E27FC236}">
                <a16:creationId xmlns:a16="http://schemas.microsoft.com/office/drawing/2014/main" id="{A8A6BF26-67C7-4AFD-82B4-5F8831E6276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9" name="Marcador de texto 14">
            <a:extLst>
              <a:ext uri="{FF2B5EF4-FFF2-40B4-BE49-F238E27FC236}">
                <a16:creationId xmlns:a16="http://schemas.microsoft.com/office/drawing/2014/main" id="{9D579002-8C14-4A35-90BB-43E508420D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0" name="Marcador de texto 14">
            <a:extLst>
              <a:ext uri="{FF2B5EF4-FFF2-40B4-BE49-F238E27FC236}">
                <a16:creationId xmlns:a16="http://schemas.microsoft.com/office/drawing/2014/main" id="{AA2D386B-15E3-4543-8D79-5B890CB60E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1" name="Marcador de texto 14">
            <a:extLst>
              <a:ext uri="{FF2B5EF4-FFF2-40B4-BE49-F238E27FC236}">
                <a16:creationId xmlns:a16="http://schemas.microsoft.com/office/drawing/2014/main" id="{D1BBCCCB-0A70-4CE2-AC23-DC53C20096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61" name="Marcador de texto 14">
            <a:extLst>
              <a:ext uri="{FF2B5EF4-FFF2-40B4-BE49-F238E27FC236}">
                <a16:creationId xmlns:a16="http://schemas.microsoft.com/office/drawing/2014/main" id="{83DD38EA-382F-4255-927F-5F23153D51A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62" name="Marcador de texto 14">
            <a:extLst>
              <a:ext uri="{FF2B5EF4-FFF2-40B4-BE49-F238E27FC236}">
                <a16:creationId xmlns:a16="http://schemas.microsoft.com/office/drawing/2014/main" id="{DDBB317C-ECEA-48F8-B070-51A7C7B4CDB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63" name="Marcador de texto 14">
            <a:extLst>
              <a:ext uri="{FF2B5EF4-FFF2-40B4-BE49-F238E27FC236}">
                <a16:creationId xmlns:a16="http://schemas.microsoft.com/office/drawing/2014/main" id="{5C19CD78-318A-4E21-9027-254A8711F4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57" name="Marcador de texto 14">
            <a:extLst>
              <a:ext uri="{FF2B5EF4-FFF2-40B4-BE49-F238E27FC236}">
                <a16:creationId xmlns:a16="http://schemas.microsoft.com/office/drawing/2014/main" id="{A437805B-FB40-4996-AD55-1BF1A2D64F0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37609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año</a:t>
            </a:r>
          </a:p>
        </p:txBody>
      </p:sp>
      <p:sp>
        <p:nvSpPr>
          <p:cNvPr id="32" name="Marcador de texto 14">
            <a:extLst>
              <a:ext uri="{FF2B5EF4-FFF2-40B4-BE49-F238E27FC236}">
                <a16:creationId xmlns:a16="http://schemas.microsoft.com/office/drawing/2014/main" id="{40A55730-770B-4851-B7C1-A3AE260339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4">
            <a:extLst>
              <a:ext uri="{FF2B5EF4-FFF2-40B4-BE49-F238E27FC236}">
                <a16:creationId xmlns:a16="http://schemas.microsoft.com/office/drawing/2014/main" id="{32F5F67C-8450-4CC2-984C-18CEA2A424F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4" name="Marcador de texto 14">
            <a:extLst>
              <a:ext uri="{FF2B5EF4-FFF2-40B4-BE49-F238E27FC236}">
                <a16:creationId xmlns:a16="http://schemas.microsoft.com/office/drawing/2014/main" id="{205940B1-D0A7-4FA0-8075-1DD875262A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5" name="Marcador de texto 14">
            <a:extLst>
              <a:ext uri="{FF2B5EF4-FFF2-40B4-BE49-F238E27FC236}">
                <a16:creationId xmlns:a16="http://schemas.microsoft.com/office/drawing/2014/main" id="{FF257E24-EF53-4359-8CF5-CC42A8F66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6" name="Marcador de texto 14">
            <a:extLst>
              <a:ext uri="{FF2B5EF4-FFF2-40B4-BE49-F238E27FC236}">
                <a16:creationId xmlns:a16="http://schemas.microsoft.com/office/drawing/2014/main" id="{5A2166B8-0F7E-45E9-970E-79F921472A3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7" name="Marcador de texto 14">
            <a:extLst>
              <a:ext uri="{FF2B5EF4-FFF2-40B4-BE49-F238E27FC236}">
                <a16:creationId xmlns:a16="http://schemas.microsoft.com/office/drawing/2014/main" id="{FF45DCBF-40C1-4B85-9196-4C0237FA8C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8" name="Marcador de texto 14">
            <a:extLst>
              <a:ext uri="{FF2B5EF4-FFF2-40B4-BE49-F238E27FC236}">
                <a16:creationId xmlns:a16="http://schemas.microsoft.com/office/drawing/2014/main" id="{E0182695-A664-4408-ACB6-D9273831D5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9" name="Marcador de texto 14">
            <a:extLst>
              <a:ext uri="{FF2B5EF4-FFF2-40B4-BE49-F238E27FC236}">
                <a16:creationId xmlns:a16="http://schemas.microsoft.com/office/drawing/2014/main" id="{2928531F-4FEC-4B06-9428-27244D33B9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0" name="Marcador de texto 14">
            <a:extLst>
              <a:ext uri="{FF2B5EF4-FFF2-40B4-BE49-F238E27FC236}">
                <a16:creationId xmlns:a16="http://schemas.microsoft.com/office/drawing/2014/main" id="{E678C8DB-AF28-4A99-B976-36F54BA279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1" name="Marcador de texto 14">
            <a:extLst>
              <a:ext uri="{FF2B5EF4-FFF2-40B4-BE49-F238E27FC236}">
                <a16:creationId xmlns:a16="http://schemas.microsoft.com/office/drawing/2014/main" id="{FB1CBFC6-0E9C-4ECA-A915-798C00479D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2" name="Marcador de texto 14">
            <a:extLst>
              <a:ext uri="{FF2B5EF4-FFF2-40B4-BE49-F238E27FC236}">
                <a16:creationId xmlns:a16="http://schemas.microsoft.com/office/drawing/2014/main" id="{B4EC71CB-AE6D-46A0-87B4-6E2BD6A1CF6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3" name="Marcador de texto 14">
            <a:extLst>
              <a:ext uri="{FF2B5EF4-FFF2-40B4-BE49-F238E27FC236}">
                <a16:creationId xmlns:a16="http://schemas.microsoft.com/office/drawing/2014/main" id="{16A1EE39-3790-4721-9E09-19024F590A9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D4F8B141-9EE2-47E7-AF2A-94CECF907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7081" y="4694680"/>
            <a:ext cx="8510121" cy="0"/>
            <a:chOff x="1504814" y="2488864"/>
            <a:chExt cx="8510121" cy="0"/>
          </a:xfrm>
        </p:grpSpPr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0D73D561-653C-420E-BC66-5DA51DD36C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D3729D46-C590-474A-BF51-5B9D4359EB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148D21A3-16A8-4ECB-832A-29159F1D20E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DB217E3B-A68A-4BBD-889D-C078F6616C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3AC64796-B68D-4AE1-A16E-54663926A7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869D787A-5A6E-4ADB-BAAA-FC5EF3EF1B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1E371F89-9862-4F45-9CA4-A53BF2C3F7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819AC00F-FB14-4E51-ABB2-C72FB6C0A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E083D041-D6E2-4DFF-A37E-21E03F46AF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E4589E1D-9976-4550-917F-D88195CDCE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1065CC16-DED3-4048-8705-CA87554422D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4EDC1B45-4090-4B45-80FB-8DF542E67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4599626"/>
            <a:ext cx="8858463" cy="174171"/>
            <a:chOff x="1835966" y="4162015"/>
            <a:chExt cx="8858463" cy="174171"/>
          </a:xfrm>
        </p:grpSpPr>
        <p:sp>
          <p:nvSpPr>
            <p:cNvPr id="90" name="Oval 234">
              <a:extLst>
                <a:ext uri="{FF2B5EF4-FFF2-40B4-BE49-F238E27FC236}">
                  <a16:creationId xmlns:a16="http://schemas.microsoft.com/office/drawing/2014/main" id="{1EFAF30E-1CB4-4DCC-B1A8-30450AECD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1" name="Oval 236">
              <a:extLst>
                <a:ext uri="{FF2B5EF4-FFF2-40B4-BE49-F238E27FC236}">
                  <a16:creationId xmlns:a16="http://schemas.microsoft.com/office/drawing/2014/main" id="{A53911EE-BFCB-48ED-9821-C8FD04498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2" name="Oval 238">
              <a:extLst>
                <a:ext uri="{FF2B5EF4-FFF2-40B4-BE49-F238E27FC236}">
                  <a16:creationId xmlns:a16="http://schemas.microsoft.com/office/drawing/2014/main" id="{AE84E691-02AF-4C42-B3B7-EE46E825C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3" name="Oval 240">
              <a:extLst>
                <a:ext uri="{FF2B5EF4-FFF2-40B4-BE49-F238E27FC236}">
                  <a16:creationId xmlns:a16="http://schemas.microsoft.com/office/drawing/2014/main" id="{EB9041A9-2967-41AF-BE0A-A7476B97B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4" name="Oval 242">
              <a:extLst>
                <a:ext uri="{FF2B5EF4-FFF2-40B4-BE49-F238E27FC236}">
                  <a16:creationId xmlns:a16="http://schemas.microsoft.com/office/drawing/2014/main" id="{2B7F05AE-8C2E-43EB-BBA0-897D173AF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5" name="Oval 244">
              <a:extLst>
                <a:ext uri="{FF2B5EF4-FFF2-40B4-BE49-F238E27FC236}">
                  <a16:creationId xmlns:a16="http://schemas.microsoft.com/office/drawing/2014/main" id="{4248E8A5-3D01-49ED-BEC6-0D27C4C50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6" name="Oval 246">
              <a:extLst>
                <a:ext uri="{FF2B5EF4-FFF2-40B4-BE49-F238E27FC236}">
                  <a16:creationId xmlns:a16="http://schemas.microsoft.com/office/drawing/2014/main" id="{A50B1FA2-FFAB-4A04-8C04-CF6BC1BCD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7" name="Oval 248">
              <a:extLst>
                <a:ext uri="{FF2B5EF4-FFF2-40B4-BE49-F238E27FC236}">
                  <a16:creationId xmlns:a16="http://schemas.microsoft.com/office/drawing/2014/main" id="{B70F9284-E3A9-4E8C-9C28-93D985513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8" name="Oval 250">
              <a:extLst>
                <a:ext uri="{FF2B5EF4-FFF2-40B4-BE49-F238E27FC236}">
                  <a16:creationId xmlns:a16="http://schemas.microsoft.com/office/drawing/2014/main" id="{494AA308-491E-44AE-A81D-E62D362FC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9" name="Oval 252">
              <a:extLst>
                <a:ext uri="{FF2B5EF4-FFF2-40B4-BE49-F238E27FC236}">
                  <a16:creationId xmlns:a16="http://schemas.microsoft.com/office/drawing/2014/main" id="{03B58A61-0691-4D1F-9A25-7CCB12DA9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00" name="Oval 254">
              <a:extLst>
                <a:ext uri="{FF2B5EF4-FFF2-40B4-BE49-F238E27FC236}">
                  <a16:creationId xmlns:a16="http://schemas.microsoft.com/office/drawing/2014/main" id="{57F5DE50-7369-4681-A8F6-5E935A517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01" name="Oval 256">
              <a:extLst>
                <a:ext uri="{FF2B5EF4-FFF2-40B4-BE49-F238E27FC236}">
                  <a16:creationId xmlns:a16="http://schemas.microsoft.com/office/drawing/2014/main" id="{4C666F7C-EBDE-456E-B607-1E0FA6924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FFFF66A7-062A-4A45-8A10-A8F847AF1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9387" y="2999128"/>
            <a:ext cx="8510121" cy="0"/>
            <a:chOff x="1504814" y="2488864"/>
            <a:chExt cx="8510121" cy="0"/>
          </a:xfrm>
        </p:grpSpPr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A2090933-BFE5-4598-998F-C285703942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C7E50B9E-AD14-448E-B2DF-ED1D0F4908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1F782020-9AE0-4B20-ACD4-057C60173A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DE1A502D-7651-4CBE-81DE-FF4F102DAA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D4C29AAF-4E83-44DA-A084-3FF3C70F61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AC5616E9-1DAC-4713-A257-8682DD24A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ACDC726D-AB0E-4ED3-82DB-9DD54ADB10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12F1E4A6-E07E-4550-AB72-53438E0C4F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>
              <a:extLst>
                <a:ext uri="{FF2B5EF4-FFF2-40B4-BE49-F238E27FC236}">
                  <a16:creationId xmlns:a16="http://schemas.microsoft.com/office/drawing/2014/main" id="{6B638F82-2127-4858-AA45-F08A1CADAB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>
              <a:extLst>
                <a:ext uri="{FF2B5EF4-FFF2-40B4-BE49-F238E27FC236}">
                  <a16:creationId xmlns:a16="http://schemas.microsoft.com/office/drawing/2014/main" id="{028005E8-9894-4966-8BDE-95577A6039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>
              <a:extLst>
                <a:ext uri="{FF2B5EF4-FFF2-40B4-BE49-F238E27FC236}">
                  <a16:creationId xmlns:a16="http://schemas.microsoft.com/office/drawing/2014/main" id="{CFFBFEB2-9943-4D83-86DB-1A86AC15E8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67045F09-8CF5-4E51-A65C-54F8BF015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2903401"/>
            <a:ext cx="8858463" cy="174171"/>
            <a:chOff x="1835966" y="4162015"/>
            <a:chExt cx="8858463" cy="174171"/>
          </a:xfrm>
        </p:grpSpPr>
        <p:sp>
          <p:nvSpPr>
            <p:cNvPr id="135" name="Oval 234">
              <a:extLst>
                <a:ext uri="{FF2B5EF4-FFF2-40B4-BE49-F238E27FC236}">
                  <a16:creationId xmlns:a16="http://schemas.microsoft.com/office/drawing/2014/main" id="{09B4CFFD-0C29-4685-915E-4DC40D4D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36" name="Oval 236">
              <a:extLst>
                <a:ext uri="{FF2B5EF4-FFF2-40B4-BE49-F238E27FC236}">
                  <a16:creationId xmlns:a16="http://schemas.microsoft.com/office/drawing/2014/main" id="{736381B7-7D05-4040-9A1B-191841576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37" name="Oval 238">
              <a:extLst>
                <a:ext uri="{FF2B5EF4-FFF2-40B4-BE49-F238E27FC236}">
                  <a16:creationId xmlns:a16="http://schemas.microsoft.com/office/drawing/2014/main" id="{4F77152F-41F4-45EC-B530-B38C5111C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38" name="Oval 240">
              <a:extLst>
                <a:ext uri="{FF2B5EF4-FFF2-40B4-BE49-F238E27FC236}">
                  <a16:creationId xmlns:a16="http://schemas.microsoft.com/office/drawing/2014/main" id="{8FB428D5-0A0E-4CF3-A223-9F4F7B386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39" name="Oval 242">
              <a:extLst>
                <a:ext uri="{FF2B5EF4-FFF2-40B4-BE49-F238E27FC236}">
                  <a16:creationId xmlns:a16="http://schemas.microsoft.com/office/drawing/2014/main" id="{A4275727-B33C-4EB0-9E6E-7CE33560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0" name="Oval 244">
              <a:extLst>
                <a:ext uri="{FF2B5EF4-FFF2-40B4-BE49-F238E27FC236}">
                  <a16:creationId xmlns:a16="http://schemas.microsoft.com/office/drawing/2014/main" id="{7998F366-05B2-42D3-9B4E-CD7F91FB9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1" name="Oval 246">
              <a:extLst>
                <a:ext uri="{FF2B5EF4-FFF2-40B4-BE49-F238E27FC236}">
                  <a16:creationId xmlns:a16="http://schemas.microsoft.com/office/drawing/2014/main" id="{8593BF6C-17E2-4AB7-85D7-0B93D2376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2" name="Oval 248">
              <a:extLst>
                <a:ext uri="{FF2B5EF4-FFF2-40B4-BE49-F238E27FC236}">
                  <a16:creationId xmlns:a16="http://schemas.microsoft.com/office/drawing/2014/main" id="{74F85EBE-E43B-4B81-85F1-89969EC56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3" name="Oval 250">
              <a:extLst>
                <a:ext uri="{FF2B5EF4-FFF2-40B4-BE49-F238E27FC236}">
                  <a16:creationId xmlns:a16="http://schemas.microsoft.com/office/drawing/2014/main" id="{16C21525-8829-45F3-8C9F-05274678E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4" name="Oval 252">
              <a:extLst>
                <a:ext uri="{FF2B5EF4-FFF2-40B4-BE49-F238E27FC236}">
                  <a16:creationId xmlns:a16="http://schemas.microsoft.com/office/drawing/2014/main" id="{8FFF03BC-2EFF-4AF5-B788-A1FEA5378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5" name="Oval 254">
              <a:extLst>
                <a:ext uri="{FF2B5EF4-FFF2-40B4-BE49-F238E27FC236}">
                  <a16:creationId xmlns:a16="http://schemas.microsoft.com/office/drawing/2014/main" id="{D811BD14-6461-4DD9-9A2C-BFC2C9553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6" name="Oval 256">
              <a:extLst>
                <a:ext uri="{FF2B5EF4-FFF2-40B4-BE49-F238E27FC236}">
                  <a16:creationId xmlns:a16="http://schemas.microsoft.com/office/drawing/2014/main" id="{929BB859-9DB9-433D-8C7B-91E7FED4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pic>
        <p:nvPicPr>
          <p:cNvPr id="159" name="Gráfico 158">
            <a:extLst>
              <a:ext uri="{FF2B5EF4-FFF2-40B4-BE49-F238E27FC236}">
                <a16:creationId xmlns:a16="http://schemas.microsoft.com/office/drawing/2014/main" id="{A24C8354-AD07-4B50-9334-314D6B2B1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sp>
        <p:nvSpPr>
          <p:cNvPr id="160" name="Marcador de fecha 2">
            <a:extLst>
              <a:ext uri="{FF2B5EF4-FFF2-40B4-BE49-F238E27FC236}">
                <a16:creationId xmlns:a16="http://schemas.microsoft.com/office/drawing/2014/main" id="{D3F09D93-A56A-41E4-A3BA-42472B0A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61" name="Marcador de pie de página 3">
            <a:extLst>
              <a:ext uri="{FF2B5EF4-FFF2-40B4-BE49-F238E27FC236}">
                <a16:creationId xmlns:a16="http://schemas.microsoft.com/office/drawing/2014/main" id="{5951592E-5737-43C9-B6B0-D1340766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62" name="Marcador de número de diapositiva 4">
            <a:extLst>
              <a:ext uri="{FF2B5EF4-FFF2-40B4-BE49-F238E27FC236}">
                <a16:creationId xmlns:a16="http://schemas.microsoft.com/office/drawing/2014/main" id="{3B542197-0399-4FBD-A10C-B97A68A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0625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z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9728" y="317739"/>
            <a:ext cx="4114800" cy="623923"/>
          </a:xfrm>
          <a:prstGeom prst="rect">
            <a:avLst/>
          </a:prstGeom>
        </p:spPr>
        <p:txBody>
          <a:bodyPr rtlCol="0" anchor="ctr"/>
          <a:lstStyle>
            <a:lvl1pPr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14400" y="905856"/>
            <a:ext cx="5759450" cy="5047269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 cap="all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8" name="Marcador de posición de imagen 8">
            <a:extLst>
              <a:ext uri="{FF2B5EF4-FFF2-40B4-BE49-F238E27FC236}">
                <a16:creationId xmlns:a16="http://schemas.microsoft.com/office/drawing/2014/main" id="{A6BF61C1-4A8C-44D4-901D-E065B7B42A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98229" y="0"/>
            <a:ext cx="459377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estro equipo 4 pers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ángulo 34">
            <a:extLst>
              <a:ext uri="{FF2B5EF4-FFF2-40B4-BE49-F238E27FC236}">
                <a16:creationId xmlns:a16="http://schemas.microsoft.com/office/drawing/2014/main" id="{7726902C-381D-4629-AF04-0689A76C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80C3F3-53A4-4049-96CE-C6C4EB9DA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44286"/>
            <a:ext cx="4114800" cy="74792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3F669E6E-28BD-4FC9-BFB3-B42707D25A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731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B0CE1D3C-6E95-41C8-9202-B6BACEA97C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3729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A90F4B16-F669-4D35-8B6D-5DE38097DD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3728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90D56BE-BB71-4ADC-B308-883B7BB63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372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Marcador de posición de imagen 9">
            <a:extLst>
              <a:ext uri="{FF2B5EF4-FFF2-40B4-BE49-F238E27FC236}">
                <a16:creationId xmlns:a16="http://schemas.microsoft.com/office/drawing/2014/main" id="{24532133-7BD7-49DF-96C1-B4A992CE4DF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67826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AF4F5B9-821C-4A57-B5E2-055949CEC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382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63893EB3-C98E-4A69-A71C-7C922128375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73826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5D0352AF-E877-45F2-9868-A8A1E017A91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73825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20" name="Marcador de posición de imagen 9">
            <a:extLst>
              <a:ext uri="{FF2B5EF4-FFF2-40B4-BE49-F238E27FC236}">
                <a16:creationId xmlns:a16="http://schemas.microsoft.com/office/drawing/2014/main" id="{750DAF93-603B-44B6-99DC-79A63DC3A1F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37921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372AD67-26BA-4843-BAFE-B661A05BB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391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E0EAD7F-FBD0-4EA0-A7E7-5E65604B4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1401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DA3EAA29-D608-4031-9C0E-0610D1886CA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43921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1DC4676B-9880-4C33-A8A2-88FB0944CF3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43920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24" name="Marcador de posición de imagen 9">
            <a:extLst>
              <a:ext uri="{FF2B5EF4-FFF2-40B4-BE49-F238E27FC236}">
                <a16:creationId xmlns:a16="http://schemas.microsoft.com/office/drawing/2014/main" id="{AF6D479F-D265-4CD5-88BE-FC37AFC5FF4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08016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ED618ADF-296A-4300-A8AE-A1837B390A9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14015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CA503612-3331-4786-8298-4A1E0C1C75D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14014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A1D0F5-2B0B-4318-B5DC-AECB0985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3A8939-F5BE-47FA-AE2F-AF66C45B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8A3F37-FB91-4420-832B-EA39AE37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23259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estro equipo 8 pers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ángulo 76">
            <a:extLst>
              <a:ext uri="{FF2B5EF4-FFF2-40B4-BE49-F238E27FC236}">
                <a16:creationId xmlns:a16="http://schemas.microsoft.com/office/drawing/2014/main" id="{B70B2057-9B78-4391-A15F-27A41A72F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059CD-37AB-48A3-9976-0B38FF7A5A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7106" y="589720"/>
            <a:ext cx="4006114" cy="657784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236E0B0A-0B1B-438D-8971-570ACA956B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64029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1FB8438-2DA4-4B23-ACCD-3DEADF3E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6" name="Marcador de texto 10">
            <a:extLst>
              <a:ext uri="{FF2B5EF4-FFF2-40B4-BE49-F238E27FC236}">
                <a16:creationId xmlns:a16="http://schemas.microsoft.com/office/drawing/2014/main" id="{3E63EE1F-208F-40D0-9307-47F66C8581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8073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47" name="Marcador de texto 10">
            <a:extLst>
              <a:ext uri="{FF2B5EF4-FFF2-40B4-BE49-F238E27FC236}">
                <a16:creationId xmlns:a16="http://schemas.microsoft.com/office/drawing/2014/main" id="{40F7C878-62A1-4A30-AA27-C5F502C8D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8073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48" name="Marcador de posición de imagen 9">
            <a:extLst>
              <a:ext uri="{FF2B5EF4-FFF2-40B4-BE49-F238E27FC236}">
                <a16:creationId xmlns:a16="http://schemas.microsoft.com/office/drawing/2014/main" id="{5D495D18-EB49-4AD5-A7EE-1E6D2496B69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211979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9248BBAE-0CA8-464A-A4E0-AB7D697DA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0" name="Marcador de texto 10">
            <a:extLst>
              <a:ext uri="{FF2B5EF4-FFF2-40B4-BE49-F238E27FC236}">
                <a16:creationId xmlns:a16="http://schemas.microsoft.com/office/drawing/2014/main" id="{03551339-A94F-4674-8165-3BFA78946D0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76023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51" name="Marcador de texto 10">
            <a:extLst>
              <a:ext uri="{FF2B5EF4-FFF2-40B4-BE49-F238E27FC236}">
                <a16:creationId xmlns:a16="http://schemas.microsoft.com/office/drawing/2014/main" id="{D1839C5B-C216-4FB8-A285-4D99AF56E8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76023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52" name="Marcador de posición de imagen 9">
            <a:extLst>
              <a:ext uri="{FF2B5EF4-FFF2-40B4-BE49-F238E27FC236}">
                <a16:creationId xmlns:a16="http://schemas.microsoft.com/office/drawing/2014/main" id="{ACA22B55-1DD2-4FE6-95FC-D8BC2BBECF0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859928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9473BE6D-AE02-42D4-838E-F7916980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4" name="Marcador de texto 10">
            <a:extLst>
              <a:ext uri="{FF2B5EF4-FFF2-40B4-BE49-F238E27FC236}">
                <a16:creationId xmlns:a16="http://schemas.microsoft.com/office/drawing/2014/main" id="{35C2A2FE-AA36-4715-97F6-B743D26DE3F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3972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55" name="Marcador de texto 10">
            <a:extLst>
              <a:ext uri="{FF2B5EF4-FFF2-40B4-BE49-F238E27FC236}">
                <a16:creationId xmlns:a16="http://schemas.microsoft.com/office/drawing/2014/main" id="{B98652DE-F8C8-4EA5-8CDA-9985B636DE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972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56" name="Marcador de posición de imagen 9">
            <a:extLst>
              <a:ext uri="{FF2B5EF4-FFF2-40B4-BE49-F238E27FC236}">
                <a16:creationId xmlns:a16="http://schemas.microsoft.com/office/drawing/2014/main" id="{40C3D084-82F3-4C1C-95E8-56362097EDF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07876" y="1858432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E0EC4B6A-1FAA-43D1-9436-A3BFF08A8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171553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8" name="Marcador de texto 10">
            <a:extLst>
              <a:ext uri="{FF2B5EF4-FFF2-40B4-BE49-F238E27FC236}">
                <a16:creationId xmlns:a16="http://schemas.microsoft.com/office/drawing/2014/main" id="{ABB7ACFA-C6F3-4D7A-A6D8-73035EF164D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71920" y="3209081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59" name="Marcador de texto 10">
            <a:extLst>
              <a:ext uri="{FF2B5EF4-FFF2-40B4-BE49-F238E27FC236}">
                <a16:creationId xmlns:a16="http://schemas.microsoft.com/office/drawing/2014/main" id="{F9CBC3B9-EDF1-45E0-BFBF-53888131CBA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71920" y="3492671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60" name="Marcador de posición de imagen 9">
            <a:extLst>
              <a:ext uri="{FF2B5EF4-FFF2-40B4-BE49-F238E27FC236}">
                <a16:creationId xmlns:a16="http://schemas.microsoft.com/office/drawing/2014/main" id="{A7D13807-1ECF-4830-AB8D-D33E4F22330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564029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40E1F756-2737-4291-8D41-307BFE73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2" name="Marcador de texto 10">
            <a:extLst>
              <a:ext uri="{FF2B5EF4-FFF2-40B4-BE49-F238E27FC236}">
                <a16:creationId xmlns:a16="http://schemas.microsoft.com/office/drawing/2014/main" id="{C5BD35EC-547F-4A42-85C6-E2C94C2A03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28073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63" name="Marcador de texto 10">
            <a:extLst>
              <a:ext uri="{FF2B5EF4-FFF2-40B4-BE49-F238E27FC236}">
                <a16:creationId xmlns:a16="http://schemas.microsoft.com/office/drawing/2014/main" id="{D89797D3-65B3-414D-9657-B5DA3934914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28073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64" name="Marcador de posición de imagen 9">
            <a:extLst>
              <a:ext uri="{FF2B5EF4-FFF2-40B4-BE49-F238E27FC236}">
                <a16:creationId xmlns:a16="http://schemas.microsoft.com/office/drawing/2014/main" id="{280147ED-89CE-475D-A96F-AA7A912E00B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211979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B10D74ED-CECE-4A22-B877-966D53821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6" name="Marcador de texto 10">
            <a:extLst>
              <a:ext uri="{FF2B5EF4-FFF2-40B4-BE49-F238E27FC236}">
                <a16:creationId xmlns:a16="http://schemas.microsoft.com/office/drawing/2014/main" id="{0C937A25-DAA7-4478-ADF6-728F4D61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76023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67" name="Marcador de texto 10">
            <a:extLst>
              <a:ext uri="{FF2B5EF4-FFF2-40B4-BE49-F238E27FC236}">
                <a16:creationId xmlns:a16="http://schemas.microsoft.com/office/drawing/2014/main" id="{8AB48703-9A4A-440C-9049-7FE889764E5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76023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68" name="Marcador de posición de imagen 9">
            <a:extLst>
              <a:ext uri="{FF2B5EF4-FFF2-40B4-BE49-F238E27FC236}">
                <a16:creationId xmlns:a16="http://schemas.microsoft.com/office/drawing/2014/main" id="{5D9D5119-D677-47FD-AEEB-49FE4DDEF6B0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859928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0AF0F623-CF57-4D6B-87F3-FD410516E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0" name="Marcador de texto 10">
            <a:extLst>
              <a:ext uri="{FF2B5EF4-FFF2-40B4-BE49-F238E27FC236}">
                <a16:creationId xmlns:a16="http://schemas.microsoft.com/office/drawing/2014/main" id="{3BE3B8C3-ECB9-46D2-B11F-A556990974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23972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71" name="Marcador de texto 10">
            <a:extLst>
              <a:ext uri="{FF2B5EF4-FFF2-40B4-BE49-F238E27FC236}">
                <a16:creationId xmlns:a16="http://schemas.microsoft.com/office/drawing/2014/main" id="{FB1EE68D-97FA-4EA4-B792-5AC6C49F902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23972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72" name="Marcador de posición de imagen 9">
            <a:extLst>
              <a:ext uri="{FF2B5EF4-FFF2-40B4-BE49-F238E27FC236}">
                <a16:creationId xmlns:a16="http://schemas.microsoft.com/office/drawing/2014/main" id="{7E98343B-32E9-4538-991A-B5EACD651D4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507876" y="4125872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823CC91A-02A3-4B96-BCEE-76C1D25C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398297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4" name="Marcador de texto 10">
            <a:extLst>
              <a:ext uri="{FF2B5EF4-FFF2-40B4-BE49-F238E27FC236}">
                <a16:creationId xmlns:a16="http://schemas.microsoft.com/office/drawing/2014/main" id="{DBE2EAAB-674D-41E1-92E6-A7459FEFDA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971920" y="5476521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75" name="Marcador de texto 10">
            <a:extLst>
              <a:ext uri="{FF2B5EF4-FFF2-40B4-BE49-F238E27FC236}">
                <a16:creationId xmlns:a16="http://schemas.microsoft.com/office/drawing/2014/main" id="{C60D862C-3474-4A4A-8557-AD2C7917BFE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971920" y="5760111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508728-25CF-4DB1-9A83-FAFA5ABE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9D454F9-A55F-44A0-9695-FC40C668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38C64F-7F14-454A-B830-80CCE5B1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28162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4C64230-8BD4-4150-967D-421B6FE4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BA8AE08-0788-4D8A-8C9D-7E5AAA112A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615940"/>
            <a:ext cx="4137262" cy="938778"/>
          </a:xfrm>
          <a:prstGeom prst="rect">
            <a:avLst/>
          </a:prstGeom>
        </p:spPr>
        <p:txBody>
          <a:bodyPr rtlCol="0" anchor="ctr"/>
          <a:lstStyle>
            <a:lvl1pPr algn="ctr">
              <a:defRPr lang="en-US"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8A119E1C-2243-42E2-8A58-CC171131D1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1170" y="3079567"/>
            <a:ext cx="1200150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</a:t>
            </a:r>
          </a:p>
        </p:txBody>
      </p:sp>
      <p:sp>
        <p:nvSpPr>
          <p:cNvPr id="59" name="Marcador de texto 10">
            <a:extLst>
              <a:ext uri="{FF2B5EF4-FFF2-40B4-BE49-F238E27FC236}">
                <a16:creationId xmlns:a16="http://schemas.microsoft.com/office/drawing/2014/main" id="{337797F5-74CE-492B-806B-221CAF3535C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10890" y="3079567"/>
            <a:ext cx="1223858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</a:t>
            </a:r>
          </a:p>
        </p:txBody>
      </p:sp>
      <p:sp>
        <p:nvSpPr>
          <p:cNvPr id="60" name="Marcador de texto 10">
            <a:extLst>
              <a:ext uri="{FF2B5EF4-FFF2-40B4-BE49-F238E27FC236}">
                <a16:creationId xmlns:a16="http://schemas.microsoft.com/office/drawing/2014/main" id="{2431D1A0-10D1-4D2E-AC6F-F8C9E6A226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88252" y="3079567"/>
            <a:ext cx="1187610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</a:t>
            </a:r>
          </a:p>
        </p:txBody>
      </p:sp>
      <p:sp>
        <p:nvSpPr>
          <p:cNvPr id="61" name="Marcador de texto 10">
            <a:extLst>
              <a:ext uri="{FF2B5EF4-FFF2-40B4-BE49-F238E27FC236}">
                <a16:creationId xmlns:a16="http://schemas.microsoft.com/office/drawing/2014/main" id="{4028BD6A-568F-4A16-AE86-5D88861C3BB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79382" y="3079567"/>
            <a:ext cx="1211785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</a:t>
            </a:r>
          </a:p>
        </p:txBody>
      </p:sp>
      <p:sp>
        <p:nvSpPr>
          <p:cNvPr id="52" name="Marcador de texto 10">
            <a:extLst>
              <a:ext uri="{FF2B5EF4-FFF2-40B4-BE49-F238E27FC236}">
                <a16:creationId xmlns:a16="http://schemas.microsoft.com/office/drawing/2014/main" id="{2E935678-32B2-4589-933F-F74B3E68FF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458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51" name="Marcador de texto 10">
            <a:extLst>
              <a:ext uri="{FF2B5EF4-FFF2-40B4-BE49-F238E27FC236}">
                <a16:creationId xmlns:a16="http://schemas.microsoft.com/office/drawing/2014/main" id="{B3C5A73C-51DD-4781-943C-235704BBF6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458" y="5156838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78" name="Marcador de texto 10">
            <a:extLst>
              <a:ext uri="{FF2B5EF4-FFF2-40B4-BE49-F238E27FC236}">
                <a16:creationId xmlns:a16="http://schemas.microsoft.com/office/drawing/2014/main" id="{AD95FB24-5DA0-4000-B023-A00C32D53F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2032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77" name="Marcador de texto 10">
            <a:extLst>
              <a:ext uri="{FF2B5EF4-FFF2-40B4-BE49-F238E27FC236}">
                <a16:creationId xmlns:a16="http://schemas.microsoft.com/office/drawing/2014/main" id="{7455F56A-A263-4D13-A484-2D15CD61D0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2032" y="5156837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80" name="Marcador de texto 10">
            <a:extLst>
              <a:ext uri="{FF2B5EF4-FFF2-40B4-BE49-F238E27FC236}">
                <a16:creationId xmlns:a16="http://schemas.microsoft.com/office/drawing/2014/main" id="{6C6ABB33-3D98-4D76-B96F-65F57493622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1270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79" name="Marcador de texto 10">
            <a:extLst>
              <a:ext uri="{FF2B5EF4-FFF2-40B4-BE49-F238E27FC236}">
                <a16:creationId xmlns:a16="http://schemas.microsoft.com/office/drawing/2014/main" id="{8EA8275A-A17A-42ED-9DDC-5F06000BFB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91270" y="5157592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82" name="Marcador de texto 10">
            <a:extLst>
              <a:ext uri="{FF2B5EF4-FFF2-40B4-BE49-F238E27FC236}">
                <a16:creationId xmlns:a16="http://schemas.microsoft.com/office/drawing/2014/main" id="{4AEA6122-22B2-49EC-8451-E43D40F323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94487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81" name="Marcador de texto 10">
            <a:extLst>
              <a:ext uri="{FF2B5EF4-FFF2-40B4-BE49-F238E27FC236}">
                <a16:creationId xmlns:a16="http://schemas.microsoft.com/office/drawing/2014/main" id="{103D7EA4-00E4-43FA-8129-1CBE0C1291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94487" y="5166170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68" name="Marcador de fecha 2">
            <a:extLst>
              <a:ext uri="{FF2B5EF4-FFF2-40B4-BE49-F238E27FC236}">
                <a16:creationId xmlns:a16="http://schemas.microsoft.com/office/drawing/2014/main" id="{811592B2-2D21-495C-8C11-680EC815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FB73D1-17D7-400F-B750-F5EA2675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30E81D-C76E-4DB7-9722-4BE8D7CF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940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énes som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6874" y="1329829"/>
            <a:ext cx="2043713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12513" y="808353"/>
            <a:ext cx="6341212" cy="168243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34519"/>
            <a:ext cx="12192000" cy="3623481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11" name="Marcador de fecha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2" name="Marcador de pie de página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07C99-0702-4DEF-A72F-2451B3DC6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6544" y="-1"/>
            <a:ext cx="3944790" cy="1845127"/>
          </a:xfrm>
          <a:prstGeom prst="rect">
            <a:avLst/>
          </a:prstGeom>
        </p:spPr>
        <p:txBody>
          <a:bodyPr rtlCol="0" anchor="ctr"/>
          <a:lstStyle>
            <a:lvl1pPr algn="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6" name="Marcador de posición de imagen 7">
            <a:extLst>
              <a:ext uri="{FF2B5EF4-FFF2-40B4-BE49-F238E27FC236}">
                <a16:creationId xmlns:a16="http://schemas.microsoft.com/office/drawing/2014/main" id="{74497024-D7D5-447C-8133-660B1F47A1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45128"/>
            <a:ext cx="12192000" cy="5012871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AE88F42-9013-4CBC-BF65-3FE14705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91F54EB4-06CA-459B-8F8C-86061BA6F1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7913" y="0"/>
            <a:ext cx="6564087" cy="3614737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640080" tIns="731520" rIns="548640"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22B1A3-ADD1-4AAF-A733-AF9AEAB4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8AE2F48-AB83-42F0-93C2-9F943F0B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02069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11344" y="0"/>
            <a:ext cx="6680656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AF4E84F-A3BE-442F-B9F1-68AB2244A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0" y="-7084"/>
            <a:ext cx="5511344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6566" y="3035081"/>
            <a:ext cx="2341256" cy="640698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título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4805" y="3959761"/>
            <a:ext cx="2879477" cy="1790164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fecha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2" name="Marcador de pie de página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E3FCFFF-5934-4C8D-A4B0-6B19C662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651"/>
            <a:ext cx="3701436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41" y="1332239"/>
            <a:ext cx="1871580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97404DC9-3FBE-41B9-946D-9A0D878C28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042" y="652826"/>
            <a:ext cx="3433138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88BB7876-0125-4084-804C-A842C8558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1042" y="1032330"/>
            <a:ext cx="3433138" cy="137067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8645735C-4621-4667-AB52-0391CFBB6B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3339" y="652826"/>
            <a:ext cx="3433138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488BB2B1-07E3-42A2-B3BE-7FC7D7AE1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3339" y="1032330"/>
            <a:ext cx="3433138" cy="137067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02C103C8-E422-4DEB-9077-DC11E00805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042" y="2620561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FA80948A-8FCC-4BE4-A5F7-20802B1763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31042" y="3002562"/>
            <a:ext cx="3433138" cy="961350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4744F88B-3CB7-4A2B-B718-EEB4E061A7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03339" y="2620561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7343EDF6-C2D8-47E1-856B-6329A7CE07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3339" y="3002562"/>
            <a:ext cx="3433138" cy="961350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AC6352A5-5003-4E32-B8FF-A84B4A4AC3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1042" y="4147932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CC2603EF-30BF-4C6C-BA93-E99C72480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1042" y="4529933"/>
            <a:ext cx="3433138" cy="1450988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6" name="Marcador de fecha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7" name="Marcador de pie de página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848536"/>
            <a:ext cx="1929607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D8BD2DF2-5753-43B2-82AD-30DBE8004D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4359" y="2046233"/>
            <a:ext cx="312658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A5FD5DB-8694-4BD8-819A-7AD23AAAEF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4359" y="2425736"/>
            <a:ext cx="3126583" cy="1306527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1F5129C3-CFB0-408F-BE5C-AC32F5C68F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6986" y="2046233"/>
            <a:ext cx="3281556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3344438D-488B-4739-95B6-56F81A25FA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26986" y="2425736"/>
            <a:ext cx="3281556" cy="1306527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A6F801D1-185D-4C5B-9855-3AD0372C33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4359" y="4180976"/>
            <a:ext cx="3126583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E46B3EF2-B93D-4E2D-8ECF-31A1DF927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4359" y="4562976"/>
            <a:ext cx="3126583" cy="125893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35A8C3BD-2930-45A1-B3E0-EC8FA92B65F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26986" y="4180976"/>
            <a:ext cx="3281556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E7A5E528-A349-45DA-A841-E092311D8F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26986" y="4562976"/>
            <a:ext cx="3281556" cy="125893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31" name="Marcador de pie de página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32" name="Marcador de número de diapositiva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ción general del produ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2B5AB06-9792-445C-9B3C-103D5EBC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7992"/>
            <a:ext cx="10515600" cy="994835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4C3BAD53-6B4A-490D-BE06-B5A0B068755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632608" y="2982740"/>
            <a:ext cx="603504" cy="60350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2" name="Marcador de posición de imagen 4">
            <a:extLst>
              <a:ext uri="{FF2B5EF4-FFF2-40B4-BE49-F238E27FC236}">
                <a16:creationId xmlns:a16="http://schemas.microsoft.com/office/drawing/2014/main" id="{30E1FC4A-DE44-4B85-856E-E2480DF55A8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88240" y="2981421"/>
            <a:ext cx="603504" cy="59436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posición de imagen 4">
            <a:extLst>
              <a:ext uri="{FF2B5EF4-FFF2-40B4-BE49-F238E27FC236}">
                <a16:creationId xmlns:a16="http://schemas.microsoft.com/office/drawing/2014/main" id="{02E70B7A-F000-4D8D-9BDF-E10FF6B3837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82902" y="2983163"/>
            <a:ext cx="603504" cy="60350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imagen 4">
            <a:extLst>
              <a:ext uri="{FF2B5EF4-FFF2-40B4-BE49-F238E27FC236}">
                <a16:creationId xmlns:a16="http://schemas.microsoft.com/office/drawing/2014/main" id="{1CED61F8-3F2F-4611-8E56-88AAF763257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27648" y="3001928"/>
            <a:ext cx="594360" cy="59436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B7058D0A-FADA-4AE8-99E1-90B4E5D358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080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3B7B90F8-2155-4E8A-BCE9-7780EE14ED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80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4" name="Marcador de texto 10">
            <a:extLst>
              <a:ext uri="{FF2B5EF4-FFF2-40B4-BE49-F238E27FC236}">
                <a16:creationId xmlns:a16="http://schemas.microsoft.com/office/drawing/2014/main" id="{9C0C6E63-A45B-409B-824C-FAA0CC56EC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858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43" name="Marcador de texto 10">
            <a:extLst>
              <a:ext uri="{FF2B5EF4-FFF2-40B4-BE49-F238E27FC236}">
                <a16:creationId xmlns:a16="http://schemas.microsoft.com/office/drawing/2014/main" id="{B910C319-3589-469F-9A8A-173CB714BA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0858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6" name="Marcador de texto 10">
            <a:extLst>
              <a:ext uri="{FF2B5EF4-FFF2-40B4-BE49-F238E27FC236}">
                <a16:creationId xmlns:a16="http://schemas.microsoft.com/office/drawing/2014/main" id="{D9802FCD-21E3-4F6F-B57C-02AEB618FE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0340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45" name="Marcador de texto 10">
            <a:extLst>
              <a:ext uri="{FF2B5EF4-FFF2-40B4-BE49-F238E27FC236}">
                <a16:creationId xmlns:a16="http://schemas.microsoft.com/office/drawing/2014/main" id="{4AFEE648-F3AD-453E-895B-F43C7415C7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0340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8" name="Marcador de texto 10">
            <a:extLst>
              <a:ext uri="{FF2B5EF4-FFF2-40B4-BE49-F238E27FC236}">
                <a16:creationId xmlns:a16="http://schemas.microsoft.com/office/drawing/2014/main" id="{AA760860-8E89-42DD-87FD-F9951F2837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7118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47" name="Marcador de texto 10">
            <a:extLst>
              <a:ext uri="{FF2B5EF4-FFF2-40B4-BE49-F238E27FC236}">
                <a16:creationId xmlns:a16="http://schemas.microsoft.com/office/drawing/2014/main" id="{5FD2DFE0-D25E-4B72-A2B4-C40CF72D52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7118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0" name="Marcador de fecha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1" name="Marcador de pie de página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42" name="Marcador de número de diapositiva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tajas del produ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8">
            <a:extLst>
              <a:ext uri="{FF2B5EF4-FFF2-40B4-BE49-F238E27FC236}">
                <a16:creationId xmlns:a16="http://schemas.microsoft.com/office/drawing/2014/main" id="{E090415B-A73D-4D17-B5FA-F442D6C0EB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B9CB337-B3D4-443D-99C2-B7AE9EB5D2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9" y="-136525"/>
            <a:ext cx="4979773" cy="685800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3246120" rtlCol="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título</a:t>
            </a:r>
          </a:p>
        </p:txBody>
      </p:sp>
      <p:sp>
        <p:nvSpPr>
          <p:cNvPr id="8" name="Marcador de fecha 3">
            <a:extLst>
              <a:ext uri="{FF2B5EF4-FFF2-40B4-BE49-F238E27FC236}">
                <a16:creationId xmlns:a16="http://schemas.microsoft.com/office/drawing/2014/main" id="{C9AB6E92-BF31-4AA5-B407-78E1D7795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3803124F-8B71-4805-8DBD-A3AB3ED43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99A9D64C-A9E2-4148-B514-933547C5B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4218B468-C542-4326-86FA-43DF3A4F3D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43575" y="3972253"/>
            <a:ext cx="5859420" cy="1769419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200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</p:spTree>
    <p:extLst>
      <p:ext uri="{BB962C8B-B14F-4D97-AF65-F5344CB8AC3E}">
        <p14:creationId xmlns:p14="http://schemas.microsoft.com/office/powerpoint/2010/main" val="417042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375848"/>
            <a:ext cx="12192000" cy="449118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lIns="3657600" tIns="182880" rIns="3657600" rtlCol="0"/>
          <a:lstStyle>
            <a:lvl1pPr algn="ctr">
              <a:defRPr sz="6000" cap="all" spc="100" baseline="0">
                <a:solidFill>
                  <a:schemeClr val="accent5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o de negocio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772276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1354" y="790901"/>
            <a:ext cx="3049568" cy="640698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título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782CE97E-7FF6-4E8B-AF42-9777A2451F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22086" y="826720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F57B5FEE-44D7-4F94-A843-EC7BD802D8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22086" y="1206225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6" name="Marcador de texto 10">
            <a:extLst>
              <a:ext uri="{FF2B5EF4-FFF2-40B4-BE49-F238E27FC236}">
                <a16:creationId xmlns:a16="http://schemas.microsoft.com/office/drawing/2014/main" id="{4250112D-DE79-407A-BBAB-B2BB2CB881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22086" y="2666702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35" name="Marcador de texto 10">
            <a:extLst>
              <a:ext uri="{FF2B5EF4-FFF2-40B4-BE49-F238E27FC236}">
                <a16:creationId xmlns:a16="http://schemas.microsoft.com/office/drawing/2014/main" id="{1C55DCE1-6E6B-4CDD-A9D8-B2A0034856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2086" y="3046207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9" name="Marcador de texto 10">
            <a:extLst>
              <a:ext uri="{FF2B5EF4-FFF2-40B4-BE49-F238E27FC236}">
                <a16:creationId xmlns:a16="http://schemas.microsoft.com/office/drawing/2014/main" id="{9CAE3862-A5E9-4B70-8F14-8F5BFEE3AA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22086" y="4536575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38" name="Marcador de texto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2086" y="4916080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8" name="Marcador de fecha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ción general sobre oportunidades comerci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78E2C-0F13-417A-AD7A-E478D5C3B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8382" y="422661"/>
            <a:ext cx="5200532" cy="720399"/>
          </a:xfrm>
          <a:prstGeom prst="rect">
            <a:avLst/>
          </a:prstGeom>
        </p:spPr>
        <p:txBody>
          <a:bodyPr rtlCol="0" anchor="ctr"/>
          <a:lstStyle>
            <a:lvl1pPr algn="l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30892B14-4811-4781-A0D4-2D26A55D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0003" y="1617548"/>
            <a:ext cx="876929" cy="720399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Texto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950B6E72-89BA-408A-B2C8-8424747605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0003" y="3180036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Texto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1FCE449C-D340-41D2-BDD5-5A31068FC8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0003" y="4760985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Texto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41E2BD66-8465-46D7-9283-569B4EE459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2977" y="1456753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13CFC961-1ED9-4817-9DB9-A1F1D0FD2A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2977" y="3031685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7E0D9B8E-402D-44A1-920E-4838543BD9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02977" y="4612634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5" name="Marcador de fecha 3">
            <a:extLst>
              <a:ext uri="{FF2B5EF4-FFF2-40B4-BE49-F238E27FC236}">
                <a16:creationId xmlns:a16="http://schemas.microsoft.com/office/drawing/2014/main" id="{64607288-5296-4BAF-B405-7F1902FA0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248018"/>
            <a:ext cx="2435528" cy="61485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27432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osición de imagen 8">
            <a:extLst>
              <a:ext uri="{FF2B5EF4-FFF2-40B4-BE49-F238E27FC236}">
                <a16:creationId xmlns:a16="http://schemas.microsoft.com/office/drawing/2014/main" id="{61341B70-2018-4DBE-BB9A-D1F7A895F9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84174" y="0"/>
            <a:ext cx="5807825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13" name="Marcador de pie de página 3">
            <a:extLst>
              <a:ext uri="{FF2B5EF4-FFF2-40B4-BE49-F238E27FC236}">
                <a16:creationId xmlns:a16="http://schemas.microsoft.com/office/drawing/2014/main" id="{83CCEE28-12C2-4138-9214-420B5A5B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762" y="6248018"/>
            <a:ext cx="7267426" cy="620868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0"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27" name="Marcador de número de diapositiva 5">
            <a:extLst>
              <a:ext uri="{FF2B5EF4-FFF2-40B4-BE49-F238E27FC236}">
                <a16:creationId xmlns:a16="http://schemas.microsoft.com/office/drawing/2014/main" id="{347ECA7D-7D2B-475F-874D-51236135A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07188" y="6248018"/>
            <a:ext cx="2495699" cy="620866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45720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532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s-ES" noProof="0"/>
              <a:t>20XX</a:t>
            </a:r>
            <a:endParaRPr lang="es-ES" sz="900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s-ES" noProof="0"/>
              <a:t>Presentación de lanzamiento</a:t>
            </a:r>
            <a:endParaRPr lang="es-ES" sz="900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s-ES" noProof="0" smtClean="0"/>
              <a:pPr/>
              <a:t>‹Nº›</a:t>
            </a:fld>
            <a:endParaRPr lang="es-ES" sz="900" noProof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2A7E6CAB-B5FF-46B8-964A-7A01020AAB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CF45A9EB-00FC-4DE7-8041-09649EF9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42052"/>
            <a:ext cx="12192000" cy="1425257"/>
          </a:xfrm>
        </p:spPr>
        <p:txBody>
          <a:bodyPr rtlCol="0"/>
          <a:lstStyle/>
          <a:p>
            <a:pPr rtl="0"/>
            <a:r>
              <a:rPr lang="en-GB" sz="4800" dirty="0"/>
              <a:t>Non lineal regressions</a:t>
            </a:r>
            <a:br>
              <a:rPr lang="en-GB" sz="4800" dirty="0"/>
            </a:br>
            <a:r>
              <a:rPr lang="en-GB" sz="4800" dirty="0"/>
              <a:t>The general Laws of Growth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ECE1E739-E339-4FB6-A10E-22AB1A0D78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867309"/>
            <a:ext cx="12192000" cy="1089483"/>
          </a:xfrm>
        </p:spPr>
        <p:txBody>
          <a:bodyPr rtlCol="0"/>
          <a:lstStyle/>
          <a:p>
            <a:pPr rtl="0"/>
            <a:r>
              <a:rPr lang="es-ES" dirty="0"/>
              <a:t>Germán Fernández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19D1BA2-3111-4E03-81E3-0D0F9BA3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" y="-96583"/>
            <a:ext cx="12192000" cy="2537747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A4B20A4-BDBA-4ACB-BCCE-1FF6B09FE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4956789"/>
            <a:ext cx="12192000" cy="1901208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95DD68C-FEB8-4CF6-883B-1CA9912E4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77926" y="2325925"/>
            <a:ext cx="9377915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327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7274209F-B80E-55BB-833C-2F8909DDF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937" y="2885432"/>
            <a:ext cx="5953125" cy="1066800"/>
          </a:xfrm>
          <a:prstGeom prst="rect">
            <a:avLst/>
          </a:prstGeom>
        </p:spPr>
      </p:pic>
      <p:sp>
        <p:nvSpPr>
          <p:cNvPr id="26" name="Título 25">
            <a:extLst>
              <a:ext uri="{FF2B5EF4-FFF2-40B4-BE49-F238E27FC236}">
                <a16:creationId xmlns:a16="http://schemas.microsoft.com/office/drawing/2014/main" id="{1D9B171E-A37E-4DB5-A2AC-F8C4778D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829" y="2195258"/>
            <a:ext cx="4143432" cy="548711"/>
          </a:xfrm>
        </p:spPr>
        <p:txBody>
          <a:bodyPr rtlCol="0"/>
          <a:lstStyle/>
          <a:p>
            <a:pPr rtl="0"/>
            <a:r>
              <a:rPr lang="en-GB" dirty="0"/>
              <a:t>Data interpretation</a:t>
            </a:r>
          </a:p>
        </p:txBody>
      </p:sp>
      <p:pic>
        <p:nvPicPr>
          <p:cNvPr id="60" name="Marcador de posición de imagen 59">
            <a:extLst>
              <a:ext uri="{FF2B5EF4-FFF2-40B4-BE49-F238E27FC236}">
                <a16:creationId xmlns:a16="http://schemas.microsoft.com/office/drawing/2014/main" id="{203BE455-3949-41E3-AD2E-8F6C87C3836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95936" y="1"/>
            <a:ext cx="6596063" cy="2711302"/>
          </a:xfrm>
        </p:spPr>
      </p:pic>
      <p:sp>
        <p:nvSpPr>
          <p:cNvPr id="36" name="Marcador de número de diapositiva 35">
            <a:extLst>
              <a:ext uri="{FF2B5EF4-FFF2-40B4-BE49-F238E27FC236}">
                <a16:creationId xmlns:a16="http://schemas.microsoft.com/office/drawing/2014/main" id="{4224E8B4-C6BD-4998-8E02-7B2861BBB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es-ES" sz="900" smtClean="0"/>
              <a:pPr rtl="0"/>
              <a:t>10</a:t>
            </a:fld>
            <a:endParaRPr lang="es-ES" sz="900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B1A47241-52E5-4D60-BFBB-CDEA5AE2B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42531"/>
            <a:ext cx="7400260" cy="2139951"/>
          </a:xfrm>
          <a:prstGeom prst="rect">
            <a:avLst/>
          </a:prstGeom>
          <a:solidFill>
            <a:schemeClr val="accent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170A7F-7669-63D4-D885-B89B1A3858F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045" y="3937252"/>
            <a:ext cx="6037000" cy="2239395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DBFE5D81-68B5-B7F6-795A-482724666348}"/>
              </a:ext>
            </a:extLst>
          </p:cNvPr>
          <p:cNvSpPr/>
          <p:nvPr/>
        </p:nvSpPr>
        <p:spPr>
          <a:xfrm>
            <a:off x="539715" y="4599550"/>
            <a:ext cx="1257188" cy="115266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echa: doblada hacia arriba 16">
            <a:extLst>
              <a:ext uri="{FF2B5EF4-FFF2-40B4-BE49-F238E27FC236}">
                <a16:creationId xmlns:a16="http://schemas.microsoft.com/office/drawing/2014/main" id="{1E8EEEB4-BA08-2E8B-D6E8-70FF2BD3028B}"/>
              </a:ext>
            </a:extLst>
          </p:cNvPr>
          <p:cNvSpPr/>
          <p:nvPr/>
        </p:nvSpPr>
        <p:spPr>
          <a:xfrm>
            <a:off x="6879265" y="3952232"/>
            <a:ext cx="2200940" cy="1725554"/>
          </a:xfrm>
          <a:prstGeom prst="bentUpArrow">
            <a:avLst>
              <a:gd name="adj1" fmla="val 28419"/>
              <a:gd name="adj2" fmla="val 29701"/>
              <a:gd name="adj3" fmla="val 29274"/>
            </a:avLst>
          </a:prstGeom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6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23">
            <a:extLst>
              <a:ext uri="{FF2B5EF4-FFF2-40B4-BE49-F238E27FC236}">
                <a16:creationId xmlns:a16="http://schemas.microsoft.com/office/drawing/2014/main" id="{8B0A0B61-E44C-4C98-A84B-B96C81DA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566" y="3035081"/>
            <a:ext cx="2341256" cy="640698"/>
          </a:xfrm>
        </p:spPr>
        <p:txBody>
          <a:bodyPr rtlCol="0"/>
          <a:lstStyle/>
          <a:p>
            <a:pPr rtl="0"/>
            <a:r>
              <a:rPr lang="es-ES" sz="1800" dirty="0" err="1"/>
              <a:t>Thank</a:t>
            </a:r>
            <a:r>
              <a:rPr lang="es-ES" sz="1800" dirty="0"/>
              <a:t> </a:t>
            </a:r>
            <a:r>
              <a:rPr lang="es-ES" sz="1800" dirty="0" err="1"/>
              <a:t>you</a:t>
            </a:r>
            <a:endParaRPr lang="es-ES" sz="1800" dirty="0"/>
          </a:p>
        </p:txBody>
      </p:sp>
      <p:pic>
        <p:nvPicPr>
          <p:cNvPr id="18" name="Marcador de posición de imagen 15">
            <a:extLst>
              <a:ext uri="{FF2B5EF4-FFF2-40B4-BE49-F238E27FC236}">
                <a16:creationId xmlns:a16="http://schemas.microsoft.com/office/drawing/2014/main" id="{594B2289-B469-43CF-B394-071C6B0A4DD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30771" y="0"/>
            <a:ext cx="6680656" cy="6858000"/>
          </a:xfrm>
        </p:spPr>
      </p:pic>
    </p:spTree>
    <p:extLst>
      <p:ext uri="{BB962C8B-B14F-4D97-AF65-F5344CB8AC3E}">
        <p14:creationId xmlns:p14="http://schemas.microsoft.com/office/powerpoint/2010/main" val="185164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5A25FA4-A288-4460-BF12-637E0779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74" y="1329829"/>
            <a:ext cx="2043713" cy="640698"/>
          </a:xfrm>
        </p:spPr>
        <p:txBody>
          <a:bodyPr rtlCol="0"/>
          <a:lstStyle/>
          <a:p>
            <a:pPr rtl="0"/>
            <a:r>
              <a:rPr lang="es-ES" sz="1800" dirty="0" err="1"/>
              <a:t>Context</a:t>
            </a:r>
            <a:endParaRPr lang="es-ES" sz="1800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1C52C13-996F-4CF8-BBA5-F6CC233475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12513" y="808353"/>
            <a:ext cx="6341212" cy="1162174"/>
          </a:xfrm>
        </p:spPr>
        <p:txBody>
          <a:bodyPr rtlCol="0"/>
          <a:lstStyle/>
          <a:p>
            <a:pPr rtl="0"/>
            <a:r>
              <a:rPr lang="en-GB" dirty="0"/>
              <a:t>Data is part of the research project:</a:t>
            </a:r>
          </a:p>
          <a:p>
            <a:pPr algn="ctr" rtl="0"/>
            <a:r>
              <a:rPr lang="en-GB" sz="2000" dirty="0"/>
              <a:t>INIA-FPTA 333 </a:t>
            </a:r>
            <a:r>
              <a:rPr lang="en-GB" sz="2000" dirty="0" err="1"/>
              <a:t>Proy</a:t>
            </a:r>
            <a:r>
              <a:rPr lang="en-GB" sz="2000" dirty="0"/>
              <a:t>. 86</a:t>
            </a:r>
          </a:p>
        </p:txBody>
      </p:sp>
      <p:pic>
        <p:nvPicPr>
          <p:cNvPr id="15" name="Marcador de posición de imagen 14">
            <a:extLst>
              <a:ext uri="{FF2B5EF4-FFF2-40B4-BE49-F238E27FC236}">
                <a16:creationId xmlns:a16="http://schemas.microsoft.com/office/drawing/2014/main" id="{8A312F11-75CA-44C5-8937-46152AD552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60008"/>
            <a:ext cx="12192000" cy="4152912"/>
          </a:xfrm>
        </p:spPr>
      </p:pic>
      <p:sp>
        <p:nvSpPr>
          <p:cNvPr id="57" name="Marcador de fecha 56">
            <a:extLst>
              <a:ext uri="{FF2B5EF4-FFF2-40B4-BE49-F238E27FC236}">
                <a16:creationId xmlns:a16="http://schemas.microsoft.com/office/drawing/2014/main" id="{653BB8CA-23AF-4226-9FB3-FA1964EBA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 sz="900" dirty="0"/>
              <a:t>20XX</a:t>
            </a:r>
          </a:p>
        </p:txBody>
      </p:sp>
      <p:sp>
        <p:nvSpPr>
          <p:cNvPr id="59" name="Marcador de número de diapositiva 58">
            <a:extLst>
              <a:ext uri="{FF2B5EF4-FFF2-40B4-BE49-F238E27FC236}">
                <a16:creationId xmlns:a16="http://schemas.microsoft.com/office/drawing/2014/main" id="{185AB600-E5B8-4AFD-A7DA-37E5D3AFF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es-ES" sz="900" smtClean="0"/>
              <a:pPr/>
              <a:t>2</a:t>
            </a:fld>
            <a:endParaRPr lang="es-ES" sz="900"/>
          </a:p>
        </p:txBody>
      </p:sp>
      <p:sp>
        <p:nvSpPr>
          <p:cNvPr id="10" name="Marcador de texto 6">
            <a:extLst>
              <a:ext uri="{FF2B5EF4-FFF2-40B4-BE49-F238E27FC236}">
                <a16:creationId xmlns:a16="http://schemas.microsoft.com/office/drawing/2014/main" id="{F9C4B904-6E37-741E-0AAF-86A2E583CFA3}"/>
              </a:ext>
            </a:extLst>
          </p:cNvPr>
          <p:cNvSpPr txBox="1">
            <a:spLocks/>
          </p:cNvSpPr>
          <p:nvPr/>
        </p:nvSpPr>
        <p:spPr>
          <a:xfrm>
            <a:off x="4412513" y="1552352"/>
            <a:ext cx="6341212" cy="1545641"/>
          </a:xfrm>
          <a:prstGeom prst="rect">
            <a:avLst/>
          </a:prstGeom>
        </p:spPr>
        <p:txBody>
          <a:bodyPr rtlCol="0" anchor="t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/>
              <a:t>Evaluación agronómica y de impacto ambiental en suelos y aguas, debido al uso de la cama de pollo como fertilizante o enmienda orgánica con diferentes grados de procesamiento. 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1533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5A25FA4-A288-4460-BF12-637E0779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74" y="1329829"/>
            <a:ext cx="2043713" cy="640698"/>
          </a:xfrm>
        </p:spPr>
        <p:txBody>
          <a:bodyPr rtlCol="0"/>
          <a:lstStyle/>
          <a:p>
            <a:pPr rtl="0"/>
            <a:r>
              <a:rPr lang="es-ES" sz="1800" dirty="0" err="1"/>
              <a:t>Context</a:t>
            </a:r>
            <a:endParaRPr lang="es-ES" sz="1800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1C52C13-996F-4CF8-BBA5-F6CC233475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12513" y="808353"/>
            <a:ext cx="6341212" cy="1162174"/>
          </a:xfrm>
        </p:spPr>
        <p:txBody>
          <a:bodyPr rtlCol="0"/>
          <a:lstStyle/>
          <a:p>
            <a:pPr rtl="0"/>
            <a:r>
              <a:rPr lang="en-GB" dirty="0"/>
              <a:t>Data is part of the research project:</a:t>
            </a:r>
          </a:p>
          <a:p>
            <a:pPr algn="ctr" rtl="0"/>
            <a:r>
              <a:rPr lang="en-GB" sz="2000" dirty="0"/>
              <a:t>INIA-FPTA 333 </a:t>
            </a:r>
            <a:r>
              <a:rPr lang="en-GB" sz="2000" dirty="0" err="1"/>
              <a:t>Proj</a:t>
            </a:r>
            <a:r>
              <a:rPr lang="en-GB" sz="2000" dirty="0"/>
              <a:t>. 86</a:t>
            </a:r>
          </a:p>
        </p:txBody>
      </p:sp>
      <p:pic>
        <p:nvPicPr>
          <p:cNvPr id="15" name="Marcador de posición de imagen 14">
            <a:extLst>
              <a:ext uri="{FF2B5EF4-FFF2-40B4-BE49-F238E27FC236}">
                <a16:creationId xmlns:a16="http://schemas.microsoft.com/office/drawing/2014/main" id="{8A312F11-75CA-44C5-8937-46152AD552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60008"/>
            <a:ext cx="12192000" cy="4152912"/>
          </a:xfrm>
        </p:spPr>
      </p:pic>
      <p:sp>
        <p:nvSpPr>
          <p:cNvPr id="57" name="Marcador de fecha 56">
            <a:extLst>
              <a:ext uri="{FF2B5EF4-FFF2-40B4-BE49-F238E27FC236}">
                <a16:creationId xmlns:a16="http://schemas.microsoft.com/office/drawing/2014/main" id="{653BB8CA-23AF-4226-9FB3-FA1964EBA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 sz="900" dirty="0"/>
              <a:t>20XX</a:t>
            </a:r>
          </a:p>
        </p:txBody>
      </p:sp>
      <p:sp>
        <p:nvSpPr>
          <p:cNvPr id="59" name="Marcador de número de diapositiva 58">
            <a:extLst>
              <a:ext uri="{FF2B5EF4-FFF2-40B4-BE49-F238E27FC236}">
                <a16:creationId xmlns:a16="http://schemas.microsoft.com/office/drawing/2014/main" id="{185AB600-E5B8-4AFD-A7DA-37E5D3AFF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es-ES" sz="900" smtClean="0"/>
              <a:pPr rtl="0"/>
              <a:t>3</a:t>
            </a:fld>
            <a:endParaRPr lang="es-ES" sz="900"/>
          </a:p>
        </p:txBody>
      </p:sp>
      <p:sp>
        <p:nvSpPr>
          <p:cNvPr id="10" name="Marcador de texto 6">
            <a:extLst>
              <a:ext uri="{FF2B5EF4-FFF2-40B4-BE49-F238E27FC236}">
                <a16:creationId xmlns:a16="http://schemas.microsoft.com/office/drawing/2014/main" id="{F9C4B904-6E37-741E-0AAF-86A2E583CFA3}"/>
              </a:ext>
            </a:extLst>
          </p:cNvPr>
          <p:cNvSpPr txBox="1">
            <a:spLocks/>
          </p:cNvSpPr>
          <p:nvPr/>
        </p:nvSpPr>
        <p:spPr>
          <a:xfrm>
            <a:off x="4412513" y="1552352"/>
            <a:ext cx="6341212" cy="1545641"/>
          </a:xfrm>
          <a:prstGeom prst="rect">
            <a:avLst/>
          </a:prstGeom>
        </p:spPr>
        <p:txBody>
          <a:bodyPr rtlCol="0" anchor="t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Agronomic and environmental impact assessment on soils and waters, due to the use of chicken litter as a fertilizer or organic amendment with different degrees of processing.</a:t>
            </a:r>
          </a:p>
        </p:txBody>
      </p:sp>
    </p:spTree>
    <p:extLst>
      <p:ext uri="{BB962C8B-B14F-4D97-AF65-F5344CB8AC3E}">
        <p14:creationId xmlns:p14="http://schemas.microsoft.com/office/powerpoint/2010/main" val="140075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5A25FA4-A288-4460-BF12-637E0779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74" y="1329829"/>
            <a:ext cx="2043713" cy="640698"/>
          </a:xfrm>
        </p:spPr>
        <p:txBody>
          <a:bodyPr rtlCol="0"/>
          <a:lstStyle/>
          <a:p>
            <a:pPr rtl="0"/>
            <a:r>
              <a:rPr lang="es-ES" sz="1800" dirty="0" err="1"/>
              <a:t>Context</a:t>
            </a:r>
            <a:endParaRPr lang="es-ES" sz="1800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1C52C13-996F-4CF8-BBA5-F6CC233475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12513" y="808353"/>
            <a:ext cx="6341212" cy="1162174"/>
          </a:xfrm>
        </p:spPr>
        <p:txBody>
          <a:bodyPr rtlCol="0"/>
          <a:lstStyle/>
          <a:p>
            <a:pPr rtl="0"/>
            <a:r>
              <a:rPr lang="en-GB" dirty="0"/>
              <a:t>Data is part of the research project:</a:t>
            </a:r>
          </a:p>
          <a:p>
            <a:pPr algn="ctr" rtl="0"/>
            <a:r>
              <a:rPr lang="en-GB" sz="2000" dirty="0"/>
              <a:t>INIA-FPTA 333 </a:t>
            </a:r>
            <a:r>
              <a:rPr lang="en-GB" sz="2000" dirty="0" err="1"/>
              <a:t>Proj</a:t>
            </a:r>
            <a:r>
              <a:rPr lang="en-GB" sz="2000" dirty="0"/>
              <a:t>. 86</a:t>
            </a:r>
          </a:p>
        </p:txBody>
      </p:sp>
      <p:pic>
        <p:nvPicPr>
          <p:cNvPr id="15" name="Marcador de posición de imagen 14">
            <a:extLst>
              <a:ext uri="{FF2B5EF4-FFF2-40B4-BE49-F238E27FC236}">
                <a16:creationId xmlns:a16="http://schemas.microsoft.com/office/drawing/2014/main" id="{8A312F11-75CA-44C5-8937-46152AD552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60008"/>
            <a:ext cx="12192000" cy="4152912"/>
          </a:xfrm>
        </p:spPr>
      </p:pic>
      <p:sp>
        <p:nvSpPr>
          <p:cNvPr id="57" name="Marcador de fecha 56">
            <a:extLst>
              <a:ext uri="{FF2B5EF4-FFF2-40B4-BE49-F238E27FC236}">
                <a16:creationId xmlns:a16="http://schemas.microsoft.com/office/drawing/2014/main" id="{653BB8CA-23AF-4226-9FB3-FA1964EBA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 sz="900" dirty="0"/>
              <a:t>20XX</a:t>
            </a:r>
          </a:p>
        </p:txBody>
      </p:sp>
      <p:sp>
        <p:nvSpPr>
          <p:cNvPr id="59" name="Marcador de número de diapositiva 58">
            <a:extLst>
              <a:ext uri="{FF2B5EF4-FFF2-40B4-BE49-F238E27FC236}">
                <a16:creationId xmlns:a16="http://schemas.microsoft.com/office/drawing/2014/main" id="{185AB600-E5B8-4AFD-A7DA-37E5D3AFF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es-ES" sz="900" smtClean="0"/>
              <a:pPr rtl="0"/>
              <a:t>4</a:t>
            </a:fld>
            <a:endParaRPr lang="es-ES" sz="900"/>
          </a:p>
        </p:txBody>
      </p:sp>
      <p:sp>
        <p:nvSpPr>
          <p:cNvPr id="10" name="Marcador de texto 6">
            <a:extLst>
              <a:ext uri="{FF2B5EF4-FFF2-40B4-BE49-F238E27FC236}">
                <a16:creationId xmlns:a16="http://schemas.microsoft.com/office/drawing/2014/main" id="{F9C4B904-6E37-741E-0AAF-86A2E583CFA3}"/>
              </a:ext>
            </a:extLst>
          </p:cNvPr>
          <p:cNvSpPr txBox="1">
            <a:spLocks/>
          </p:cNvSpPr>
          <p:nvPr/>
        </p:nvSpPr>
        <p:spPr>
          <a:xfrm>
            <a:off x="4412512" y="1552351"/>
            <a:ext cx="2307265" cy="1545641"/>
          </a:xfrm>
          <a:prstGeom prst="rect">
            <a:avLst/>
          </a:prstGeom>
        </p:spPr>
        <p:txBody>
          <a:bodyPr rtlCol="0" anchor="t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Component 1</a:t>
            </a:r>
          </a:p>
          <a:p>
            <a:r>
              <a:rPr lang="en-GB" sz="2000" dirty="0"/>
              <a:t>Component 2</a:t>
            </a:r>
          </a:p>
          <a:p>
            <a:r>
              <a:rPr lang="en-GB" sz="2000" dirty="0"/>
              <a:t>Component 3</a:t>
            </a:r>
          </a:p>
          <a:p>
            <a:r>
              <a:rPr lang="en-GB" sz="2000" dirty="0"/>
              <a:t>Component 4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9823881-0271-E1DA-197A-C55E6235B169}"/>
              </a:ext>
            </a:extLst>
          </p:cNvPr>
          <p:cNvSpPr/>
          <p:nvPr/>
        </p:nvSpPr>
        <p:spPr>
          <a:xfrm>
            <a:off x="4412512" y="2459344"/>
            <a:ext cx="1765003" cy="25518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5B841A80-D962-AA01-D4B5-8BAB1A4D7278}"/>
              </a:ext>
            </a:extLst>
          </p:cNvPr>
          <p:cNvSpPr txBox="1">
            <a:spLocks/>
          </p:cNvSpPr>
          <p:nvPr/>
        </p:nvSpPr>
        <p:spPr>
          <a:xfrm>
            <a:off x="6432697" y="1970527"/>
            <a:ext cx="2020187" cy="1162173"/>
          </a:xfrm>
          <a:prstGeom prst="rect">
            <a:avLst/>
          </a:prstGeom>
        </p:spPr>
        <p:txBody>
          <a:bodyPr rtlCol="0" anchor="t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Experiment 1</a:t>
            </a:r>
          </a:p>
          <a:p>
            <a:r>
              <a:rPr lang="en-GB" sz="2000" dirty="0"/>
              <a:t>Experiment 2</a:t>
            </a:r>
          </a:p>
          <a:p>
            <a:r>
              <a:rPr lang="en-GB" sz="2000" dirty="0"/>
              <a:t>Experiment 3</a:t>
            </a:r>
          </a:p>
        </p:txBody>
      </p:sp>
      <p:sp>
        <p:nvSpPr>
          <p:cNvPr id="4" name="Abrir llave 3">
            <a:extLst>
              <a:ext uri="{FF2B5EF4-FFF2-40B4-BE49-F238E27FC236}">
                <a16:creationId xmlns:a16="http://schemas.microsoft.com/office/drawing/2014/main" id="{633F5BB3-7214-2E34-71ED-8681733F66AB}"/>
              </a:ext>
            </a:extLst>
          </p:cNvPr>
          <p:cNvSpPr/>
          <p:nvPr/>
        </p:nvSpPr>
        <p:spPr>
          <a:xfrm>
            <a:off x="6230691" y="2056410"/>
            <a:ext cx="233915" cy="101143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51D4C3-C8AA-1444-B700-6A82B3CBD887}"/>
              </a:ext>
            </a:extLst>
          </p:cNvPr>
          <p:cNvSpPr/>
          <p:nvPr/>
        </p:nvSpPr>
        <p:spPr>
          <a:xfrm>
            <a:off x="6500049" y="2494783"/>
            <a:ext cx="1765003" cy="25518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4B4C99F2-B587-9751-F4D7-870344E1AC4B}"/>
              </a:ext>
            </a:extLst>
          </p:cNvPr>
          <p:cNvSpPr/>
          <p:nvPr/>
        </p:nvSpPr>
        <p:spPr>
          <a:xfrm>
            <a:off x="8335933" y="2126828"/>
            <a:ext cx="233915" cy="101143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Marcador de texto 6">
            <a:extLst>
              <a:ext uri="{FF2B5EF4-FFF2-40B4-BE49-F238E27FC236}">
                <a16:creationId xmlns:a16="http://schemas.microsoft.com/office/drawing/2014/main" id="{508569E7-A27B-C799-54E5-CE359C0E5546}"/>
              </a:ext>
            </a:extLst>
          </p:cNvPr>
          <p:cNvSpPr txBox="1">
            <a:spLocks/>
          </p:cNvSpPr>
          <p:nvPr/>
        </p:nvSpPr>
        <p:spPr>
          <a:xfrm>
            <a:off x="8516695" y="1970527"/>
            <a:ext cx="2020187" cy="1162173"/>
          </a:xfrm>
          <a:prstGeom prst="rect">
            <a:avLst/>
          </a:prstGeom>
        </p:spPr>
        <p:txBody>
          <a:bodyPr rtlCol="0" anchor="t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Year 1</a:t>
            </a:r>
          </a:p>
          <a:p>
            <a:r>
              <a:rPr lang="en-GB" sz="2000" dirty="0"/>
              <a:t>Year 2</a:t>
            </a:r>
          </a:p>
          <a:p>
            <a:r>
              <a:rPr lang="en-GB" sz="2000" dirty="0"/>
              <a:t>Year 3</a:t>
            </a:r>
          </a:p>
        </p:txBody>
      </p:sp>
      <p:sp>
        <p:nvSpPr>
          <p:cNvPr id="14" name="Marcador de texto 6">
            <a:extLst>
              <a:ext uri="{FF2B5EF4-FFF2-40B4-BE49-F238E27FC236}">
                <a16:creationId xmlns:a16="http://schemas.microsoft.com/office/drawing/2014/main" id="{16E3BA82-642D-3D21-366B-A66ACBA91BF7}"/>
              </a:ext>
            </a:extLst>
          </p:cNvPr>
          <p:cNvSpPr txBox="1">
            <a:spLocks/>
          </p:cNvSpPr>
          <p:nvPr/>
        </p:nvSpPr>
        <p:spPr>
          <a:xfrm>
            <a:off x="9855354" y="1993715"/>
            <a:ext cx="1320521" cy="871552"/>
          </a:xfrm>
          <a:prstGeom prst="rect">
            <a:avLst/>
          </a:prstGeom>
        </p:spPr>
        <p:txBody>
          <a:bodyPr rtlCol="0" anchor="t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Maize</a:t>
            </a:r>
          </a:p>
          <a:p>
            <a:r>
              <a:rPr lang="en-GB" sz="2000" dirty="0"/>
              <a:t>Oatmeal</a:t>
            </a:r>
          </a:p>
          <a:p>
            <a:endParaRPr lang="en-GB" sz="20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653BF32-9E8B-5524-C2FA-CDD6B310242E}"/>
              </a:ext>
            </a:extLst>
          </p:cNvPr>
          <p:cNvSpPr/>
          <p:nvPr/>
        </p:nvSpPr>
        <p:spPr>
          <a:xfrm>
            <a:off x="8537958" y="2124359"/>
            <a:ext cx="903755" cy="23606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3BAF631-4280-92C6-C60B-E53CC6CB945D}"/>
              </a:ext>
            </a:extLst>
          </p:cNvPr>
          <p:cNvSpPr/>
          <p:nvPr/>
        </p:nvSpPr>
        <p:spPr>
          <a:xfrm>
            <a:off x="9861722" y="2124359"/>
            <a:ext cx="903755" cy="23606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87F9525-BB9C-F3A9-F0C8-DF3ED25BE269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9441713" y="2242394"/>
            <a:ext cx="4200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A9FDF2F2-569E-45A5-8111-BF520C688BB2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9441713" y="2242394"/>
            <a:ext cx="466794" cy="4279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80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4" grpId="0" animBg="1"/>
      <p:bldP spid="11" grpId="0" animBg="1"/>
      <p:bldP spid="12" grpId="0" animBg="1"/>
      <p:bldP spid="13" grpId="0"/>
      <p:bldP spid="14" grpId="0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5A25FA4-A288-4460-BF12-637E0779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74" y="1329829"/>
            <a:ext cx="2043713" cy="640698"/>
          </a:xfrm>
        </p:spPr>
        <p:txBody>
          <a:bodyPr rtlCol="0"/>
          <a:lstStyle/>
          <a:p>
            <a:pPr rtl="0"/>
            <a:r>
              <a:rPr lang="es-ES" sz="1800" dirty="0" err="1"/>
              <a:t>Context</a:t>
            </a:r>
            <a:endParaRPr lang="es-ES" sz="1800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1C52C13-996F-4CF8-BBA5-F6CC233475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12513" y="808353"/>
            <a:ext cx="6341212" cy="1162174"/>
          </a:xfrm>
        </p:spPr>
        <p:txBody>
          <a:bodyPr rtlCol="0"/>
          <a:lstStyle/>
          <a:p>
            <a:pPr rtl="0"/>
            <a:r>
              <a:rPr lang="en-GB" dirty="0"/>
              <a:t>Data is part of the </a:t>
            </a:r>
            <a:r>
              <a:rPr lang="en-GB" dirty="0" err="1"/>
              <a:t>reaserch</a:t>
            </a:r>
            <a:r>
              <a:rPr lang="en-GB" dirty="0"/>
              <a:t> </a:t>
            </a:r>
            <a:r>
              <a:rPr lang="en-GB" dirty="0" err="1"/>
              <a:t>proyect</a:t>
            </a:r>
            <a:r>
              <a:rPr lang="en-GB" dirty="0"/>
              <a:t>:</a:t>
            </a:r>
          </a:p>
          <a:p>
            <a:pPr algn="ctr" rtl="0"/>
            <a:r>
              <a:rPr lang="en-GB" sz="2000" dirty="0"/>
              <a:t>INIA-FPTA 333 </a:t>
            </a:r>
            <a:r>
              <a:rPr lang="en-GB" sz="2000" dirty="0" err="1"/>
              <a:t>Proy</a:t>
            </a:r>
            <a:r>
              <a:rPr lang="en-GB" sz="2000" dirty="0"/>
              <a:t>. 86</a:t>
            </a:r>
          </a:p>
        </p:txBody>
      </p:sp>
      <p:pic>
        <p:nvPicPr>
          <p:cNvPr id="15" name="Marcador de posición de imagen 14">
            <a:extLst>
              <a:ext uri="{FF2B5EF4-FFF2-40B4-BE49-F238E27FC236}">
                <a16:creationId xmlns:a16="http://schemas.microsoft.com/office/drawing/2014/main" id="{8A312F11-75CA-44C5-8937-46152AD552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60008"/>
            <a:ext cx="12192000" cy="4152912"/>
          </a:xfrm>
        </p:spPr>
      </p:pic>
      <p:sp>
        <p:nvSpPr>
          <p:cNvPr id="57" name="Marcador de fecha 56">
            <a:extLst>
              <a:ext uri="{FF2B5EF4-FFF2-40B4-BE49-F238E27FC236}">
                <a16:creationId xmlns:a16="http://schemas.microsoft.com/office/drawing/2014/main" id="{653BB8CA-23AF-4226-9FB3-FA1964EBA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 sz="900" dirty="0"/>
              <a:t>20XX</a:t>
            </a:r>
          </a:p>
        </p:txBody>
      </p:sp>
      <p:sp>
        <p:nvSpPr>
          <p:cNvPr id="59" name="Marcador de número de diapositiva 58">
            <a:extLst>
              <a:ext uri="{FF2B5EF4-FFF2-40B4-BE49-F238E27FC236}">
                <a16:creationId xmlns:a16="http://schemas.microsoft.com/office/drawing/2014/main" id="{185AB600-E5B8-4AFD-A7DA-37E5D3AFF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es-ES" sz="900" smtClean="0"/>
              <a:pPr rtl="0"/>
              <a:t>5</a:t>
            </a:fld>
            <a:endParaRPr lang="es-ES" sz="900"/>
          </a:p>
        </p:txBody>
      </p:sp>
      <p:sp>
        <p:nvSpPr>
          <p:cNvPr id="10" name="Marcador de texto 6">
            <a:extLst>
              <a:ext uri="{FF2B5EF4-FFF2-40B4-BE49-F238E27FC236}">
                <a16:creationId xmlns:a16="http://schemas.microsoft.com/office/drawing/2014/main" id="{F9C4B904-6E37-741E-0AAF-86A2E583CFA3}"/>
              </a:ext>
            </a:extLst>
          </p:cNvPr>
          <p:cNvSpPr txBox="1">
            <a:spLocks/>
          </p:cNvSpPr>
          <p:nvPr/>
        </p:nvSpPr>
        <p:spPr>
          <a:xfrm>
            <a:off x="4412513" y="1681792"/>
            <a:ext cx="2307265" cy="640699"/>
          </a:xfrm>
          <a:prstGeom prst="rect">
            <a:avLst/>
          </a:prstGeom>
        </p:spPr>
        <p:txBody>
          <a:bodyPr rtlCol="0" anchor="t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Maize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A9FDF2F2-569E-45A5-8111-BF520C688BB2}"/>
              </a:ext>
            </a:extLst>
          </p:cNvPr>
          <p:cNvCxnSpPr>
            <a:cxnSpLocks/>
          </p:cNvCxnSpPr>
          <p:nvPr/>
        </p:nvCxnSpPr>
        <p:spPr>
          <a:xfrm>
            <a:off x="4875548" y="2119025"/>
            <a:ext cx="0" cy="544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texto 6">
            <a:extLst>
              <a:ext uri="{FF2B5EF4-FFF2-40B4-BE49-F238E27FC236}">
                <a16:creationId xmlns:a16="http://schemas.microsoft.com/office/drawing/2014/main" id="{3F731552-5CAD-D803-A042-9CCDE765E1C1}"/>
              </a:ext>
            </a:extLst>
          </p:cNvPr>
          <p:cNvSpPr txBox="1">
            <a:spLocks/>
          </p:cNvSpPr>
          <p:nvPr/>
        </p:nvSpPr>
        <p:spPr>
          <a:xfrm>
            <a:off x="4412513" y="2629614"/>
            <a:ext cx="2307265" cy="640699"/>
          </a:xfrm>
          <a:prstGeom prst="rect">
            <a:avLst/>
          </a:prstGeom>
        </p:spPr>
        <p:txBody>
          <a:bodyPr rtlCol="0" anchor="t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Undergrad thesis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18139D3-D952-DBF1-75BF-BA2157513A1B}"/>
              </a:ext>
            </a:extLst>
          </p:cNvPr>
          <p:cNvCxnSpPr>
            <a:cxnSpLocks/>
          </p:cNvCxnSpPr>
          <p:nvPr/>
        </p:nvCxnSpPr>
        <p:spPr>
          <a:xfrm flipV="1">
            <a:off x="6446875" y="2243470"/>
            <a:ext cx="719469" cy="420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arcador de texto 6">
            <a:extLst>
              <a:ext uri="{FF2B5EF4-FFF2-40B4-BE49-F238E27FC236}">
                <a16:creationId xmlns:a16="http://schemas.microsoft.com/office/drawing/2014/main" id="{EB133F06-DC64-F53B-D452-8556CC6A6F53}"/>
              </a:ext>
            </a:extLst>
          </p:cNvPr>
          <p:cNvSpPr txBox="1">
            <a:spLocks/>
          </p:cNvSpPr>
          <p:nvPr/>
        </p:nvSpPr>
        <p:spPr>
          <a:xfrm>
            <a:off x="7182813" y="1856951"/>
            <a:ext cx="4059865" cy="806627"/>
          </a:xfrm>
          <a:prstGeom prst="rect">
            <a:avLst/>
          </a:prstGeom>
        </p:spPr>
        <p:txBody>
          <a:bodyPr rtlCol="0" anchor="t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Chapter:</a:t>
            </a:r>
          </a:p>
          <a:p>
            <a:r>
              <a:rPr lang="en-GB" sz="2000" dirty="0"/>
              <a:t>6.1.1 Dry matter accumulation </a:t>
            </a:r>
          </a:p>
        </p:txBody>
      </p:sp>
    </p:spTree>
    <p:extLst>
      <p:ext uri="{BB962C8B-B14F-4D97-AF65-F5344CB8AC3E}">
        <p14:creationId xmlns:p14="http://schemas.microsoft.com/office/powerpoint/2010/main" val="368704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31912"/>
            <a:ext cx="1871663" cy="2229995"/>
          </a:xfrm>
        </p:spPr>
        <p:txBody>
          <a:bodyPr rtlCol="0"/>
          <a:lstStyle/>
          <a:p>
            <a:pPr rtl="0"/>
            <a:r>
              <a:rPr lang="en-GB" sz="1800" dirty="0"/>
              <a:t>FPTA 333</a:t>
            </a:r>
            <a:br>
              <a:rPr lang="en-GB" sz="1800" dirty="0"/>
            </a:br>
            <a:r>
              <a:rPr lang="en-GB" sz="1800" dirty="0" err="1"/>
              <a:t>Proj</a:t>
            </a:r>
            <a:r>
              <a:rPr lang="en-GB" sz="1800" dirty="0"/>
              <a:t>. 86</a:t>
            </a:r>
            <a:br>
              <a:rPr lang="en-GB" sz="1800" dirty="0"/>
            </a:br>
            <a:r>
              <a:rPr lang="en-GB" sz="1800" dirty="0"/>
              <a:t>Component 3</a:t>
            </a:r>
            <a:br>
              <a:rPr lang="en-GB" sz="1800" dirty="0"/>
            </a:br>
            <a:r>
              <a:rPr lang="en-GB" sz="1800" dirty="0"/>
              <a:t>Experiment 2</a:t>
            </a:r>
            <a:br>
              <a:rPr lang="en-GB" sz="1800" dirty="0"/>
            </a:br>
            <a:r>
              <a:rPr lang="en-GB" sz="1800" dirty="0"/>
              <a:t>Year 1</a:t>
            </a:r>
            <a:br>
              <a:rPr lang="en-GB" sz="1800" dirty="0"/>
            </a:br>
            <a:r>
              <a:rPr lang="en-GB" sz="1800" dirty="0"/>
              <a:t>Crop 1</a:t>
            </a:r>
            <a:br>
              <a:rPr lang="en-GB" sz="1800" dirty="0"/>
            </a:br>
            <a:r>
              <a:rPr lang="en-GB" sz="1800" dirty="0"/>
              <a:t>Maize</a:t>
            </a:r>
            <a:br>
              <a:rPr lang="en-GB" sz="1800" dirty="0"/>
            </a:br>
            <a:r>
              <a:rPr lang="en-GB" sz="1800" dirty="0"/>
              <a:t>Thesis</a:t>
            </a:r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322BD54C-AB8D-4B3B-836D-ABFFFE5D70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84343" y="652826"/>
            <a:ext cx="3433138" cy="426393"/>
          </a:xfrm>
        </p:spPr>
        <p:txBody>
          <a:bodyPr rtlCol="0"/>
          <a:lstStyle/>
          <a:p>
            <a:pPr rtl="0"/>
            <a:r>
              <a:rPr lang="es-ES" dirty="0"/>
              <a:t>Experimental </a:t>
            </a:r>
            <a:r>
              <a:rPr lang="es-ES" dirty="0" err="1"/>
              <a:t>Design</a:t>
            </a:r>
            <a:endParaRPr lang="es-ES" dirty="0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62192F0C-65C9-4E6D-9314-81FB7E4DB4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31042" y="1032793"/>
            <a:ext cx="3433138" cy="2901254"/>
          </a:xfrm>
        </p:spPr>
        <p:txBody>
          <a:bodyPr rtlCol="0"/>
          <a:lstStyle/>
          <a:p>
            <a:pPr rtl="0"/>
            <a:r>
              <a:rPr lang="en-GB" dirty="0"/>
              <a:t>The experimental variables were: three doses of poultry litter based on its N supply (0, 180 and 360 kg N ha-1) and three doses of urea (0, 90 and 180 kg N ha-1), combined in a factorial design, establishing three blocks associated with soil differences</a:t>
            </a:r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s-ES" dirty="0"/>
          </a:p>
        </p:txBody>
      </p:sp>
      <p:sp>
        <p:nvSpPr>
          <p:cNvPr id="325" name="Marcador de número de diapositiva 324">
            <a:extLst>
              <a:ext uri="{FF2B5EF4-FFF2-40B4-BE49-F238E27FC236}">
                <a16:creationId xmlns:a16="http://schemas.microsoft.com/office/drawing/2014/main" id="{C9F5126E-D75A-4501-9BA9-5485EAB7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es-ES" sz="900" smtClean="0"/>
              <a:pPr rtl="0"/>
              <a:t>6</a:t>
            </a:fld>
            <a:endParaRPr lang="es-ES" sz="900"/>
          </a:p>
        </p:txBody>
      </p:sp>
      <p:sp>
        <p:nvSpPr>
          <p:cNvPr id="32" name="Marcador de texto 17">
            <a:extLst>
              <a:ext uri="{FF2B5EF4-FFF2-40B4-BE49-F238E27FC236}">
                <a16:creationId xmlns:a16="http://schemas.microsoft.com/office/drawing/2014/main" id="{9E8CEBB1-8BE6-9407-048E-9E1506769F72}"/>
              </a:ext>
            </a:extLst>
          </p:cNvPr>
          <p:cNvSpPr txBox="1">
            <a:spLocks/>
          </p:cNvSpPr>
          <p:nvPr/>
        </p:nvSpPr>
        <p:spPr>
          <a:xfrm>
            <a:off x="7664180" y="1032793"/>
            <a:ext cx="3433138" cy="2901254"/>
          </a:xfrm>
          <a:prstGeom prst="rect">
            <a:avLst/>
          </a:prstGeom>
        </p:spPr>
        <p:txBody>
          <a:bodyPr rtlCol="0" anchor="t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E2CCBF31-7EEB-F541-584C-D7EE1E16E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290760"/>
              </p:ext>
            </p:extLst>
          </p:nvPr>
        </p:nvGraphicFramePr>
        <p:xfrm>
          <a:off x="7517220" y="1079219"/>
          <a:ext cx="3253561" cy="26822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04126">
                  <a:extLst>
                    <a:ext uri="{9D8B030D-6E8A-4147-A177-3AD203B41FA5}">
                      <a16:colId xmlns:a16="http://schemas.microsoft.com/office/drawing/2014/main" val="855313596"/>
                    </a:ext>
                  </a:extLst>
                </a:gridCol>
                <a:gridCol w="839439">
                  <a:extLst>
                    <a:ext uri="{9D8B030D-6E8A-4147-A177-3AD203B41FA5}">
                      <a16:colId xmlns:a16="http://schemas.microsoft.com/office/drawing/2014/main" val="577145108"/>
                    </a:ext>
                  </a:extLst>
                </a:gridCol>
                <a:gridCol w="1309996">
                  <a:extLst>
                    <a:ext uri="{9D8B030D-6E8A-4147-A177-3AD203B41FA5}">
                      <a16:colId xmlns:a16="http://schemas.microsoft.com/office/drawing/2014/main" val="2661776642"/>
                    </a:ext>
                  </a:extLst>
                </a:gridCol>
              </a:tblGrid>
              <a:tr h="190500">
                <a:tc rowSpan="2">
                  <a:txBody>
                    <a:bodyPr/>
                    <a:lstStyle/>
                    <a:p>
                      <a:pPr algn="ctr"/>
                      <a:r>
                        <a:rPr lang="es-MX" sz="1600" dirty="0" err="1">
                          <a:effectLst/>
                        </a:rPr>
                        <a:t>Treatment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>
                          <a:effectLst/>
                        </a:rPr>
                        <a:t>Urea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>
                          <a:effectLst/>
                        </a:rPr>
                        <a:t>Chicken litter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3974419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</a:rPr>
                        <a:t>Kg N ha</a:t>
                      </a:r>
                      <a:r>
                        <a:rPr lang="es-MX" sz="1600" baseline="30000" dirty="0">
                          <a:effectLst/>
                        </a:rPr>
                        <a:t>-1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0567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</a:rPr>
                        <a:t>1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>
                          <a:effectLst/>
                        </a:rPr>
                        <a:t>0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</a:rPr>
                        <a:t>0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878836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s-MX" sz="1600">
                          <a:effectLst/>
                        </a:rPr>
                        <a:t>2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</a:rPr>
                        <a:t>0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</a:rPr>
                        <a:t>180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2242656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s-MX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</a:rPr>
                        <a:t>0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</a:rPr>
                        <a:t>360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781829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s-MX" sz="1600">
                          <a:effectLst/>
                        </a:rPr>
                        <a:t>4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>
                          <a:effectLst/>
                        </a:rPr>
                        <a:t>90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</a:rPr>
                        <a:t>0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600549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s-MX" sz="1600">
                          <a:effectLst/>
                        </a:rPr>
                        <a:t>5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>
                          <a:effectLst/>
                        </a:rPr>
                        <a:t>90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</a:rPr>
                        <a:t>180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5314660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s-MX" sz="1600">
                          <a:effectLst/>
                        </a:rPr>
                        <a:t>6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>
                          <a:effectLst/>
                        </a:rPr>
                        <a:t>90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</a:rPr>
                        <a:t>360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98498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s-MX" sz="1600">
                          <a:effectLst/>
                        </a:rPr>
                        <a:t>7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>
                          <a:effectLst/>
                        </a:rPr>
                        <a:t>180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</a:rPr>
                        <a:t>0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350639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s-MX" sz="1600">
                          <a:effectLst/>
                        </a:rPr>
                        <a:t>8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>
                          <a:effectLst/>
                        </a:rPr>
                        <a:t>180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</a:rPr>
                        <a:t>180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7410137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s-MX" sz="1600">
                          <a:effectLst/>
                        </a:rPr>
                        <a:t>9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</a:rPr>
                        <a:t>180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</a:rPr>
                        <a:t>360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905307"/>
                  </a:ext>
                </a:extLst>
              </a:tr>
            </a:tbl>
          </a:graphicData>
        </a:graphic>
      </p:graphicFrame>
      <p:sp>
        <p:nvSpPr>
          <p:cNvPr id="34" name="Rectángulo 33">
            <a:extLst>
              <a:ext uri="{FF2B5EF4-FFF2-40B4-BE49-F238E27FC236}">
                <a16:creationId xmlns:a16="http://schemas.microsoft.com/office/drawing/2014/main" id="{46F166A8-11EE-ACC2-A8F0-C0F53706A35C}"/>
              </a:ext>
            </a:extLst>
          </p:cNvPr>
          <p:cNvSpPr/>
          <p:nvPr/>
        </p:nvSpPr>
        <p:spPr>
          <a:xfrm>
            <a:off x="7558329" y="1591015"/>
            <a:ext cx="3212452" cy="2165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3884E63-67A1-22BC-5655-0C572C3C893D}"/>
              </a:ext>
            </a:extLst>
          </p:cNvPr>
          <p:cNvSpPr/>
          <p:nvPr/>
        </p:nvSpPr>
        <p:spPr>
          <a:xfrm>
            <a:off x="7558329" y="2073850"/>
            <a:ext cx="3212452" cy="2165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0106F61D-4322-9F91-B4F8-BA95BD09753D}"/>
              </a:ext>
            </a:extLst>
          </p:cNvPr>
          <p:cNvSpPr/>
          <p:nvPr/>
        </p:nvSpPr>
        <p:spPr>
          <a:xfrm>
            <a:off x="7583135" y="3040595"/>
            <a:ext cx="3212452" cy="2165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BD386C32-AD8D-7513-76A5-3995E1FD58AB}"/>
              </a:ext>
            </a:extLst>
          </p:cNvPr>
          <p:cNvSpPr/>
          <p:nvPr/>
        </p:nvSpPr>
        <p:spPr>
          <a:xfrm>
            <a:off x="7572502" y="3540327"/>
            <a:ext cx="3212452" cy="2165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00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3F20131-2E66-4147-85FF-C0F1FCA9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980" y="848536"/>
            <a:ext cx="3700676" cy="640698"/>
          </a:xfrm>
        </p:spPr>
        <p:txBody>
          <a:bodyPr rtlCol="0"/>
          <a:lstStyle/>
          <a:p>
            <a:pPr rtl="0"/>
            <a:r>
              <a:rPr lang="en-GB" sz="1800" dirty="0"/>
              <a:t>The general Laws of Growth</a:t>
            </a:r>
            <a:endParaRPr lang="es-ES" sz="1800" dirty="0"/>
          </a:p>
        </p:txBody>
      </p:sp>
      <p:pic>
        <p:nvPicPr>
          <p:cNvPr id="27" name="Marcador de posición de imagen 26">
            <a:extLst>
              <a:ext uri="{FF2B5EF4-FFF2-40B4-BE49-F238E27FC236}">
                <a16:creationId xmlns:a16="http://schemas.microsoft.com/office/drawing/2014/main" id="{290FBD7A-BEB6-4C4C-B057-7A00B6FBB7D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056"/>
          <a:stretch/>
        </p:blipFill>
        <p:spPr>
          <a:xfrm>
            <a:off x="0" y="-85060"/>
            <a:ext cx="4515712" cy="6985590"/>
          </a:xfrm>
        </p:spPr>
      </p:pic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0E7F2B6-10A7-477E-B377-78173351CB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89878" y="2046233"/>
            <a:ext cx="3126583" cy="426393"/>
          </a:xfrm>
        </p:spPr>
        <p:txBody>
          <a:bodyPr rtlCol="0"/>
          <a:lstStyle/>
          <a:p>
            <a:pPr rtl="0"/>
            <a:r>
              <a:rPr lang="es-ES" dirty="0"/>
              <a:t>Sigmoidal curves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59BCB765-3776-41F5-B6B8-6208678A04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34905" y="2425736"/>
            <a:ext cx="3281556" cy="3549843"/>
          </a:xfrm>
        </p:spPr>
        <p:txBody>
          <a:bodyPr rtlCol="0"/>
          <a:lstStyle/>
          <a:p>
            <a:pPr rtl="0"/>
            <a:r>
              <a:rPr lang="en-GB" sz="1400" dirty="0"/>
              <a:t>S-shaped growth curve(sigmoid growth curve) A pattern of growth in which, in a new environment, the population density of an organism increases slowly initially, in a positive acceleration phase; then increases rapidly, approaching an exponential growth rate as in the J-shaped curve; but then declines in a negative acceleration phase until at zero growth rate the population stabilizes.</a:t>
            </a:r>
            <a:endParaRPr lang="es-ES" sz="1400" dirty="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D2EE4141-AD91-4E47-B788-C5EA3ACC61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26986" y="2046233"/>
            <a:ext cx="3281556" cy="426393"/>
          </a:xfrm>
        </p:spPr>
        <p:txBody>
          <a:bodyPr rtlCol="0"/>
          <a:lstStyle/>
          <a:p>
            <a:pPr rtl="0"/>
            <a:r>
              <a:rPr lang="es-ES" dirty="0"/>
              <a:t>Formula</a:t>
            </a:r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28950946-2F58-45BE-8886-7AC0149D69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26986" y="3464922"/>
            <a:ext cx="3281556" cy="428891"/>
          </a:xfrm>
        </p:spPr>
        <p:txBody>
          <a:bodyPr rtlCol="0"/>
          <a:lstStyle/>
          <a:p>
            <a:pPr rtl="0"/>
            <a:r>
              <a:rPr lang="es-ES" dirty="0" err="1"/>
              <a:t>Shape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Marcador de texto 32">
                <a:extLst>
                  <a:ext uri="{FF2B5EF4-FFF2-40B4-BE49-F238E27FC236}">
                    <a16:creationId xmlns:a16="http://schemas.microsoft.com/office/drawing/2014/main" id="{3BF37776-9680-8113-1A73-C6F1725656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53400" y="2372841"/>
                <a:ext cx="3007907" cy="1306527"/>
              </a:xfrm>
              <a:prstGeom prst="rect">
                <a:avLst/>
              </a:prstGeom>
            </p:spPr>
            <p:txBody>
              <a:bodyPr rtlCol="0" anchor="t"/>
              <a:lstStyle>
                <a:lvl1pPr marL="0" indent="0" algn="l" defTabSz="914400" rtl="0" eaLnBrk="1" latinLnBrk="0" hangingPunct="1">
                  <a:lnSpc>
                    <a:spcPct val="125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00" kern="1200" cap="none" spc="1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Y" sz="18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ES_tradnl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UY" sz="18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s-ES_tradnl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UY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UY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s-UY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s-ES_tradnl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UY" sz="18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_tradnl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_tradnl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UY" sz="180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UY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UY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s-UY" sz="1800" i="1" smtClean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s-ES" sz="1400" dirty="0"/>
              </a:p>
            </p:txBody>
          </p:sp>
        </mc:Choice>
        <mc:Fallback xmlns="">
          <p:sp>
            <p:nvSpPr>
              <p:cNvPr id="26" name="Marcador de texto 32">
                <a:extLst>
                  <a:ext uri="{FF2B5EF4-FFF2-40B4-BE49-F238E27FC236}">
                    <a16:creationId xmlns:a16="http://schemas.microsoft.com/office/drawing/2014/main" id="{3BF37776-9680-8113-1A73-C6F172565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2372841"/>
                <a:ext cx="3007907" cy="13065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72228195-CAC5-7CA8-994D-53E4333731E8}"/>
              </a:ext>
            </a:extLst>
          </p:cNvPr>
          <p:cNvCxnSpPr>
            <a:cxnSpLocks/>
          </p:cNvCxnSpPr>
          <p:nvPr/>
        </p:nvCxnSpPr>
        <p:spPr>
          <a:xfrm flipV="1">
            <a:off x="8718698" y="4008474"/>
            <a:ext cx="0" cy="1701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319D6198-BDCE-E3C8-8260-33ACE47891F1}"/>
              </a:ext>
            </a:extLst>
          </p:cNvPr>
          <p:cNvCxnSpPr>
            <a:cxnSpLocks/>
          </p:cNvCxnSpPr>
          <p:nvPr/>
        </p:nvCxnSpPr>
        <p:spPr>
          <a:xfrm>
            <a:off x="8718698" y="5709684"/>
            <a:ext cx="21761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curvado 48">
            <a:extLst>
              <a:ext uri="{FF2B5EF4-FFF2-40B4-BE49-F238E27FC236}">
                <a16:creationId xmlns:a16="http://schemas.microsoft.com/office/drawing/2014/main" id="{E2594B5F-73E3-D7CA-0196-D1EC1D01830B}"/>
              </a:ext>
            </a:extLst>
          </p:cNvPr>
          <p:cNvCxnSpPr>
            <a:cxnSpLocks/>
          </p:cNvCxnSpPr>
          <p:nvPr/>
        </p:nvCxnSpPr>
        <p:spPr>
          <a:xfrm flipV="1">
            <a:off x="8829307" y="4127500"/>
            <a:ext cx="1762493" cy="149224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308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 descr="Imagen que contiene tabla, firmar, montón, pantalla&#10;&#10;Descripción generada automáticamente">
            <a:extLst>
              <a:ext uri="{FF2B5EF4-FFF2-40B4-BE49-F238E27FC236}">
                <a16:creationId xmlns:a16="http://schemas.microsoft.com/office/drawing/2014/main" id="{C9B1BEBB-699B-811B-622A-58ABE007E06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1EE5A625-CF8D-4DB8-B64A-918374A7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979988" cy="6858000"/>
          </a:xfrm>
        </p:spPr>
        <p:txBody>
          <a:bodyPr rtlCol="0"/>
          <a:lstStyle/>
          <a:p>
            <a:pPr rtl="0"/>
            <a:r>
              <a:rPr lang="es-ES" sz="1800" dirty="0"/>
              <a:t>Non lineal </a:t>
            </a:r>
            <a:r>
              <a:rPr lang="en-GB" sz="1800" dirty="0"/>
              <a:t>regression</a:t>
            </a:r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8662E445-5222-442C-9812-2FA51B852A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43575" y="3972253"/>
            <a:ext cx="5859420" cy="1769419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GB" dirty="0"/>
              <a:t>Nonlinear regression is a form of regression analysis in which observational data are </a:t>
            </a:r>
            <a:r>
              <a:rPr lang="en-GB" dirty="0" err="1"/>
              <a:t>modeled</a:t>
            </a:r>
            <a:r>
              <a:rPr lang="en-GB" dirty="0"/>
              <a:t> by a function which is a nonlinear combination of the model parameters and depends on one or more independent variables. The data are fitted by a method of successive approximations.</a:t>
            </a:r>
            <a:endParaRPr lang="es-ES" dirty="0"/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DD11EA8B-DB5B-4136-99D3-4D19B6692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9486" y="4758525"/>
            <a:ext cx="3282916" cy="6406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98444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Marcador de posición de imagen 15">
            <a:extLst>
              <a:ext uri="{FF2B5EF4-FFF2-40B4-BE49-F238E27FC236}">
                <a16:creationId xmlns:a16="http://schemas.microsoft.com/office/drawing/2014/main" id="{C1B138FC-3C84-469E-A058-94102F777E5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0341AF6A-3D5A-4E1F-AF01-A82A15DA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18379"/>
            <a:ext cx="12192000" cy="4491182"/>
          </a:xfrm>
        </p:spPr>
        <p:txBody>
          <a:bodyPr rtlCol="0"/>
          <a:lstStyle/>
          <a:p>
            <a:pPr rtl="0"/>
            <a:r>
              <a:rPr lang="en-GB" sz="4500" dirty="0"/>
              <a:t>Switch to R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8B3045B-F983-455A-805B-F6137A207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"/>
            <a:ext cx="12192000" cy="2418379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237E011-7540-4769-B01C-BBFC9632D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58613" y="2199636"/>
            <a:ext cx="5674774" cy="243746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72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7439_TF16411175_Win32" id="{945E4594-7ECA-41C5-BDC9-0B76073C8049}" vid="{E4D92940-EBFA-4AC4-812E-DCAD1438D6A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439292-23DE-4FBC-B000-AFED89AC64F3}">
  <ds:schemaRefs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16c05727-aa75-4e4a-9b5f-8a80a1165891"/>
    <ds:schemaRef ds:uri="http://purl.org/dc/dcmitype/"/>
    <ds:schemaRef ds:uri="http://www.w3.org/XML/1998/namespace"/>
    <ds:schemaRef ds:uri="http://schemas.microsoft.com/office/2006/documentManagement/types"/>
    <ds:schemaRef ds:uri="71af3243-3dd4-4a8d-8c0d-dd76da1f02a5"/>
    <ds:schemaRef ds:uri="http://schemas.openxmlformats.org/package/2006/metadata/core-properties"/>
    <ds:schemaRef ds:uri="230e9df3-be65-4c73-a93b-d1236ebd677e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65F1115-A9D1-4ADF-878E-8B9CEB1416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1B15C2-B622-4464-872A-FFB13E3A35C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{67D1235F-B2D8-40A6-8F43-A41B42D06577}tf16411175_win32</Template>
  <TotalTime>156</TotalTime>
  <Words>431</Words>
  <Application>Microsoft Office PowerPoint</Application>
  <PresentationFormat>Panorámica</PresentationFormat>
  <Paragraphs>98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Tenorite </vt:lpstr>
      <vt:lpstr>Tenorite Bold</vt:lpstr>
      <vt:lpstr>Times New Roman</vt:lpstr>
      <vt:lpstr>Tema de Office</vt:lpstr>
      <vt:lpstr>Non lineal regressions The general Laws of Growth</vt:lpstr>
      <vt:lpstr>Context</vt:lpstr>
      <vt:lpstr>Context</vt:lpstr>
      <vt:lpstr>Context</vt:lpstr>
      <vt:lpstr>Context</vt:lpstr>
      <vt:lpstr>FPTA 333 Proj. 86 Component 3 Experiment 2 Year 1 Crop 1 Maize Thesis</vt:lpstr>
      <vt:lpstr>The general Laws of Growth</vt:lpstr>
      <vt:lpstr>Non lineal regression</vt:lpstr>
      <vt:lpstr>Switch to R</vt:lpstr>
      <vt:lpstr>Data interpretation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lineal regressions The general Laws of Growth</dc:title>
  <dc:creator>German Fernandez Casals</dc:creator>
  <cp:lastModifiedBy>German Fernandez Casals</cp:lastModifiedBy>
  <cp:revision>2</cp:revision>
  <dcterms:created xsi:type="dcterms:W3CDTF">2022-06-15T12:19:20Z</dcterms:created>
  <dcterms:modified xsi:type="dcterms:W3CDTF">2022-06-15T15:02:11Z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