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5" r:id="rId3"/>
    <p:sldId id="296" r:id="rId4"/>
    <p:sldId id="297" r:id="rId5"/>
    <p:sldId id="298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 Harris" initials="EH" lastIdx="1" clrIdx="0">
    <p:extLst>
      <p:ext uri="{19B8F6BF-5375-455C-9EA6-DF929625EA0E}">
        <p15:presenceInfo xmlns:p15="http://schemas.microsoft.com/office/powerpoint/2012/main" userId="Ed Harr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6" y="26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2021-07-09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2021-07-09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130" y="221381"/>
            <a:ext cx="5342021" cy="4516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23511" y="885528"/>
            <a:ext cx="11338560" cy="680085"/>
          </a:xfrm>
          <a:custGeom>
            <a:avLst/>
            <a:gdLst/>
            <a:ahLst/>
            <a:cxnLst/>
            <a:rect l="l" t="t" r="r" b="b"/>
            <a:pathLst>
              <a:path w="11338560" h="680085">
                <a:moveTo>
                  <a:pt x="11338560" y="0"/>
                </a:moveTo>
                <a:lnTo>
                  <a:pt x="0" y="0"/>
                </a:lnTo>
                <a:lnTo>
                  <a:pt x="0" y="680034"/>
                </a:lnTo>
                <a:lnTo>
                  <a:pt x="11338560" y="680034"/>
                </a:lnTo>
                <a:lnTo>
                  <a:pt x="1133856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2021-07-09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2021-07-09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2021-07-09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2130" y="221381"/>
            <a:ext cx="5342021" cy="4516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511" y="885528"/>
            <a:ext cx="11344976" cy="68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0598" y="1564422"/>
            <a:ext cx="5706745" cy="329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2021-07-09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1524000"/>
            <a:ext cx="8229600" cy="12599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ctr">
              <a:lnSpc>
                <a:spcPts val="4610"/>
              </a:lnSpc>
              <a:spcBef>
                <a:spcPts val="625"/>
              </a:spcBef>
            </a:pPr>
            <a:r>
              <a:rPr lang="en-US" sz="2800" b="1" spc="40">
                <a:solidFill>
                  <a:srgbClr val="000000"/>
                </a:solidFill>
                <a:latin typeface="+mn-lt"/>
              </a:rPr>
              <a:t>Harper Adams Python Enthusiasts Group</a:t>
            </a:r>
            <a:br>
              <a:rPr lang="en-US" sz="4000" b="1" spc="40">
                <a:solidFill>
                  <a:srgbClr val="000000"/>
                </a:solidFill>
                <a:latin typeface="+mn-lt"/>
              </a:rPr>
            </a:br>
            <a:r>
              <a:rPr lang="en-US" sz="4000" b="1" spc="40">
                <a:solidFill>
                  <a:srgbClr val="000000"/>
                </a:solidFill>
                <a:latin typeface="+mn-lt"/>
              </a:rPr>
              <a:t>HAP-E Group launch</a:t>
            </a:r>
            <a:endParaRPr sz="4000" b="1">
              <a:latin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5945" y="3162648"/>
            <a:ext cx="5502910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20">
                <a:cs typeface="Franklin Gothic Medium"/>
              </a:rPr>
              <a:t>HAP-E!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20">
                <a:cs typeface="Franklin Gothic Medium"/>
              </a:rPr>
              <a:t>2021-07-09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20">
                <a:cs typeface="Franklin Gothic Medium"/>
              </a:rPr>
              <a:t>Ed Harris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z="2400">
              <a:cs typeface="Franklin Gothic Medium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C5D3C2CF-6343-47E0-9C72-982614114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1676400" cy="190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8ACF8-8C69-450A-BD14-D1BB45023F2E}"/>
              </a:ext>
            </a:extLst>
          </p:cNvPr>
          <p:cNvSpPr txBox="1"/>
          <p:nvPr/>
        </p:nvSpPr>
        <p:spPr>
          <a:xfrm>
            <a:off x="643514" y="1219200"/>
            <a:ext cx="109049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/>
              <a:t>HAP-E Group</a:t>
            </a:r>
          </a:p>
          <a:p>
            <a:pPr algn="ctr"/>
            <a:endParaRPr lang="en-US" sz="3600"/>
          </a:p>
          <a:p>
            <a:pPr algn="ctr"/>
            <a:r>
              <a:rPr lang="en-US" sz="3600"/>
              <a:t>(What is it all about?)</a:t>
            </a:r>
          </a:p>
          <a:p>
            <a:pPr algn="ctr"/>
            <a:endParaRPr lang="en-US" sz="3600"/>
          </a:p>
          <a:p>
            <a:pPr algn="ctr"/>
            <a:r>
              <a:rPr lang="en-GB" sz="3600" b="1"/>
              <a:t>Lunchtime tutorials </a:t>
            </a:r>
          </a:p>
          <a:p>
            <a:pPr algn="ctr"/>
            <a:r>
              <a:rPr lang="en-GB" sz="3600"/>
              <a:t>(email Ed if you would like to be added to the mailing list)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Skills, programming, algorithms, data science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B5C11CD3-E6A6-459F-A456-038691265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1676400" cy="190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06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68748D8-03D5-439A-BF8C-E1F464847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3398"/>
            <a:ext cx="2819400" cy="218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F24910E-60CA-4139-A163-EC149B0B0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80998"/>
            <a:ext cx="2337511" cy="233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B381FDD-B3D4-4CF5-AFC6-AE25B56EC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7326"/>
              </p:ext>
            </p:extLst>
          </p:nvPr>
        </p:nvGraphicFramePr>
        <p:xfrm>
          <a:off x="914400" y="3048000"/>
          <a:ext cx="972891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427">
                  <a:extLst>
                    <a:ext uri="{9D8B030D-6E8A-4147-A177-3AD203B41FA5}">
                      <a16:colId xmlns:a16="http://schemas.microsoft.com/office/drawing/2014/main" val="283760142"/>
                    </a:ext>
                  </a:extLst>
                </a:gridCol>
                <a:gridCol w="2646173">
                  <a:extLst>
                    <a:ext uri="{9D8B030D-6E8A-4147-A177-3AD203B41FA5}">
                      <a16:colId xmlns:a16="http://schemas.microsoft.com/office/drawing/2014/main" val="1763118396"/>
                    </a:ext>
                  </a:extLst>
                </a:gridCol>
                <a:gridCol w="2522311">
                  <a:extLst>
                    <a:ext uri="{9D8B030D-6E8A-4147-A177-3AD203B41FA5}">
                      <a16:colId xmlns:a16="http://schemas.microsoft.com/office/drawing/2014/main" val="1884615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1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Best at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2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Best at artificial intelligence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1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Scientific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4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Needed for "data science"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0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Easy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9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Easy for non-programmers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9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Most popular for normal science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93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Most popular for comp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72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08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68748D8-03D5-439A-BF8C-E1F464847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14" y="162608"/>
            <a:ext cx="2819400" cy="218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F24910E-60CA-4139-A163-EC149B0B0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465" y="304800"/>
            <a:ext cx="2337511" cy="233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Studio Logo Usage Guidelines - RStudio">
            <a:extLst>
              <a:ext uri="{FF2B5EF4-FFF2-40B4-BE49-F238E27FC236}">
                <a16:creationId xmlns:a16="http://schemas.microsoft.com/office/drawing/2014/main" id="{CA5F6AE5-3988-489F-B85A-F8CFA38AC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14" y="2508979"/>
            <a:ext cx="3200400" cy="11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Studio Cloud">
            <a:extLst>
              <a:ext uri="{FF2B5EF4-FFF2-40B4-BE49-F238E27FC236}">
                <a16:creationId xmlns:a16="http://schemas.microsoft.com/office/drawing/2014/main" id="{12409AB1-E15A-4AD5-A68F-87C8D5C53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489" y="3705262"/>
            <a:ext cx="255814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D57EB2B-3824-4B47-88C9-9203C1381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612" y="5152578"/>
            <a:ext cx="222789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298694-EB9F-4B00-AF5A-9FE83F3C85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7786" y="2895600"/>
            <a:ext cx="3581400" cy="895350"/>
          </a:xfrm>
          <a:prstGeom prst="rect">
            <a:avLst/>
          </a:prstGeom>
        </p:spPr>
      </p:pic>
      <p:pic>
        <p:nvPicPr>
          <p:cNvPr id="2056" name="Picture 8" descr="JupyterLab - Going Deeper">
            <a:extLst>
              <a:ext uri="{FF2B5EF4-FFF2-40B4-BE49-F238E27FC236}">
                <a16:creationId xmlns:a16="http://schemas.microsoft.com/office/drawing/2014/main" id="{6F71D57B-77D0-4D9F-BB5F-44C9C961F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14850"/>
            <a:ext cx="1497724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stering the features of Google Colab | by Tanu N Prabhu | Towards Data  Science">
            <a:extLst>
              <a:ext uri="{FF2B5EF4-FFF2-40B4-BE49-F238E27FC236}">
                <a16:creationId xmlns:a16="http://schemas.microsoft.com/office/drawing/2014/main" id="{EDFC61B4-59AF-4CBA-9F62-757897183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038" y="4420012"/>
            <a:ext cx="3314700" cy="146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86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ED3C99-D8C7-46EB-B08B-D4E2621EA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" y="228600"/>
            <a:ext cx="12192000" cy="4822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4E3E33-B3CA-4ED1-A47D-3C9E32C4CED4}"/>
              </a:ext>
            </a:extLst>
          </p:cNvPr>
          <p:cNvSpPr txBox="1"/>
          <p:nvPr/>
        </p:nvSpPr>
        <p:spPr>
          <a:xfrm>
            <a:off x="3733800" y="5486400"/>
            <a:ext cx="419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live Colab tutorial - set up and follow along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55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4601</TotalTime>
  <Words>97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Franklin Gothic Medium</vt:lpstr>
      <vt:lpstr>Office Theme</vt:lpstr>
      <vt:lpstr>Harper Adams Python Enthusiasts Group HAP-E Group launch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Mild Introduction to  Structural Equation Modeling</dc:title>
  <dc:creator>Ed Harris</dc:creator>
  <cp:lastModifiedBy>Ed Harris</cp:lastModifiedBy>
  <cp:revision>85</cp:revision>
  <dcterms:created xsi:type="dcterms:W3CDTF">2021-04-28T13:13:49Z</dcterms:created>
  <dcterms:modified xsi:type="dcterms:W3CDTF">2021-07-09T13:14:51Z</dcterms:modified>
</cp:coreProperties>
</file>