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62" r:id="rId3"/>
    <p:sldId id="257" r:id="rId4"/>
    <p:sldId id="265" r:id="rId5"/>
    <p:sldId id="266" r:id="rId6"/>
    <p:sldId id="267" r:id="rId7"/>
    <p:sldId id="268" r:id="rId8"/>
    <p:sldId id="270" r:id="rId9"/>
    <p:sldId id="271" r:id="rId10"/>
    <p:sldId id="264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9656E-DF9E-4550-AA14-60E1701B0885}" v="61" dt="2022-04-13T14:41:51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182" autoAdjust="0"/>
  </p:normalViewPr>
  <p:slideViewPr>
    <p:cSldViewPr snapToGrid="0">
      <p:cViewPr varScale="1">
        <p:scale>
          <a:sx n="54" d="100"/>
          <a:sy n="54" d="100"/>
        </p:scale>
        <p:origin x="11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Wager" userId="335b4221-9e39-4c65-854b-332f4c291c68" providerId="ADAL" clId="{5A7D77B4-682C-4614-B50E-E0D1DFF0FF1D}"/>
    <pc:docChg chg="custSel modSld">
      <pc:chgData name="George Wager" userId="335b4221-9e39-4c65-854b-332f4c291c68" providerId="ADAL" clId="{5A7D77B4-682C-4614-B50E-E0D1DFF0FF1D}" dt="2022-03-09T16:03:43.699" v="3" actId="27636"/>
      <pc:docMkLst>
        <pc:docMk/>
      </pc:docMkLst>
      <pc:sldChg chg="modSp mod">
        <pc:chgData name="George Wager" userId="335b4221-9e39-4c65-854b-332f4c291c68" providerId="ADAL" clId="{5A7D77B4-682C-4614-B50E-E0D1DFF0FF1D}" dt="2022-03-09T16:03:43.699" v="3" actId="27636"/>
        <pc:sldMkLst>
          <pc:docMk/>
          <pc:sldMk cId="495100177" sldId="257"/>
        </pc:sldMkLst>
        <pc:spChg chg="mod">
          <ac:chgData name="George Wager" userId="335b4221-9e39-4c65-854b-332f4c291c68" providerId="ADAL" clId="{5A7D77B4-682C-4614-B50E-E0D1DFF0FF1D}" dt="2022-03-09T16:03:43.699" v="3" actId="27636"/>
          <ac:spMkLst>
            <pc:docMk/>
            <pc:sldMk cId="495100177" sldId="257"/>
            <ac:spMk id="2" creationId="{430EEC26-550D-4A07-A6B2-84E227C98A91}"/>
          </ac:spMkLst>
        </pc:spChg>
      </pc:sldChg>
      <pc:sldChg chg="modSp mod">
        <pc:chgData name="George Wager" userId="335b4221-9e39-4c65-854b-332f4c291c68" providerId="ADAL" clId="{5A7D77B4-682C-4614-B50E-E0D1DFF0FF1D}" dt="2022-03-09T16:03:40.113" v="1" actId="27636"/>
        <pc:sldMkLst>
          <pc:docMk/>
          <pc:sldMk cId="3787354466" sldId="262"/>
        </pc:sldMkLst>
        <pc:spChg chg="mod">
          <ac:chgData name="George Wager" userId="335b4221-9e39-4c65-854b-332f4c291c68" providerId="ADAL" clId="{5A7D77B4-682C-4614-B50E-E0D1DFF0FF1D}" dt="2022-03-09T16:03:40.113" v="1" actId="27636"/>
          <ac:spMkLst>
            <pc:docMk/>
            <pc:sldMk cId="3787354466" sldId="262"/>
            <ac:spMk id="2" creationId="{430EEC26-550D-4A07-A6B2-84E227C98A91}"/>
          </ac:spMkLst>
        </pc:spChg>
      </pc:sldChg>
    </pc:docChg>
  </pc:docChgLst>
  <pc:docChgLst>
    <pc:chgData name="George Wager" userId="335b4221-9e39-4c65-854b-332f4c291c68" providerId="ADAL" clId="{1419656E-DF9E-4550-AA14-60E1701B0885}"/>
    <pc:docChg chg="undo custSel addSld delSld modSld">
      <pc:chgData name="George Wager" userId="335b4221-9e39-4c65-854b-332f4c291c68" providerId="ADAL" clId="{1419656E-DF9E-4550-AA14-60E1701B0885}" dt="2022-04-13T15:28:13.920" v="3277" actId="27636"/>
      <pc:docMkLst>
        <pc:docMk/>
      </pc:docMkLst>
      <pc:sldChg chg="addSp delSp modSp mod">
        <pc:chgData name="George Wager" userId="335b4221-9e39-4c65-854b-332f4c291c68" providerId="ADAL" clId="{1419656E-DF9E-4550-AA14-60E1701B0885}" dt="2022-04-13T12:34:17.922" v="1179"/>
        <pc:sldMkLst>
          <pc:docMk/>
          <pc:sldMk cId="495100177" sldId="257"/>
        </pc:sldMkLst>
        <pc:spChg chg="add mod">
          <ac:chgData name="George Wager" userId="335b4221-9e39-4c65-854b-332f4c291c68" providerId="ADAL" clId="{1419656E-DF9E-4550-AA14-60E1701B0885}" dt="2022-04-13T12:34:17.922" v="1179"/>
          <ac:spMkLst>
            <pc:docMk/>
            <pc:sldMk cId="495100177" sldId="257"/>
            <ac:spMk id="8" creationId="{FE713A8C-07E4-47C1-B3F8-102333303AFB}"/>
          </ac:spMkLst>
        </pc:spChg>
        <pc:spChg chg="add mod">
          <ac:chgData name="George Wager" userId="335b4221-9e39-4c65-854b-332f4c291c68" providerId="ADAL" clId="{1419656E-DF9E-4550-AA14-60E1701B0885}" dt="2022-04-13T08:37:31.591" v="844" actId="1035"/>
          <ac:spMkLst>
            <pc:docMk/>
            <pc:sldMk cId="495100177" sldId="257"/>
            <ac:spMk id="9" creationId="{2868113A-E1A6-4D14-9F1C-FDB29469D112}"/>
          </ac:spMkLst>
        </pc:spChg>
        <pc:spChg chg="mod">
          <ac:chgData name="George Wager" userId="335b4221-9e39-4c65-854b-332f4c291c68" providerId="ADAL" clId="{1419656E-DF9E-4550-AA14-60E1701B0885}" dt="2022-04-13T08:32:09.489" v="715" actId="20577"/>
          <ac:spMkLst>
            <pc:docMk/>
            <pc:sldMk cId="495100177" sldId="257"/>
            <ac:spMk id="10" creationId="{9D495DC6-D884-44C9-8F31-35D9F3F04F5A}"/>
          </ac:spMkLst>
        </pc:spChg>
        <pc:spChg chg="del">
          <ac:chgData name="George Wager" userId="335b4221-9e39-4c65-854b-332f4c291c68" providerId="ADAL" clId="{1419656E-DF9E-4550-AA14-60E1701B0885}" dt="2022-04-13T08:32:12.163" v="716" actId="478"/>
          <ac:spMkLst>
            <pc:docMk/>
            <pc:sldMk cId="495100177" sldId="257"/>
            <ac:spMk id="12" creationId="{A721A7DE-BE30-4487-93C4-6E4EE9BA715B}"/>
          </ac:spMkLst>
        </pc:spChg>
        <pc:spChg chg="del">
          <ac:chgData name="George Wager" userId="335b4221-9e39-4c65-854b-332f4c291c68" providerId="ADAL" clId="{1419656E-DF9E-4550-AA14-60E1701B0885}" dt="2022-04-13T08:32:18.693" v="718" actId="478"/>
          <ac:spMkLst>
            <pc:docMk/>
            <pc:sldMk cId="495100177" sldId="257"/>
            <ac:spMk id="17" creationId="{F3D27036-5757-443C-B57A-8FA4CE33C8D8}"/>
          </ac:spMkLst>
        </pc:spChg>
        <pc:picChg chg="add mod ord modCrop">
          <ac:chgData name="George Wager" userId="335b4221-9e39-4c65-854b-332f4c291c68" providerId="ADAL" clId="{1419656E-DF9E-4550-AA14-60E1701B0885}" dt="2022-04-13T08:37:20.210" v="826" actId="1076"/>
          <ac:picMkLst>
            <pc:docMk/>
            <pc:sldMk cId="495100177" sldId="257"/>
            <ac:picMk id="3" creationId="{9626381B-E10A-4F1E-9F6B-5931CFD411E4}"/>
          </ac:picMkLst>
        </pc:picChg>
        <pc:picChg chg="del">
          <ac:chgData name="George Wager" userId="335b4221-9e39-4c65-854b-332f4c291c68" providerId="ADAL" clId="{1419656E-DF9E-4550-AA14-60E1701B0885}" dt="2022-04-13T08:32:13.660" v="717" actId="478"/>
          <ac:picMkLst>
            <pc:docMk/>
            <pc:sldMk cId="495100177" sldId="257"/>
            <ac:picMk id="14" creationId="{D20B4695-58CB-403F-90D6-B48B90DA3B7F}"/>
          </ac:picMkLst>
        </pc:picChg>
      </pc:sldChg>
      <pc:sldChg chg="addSp delSp modSp mod modNotesTx">
        <pc:chgData name="George Wager" userId="335b4221-9e39-4c65-854b-332f4c291c68" providerId="ADAL" clId="{1419656E-DF9E-4550-AA14-60E1701B0885}" dt="2022-04-13T14:43:02.228" v="3275" actId="27636"/>
        <pc:sldMkLst>
          <pc:docMk/>
          <pc:sldMk cId="1873903514" sldId="258"/>
        </pc:sldMkLst>
        <pc:spChg chg="mod">
          <ac:chgData name="George Wager" userId="335b4221-9e39-4c65-854b-332f4c291c68" providerId="ADAL" clId="{1419656E-DF9E-4550-AA14-60E1701B0885}" dt="2022-04-13T08:09:04.833" v="22" actId="255"/>
          <ac:spMkLst>
            <pc:docMk/>
            <pc:sldMk cId="1873903514" sldId="258"/>
            <ac:spMk id="3" creationId="{D43CEE37-20AB-4CE1-BFF9-14A2D853406F}"/>
          </ac:spMkLst>
        </pc:spChg>
        <pc:spChg chg="mod">
          <ac:chgData name="George Wager" userId="335b4221-9e39-4c65-854b-332f4c291c68" providerId="ADAL" clId="{1419656E-DF9E-4550-AA14-60E1701B0885}" dt="2022-04-13T14:43:02.228" v="3275" actId="27636"/>
          <ac:spMkLst>
            <pc:docMk/>
            <pc:sldMk cId="1873903514" sldId="258"/>
            <ac:spMk id="10" creationId="{1908A3B7-CD27-4FF3-BAE8-2C455EACC4BB}"/>
          </ac:spMkLst>
        </pc:spChg>
        <pc:picChg chg="add mod">
          <ac:chgData name="George Wager" userId="335b4221-9e39-4c65-854b-332f4c291c68" providerId="ADAL" clId="{1419656E-DF9E-4550-AA14-60E1701B0885}" dt="2022-04-13T08:11:20.440" v="39" actId="1076"/>
          <ac:picMkLst>
            <pc:docMk/>
            <pc:sldMk cId="1873903514" sldId="258"/>
            <ac:picMk id="5" creationId="{432E70DC-6E87-4D24-9EFE-74EB2BB65BC3}"/>
          </ac:picMkLst>
        </pc:picChg>
        <pc:picChg chg="del">
          <ac:chgData name="George Wager" userId="335b4221-9e39-4c65-854b-332f4c291c68" providerId="ADAL" clId="{1419656E-DF9E-4550-AA14-60E1701B0885}" dt="2022-04-13T08:09:24.565" v="34" actId="478"/>
          <ac:picMkLst>
            <pc:docMk/>
            <pc:sldMk cId="1873903514" sldId="258"/>
            <ac:picMk id="7" creationId="{26FF85B9-6BA9-4447-A19C-3288405D1192}"/>
          </ac:picMkLst>
        </pc:picChg>
      </pc:sldChg>
      <pc:sldChg chg="addSp delSp modSp mod">
        <pc:chgData name="George Wager" userId="335b4221-9e39-4c65-854b-332f4c291c68" providerId="ADAL" clId="{1419656E-DF9E-4550-AA14-60E1701B0885}" dt="2022-04-13T14:40:45.091" v="3263" actId="1076"/>
        <pc:sldMkLst>
          <pc:docMk/>
          <pc:sldMk cId="3787354466" sldId="262"/>
        </pc:sldMkLst>
        <pc:spChg chg="mod">
          <ac:chgData name="George Wager" userId="335b4221-9e39-4c65-854b-332f4c291c68" providerId="ADAL" clId="{1419656E-DF9E-4550-AA14-60E1701B0885}" dt="2022-04-13T08:16:03.699" v="173" actId="20577"/>
          <ac:spMkLst>
            <pc:docMk/>
            <pc:sldMk cId="3787354466" sldId="262"/>
            <ac:spMk id="2" creationId="{430EEC26-550D-4A07-A6B2-84E227C98A91}"/>
          </ac:spMkLst>
        </pc:spChg>
        <pc:spChg chg="del">
          <ac:chgData name="George Wager" userId="335b4221-9e39-4c65-854b-332f4c291c68" providerId="ADAL" clId="{1419656E-DF9E-4550-AA14-60E1701B0885}" dt="2022-04-13T08:16:11.588" v="175" actId="478"/>
          <ac:spMkLst>
            <pc:docMk/>
            <pc:sldMk cId="3787354466" sldId="262"/>
            <ac:spMk id="7" creationId="{B1B2ABB2-ACEC-4D1B-84EF-B343C3A7E955}"/>
          </ac:spMkLst>
        </pc:spChg>
        <pc:spChg chg="add mod">
          <ac:chgData name="George Wager" userId="335b4221-9e39-4c65-854b-332f4c291c68" providerId="ADAL" clId="{1419656E-DF9E-4550-AA14-60E1701B0885}" dt="2022-04-13T08:21:44.897" v="328" actId="1582"/>
          <ac:spMkLst>
            <pc:docMk/>
            <pc:sldMk cId="3787354466" sldId="262"/>
            <ac:spMk id="8" creationId="{E949CBBE-B2CA-49A5-A2D0-0AAA8D3C90B0}"/>
          </ac:spMkLst>
        </pc:spChg>
        <pc:spChg chg="mod">
          <ac:chgData name="George Wager" userId="335b4221-9e39-4c65-854b-332f4c291c68" providerId="ADAL" clId="{1419656E-DF9E-4550-AA14-60E1701B0885}" dt="2022-04-13T08:27:11.618" v="375"/>
          <ac:spMkLst>
            <pc:docMk/>
            <pc:sldMk cId="3787354466" sldId="262"/>
            <ac:spMk id="9" creationId="{344B64E9-4F0D-4A71-A313-6C80DB3B073B}"/>
          </ac:spMkLst>
        </pc:spChg>
        <pc:spChg chg="mod">
          <ac:chgData name="George Wager" userId="335b4221-9e39-4c65-854b-332f4c291c68" providerId="ADAL" clId="{1419656E-DF9E-4550-AA14-60E1701B0885}" dt="2022-04-13T08:22:05.693" v="371" actId="20577"/>
          <ac:spMkLst>
            <pc:docMk/>
            <pc:sldMk cId="3787354466" sldId="262"/>
            <ac:spMk id="13" creationId="{4D173A7D-50F4-44CC-AFCD-7EC4FA721890}"/>
          </ac:spMkLst>
        </pc:spChg>
        <pc:spChg chg="del">
          <ac:chgData name="George Wager" userId="335b4221-9e39-4c65-854b-332f4c291c68" providerId="ADAL" clId="{1419656E-DF9E-4550-AA14-60E1701B0885}" dt="2022-04-13T08:16:29.527" v="180" actId="478"/>
          <ac:spMkLst>
            <pc:docMk/>
            <pc:sldMk cId="3787354466" sldId="262"/>
            <ac:spMk id="17" creationId="{B2CD75E8-7A39-4DB5-92F2-F968B11025AE}"/>
          </ac:spMkLst>
        </pc:spChg>
        <pc:spChg chg="add mod">
          <ac:chgData name="George Wager" userId="335b4221-9e39-4c65-854b-332f4c291c68" providerId="ADAL" clId="{1419656E-DF9E-4550-AA14-60E1701B0885}" dt="2022-04-13T08:33:47.958" v="809" actId="404"/>
          <ac:spMkLst>
            <pc:docMk/>
            <pc:sldMk cId="3787354466" sldId="262"/>
            <ac:spMk id="18" creationId="{14317E36-3C8A-4A74-9BF9-42C8624D22B3}"/>
          </ac:spMkLst>
        </pc:spChg>
        <pc:spChg chg="del">
          <ac:chgData name="George Wager" userId="335b4221-9e39-4c65-854b-332f4c291c68" providerId="ADAL" clId="{1419656E-DF9E-4550-AA14-60E1701B0885}" dt="2022-04-13T08:16:26.209" v="178" actId="478"/>
          <ac:spMkLst>
            <pc:docMk/>
            <pc:sldMk cId="3787354466" sldId="262"/>
            <ac:spMk id="19" creationId="{3B113F48-7224-481B-B804-A1B7048F0AA3}"/>
          </ac:spMkLst>
        </pc:spChg>
        <pc:spChg chg="del">
          <ac:chgData name="George Wager" userId="335b4221-9e39-4c65-854b-332f4c291c68" providerId="ADAL" clId="{1419656E-DF9E-4550-AA14-60E1701B0885}" dt="2022-04-13T08:16:15.789" v="177" actId="478"/>
          <ac:spMkLst>
            <pc:docMk/>
            <pc:sldMk cId="3787354466" sldId="262"/>
            <ac:spMk id="20" creationId="{FEB94B33-DEA0-4008-B375-D9CB32746F4E}"/>
          </ac:spMkLst>
        </pc:spChg>
        <pc:spChg chg="add mod">
          <ac:chgData name="George Wager" userId="335b4221-9e39-4c65-854b-332f4c291c68" providerId="ADAL" clId="{1419656E-DF9E-4550-AA14-60E1701B0885}" dt="2022-04-13T14:40:45.091" v="3263" actId="1076"/>
          <ac:spMkLst>
            <pc:docMk/>
            <pc:sldMk cId="3787354466" sldId="262"/>
            <ac:spMk id="21" creationId="{16CD198C-640F-47BF-B57F-438EA01BF1F2}"/>
          </ac:spMkLst>
        </pc:spChg>
        <pc:picChg chg="del">
          <ac:chgData name="George Wager" userId="335b4221-9e39-4c65-854b-332f4c291c68" providerId="ADAL" clId="{1419656E-DF9E-4550-AA14-60E1701B0885}" dt="2022-04-13T08:16:13.197" v="176" actId="478"/>
          <ac:picMkLst>
            <pc:docMk/>
            <pc:sldMk cId="3787354466" sldId="262"/>
            <ac:picMk id="4" creationId="{339B62A9-6B2C-408E-823F-571D57C423A9}"/>
          </ac:picMkLst>
        </pc:picChg>
        <pc:picChg chg="add mod modCrop">
          <ac:chgData name="George Wager" userId="335b4221-9e39-4c65-854b-332f4c291c68" providerId="ADAL" clId="{1419656E-DF9E-4550-AA14-60E1701B0885}" dt="2022-04-13T08:19:42.753" v="324" actId="1076"/>
          <ac:picMkLst>
            <pc:docMk/>
            <pc:sldMk cId="3787354466" sldId="262"/>
            <ac:picMk id="5" creationId="{C60E3A9D-E197-442F-B1F4-2BDF5907CA73}"/>
          </ac:picMkLst>
        </pc:picChg>
        <pc:picChg chg="del">
          <ac:chgData name="George Wager" userId="335b4221-9e39-4c65-854b-332f4c291c68" providerId="ADAL" clId="{1419656E-DF9E-4550-AA14-60E1701B0885}" dt="2022-04-13T08:16:08.996" v="174" actId="478"/>
          <ac:picMkLst>
            <pc:docMk/>
            <pc:sldMk cId="3787354466" sldId="262"/>
            <ac:picMk id="6" creationId="{4506E016-BAE5-4BD9-8649-6AE7CDDB4246}"/>
          </ac:picMkLst>
        </pc:picChg>
        <pc:picChg chg="del">
          <ac:chgData name="George Wager" userId="335b4221-9e39-4c65-854b-332f4c291c68" providerId="ADAL" clId="{1419656E-DF9E-4550-AA14-60E1701B0885}" dt="2022-04-13T08:16:31.277" v="181" actId="478"/>
          <ac:picMkLst>
            <pc:docMk/>
            <pc:sldMk cId="3787354466" sldId="262"/>
            <ac:picMk id="14" creationId="{3F45A44E-EDF9-46A6-9BFD-1CA6295661B4}"/>
          </ac:picMkLst>
        </pc:picChg>
        <pc:picChg chg="del">
          <ac:chgData name="George Wager" userId="335b4221-9e39-4c65-854b-332f4c291c68" providerId="ADAL" clId="{1419656E-DF9E-4550-AA14-60E1701B0885}" dt="2022-04-13T08:16:27.932" v="179" actId="478"/>
          <ac:picMkLst>
            <pc:docMk/>
            <pc:sldMk cId="3787354466" sldId="262"/>
            <ac:picMk id="16" creationId="{88A3C409-EB84-423B-846F-772969CD29A4}"/>
          </ac:picMkLst>
        </pc:picChg>
      </pc:sldChg>
      <pc:sldChg chg="del">
        <pc:chgData name="George Wager" userId="335b4221-9e39-4c65-854b-332f4c291c68" providerId="ADAL" clId="{1419656E-DF9E-4550-AA14-60E1701B0885}" dt="2022-04-13T13:10:59.414" v="1991" actId="47"/>
        <pc:sldMkLst>
          <pc:docMk/>
          <pc:sldMk cId="2874234539" sldId="263"/>
        </pc:sldMkLst>
      </pc:sldChg>
      <pc:sldChg chg="modSp mod">
        <pc:chgData name="George Wager" userId="335b4221-9e39-4c65-854b-332f4c291c68" providerId="ADAL" clId="{1419656E-DF9E-4550-AA14-60E1701B0885}" dt="2022-04-13T14:00:15.750" v="2601" actId="1076"/>
        <pc:sldMkLst>
          <pc:docMk/>
          <pc:sldMk cId="2800581777" sldId="264"/>
        </pc:sldMkLst>
        <pc:spChg chg="mod">
          <ac:chgData name="George Wager" userId="335b4221-9e39-4c65-854b-332f4c291c68" providerId="ADAL" clId="{1419656E-DF9E-4550-AA14-60E1701B0885}" dt="2022-04-13T14:00:15.750" v="2601" actId="1076"/>
          <ac:spMkLst>
            <pc:docMk/>
            <pc:sldMk cId="2800581777" sldId="264"/>
            <ac:spMk id="5" creationId="{C0EA8D4D-8BA4-4116-A8B2-77DF7A4CF9A6}"/>
          </ac:spMkLst>
        </pc:spChg>
      </pc:sldChg>
      <pc:sldChg chg="addSp delSp modSp add mod modAnim modNotesTx">
        <pc:chgData name="George Wager" userId="335b4221-9e39-4c65-854b-332f4c291c68" providerId="ADAL" clId="{1419656E-DF9E-4550-AA14-60E1701B0885}" dt="2022-04-13T12:59:04.038" v="1844"/>
        <pc:sldMkLst>
          <pc:docMk/>
          <pc:sldMk cId="2510317475" sldId="265"/>
        </pc:sldMkLst>
        <pc:spChg chg="add del">
          <ac:chgData name="George Wager" userId="335b4221-9e39-4c65-854b-332f4c291c68" providerId="ADAL" clId="{1419656E-DF9E-4550-AA14-60E1701B0885}" dt="2022-04-13T12:35:01.888" v="1241"/>
          <ac:spMkLst>
            <pc:docMk/>
            <pc:sldMk cId="2510317475" sldId="265"/>
            <ac:spMk id="2" creationId="{BAA8BD2E-E6C5-4D82-8516-3BD3DDC38DF0}"/>
          </ac:spMkLst>
        </pc:spChg>
        <pc:spChg chg="add del">
          <ac:chgData name="George Wager" userId="335b4221-9e39-4c65-854b-332f4c291c68" providerId="ADAL" clId="{1419656E-DF9E-4550-AA14-60E1701B0885}" dt="2022-04-13T12:35:04.334" v="1243"/>
          <ac:spMkLst>
            <pc:docMk/>
            <pc:sldMk cId="2510317475" sldId="265"/>
            <ac:spMk id="4" creationId="{A11DF9B2-EC51-4E4E-91B7-7C01953AF369}"/>
          </ac:spMkLst>
        </pc:spChg>
        <pc:spChg chg="add mod">
          <ac:chgData name="George Wager" userId="335b4221-9e39-4c65-854b-332f4c291c68" providerId="ADAL" clId="{1419656E-DF9E-4550-AA14-60E1701B0885}" dt="2022-04-13T12:54:27.033" v="1605" actId="1037"/>
          <ac:spMkLst>
            <pc:docMk/>
            <pc:sldMk cId="2510317475" sldId="265"/>
            <ac:spMk id="7" creationId="{79842668-3D4F-451F-A801-BC8BF258742D}"/>
          </ac:spMkLst>
        </pc:spChg>
        <pc:spChg chg="mod">
          <ac:chgData name="George Wager" userId="335b4221-9e39-4c65-854b-332f4c291c68" providerId="ADAL" clId="{1419656E-DF9E-4550-AA14-60E1701B0885}" dt="2022-04-13T12:53:48.110" v="1558" actId="5793"/>
          <ac:spMkLst>
            <pc:docMk/>
            <pc:sldMk cId="2510317475" sldId="265"/>
            <ac:spMk id="8" creationId="{FE713A8C-07E4-47C1-B3F8-102333303AFB}"/>
          </ac:spMkLst>
        </pc:spChg>
        <pc:spChg chg="del">
          <ac:chgData name="George Wager" userId="335b4221-9e39-4c65-854b-332f4c291c68" providerId="ADAL" clId="{1419656E-DF9E-4550-AA14-60E1701B0885}" dt="2022-04-13T12:34:28.797" v="1182" actId="478"/>
          <ac:spMkLst>
            <pc:docMk/>
            <pc:sldMk cId="2510317475" sldId="265"/>
            <ac:spMk id="9" creationId="{2868113A-E1A6-4D14-9F1C-FDB29469D112}"/>
          </ac:spMkLst>
        </pc:spChg>
        <pc:spChg chg="add mod">
          <ac:chgData name="George Wager" userId="335b4221-9e39-4c65-854b-332f4c291c68" providerId="ADAL" clId="{1419656E-DF9E-4550-AA14-60E1701B0885}" dt="2022-04-13T12:54:27.033" v="1605" actId="1037"/>
          <ac:spMkLst>
            <pc:docMk/>
            <pc:sldMk cId="2510317475" sldId="265"/>
            <ac:spMk id="11" creationId="{8906B787-87AB-4732-A5FF-1B269374EABB}"/>
          </ac:spMkLst>
        </pc:spChg>
        <pc:spChg chg="add mod">
          <ac:chgData name="George Wager" userId="335b4221-9e39-4c65-854b-332f4c291c68" providerId="ADAL" clId="{1419656E-DF9E-4550-AA14-60E1701B0885}" dt="2022-04-13T12:55:58.830" v="1830" actId="1036"/>
          <ac:spMkLst>
            <pc:docMk/>
            <pc:sldMk cId="2510317475" sldId="265"/>
            <ac:spMk id="12" creationId="{96D05417-C6A7-4E89-99DD-4F9501193023}"/>
          </ac:spMkLst>
        </pc:spChg>
        <pc:spChg chg="add mod">
          <ac:chgData name="George Wager" userId="335b4221-9e39-4c65-854b-332f4c291c68" providerId="ADAL" clId="{1419656E-DF9E-4550-AA14-60E1701B0885}" dt="2022-04-13T12:54:16.404" v="1570" actId="113"/>
          <ac:spMkLst>
            <pc:docMk/>
            <pc:sldMk cId="2510317475" sldId="265"/>
            <ac:spMk id="13" creationId="{EDCB4550-CC86-45D8-9052-9C351A1D45B2}"/>
          </ac:spMkLst>
        </pc:spChg>
        <pc:spChg chg="add mod">
          <ac:chgData name="George Wager" userId="335b4221-9e39-4c65-854b-332f4c291c68" providerId="ADAL" clId="{1419656E-DF9E-4550-AA14-60E1701B0885}" dt="2022-04-13T12:55:40.845" v="1805" actId="1076"/>
          <ac:spMkLst>
            <pc:docMk/>
            <pc:sldMk cId="2510317475" sldId="265"/>
            <ac:spMk id="14" creationId="{603CE861-7C90-4B03-8A67-9E01E499E6E5}"/>
          </ac:spMkLst>
        </pc:spChg>
        <pc:spChg chg="add mod">
          <ac:chgData name="George Wager" userId="335b4221-9e39-4c65-854b-332f4c291c68" providerId="ADAL" clId="{1419656E-DF9E-4550-AA14-60E1701B0885}" dt="2022-04-13T12:55:37.123" v="1804" actId="1076"/>
          <ac:spMkLst>
            <pc:docMk/>
            <pc:sldMk cId="2510317475" sldId="265"/>
            <ac:spMk id="15" creationId="{84BF068B-1623-41EC-A082-68299F61B695}"/>
          </ac:spMkLst>
        </pc:spChg>
        <pc:spChg chg="add mod">
          <ac:chgData name="George Wager" userId="335b4221-9e39-4c65-854b-332f4c291c68" providerId="ADAL" clId="{1419656E-DF9E-4550-AA14-60E1701B0885}" dt="2022-04-13T12:55:53.756" v="1824" actId="1035"/>
          <ac:spMkLst>
            <pc:docMk/>
            <pc:sldMk cId="2510317475" sldId="265"/>
            <ac:spMk id="16" creationId="{C705D72F-224D-42F2-87AF-0EC750786262}"/>
          </ac:spMkLst>
        </pc:spChg>
        <pc:picChg chg="del">
          <ac:chgData name="George Wager" userId="335b4221-9e39-4c65-854b-332f4c291c68" providerId="ADAL" clId="{1419656E-DF9E-4550-AA14-60E1701B0885}" dt="2022-04-13T12:34:27.014" v="1181" actId="478"/>
          <ac:picMkLst>
            <pc:docMk/>
            <pc:sldMk cId="2510317475" sldId="265"/>
            <ac:picMk id="3" creationId="{9626381B-E10A-4F1E-9F6B-5931CFD411E4}"/>
          </ac:picMkLst>
        </pc:picChg>
        <pc:picChg chg="add mod modCrop">
          <ac:chgData name="George Wager" userId="335b4221-9e39-4c65-854b-332f4c291c68" providerId="ADAL" clId="{1419656E-DF9E-4550-AA14-60E1701B0885}" dt="2022-04-13T12:54:27.033" v="1605" actId="1037"/>
          <ac:picMkLst>
            <pc:docMk/>
            <pc:sldMk cId="2510317475" sldId="265"/>
            <ac:picMk id="6" creationId="{C72BD2DC-315A-4B61-BF99-186270522D62}"/>
          </ac:picMkLst>
        </pc:picChg>
      </pc:sldChg>
      <pc:sldChg chg="addSp delSp modSp add mod delAnim modNotesTx">
        <pc:chgData name="George Wager" userId="335b4221-9e39-4c65-854b-332f4c291c68" providerId="ADAL" clId="{1419656E-DF9E-4550-AA14-60E1701B0885}" dt="2022-04-13T13:10:51.733" v="1990" actId="1076"/>
        <pc:sldMkLst>
          <pc:docMk/>
          <pc:sldMk cId="1452822589" sldId="266"/>
        </pc:sldMkLst>
        <pc:spChg chg="add del">
          <ac:chgData name="George Wager" userId="335b4221-9e39-4c65-854b-332f4c291c68" providerId="ADAL" clId="{1419656E-DF9E-4550-AA14-60E1701B0885}" dt="2022-04-13T13:09:19.087" v="1984"/>
          <ac:spMkLst>
            <pc:docMk/>
            <pc:sldMk cId="1452822589" sldId="266"/>
            <ac:spMk id="2" creationId="{55289892-AB26-4207-BBE7-AA493A8CC02C}"/>
          </ac:spMkLst>
        </pc:spChg>
        <pc:spChg chg="del">
          <ac:chgData name="George Wager" userId="335b4221-9e39-4c65-854b-332f4c291c68" providerId="ADAL" clId="{1419656E-DF9E-4550-AA14-60E1701B0885}" dt="2022-04-13T13:05:02.498" v="1944" actId="478"/>
          <ac:spMkLst>
            <pc:docMk/>
            <pc:sldMk cId="1452822589" sldId="266"/>
            <ac:spMk id="7" creationId="{79842668-3D4F-451F-A801-BC8BF258742D}"/>
          </ac:spMkLst>
        </pc:spChg>
        <pc:spChg chg="mod">
          <ac:chgData name="George Wager" userId="335b4221-9e39-4c65-854b-332f4c291c68" providerId="ADAL" clId="{1419656E-DF9E-4550-AA14-60E1701B0885}" dt="2022-04-13T13:09:21.880" v="1986"/>
          <ac:spMkLst>
            <pc:docMk/>
            <pc:sldMk cId="1452822589" sldId="266"/>
            <ac:spMk id="8" creationId="{FE713A8C-07E4-47C1-B3F8-102333303AFB}"/>
          </ac:spMkLst>
        </pc:spChg>
        <pc:spChg chg="del">
          <ac:chgData name="George Wager" userId="335b4221-9e39-4c65-854b-332f4c291c68" providerId="ADAL" clId="{1419656E-DF9E-4550-AA14-60E1701B0885}" dt="2022-04-13T13:05:02.498" v="1944" actId="478"/>
          <ac:spMkLst>
            <pc:docMk/>
            <pc:sldMk cId="1452822589" sldId="266"/>
            <ac:spMk id="11" creationId="{8906B787-87AB-4732-A5FF-1B269374EABB}"/>
          </ac:spMkLst>
        </pc:spChg>
        <pc:spChg chg="del">
          <ac:chgData name="George Wager" userId="335b4221-9e39-4c65-854b-332f4c291c68" providerId="ADAL" clId="{1419656E-DF9E-4550-AA14-60E1701B0885}" dt="2022-04-13T13:05:02.498" v="1944" actId="478"/>
          <ac:spMkLst>
            <pc:docMk/>
            <pc:sldMk cId="1452822589" sldId="266"/>
            <ac:spMk id="12" creationId="{96D05417-C6A7-4E89-99DD-4F9501193023}"/>
          </ac:spMkLst>
        </pc:spChg>
        <pc:spChg chg="del">
          <ac:chgData name="George Wager" userId="335b4221-9e39-4c65-854b-332f4c291c68" providerId="ADAL" clId="{1419656E-DF9E-4550-AA14-60E1701B0885}" dt="2022-04-13T13:05:02.498" v="1944" actId="478"/>
          <ac:spMkLst>
            <pc:docMk/>
            <pc:sldMk cId="1452822589" sldId="266"/>
            <ac:spMk id="13" creationId="{EDCB4550-CC86-45D8-9052-9C351A1D45B2}"/>
          </ac:spMkLst>
        </pc:spChg>
        <pc:spChg chg="del">
          <ac:chgData name="George Wager" userId="335b4221-9e39-4c65-854b-332f4c291c68" providerId="ADAL" clId="{1419656E-DF9E-4550-AA14-60E1701B0885}" dt="2022-04-13T13:05:02.498" v="1944" actId="478"/>
          <ac:spMkLst>
            <pc:docMk/>
            <pc:sldMk cId="1452822589" sldId="266"/>
            <ac:spMk id="14" creationId="{603CE861-7C90-4B03-8A67-9E01E499E6E5}"/>
          </ac:spMkLst>
        </pc:spChg>
        <pc:spChg chg="del">
          <ac:chgData name="George Wager" userId="335b4221-9e39-4c65-854b-332f4c291c68" providerId="ADAL" clId="{1419656E-DF9E-4550-AA14-60E1701B0885}" dt="2022-04-13T13:05:02.498" v="1944" actId="478"/>
          <ac:spMkLst>
            <pc:docMk/>
            <pc:sldMk cId="1452822589" sldId="266"/>
            <ac:spMk id="15" creationId="{84BF068B-1623-41EC-A082-68299F61B695}"/>
          </ac:spMkLst>
        </pc:spChg>
        <pc:spChg chg="del">
          <ac:chgData name="George Wager" userId="335b4221-9e39-4c65-854b-332f4c291c68" providerId="ADAL" clId="{1419656E-DF9E-4550-AA14-60E1701B0885}" dt="2022-04-13T13:05:02.498" v="1944" actId="478"/>
          <ac:spMkLst>
            <pc:docMk/>
            <pc:sldMk cId="1452822589" sldId="266"/>
            <ac:spMk id="16" creationId="{C705D72F-224D-42F2-87AF-0EC750786262}"/>
          </ac:spMkLst>
        </pc:spChg>
        <pc:picChg chg="add mod">
          <ac:chgData name="George Wager" userId="335b4221-9e39-4c65-854b-332f4c291c68" providerId="ADAL" clId="{1419656E-DF9E-4550-AA14-60E1701B0885}" dt="2022-04-13T13:10:51.733" v="1990" actId="1076"/>
          <ac:picMkLst>
            <pc:docMk/>
            <pc:sldMk cId="1452822589" sldId="266"/>
            <ac:picMk id="4" creationId="{DE18798F-55C0-4408-A89D-22928C5E39CF}"/>
          </ac:picMkLst>
        </pc:picChg>
        <pc:picChg chg="del">
          <ac:chgData name="George Wager" userId="335b4221-9e39-4c65-854b-332f4c291c68" providerId="ADAL" clId="{1419656E-DF9E-4550-AA14-60E1701B0885}" dt="2022-04-13T13:05:02.498" v="1944" actId="478"/>
          <ac:picMkLst>
            <pc:docMk/>
            <pc:sldMk cId="1452822589" sldId="266"/>
            <ac:picMk id="6" creationId="{C72BD2DC-315A-4B61-BF99-186270522D62}"/>
          </ac:picMkLst>
        </pc:picChg>
      </pc:sldChg>
      <pc:sldChg chg="addSp delSp modSp add mod">
        <pc:chgData name="George Wager" userId="335b4221-9e39-4c65-854b-332f4c291c68" providerId="ADAL" clId="{1419656E-DF9E-4550-AA14-60E1701B0885}" dt="2022-04-13T13:26:23.614" v="2345" actId="27636"/>
        <pc:sldMkLst>
          <pc:docMk/>
          <pc:sldMk cId="2693405716" sldId="267"/>
        </pc:sldMkLst>
        <pc:spChg chg="add mod">
          <ac:chgData name="George Wager" userId="335b4221-9e39-4c65-854b-332f4c291c68" providerId="ADAL" clId="{1419656E-DF9E-4550-AA14-60E1701B0885}" dt="2022-04-13T13:22:25.755" v="2287" actId="1035"/>
          <ac:spMkLst>
            <pc:docMk/>
            <pc:sldMk cId="2693405716" sldId="267"/>
            <ac:spMk id="7" creationId="{BAD030F2-9D9B-4F38-B176-D4EF4EA759BD}"/>
          </ac:spMkLst>
        </pc:spChg>
        <pc:spChg chg="mod">
          <ac:chgData name="George Wager" userId="335b4221-9e39-4c65-854b-332f4c291c68" providerId="ADAL" clId="{1419656E-DF9E-4550-AA14-60E1701B0885}" dt="2022-04-13T13:26:23.614" v="2345" actId="27636"/>
          <ac:spMkLst>
            <pc:docMk/>
            <pc:sldMk cId="2693405716" sldId="267"/>
            <ac:spMk id="8" creationId="{FE713A8C-07E4-47C1-B3F8-102333303AFB}"/>
          </ac:spMkLst>
        </pc:spChg>
        <pc:picChg chg="add mod modCrop">
          <ac:chgData name="George Wager" userId="335b4221-9e39-4c65-854b-332f4c291c68" providerId="ADAL" clId="{1419656E-DF9E-4550-AA14-60E1701B0885}" dt="2022-04-13T13:21:59.381" v="2277" actId="1076"/>
          <ac:picMkLst>
            <pc:docMk/>
            <pc:sldMk cId="2693405716" sldId="267"/>
            <ac:picMk id="3" creationId="{F37003EA-095C-4525-A5F7-B1856BABD052}"/>
          </ac:picMkLst>
        </pc:picChg>
        <pc:picChg chg="del">
          <ac:chgData name="George Wager" userId="335b4221-9e39-4c65-854b-332f4c291c68" providerId="ADAL" clId="{1419656E-DF9E-4550-AA14-60E1701B0885}" dt="2022-04-13T13:11:08.815" v="1993" actId="478"/>
          <ac:picMkLst>
            <pc:docMk/>
            <pc:sldMk cId="2693405716" sldId="267"/>
            <ac:picMk id="4" creationId="{DE18798F-55C0-4408-A89D-22928C5E39CF}"/>
          </ac:picMkLst>
        </pc:picChg>
      </pc:sldChg>
      <pc:sldChg chg="addSp delSp modSp add mod">
        <pc:chgData name="George Wager" userId="335b4221-9e39-4c65-854b-332f4c291c68" providerId="ADAL" clId="{1419656E-DF9E-4550-AA14-60E1701B0885}" dt="2022-04-13T13:55:24.908" v="2565" actId="13926"/>
        <pc:sldMkLst>
          <pc:docMk/>
          <pc:sldMk cId="3292678620" sldId="268"/>
        </pc:sldMkLst>
        <pc:spChg chg="del">
          <ac:chgData name="George Wager" userId="335b4221-9e39-4c65-854b-332f4c291c68" providerId="ADAL" clId="{1419656E-DF9E-4550-AA14-60E1701B0885}" dt="2022-04-13T13:52:31.681" v="2506" actId="478"/>
          <ac:spMkLst>
            <pc:docMk/>
            <pc:sldMk cId="3292678620" sldId="268"/>
            <ac:spMk id="7" creationId="{BAD030F2-9D9B-4F38-B176-D4EF4EA759BD}"/>
          </ac:spMkLst>
        </pc:spChg>
        <pc:spChg chg="mod">
          <ac:chgData name="George Wager" userId="335b4221-9e39-4c65-854b-332f4c291c68" providerId="ADAL" clId="{1419656E-DF9E-4550-AA14-60E1701B0885}" dt="2022-04-13T13:55:24.908" v="2565" actId="13926"/>
          <ac:spMkLst>
            <pc:docMk/>
            <pc:sldMk cId="3292678620" sldId="268"/>
            <ac:spMk id="8" creationId="{FE713A8C-07E4-47C1-B3F8-102333303AFB}"/>
          </ac:spMkLst>
        </pc:spChg>
        <pc:picChg chg="del">
          <ac:chgData name="George Wager" userId="335b4221-9e39-4c65-854b-332f4c291c68" providerId="ADAL" clId="{1419656E-DF9E-4550-AA14-60E1701B0885}" dt="2022-04-13T13:37:18.231" v="2361" actId="478"/>
          <ac:picMkLst>
            <pc:docMk/>
            <pc:sldMk cId="3292678620" sldId="268"/>
            <ac:picMk id="3" creationId="{F37003EA-095C-4525-A5F7-B1856BABD052}"/>
          </ac:picMkLst>
        </pc:picChg>
        <pc:picChg chg="add mod">
          <ac:chgData name="George Wager" userId="335b4221-9e39-4c65-854b-332f4c291c68" providerId="ADAL" clId="{1419656E-DF9E-4550-AA14-60E1701B0885}" dt="2022-04-13T13:45:48.693" v="2505" actId="1076"/>
          <ac:picMkLst>
            <pc:docMk/>
            <pc:sldMk cId="3292678620" sldId="268"/>
            <ac:picMk id="4" creationId="{67B09BAB-2610-40CF-A524-842B1651A215}"/>
          </ac:picMkLst>
        </pc:picChg>
      </pc:sldChg>
      <pc:sldChg chg="new del">
        <pc:chgData name="George Wager" userId="335b4221-9e39-4c65-854b-332f4c291c68" providerId="ADAL" clId="{1419656E-DF9E-4550-AA14-60E1701B0885}" dt="2022-04-13T13:59:07.639" v="2569" actId="2696"/>
        <pc:sldMkLst>
          <pc:docMk/>
          <pc:sldMk cId="2467513283" sldId="269"/>
        </pc:sldMkLst>
      </pc:sldChg>
      <pc:sldChg chg="addSp delSp modSp add mod">
        <pc:chgData name="George Wager" userId="335b4221-9e39-4c65-854b-332f4c291c68" providerId="ADAL" clId="{1419656E-DF9E-4550-AA14-60E1701B0885}" dt="2022-04-13T14:13:59.872" v="2911" actId="13926"/>
        <pc:sldMkLst>
          <pc:docMk/>
          <pc:sldMk cId="2492559578" sldId="269"/>
        </pc:sldMkLst>
        <pc:spChg chg="add del">
          <ac:chgData name="George Wager" userId="335b4221-9e39-4c65-854b-332f4c291c68" providerId="ADAL" clId="{1419656E-DF9E-4550-AA14-60E1701B0885}" dt="2022-04-13T14:01:44.935" v="2620"/>
          <ac:spMkLst>
            <pc:docMk/>
            <pc:sldMk cId="2492559578" sldId="269"/>
            <ac:spMk id="2" creationId="{37CF611D-887F-46B4-BC4D-36FAA9D1B906}"/>
          </ac:spMkLst>
        </pc:spChg>
        <pc:spChg chg="mod">
          <ac:chgData name="George Wager" userId="335b4221-9e39-4c65-854b-332f4c291c68" providerId="ADAL" clId="{1419656E-DF9E-4550-AA14-60E1701B0885}" dt="2022-04-13T14:00:49.351" v="2617" actId="20577"/>
          <ac:spMkLst>
            <pc:docMk/>
            <pc:sldMk cId="2492559578" sldId="269"/>
            <ac:spMk id="4" creationId="{20FC5F34-D48E-424F-8AA1-C16B6AF37C9E}"/>
          </ac:spMkLst>
        </pc:spChg>
        <pc:spChg chg="del">
          <ac:chgData name="George Wager" userId="335b4221-9e39-4c65-854b-332f4c291c68" providerId="ADAL" clId="{1419656E-DF9E-4550-AA14-60E1701B0885}" dt="2022-04-13T14:00:54.737" v="2618" actId="478"/>
          <ac:spMkLst>
            <pc:docMk/>
            <pc:sldMk cId="2492559578" sldId="269"/>
            <ac:spMk id="5" creationId="{C0EA8D4D-8BA4-4116-A8B2-77DF7A4CF9A6}"/>
          </ac:spMkLst>
        </pc:spChg>
        <pc:spChg chg="add del mod">
          <ac:chgData name="George Wager" userId="335b4221-9e39-4c65-854b-332f4c291c68" providerId="ADAL" clId="{1419656E-DF9E-4550-AA14-60E1701B0885}" dt="2022-04-13T14:13:59.872" v="2911" actId="13926"/>
          <ac:spMkLst>
            <pc:docMk/>
            <pc:sldMk cId="2492559578" sldId="269"/>
            <ac:spMk id="6" creationId="{2991A41D-FE5A-48E3-A148-193651B28BB7}"/>
          </ac:spMkLst>
        </pc:spChg>
        <pc:spChg chg="add del mod">
          <ac:chgData name="George Wager" userId="335b4221-9e39-4c65-854b-332f4c291c68" providerId="ADAL" clId="{1419656E-DF9E-4550-AA14-60E1701B0885}" dt="2022-04-13T14:03:37.673" v="2684" actId="478"/>
          <ac:spMkLst>
            <pc:docMk/>
            <pc:sldMk cId="2492559578" sldId="269"/>
            <ac:spMk id="7" creationId="{2FA927EF-A39F-4634-9F6F-B601CF0D3858}"/>
          </ac:spMkLst>
        </pc:spChg>
        <pc:spChg chg="add del mod">
          <ac:chgData name="George Wager" userId="335b4221-9e39-4c65-854b-332f4c291c68" providerId="ADAL" clId="{1419656E-DF9E-4550-AA14-60E1701B0885}" dt="2022-04-13T14:03:33.088" v="2683" actId="478"/>
          <ac:spMkLst>
            <pc:docMk/>
            <pc:sldMk cId="2492559578" sldId="269"/>
            <ac:spMk id="8" creationId="{482FE35E-A5DE-4C0E-9BCC-6C3FE6D3B380}"/>
          </ac:spMkLst>
        </pc:spChg>
        <pc:spChg chg="add del">
          <ac:chgData name="George Wager" userId="335b4221-9e39-4c65-854b-332f4c291c68" providerId="ADAL" clId="{1419656E-DF9E-4550-AA14-60E1701B0885}" dt="2022-04-13T14:03:51.090" v="2689" actId="22"/>
          <ac:spMkLst>
            <pc:docMk/>
            <pc:sldMk cId="2492559578" sldId="269"/>
            <ac:spMk id="10" creationId="{1052CD5E-BB5B-41F5-84CD-184DC215AB94}"/>
          </ac:spMkLst>
        </pc:spChg>
      </pc:sldChg>
      <pc:sldChg chg="delSp new del mod">
        <pc:chgData name="George Wager" userId="335b4221-9e39-4c65-854b-332f4c291c68" providerId="ADAL" clId="{1419656E-DF9E-4550-AA14-60E1701B0885}" dt="2022-04-13T14:00:35.071" v="2605" actId="2696"/>
        <pc:sldMkLst>
          <pc:docMk/>
          <pc:sldMk cId="3775212397" sldId="269"/>
        </pc:sldMkLst>
        <pc:spChg chg="del">
          <ac:chgData name="George Wager" userId="335b4221-9e39-4c65-854b-332f4c291c68" providerId="ADAL" clId="{1419656E-DF9E-4550-AA14-60E1701B0885}" dt="2022-04-13T14:00:26.880" v="2603" actId="478"/>
          <ac:spMkLst>
            <pc:docMk/>
            <pc:sldMk cId="3775212397" sldId="269"/>
            <ac:spMk id="2" creationId="{69A26F9F-F9D6-4A8C-A41C-4C177D1083F4}"/>
          </ac:spMkLst>
        </pc:spChg>
        <pc:spChg chg="del">
          <ac:chgData name="George Wager" userId="335b4221-9e39-4c65-854b-332f4c291c68" providerId="ADAL" clId="{1419656E-DF9E-4550-AA14-60E1701B0885}" dt="2022-04-13T14:00:29.167" v="2604" actId="478"/>
          <ac:spMkLst>
            <pc:docMk/>
            <pc:sldMk cId="3775212397" sldId="269"/>
            <ac:spMk id="3" creationId="{793ED530-CF67-473B-84A0-76B091F7625B}"/>
          </ac:spMkLst>
        </pc:spChg>
      </pc:sldChg>
      <pc:sldChg chg="new del">
        <pc:chgData name="George Wager" userId="335b4221-9e39-4c65-854b-332f4c291c68" providerId="ADAL" clId="{1419656E-DF9E-4550-AA14-60E1701B0885}" dt="2022-04-13T14:06:33.293" v="2693" actId="47"/>
        <pc:sldMkLst>
          <pc:docMk/>
          <pc:sldMk cId="1964517132" sldId="270"/>
        </pc:sldMkLst>
      </pc:sldChg>
      <pc:sldChg chg="add del">
        <pc:chgData name="George Wager" userId="335b4221-9e39-4c65-854b-332f4c291c68" providerId="ADAL" clId="{1419656E-DF9E-4550-AA14-60E1701B0885}" dt="2022-04-13T13:59:04.999" v="2568" actId="2696"/>
        <pc:sldMkLst>
          <pc:docMk/>
          <pc:sldMk cId="2889704274" sldId="270"/>
        </pc:sldMkLst>
      </pc:sldChg>
      <pc:sldChg chg="addSp delSp modSp add mod modNotesTx">
        <pc:chgData name="George Wager" userId="335b4221-9e39-4c65-854b-332f4c291c68" providerId="ADAL" clId="{1419656E-DF9E-4550-AA14-60E1701B0885}" dt="2022-04-13T14:41:51.642" v="3273" actId="1076"/>
        <pc:sldMkLst>
          <pc:docMk/>
          <pc:sldMk cId="3876845872" sldId="270"/>
        </pc:sldMkLst>
        <pc:spChg chg="add del">
          <ac:chgData name="George Wager" userId="335b4221-9e39-4c65-854b-332f4c291c68" providerId="ADAL" clId="{1419656E-DF9E-4550-AA14-60E1701B0885}" dt="2022-04-13T14:29:04.240" v="3068" actId="22"/>
          <ac:spMkLst>
            <pc:docMk/>
            <pc:sldMk cId="3876845872" sldId="270"/>
            <ac:spMk id="7" creationId="{153FB1E1-A0A6-4C1D-B304-A0F172175EB7}"/>
          </ac:spMkLst>
        </pc:spChg>
        <pc:spChg chg="mod">
          <ac:chgData name="George Wager" userId="335b4221-9e39-4c65-854b-332f4c291c68" providerId="ADAL" clId="{1419656E-DF9E-4550-AA14-60E1701B0885}" dt="2022-04-13T14:41:41.721" v="3270" actId="20577"/>
          <ac:spMkLst>
            <pc:docMk/>
            <pc:sldMk cId="3876845872" sldId="270"/>
            <ac:spMk id="8" creationId="{FE713A8C-07E4-47C1-B3F8-102333303AFB}"/>
          </ac:spMkLst>
        </pc:spChg>
        <pc:spChg chg="mod">
          <ac:chgData name="George Wager" userId="335b4221-9e39-4c65-854b-332f4c291c68" providerId="ADAL" clId="{1419656E-DF9E-4550-AA14-60E1701B0885}" dt="2022-04-13T14:17:38.655" v="2933" actId="27636"/>
          <ac:spMkLst>
            <pc:docMk/>
            <pc:sldMk cId="3876845872" sldId="270"/>
            <ac:spMk id="10" creationId="{9D495DC6-D884-44C9-8F31-35D9F3F04F5A}"/>
          </ac:spMkLst>
        </pc:spChg>
        <pc:picChg chg="del">
          <ac:chgData name="George Wager" userId="335b4221-9e39-4c65-854b-332f4c291c68" providerId="ADAL" clId="{1419656E-DF9E-4550-AA14-60E1701B0885}" dt="2022-04-13T14:07:23.542" v="2729" actId="478"/>
          <ac:picMkLst>
            <pc:docMk/>
            <pc:sldMk cId="3876845872" sldId="270"/>
            <ac:picMk id="4" creationId="{67B09BAB-2610-40CF-A524-842B1651A215}"/>
          </ac:picMkLst>
        </pc:picChg>
        <pc:picChg chg="add del">
          <ac:chgData name="George Wager" userId="335b4221-9e39-4c65-854b-332f4c291c68" providerId="ADAL" clId="{1419656E-DF9E-4550-AA14-60E1701B0885}" dt="2022-04-13T14:30:56.456" v="3071" actId="21"/>
          <ac:picMkLst>
            <pc:docMk/>
            <pc:sldMk cId="3876845872" sldId="270"/>
            <ac:picMk id="5" creationId="{09AB8157-4883-43BB-8258-EFE7721902D8}"/>
          </ac:picMkLst>
        </pc:picChg>
        <pc:picChg chg="add mod">
          <ac:chgData name="George Wager" userId="335b4221-9e39-4c65-854b-332f4c291c68" providerId="ADAL" clId="{1419656E-DF9E-4550-AA14-60E1701B0885}" dt="2022-04-13T14:41:51.642" v="3273" actId="1076"/>
          <ac:picMkLst>
            <pc:docMk/>
            <pc:sldMk cId="3876845872" sldId="270"/>
            <ac:picMk id="5121" creationId="{429EAF5B-5094-47FD-9B93-1C2412E55A31}"/>
          </ac:picMkLst>
        </pc:picChg>
      </pc:sldChg>
      <pc:sldChg chg="addSp modSp new mod modNotesTx">
        <pc:chgData name="George Wager" userId="335b4221-9e39-4c65-854b-332f4c291c68" providerId="ADAL" clId="{1419656E-DF9E-4550-AA14-60E1701B0885}" dt="2022-04-13T15:28:13.920" v="3277" actId="27636"/>
        <pc:sldMkLst>
          <pc:docMk/>
          <pc:sldMk cId="922230160" sldId="271"/>
        </pc:sldMkLst>
        <pc:spChg chg="add mod">
          <ac:chgData name="George Wager" userId="335b4221-9e39-4c65-854b-332f4c291c68" providerId="ADAL" clId="{1419656E-DF9E-4550-AA14-60E1701B0885}" dt="2022-04-13T14:32:18.839" v="3105" actId="1076"/>
          <ac:spMkLst>
            <pc:docMk/>
            <pc:sldMk cId="922230160" sldId="271"/>
            <ac:spMk id="7" creationId="{FFE7719F-6E19-4247-9201-B6F99E8E8C69}"/>
          </ac:spMkLst>
        </pc:spChg>
        <pc:spChg chg="add mod">
          <ac:chgData name="George Wager" userId="335b4221-9e39-4c65-854b-332f4c291c68" providerId="ADAL" clId="{1419656E-DF9E-4550-AA14-60E1701B0885}" dt="2022-04-13T15:28:13.920" v="3277" actId="27636"/>
          <ac:spMkLst>
            <pc:docMk/>
            <pc:sldMk cId="922230160" sldId="271"/>
            <ac:spMk id="8" creationId="{FFA0AB5E-B82E-4465-8F38-158B9009F043}"/>
          </ac:spMkLst>
        </pc:spChg>
        <pc:picChg chg="add mod">
          <ac:chgData name="George Wager" userId="335b4221-9e39-4c65-854b-332f4c291c68" providerId="ADAL" clId="{1419656E-DF9E-4550-AA14-60E1701B0885}" dt="2022-04-13T14:31:49.461" v="3078" actId="1076"/>
          <ac:picMkLst>
            <pc:docMk/>
            <pc:sldMk cId="922230160" sldId="271"/>
            <ac:picMk id="4" creationId="{048C035F-C6CB-4ECF-B59A-65D605526216}"/>
          </ac:picMkLst>
        </pc:picChg>
        <pc:picChg chg="add mod">
          <ac:chgData name="George Wager" userId="335b4221-9e39-4c65-854b-332f4c291c68" providerId="ADAL" clId="{1419656E-DF9E-4550-AA14-60E1701B0885}" dt="2022-04-13T14:31:53.273" v="3079" actId="1076"/>
          <ac:picMkLst>
            <pc:docMk/>
            <pc:sldMk cId="922230160" sldId="271"/>
            <ac:picMk id="6" creationId="{D83CC7D8-C53E-4A90-A7AB-7459D31DFD35}"/>
          </ac:picMkLst>
        </pc:picChg>
      </pc:sldChg>
    </pc:docChg>
  </pc:docChgLst>
  <pc:docChgLst>
    <pc:chgData name="George Wager" userId="335b4221-9e39-4c65-854b-332f4c291c68" providerId="ADAL" clId="{7C58FB87-C94C-40C1-939B-BB76BC38E42C}"/>
    <pc:docChg chg="undo custSel addSld delSld modSld">
      <pc:chgData name="George Wager" userId="335b4221-9e39-4c65-854b-332f4c291c68" providerId="ADAL" clId="{7C58FB87-C94C-40C1-939B-BB76BC38E42C}" dt="2022-03-23T17:01:57.745" v="1822" actId="20577"/>
      <pc:docMkLst>
        <pc:docMk/>
      </pc:docMkLst>
      <pc:sldChg chg="del">
        <pc:chgData name="George Wager" userId="335b4221-9e39-4c65-854b-332f4c291c68" providerId="ADAL" clId="{7C58FB87-C94C-40C1-939B-BB76BC38E42C}" dt="2022-03-23T14:54:34.338" v="39" actId="47"/>
        <pc:sldMkLst>
          <pc:docMk/>
          <pc:sldMk cId="147703197" sldId="256"/>
        </pc:sldMkLst>
      </pc:sldChg>
      <pc:sldChg chg="addSp delSp modSp mod delAnim modNotesTx">
        <pc:chgData name="George Wager" userId="335b4221-9e39-4c65-854b-332f4c291c68" providerId="ADAL" clId="{7C58FB87-C94C-40C1-939B-BB76BC38E42C}" dt="2022-03-23T17:01:50.961" v="1820" actId="20577"/>
        <pc:sldMkLst>
          <pc:docMk/>
          <pc:sldMk cId="495100177" sldId="257"/>
        </pc:sldMkLst>
        <pc:spChg chg="del mod">
          <ac:chgData name="George Wager" userId="335b4221-9e39-4c65-854b-332f4c291c68" providerId="ADAL" clId="{7C58FB87-C94C-40C1-939B-BB76BC38E42C}" dt="2022-03-23T15:23:44.751" v="788" actId="478"/>
          <ac:spMkLst>
            <pc:docMk/>
            <pc:sldMk cId="495100177" sldId="257"/>
            <ac:spMk id="2" creationId="{430EEC26-550D-4A07-A6B2-84E227C98A91}"/>
          </ac:spMkLst>
        </pc:spChg>
        <pc:spChg chg="add del mod">
          <ac:chgData name="George Wager" userId="335b4221-9e39-4c65-854b-332f4c291c68" providerId="ADAL" clId="{7C58FB87-C94C-40C1-939B-BB76BC38E42C}" dt="2022-03-23T15:23:47.888" v="790" actId="478"/>
          <ac:spMkLst>
            <pc:docMk/>
            <pc:sldMk cId="495100177" sldId="257"/>
            <ac:spMk id="4" creationId="{9C62EBCE-D4BE-42C6-984D-986CDEC3BE82}"/>
          </ac:spMkLst>
        </pc:spChg>
        <pc:spChg chg="del mod">
          <ac:chgData name="George Wager" userId="335b4221-9e39-4c65-854b-332f4c291c68" providerId="ADAL" clId="{7C58FB87-C94C-40C1-939B-BB76BC38E42C}" dt="2022-03-23T14:54:15.051" v="34" actId="478"/>
          <ac:spMkLst>
            <pc:docMk/>
            <pc:sldMk cId="495100177" sldId="257"/>
            <ac:spMk id="6" creationId="{AD800F8E-073A-4438-9CC0-F382A8D03C10}"/>
          </ac:spMkLst>
        </pc:spChg>
        <pc:spChg chg="del">
          <ac:chgData name="George Wager" userId="335b4221-9e39-4c65-854b-332f4c291c68" providerId="ADAL" clId="{7C58FB87-C94C-40C1-939B-BB76BC38E42C}" dt="2022-03-23T14:54:17.396" v="35" actId="478"/>
          <ac:spMkLst>
            <pc:docMk/>
            <pc:sldMk cId="495100177" sldId="257"/>
            <ac:spMk id="8" creationId="{09562285-A807-4592-B166-65BB2D48BF50}"/>
          </ac:spMkLst>
        </pc:spChg>
        <pc:spChg chg="del">
          <ac:chgData name="George Wager" userId="335b4221-9e39-4c65-854b-332f4c291c68" providerId="ADAL" clId="{7C58FB87-C94C-40C1-939B-BB76BC38E42C}" dt="2022-03-23T14:54:13.168" v="32" actId="478"/>
          <ac:spMkLst>
            <pc:docMk/>
            <pc:sldMk cId="495100177" sldId="257"/>
            <ac:spMk id="9" creationId="{70351FEF-D786-4B42-A6D1-7CDF8B2DFC01}"/>
          </ac:spMkLst>
        </pc:spChg>
        <pc:spChg chg="add mod">
          <ac:chgData name="George Wager" userId="335b4221-9e39-4c65-854b-332f4c291c68" providerId="ADAL" clId="{7C58FB87-C94C-40C1-939B-BB76BC38E42C}" dt="2022-03-23T15:23:45.481" v="789"/>
          <ac:spMkLst>
            <pc:docMk/>
            <pc:sldMk cId="495100177" sldId="257"/>
            <ac:spMk id="10" creationId="{9D495DC6-D884-44C9-8F31-35D9F3F04F5A}"/>
          </ac:spMkLst>
        </pc:spChg>
        <pc:spChg chg="add mod">
          <ac:chgData name="George Wager" userId="335b4221-9e39-4c65-854b-332f4c291c68" providerId="ADAL" clId="{7C58FB87-C94C-40C1-939B-BB76BC38E42C}" dt="2022-03-23T15:39:39.405" v="1077" actId="1076"/>
          <ac:spMkLst>
            <pc:docMk/>
            <pc:sldMk cId="495100177" sldId="257"/>
            <ac:spMk id="12" creationId="{A721A7DE-BE30-4487-93C4-6E4EE9BA715B}"/>
          </ac:spMkLst>
        </pc:spChg>
        <pc:spChg chg="add del mod">
          <ac:chgData name="George Wager" userId="335b4221-9e39-4c65-854b-332f4c291c68" providerId="ADAL" clId="{7C58FB87-C94C-40C1-939B-BB76BC38E42C}" dt="2022-03-23T15:40:05.291" v="1156" actId="478"/>
          <ac:spMkLst>
            <pc:docMk/>
            <pc:sldMk cId="495100177" sldId="257"/>
            <ac:spMk id="16" creationId="{C18529DC-4BE3-423D-99B1-9577753AD36B}"/>
          </ac:spMkLst>
        </pc:spChg>
        <pc:spChg chg="add mod">
          <ac:chgData name="George Wager" userId="335b4221-9e39-4c65-854b-332f4c291c68" providerId="ADAL" clId="{7C58FB87-C94C-40C1-939B-BB76BC38E42C}" dt="2022-03-23T15:40:57.735" v="1172" actId="20577"/>
          <ac:spMkLst>
            <pc:docMk/>
            <pc:sldMk cId="495100177" sldId="257"/>
            <ac:spMk id="17" creationId="{F3D27036-5757-443C-B57A-8FA4CE33C8D8}"/>
          </ac:spMkLst>
        </pc:spChg>
        <pc:spChg chg="add del">
          <ac:chgData name="George Wager" userId="335b4221-9e39-4c65-854b-332f4c291c68" providerId="ADAL" clId="{7C58FB87-C94C-40C1-939B-BB76BC38E42C}" dt="2022-03-23T15:44:58.590" v="1194" actId="478"/>
          <ac:spMkLst>
            <pc:docMk/>
            <pc:sldMk cId="495100177" sldId="257"/>
            <ac:spMk id="18" creationId="{50FD42C5-5DEA-452E-8E43-E55A87BBF648}"/>
          </ac:spMkLst>
        </pc:spChg>
        <pc:picChg chg="del">
          <ac:chgData name="George Wager" userId="335b4221-9e39-4c65-854b-332f4c291c68" providerId="ADAL" clId="{7C58FB87-C94C-40C1-939B-BB76BC38E42C}" dt="2022-03-23T14:54:05.128" v="29" actId="478"/>
          <ac:picMkLst>
            <pc:docMk/>
            <pc:sldMk cId="495100177" sldId="257"/>
            <ac:picMk id="5" creationId="{E068ACE7-6DBE-4FC9-9844-5B8DA7C74268}"/>
          </ac:picMkLst>
        </pc:picChg>
        <pc:picChg chg="del">
          <ac:chgData name="George Wager" userId="335b4221-9e39-4c65-854b-332f4c291c68" providerId="ADAL" clId="{7C58FB87-C94C-40C1-939B-BB76BC38E42C}" dt="2022-03-23T14:54:10.402" v="31" actId="478"/>
          <ac:picMkLst>
            <pc:docMk/>
            <pc:sldMk cId="495100177" sldId="257"/>
            <ac:picMk id="7" creationId="{786A2E70-7D9D-443C-96F0-AE7C689AE4EA}"/>
          </ac:picMkLst>
        </pc:picChg>
        <pc:picChg chg="add mod modCrop">
          <ac:chgData name="George Wager" userId="335b4221-9e39-4c65-854b-332f4c291c68" providerId="ADAL" clId="{7C58FB87-C94C-40C1-939B-BB76BC38E42C}" dt="2022-03-23T15:37:41.688" v="1073" actId="14100"/>
          <ac:picMkLst>
            <pc:docMk/>
            <pc:sldMk cId="495100177" sldId="257"/>
            <ac:picMk id="14" creationId="{D20B4695-58CB-403F-90D6-B48B90DA3B7F}"/>
          </ac:picMkLst>
        </pc:picChg>
      </pc:sldChg>
      <pc:sldChg chg="addSp delSp modSp mod modNotesTx">
        <pc:chgData name="George Wager" userId="335b4221-9e39-4c65-854b-332f4c291c68" providerId="ADAL" clId="{7C58FB87-C94C-40C1-939B-BB76BC38E42C}" dt="2022-03-23T15:06:33.304" v="315" actId="20577"/>
        <pc:sldMkLst>
          <pc:docMk/>
          <pc:sldMk cId="1873903514" sldId="258"/>
        </pc:sldMkLst>
        <pc:spChg chg="mod">
          <ac:chgData name="George Wager" userId="335b4221-9e39-4c65-854b-332f4c291c68" providerId="ADAL" clId="{7C58FB87-C94C-40C1-939B-BB76BC38E42C}" dt="2022-03-23T14:58:19.285" v="54" actId="27636"/>
          <ac:spMkLst>
            <pc:docMk/>
            <pc:sldMk cId="1873903514" sldId="258"/>
            <ac:spMk id="3" creationId="{D43CEE37-20AB-4CE1-BFF9-14A2D853406F}"/>
          </ac:spMkLst>
        </pc:spChg>
        <pc:spChg chg="add del">
          <ac:chgData name="George Wager" userId="335b4221-9e39-4c65-854b-332f4c291c68" providerId="ADAL" clId="{7C58FB87-C94C-40C1-939B-BB76BC38E42C}" dt="2022-03-23T14:56:41.891" v="41" actId="478"/>
          <ac:spMkLst>
            <pc:docMk/>
            <pc:sldMk cId="1873903514" sldId="258"/>
            <ac:spMk id="6" creationId="{95371FE8-7D24-45A0-99B0-F8CD97B7D207}"/>
          </ac:spMkLst>
        </pc:spChg>
        <pc:spChg chg="add mod">
          <ac:chgData name="George Wager" userId="335b4221-9e39-4c65-854b-332f4c291c68" providerId="ADAL" clId="{7C58FB87-C94C-40C1-939B-BB76BC38E42C}" dt="2022-03-23T15:00:20.549" v="135" actId="207"/>
          <ac:spMkLst>
            <pc:docMk/>
            <pc:sldMk cId="1873903514" sldId="258"/>
            <ac:spMk id="10" creationId="{1908A3B7-CD27-4FF3-BAE8-2C455EACC4BB}"/>
          </ac:spMkLst>
        </pc:spChg>
        <pc:picChg chg="add mod modCrop">
          <ac:chgData name="George Wager" userId="335b4221-9e39-4c65-854b-332f4c291c68" providerId="ADAL" clId="{7C58FB87-C94C-40C1-939B-BB76BC38E42C}" dt="2022-03-23T14:58:13.226" v="52" actId="1076"/>
          <ac:picMkLst>
            <pc:docMk/>
            <pc:sldMk cId="1873903514" sldId="258"/>
            <ac:picMk id="7" creationId="{26FF85B9-6BA9-4447-A19C-3288405D1192}"/>
          </ac:picMkLst>
        </pc:picChg>
        <pc:picChg chg="del">
          <ac:chgData name="George Wager" userId="335b4221-9e39-4c65-854b-332f4c291c68" providerId="ADAL" clId="{7C58FB87-C94C-40C1-939B-BB76BC38E42C}" dt="2022-03-23T14:47:54.714" v="24" actId="478"/>
          <ac:picMkLst>
            <pc:docMk/>
            <pc:sldMk cId="1873903514" sldId="258"/>
            <ac:picMk id="9" creationId="{E627E781-0C0D-48B3-B968-6DDB23D7545C}"/>
          </ac:picMkLst>
        </pc:picChg>
      </pc:sldChg>
      <pc:sldChg chg="del">
        <pc:chgData name="George Wager" userId="335b4221-9e39-4c65-854b-332f4c291c68" providerId="ADAL" clId="{7C58FB87-C94C-40C1-939B-BB76BC38E42C}" dt="2022-03-23T14:54:34.046" v="38" actId="47"/>
        <pc:sldMkLst>
          <pc:docMk/>
          <pc:sldMk cId="813660773" sldId="259"/>
        </pc:sldMkLst>
      </pc:sldChg>
      <pc:sldChg chg="del">
        <pc:chgData name="George Wager" userId="335b4221-9e39-4c65-854b-332f4c291c68" providerId="ADAL" clId="{7C58FB87-C94C-40C1-939B-BB76BC38E42C}" dt="2022-03-23T14:54:33.126" v="37" actId="47"/>
        <pc:sldMkLst>
          <pc:docMk/>
          <pc:sldMk cId="556803636" sldId="260"/>
        </pc:sldMkLst>
      </pc:sldChg>
      <pc:sldChg chg="addSp delSp modSp mod modNotesTx">
        <pc:chgData name="George Wager" userId="335b4221-9e39-4c65-854b-332f4c291c68" providerId="ADAL" clId="{7C58FB87-C94C-40C1-939B-BB76BC38E42C}" dt="2022-03-23T17:01:45.598" v="1819" actId="20577"/>
        <pc:sldMkLst>
          <pc:docMk/>
          <pc:sldMk cId="3787354466" sldId="262"/>
        </pc:sldMkLst>
        <pc:spChg chg="add del mod">
          <ac:chgData name="George Wager" userId="335b4221-9e39-4c65-854b-332f4c291c68" providerId="ADAL" clId="{7C58FB87-C94C-40C1-939B-BB76BC38E42C}" dt="2022-03-23T15:23:37.682" v="787" actId="478"/>
          <ac:spMkLst>
            <pc:docMk/>
            <pc:sldMk cId="3787354466" sldId="262"/>
            <ac:spMk id="2" creationId="{430EEC26-550D-4A07-A6B2-84E227C98A91}"/>
          </ac:spMkLst>
        </pc:spChg>
        <pc:spChg chg="add mod">
          <ac:chgData name="George Wager" userId="335b4221-9e39-4c65-854b-332f4c291c68" providerId="ADAL" clId="{7C58FB87-C94C-40C1-939B-BB76BC38E42C}" dt="2022-03-23T15:36:48.099" v="1062" actId="1076"/>
          <ac:spMkLst>
            <pc:docMk/>
            <pc:sldMk cId="3787354466" sldId="262"/>
            <ac:spMk id="7" creationId="{B1B2ABB2-ACEC-4D1B-84EF-B343C3A7E955}"/>
          </ac:spMkLst>
        </pc:spChg>
        <pc:spChg chg="add mod">
          <ac:chgData name="George Wager" userId="335b4221-9e39-4c65-854b-332f4c291c68" providerId="ADAL" clId="{7C58FB87-C94C-40C1-939B-BB76BC38E42C}" dt="2022-03-23T15:36:43.504" v="1060" actId="1076"/>
          <ac:spMkLst>
            <pc:docMk/>
            <pc:sldMk cId="3787354466" sldId="262"/>
            <ac:spMk id="9" creationId="{344B64E9-4F0D-4A71-A313-6C80DB3B073B}"/>
          </ac:spMkLst>
        </pc:spChg>
        <pc:spChg chg="add del mod">
          <ac:chgData name="George Wager" userId="335b4221-9e39-4c65-854b-332f4c291c68" providerId="ADAL" clId="{7C58FB87-C94C-40C1-939B-BB76BC38E42C}" dt="2022-03-23T15:23:37.682" v="787" actId="478"/>
          <ac:spMkLst>
            <pc:docMk/>
            <pc:sldMk cId="3787354466" sldId="262"/>
            <ac:spMk id="10" creationId="{05FB76E9-55C3-4D1C-833E-E462C20319C0}"/>
          </ac:spMkLst>
        </pc:spChg>
        <pc:spChg chg="mod">
          <ac:chgData name="George Wager" userId="335b4221-9e39-4c65-854b-332f4c291c68" providerId="ADAL" clId="{7C58FB87-C94C-40C1-939B-BB76BC38E42C}" dt="2022-03-23T15:12:06.758" v="536" actId="1076"/>
          <ac:spMkLst>
            <pc:docMk/>
            <pc:sldMk cId="3787354466" sldId="262"/>
            <ac:spMk id="13" creationId="{4D173A7D-50F4-44CC-AFCD-7EC4FA721890}"/>
          </ac:spMkLst>
        </pc:spChg>
        <pc:spChg chg="add mod">
          <ac:chgData name="George Wager" userId="335b4221-9e39-4c65-854b-332f4c291c68" providerId="ADAL" clId="{7C58FB87-C94C-40C1-939B-BB76BC38E42C}" dt="2022-03-23T15:26:57.449" v="825" actId="1076"/>
          <ac:spMkLst>
            <pc:docMk/>
            <pc:sldMk cId="3787354466" sldId="262"/>
            <ac:spMk id="17" creationId="{B2CD75E8-7A39-4DB5-92F2-F968B11025AE}"/>
          </ac:spMkLst>
        </pc:spChg>
        <pc:spChg chg="add mod">
          <ac:chgData name="George Wager" userId="335b4221-9e39-4c65-854b-332f4c291c68" providerId="ADAL" clId="{7C58FB87-C94C-40C1-939B-BB76BC38E42C}" dt="2022-03-23T15:28:36.347" v="878" actId="122"/>
          <ac:spMkLst>
            <pc:docMk/>
            <pc:sldMk cId="3787354466" sldId="262"/>
            <ac:spMk id="19" creationId="{3B113F48-7224-481B-B804-A1B7048F0AA3}"/>
          </ac:spMkLst>
        </pc:spChg>
        <pc:spChg chg="add mod">
          <ac:chgData name="George Wager" userId="335b4221-9e39-4c65-854b-332f4c291c68" providerId="ADAL" clId="{7C58FB87-C94C-40C1-939B-BB76BC38E42C}" dt="2022-03-23T15:43:17.764" v="1192" actId="1076"/>
          <ac:spMkLst>
            <pc:docMk/>
            <pc:sldMk cId="3787354466" sldId="262"/>
            <ac:spMk id="20" creationId="{FEB94B33-DEA0-4008-B375-D9CB32746F4E}"/>
          </ac:spMkLst>
        </pc:spChg>
        <pc:picChg chg="add mod modCrop">
          <ac:chgData name="George Wager" userId="335b4221-9e39-4c65-854b-332f4c291c68" providerId="ADAL" clId="{7C58FB87-C94C-40C1-939B-BB76BC38E42C}" dt="2022-03-23T15:12:09.525" v="537" actId="1076"/>
          <ac:picMkLst>
            <pc:docMk/>
            <pc:sldMk cId="3787354466" sldId="262"/>
            <ac:picMk id="4" creationId="{339B62A9-6B2C-408E-823F-571D57C423A9}"/>
          </ac:picMkLst>
        </pc:picChg>
        <pc:picChg chg="add mod modCrop">
          <ac:chgData name="George Wager" userId="335b4221-9e39-4c65-854b-332f4c291c68" providerId="ADAL" clId="{7C58FB87-C94C-40C1-939B-BB76BC38E42C}" dt="2022-03-23T15:36:45.483" v="1061" actId="1076"/>
          <ac:picMkLst>
            <pc:docMk/>
            <pc:sldMk cId="3787354466" sldId="262"/>
            <ac:picMk id="6" creationId="{4506E016-BAE5-4BD9-8649-6AE7CDDB4246}"/>
          </ac:picMkLst>
        </pc:picChg>
        <pc:picChg chg="del">
          <ac:chgData name="George Wager" userId="335b4221-9e39-4c65-854b-332f4c291c68" providerId="ADAL" clId="{7C58FB87-C94C-40C1-939B-BB76BC38E42C}" dt="2022-03-23T14:53:54.492" v="27" actId="478"/>
          <ac:picMkLst>
            <pc:docMk/>
            <pc:sldMk cId="3787354466" sldId="262"/>
            <ac:picMk id="12" creationId="{3123317F-BE3B-410F-BEBA-7A9C6C58EBAF}"/>
          </ac:picMkLst>
        </pc:picChg>
        <pc:picChg chg="add mod modCrop">
          <ac:chgData name="George Wager" userId="335b4221-9e39-4c65-854b-332f4c291c68" providerId="ADAL" clId="{7C58FB87-C94C-40C1-939B-BB76BC38E42C}" dt="2022-03-23T15:26:44.945" v="821" actId="1076"/>
          <ac:picMkLst>
            <pc:docMk/>
            <pc:sldMk cId="3787354466" sldId="262"/>
            <ac:picMk id="14" creationId="{3F45A44E-EDF9-46A6-9BFD-1CA6295661B4}"/>
          </ac:picMkLst>
        </pc:picChg>
        <pc:picChg chg="add mod modCrop">
          <ac:chgData name="George Wager" userId="335b4221-9e39-4c65-854b-332f4c291c68" providerId="ADAL" clId="{7C58FB87-C94C-40C1-939B-BB76BC38E42C}" dt="2022-03-23T15:26:49.434" v="823" actId="14100"/>
          <ac:picMkLst>
            <pc:docMk/>
            <pc:sldMk cId="3787354466" sldId="262"/>
            <ac:picMk id="16" creationId="{88A3C409-EB84-423B-846F-772969CD29A4}"/>
          </ac:picMkLst>
        </pc:picChg>
      </pc:sldChg>
      <pc:sldChg chg="addSp modSp add mod modNotesTx">
        <pc:chgData name="George Wager" userId="335b4221-9e39-4c65-854b-332f4c291c68" providerId="ADAL" clId="{7C58FB87-C94C-40C1-939B-BB76BC38E42C}" dt="2022-03-23T17:01:57.745" v="1822" actId="20577"/>
        <pc:sldMkLst>
          <pc:docMk/>
          <pc:sldMk cId="2874234539" sldId="263"/>
        </pc:sldMkLst>
        <pc:spChg chg="add mod">
          <ac:chgData name="George Wager" userId="335b4221-9e39-4c65-854b-332f4c291c68" providerId="ADAL" clId="{7C58FB87-C94C-40C1-939B-BB76BC38E42C}" dt="2022-03-23T15:49:03.675" v="1403" actId="207"/>
          <ac:spMkLst>
            <pc:docMk/>
            <pc:sldMk cId="2874234539" sldId="263"/>
            <ac:spMk id="3" creationId="{4960CA3C-AD73-41F4-9DE2-F04E820D2BF8}"/>
          </ac:spMkLst>
        </pc:spChg>
        <pc:picChg chg="add mod modCrop">
          <ac:chgData name="George Wager" userId="335b4221-9e39-4c65-854b-332f4c291c68" providerId="ADAL" clId="{7C58FB87-C94C-40C1-939B-BB76BC38E42C}" dt="2022-03-23T15:54:29.427" v="1678" actId="1076"/>
          <ac:picMkLst>
            <pc:docMk/>
            <pc:sldMk cId="2874234539" sldId="263"/>
            <ac:picMk id="4" creationId="{4A48C77C-2D2D-4BF7-8668-0234896C1754}"/>
          </ac:picMkLst>
        </pc:picChg>
        <pc:picChg chg="add mod modCrop">
          <ac:chgData name="George Wager" userId="335b4221-9e39-4c65-854b-332f4c291c68" providerId="ADAL" clId="{7C58FB87-C94C-40C1-939B-BB76BC38E42C}" dt="2022-03-23T15:54:31.091" v="1679" actId="1076"/>
          <ac:picMkLst>
            <pc:docMk/>
            <pc:sldMk cId="2874234539" sldId="263"/>
            <ac:picMk id="6" creationId="{45862EC4-F035-4EE7-BF72-61D6DCAA4739}"/>
          </ac:picMkLst>
        </pc:picChg>
        <pc:picChg chg="add mod modCrop">
          <ac:chgData name="George Wager" userId="335b4221-9e39-4c65-854b-332f4c291c68" providerId="ADAL" clId="{7C58FB87-C94C-40C1-939B-BB76BC38E42C}" dt="2022-03-23T15:54:48.940" v="1686" actId="14100"/>
          <ac:picMkLst>
            <pc:docMk/>
            <pc:sldMk cId="2874234539" sldId="263"/>
            <ac:picMk id="9" creationId="{D764C833-3006-47EF-94A4-DBBF41830811}"/>
          </ac:picMkLst>
        </pc:picChg>
        <pc:picChg chg="add mod modCrop">
          <ac:chgData name="George Wager" userId="335b4221-9e39-4c65-854b-332f4c291c68" providerId="ADAL" clId="{7C58FB87-C94C-40C1-939B-BB76BC38E42C}" dt="2022-03-23T15:54:45.292" v="1685" actId="14100"/>
          <ac:picMkLst>
            <pc:docMk/>
            <pc:sldMk cId="2874234539" sldId="263"/>
            <ac:picMk id="12" creationId="{87B01DD4-860C-43F5-8688-6B98B994E66E}"/>
          </ac:picMkLst>
        </pc:picChg>
        <pc:cxnChg chg="add mod">
          <ac:chgData name="George Wager" userId="335b4221-9e39-4c65-854b-332f4c291c68" providerId="ADAL" clId="{7C58FB87-C94C-40C1-939B-BB76BC38E42C}" dt="2022-03-23T15:54:33.058" v="1680" actId="1076"/>
          <ac:cxnSpMkLst>
            <pc:docMk/>
            <pc:sldMk cId="2874234539" sldId="263"/>
            <ac:cxnSpMk id="7" creationId="{5A01E6B5-D05E-4BE4-9019-E594C481793D}"/>
          </ac:cxnSpMkLst>
        </pc:cxnChg>
        <pc:cxnChg chg="add mod">
          <ac:chgData name="George Wager" userId="335b4221-9e39-4c65-854b-332f4c291c68" providerId="ADAL" clId="{7C58FB87-C94C-40C1-939B-BB76BC38E42C}" dt="2022-03-23T15:55:02.527" v="1689" actId="1582"/>
          <ac:cxnSpMkLst>
            <pc:docMk/>
            <pc:sldMk cId="2874234539" sldId="263"/>
            <ac:cxnSpMk id="14" creationId="{540B00ED-92DF-46FA-9B3E-2589FEC9A3DE}"/>
          </ac:cxnSpMkLst>
        </pc:cxnChg>
        <pc:cxnChg chg="add mod">
          <ac:chgData name="George Wager" userId="335b4221-9e39-4c65-854b-332f4c291c68" providerId="ADAL" clId="{7C58FB87-C94C-40C1-939B-BB76BC38E42C}" dt="2022-03-23T15:55:12.875" v="1692" actId="1076"/>
          <ac:cxnSpMkLst>
            <pc:docMk/>
            <pc:sldMk cId="2874234539" sldId="263"/>
            <ac:cxnSpMk id="15" creationId="{BAE1472E-9816-4B73-BD0A-EF1D9C6520A5}"/>
          </ac:cxnSpMkLst>
        </pc:cxnChg>
      </pc:sldChg>
      <pc:sldChg chg="addSp delSp modSp new mod">
        <pc:chgData name="George Wager" userId="335b4221-9e39-4c65-854b-332f4c291c68" providerId="ADAL" clId="{7C58FB87-C94C-40C1-939B-BB76BC38E42C}" dt="2022-03-23T15:57:12.861" v="1766" actId="1076"/>
        <pc:sldMkLst>
          <pc:docMk/>
          <pc:sldMk cId="2800581777" sldId="264"/>
        </pc:sldMkLst>
        <pc:spChg chg="del">
          <ac:chgData name="George Wager" userId="335b4221-9e39-4c65-854b-332f4c291c68" providerId="ADAL" clId="{7C58FB87-C94C-40C1-939B-BB76BC38E42C}" dt="2022-03-23T15:55:37.104" v="1695" actId="478"/>
          <ac:spMkLst>
            <pc:docMk/>
            <pc:sldMk cId="2800581777" sldId="264"/>
            <ac:spMk id="2" creationId="{94F5B0FC-D2E3-43A1-BBEF-92B4EEE59BB0}"/>
          </ac:spMkLst>
        </pc:spChg>
        <pc:spChg chg="del">
          <ac:chgData name="George Wager" userId="335b4221-9e39-4c65-854b-332f4c291c68" providerId="ADAL" clId="{7C58FB87-C94C-40C1-939B-BB76BC38E42C}" dt="2022-03-23T15:55:38.788" v="1696" actId="478"/>
          <ac:spMkLst>
            <pc:docMk/>
            <pc:sldMk cId="2800581777" sldId="264"/>
            <ac:spMk id="3" creationId="{46FDE946-391E-4BC0-8ADC-90A802104295}"/>
          </ac:spMkLst>
        </pc:spChg>
        <pc:spChg chg="add mod">
          <ac:chgData name="George Wager" userId="335b4221-9e39-4c65-854b-332f4c291c68" providerId="ADAL" clId="{7C58FB87-C94C-40C1-939B-BB76BC38E42C}" dt="2022-03-23T15:56:34.678" v="1720" actId="20577"/>
          <ac:spMkLst>
            <pc:docMk/>
            <pc:sldMk cId="2800581777" sldId="264"/>
            <ac:spMk id="4" creationId="{20FC5F34-D48E-424F-8AA1-C16B6AF37C9E}"/>
          </ac:spMkLst>
        </pc:spChg>
        <pc:spChg chg="add mod">
          <ac:chgData name="George Wager" userId="335b4221-9e39-4c65-854b-332f4c291c68" providerId="ADAL" clId="{7C58FB87-C94C-40C1-939B-BB76BC38E42C}" dt="2022-03-23T15:57:12.861" v="1766" actId="1076"/>
          <ac:spMkLst>
            <pc:docMk/>
            <pc:sldMk cId="2800581777" sldId="264"/>
            <ac:spMk id="5" creationId="{C0EA8D4D-8BA4-4116-A8B2-77DF7A4CF9A6}"/>
          </ac:spMkLst>
        </pc:spChg>
      </pc:sldChg>
      <pc:sldChg chg="addSp delSp modSp new del mod">
        <pc:chgData name="George Wager" userId="335b4221-9e39-4c65-854b-332f4c291c68" providerId="ADAL" clId="{7C58FB87-C94C-40C1-939B-BB76BC38E42C}" dt="2022-03-23T17:01:38.989" v="1817" actId="2696"/>
        <pc:sldMkLst>
          <pc:docMk/>
          <pc:sldMk cId="2943471711" sldId="265"/>
        </pc:sldMkLst>
        <pc:spChg chg="del">
          <ac:chgData name="George Wager" userId="335b4221-9e39-4c65-854b-332f4c291c68" providerId="ADAL" clId="{7C58FB87-C94C-40C1-939B-BB76BC38E42C}" dt="2022-03-23T16:54:16.817" v="1768" actId="478"/>
          <ac:spMkLst>
            <pc:docMk/>
            <pc:sldMk cId="2943471711" sldId="265"/>
            <ac:spMk id="2" creationId="{45DE4C9C-2EFB-4265-AB43-834D5B42A775}"/>
          </ac:spMkLst>
        </pc:spChg>
        <pc:spChg chg="del">
          <ac:chgData name="George Wager" userId="335b4221-9e39-4c65-854b-332f4c291c68" providerId="ADAL" clId="{7C58FB87-C94C-40C1-939B-BB76BC38E42C}" dt="2022-03-23T16:54:17.708" v="1769" actId="478"/>
          <ac:spMkLst>
            <pc:docMk/>
            <pc:sldMk cId="2943471711" sldId="265"/>
            <ac:spMk id="3" creationId="{03C5E4DD-ECA6-4F55-A2EB-C3D57EAB90CE}"/>
          </ac:spMkLst>
        </pc:spChg>
        <pc:spChg chg="add mod">
          <ac:chgData name="George Wager" userId="335b4221-9e39-4c65-854b-332f4c291c68" providerId="ADAL" clId="{7C58FB87-C94C-40C1-939B-BB76BC38E42C}" dt="2022-03-23T16:54:25.746" v="1782" actId="20577"/>
          <ac:spMkLst>
            <pc:docMk/>
            <pc:sldMk cId="2943471711" sldId="265"/>
            <ac:spMk id="4" creationId="{50B24DDC-B020-4C65-AA77-E9A91A37783F}"/>
          </ac:spMkLst>
        </pc:spChg>
        <pc:spChg chg="add mod">
          <ac:chgData name="George Wager" userId="335b4221-9e39-4c65-854b-332f4c291c68" providerId="ADAL" clId="{7C58FB87-C94C-40C1-939B-BB76BC38E42C}" dt="2022-03-23T16:54:54.467" v="1816" actId="20577"/>
          <ac:spMkLst>
            <pc:docMk/>
            <pc:sldMk cId="2943471711" sldId="265"/>
            <ac:spMk id="5" creationId="{3E6D54BB-C5CD-405A-99C0-58A9EAF55E2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DA3B6-8BBC-4843-BC43-610697295D9D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E7491-C1C9-428F-8609-3FFE19E367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17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drr.io/r/base/Reserved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 by Hadley Wickham</a:t>
            </a:r>
          </a:p>
          <a:p>
            <a:r>
              <a:rPr lang="en-US" dirty="0"/>
              <a:t>How the vectors integrate throughout 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E7491-C1C9-428F-8609-3FFE19E367C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221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E7491-C1C9-428F-8609-3FFE19E367C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871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E7491-C1C9-428F-8609-3FFE19E367C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295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E7491-C1C9-428F-8609-3FFE19E367C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822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W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-apple-system"/>
              </a:rPr>
              <a:t>hich</a:t>
            </a:r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 atomic vector are they, then what would the output be according to coercion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E7491-C1C9-428F-8609-3FFE19E367C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003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E7491-C1C9-428F-8609-3FFE19E367C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071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E7491-C1C9-428F-8609-3FFE19E367C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523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E7491-C1C9-428F-8609-3FFE19E367C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09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Non-syntactic names – covered in chapter 2 - A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syntactic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name must consist of letters</a:t>
            </a:r>
            <a:r>
              <a:rPr lang="en-US" b="0" i="0" u="none" strike="noStrike" baseline="30000" dirty="0">
                <a:solidFill>
                  <a:srgbClr val="544154"/>
                </a:solidFill>
                <a:effectLst/>
                <a:latin typeface="-apple-system"/>
              </a:rPr>
              <a:t>10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 digits, </a:t>
            </a:r>
            <a:r>
              <a:rPr lang="en-US" dirty="0"/>
              <a:t>.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and </a:t>
            </a:r>
            <a:r>
              <a:rPr lang="en-US" dirty="0"/>
              <a:t>_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but can’t begin with </a:t>
            </a:r>
            <a:r>
              <a:rPr lang="en-US" dirty="0"/>
              <a:t>_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or a digit. Additionally, you can’t use any of the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reserved words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like </a:t>
            </a:r>
            <a:r>
              <a:rPr lang="en-US" dirty="0"/>
              <a:t>TRUE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-US" dirty="0"/>
              <a:t>NULL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-US" dirty="0"/>
              <a:t>if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 and </a:t>
            </a:r>
            <a:r>
              <a:rPr lang="en-US" dirty="0"/>
              <a:t>function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(see the complete list in </a:t>
            </a:r>
            <a:r>
              <a:rPr lang="en-US" dirty="0">
                <a:effectLst/>
                <a:hlinkClick r:id="rId3"/>
              </a:rPr>
              <a:t>?Reserved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). A name that doesn’t follow these rules is a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non-syntactic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name; if you try to use them, you’ll get 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E7491-C1C9-428F-8609-3FFE19E367C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093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Tribbles made to be easier (lazy version of </a:t>
            </a:r>
            <a:r>
              <a:rPr lang="en-US" dirty="0" err="1"/>
              <a:t>df</a:t>
            </a:r>
            <a:r>
              <a:rPr lang="en-US" dirty="0"/>
              <a:t>)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E7491-C1C9-428F-8609-3FFE19E367C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887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D6D1-188F-44E6-AB83-E1BED984A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73DD8-D252-4E3E-9B1E-C97C53B69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5AECF-9AC1-46D3-BB12-2D213B1F0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18F6-EA44-4F9F-BA19-EA8FF7845DAA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D05F2-E5BA-45FF-BE6E-9F7C5A3F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9D516-12F7-4A57-A68D-CA16E269C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A4E4-BCB1-4C42-9448-6D08C5D0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63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3BE4-A966-4A7D-B457-EDFD4E79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3DD30-FE13-4D57-A19A-AA3227784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8F14C-4F6D-4AEA-8DE6-5FFD1BAD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18F6-EA44-4F9F-BA19-EA8FF7845DAA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AF64E-198D-4245-8EFA-1104C60C6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1AECB-DA09-481C-BBD4-991A0241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A4E4-BCB1-4C42-9448-6D08C5D0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58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9A900-C856-4823-8432-1F1798F30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C74D9-43DF-49DB-9526-CA2F7A69A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4DE16-11AE-429F-88B7-A5AB0CA7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18F6-EA44-4F9F-BA19-EA8FF7845DAA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BF403-EA92-454B-AC4F-85F22F5E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46660-CAB9-498B-AB96-4B5F71F5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A4E4-BCB1-4C42-9448-6D08C5D0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53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2636-A807-4DF6-8397-D51A2E4D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91CC1-11F6-458C-AE38-4DC5FD6E0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A06E6-292E-4E62-974F-A477298EE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18F6-EA44-4F9F-BA19-EA8FF7845DAA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AB698-0A08-4E2C-AE85-A6707BFE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F6A21-B838-4058-93D9-9D9DB6A8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A4E4-BCB1-4C42-9448-6D08C5D0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85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C9810-C272-4F32-B4A6-878F8BA9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9A10B-758C-4F8A-8C47-D96887EB4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CA568-9A86-4057-8BB8-C59690F74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18F6-EA44-4F9F-BA19-EA8FF7845DAA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A9BB8-B1E6-4EA0-B279-BE97E40FB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8BE32-E89F-4197-91D2-B8CE8675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A4E4-BCB1-4C42-9448-6D08C5D0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26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D828-0DB2-41E5-92EF-FD8ED9C0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B0AB2-AA59-48DF-8E6E-38F55D5FC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E5C32-0D30-49D2-ACA3-3BF00E9B8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CEEF6-4887-49E3-8642-42F23416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18F6-EA44-4F9F-BA19-EA8FF7845DAA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FC2D6-8FD9-4205-BA28-6514F3B5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C9CFF-E494-4CDD-B5B9-E3AF95658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A4E4-BCB1-4C42-9448-6D08C5D0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33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8D4B2-A50A-41EE-900A-003F12F74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7ED7A-3C50-432E-8AF2-AA5CCADE0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7204B-8A72-49EB-997A-64592CD04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8A7E7-E638-4EBD-A1E3-062FD6643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968DA9-9453-4DE6-8D6A-304DFAA25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D9739-F72F-46D6-B751-A0067D169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18F6-EA44-4F9F-BA19-EA8FF7845DAA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EF83A-9E7A-4557-9AB5-CA2078FE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5D116A-65EE-4F63-95FB-37E6BA0B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A4E4-BCB1-4C42-9448-6D08C5D0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981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CDF1-826F-4E56-882D-B2A5FC18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E65C10-19E3-4E4B-B6D1-58DA390F5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18F6-EA44-4F9F-BA19-EA8FF7845DAA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4423B-0C01-478D-9BAF-1CC5A6E6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73B04-C82D-447A-AAC6-F0870D9D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A4E4-BCB1-4C42-9448-6D08C5D0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60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58D773-57AC-44D6-89C2-226AA0C3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18F6-EA44-4F9F-BA19-EA8FF7845DAA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9584B7-B888-4D09-AAAC-F02CE6E0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B911D-18C0-4415-BD0B-317AD944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A4E4-BCB1-4C42-9448-6D08C5D0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76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D374D-EA1A-451A-BF60-817A22F1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58149-685F-4914-9C60-519562B7D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AE58-F257-49AF-AD76-EE6C65E08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F2875-892E-4307-834F-EE5AC303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18F6-EA44-4F9F-BA19-EA8FF7845DAA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4F904-3E84-4D10-87B3-B1C0AC895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73D81-BA87-4BE0-8656-5380D9B6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A4E4-BCB1-4C42-9448-6D08C5D0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8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A336-1B2B-48AC-9A13-F9F137D6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C3B6A4-5DD1-454C-B0E8-4248F95C1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4930B-D450-4967-8FCB-45D113F0D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D6187-9CC2-49F3-8994-DC5A443EE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18F6-EA44-4F9F-BA19-EA8FF7845DAA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DF77F-3163-461A-8C71-131F07F9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FB5C6-8F75-4DAC-ABF1-7873602F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A4E4-BCB1-4C42-9448-6D08C5D0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99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FD8AC-6931-4915-9C17-A9EB35BD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69A4C-BE88-4905-B750-DE56F3C64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9B24E-B32D-4892-853A-873E9D8E3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718F6-EA44-4F9F-BA19-EA8FF7845DAA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3719D-8264-46A1-90EA-D6773B71E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5E5D9-ADFC-43BC-B6C5-D59945124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EA4E4-BCB1-4C42-9448-6D08C5D0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31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dv-r.hadley.nz/vectors-chap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ABA72-EB18-49D4-8243-221B8DDBF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74320" y="0"/>
            <a:ext cx="3129280" cy="939482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HARUG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CEE37-20AB-4CE1-BFF9-14A2D8534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48678"/>
            <a:ext cx="12070080" cy="93948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2022-04-13 (meeting #89) George Wager- 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Reading and activity from </a:t>
            </a:r>
            <a:r>
              <a:rPr lang="en-GB" b="1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hlinkClick r:id="rId3"/>
              </a:rPr>
              <a:t>'Advanced R' Ch 03</a:t>
            </a:r>
            <a:r>
              <a:rPr lang="en-GB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908A3B7-CD27-4FF3-BAE8-2C455EACC4BB}"/>
              </a:ext>
            </a:extLst>
          </p:cNvPr>
          <p:cNvSpPr txBox="1">
            <a:spLocks/>
          </p:cNvSpPr>
          <p:nvPr/>
        </p:nvSpPr>
        <p:spPr>
          <a:xfrm>
            <a:off x="2744830" y="1788160"/>
            <a:ext cx="6580420" cy="1450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Chapter 03: Vectors</a:t>
            </a:r>
          </a:p>
          <a:p>
            <a:pPr algn="l"/>
            <a:endParaRPr lang="en-GB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“The vector family in R”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32E70DC-6E87-4D24-9EFE-74EB2BB65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314" y="3091069"/>
            <a:ext cx="6933372" cy="346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03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FC5F34-D48E-424F-8AA1-C16B6AF37C9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766852" cy="947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Courier New" panose="02070309020205020404" pitchFamily="49" charset="0"/>
                <a:ea typeface="Batang" panose="020B0503020000020004" pitchFamily="18" charset="-127"/>
                <a:cs typeface="Courier New" panose="02070309020205020404" pitchFamily="49" charset="0"/>
              </a:rPr>
              <a:t>Exercise – Quiz Qs </a:t>
            </a:r>
            <a:endParaRPr lang="en-GB" dirty="0">
              <a:latin typeface="Courier New" panose="02070309020205020404" pitchFamily="49" charset="0"/>
              <a:ea typeface="Batang" panose="020B0503020000020004" pitchFamily="18" charset="-127"/>
              <a:cs typeface="Courier New" panose="020703090202050204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EA8D4D-8BA4-4116-A8B2-77DF7A4CF9A6}"/>
              </a:ext>
            </a:extLst>
          </p:cNvPr>
          <p:cNvSpPr txBox="1">
            <a:spLocks/>
          </p:cNvSpPr>
          <p:nvPr/>
        </p:nvSpPr>
        <p:spPr>
          <a:xfrm>
            <a:off x="242110" y="1304571"/>
            <a:ext cx="11707779" cy="51318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i="1" dirty="0">
                <a:latin typeface="Courier New" panose="02070309020205020404" pitchFamily="49" charset="0"/>
                <a:ea typeface="Batang" panose="020B0503020000020004" pitchFamily="18" charset="-127"/>
                <a:cs typeface="Courier New" panose="02070309020205020404" pitchFamily="49" charset="0"/>
              </a:rPr>
              <a:t>10 mins for everyone to have a go</a:t>
            </a:r>
          </a:p>
          <a:p>
            <a:pPr marL="1143000" indent="-1143000" algn="l">
              <a:lnSpc>
                <a:spcPct val="12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What are the four common types of atomic vectors? What are the two rare types?</a:t>
            </a:r>
          </a:p>
          <a:p>
            <a:pPr marL="1143000" indent="-1143000" algn="l">
              <a:lnSpc>
                <a:spcPct val="12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What are attributes? How do you get them and set them?</a:t>
            </a:r>
          </a:p>
          <a:p>
            <a:pPr marL="1143000" indent="-1143000" algn="l">
              <a:lnSpc>
                <a:spcPct val="12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How is a list different from an atomic vector? How is a matrix different from a data frame?</a:t>
            </a:r>
          </a:p>
          <a:p>
            <a:pPr marL="1143000" indent="-1143000" algn="l">
              <a:lnSpc>
                <a:spcPct val="12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 you have a list that is a matrix? Can a data frame have a column that is a matrix?</a:t>
            </a:r>
          </a:p>
          <a:p>
            <a:pPr marL="1143000" indent="-1143000" algn="l">
              <a:lnSpc>
                <a:spcPct val="12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How do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tibbles</a:t>
            </a:r>
            <a:r>
              <a:rPr lang="en-US" b="0" i="0" dirty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behave differently from data frames?</a:t>
            </a:r>
          </a:p>
          <a:p>
            <a:pPr algn="l"/>
            <a:endParaRPr lang="en-GB" dirty="0">
              <a:latin typeface="Courier New" panose="02070309020205020404" pitchFamily="49" charset="0"/>
              <a:ea typeface="Batang" panose="020B0503020000020004" pitchFamily="18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581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FC5F34-D48E-424F-8AA1-C16B6AF37C9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766852" cy="947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Courier New" panose="02070309020205020404" pitchFamily="49" charset="0"/>
                <a:ea typeface="Batang" panose="020B0503020000020004" pitchFamily="18" charset="-127"/>
                <a:cs typeface="Courier New" panose="02070309020205020404" pitchFamily="49" charset="0"/>
              </a:rPr>
              <a:t>Solutions – Quiz Qs </a:t>
            </a:r>
            <a:endParaRPr lang="en-GB" dirty="0">
              <a:latin typeface="Courier New" panose="02070309020205020404" pitchFamily="49" charset="0"/>
              <a:ea typeface="Batang" panose="020B0503020000020004" pitchFamily="18" charset="-127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1A41D-FE5A-48E3-A148-193651B28BB7}"/>
              </a:ext>
            </a:extLst>
          </p:cNvPr>
          <p:cNvSpPr txBox="1"/>
          <p:nvPr/>
        </p:nvSpPr>
        <p:spPr>
          <a:xfrm>
            <a:off x="300842" y="918636"/>
            <a:ext cx="11614066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 four common types of atomic vector are 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logical, integer, double and character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 The two rarer types are 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complex and raw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Attributes allow you to associate arbitrary 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additional metadata to any object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 You can get and set individual attributes with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(x, "y")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(x, "y") &lt;- value; or you can get and set all attributes at once with attributes().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 elements of a list can be 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any type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(even a list); the elements of an 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atomic vector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are all of the 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same 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Similarly, every element of a 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must be the 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same 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 a 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 frame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different columns can have different types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You can make a 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list-array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by assigning 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dimensions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to a list. You can make a matrix a column of a data frame with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df$x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matrix(), or by using I() when creating a new data frame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 = I(matrix())).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Tibbles have an enhanced print method, 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never coerce strings to factors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and provide stricter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subsetting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methods.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55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EC26-550D-4A07-A6B2-84E227C98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766852" cy="94751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Courier New" panose="02070309020205020404" pitchFamily="49" charset="0"/>
                <a:ea typeface="Batang" panose="020B0503020000020004" pitchFamily="18" charset="-127"/>
                <a:cs typeface="Courier New" panose="02070309020205020404" pitchFamily="49" charset="0"/>
              </a:rPr>
              <a:t>Chapter 03</a:t>
            </a:r>
            <a:endParaRPr lang="en-GB" dirty="0">
              <a:latin typeface="Courier New" panose="02070309020205020404" pitchFamily="49" charset="0"/>
              <a:ea typeface="Batang" panose="020B0503020000020004" pitchFamily="18" charset="-127"/>
              <a:cs typeface="Courier New" panose="02070309020205020404" pitchFamily="49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D173A7D-50F4-44CC-AFCD-7EC4FA721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947516"/>
            <a:ext cx="11887200" cy="947516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 types of vectors “atomic” and “list”. NULL (not a vector) is closely related to vectors and often serves the role of a generic zero length vector.</a:t>
            </a:r>
            <a:endParaRPr lang="en-GB" b="1" i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44B64E9-4F0D-4A71-A313-6C80DB3B073B}"/>
              </a:ext>
            </a:extLst>
          </p:cNvPr>
          <p:cNvSpPr txBox="1">
            <a:spLocks/>
          </p:cNvSpPr>
          <p:nvPr/>
        </p:nvSpPr>
        <p:spPr>
          <a:xfrm>
            <a:off x="152400" y="3819544"/>
            <a:ext cx="11887200" cy="46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GB" b="1" i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0E3A9D-E197-442F-B1F4-2BDF5907CA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476" t="41739" r="41098" b="44305"/>
          <a:stretch/>
        </p:blipFill>
        <p:spPr>
          <a:xfrm>
            <a:off x="3233529" y="1895032"/>
            <a:ext cx="4558749" cy="175199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949CBBE-B2CA-49A5-A2D0-0AAA8D3C90B0}"/>
              </a:ext>
            </a:extLst>
          </p:cNvPr>
          <p:cNvSpPr/>
          <p:nvPr/>
        </p:nvSpPr>
        <p:spPr>
          <a:xfrm>
            <a:off x="6268278" y="1722783"/>
            <a:ext cx="1378226" cy="94751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317E36-3C8A-4A74-9BF9-42C8624D22B3}"/>
              </a:ext>
            </a:extLst>
          </p:cNvPr>
          <p:cNvSpPr txBox="1"/>
          <p:nvPr/>
        </p:nvSpPr>
        <p:spPr>
          <a:xfrm>
            <a:off x="152400" y="3978614"/>
            <a:ext cx="1159565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Understanding attributes and their link to vectors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Vectors can have them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Considered as a named list of arbitrary meta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VIPs of attributes are </a:t>
            </a:r>
            <a:r>
              <a:rPr lang="en-US" sz="2000" b="1" dirty="0">
                <a:solidFill>
                  <a:srgbClr val="00206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“dimensions”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2000" b="1" dirty="0">
                <a:solidFill>
                  <a:srgbClr val="00206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“class”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attribute converts a vector into matrices and arrays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attribute powers the S3 object system (more details of this in Chapter 13 – here we are just interested in the S3 vectors)</a:t>
            </a:r>
            <a:endParaRPr lang="en-GB" sz="20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CD198C-640F-47BF-B57F-438EA01BF1F2}"/>
              </a:ext>
            </a:extLst>
          </p:cNvPr>
          <p:cNvSpPr txBox="1"/>
          <p:nvPr/>
        </p:nvSpPr>
        <p:spPr>
          <a:xfrm>
            <a:off x="7804409" y="1570905"/>
            <a:ext cx="306899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 is special because it has a unique type, is always length zero, and can’t have any attributes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35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26381B-E10A-4F1E-9F6B-5931CFD411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91" t="37295" r="30544" b="22899"/>
          <a:stretch/>
        </p:blipFill>
        <p:spPr>
          <a:xfrm>
            <a:off x="3564835" y="327983"/>
            <a:ext cx="4664765" cy="325742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D495DC6-D884-44C9-8F31-35D9F3F04F5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766852" cy="947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Courier New" panose="02070309020205020404" pitchFamily="49" charset="0"/>
                <a:ea typeface="Batang" panose="020B0503020000020004" pitchFamily="18" charset="-127"/>
                <a:cs typeface="Courier New" panose="02070309020205020404" pitchFamily="49" charset="0"/>
              </a:rPr>
              <a:t>Chapter 03</a:t>
            </a:r>
            <a:endParaRPr lang="en-GB" dirty="0">
              <a:latin typeface="Courier New" panose="02070309020205020404" pitchFamily="49" charset="0"/>
              <a:ea typeface="Batang" panose="020B0503020000020004" pitchFamily="18" charset="-127"/>
              <a:cs typeface="Courier New" panose="02070309020205020404" pitchFamily="49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E713A8C-07E4-47C1-B3F8-102333303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4022019"/>
            <a:ext cx="11887200" cy="2507998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total there is 4 primary atomic vectors (see above) and two rare types: complex and raw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 atomic vector has an individual value, referred to as a </a:t>
            </a:r>
            <a:r>
              <a:rPr lang="en-US" sz="2000" b="1" i="1" dirty="0">
                <a:solidFill>
                  <a:srgbClr val="00206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scalar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scalar for each atomic vector is different: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Logical – TRUE or FALSE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– written similarly to doubles but must be followed by L23 (1234L, 1e4L, or 0xcafeL)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– decimal (0.1234), scientific (1.23e4), or hexadecimal (0xcafe) form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 – Strings are surrounded by " ("hi") or ' ('bye')</a:t>
            </a:r>
            <a:endParaRPr lang="en-GB" sz="1600" b="1" i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68113A-E1A6-4D14-9F1C-FDB29469D112}"/>
              </a:ext>
            </a:extLst>
          </p:cNvPr>
          <p:cNvSpPr/>
          <p:nvPr/>
        </p:nvSpPr>
        <p:spPr>
          <a:xfrm>
            <a:off x="3505199" y="3207027"/>
            <a:ext cx="4724401" cy="5738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100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D495DC6-D884-44C9-8F31-35D9F3F04F5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766852" cy="947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Courier New" panose="02070309020205020404" pitchFamily="49" charset="0"/>
                <a:ea typeface="Batang" panose="020B0503020000020004" pitchFamily="18" charset="-127"/>
                <a:cs typeface="Courier New" panose="02070309020205020404" pitchFamily="49" charset="0"/>
              </a:rPr>
              <a:t>Chapter 03</a:t>
            </a:r>
            <a:endParaRPr lang="en-GB" dirty="0">
              <a:latin typeface="Courier New" panose="02070309020205020404" pitchFamily="49" charset="0"/>
              <a:ea typeface="Batang" panose="020B0503020000020004" pitchFamily="18" charset="-127"/>
              <a:cs typeface="Courier New" panose="02070309020205020404" pitchFamily="49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E713A8C-07E4-47C1-B3F8-102333303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947516"/>
            <a:ext cx="11887200" cy="3055524"/>
          </a:xfrm>
        </p:spPr>
        <p:txBody>
          <a:bodyPr>
            <a:normAutofit/>
          </a:bodyPr>
          <a:lstStyle/>
          <a:p>
            <a:pPr algn="l"/>
            <a:r>
              <a:rPr lang="en-US" sz="1600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can make long vectors using the </a:t>
            </a:r>
            <a:r>
              <a:rPr lang="en-US" sz="1600" b="1" i="1" dirty="0">
                <a:solidFill>
                  <a:srgbClr val="00206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1600" b="1" i="1" dirty="0" err="1">
                <a:solidFill>
                  <a:srgbClr val="00206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1600" b="1" i="1" dirty="0">
                <a:solidFill>
                  <a:srgbClr val="00206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get the vector type and </a:t>
            </a:r>
            <a:r>
              <a:rPr lang="en-US" sz="1600" b="1" i="1" dirty="0">
                <a:solidFill>
                  <a:srgbClr val="00206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length()</a:t>
            </a:r>
            <a:r>
              <a:rPr lang="en-US" sz="1600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get the vector length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1600" b="1" i="1" dirty="0">
                <a:solidFill>
                  <a:srgbClr val="00206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is.na()</a:t>
            </a:r>
            <a:r>
              <a:rPr lang="en-US" sz="1600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identify missing values within a vector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b="1" i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VECTOR HIERARCHY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atomic vectors, type is a property of the entire vector: all elements must be the same type. When you attempt to combine different types they will be coerced in a fixed order: </a:t>
            </a:r>
            <a:r>
              <a:rPr lang="en-US" sz="2000" b="1" i="1" dirty="0">
                <a:solidFill>
                  <a:srgbClr val="00206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character → double → integer → logical</a:t>
            </a:r>
            <a:r>
              <a:rPr lang="en-US" sz="2000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algn="l"/>
            <a:endParaRPr lang="en-US" sz="2000" b="1" i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1600" b="1" i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1600" b="1" i="1" dirty="0">
              <a:solidFill>
                <a:srgbClr val="00206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2BD2DC-315A-4B61-BF99-186270522D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00" t="41185" r="61250" b="46223"/>
          <a:stretch/>
        </p:blipFill>
        <p:spPr>
          <a:xfrm>
            <a:off x="2286000" y="4246880"/>
            <a:ext cx="3139440" cy="20686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842668-3D4F-451F-A801-BC8BF258742D}"/>
              </a:ext>
            </a:extLst>
          </p:cNvPr>
          <p:cNvSpPr txBox="1"/>
          <p:nvPr/>
        </p:nvSpPr>
        <p:spPr>
          <a:xfrm>
            <a:off x="3962400" y="604520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INTERGER</a:t>
            </a:r>
            <a:endParaRPr lang="en-GB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6B787-87AB-4732-A5FF-1B269374EABB}"/>
              </a:ext>
            </a:extLst>
          </p:cNvPr>
          <p:cNvSpPr txBox="1"/>
          <p:nvPr/>
        </p:nvSpPr>
        <p:spPr>
          <a:xfrm>
            <a:off x="2790466" y="604520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endParaRPr lang="en-GB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D05417-C6A7-4E89-99DD-4F9501193023}"/>
              </a:ext>
            </a:extLst>
          </p:cNvPr>
          <p:cNvSpPr txBox="1"/>
          <p:nvPr/>
        </p:nvSpPr>
        <p:spPr>
          <a:xfrm>
            <a:off x="3623586" y="4726038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endParaRPr lang="en-GB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CB4550-CC86-45D8-9052-9C351A1D45B2}"/>
              </a:ext>
            </a:extLst>
          </p:cNvPr>
          <p:cNvSpPr txBox="1"/>
          <p:nvPr/>
        </p:nvSpPr>
        <p:spPr>
          <a:xfrm>
            <a:off x="355600" y="4003040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3CE861-7C90-4B03-8A67-9E01E499E6E5}"/>
              </a:ext>
            </a:extLst>
          </p:cNvPr>
          <p:cNvSpPr txBox="1"/>
          <p:nvPr/>
        </p:nvSpPr>
        <p:spPr>
          <a:xfrm>
            <a:off x="2553252" y="4769446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en-GB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BF068B-1623-41EC-A082-68299F61B695}"/>
              </a:ext>
            </a:extLst>
          </p:cNvPr>
          <p:cNvSpPr txBox="1"/>
          <p:nvPr/>
        </p:nvSpPr>
        <p:spPr>
          <a:xfrm>
            <a:off x="3775986" y="5367496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en-GB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05D72F-224D-42F2-87AF-0EC750786262}"/>
              </a:ext>
            </a:extLst>
          </p:cNvPr>
          <p:cNvSpPr txBox="1"/>
          <p:nvPr/>
        </p:nvSpPr>
        <p:spPr>
          <a:xfrm>
            <a:off x="2408542" y="5366309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endParaRPr lang="en-GB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31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D495DC6-D884-44C9-8F31-35D9F3F04F5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766852" cy="947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Courier New" panose="02070309020205020404" pitchFamily="49" charset="0"/>
                <a:ea typeface="Batang" panose="020B0503020000020004" pitchFamily="18" charset="-127"/>
                <a:cs typeface="Courier New" panose="02070309020205020404" pitchFamily="49" charset="0"/>
              </a:rPr>
              <a:t>Chapter 03</a:t>
            </a:r>
            <a:endParaRPr lang="en-GB" dirty="0">
              <a:latin typeface="Courier New" panose="02070309020205020404" pitchFamily="49" charset="0"/>
              <a:ea typeface="Batang" panose="020B0503020000020004" pitchFamily="18" charset="-127"/>
              <a:cs typeface="Courier New" panose="02070309020205020404" pitchFamily="49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E713A8C-07E4-47C1-B3F8-102333303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947516"/>
            <a:ext cx="11887200" cy="3055524"/>
          </a:xfrm>
        </p:spPr>
        <p:txBody>
          <a:bodyPr>
            <a:normAutofit/>
          </a:bodyPr>
          <a:lstStyle/>
          <a:p>
            <a:pPr algn="l"/>
            <a:r>
              <a:rPr lang="en-US" sz="2000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get the data structures such as matrices, arrays, factors, or date-times an attribute is added to the atomic vectors. </a:t>
            </a:r>
          </a:p>
          <a:p>
            <a:pPr algn="l"/>
            <a:r>
              <a:rPr lang="en-US" sz="2000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Attributes can be considered as name-value pairs that attach metadata to an object</a:t>
            </a:r>
          </a:p>
          <a:p>
            <a:pPr algn="l"/>
            <a:r>
              <a:rPr lang="en-US" sz="2000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Adding a dim attribute to a vector allows it to behave like a 2-dimensional matrix or a multi-dimensional array.</a:t>
            </a:r>
          </a:p>
          <a:p>
            <a:pPr marL="342900" indent="-342900" algn="l">
              <a:buFontTx/>
              <a:buChar char="-"/>
            </a:pPr>
            <a:endParaRPr lang="en-US" sz="2000" b="1" i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buFontTx/>
              <a:buChar char="-"/>
            </a:pPr>
            <a:endParaRPr lang="en-US" sz="2000" b="1" i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1600" b="1" i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1600" b="1" i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1600" b="1" i="1" dirty="0">
              <a:solidFill>
                <a:srgbClr val="00206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8798F-55C0-4408-A89D-22928C5E3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661" y="3106943"/>
            <a:ext cx="7870866" cy="329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22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D495DC6-D884-44C9-8F31-35D9F3F04F5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766852" cy="947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Courier New" panose="02070309020205020404" pitchFamily="49" charset="0"/>
                <a:ea typeface="Batang" panose="020B0503020000020004" pitchFamily="18" charset="-127"/>
                <a:cs typeface="Courier New" panose="02070309020205020404" pitchFamily="49" charset="0"/>
              </a:rPr>
              <a:t>Chapter 03</a:t>
            </a:r>
            <a:endParaRPr lang="en-GB" dirty="0">
              <a:latin typeface="Courier New" panose="02070309020205020404" pitchFamily="49" charset="0"/>
              <a:ea typeface="Batang" panose="020B0503020000020004" pitchFamily="18" charset="-127"/>
              <a:cs typeface="Courier New" panose="02070309020205020404" pitchFamily="49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E713A8C-07E4-47C1-B3F8-102333303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947515"/>
            <a:ext cx="11887200" cy="5821419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 atomic vectors – importance of </a:t>
            </a:r>
            <a:r>
              <a:rPr lang="en-US" b="1" i="1" dirty="0">
                <a:solidFill>
                  <a:srgbClr val="7030A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</a:p>
          <a:p>
            <a:pPr algn="l"/>
            <a:r>
              <a:rPr lang="en-US" sz="2000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is a vector attribute, which underlies the S3 object system, the class attribute transforms an object into an S3 object, this changes the way it behaves when passed to a generic function.</a:t>
            </a:r>
          </a:p>
          <a:p>
            <a:pPr algn="l"/>
            <a:endParaRPr lang="en-US" b="1" i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b="1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Four important S3 vectors</a:t>
            </a:r>
          </a:p>
          <a:p>
            <a:pPr algn="l"/>
            <a:r>
              <a:rPr lang="en-US" sz="2000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000" b="1" i="1" dirty="0">
                <a:solidFill>
                  <a:srgbClr val="00206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Categorical data</a:t>
            </a:r>
            <a:r>
              <a:rPr lang="en-US" sz="2000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where values come from a </a:t>
            </a:r>
          </a:p>
          <a:p>
            <a:pPr algn="l"/>
            <a:r>
              <a:rPr lang="en-US" sz="2000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fixed set of levels recorded in </a:t>
            </a:r>
            <a:r>
              <a:rPr lang="en-US" sz="2000" b="1" i="1" dirty="0">
                <a:solidFill>
                  <a:srgbClr val="00206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factor vectors.</a:t>
            </a:r>
          </a:p>
          <a:p>
            <a:pPr marL="342900" indent="-342900" algn="l">
              <a:buFontTx/>
              <a:buChar char="-"/>
            </a:pPr>
            <a:r>
              <a:rPr lang="en-US" sz="2000" b="1" i="1" dirty="0">
                <a:solidFill>
                  <a:srgbClr val="00206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Dates </a:t>
            </a:r>
            <a:r>
              <a:rPr lang="en-US" sz="2000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(with day resolution), which are </a:t>
            </a:r>
          </a:p>
          <a:p>
            <a:pPr algn="l"/>
            <a:r>
              <a:rPr lang="en-US" sz="2000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recorded in </a:t>
            </a:r>
            <a:r>
              <a:rPr lang="en-US" sz="2000" b="1" i="1" dirty="0">
                <a:solidFill>
                  <a:srgbClr val="00206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 vectors.</a:t>
            </a:r>
          </a:p>
          <a:p>
            <a:pPr marL="342900" indent="-342900" algn="l">
              <a:buFontTx/>
              <a:buChar char="-"/>
            </a:pPr>
            <a:r>
              <a:rPr lang="en-US" sz="2000" b="1" i="1" dirty="0">
                <a:solidFill>
                  <a:srgbClr val="00206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Date-times</a:t>
            </a:r>
            <a:r>
              <a:rPr lang="en-US" sz="2000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(with second or sub-second </a:t>
            </a:r>
          </a:p>
          <a:p>
            <a:pPr algn="l"/>
            <a:r>
              <a:rPr lang="en-US" sz="2000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resolution), which are stored in</a:t>
            </a:r>
          </a:p>
          <a:p>
            <a:pPr algn="l"/>
            <a:r>
              <a:rPr lang="en-US" sz="2000" b="1" i="1" dirty="0" err="1">
                <a:solidFill>
                  <a:srgbClr val="00206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POSIXct</a:t>
            </a:r>
            <a:r>
              <a:rPr lang="en-US" sz="2000" b="1" i="1" dirty="0">
                <a:solidFill>
                  <a:srgbClr val="00206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vectors.</a:t>
            </a:r>
          </a:p>
          <a:p>
            <a:pPr marL="342900" indent="-342900" algn="l">
              <a:buFontTx/>
              <a:buChar char="-"/>
            </a:pPr>
            <a:r>
              <a:rPr lang="en-US" sz="2000" b="1" i="1" dirty="0">
                <a:solidFill>
                  <a:srgbClr val="00206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Durations</a:t>
            </a:r>
            <a:r>
              <a:rPr lang="en-US" sz="2000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which are stored in </a:t>
            </a:r>
          </a:p>
          <a:p>
            <a:pPr algn="l"/>
            <a:r>
              <a:rPr lang="en-US" sz="2000" b="1" i="1" dirty="0" err="1">
                <a:solidFill>
                  <a:srgbClr val="00206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difftime</a:t>
            </a:r>
            <a:r>
              <a:rPr lang="en-US" sz="2000" b="1" i="1" dirty="0">
                <a:solidFill>
                  <a:srgbClr val="00206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vectors</a:t>
            </a:r>
            <a:r>
              <a:rPr lang="en-US" sz="2000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algn="l"/>
            <a:endParaRPr lang="en-US" sz="2000" b="1" i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2000" b="1" i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buFontTx/>
              <a:buChar char="-"/>
            </a:pPr>
            <a:endParaRPr lang="en-US" sz="2000" b="1" i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1600" b="1" i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1600" b="1" i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1600" b="1" i="1" dirty="0">
              <a:solidFill>
                <a:srgbClr val="00206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7003EA-095C-4525-A5F7-B1856BABD0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10" t="26320" r="29189" b="22597"/>
          <a:stretch/>
        </p:blipFill>
        <p:spPr>
          <a:xfrm>
            <a:off x="7517080" y="2680395"/>
            <a:ext cx="4108863" cy="350322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AD030F2-9D9B-4F38-B176-D4EF4EA759BD}"/>
              </a:ext>
            </a:extLst>
          </p:cNvPr>
          <p:cNvSpPr/>
          <p:nvPr/>
        </p:nvSpPr>
        <p:spPr>
          <a:xfrm>
            <a:off x="7020295" y="5827358"/>
            <a:ext cx="4724401" cy="39928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40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D495DC6-D884-44C9-8F31-35D9F3F04F5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766852" cy="947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Courier New" panose="02070309020205020404" pitchFamily="49" charset="0"/>
                <a:ea typeface="Batang" panose="020B0503020000020004" pitchFamily="18" charset="-127"/>
                <a:cs typeface="Courier New" panose="02070309020205020404" pitchFamily="49" charset="0"/>
              </a:rPr>
              <a:t>Chapter 03</a:t>
            </a:r>
            <a:endParaRPr lang="en-GB" dirty="0">
              <a:latin typeface="Courier New" panose="02070309020205020404" pitchFamily="49" charset="0"/>
              <a:ea typeface="Batang" panose="020B0503020000020004" pitchFamily="18" charset="-127"/>
              <a:cs typeface="Courier New" panose="02070309020205020404" pitchFamily="49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E713A8C-07E4-47C1-B3F8-102333303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852514"/>
            <a:ext cx="11887200" cy="582141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Factors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you tabulate a factor, you’ll get </a:t>
            </a:r>
          </a:p>
          <a:p>
            <a:pPr algn="l"/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counts of all categories, even unobserved </a:t>
            </a:r>
          </a:p>
          <a:p>
            <a:pPr algn="l"/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 R automatically converts character</a:t>
            </a:r>
          </a:p>
          <a:p>
            <a:pPr algn="l"/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Vectors to factors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Factors can be ordered, ordered factors they behave like regular factors, but the order of the levels is meaningful (low, medium, high)</a:t>
            </a:r>
          </a:p>
          <a:p>
            <a:pPr algn="l"/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 vectors are built on top of double vectors. They have class “Date” and no other attributes</a:t>
            </a:r>
          </a:p>
          <a:p>
            <a:pPr algn="l"/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Date-time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POSIXct</a:t>
            </a:r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vectors are built on top of double vectors, where the value represents the number of seconds since 1970-01-01</a:t>
            </a:r>
          </a:p>
          <a:p>
            <a:pPr algn="l"/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Durations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Durations, which represent the amount of time between pairs of dates or date-times, are stored in </a:t>
            </a:r>
            <a:r>
              <a:rPr lang="en-US" sz="2000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difftimes</a:t>
            </a:r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2000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Difftimes</a:t>
            </a:r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 built on top of doubles, and have a units attribute that determines how the integer should be interpreted.</a:t>
            </a:r>
          </a:p>
          <a:p>
            <a:pPr algn="l"/>
            <a:endParaRPr lang="en-US" sz="2000" b="1" i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buFontTx/>
              <a:buChar char="-"/>
            </a:pPr>
            <a:endParaRPr lang="en-US" sz="2000" b="1" i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1600" b="1" i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1600" b="1" i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1600" b="1" i="1" dirty="0">
              <a:solidFill>
                <a:srgbClr val="00206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09BAB-2610-40CF-A524-842B1651A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784" y="344385"/>
            <a:ext cx="4634447" cy="267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78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D495DC6-D884-44C9-8F31-35D9F3F04F5A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039600" cy="12825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Courier New" panose="02070309020205020404" pitchFamily="49" charset="0"/>
                <a:ea typeface="Batang" panose="020B0503020000020004" pitchFamily="18" charset="-127"/>
                <a:cs typeface="Courier New" panose="02070309020205020404" pitchFamily="49" charset="0"/>
              </a:rPr>
              <a:t>Chapter 03- Lists, </a:t>
            </a:r>
            <a:r>
              <a:rPr lang="en-US" dirty="0" err="1">
                <a:latin typeface="Courier New" panose="02070309020205020404" pitchFamily="49" charset="0"/>
                <a:ea typeface="Batang" panose="020B0503020000020004" pitchFamily="18" charset="-127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ea typeface="Batang" panose="020B0503020000020004" pitchFamily="18" charset="-127"/>
                <a:cs typeface="Courier New" panose="02070309020205020404" pitchFamily="49" charset="0"/>
              </a:rPr>
              <a:t> &amp; tribbles</a:t>
            </a:r>
            <a:endParaRPr lang="en-GB" dirty="0">
              <a:latin typeface="Courier New" panose="02070309020205020404" pitchFamily="49" charset="0"/>
              <a:ea typeface="Batang" panose="020B0503020000020004" pitchFamily="18" charset="-127"/>
              <a:cs typeface="Courier New" panose="02070309020205020404" pitchFamily="49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E713A8C-07E4-47C1-B3F8-102333303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282534"/>
            <a:ext cx="11887200" cy="5821419"/>
          </a:xfrm>
        </p:spPr>
        <p:txBody>
          <a:bodyPr>
            <a:normAutofit/>
          </a:bodyPr>
          <a:lstStyle/>
          <a:p>
            <a:pPr algn="l"/>
            <a:r>
              <a:rPr lang="en-US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LISTS</a:t>
            </a:r>
          </a:p>
          <a:p>
            <a:pPr algn="l"/>
            <a:r>
              <a:rPr lang="en-US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Each element of a </a:t>
            </a:r>
            <a:r>
              <a:rPr lang="en-US" b="1" i="1" dirty="0">
                <a:solidFill>
                  <a:srgbClr val="00206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can be any type and is not restricted to just a vector </a:t>
            </a:r>
          </a:p>
          <a:p>
            <a:pPr algn="l"/>
            <a:r>
              <a:rPr lang="en-US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A list can be made using the function list()</a:t>
            </a:r>
          </a:p>
          <a:p>
            <a:pPr algn="l"/>
            <a:r>
              <a:rPr lang="en-US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Occasionally called recursive vectors because a list can contain other lists</a:t>
            </a:r>
          </a:p>
          <a:p>
            <a:pPr algn="l"/>
            <a:endParaRPr lang="en-GB" sz="2000" b="1" i="1" dirty="0">
              <a:solidFill>
                <a:srgbClr val="00206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GB" sz="2000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 &amp; TRIBBLES </a:t>
            </a:r>
          </a:p>
          <a:p>
            <a:pPr marL="285750" indent="-285750" algn="l">
              <a:buFontTx/>
              <a:buChar char="-"/>
            </a:pPr>
            <a:r>
              <a:rPr lang="en-GB" sz="2000" b="1" i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2000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tribbles built on top of lists </a:t>
            </a:r>
          </a:p>
          <a:p>
            <a:pPr marL="285750" indent="-285750" algn="l">
              <a:buFontTx/>
              <a:buChar char="-"/>
            </a:pPr>
            <a:r>
              <a:rPr lang="en-US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frames automatically transform </a:t>
            </a:r>
          </a:p>
          <a:p>
            <a:pPr algn="l"/>
            <a:r>
              <a:rPr lang="en-US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non-syntactic names </a:t>
            </a:r>
            <a:r>
              <a:rPr lang="en-US" b="1" i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tibbles</a:t>
            </a:r>
            <a:r>
              <a:rPr lang="en-US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 not </a:t>
            </a:r>
          </a:p>
        </p:txBody>
      </p:sp>
      <p:pic>
        <p:nvPicPr>
          <p:cNvPr id="5121" name="Picture 1">
            <a:extLst>
              <a:ext uri="{FF2B5EF4-FFF2-40B4-BE49-F238E27FC236}">
                <a16:creationId xmlns:a16="http://schemas.microsoft.com/office/drawing/2014/main" id="{429EAF5B-5094-47FD-9B93-1C2412E55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209" y="3579075"/>
            <a:ext cx="2861953" cy="318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845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7FFB-F1DB-4E90-872A-B6674508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A828A-B1CE-4D19-9941-9ADC93514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8C035F-C6CB-4ECF-B59A-65D605526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5345"/>
            <a:ext cx="6324600" cy="3638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3CC7D8-C53E-4A90-A7AB-7459D31DF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726" y="1882034"/>
            <a:ext cx="5923623" cy="278517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FE7719F-6E19-4247-9201-B6F99E8E8C69}"/>
              </a:ext>
            </a:extLst>
          </p:cNvPr>
          <p:cNvSpPr txBox="1">
            <a:spLocks/>
          </p:cNvSpPr>
          <p:nvPr/>
        </p:nvSpPr>
        <p:spPr>
          <a:xfrm>
            <a:off x="2481943" y="230188"/>
            <a:ext cx="1603169" cy="12825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>
                <a:latin typeface="Courier New" panose="02070309020205020404" pitchFamily="49" charset="0"/>
                <a:ea typeface="Batang" panose="020B0503020000020004" pitchFamily="18" charset="-127"/>
                <a:cs typeface="Courier New" panose="02070309020205020404" pitchFamily="49" charset="0"/>
              </a:rPr>
              <a:t>df</a:t>
            </a:r>
            <a:endParaRPr lang="en-GB" dirty="0">
              <a:latin typeface="Courier New" panose="02070309020205020404" pitchFamily="49" charset="0"/>
              <a:ea typeface="Batang" panose="020B0503020000020004" pitchFamily="18" charset="-127"/>
              <a:cs typeface="Courier New" panose="020703090202050204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FA0AB5E-B82E-4465-8F38-158B9009F043}"/>
              </a:ext>
            </a:extLst>
          </p:cNvPr>
          <p:cNvSpPr txBox="1">
            <a:spLocks/>
          </p:cNvSpPr>
          <p:nvPr/>
        </p:nvSpPr>
        <p:spPr>
          <a:xfrm>
            <a:off x="8218714" y="315867"/>
            <a:ext cx="2982686" cy="12825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>
                <a:latin typeface="Courier New" panose="02070309020205020404" pitchFamily="49" charset="0"/>
                <a:ea typeface="Batang" panose="020B0503020000020004" pitchFamily="18" charset="-127"/>
                <a:cs typeface="Courier New" panose="02070309020205020404" pitchFamily="49" charset="0"/>
              </a:rPr>
              <a:t>tibble</a:t>
            </a:r>
            <a:endParaRPr lang="en-GB" dirty="0">
              <a:latin typeface="Courier New" panose="02070309020205020404" pitchFamily="49" charset="0"/>
              <a:ea typeface="Batang" panose="020B0503020000020004" pitchFamily="18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23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1144</Words>
  <Application>Microsoft Office PowerPoint</Application>
  <PresentationFormat>Widescreen</PresentationFormat>
  <Paragraphs>124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Courier New</vt:lpstr>
      <vt:lpstr>Office Theme</vt:lpstr>
      <vt:lpstr>HARUG</vt:lpstr>
      <vt:lpstr>Chapter 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HARUG</dc:title>
  <dc:creator>George Wager</dc:creator>
  <cp:lastModifiedBy>George Wager</cp:lastModifiedBy>
  <cp:revision>1</cp:revision>
  <dcterms:created xsi:type="dcterms:W3CDTF">2022-03-09T08:22:56Z</dcterms:created>
  <dcterms:modified xsi:type="dcterms:W3CDTF">2022-04-13T15:28:23Z</dcterms:modified>
</cp:coreProperties>
</file>