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73" r:id="rId3"/>
    <p:sldId id="268" r:id="rId4"/>
    <p:sldId id="272" r:id="rId5"/>
    <p:sldId id="257" r:id="rId6"/>
    <p:sldId id="259" r:id="rId7"/>
    <p:sldId id="260" r:id="rId8"/>
    <p:sldId id="261" r:id="rId9"/>
    <p:sldId id="276" r:id="rId10"/>
    <p:sldId id="278" r:id="rId11"/>
    <p:sldId id="262" r:id="rId12"/>
    <p:sldId id="263" r:id="rId13"/>
    <p:sldId id="267" r:id="rId14"/>
    <p:sldId id="265" r:id="rId15"/>
    <p:sldId id="264" r:id="rId16"/>
    <p:sldId id="266" r:id="rId17"/>
    <p:sldId id="269" r:id="rId18"/>
    <p:sldId id="270" r:id="rId19"/>
    <p:sldId id="271" r:id="rId20"/>
    <p:sldId id="275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A1998-C1B0-4C81-B12F-69B00F2BA3D4}" v="96" dt="2022-05-04T14:50:46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Fernandez Casals" userId="303152b4b942a11e" providerId="LiveId" clId="{744A1998-C1B0-4C81-B12F-69B00F2BA3D4}"/>
    <pc:docChg chg="undo custSel addSld delSld modSld sldOrd">
      <pc:chgData name="German Fernandez Casals" userId="303152b4b942a11e" providerId="LiveId" clId="{744A1998-C1B0-4C81-B12F-69B00F2BA3D4}" dt="2022-05-04T14:53:01.110" v="1022" actId="20577"/>
      <pc:docMkLst>
        <pc:docMk/>
      </pc:docMkLst>
      <pc:sldChg chg="modAnim">
        <pc:chgData name="German Fernandez Casals" userId="303152b4b942a11e" providerId="LiveId" clId="{744A1998-C1B0-4C81-B12F-69B00F2BA3D4}" dt="2022-05-04T02:45:35.821" v="718"/>
        <pc:sldMkLst>
          <pc:docMk/>
          <pc:sldMk cId="150642114" sldId="259"/>
        </pc:sldMkLst>
      </pc:sldChg>
      <pc:sldChg chg="addSp delSp modSp mod modAnim">
        <pc:chgData name="German Fernandez Casals" userId="303152b4b942a11e" providerId="LiveId" clId="{744A1998-C1B0-4C81-B12F-69B00F2BA3D4}" dt="2022-05-04T01:52:01.185" v="50"/>
        <pc:sldMkLst>
          <pc:docMk/>
          <pc:sldMk cId="2256814718" sldId="262"/>
        </pc:sldMkLst>
        <pc:spChg chg="mod">
          <ac:chgData name="German Fernandez Casals" userId="303152b4b942a11e" providerId="LiveId" clId="{744A1998-C1B0-4C81-B12F-69B00F2BA3D4}" dt="2022-05-04T01:51:46.210" v="47" actId="1076"/>
          <ac:spMkLst>
            <pc:docMk/>
            <pc:sldMk cId="2256814718" sldId="262"/>
            <ac:spMk id="2" creationId="{375346D4-F289-4698-AF9D-B66C3631EE44}"/>
          </ac:spMkLst>
        </pc:spChg>
        <pc:spChg chg="add mod">
          <ac:chgData name="German Fernandez Casals" userId="303152b4b942a11e" providerId="LiveId" clId="{744A1998-C1B0-4C81-B12F-69B00F2BA3D4}" dt="2022-05-04T01:51:42.091" v="46" actId="571"/>
          <ac:spMkLst>
            <pc:docMk/>
            <pc:sldMk cId="2256814718" sldId="262"/>
            <ac:spMk id="17" creationId="{6E6FB443-41AA-46B8-A351-7653E39FAB1F}"/>
          </ac:spMkLst>
        </pc:spChg>
        <pc:spChg chg="add mod">
          <ac:chgData name="German Fernandez Casals" userId="303152b4b942a11e" providerId="LiveId" clId="{744A1998-C1B0-4C81-B12F-69B00F2BA3D4}" dt="2022-05-04T01:51:42.091" v="46" actId="571"/>
          <ac:spMkLst>
            <pc:docMk/>
            <pc:sldMk cId="2256814718" sldId="262"/>
            <ac:spMk id="18" creationId="{5A30AC26-AF1B-4D16-85CD-6E6BEAD9A2D9}"/>
          </ac:spMkLst>
        </pc:spChg>
        <pc:picChg chg="add del mod">
          <ac:chgData name="German Fernandez Casals" userId="303152b4b942a11e" providerId="LiveId" clId="{744A1998-C1B0-4C81-B12F-69B00F2BA3D4}" dt="2022-05-04T01:51:51.475" v="49" actId="478"/>
          <ac:picMkLst>
            <pc:docMk/>
            <pc:sldMk cId="2256814718" sldId="262"/>
            <ac:picMk id="16" creationId="{37A71BE2-9E2F-44FB-B109-618C97B91362}"/>
          </ac:picMkLst>
        </pc:picChg>
      </pc:sldChg>
      <pc:sldChg chg="modSp mod">
        <pc:chgData name="German Fernandez Casals" userId="303152b4b942a11e" providerId="LiveId" clId="{744A1998-C1B0-4C81-B12F-69B00F2BA3D4}" dt="2022-05-04T14:49:27.165" v="946" actId="1035"/>
        <pc:sldMkLst>
          <pc:docMk/>
          <pc:sldMk cId="3316102073" sldId="263"/>
        </pc:sldMkLst>
        <pc:spChg chg="mod">
          <ac:chgData name="German Fernandez Casals" userId="303152b4b942a11e" providerId="LiveId" clId="{744A1998-C1B0-4C81-B12F-69B00F2BA3D4}" dt="2022-05-04T14:49:27.165" v="946" actId="1035"/>
          <ac:spMkLst>
            <pc:docMk/>
            <pc:sldMk cId="3316102073" sldId="263"/>
            <ac:spMk id="6" creationId="{EAA181A7-3BF2-49F8-8CFB-7DA854B8ADE5}"/>
          </ac:spMkLst>
        </pc:spChg>
      </pc:sldChg>
      <pc:sldChg chg="ord">
        <pc:chgData name="German Fernandez Casals" userId="303152b4b942a11e" providerId="LiveId" clId="{744A1998-C1B0-4C81-B12F-69B00F2BA3D4}" dt="2022-05-04T14:49:49.205" v="951"/>
        <pc:sldMkLst>
          <pc:docMk/>
          <pc:sldMk cId="2467025132" sldId="264"/>
        </pc:sldMkLst>
      </pc:sldChg>
      <pc:sldChg chg="modSp mod">
        <pc:chgData name="German Fernandez Casals" userId="303152b4b942a11e" providerId="LiveId" clId="{744A1998-C1B0-4C81-B12F-69B00F2BA3D4}" dt="2022-05-04T14:49:55.067" v="952" actId="207"/>
        <pc:sldMkLst>
          <pc:docMk/>
          <pc:sldMk cId="1837353578" sldId="265"/>
        </pc:sldMkLst>
        <pc:spChg chg="mod">
          <ac:chgData name="German Fernandez Casals" userId="303152b4b942a11e" providerId="LiveId" clId="{744A1998-C1B0-4C81-B12F-69B00F2BA3D4}" dt="2022-05-04T01:47:29.849" v="1" actId="790"/>
          <ac:spMkLst>
            <pc:docMk/>
            <pc:sldMk cId="1837353578" sldId="265"/>
            <ac:spMk id="2" creationId="{9A1970AE-054D-4693-B3A7-41B516440FB7}"/>
          </ac:spMkLst>
        </pc:spChg>
        <pc:spChg chg="mod">
          <ac:chgData name="German Fernandez Casals" userId="303152b4b942a11e" providerId="LiveId" clId="{744A1998-C1B0-4C81-B12F-69B00F2BA3D4}" dt="2022-05-04T14:49:55.067" v="952" actId="207"/>
          <ac:spMkLst>
            <pc:docMk/>
            <pc:sldMk cId="1837353578" sldId="265"/>
            <ac:spMk id="6" creationId="{B765CF97-0EE5-4060-A72D-11A112495BC9}"/>
          </ac:spMkLst>
        </pc:spChg>
      </pc:sldChg>
      <pc:sldChg chg="addSp delSp modSp add mod">
        <pc:chgData name="German Fernandez Casals" userId="303152b4b942a11e" providerId="LiveId" clId="{744A1998-C1B0-4C81-B12F-69B00F2BA3D4}" dt="2022-05-04T14:50:07.449" v="954" actId="1036"/>
        <pc:sldMkLst>
          <pc:docMk/>
          <pc:sldMk cId="3254925850" sldId="266"/>
        </pc:sldMkLst>
        <pc:spChg chg="mod">
          <ac:chgData name="German Fernandez Casals" userId="303152b4b942a11e" providerId="LiveId" clId="{744A1998-C1B0-4C81-B12F-69B00F2BA3D4}" dt="2022-05-04T14:50:07.449" v="954" actId="1036"/>
          <ac:spMkLst>
            <pc:docMk/>
            <pc:sldMk cId="3254925850" sldId="266"/>
            <ac:spMk id="6" creationId="{B765CF97-0EE5-4060-A72D-11A112495BC9}"/>
          </ac:spMkLst>
        </pc:spChg>
        <pc:picChg chg="add del">
          <ac:chgData name="German Fernandez Casals" userId="303152b4b942a11e" providerId="LiveId" clId="{744A1998-C1B0-4C81-B12F-69B00F2BA3D4}" dt="2022-05-04T01:49:39.010" v="12" actId="22"/>
          <ac:picMkLst>
            <pc:docMk/>
            <pc:sldMk cId="3254925850" sldId="266"/>
            <ac:picMk id="4" creationId="{DA142F8A-9D1B-4709-815B-0AE080D5486F}"/>
          </ac:picMkLst>
        </pc:picChg>
        <pc:picChg chg="mod">
          <ac:chgData name="German Fernandez Casals" userId="303152b4b942a11e" providerId="LiveId" clId="{744A1998-C1B0-4C81-B12F-69B00F2BA3D4}" dt="2022-05-04T01:49:46.726" v="14" actId="14100"/>
          <ac:picMkLst>
            <pc:docMk/>
            <pc:sldMk cId="3254925850" sldId="266"/>
            <ac:picMk id="5" creationId="{101C9A4C-AC1B-44E5-9E68-17A0AAE9CB70}"/>
          </ac:picMkLst>
        </pc:picChg>
      </pc:sldChg>
      <pc:sldChg chg="addSp delSp modSp add mod ord">
        <pc:chgData name="German Fernandez Casals" userId="303152b4b942a11e" providerId="LiveId" clId="{744A1998-C1B0-4C81-B12F-69B00F2BA3D4}" dt="2022-05-04T14:49:35.568" v="949" actId="1035"/>
        <pc:sldMkLst>
          <pc:docMk/>
          <pc:sldMk cId="2010945787" sldId="267"/>
        </pc:sldMkLst>
        <pc:spChg chg="mod">
          <ac:chgData name="German Fernandez Casals" userId="303152b4b942a11e" providerId="LiveId" clId="{744A1998-C1B0-4C81-B12F-69B00F2BA3D4}" dt="2022-05-04T14:49:35.568" v="949" actId="1035"/>
          <ac:spMkLst>
            <pc:docMk/>
            <pc:sldMk cId="2010945787" sldId="267"/>
            <ac:spMk id="6" creationId="{B765CF97-0EE5-4060-A72D-11A112495BC9}"/>
          </ac:spMkLst>
        </pc:spChg>
        <pc:picChg chg="add del">
          <ac:chgData name="German Fernandez Casals" userId="303152b4b942a11e" providerId="LiveId" clId="{744A1998-C1B0-4C81-B12F-69B00F2BA3D4}" dt="2022-05-04T01:51:14.394" v="42" actId="22"/>
          <ac:picMkLst>
            <pc:docMk/>
            <pc:sldMk cId="2010945787" sldId="267"/>
            <ac:picMk id="4" creationId="{E75A28BF-66A6-4899-911D-A3B3D4277411}"/>
          </ac:picMkLst>
        </pc:picChg>
        <pc:picChg chg="mod">
          <ac:chgData name="German Fernandez Casals" userId="303152b4b942a11e" providerId="LiveId" clId="{744A1998-C1B0-4C81-B12F-69B00F2BA3D4}" dt="2022-05-04T01:51:22.663" v="43" actId="14826"/>
          <ac:picMkLst>
            <pc:docMk/>
            <pc:sldMk cId="2010945787" sldId="267"/>
            <ac:picMk id="5" creationId="{101C9A4C-AC1B-44E5-9E68-17A0AAE9CB70}"/>
          </ac:picMkLst>
        </pc:picChg>
      </pc:sldChg>
      <pc:sldChg chg="addSp delSp modSp new mod ord modAnim">
        <pc:chgData name="German Fernandez Casals" userId="303152b4b942a11e" providerId="LiveId" clId="{744A1998-C1B0-4C81-B12F-69B00F2BA3D4}" dt="2022-05-04T14:49:05.029" v="943" actId="207"/>
        <pc:sldMkLst>
          <pc:docMk/>
          <pc:sldMk cId="434412025" sldId="268"/>
        </pc:sldMkLst>
        <pc:spChg chg="mod">
          <ac:chgData name="German Fernandez Casals" userId="303152b4b942a11e" providerId="LiveId" clId="{744A1998-C1B0-4C81-B12F-69B00F2BA3D4}" dt="2022-05-04T02:29:15.403" v="582" actId="20577"/>
          <ac:spMkLst>
            <pc:docMk/>
            <pc:sldMk cId="434412025" sldId="268"/>
            <ac:spMk id="2" creationId="{DE9834E6-56A8-4EE9-B768-FDBFD44D5A66}"/>
          </ac:spMkLst>
        </pc:spChg>
        <pc:spChg chg="mod">
          <ac:chgData name="German Fernandez Casals" userId="303152b4b942a11e" providerId="LiveId" clId="{744A1998-C1B0-4C81-B12F-69B00F2BA3D4}" dt="2022-05-04T01:55:06.988" v="79" actId="121"/>
          <ac:spMkLst>
            <pc:docMk/>
            <pc:sldMk cId="434412025" sldId="268"/>
            <ac:spMk id="3" creationId="{720DD52D-B8F0-41E5-9805-A6FAAB50F54E}"/>
          </ac:spMkLst>
        </pc:spChg>
        <pc:spChg chg="add mod">
          <ac:chgData name="German Fernandez Casals" userId="303152b4b942a11e" providerId="LiveId" clId="{744A1998-C1B0-4C81-B12F-69B00F2BA3D4}" dt="2022-05-04T14:49:05.029" v="943" actId="207"/>
          <ac:spMkLst>
            <pc:docMk/>
            <pc:sldMk cId="434412025" sldId="268"/>
            <ac:spMk id="4" creationId="{1DD61FE2-DBE6-4055-B1AD-DBBC9F0C48B7}"/>
          </ac:spMkLst>
        </pc:spChg>
        <pc:graphicFrameChg chg="add del mod modGraphic">
          <ac:chgData name="German Fernandez Casals" userId="303152b4b942a11e" providerId="LiveId" clId="{744A1998-C1B0-4C81-B12F-69B00F2BA3D4}" dt="2022-05-04T02:35:12.907" v="614" actId="478"/>
          <ac:graphicFrameMkLst>
            <pc:docMk/>
            <pc:sldMk cId="434412025" sldId="268"/>
            <ac:graphicFrameMk id="5" creationId="{3169B6AE-A4CF-43DB-8F1B-43C6BC4A1803}"/>
          </ac:graphicFrameMkLst>
        </pc:graphicFrameChg>
      </pc:sldChg>
      <pc:sldChg chg="modSp new mod">
        <pc:chgData name="German Fernandez Casals" userId="303152b4b942a11e" providerId="LiveId" clId="{744A1998-C1B0-4C81-B12F-69B00F2BA3D4}" dt="2022-05-04T02:12:32.325" v="312" actId="20577"/>
        <pc:sldMkLst>
          <pc:docMk/>
          <pc:sldMk cId="146171327" sldId="269"/>
        </pc:sldMkLst>
        <pc:spChg chg="mod">
          <ac:chgData name="German Fernandez Casals" userId="303152b4b942a11e" providerId="LiveId" clId="{744A1998-C1B0-4C81-B12F-69B00F2BA3D4}" dt="2022-05-04T02:09:06.903" v="97" actId="20577"/>
          <ac:spMkLst>
            <pc:docMk/>
            <pc:sldMk cId="146171327" sldId="269"/>
            <ac:spMk id="2" creationId="{699129BC-BCA6-4E6A-8765-7047587869C4}"/>
          </ac:spMkLst>
        </pc:spChg>
        <pc:spChg chg="mod">
          <ac:chgData name="German Fernandez Casals" userId="303152b4b942a11e" providerId="LiveId" clId="{744A1998-C1B0-4C81-B12F-69B00F2BA3D4}" dt="2022-05-04T02:12:32.325" v="312" actId="20577"/>
          <ac:spMkLst>
            <pc:docMk/>
            <pc:sldMk cId="146171327" sldId="269"/>
            <ac:spMk id="3" creationId="{872FE284-C712-4C27-894D-3AAE5A44D79A}"/>
          </ac:spMkLst>
        </pc:spChg>
      </pc:sldChg>
      <pc:sldChg chg="addSp modSp add mod">
        <pc:chgData name="German Fernandez Casals" userId="303152b4b942a11e" providerId="LiveId" clId="{744A1998-C1B0-4C81-B12F-69B00F2BA3D4}" dt="2022-05-04T02:21:12.107" v="464" actId="1076"/>
        <pc:sldMkLst>
          <pc:docMk/>
          <pc:sldMk cId="4272748380" sldId="270"/>
        </pc:sldMkLst>
        <pc:spChg chg="mod">
          <ac:chgData name="German Fernandez Casals" userId="303152b4b942a11e" providerId="LiveId" clId="{744A1998-C1B0-4C81-B12F-69B00F2BA3D4}" dt="2022-05-04T02:16:08.462" v="459" actId="20577"/>
          <ac:spMkLst>
            <pc:docMk/>
            <pc:sldMk cId="4272748380" sldId="270"/>
            <ac:spMk id="3" creationId="{872FE284-C712-4C27-894D-3AAE5A44D79A}"/>
          </ac:spMkLst>
        </pc:spChg>
        <pc:picChg chg="add mod">
          <ac:chgData name="German Fernandez Casals" userId="303152b4b942a11e" providerId="LiveId" clId="{744A1998-C1B0-4C81-B12F-69B00F2BA3D4}" dt="2022-05-04T02:21:12.107" v="464" actId="1076"/>
          <ac:picMkLst>
            <pc:docMk/>
            <pc:sldMk cId="4272748380" sldId="270"/>
            <ac:picMk id="5" creationId="{A4FD7660-F8F7-464B-87CC-0D0D21B55405}"/>
          </ac:picMkLst>
        </pc:picChg>
      </pc:sldChg>
      <pc:sldChg chg="addSp delSp modSp new mod">
        <pc:chgData name="German Fernandez Casals" userId="303152b4b942a11e" providerId="LiveId" clId="{744A1998-C1B0-4C81-B12F-69B00F2BA3D4}" dt="2022-05-04T02:53:44.226" v="722" actId="1076"/>
        <pc:sldMkLst>
          <pc:docMk/>
          <pc:sldMk cId="1828931654" sldId="271"/>
        </pc:sldMkLst>
        <pc:spChg chg="mod">
          <ac:chgData name="German Fernandez Casals" userId="303152b4b942a11e" providerId="LiveId" clId="{744A1998-C1B0-4C81-B12F-69B00F2BA3D4}" dt="2022-05-04T02:28:58.664" v="570" actId="20577"/>
          <ac:spMkLst>
            <pc:docMk/>
            <pc:sldMk cId="1828931654" sldId="271"/>
            <ac:spMk id="2" creationId="{0DBC569A-3F67-4011-8D9C-458E7BA946A0}"/>
          </ac:spMkLst>
        </pc:spChg>
        <pc:spChg chg="del">
          <ac:chgData name="German Fernandez Casals" userId="303152b4b942a11e" providerId="LiveId" clId="{744A1998-C1B0-4C81-B12F-69B00F2BA3D4}" dt="2022-05-04T02:49:19.678" v="719" actId="22"/>
          <ac:spMkLst>
            <pc:docMk/>
            <pc:sldMk cId="1828931654" sldId="271"/>
            <ac:spMk id="3" creationId="{BED52A1F-BB0B-4476-8BCA-8044EF450330}"/>
          </ac:spMkLst>
        </pc:spChg>
        <pc:picChg chg="add mod ord">
          <ac:chgData name="German Fernandez Casals" userId="303152b4b942a11e" providerId="LiveId" clId="{744A1998-C1B0-4C81-B12F-69B00F2BA3D4}" dt="2022-05-04T02:53:44.226" v="722" actId="1076"/>
          <ac:picMkLst>
            <pc:docMk/>
            <pc:sldMk cId="1828931654" sldId="271"/>
            <ac:picMk id="5" creationId="{75DCF242-0640-4BAB-8157-E1C694138222}"/>
          </ac:picMkLst>
        </pc:picChg>
      </pc:sldChg>
      <pc:sldChg chg="addSp delSp modSp add mod ord delAnim">
        <pc:chgData name="German Fernandez Casals" userId="303152b4b942a11e" providerId="LiveId" clId="{744A1998-C1B0-4C81-B12F-69B00F2BA3D4}" dt="2022-05-04T02:44:27.271" v="717"/>
        <pc:sldMkLst>
          <pc:docMk/>
          <pc:sldMk cId="541387092" sldId="272"/>
        </pc:sldMkLst>
        <pc:spChg chg="del">
          <ac:chgData name="German Fernandez Casals" userId="303152b4b942a11e" providerId="LiveId" clId="{744A1998-C1B0-4C81-B12F-69B00F2BA3D4}" dt="2022-05-04T02:35:30.221" v="618" actId="478"/>
          <ac:spMkLst>
            <pc:docMk/>
            <pc:sldMk cId="541387092" sldId="272"/>
            <ac:spMk id="3" creationId="{720DD52D-B8F0-41E5-9805-A6FAAB50F54E}"/>
          </ac:spMkLst>
        </pc:spChg>
        <pc:spChg chg="del">
          <ac:chgData name="German Fernandez Casals" userId="303152b4b942a11e" providerId="LiveId" clId="{744A1998-C1B0-4C81-B12F-69B00F2BA3D4}" dt="2022-05-04T02:39:01.676" v="650" actId="478"/>
          <ac:spMkLst>
            <pc:docMk/>
            <pc:sldMk cId="541387092" sldId="272"/>
            <ac:spMk id="4" creationId="{1DD61FE2-DBE6-4055-B1AD-DBBC9F0C48B7}"/>
          </ac:spMkLst>
        </pc:spChg>
        <pc:spChg chg="add del mod">
          <ac:chgData name="German Fernandez Casals" userId="303152b4b942a11e" providerId="LiveId" clId="{744A1998-C1B0-4C81-B12F-69B00F2BA3D4}" dt="2022-05-04T02:36:15.175" v="624" actId="478"/>
          <ac:spMkLst>
            <pc:docMk/>
            <pc:sldMk cId="541387092" sldId="272"/>
            <ac:spMk id="6" creationId="{A41FA53C-161D-4B62-924A-4EEDFB0E98DB}"/>
          </ac:spMkLst>
        </pc:spChg>
        <pc:spChg chg="add mod">
          <ac:chgData name="German Fernandez Casals" userId="303152b4b942a11e" providerId="LiveId" clId="{744A1998-C1B0-4C81-B12F-69B00F2BA3D4}" dt="2022-05-04T02:36:44.280" v="636" actId="113"/>
          <ac:spMkLst>
            <pc:docMk/>
            <pc:sldMk cId="541387092" sldId="272"/>
            <ac:spMk id="10" creationId="{01A753AE-7F6A-48B4-9794-EB7FB793445B}"/>
          </ac:spMkLst>
        </pc:spChg>
        <pc:spChg chg="add mod">
          <ac:chgData name="German Fernandez Casals" userId="303152b4b942a11e" providerId="LiveId" clId="{744A1998-C1B0-4C81-B12F-69B00F2BA3D4}" dt="2022-05-04T02:37:01.736" v="640" actId="1076"/>
          <ac:spMkLst>
            <pc:docMk/>
            <pc:sldMk cId="541387092" sldId="272"/>
            <ac:spMk id="11" creationId="{06E403B0-F63D-4EEB-B7AF-927B4B2F7596}"/>
          </ac:spMkLst>
        </pc:spChg>
        <pc:spChg chg="add mod">
          <ac:chgData name="German Fernandez Casals" userId="303152b4b942a11e" providerId="LiveId" clId="{744A1998-C1B0-4C81-B12F-69B00F2BA3D4}" dt="2022-05-04T02:37:13.630" v="644" actId="20577"/>
          <ac:spMkLst>
            <pc:docMk/>
            <pc:sldMk cId="541387092" sldId="272"/>
            <ac:spMk id="12" creationId="{26DA02FF-0985-4E8F-8A54-A438A1C26D5E}"/>
          </ac:spMkLst>
        </pc:spChg>
        <pc:spChg chg="add del">
          <ac:chgData name="German Fernandez Casals" userId="303152b4b942a11e" providerId="LiveId" clId="{744A1998-C1B0-4C81-B12F-69B00F2BA3D4}" dt="2022-05-04T02:37:29.940" v="646" actId="478"/>
          <ac:spMkLst>
            <pc:docMk/>
            <pc:sldMk cId="541387092" sldId="272"/>
            <ac:spMk id="13" creationId="{F102F344-BCC2-4E6A-9B12-AD583F2B0428}"/>
          </ac:spMkLst>
        </pc:spChg>
        <pc:spChg chg="add mod">
          <ac:chgData name="German Fernandez Casals" userId="303152b4b942a11e" providerId="LiveId" clId="{744A1998-C1B0-4C81-B12F-69B00F2BA3D4}" dt="2022-05-04T02:39:55.618" v="656" actId="207"/>
          <ac:spMkLst>
            <pc:docMk/>
            <pc:sldMk cId="541387092" sldId="272"/>
            <ac:spMk id="14" creationId="{AA448F8D-F803-42CA-8D32-015D95328C18}"/>
          </ac:spMkLst>
        </pc:spChg>
        <pc:spChg chg="add mod">
          <ac:chgData name="German Fernandez Casals" userId="303152b4b942a11e" providerId="LiveId" clId="{744A1998-C1B0-4C81-B12F-69B00F2BA3D4}" dt="2022-05-04T02:40:09.358" v="659" actId="1076"/>
          <ac:spMkLst>
            <pc:docMk/>
            <pc:sldMk cId="541387092" sldId="272"/>
            <ac:spMk id="16" creationId="{78716AFA-06E2-45F5-BB37-24339227A775}"/>
          </ac:spMkLst>
        </pc:spChg>
        <pc:spChg chg="add mod">
          <ac:chgData name="German Fernandez Casals" userId="303152b4b942a11e" providerId="LiveId" clId="{744A1998-C1B0-4C81-B12F-69B00F2BA3D4}" dt="2022-05-04T02:40:46.607" v="663" actId="207"/>
          <ac:spMkLst>
            <pc:docMk/>
            <pc:sldMk cId="541387092" sldId="272"/>
            <ac:spMk id="17" creationId="{48B4D824-F863-4DF6-83D4-FE267EAC0336}"/>
          </ac:spMkLst>
        </pc:spChg>
        <pc:spChg chg="add mod">
          <ac:chgData name="German Fernandez Casals" userId="303152b4b942a11e" providerId="LiveId" clId="{744A1998-C1B0-4C81-B12F-69B00F2BA3D4}" dt="2022-05-04T02:40:57.340" v="665" actId="1076"/>
          <ac:spMkLst>
            <pc:docMk/>
            <pc:sldMk cId="541387092" sldId="272"/>
            <ac:spMk id="18" creationId="{8C0BA67F-ACEB-43F5-B54A-6C1E94F8A64A}"/>
          </ac:spMkLst>
        </pc:spChg>
        <pc:spChg chg="add mod">
          <ac:chgData name="German Fernandez Casals" userId="303152b4b942a11e" providerId="LiveId" clId="{744A1998-C1B0-4C81-B12F-69B00F2BA3D4}" dt="2022-05-04T02:41:07.493" v="668" actId="14100"/>
          <ac:spMkLst>
            <pc:docMk/>
            <pc:sldMk cId="541387092" sldId="272"/>
            <ac:spMk id="19" creationId="{BFA8FB33-B756-4439-8760-261EC839C000}"/>
          </ac:spMkLst>
        </pc:spChg>
        <pc:spChg chg="add mod">
          <ac:chgData name="German Fernandez Casals" userId="303152b4b942a11e" providerId="LiveId" clId="{744A1998-C1B0-4C81-B12F-69B00F2BA3D4}" dt="2022-05-04T02:41:15.143" v="671" actId="14100"/>
          <ac:spMkLst>
            <pc:docMk/>
            <pc:sldMk cId="541387092" sldId="272"/>
            <ac:spMk id="20" creationId="{B2652EE3-6407-407D-8CD1-E6860C51DF67}"/>
          </ac:spMkLst>
        </pc:spChg>
        <pc:spChg chg="add mod">
          <ac:chgData name="German Fernandez Casals" userId="303152b4b942a11e" providerId="LiveId" clId="{744A1998-C1B0-4C81-B12F-69B00F2BA3D4}" dt="2022-05-04T02:41:21.661" v="674" actId="14100"/>
          <ac:spMkLst>
            <pc:docMk/>
            <pc:sldMk cId="541387092" sldId="272"/>
            <ac:spMk id="21" creationId="{3099CD1F-4D6C-4FD9-A106-851D296F6148}"/>
          </ac:spMkLst>
        </pc:spChg>
        <pc:spChg chg="add mod">
          <ac:chgData name="German Fernandez Casals" userId="303152b4b942a11e" providerId="LiveId" clId="{744A1998-C1B0-4C81-B12F-69B00F2BA3D4}" dt="2022-05-04T02:41:30.531" v="677" actId="1076"/>
          <ac:spMkLst>
            <pc:docMk/>
            <pc:sldMk cId="541387092" sldId="272"/>
            <ac:spMk id="22" creationId="{67B2B393-F781-4CFF-BB53-1AF6603097ED}"/>
          </ac:spMkLst>
        </pc:spChg>
        <pc:picChg chg="add mod">
          <ac:chgData name="German Fernandez Casals" userId="303152b4b942a11e" providerId="LiveId" clId="{744A1998-C1B0-4C81-B12F-69B00F2BA3D4}" dt="2022-05-04T02:40:02.562" v="658" actId="1076"/>
          <ac:picMkLst>
            <pc:docMk/>
            <pc:sldMk cId="541387092" sldId="272"/>
            <ac:picMk id="1026" creationId="{366E38A5-86D0-4A2A-84A9-4C03B487F90D}"/>
          </ac:picMkLst>
        </pc:picChg>
        <pc:cxnChg chg="add mod">
          <ac:chgData name="German Fernandez Casals" userId="303152b4b942a11e" providerId="LiveId" clId="{744A1998-C1B0-4C81-B12F-69B00F2BA3D4}" dt="2022-05-04T02:36:28.310" v="626" actId="1076"/>
          <ac:cxnSpMkLst>
            <pc:docMk/>
            <pc:sldMk cId="541387092" sldId="272"/>
            <ac:cxnSpMk id="8" creationId="{A1299D46-FE26-4F9A-91E6-2BAA5B308386}"/>
          </ac:cxnSpMkLst>
        </pc:cxnChg>
      </pc:sldChg>
      <pc:sldChg chg="new del">
        <pc:chgData name="German Fernandez Casals" userId="303152b4b942a11e" providerId="LiveId" clId="{744A1998-C1B0-4C81-B12F-69B00F2BA3D4}" dt="2022-05-04T02:35:20.052" v="616" actId="680"/>
        <pc:sldMkLst>
          <pc:docMk/>
          <pc:sldMk cId="1307098964" sldId="272"/>
        </pc:sldMkLst>
      </pc:sldChg>
      <pc:sldChg chg="addSp modSp new mod modAnim">
        <pc:chgData name="German Fernandez Casals" userId="303152b4b942a11e" providerId="LiveId" clId="{744A1998-C1B0-4C81-B12F-69B00F2BA3D4}" dt="2022-05-04T14:48:58.343" v="942" actId="207"/>
        <pc:sldMkLst>
          <pc:docMk/>
          <pc:sldMk cId="2974526145" sldId="273"/>
        </pc:sldMkLst>
        <pc:spChg chg="mod">
          <ac:chgData name="German Fernandez Casals" userId="303152b4b942a11e" providerId="LiveId" clId="{744A1998-C1B0-4C81-B12F-69B00F2BA3D4}" dt="2022-05-04T02:43:49.755" v="713" actId="20577"/>
          <ac:spMkLst>
            <pc:docMk/>
            <pc:sldMk cId="2974526145" sldId="273"/>
            <ac:spMk id="2" creationId="{915150D8-960E-4066-8670-1E7E9C597305}"/>
          </ac:spMkLst>
        </pc:spChg>
        <pc:spChg chg="mod">
          <ac:chgData name="German Fernandez Casals" userId="303152b4b942a11e" providerId="LiveId" clId="{744A1998-C1B0-4C81-B12F-69B00F2BA3D4}" dt="2022-05-04T02:43:22.167" v="708" actId="20577"/>
          <ac:spMkLst>
            <pc:docMk/>
            <pc:sldMk cId="2974526145" sldId="273"/>
            <ac:spMk id="3" creationId="{EB0A0697-194C-40DB-ADAC-16131C7CACA8}"/>
          </ac:spMkLst>
        </pc:spChg>
        <pc:spChg chg="add mod">
          <ac:chgData name="German Fernandez Casals" userId="303152b4b942a11e" providerId="LiveId" clId="{744A1998-C1B0-4C81-B12F-69B00F2BA3D4}" dt="2022-05-04T14:48:58.343" v="942" actId="207"/>
          <ac:spMkLst>
            <pc:docMk/>
            <pc:sldMk cId="2974526145" sldId="273"/>
            <ac:spMk id="4" creationId="{83286100-6481-4B8E-8B55-8ACA48A78DEC}"/>
          </ac:spMkLst>
        </pc:spChg>
      </pc:sldChg>
      <pc:sldChg chg="addSp delSp modSp add del mod">
        <pc:chgData name="German Fernandez Casals" userId="303152b4b942a11e" providerId="LiveId" clId="{744A1998-C1B0-4C81-B12F-69B00F2BA3D4}" dt="2022-05-04T14:34:55.820" v="838" actId="2696"/>
        <pc:sldMkLst>
          <pc:docMk/>
          <pc:sldMk cId="177644412" sldId="274"/>
        </pc:sldMkLst>
        <pc:spChg chg="add mod">
          <ac:chgData name="German Fernandez Casals" userId="303152b4b942a11e" providerId="LiveId" clId="{744A1998-C1B0-4C81-B12F-69B00F2BA3D4}" dt="2022-05-04T02:53:54.716" v="724" actId="478"/>
          <ac:spMkLst>
            <pc:docMk/>
            <pc:sldMk cId="177644412" sldId="274"/>
            <ac:spMk id="4" creationId="{6AC46ED4-7977-4E53-9982-B3FBEBD91907}"/>
          </ac:spMkLst>
        </pc:spChg>
        <pc:picChg chg="del">
          <ac:chgData name="German Fernandez Casals" userId="303152b4b942a11e" providerId="LiveId" clId="{744A1998-C1B0-4C81-B12F-69B00F2BA3D4}" dt="2022-05-04T02:53:54.716" v="724" actId="478"/>
          <ac:picMkLst>
            <pc:docMk/>
            <pc:sldMk cId="177644412" sldId="274"/>
            <ac:picMk id="5" creationId="{75DCF242-0640-4BAB-8157-E1C694138222}"/>
          </ac:picMkLst>
        </pc:picChg>
      </pc:sldChg>
      <pc:sldChg chg="addSp delSp modSp add mod modAnim">
        <pc:chgData name="German Fernandez Casals" userId="303152b4b942a11e" providerId="LiveId" clId="{744A1998-C1B0-4C81-B12F-69B00F2BA3D4}" dt="2022-05-04T03:09:05.946" v="802" actId="20577"/>
        <pc:sldMkLst>
          <pc:docMk/>
          <pc:sldMk cId="3071183206" sldId="275"/>
        </pc:sldMkLst>
        <pc:spChg chg="add del mod">
          <ac:chgData name="German Fernandez Casals" userId="303152b4b942a11e" providerId="LiveId" clId="{744A1998-C1B0-4C81-B12F-69B00F2BA3D4}" dt="2022-05-04T02:54:57.292" v="728" actId="478"/>
          <ac:spMkLst>
            <pc:docMk/>
            <pc:sldMk cId="3071183206" sldId="275"/>
            <ac:spMk id="7" creationId="{040C10B8-87FC-40ED-8205-750459CFEA0A}"/>
          </ac:spMkLst>
        </pc:spChg>
        <pc:spChg chg="add mod">
          <ac:chgData name="German Fernandez Casals" userId="303152b4b942a11e" providerId="LiveId" clId="{744A1998-C1B0-4C81-B12F-69B00F2BA3D4}" dt="2022-05-04T03:03:41.437" v="764" actId="14100"/>
          <ac:spMkLst>
            <pc:docMk/>
            <pc:sldMk cId="3071183206" sldId="275"/>
            <ac:spMk id="8" creationId="{FD757472-DEAC-4648-9975-A3A9878FF8AC}"/>
          </ac:spMkLst>
        </pc:spChg>
        <pc:spChg chg="add mod">
          <ac:chgData name="German Fernandez Casals" userId="303152b4b942a11e" providerId="LiveId" clId="{744A1998-C1B0-4C81-B12F-69B00F2BA3D4}" dt="2022-05-04T03:06:39.835" v="784" actId="1035"/>
          <ac:spMkLst>
            <pc:docMk/>
            <pc:sldMk cId="3071183206" sldId="275"/>
            <ac:spMk id="9" creationId="{7EA4241B-EB70-4661-B8B9-CFCC548013BF}"/>
          </ac:spMkLst>
        </pc:spChg>
        <pc:spChg chg="add mod">
          <ac:chgData name="German Fernandez Casals" userId="303152b4b942a11e" providerId="LiveId" clId="{744A1998-C1B0-4C81-B12F-69B00F2BA3D4}" dt="2022-05-04T03:09:05.946" v="802" actId="20577"/>
          <ac:spMkLst>
            <pc:docMk/>
            <pc:sldMk cId="3071183206" sldId="275"/>
            <ac:spMk id="10" creationId="{26A90A3F-B9A5-45ED-B731-DAE2280E3A64}"/>
          </ac:spMkLst>
        </pc:spChg>
        <pc:picChg chg="add mod">
          <ac:chgData name="German Fernandez Casals" userId="303152b4b942a11e" providerId="LiveId" clId="{744A1998-C1B0-4C81-B12F-69B00F2BA3D4}" dt="2022-05-04T03:03:22.067" v="760" actId="1076"/>
          <ac:picMkLst>
            <pc:docMk/>
            <pc:sldMk cId="3071183206" sldId="275"/>
            <ac:picMk id="4" creationId="{E4FC0871-9AC9-4528-B64D-A4E63BC1A136}"/>
          </ac:picMkLst>
        </pc:picChg>
        <pc:picChg chg="del">
          <ac:chgData name="German Fernandez Casals" userId="303152b4b942a11e" providerId="LiveId" clId="{744A1998-C1B0-4C81-B12F-69B00F2BA3D4}" dt="2022-05-04T02:54:54.639" v="727" actId="478"/>
          <ac:picMkLst>
            <pc:docMk/>
            <pc:sldMk cId="3071183206" sldId="275"/>
            <ac:picMk id="5" creationId="{75DCF242-0640-4BAB-8157-E1C694138222}"/>
          </ac:picMkLst>
        </pc:picChg>
      </pc:sldChg>
      <pc:sldChg chg="addSp delSp modSp new mod ord">
        <pc:chgData name="German Fernandez Casals" userId="303152b4b942a11e" providerId="LiveId" clId="{744A1998-C1B0-4C81-B12F-69B00F2BA3D4}" dt="2022-05-04T14:39:10.565" v="846" actId="14100"/>
        <pc:sldMkLst>
          <pc:docMk/>
          <pc:sldMk cId="3073538163" sldId="276"/>
        </pc:sldMkLst>
        <pc:spChg chg="mod">
          <ac:chgData name="German Fernandez Casals" userId="303152b4b942a11e" providerId="LiveId" clId="{744A1998-C1B0-4C81-B12F-69B00F2BA3D4}" dt="2022-05-04T08:04:23.565" v="837" actId="20577"/>
          <ac:spMkLst>
            <pc:docMk/>
            <pc:sldMk cId="3073538163" sldId="276"/>
            <ac:spMk id="2" creationId="{D0854AAE-0F94-41F9-A608-2E2992584436}"/>
          </ac:spMkLst>
        </pc:spChg>
        <pc:spChg chg="mod">
          <ac:chgData name="German Fernandez Casals" userId="303152b4b942a11e" providerId="LiveId" clId="{744A1998-C1B0-4C81-B12F-69B00F2BA3D4}" dt="2022-05-04T08:02:44.770" v="809" actId="20577"/>
          <ac:spMkLst>
            <pc:docMk/>
            <pc:sldMk cId="3073538163" sldId="276"/>
            <ac:spMk id="3" creationId="{3F3C23DF-1DB0-4312-A237-F738DBC8F5B3}"/>
          </ac:spMkLst>
        </pc:spChg>
        <pc:spChg chg="del">
          <ac:chgData name="German Fernandez Casals" userId="303152b4b942a11e" providerId="LiveId" clId="{744A1998-C1B0-4C81-B12F-69B00F2BA3D4}" dt="2022-05-04T08:02:36.757" v="806"/>
          <ac:spMkLst>
            <pc:docMk/>
            <pc:sldMk cId="3073538163" sldId="276"/>
            <ac:spMk id="4" creationId="{6D99037A-608C-41E7-834A-E3A7FEBB8453}"/>
          </ac:spMkLst>
        </pc:spChg>
        <pc:spChg chg="mod">
          <ac:chgData name="German Fernandez Casals" userId="303152b4b942a11e" providerId="LiveId" clId="{744A1998-C1B0-4C81-B12F-69B00F2BA3D4}" dt="2022-05-04T08:02:53.770" v="817" actId="20577"/>
          <ac:spMkLst>
            <pc:docMk/>
            <pc:sldMk cId="3073538163" sldId="276"/>
            <ac:spMk id="5" creationId="{E2A97B5A-A964-4FFC-9515-E529B84980E2}"/>
          </ac:spMkLst>
        </pc:spChg>
        <pc:spChg chg="mod">
          <ac:chgData name="German Fernandez Casals" userId="303152b4b942a11e" providerId="LiveId" clId="{744A1998-C1B0-4C81-B12F-69B00F2BA3D4}" dt="2022-05-04T08:03:16.775" v="824" actId="20577"/>
          <ac:spMkLst>
            <pc:docMk/>
            <pc:sldMk cId="3073538163" sldId="276"/>
            <ac:spMk id="6" creationId="{C30AB0AA-E17C-4633-BA60-6652CF147C5E}"/>
          </ac:spMkLst>
        </pc:spChg>
        <pc:spChg chg="mod">
          <ac:chgData name="German Fernandez Casals" userId="303152b4b942a11e" providerId="LiveId" clId="{744A1998-C1B0-4C81-B12F-69B00F2BA3D4}" dt="2022-05-04T08:02:22.306" v="804"/>
          <ac:spMkLst>
            <pc:docMk/>
            <pc:sldMk cId="3073538163" sldId="276"/>
            <ac:spMk id="9" creationId="{E6369D0C-62F6-4B2F-9CD0-3EEA4F72DCA6}"/>
          </ac:spMkLst>
        </pc:spChg>
        <pc:spChg chg="mod">
          <ac:chgData name="German Fernandez Casals" userId="303152b4b942a11e" providerId="LiveId" clId="{744A1998-C1B0-4C81-B12F-69B00F2BA3D4}" dt="2022-05-04T08:02:57.923" v="818"/>
          <ac:spMkLst>
            <pc:docMk/>
            <pc:sldMk cId="3073538163" sldId="276"/>
            <ac:spMk id="13" creationId="{96D0921B-E3CF-4B8C-9B5E-5D1568FBBADD}"/>
          </ac:spMkLst>
        </pc:spChg>
        <pc:spChg chg="add mod">
          <ac:chgData name="German Fernandez Casals" userId="303152b4b942a11e" providerId="LiveId" clId="{744A1998-C1B0-4C81-B12F-69B00F2BA3D4}" dt="2022-05-04T14:39:10.565" v="846" actId="14100"/>
          <ac:spMkLst>
            <pc:docMk/>
            <pc:sldMk cId="3073538163" sldId="276"/>
            <ac:spMk id="14" creationId="{2B26BB8E-76D7-46FD-8980-78E512BC9723}"/>
          </ac:spMkLst>
        </pc:spChg>
        <pc:grpChg chg="add del mod">
          <ac:chgData name="German Fernandez Casals" userId="303152b4b942a11e" providerId="LiveId" clId="{744A1998-C1B0-4C81-B12F-69B00F2BA3D4}" dt="2022-05-04T08:02:24.712" v="805"/>
          <ac:grpSpMkLst>
            <pc:docMk/>
            <pc:sldMk cId="3073538163" sldId="276"/>
            <ac:grpSpMk id="7" creationId="{7D02AF26-7833-469F-9FBB-BF14245BF3A2}"/>
          </ac:grpSpMkLst>
        </pc:grpChg>
        <pc:grpChg chg="add del mod">
          <ac:chgData name="German Fernandez Casals" userId="303152b4b942a11e" providerId="LiveId" clId="{744A1998-C1B0-4C81-B12F-69B00F2BA3D4}" dt="2022-05-04T08:02:59.380" v="819"/>
          <ac:grpSpMkLst>
            <pc:docMk/>
            <pc:sldMk cId="3073538163" sldId="276"/>
            <ac:grpSpMk id="11" creationId="{1BBF8A30-C326-46CC-938F-6D88C2DA6C2F}"/>
          </ac:grpSpMkLst>
        </pc:grpChg>
        <pc:picChg chg="mod">
          <ac:chgData name="German Fernandez Casals" userId="303152b4b942a11e" providerId="LiveId" clId="{744A1998-C1B0-4C81-B12F-69B00F2BA3D4}" dt="2022-05-04T08:02:22.306" v="804"/>
          <ac:picMkLst>
            <pc:docMk/>
            <pc:sldMk cId="3073538163" sldId="276"/>
            <ac:picMk id="8" creationId="{F3BB0F2B-110A-4E0E-AEA4-96BB81BD9E57}"/>
          </ac:picMkLst>
        </pc:picChg>
        <pc:picChg chg="add mod">
          <ac:chgData name="German Fernandez Casals" userId="303152b4b942a11e" providerId="LiveId" clId="{744A1998-C1B0-4C81-B12F-69B00F2BA3D4}" dt="2022-05-04T08:02:36.757" v="806"/>
          <ac:picMkLst>
            <pc:docMk/>
            <pc:sldMk cId="3073538163" sldId="276"/>
            <ac:picMk id="10" creationId="{456313AD-E8DF-420E-ABF8-2E2141DE3A32}"/>
          </ac:picMkLst>
        </pc:picChg>
        <pc:picChg chg="mod">
          <ac:chgData name="German Fernandez Casals" userId="303152b4b942a11e" providerId="LiveId" clId="{744A1998-C1B0-4C81-B12F-69B00F2BA3D4}" dt="2022-05-04T08:02:57.923" v="818"/>
          <ac:picMkLst>
            <pc:docMk/>
            <pc:sldMk cId="3073538163" sldId="276"/>
            <ac:picMk id="12" creationId="{E4D22393-3C86-4C25-B082-B47BC81417A4}"/>
          </ac:picMkLst>
        </pc:picChg>
      </pc:sldChg>
      <pc:sldChg chg="addSp delSp modSp add del mod">
        <pc:chgData name="German Fernandez Casals" userId="303152b4b942a11e" providerId="LiveId" clId="{744A1998-C1B0-4C81-B12F-69B00F2BA3D4}" dt="2022-05-04T14:44:46.431" v="920" actId="2696"/>
        <pc:sldMkLst>
          <pc:docMk/>
          <pc:sldMk cId="442368359" sldId="277"/>
        </pc:sldMkLst>
        <pc:spChg chg="mod">
          <ac:chgData name="German Fernandez Casals" userId="303152b4b942a11e" providerId="LiveId" clId="{744A1998-C1B0-4C81-B12F-69B00F2BA3D4}" dt="2022-05-04T14:43:03.246" v="879" actId="1076"/>
          <ac:spMkLst>
            <pc:docMk/>
            <pc:sldMk cId="442368359" sldId="277"/>
            <ac:spMk id="2" creationId="{D0854AAE-0F94-41F9-A608-2E2992584436}"/>
          </ac:spMkLst>
        </pc:spChg>
        <pc:spChg chg="del">
          <ac:chgData name="German Fernandez Casals" userId="303152b4b942a11e" providerId="LiveId" clId="{744A1998-C1B0-4C81-B12F-69B00F2BA3D4}" dt="2022-05-04T14:40:49.085" v="863" actId="478"/>
          <ac:spMkLst>
            <pc:docMk/>
            <pc:sldMk cId="442368359" sldId="277"/>
            <ac:spMk id="3" creationId="{3F3C23DF-1DB0-4312-A237-F738DBC8F5B3}"/>
          </ac:spMkLst>
        </pc:spChg>
        <pc:spChg chg="del">
          <ac:chgData name="German Fernandez Casals" userId="303152b4b942a11e" providerId="LiveId" clId="{744A1998-C1B0-4C81-B12F-69B00F2BA3D4}" dt="2022-05-04T14:41:12.117" v="869" actId="478"/>
          <ac:spMkLst>
            <pc:docMk/>
            <pc:sldMk cId="442368359" sldId="277"/>
            <ac:spMk id="5" creationId="{E2A97B5A-A964-4FFC-9515-E529B84980E2}"/>
          </ac:spMkLst>
        </pc:spChg>
        <pc:spChg chg="del">
          <ac:chgData name="German Fernandez Casals" userId="303152b4b942a11e" providerId="LiveId" clId="{744A1998-C1B0-4C81-B12F-69B00F2BA3D4}" dt="2022-05-04T14:41:07.409" v="868" actId="478"/>
          <ac:spMkLst>
            <pc:docMk/>
            <pc:sldMk cId="442368359" sldId="277"/>
            <ac:spMk id="6" creationId="{C30AB0AA-E17C-4633-BA60-6652CF147C5E}"/>
          </ac:spMkLst>
        </pc:spChg>
        <pc:spChg chg="add del mod">
          <ac:chgData name="German Fernandez Casals" userId="303152b4b942a11e" providerId="LiveId" clId="{744A1998-C1B0-4C81-B12F-69B00F2BA3D4}" dt="2022-05-04T14:40:51.500" v="864" actId="478"/>
          <ac:spMkLst>
            <pc:docMk/>
            <pc:sldMk cId="442368359" sldId="277"/>
            <ac:spMk id="7" creationId="{95D28E2F-15C4-416D-8850-80243D7A795C}"/>
          </ac:spMkLst>
        </pc:spChg>
        <pc:spChg chg="add del mod">
          <ac:chgData name="German Fernandez Casals" userId="303152b4b942a11e" providerId="LiveId" clId="{744A1998-C1B0-4C81-B12F-69B00F2BA3D4}" dt="2022-05-04T14:41:36.781" v="871"/>
          <ac:spMkLst>
            <pc:docMk/>
            <pc:sldMk cId="442368359" sldId="277"/>
            <ac:spMk id="9" creationId="{33AE55ED-DCA1-4F1E-A971-D921F4A3F118}"/>
          </ac:spMkLst>
        </pc:spChg>
        <pc:spChg chg="add del mod">
          <ac:chgData name="German Fernandez Casals" userId="303152b4b942a11e" providerId="LiveId" clId="{744A1998-C1B0-4C81-B12F-69B00F2BA3D4}" dt="2022-05-04T14:41:17.337" v="870" actId="478"/>
          <ac:spMkLst>
            <pc:docMk/>
            <pc:sldMk cId="442368359" sldId="277"/>
            <ac:spMk id="12" creationId="{58E3AA5B-21AA-4CD2-9098-BF18082E91ED}"/>
          </ac:spMkLst>
        </pc:spChg>
        <pc:spChg chg="add del mod">
          <ac:chgData name="German Fernandez Casals" userId="303152b4b942a11e" providerId="LiveId" clId="{744A1998-C1B0-4C81-B12F-69B00F2BA3D4}" dt="2022-05-04T14:42:27.176" v="873"/>
          <ac:spMkLst>
            <pc:docMk/>
            <pc:sldMk cId="442368359" sldId="277"/>
            <ac:spMk id="13" creationId="{FDF166FF-73CD-4D2F-854B-875635C08EA8}"/>
          </ac:spMkLst>
        </pc:spChg>
        <pc:spChg chg="del mod">
          <ac:chgData name="German Fernandez Casals" userId="303152b4b942a11e" providerId="LiveId" clId="{744A1998-C1B0-4C81-B12F-69B00F2BA3D4}" dt="2022-05-04T14:40:58.839" v="867" actId="478"/>
          <ac:spMkLst>
            <pc:docMk/>
            <pc:sldMk cId="442368359" sldId="277"/>
            <ac:spMk id="14" creationId="{2B26BB8E-76D7-46FD-8980-78E512BC9723}"/>
          </ac:spMkLst>
        </pc:spChg>
        <pc:spChg chg="add del mod">
          <ac:chgData name="German Fernandez Casals" userId="303152b4b942a11e" providerId="LiveId" clId="{744A1998-C1B0-4C81-B12F-69B00F2BA3D4}" dt="2022-05-04T14:42:51.215" v="875"/>
          <ac:spMkLst>
            <pc:docMk/>
            <pc:sldMk cId="442368359" sldId="277"/>
            <ac:spMk id="15" creationId="{7ED0E8F3-C3C9-4DD7-9491-F9C844A77FBD}"/>
          </ac:spMkLst>
        </pc:spChg>
        <pc:spChg chg="add mod">
          <ac:chgData name="German Fernandez Casals" userId="303152b4b942a11e" providerId="LiveId" clId="{744A1998-C1B0-4C81-B12F-69B00F2BA3D4}" dt="2022-05-04T14:43:27.485" v="881" actId="21"/>
          <ac:spMkLst>
            <pc:docMk/>
            <pc:sldMk cId="442368359" sldId="277"/>
            <ac:spMk id="17" creationId="{AE2768FF-1E51-41A1-AC98-6222A7C6E1DD}"/>
          </ac:spMkLst>
        </pc:spChg>
        <pc:spChg chg="add mod">
          <ac:chgData name="German Fernandez Casals" userId="303152b4b942a11e" providerId="LiveId" clId="{744A1998-C1B0-4C81-B12F-69B00F2BA3D4}" dt="2022-05-04T14:43:45.125" v="885" actId="21"/>
          <ac:spMkLst>
            <pc:docMk/>
            <pc:sldMk cId="442368359" sldId="277"/>
            <ac:spMk id="18" creationId="{B0216BA8-5910-4C51-8F78-82F8B5CC7066}"/>
          </ac:spMkLst>
        </pc:spChg>
        <pc:picChg chg="del mod">
          <ac:chgData name="German Fernandez Casals" userId="303152b4b942a11e" providerId="LiveId" clId="{744A1998-C1B0-4C81-B12F-69B00F2BA3D4}" dt="2022-05-04T14:43:27.485" v="881" actId="21"/>
          <ac:picMkLst>
            <pc:docMk/>
            <pc:sldMk cId="442368359" sldId="277"/>
            <ac:picMk id="10" creationId="{456313AD-E8DF-420E-ABF8-2E2141DE3A32}"/>
          </ac:picMkLst>
        </pc:picChg>
        <pc:picChg chg="add del mod">
          <ac:chgData name="German Fernandez Casals" userId="303152b4b942a11e" providerId="LiveId" clId="{744A1998-C1B0-4C81-B12F-69B00F2BA3D4}" dt="2022-05-04T14:42:23.863" v="872" actId="478"/>
          <ac:picMkLst>
            <pc:docMk/>
            <pc:sldMk cId="442368359" sldId="277"/>
            <ac:picMk id="2050" creationId="{0B3A6551-9FDC-48D8-92D9-D5DAFBA7E4C5}"/>
          </ac:picMkLst>
        </pc:picChg>
        <pc:picChg chg="add del mod">
          <ac:chgData name="German Fernandez Casals" userId="303152b4b942a11e" providerId="LiveId" clId="{744A1998-C1B0-4C81-B12F-69B00F2BA3D4}" dt="2022-05-04T14:42:46.479" v="874" actId="478"/>
          <ac:picMkLst>
            <pc:docMk/>
            <pc:sldMk cId="442368359" sldId="277"/>
            <ac:picMk id="2052" creationId="{58962385-5873-4B5D-9008-2143523DB618}"/>
          </ac:picMkLst>
        </pc:picChg>
        <pc:picChg chg="add del mod">
          <ac:chgData name="German Fernandez Casals" userId="303152b4b942a11e" providerId="LiveId" clId="{744A1998-C1B0-4C81-B12F-69B00F2BA3D4}" dt="2022-05-04T14:43:45.125" v="885" actId="21"/>
          <ac:picMkLst>
            <pc:docMk/>
            <pc:sldMk cId="442368359" sldId="277"/>
            <ac:picMk id="2054" creationId="{01FB65BD-E93D-48DC-863E-3EAAC4118969}"/>
          </ac:picMkLst>
        </pc:picChg>
      </pc:sldChg>
      <pc:sldChg chg="addSp delSp modSp add mod">
        <pc:chgData name="German Fernandez Casals" userId="303152b4b942a11e" providerId="LiveId" clId="{744A1998-C1B0-4C81-B12F-69B00F2BA3D4}" dt="2022-05-04T14:44:32.924" v="919" actId="20577"/>
        <pc:sldMkLst>
          <pc:docMk/>
          <pc:sldMk cId="287204186" sldId="278"/>
        </pc:sldMkLst>
        <pc:spChg chg="mod">
          <ac:chgData name="German Fernandez Casals" userId="303152b4b942a11e" providerId="LiveId" clId="{744A1998-C1B0-4C81-B12F-69B00F2BA3D4}" dt="2022-05-04T14:44:25.149" v="901" actId="20577"/>
          <ac:spMkLst>
            <pc:docMk/>
            <pc:sldMk cId="287204186" sldId="278"/>
            <ac:spMk id="3" creationId="{3F3C23DF-1DB0-4312-A237-F738DBC8F5B3}"/>
          </ac:spMkLst>
        </pc:spChg>
        <pc:spChg chg="mod">
          <ac:chgData name="German Fernandez Casals" userId="303152b4b942a11e" providerId="LiveId" clId="{744A1998-C1B0-4C81-B12F-69B00F2BA3D4}" dt="2022-05-04T14:44:32.924" v="919" actId="20577"/>
          <ac:spMkLst>
            <pc:docMk/>
            <pc:sldMk cId="287204186" sldId="278"/>
            <ac:spMk id="5" creationId="{E2A97B5A-A964-4FFC-9515-E529B84980E2}"/>
          </ac:spMkLst>
        </pc:spChg>
        <pc:spChg chg="del">
          <ac:chgData name="German Fernandez Casals" userId="303152b4b942a11e" providerId="LiveId" clId="{744A1998-C1B0-4C81-B12F-69B00F2BA3D4}" dt="2022-05-04T14:44:04.476" v="886" actId="478"/>
          <ac:spMkLst>
            <pc:docMk/>
            <pc:sldMk cId="287204186" sldId="278"/>
            <ac:spMk id="6" creationId="{C30AB0AA-E17C-4633-BA60-6652CF147C5E}"/>
          </ac:spMkLst>
        </pc:spChg>
        <pc:spChg chg="add del mod">
          <ac:chgData name="German Fernandez Casals" userId="303152b4b942a11e" providerId="LiveId" clId="{744A1998-C1B0-4C81-B12F-69B00F2BA3D4}" dt="2022-05-04T14:44:18.019" v="887"/>
          <ac:spMkLst>
            <pc:docMk/>
            <pc:sldMk cId="287204186" sldId="278"/>
            <ac:spMk id="7" creationId="{D7B7557B-F20C-4E78-BB5D-4CD0558ECE0A}"/>
          </ac:spMkLst>
        </pc:spChg>
        <pc:spChg chg="del mod">
          <ac:chgData name="German Fernandez Casals" userId="303152b4b942a11e" providerId="LiveId" clId="{744A1998-C1B0-4C81-B12F-69B00F2BA3D4}" dt="2022-05-04T14:43:38.894" v="884" actId="478"/>
          <ac:spMkLst>
            <pc:docMk/>
            <pc:sldMk cId="287204186" sldId="278"/>
            <ac:spMk id="14" creationId="{2B26BB8E-76D7-46FD-8980-78E512BC9723}"/>
          </ac:spMkLst>
        </pc:spChg>
        <pc:picChg chg="add mod">
          <ac:chgData name="German Fernandez Casals" userId="303152b4b942a11e" providerId="LiveId" clId="{744A1998-C1B0-4C81-B12F-69B00F2BA3D4}" dt="2022-05-04T14:44:18.019" v="887"/>
          <ac:picMkLst>
            <pc:docMk/>
            <pc:sldMk cId="287204186" sldId="278"/>
            <ac:picMk id="8" creationId="{E729C498-D3AB-42A3-9630-CF892EE69823}"/>
          </ac:picMkLst>
        </pc:picChg>
        <pc:picChg chg="mod">
          <ac:chgData name="German Fernandez Casals" userId="303152b4b942a11e" providerId="LiveId" clId="{744A1998-C1B0-4C81-B12F-69B00F2BA3D4}" dt="2022-05-04T14:43:37" v="882" actId="14826"/>
          <ac:picMkLst>
            <pc:docMk/>
            <pc:sldMk cId="287204186" sldId="278"/>
            <ac:picMk id="10" creationId="{456313AD-E8DF-420E-ABF8-2E2141DE3A32}"/>
          </ac:picMkLst>
        </pc:picChg>
      </pc:sldChg>
      <pc:sldChg chg="addSp delSp modSp add del mod delAnim">
        <pc:chgData name="German Fernandez Casals" userId="303152b4b942a11e" providerId="LiveId" clId="{744A1998-C1B0-4C81-B12F-69B00F2BA3D4}" dt="2022-05-04T14:50:29.863" v="955" actId="2696"/>
        <pc:sldMkLst>
          <pc:docMk/>
          <pc:sldMk cId="279701719" sldId="279"/>
        </pc:sldMkLst>
        <pc:spChg chg="mod">
          <ac:chgData name="German Fernandez Casals" userId="303152b4b942a11e" providerId="LiveId" clId="{744A1998-C1B0-4C81-B12F-69B00F2BA3D4}" dt="2022-05-04T14:45:04.510" v="925" actId="20577"/>
          <ac:spMkLst>
            <pc:docMk/>
            <pc:sldMk cId="279701719" sldId="279"/>
            <ac:spMk id="2" creationId="{0DBC569A-3F67-4011-8D9C-458E7BA946A0}"/>
          </ac:spMkLst>
        </pc:spChg>
        <pc:spChg chg="del">
          <ac:chgData name="German Fernandez Casals" userId="303152b4b942a11e" providerId="LiveId" clId="{744A1998-C1B0-4C81-B12F-69B00F2BA3D4}" dt="2022-05-04T14:45:13.169" v="929" actId="478"/>
          <ac:spMkLst>
            <pc:docMk/>
            <pc:sldMk cId="279701719" sldId="279"/>
            <ac:spMk id="8" creationId="{FD757472-DEAC-4648-9975-A3A9878FF8AC}"/>
          </ac:spMkLst>
        </pc:spChg>
        <pc:spChg chg="del">
          <ac:chgData name="German Fernandez Casals" userId="303152b4b942a11e" providerId="LiveId" clId="{744A1998-C1B0-4C81-B12F-69B00F2BA3D4}" dt="2022-05-04T14:45:11.978" v="928" actId="478"/>
          <ac:spMkLst>
            <pc:docMk/>
            <pc:sldMk cId="279701719" sldId="279"/>
            <ac:spMk id="9" creationId="{7EA4241B-EB70-4661-B8B9-CFCC548013BF}"/>
          </ac:spMkLst>
        </pc:spChg>
        <pc:spChg chg="del">
          <ac:chgData name="German Fernandez Casals" userId="303152b4b942a11e" providerId="LiveId" clId="{744A1998-C1B0-4C81-B12F-69B00F2BA3D4}" dt="2022-05-04T14:45:16.782" v="930" actId="478"/>
          <ac:spMkLst>
            <pc:docMk/>
            <pc:sldMk cId="279701719" sldId="279"/>
            <ac:spMk id="10" creationId="{26A90A3F-B9A5-45ED-B731-DAE2280E3A64}"/>
          </ac:spMkLst>
        </pc:spChg>
        <pc:picChg chg="del mod">
          <ac:chgData name="German Fernandez Casals" userId="303152b4b942a11e" providerId="LiveId" clId="{744A1998-C1B0-4C81-B12F-69B00F2BA3D4}" dt="2022-05-04T14:45:09.855" v="927" actId="478"/>
          <ac:picMkLst>
            <pc:docMk/>
            <pc:sldMk cId="279701719" sldId="279"/>
            <ac:picMk id="4" creationId="{E4FC0871-9AC9-4528-B64D-A4E63BC1A136}"/>
          </ac:picMkLst>
        </pc:picChg>
        <pc:picChg chg="add mod">
          <ac:chgData name="German Fernandez Casals" userId="303152b4b942a11e" providerId="LiveId" clId="{744A1998-C1B0-4C81-B12F-69B00F2BA3D4}" dt="2022-05-04T14:46:16.301" v="933" actId="1076"/>
          <ac:picMkLst>
            <pc:docMk/>
            <pc:sldMk cId="279701719" sldId="279"/>
            <ac:picMk id="5" creationId="{5620E5CC-2C99-4269-AA62-DD4A6C57C879}"/>
          </ac:picMkLst>
        </pc:picChg>
      </pc:sldChg>
      <pc:sldChg chg="add">
        <pc:chgData name="German Fernandez Casals" userId="303152b4b942a11e" providerId="LiveId" clId="{744A1998-C1B0-4C81-B12F-69B00F2BA3D4}" dt="2022-05-04T14:46:25.950" v="934" actId="2890"/>
        <pc:sldMkLst>
          <pc:docMk/>
          <pc:sldMk cId="210977187" sldId="280"/>
        </pc:sldMkLst>
      </pc:sldChg>
      <pc:sldChg chg="new del">
        <pc:chgData name="German Fernandez Casals" userId="303152b4b942a11e" providerId="LiveId" clId="{744A1998-C1B0-4C81-B12F-69B00F2BA3D4}" dt="2022-05-04T14:47:52.586" v="938" actId="2696"/>
        <pc:sldMkLst>
          <pc:docMk/>
          <pc:sldMk cId="993658380" sldId="281"/>
        </pc:sldMkLst>
      </pc:sldChg>
      <pc:sldChg chg="addSp modSp add mod">
        <pc:chgData name="German Fernandez Casals" userId="303152b4b942a11e" providerId="LiveId" clId="{744A1998-C1B0-4C81-B12F-69B00F2BA3D4}" dt="2022-05-04T14:53:01.110" v="1022" actId="20577"/>
        <pc:sldMkLst>
          <pc:docMk/>
          <pc:sldMk cId="2621576671" sldId="282"/>
        </pc:sldMkLst>
        <pc:spChg chg="add mod">
          <ac:chgData name="German Fernandez Casals" userId="303152b4b942a11e" providerId="LiveId" clId="{744A1998-C1B0-4C81-B12F-69B00F2BA3D4}" dt="2022-05-04T14:53:01.110" v="1022" actId="20577"/>
          <ac:spMkLst>
            <pc:docMk/>
            <pc:sldMk cId="2621576671" sldId="282"/>
            <ac:spMk id="4" creationId="{3938D407-D3FF-49E9-A42A-3F761B8F9692}"/>
          </ac:spMkLst>
        </pc:spChg>
        <pc:picChg chg="mod">
          <ac:chgData name="German Fernandez Casals" userId="303152b4b942a11e" providerId="LiveId" clId="{744A1998-C1B0-4C81-B12F-69B00F2BA3D4}" dt="2022-05-04T14:47:44.926" v="937" actId="14826"/>
          <ac:picMkLst>
            <pc:docMk/>
            <pc:sldMk cId="2621576671" sldId="282"/>
            <ac:picMk id="5" creationId="{5620E5CC-2C99-4269-AA62-DD4A6C57C8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3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50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1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9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5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7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7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4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7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7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08048B-57AF-4F53-BC84-8E0A1033FBE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40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982F9-D4A9-4EDA-AD83-D29905E50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GB" sz="3600" b="1" i="1" u="none" strike="noStrike" baseline="0" dirty="0">
                <a:latin typeface="PalatinoLTStd-MediumItalic"/>
              </a:rPr>
              <a:t>Statistical Properties of Spatially Autocorrelated Data</a:t>
            </a:r>
            <a:endParaRPr lang="en-GB" sz="8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950F7A-5DBC-4D69-A14F-AA13066ED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GB" dirty="0"/>
              <a:t>Richard E. Plant</a:t>
            </a:r>
          </a:p>
          <a:p>
            <a:endParaRPr lang="es-UY" dirty="0"/>
          </a:p>
          <a:p>
            <a:pPr algn="l"/>
            <a:r>
              <a:rPr lang="es-UY" dirty="0"/>
              <a:t>Ch 3: </a:t>
            </a:r>
            <a:r>
              <a:rPr lang="en-GB" dirty="0"/>
              <a:t>Statistical Properties of Spatially Autocorrelated Data</a:t>
            </a:r>
          </a:p>
        </p:txBody>
      </p:sp>
      <p:pic>
        <p:nvPicPr>
          <p:cNvPr id="4" name="Picture 3" descr="Fondo abstracto de red oscura">
            <a:extLst>
              <a:ext uri="{FF2B5EF4-FFF2-40B4-BE49-F238E27FC236}">
                <a16:creationId xmlns:a16="http://schemas.microsoft.com/office/drawing/2014/main" id="{09A1864C-B756-C305-0F86-4313E4311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94" r="20163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575C4A-2771-40E7-99BA-E456837802E1}"/>
              </a:ext>
            </a:extLst>
          </p:cNvPr>
          <p:cNvSpPr txBox="1"/>
          <p:nvPr/>
        </p:nvSpPr>
        <p:spPr>
          <a:xfrm flipH="1">
            <a:off x="619877" y="6305107"/>
            <a:ext cx="37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HARUG! 2022/V/04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2A02E7-A166-4EF4-8C0A-DE64756028E2}"/>
              </a:ext>
            </a:extLst>
          </p:cNvPr>
          <p:cNvSpPr txBox="1"/>
          <p:nvPr/>
        </p:nvSpPr>
        <p:spPr>
          <a:xfrm flipH="1">
            <a:off x="9702387" y="6305107"/>
            <a:ext cx="37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Germán A. Fernández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17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54AAE-0F94-41F9-A608-2E299258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3C23DF-1DB0-4312-A237-F738DBC8F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Single band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56313AD-E8DF-420E-ABF8-2E2141DE3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62" y="2379663"/>
            <a:ext cx="3657838" cy="3411537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A97B5A-A964-4FFC-9515-E529B8498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Multi band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729C498-D3AB-42A3-9630-CF892EE698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95904" y="2379663"/>
            <a:ext cx="3892918" cy="34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346D4-F289-4698-AF9D-B66C3631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67070"/>
            <a:ext cx="10353762" cy="970450"/>
          </a:xfrm>
        </p:spPr>
        <p:txBody>
          <a:bodyPr/>
          <a:lstStyle/>
          <a:p>
            <a:r>
              <a:rPr lang="es-UY" dirty="0" err="1"/>
              <a:t>Trends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1174A0-4E85-41A2-A521-49FCB9BA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90" y="2754352"/>
            <a:ext cx="7510571" cy="1327692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5DA2500F-2A8B-4A58-95D3-3ED79DB85A74}"/>
              </a:ext>
            </a:extLst>
          </p:cNvPr>
          <p:cNvSpPr/>
          <p:nvPr/>
        </p:nvSpPr>
        <p:spPr>
          <a:xfrm rot="5400000">
            <a:off x="4989995" y="2369463"/>
            <a:ext cx="295856" cy="1321419"/>
          </a:xfrm>
          <a:prstGeom prst="leftBrace">
            <a:avLst>
              <a:gd name="adj1" fmla="val 64870"/>
              <a:gd name="adj2" fmla="val 5084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DF6B922-2A37-4B0E-9759-44F52B3ACDB5}"/>
              </a:ext>
            </a:extLst>
          </p:cNvPr>
          <p:cNvSpPr txBox="1"/>
          <p:nvPr/>
        </p:nvSpPr>
        <p:spPr>
          <a:xfrm>
            <a:off x="4204009" y="2406625"/>
            <a:ext cx="28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Deterministic trend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B1171C1F-3856-4258-BCEB-131D48C6021D}"/>
              </a:ext>
            </a:extLst>
          </p:cNvPr>
          <p:cNvSpPr/>
          <p:nvPr/>
        </p:nvSpPr>
        <p:spPr>
          <a:xfrm rot="16200000">
            <a:off x="6520502" y="3141621"/>
            <a:ext cx="295856" cy="1321419"/>
          </a:xfrm>
          <a:prstGeom prst="leftBrace">
            <a:avLst>
              <a:gd name="adj1" fmla="val 64870"/>
              <a:gd name="adj2" fmla="val 5084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B1E70BF-6C7D-4694-9F62-01C915C911B0}"/>
              </a:ext>
            </a:extLst>
          </p:cNvPr>
          <p:cNvSpPr txBox="1"/>
          <p:nvPr/>
        </p:nvSpPr>
        <p:spPr>
          <a:xfrm flipH="1">
            <a:off x="5408341" y="4078151"/>
            <a:ext cx="275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Spatially autocorrelated random process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E2B56076-9E9B-4F72-92F0-3BF8ECB7D76B}"/>
              </a:ext>
            </a:extLst>
          </p:cNvPr>
          <p:cNvSpPr/>
          <p:nvPr/>
        </p:nvSpPr>
        <p:spPr>
          <a:xfrm rot="5400000">
            <a:off x="8300979" y="2369464"/>
            <a:ext cx="295856" cy="1321419"/>
          </a:xfrm>
          <a:prstGeom prst="leftBrace">
            <a:avLst>
              <a:gd name="adj1" fmla="val 64870"/>
              <a:gd name="adj2" fmla="val 5084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7A738D4-1312-4CA0-8042-82ACD67BB14B}"/>
              </a:ext>
            </a:extLst>
          </p:cNvPr>
          <p:cNvSpPr txBox="1"/>
          <p:nvPr/>
        </p:nvSpPr>
        <p:spPr>
          <a:xfrm>
            <a:off x="7481901" y="2129626"/>
            <a:ext cx="223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Uncorrelated random variable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6E6FB443-41AA-46B8-A351-7653E39FAB1F}"/>
              </a:ext>
            </a:extLst>
          </p:cNvPr>
          <p:cNvSpPr/>
          <p:nvPr/>
        </p:nvSpPr>
        <p:spPr>
          <a:xfrm rot="5400000">
            <a:off x="4989995" y="2369464"/>
            <a:ext cx="295856" cy="1321419"/>
          </a:xfrm>
          <a:prstGeom prst="leftBrace">
            <a:avLst>
              <a:gd name="adj1" fmla="val 64870"/>
              <a:gd name="adj2" fmla="val 5084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30AC26-AF1B-4D16-85CD-6E6BEAD9A2D9}"/>
              </a:ext>
            </a:extLst>
          </p:cNvPr>
          <p:cNvSpPr txBox="1"/>
          <p:nvPr/>
        </p:nvSpPr>
        <p:spPr>
          <a:xfrm>
            <a:off x="4204009" y="2406626"/>
            <a:ext cx="28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Deterministic trend</a:t>
            </a:r>
          </a:p>
        </p:txBody>
      </p:sp>
    </p:spTree>
    <p:extLst>
      <p:ext uri="{BB962C8B-B14F-4D97-AF65-F5344CB8AC3E}">
        <p14:creationId xmlns:p14="http://schemas.microsoft.com/office/powerpoint/2010/main" val="22568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70AE-054D-4693-B3A7-41B51644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Trend</a:t>
            </a:r>
            <a:endParaRPr lang="en-GB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1C9A4C-AC1B-44E5-9E68-17A0AAE9C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259" y="2279877"/>
            <a:ext cx="5877482" cy="229824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A181A7-3BF2-49F8-8CFB-7DA854B8ADE5}"/>
              </a:ext>
            </a:extLst>
          </p:cNvPr>
          <p:cNvSpPr txBox="1"/>
          <p:nvPr/>
        </p:nvSpPr>
        <p:spPr>
          <a:xfrm>
            <a:off x="7315199" y="1745297"/>
            <a:ext cx="293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dirty="0">
                <a:solidFill>
                  <a:srgbClr val="92D050"/>
                </a:solidFill>
              </a:rPr>
              <a:t>#Data load</a:t>
            </a:r>
            <a:endParaRPr lang="en-GB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70AE-054D-4693-B3A7-41B51644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Trend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1C9A4C-AC1B-44E5-9E68-17A0AAE9C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933" y="3116055"/>
            <a:ext cx="7878134" cy="93469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65CF97-0EE5-4060-A72D-11A112495BC9}"/>
              </a:ext>
            </a:extLst>
          </p:cNvPr>
          <p:cNvSpPr txBox="1"/>
          <p:nvPr/>
        </p:nvSpPr>
        <p:spPr>
          <a:xfrm>
            <a:off x="7315198" y="1745297"/>
            <a:ext cx="450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92D050"/>
                </a:solidFill>
              </a:rPr>
              <a:t>#Real data plot</a:t>
            </a:r>
          </a:p>
        </p:txBody>
      </p:sp>
    </p:spTree>
    <p:extLst>
      <p:ext uri="{BB962C8B-B14F-4D97-AF65-F5344CB8AC3E}">
        <p14:creationId xmlns:p14="http://schemas.microsoft.com/office/powerpoint/2010/main" val="201094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70AE-054D-4693-B3A7-41B51644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Trend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1C9A4C-AC1B-44E5-9E68-17A0AAE9C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933" y="2489578"/>
            <a:ext cx="7878134" cy="218764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65CF97-0EE5-4060-A72D-11A112495BC9}"/>
              </a:ext>
            </a:extLst>
          </p:cNvPr>
          <p:cNvSpPr txBox="1"/>
          <p:nvPr/>
        </p:nvSpPr>
        <p:spPr>
          <a:xfrm>
            <a:off x="7315198" y="1745297"/>
            <a:ext cx="450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92D050"/>
                </a:solidFill>
              </a:rPr>
              <a:t>#Trend calculation and plot</a:t>
            </a:r>
          </a:p>
        </p:txBody>
      </p:sp>
    </p:spTree>
    <p:extLst>
      <p:ext uri="{BB962C8B-B14F-4D97-AF65-F5344CB8AC3E}">
        <p14:creationId xmlns:p14="http://schemas.microsoft.com/office/powerpoint/2010/main" val="183735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4E1CF-B9E8-4D96-B1E5-4E8670A5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Trends</a:t>
            </a:r>
            <a:endParaRPr lang="en-GB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8BD633-E8BA-4185-8DE3-C701B57F0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Real</a:t>
            </a:r>
            <a:endParaRPr lang="en-GB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1C54168-6770-426A-A810-5F6771111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0097" t="13106" r="52176" b="48672"/>
          <a:stretch/>
        </p:blipFill>
        <p:spPr>
          <a:xfrm>
            <a:off x="1020691" y="2382924"/>
            <a:ext cx="4876344" cy="354437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C5203B-DA31-448B-8C91-41D628D47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UY" dirty="0" err="1"/>
              <a:t>Trend</a:t>
            </a:r>
            <a:endParaRPr lang="en-GB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1DBDED-5BA0-4BF2-8C04-DC8624492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B32E6E7-2964-49E5-B997-22A38CE12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52" t="-3202" r="43823" b="41800"/>
          <a:stretch/>
        </p:blipFill>
        <p:spPr>
          <a:xfrm>
            <a:off x="6280148" y="2246550"/>
            <a:ext cx="4923195" cy="35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2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70AE-054D-4693-B3A7-41B51644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1C9A4C-AC1B-44E5-9E68-17A0AAE9C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932" y="2536018"/>
            <a:ext cx="9056629" cy="240812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65CF97-0EE5-4060-A72D-11A112495BC9}"/>
              </a:ext>
            </a:extLst>
          </p:cNvPr>
          <p:cNvSpPr txBox="1"/>
          <p:nvPr/>
        </p:nvSpPr>
        <p:spPr>
          <a:xfrm>
            <a:off x="7315198" y="1755930"/>
            <a:ext cx="450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92D050"/>
                </a:solidFill>
              </a:rPr>
              <a:t>#Trend calculation and plot</a:t>
            </a:r>
          </a:p>
          <a:p>
            <a:r>
              <a:rPr lang="en-GB" sz="2800" dirty="0">
                <a:solidFill>
                  <a:srgbClr val="92D050"/>
                </a:solidFill>
              </a:rPr>
              <a:t>#Other way</a:t>
            </a:r>
          </a:p>
        </p:txBody>
      </p:sp>
    </p:spTree>
    <p:extLst>
      <p:ext uri="{BB962C8B-B14F-4D97-AF65-F5344CB8AC3E}">
        <p14:creationId xmlns:p14="http://schemas.microsoft.com/office/powerpoint/2010/main" val="325492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129BC-BCA6-4E6A-8765-70475878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FE284-C712-4C27-894D-3AAE5A4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sz="2800" b="1" dirty="0"/>
              <a:t>Monte Carlo</a:t>
            </a:r>
            <a:endParaRPr lang="en-GB" b="1" dirty="0"/>
          </a:p>
          <a:p>
            <a:r>
              <a:rPr lang="en-GB" dirty="0"/>
              <a:t>Repeat an experiment several times</a:t>
            </a:r>
          </a:p>
          <a:p>
            <a:r>
              <a:rPr lang="en-GB" dirty="0"/>
              <a:t>Observe the mean, the </a:t>
            </a:r>
            <a:r>
              <a:rPr lang="en-GB" dirty="0" err="1"/>
              <a:t>sd</a:t>
            </a:r>
            <a:r>
              <a:rPr lang="en-GB" dirty="0"/>
              <a:t> and the distribution</a:t>
            </a:r>
          </a:p>
          <a:p>
            <a:r>
              <a:rPr lang="en-GB" dirty="0"/>
              <a:t>On R use the function </a:t>
            </a:r>
            <a:r>
              <a:rPr lang="en-GB" sz="1800" b="0" i="0" u="none" strike="noStrike" baseline="0" dirty="0">
                <a:latin typeface="CourierStd"/>
              </a:rPr>
              <a:t>replicate()</a:t>
            </a:r>
            <a:endParaRPr lang="en-GB" dirty="0"/>
          </a:p>
          <a:p>
            <a:endParaRPr lang="en-GB" dirty="0"/>
          </a:p>
          <a:p>
            <a:pPr marL="36900" indent="0">
              <a:buNone/>
            </a:pPr>
            <a:r>
              <a:rPr lang="en-GB" dirty="0"/>
              <a:t>Ex.: flipping a coin several times recording each result</a:t>
            </a:r>
          </a:p>
        </p:txBody>
      </p:sp>
    </p:spTree>
    <p:extLst>
      <p:ext uri="{BB962C8B-B14F-4D97-AF65-F5344CB8AC3E}">
        <p14:creationId xmlns:p14="http://schemas.microsoft.com/office/powerpoint/2010/main" val="14617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129BC-BCA6-4E6A-8765-70475878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concepts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FE284-C712-4C27-894D-3AAE5A4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sz="2800" b="1" dirty="0"/>
              <a:t>Student's t-test</a:t>
            </a:r>
            <a:endParaRPr lang="en-GB" dirty="0"/>
          </a:p>
          <a:p>
            <a:r>
              <a:rPr lang="en-GB" dirty="0"/>
              <a:t>Used to compare the means between two groups</a:t>
            </a:r>
          </a:p>
          <a:p>
            <a:r>
              <a:rPr lang="en-GB" dirty="0"/>
              <a:t>On R use the function </a:t>
            </a:r>
            <a:r>
              <a:rPr lang="en-GB" sz="1800" b="0" i="0" u="none" strike="noStrike" baseline="0" dirty="0" err="1">
                <a:latin typeface="CourierStd"/>
              </a:rPr>
              <a:t>ttest</a:t>
            </a:r>
            <a:r>
              <a:rPr lang="en-GB" sz="1800" b="0" i="0" u="none" strike="noStrike" baseline="0" dirty="0">
                <a:latin typeface="CourierStd"/>
              </a:rPr>
              <a:t>()</a:t>
            </a:r>
            <a:endParaRPr lang="en-GB" dirty="0"/>
          </a:p>
          <a:p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FD7660-F8F7-464B-87CC-0D0D21B5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75" y="3216348"/>
            <a:ext cx="4786732" cy="21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48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C569A-3F67-4011-8D9C-458E7BA9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Autocorrelation: little experiment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DCF242-0640-4BAB-8157-E1C694138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0974" y="1580199"/>
            <a:ext cx="7854850" cy="3697602"/>
          </a:xfrm>
        </p:spPr>
      </p:pic>
    </p:spTree>
    <p:extLst>
      <p:ext uri="{BB962C8B-B14F-4D97-AF65-F5344CB8AC3E}">
        <p14:creationId xmlns:p14="http://schemas.microsoft.com/office/powerpoint/2010/main" val="18289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50D8-960E-4066-8670-1E7E9C59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law of geography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A0697-194C-40DB-ADAC-16131C7CA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l">
              <a:buNone/>
            </a:pPr>
            <a:r>
              <a:rPr lang="en-GB" sz="2400" b="0" i="0" u="none" strike="noStrike" baseline="0" dirty="0">
                <a:latin typeface="PalatinoLTStd-Roman"/>
              </a:rPr>
              <a:t>“Everything is related to everything else, but near things are more related than distant things” </a:t>
            </a:r>
          </a:p>
          <a:p>
            <a:pPr marL="36900" indent="0" algn="r">
              <a:buNone/>
            </a:pPr>
            <a:r>
              <a:rPr lang="en-GB" sz="2400" b="0" i="0" u="none" strike="noStrike" baseline="0" dirty="0">
                <a:latin typeface="PalatinoLTStd-Roman"/>
              </a:rPr>
              <a:t>Tobler, 1970, p. 236</a:t>
            </a:r>
          </a:p>
          <a:p>
            <a:pPr marL="36900" indent="0" algn="r">
              <a:buNone/>
            </a:pPr>
            <a:r>
              <a:rPr lang="en-GB" sz="2400" dirty="0">
                <a:latin typeface="PalatinoLTStd-Roman"/>
              </a:rPr>
              <a:t>Cit. Richard E. Plant</a:t>
            </a:r>
            <a:endParaRPr lang="en-GB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286100-6481-4B8E-8B55-8ACA48A78DEC}"/>
              </a:ext>
            </a:extLst>
          </p:cNvPr>
          <p:cNvSpPr txBox="1"/>
          <p:nvPr/>
        </p:nvSpPr>
        <p:spPr>
          <a:xfrm>
            <a:off x="913795" y="5267980"/>
            <a:ext cx="450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92D050"/>
                </a:solidFill>
              </a:rPr>
              <a:t>#Important concept</a:t>
            </a:r>
          </a:p>
        </p:txBody>
      </p:sp>
    </p:spTree>
    <p:extLst>
      <p:ext uri="{BB962C8B-B14F-4D97-AF65-F5344CB8AC3E}">
        <p14:creationId xmlns:p14="http://schemas.microsoft.com/office/powerpoint/2010/main" val="29745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C569A-3F67-4011-8D9C-458E7BA9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Autocorrelation: little experiment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FC0871-9AC9-4528-B64D-A4E63BC1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38" y="2326500"/>
            <a:ext cx="5349230" cy="2193408"/>
          </a:xfrm>
          <a:prstGeom prst="rect">
            <a:avLst/>
          </a:prstGeom>
        </p:spPr>
      </p:pic>
      <p:sp>
        <p:nvSpPr>
          <p:cNvPr id="8" name="Bocadillo nube: nube 7">
            <a:extLst>
              <a:ext uri="{FF2B5EF4-FFF2-40B4-BE49-F238E27FC236}">
                <a16:creationId xmlns:a16="http://schemas.microsoft.com/office/drawing/2014/main" id="{FD757472-DEAC-4648-9975-A3A9878FF8AC}"/>
              </a:ext>
            </a:extLst>
          </p:cNvPr>
          <p:cNvSpPr/>
          <p:nvPr/>
        </p:nvSpPr>
        <p:spPr>
          <a:xfrm>
            <a:off x="8580473" y="2798315"/>
            <a:ext cx="2860159" cy="918601"/>
          </a:xfrm>
          <a:prstGeom prst="cloudCallout">
            <a:avLst>
              <a:gd name="adj1" fmla="val -74523"/>
              <a:gd name="adj2" fmla="val -810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A4241B-EB70-4661-B8B9-CFCC548013BF}"/>
              </a:ext>
            </a:extLst>
          </p:cNvPr>
          <p:cNvSpPr txBox="1"/>
          <p:nvPr/>
        </p:nvSpPr>
        <p:spPr>
          <a:xfrm>
            <a:off x="9169958" y="3011340"/>
            <a:ext cx="205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False positive more than 0.05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A90A3F-B9A5-45ED-B731-DAE2280E3A64}"/>
              </a:ext>
            </a:extLst>
          </p:cNvPr>
          <p:cNvSpPr txBox="1"/>
          <p:nvPr/>
        </p:nvSpPr>
        <p:spPr>
          <a:xfrm>
            <a:off x="7634175" y="4837814"/>
            <a:ext cx="475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PalatinoLTStd-Roman"/>
              </a:rPr>
              <a:t>Reject t</a:t>
            </a:r>
            <a:r>
              <a:rPr lang="en-GB" sz="1800" b="0" i="0" u="none" strike="noStrike" baseline="0" dirty="0">
                <a:latin typeface="PalatinoLTStd-Roman"/>
              </a:rPr>
              <a:t>he null hypothesis more often than the theory predicts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1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C569A-3F67-4011-8D9C-458E7BA9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Autocorrelation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20E5CC-2C99-4269-AA62-DD4A6C57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97" y="1929310"/>
            <a:ext cx="9088006" cy="299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7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C569A-3F67-4011-8D9C-458E7BA9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Autocorrelation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20E5CC-2C99-4269-AA62-DD4A6C57C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4145" y="1929310"/>
            <a:ext cx="8223709" cy="299937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938D407-D3FF-49E9-A42A-3F761B8F9692}"/>
              </a:ext>
            </a:extLst>
          </p:cNvPr>
          <p:cNvSpPr txBox="1"/>
          <p:nvPr/>
        </p:nvSpPr>
        <p:spPr>
          <a:xfrm>
            <a:off x="7113179" y="4928689"/>
            <a:ext cx="450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92D050"/>
                </a:solidFill>
              </a:rPr>
              <a:t>#</a:t>
            </a:r>
            <a:r>
              <a:rPr lang="el-GR" dirty="0"/>
              <a:t> </a:t>
            </a:r>
            <a:r>
              <a:rPr lang="el-GR" sz="2800" dirty="0">
                <a:solidFill>
                  <a:srgbClr val="92D050"/>
                </a:solidFill>
              </a:rPr>
              <a:t>λ</a:t>
            </a:r>
            <a:r>
              <a:rPr lang="en-GB" sz="2800" dirty="0">
                <a:solidFill>
                  <a:srgbClr val="92D050"/>
                </a:solidFill>
              </a:rPr>
              <a:t> </a:t>
            </a:r>
            <a:r>
              <a:rPr lang="en-GB" sz="2800">
                <a:solidFill>
                  <a:srgbClr val="92D050"/>
                </a:solidFill>
              </a:rPr>
              <a:t>= 0.8825</a:t>
            </a:r>
            <a:endParaRPr lang="en-GB" sz="2800" dirty="0">
              <a:solidFill>
                <a:srgbClr val="92D050"/>
              </a:solidFill>
            </a:endParaRPr>
          </a:p>
          <a:p>
            <a:r>
              <a:rPr lang="en-GB" sz="2800" dirty="0">
                <a:solidFill>
                  <a:srgbClr val="92D050"/>
                </a:solidFill>
              </a:rPr>
              <a:t># </a:t>
            </a:r>
            <a:r>
              <a:rPr lang="el-GR" sz="2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l-GR" sz="2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s-UY" sz="2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UY" sz="2800" b="0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s-UY" sz="2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lambda</a:t>
            </a:r>
            <a:endParaRPr lang="en-GB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7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834E6-56A8-4EE9-B768-FDBFD44D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Autocorrelation: definition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DD52D-B8F0-41E5-9805-A6FAAB50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400" dirty="0"/>
              <a:t>“Nowadays, data that obey the first law of geography are said to be spatially autocorrelated. The prefix “auto” comes from the Greek word α</a:t>
            </a:r>
            <a:r>
              <a:rPr lang="en-GB" sz="2400" dirty="0" err="1"/>
              <a:t>υτό</a:t>
            </a:r>
            <a:r>
              <a:rPr lang="en-GB" sz="2400" dirty="0"/>
              <a:t>, meaning “self.” Thus, to say a feature is spatially autocorrelated means etymologically that its attribute values are correlated with attribute values of the same feature at nearby locations.”</a:t>
            </a:r>
          </a:p>
          <a:p>
            <a:pPr marL="36900" indent="0">
              <a:buNone/>
            </a:pPr>
            <a:endParaRPr lang="en-GB" sz="2400" dirty="0"/>
          </a:p>
          <a:p>
            <a:pPr marL="36900" indent="0" algn="r">
              <a:buNone/>
            </a:pPr>
            <a:r>
              <a:rPr lang="en-GB" dirty="0"/>
              <a:t>Richard E. Plant</a:t>
            </a:r>
          </a:p>
          <a:p>
            <a:pPr marL="36900" indent="0">
              <a:buNone/>
            </a:pPr>
            <a:endParaRPr lang="en-GB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D61FE2-DBE6-4055-B1AD-DBBC9F0C48B7}"/>
              </a:ext>
            </a:extLst>
          </p:cNvPr>
          <p:cNvSpPr txBox="1"/>
          <p:nvPr/>
        </p:nvSpPr>
        <p:spPr>
          <a:xfrm>
            <a:off x="913795" y="5267980"/>
            <a:ext cx="450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92D050"/>
                </a:solidFill>
              </a:rPr>
              <a:t>#Important concept</a:t>
            </a:r>
          </a:p>
        </p:txBody>
      </p:sp>
    </p:spTree>
    <p:extLst>
      <p:ext uri="{BB962C8B-B14F-4D97-AF65-F5344CB8AC3E}">
        <p14:creationId xmlns:p14="http://schemas.microsoft.com/office/powerpoint/2010/main" val="4344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834E6-56A8-4EE9-B768-FDBFD44D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Autocorrelation: definition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1299D46-FE26-4F9A-91E6-2BAA5B308386}"/>
              </a:ext>
            </a:extLst>
          </p:cNvPr>
          <p:cNvCxnSpPr>
            <a:cxnSpLocks/>
          </p:cNvCxnSpPr>
          <p:nvPr/>
        </p:nvCxnSpPr>
        <p:spPr>
          <a:xfrm>
            <a:off x="1414130" y="3581070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1A753AE-7F6A-48B4-9794-EB7FB793445B}"/>
              </a:ext>
            </a:extLst>
          </p:cNvPr>
          <p:cNvSpPr txBox="1"/>
          <p:nvPr/>
        </p:nvSpPr>
        <p:spPr>
          <a:xfrm flipH="1">
            <a:off x="1289728" y="2785730"/>
            <a:ext cx="63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-1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E403B0-F63D-4EEB-B7AF-927B4B2F7596}"/>
              </a:ext>
            </a:extLst>
          </p:cNvPr>
          <p:cNvSpPr txBox="1"/>
          <p:nvPr/>
        </p:nvSpPr>
        <p:spPr>
          <a:xfrm flipH="1">
            <a:off x="10150193" y="2785730"/>
            <a:ext cx="63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DA02FF-0985-4E8F-8A54-A438A1C26D5E}"/>
              </a:ext>
            </a:extLst>
          </p:cNvPr>
          <p:cNvSpPr txBox="1"/>
          <p:nvPr/>
        </p:nvSpPr>
        <p:spPr>
          <a:xfrm flipH="1">
            <a:off x="5773293" y="3778194"/>
            <a:ext cx="63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0</a:t>
            </a:r>
          </a:p>
        </p:txBody>
      </p:sp>
      <p:pic>
        <p:nvPicPr>
          <p:cNvPr id="1026" name="Picture 2" descr="Patrón A Cuadros Tablero De Damas - Gráficos vectoriales gratis en Pixabay">
            <a:extLst>
              <a:ext uri="{FF2B5EF4-FFF2-40B4-BE49-F238E27FC236}">
                <a16:creationId xmlns:a16="http://schemas.microsoft.com/office/drawing/2014/main" id="{366E38A5-86D0-4A2A-84A9-4C03B487F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37" y="4012323"/>
            <a:ext cx="1745512" cy="17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AA448F8D-F803-42CA-8D32-015D95328C18}"/>
              </a:ext>
            </a:extLst>
          </p:cNvPr>
          <p:cNvSpPr/>
          <p:nvPr/>
        </p:nvSpPr>
        <p:spPr>
          <a:xfrm>
            <a:off x="1051737" y="3974629"/>
            <a:ext cx="1745512" cy="17455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8716AFA-06E2-45F5-BB37-24339227A775}"/>
              </a:ext>
            </a:extLst>
          </p:cNvPr>
          <p:cNvSpPr/>
          <p:nvPr/>
        </p:nvSpPr>
        <p:spPr>
          <a:xfrm>
            <a:off x="9594819" y="3836580"/>
            <a:ext cx="1745512" cy="17455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8B4D824-F863-4DF6-83D4-FE267EAC0336}"/>
              </a:ext>
            </a:extLst>
          </p:cNvPr>
          <p:cNvSpPr/>
          <p:nvPr/>
        </p:nvSpPr>
        <p:spPr>
          <a:xfrm>
            <a:off x="9594819" y="3836580"/>
            <a:ext cx="846353" cy="1745511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C0BA67F-ACEB-43F5-B54A-6C1E94F8A64A}"/>
              </a:ext>
            </a:extLst>
          </p:cNvPr>
          <p:cNvSpPr/>
          <p:nvPr/>
        </p:nvSpPr>
        <p:spPr>
          <a:xfrm>
            <a:off x="5113374" y="1580050"/>
            <a:ext cx="1745512" cy="17455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FA8FB33-B756-4439-8760-261EC839C000}"/>
              </a:ext>
            </a:extLst>
          </p:cNvPr>
          <p:cNvSpPr/>
          <p:nvPr/>
        </p:nvSpPr>
        <p:spPr>
          <a:xfrm>
            <a:off x="5667499" y="1677744"/>
            <a:ext cx="428502" cy="512563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2652EE3-6407-407D-8CD1-E6860C51DF67}"/>
              </a:ext>
            </a:extLst>
          </p:cNvPr>
          <p:cNvSpPr/>
          <p:nvPr/>
        </p:nvSpPr>
        <p:spPr>
          <a:xfrm>
            <a:off x="5979556" y="2083035"/>
            <a:ext cx="304286" cy="304396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099CD1F-4D6C-4FD9-A106-851D296F6148}"/>
              </a:ext>
            </a:extLst>
          </p:cNvPr>
          <p:cNvSpPr/>
          <p:nvPr/>
        </p:nvSpPr>
        <p:spPr>
          <a:xfrm>
            <a:off x="5358809" y="2590209"/>
            <a:ext cx="566627" cy="35501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B2B393-F781-4CFF-BB53-1AF6603097ED}"/>
              </a:ext>
            </a:extLst>
          </p:cNvPr>
          <p:cNvSpPr/>
          <p:nvPr/>
        </p:nvSpPr>
        <p:spPr>
          <a:xfrm>
            <a:off x="6030379" y="2737273"/>
            <a:ext cx="755357" cy="444903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8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E39BC2D-B82D-46D1-B2E2-98B54659FDA9}"/>
              </a:ext>
            </a:extLst>
          </p:cNvPr>
          <p:cNvGrpSpPr/>
          <p:nvPr/>
        </p:nvGrpSpPr>
        <p:grpSpPr>
          <a:xfrm>
            <a:off x="924443" y="1520222"/>
            <a:ext cx="6301547" cy="5114754"/>
            <a:chOff x="-1419" y="0"/>
            <a:chExt cx="5143649" cy="407162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684409A-597F-4C0B-8F3D-4E3D0DBC869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5" t="17390" r="2480" b="29256"/>
            <a:stretch>
              <a:fillRect/>
            </a:stretch>
          </p:blipFill>
          <p:spPr bwMode="auto">
            <a:xfrm>
              <a:off x="0" y="0"/>
              <a:ext cx="5142230" cy="4071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Cuadro de texto 2">
              <a:extLst>
                <a:ext uri="{FF2B5EF4-FFF2-40B4-BE49-F238E27FC236}">
                  <a16:creationId xmlns:a16="http://schemas.microsoft.com/office/drawing/2014/main" id="{E7ADF520-9A5E-4B95-BF82-01774E01A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9" y="2802564"/>
              <a:ext cx="1804302" cy="44953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540385" algn="l">
                <a:lnSpc>
                  <a:spcPct val="150000"/>
                </a:lnSpc>
              </a:pPr>
              <a:r>
                <a:rPr lang="es-MX" sz="105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Leyend</a:t>
              </a:r>
              <a:endParaRPr lang="en-GB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540385" algn="l">
                <a:lnSpc>
                  <a:spcPct val="150000"/>
                </a:lnSpc>
              </a:pPr>
              <a:r>
                <a:rPr lang="es-MX" sz="105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s-MX" sz="105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Yield</a:t>
              </a:r>
              <a:r>
                <a:rPr lang="es-MX" sz="105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(kg ha</a:t>
              </a:r>
              <a:r>
                <a:rPr lang="es-MX" sz="1050" baseline="30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s-MX" sz="105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CDCBBFD-D264-4B0D-89BB-7F8881CEABF0}"/>
              </a:ext>
            </a:extLst>
          </p:cNvPr>
          <p:cNvSpPr/>
          <p:nvPr/>
        </p:nvSpPr>
        <p:spPr>
          <a:xfrm>
            <a:off x="6389146" y="3232139"/>
            <a:ext cx="2192681" cy="5012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57F504-E873-441E-93CF-B0E768E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FDEF3D-62C8-4AD1-8B8E-BE909ED95533}"/>
              </a:ext>
            </a:extLst>
          </p:cNvPr>
          <p:cNvSpPr txBox="1"/>
          <p:nvPr/>
        </p:nvSpPr>
        <p:spPr>
          <a:xfrm rot="20868383" flipH="1">
            <a:off x="2194984" y="1634778"/>
            <a:ext cx="35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b="1" dirty="0">
                <a:solidFill>
                  <a:schemeClr val="bg1"/>
                </a:solidFill>
              </a:rPr>
              <a:t>6      5       4      3      2      1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5C1F9E-6030-4B27-A70A-B3CE17E29B78}"/>
              </a:ext>
            </a:extLst>
          </p:cNvPr>
          <p:cNvSpPr txBox="1"/>
          <p:nvPr/>
        </p:nvSpPr>
        <p:spPr>
          <a:xfrm rot="4548121" flipH="1">
            <a:off x="4058341" y="3624732"/>
            <a:ext cx="418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b="1" dirty="0">
                <a:solidFill>
                  <a:schemeClr val="bg1"/>
                </a:solidFill>
              </a:rPr>
              <a:t>6         5           4         3         2        1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74D79D5-101F-4981-9466-E056012DD903}"/>
              </a:ext>
            </a:extLst>
          </p:cNvPr>
          <p:cNvSpPr txBox="1"/>
          <p:nvPr/>
        </p:nvSpPr>
        <p:spPr>
          <a:xfrm flipH="1">
            <a:off x="3370609" y="1434723"/>
            <a:ext cx="44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b="1" dirty="0">
                <a:solidFill>
                  <a:schemeClr val="bg1"/>
                </a:solidFill>
              </a:rPr>
              <a:t>x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3808CB-427A-422E-8837-79607B0EB00B}"/>
              </a:ext>
            </a:extLst>
          </p:cNvPr>
          <p:cNvSpPr txBox="1"/>
          <p:nvPr/>
        </p:nvSpPr>
        <p:spPr>
          <a:xfrm flipH="1">
            <a:off x="6868329" y="4078923"/>
            <a:ext cx="44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b="1" dirty="0">
                <a:solidFill>
                  <a:schemeClr val="bg1"/>
                </a:solidFill>
              </a:rPr>
              <a:t>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DAF1C9E-B2DD-4AB0-A8C6-DAB4171D88D1}"/>
              </a:ext>
            </a:extLst>
          </p:cNvPr>
          <p:cNvSpPr txBox="1"/>
          <p:nvPr/>
        </p:nvSpPr>
        <p:spPr>
          <a:xfrm>
            <a:off x="8612248" y="3087020"/>
            <a:ext cx="120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600" dirty="0"/>
              <a:t>(1,4)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8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1" grpId="0"/>
      <p:bldP spid="13" grpId="0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E39BC2D-B82D-46D1-B2E2-98B54659FDA9}"/>
              </a:ext>
            </a:extLst>
          </p:cNvPr>
          <p:cNvGrpSpPr/>
          <p:nvPr/>
        </p:nvGrpSpPr>
        <p:grpSpPr>
          <a:xfrm>
            <a:off x="924443" y="1520222"/>
            <a:ext cx="6301547" cy="5114754"/>
            <a:chOff x="-1419" y="0"/>
            <a:chExt cx="5143649" cy="407162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684409A-597F-4C0B-8F3D-4E3D0DBC869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5" t="17390" r="2480" b="29256"/>
            <a:stretch>
              <a:fillRect/>
            </a:stretch>
          </p:blipFill>
          <p:spPr bwMode="auto">
            <a:xfrm>
              <a:off x="0" y="0"/>
              <a:ext cx="5142230" cy="4071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Cuadro de texto 2">
              <a:extLst>
                <a:ext uri="{FF2B5EF4-FFF2-40B4-BE49-F238E27FC236}">
                  <a16:creationId xmlns:a16="http://schemas.microsoft.com/office/drawing/2014/main" id="{E7ADF520-9A5E-4B95-BF82-01774E01A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9" y="2802564"/>
              <a:ext cx="1804302" cy="44953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540385" algn="l">
                <a:lnSpc>
                  <a:spcPct val="150000"/>
                </a:lnSpc>
              </a:pPr>
              <a:r>
                <a:rPr lang="es-MX" sz="105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Leyend</a:t>
              </a:r>
              <a:endParaRPr lang="en-GB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540385" algn="l">
                <a:lnSpc>
                  <a:spcPct val="150000"/>
                </a:lnSpc>
              </a:pPr>
              <a:r>
                <a:rPr lang="es-MX" sz="105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s-MX" sz="105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Yield</a:t>
              </a:r>
              <a:r>
                <a:rPr lang="es-MX" sz="105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(kg ha</a:t>
              </a:r>
              <a:r>
                <a:rPr lang="es-MX" sz="1050" baseline="30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s-MX" sz="105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957F504-E873-441E-93CF-B0E768E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Trends</a:t>
            </a:r>
            <a:endParaRPr lang="en-GB" dirty="0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6897F3EB-1648-42FA-87E1-0E0559545CDC}"/>
              </a:ext>
            </a:extLst>
          </p:cNvPr>
          <p:cNvSpPr/>
          <p:nvPr/>
        </p:nvSpPr>
        <p:spPr>
          <a:xfrm rot="1151885">
            <a:off x="4068157" y="1948071"/>
            <a:ext cx="994616" cy="3865680"/>
          </a:xfrm>
          <a:prstGeom prst="down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3DC09-8520-449E-9522-B08FA74D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Data</a:t>
            </a:r>
            <a:endParaRPr lang="en-GB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A9340A-C551-44F8-85AD-49C35039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18218"/>
            <a:ext cx="10353675" cy="3486727"/>
          </a:xfrm>
        </p:spPr>
      </p:pic>
    </p:spTree>
    <p:extLst>
      <p:ext uri="{BB962C8B-B14F-4D97-AF65-F5344CB8AC3E}">
        <p14:creationId xmlns:p14="http://schemas.microsoft.com/office/powerpoint/2010/main" val="427165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3DC09-8520-449E-9522-B08FA74D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Data</a:t>
            </a:r>
            <a:endParaRPr lang="en-GB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A9340A-C551-44F8-85AD-49C35039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2029440"/>
            <a:ext cx="10353675" cy="3464283"/>
          </a:xfrm>
        </p:spPr>
      </p:pic>
    </p:spTree>
    <p:extLst>
      <p:ext uri="{BB962C8B-B14F-4D97-AF65-F5344CB8AC3E}">
        <p14:creationId xmlns:p14="http://schemas.microsoft.com/office/powerpoint/2010/main" val="155105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54AAE-0F94-41F9-A608-2E299258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3C23DF-1DB0-4312-A237-F738DBC8F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56313AD-E8DF-420E-ABF8-2E2141DE3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3892" y="2379663"/>
            <a:ext cx="4200379" cy="3411537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A97B5A-A964-4FFC-9515-E529B8498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C30AB0AA-E17C-4633-BA60-6652CF147C5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/>
              </a:bodyPr>
              <a:lstStyle/>
              <a:p>
                <a:pPr marL="36900" indent="0">
                  <a:buNone/>
                </a:pPr>
                <a:endParaRPr lang="en-GB" i="1" dirty="0"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GB" i="1" dirty="0"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16951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𝑁𝐴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14021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17133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16540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19775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𝑁𝐴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9655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16606</m:t>
                                    </m:r>
                                  </m:e>
                                </m:mr>
                              </m:m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16273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13869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𝑁𝐴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11196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16632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𝑁𝐴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𝑁𝐴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14114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14673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14083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𝑁𝐴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14794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20856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15171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15437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19273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21880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17578</m:t>
                                    </m:r>
                                  </m:e>
                                </m:mr>
                              </m:m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7291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14144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6041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𝑁𝐴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8281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12251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𝑁𝐴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17699</m:t>
                                    </m:r>
                                  </m:e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𝑁𝐴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C30AB0AA-E17C-4633-BA60-6652CF147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2B26BB8E-76D7-46FD-8980-78E512BC9723}"/>
              </a:ext>
            </a:extLst>
          </p:cNvPr>
          <p:cNvSpPr/>
          <p:nvPr/>
        </p:nvSpPr>
        <p:spPr>
          <a:xfrm rot="5400000">
            <a:off x="5300330" y="3275608"/>
            <a:ext cx="585283" cy="1403990"/>
          </a:xfrm>
          <a:prstGeom prst="upArrow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38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836</TotalTime>
  <Words>317</Words>
  <Application>Microsoft Office PowerPoint</Application>
  <PresentationFormat>Panorámica</PresentationFormat>
  <Paragraphs>78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</vt:lpstr>
      <vt:lpstr>Arial</vt:lpstr>
      <vt:lpstr>Calisto MT</vt:lpstr>
      <vt:lpstr>Cambria Math</vt:lpstr>
      <vt:lpstr>CourierStd</vt:lpstr>
      <vt:lpstr>PalatinoLTStd-MediumItalic</vt:lpstr>
      <vt:lpstr>PalatinoLTStd-Roman</vt:lpstr>
      <vt:lpstr>Wingdings 2</vt:lpstr>
      <vt:lpstr>Pizarra</vt:lpstr>
      <vt:lpstr>Statistical Properties of Spatially Autocorrelated Data</vt:lpstr>
      <vt:lpstr>First law of geography</vt:lpstr>
      <vt:lpstr>Autocorrelation: definition</vt:lpstr>
      <vt:lpstr>Autocorrelation: definition</vt:lpstr>
      <vt:lpstr>Coordinates</vt:lpstr>
      <vt:lpstr>Trends</vt:lpstr>
      <vt:lpstr>Data</vt:lpstr>
      <vt:lpstr>Data</vt:lpstr>
      <vt:lpstr>Matrix</vt:lpstr>
      <vt:lpstr>Matrix</vt:lpstr>
      <vt:lpstr>Trends</vt:lpstr>
      <vt:lpstr>Trend</vt:lpstr>
      <vt:lpstr>Trend</vt:lpstr>
      <vt:lpstr>Trend</vt:lpstr>
      <vt:lpstr>Trends</vt:lpstr>
      <vt:lpstr>Trend</vt:lpstr>
      <vt:lpstr>Previous concepts</vt:lpstr>
      <vt:lpstr>Previous concepts</vt:lpstr>
      <vt:lpstr>Autocorrelation: little experiment</vt:lpstr>
      <vt:lpstr>Autocorrelation: little experiment</vt:lpstr>
      <vt:lpstr>Autocorrelation</vt:lpstr>
      <vt:lpstr>Autocorrelation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Properties of Spatially Autocorrelated Data</dc:title>
  <dc:creator>German Fernandez Casals</dc:creator>
  <cp:lastModifiedBy>German Fernandez Casals</cp:lastModifiedBy>
  <cp:revision>1</cp:revision>
  <dcterms:created xsi:type="dcterms:W3CDTF">2022-05-04T00:54:33Z</dcterms:created>
  <dcterms:modified xsi:type="dcterms:W3CDTF">2022-05-04T14:53:02Z</dcterms:modified>
</cp:coreProperties>
</file>