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90" d="100"/>
          <a:sy n="90" d="100"/>
        </p:scale>
        <p:origin x="8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04BC1-0BF3-4FE7-A295-DB7454FB9A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AAA4FF-6D56-4ECD-AB5F-487C68FE2B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FAC1F-939F-4DCC-B82D-E0E60894E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2AC6-CB85-4B83-865C-D13BD3F71649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9E68D-9DBC-48FB-A11A-F196FBA85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F0EAC-0A29-4B6F-BAD4-253F16F48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F556A-D8C1-48BB-9F7E-AAE4A8A2A8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5601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88DE2-1FC5-411B-B929-E2E5E75DB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6FB393-DE76-44C6-BA69-6D8A29660A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F04E7-5808-41BE-91F4-8A10914E5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2AC6-CB85-4B83-865C-D13BD3F71649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B3119-2C2C-4AB0-BCAC-3DEEA751A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9C35C-1DA3-4943-86C4-FAACEF7C3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F556A-D8C1-48BB-9F7E-AAE4A8A2A8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576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75CE2C-07BA-4724-85D0-5EA8D2BDEB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CDF193-BD44-42B2-8D5E-C02556934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7712F-6B48-49D7-911B-E9886E0A7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2AC6-CB85-4B83-865C-D13BD3F71649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F00B5-74E0-4C46-B58F-B00FBB3BA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82CCE-3DEC-4029-B827-B806B82D5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F556A-D8C1-48BB-9F7E-AAE4A8A2A8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845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2C687-9FA3-4461-83C5-79870839C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F67EB-39C7-471F-9725-9D80CA358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6BB37-8757-4A75-BE4F-DB230C6C7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2AC6-CB85-4B83-865C-D13BD3F71649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7200E-0FA2-4992-B3D3-327F34396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520F4-7C40-4017-90BA-D58C1D7B4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F556A-D8C1-48BB-9F7E-AAE4A8A2A8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89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821EE-EBED-4A5C-B61A-07E6D846E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41D47-F67A-4E92-93D6-8FF3E0F60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FEFDE-A11C-49ED-93F4-EC78B583D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2AC6-CB85-4B83-865C-D13BD3F71649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731F8-8A10-44DB-BE16-FAEAF3C75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6516A-4D73-488A-8AF5-A241F35EA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F556A-D8C1-48BB-9F7E-AAE4A8A2A8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030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96B2C-A2CA-4404-9695-1A87718A5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61DE9-3D1D-45CD-A3FF-06B20A58B8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D07E6-E083-4DE9-B36B-E40980483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16954-AA6B-4159-9E83-04EAB0AD5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2AC6-CB85-4B83-865C-D13BD3F71649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159BA-CE7E-413D-A36F-A3C0A0E68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64A12-174F-4697-973E-C336CC1F7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F556A-D8C1-48BB-9F7E-AAE4A8A2A8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603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A59C5-EA93-4558-92F8-7CA355484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050E6-A342-4DFE-A01F-CBE2CF903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1DB731-6BE0-4486-978B-67E903FF6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9E45E-8992-42C5-A6FC-88A2FBCE73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2D1A0E-A001-454E-B1B7-5D0E97C166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33D741-1D22-4697-B263-CDF3FB2F9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2AC6-CB85-4B83-865C-D13BD3F71649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BB99B6-D033-4E71-AA56-2ADF7F8A3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8FD714-3A19-4125-8048-3F6F3ADDC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F556A-D8C1-48BB-9F7E-AAE4A8A2A8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672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3210C-B8FC-46E6-A56F-1254C5DD8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46DC34-AE56-42AA-B5B7-6447E1F02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2AC6-CB85-4B83-865C-D13BD3F71649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42FFA9-DB16-40DF-832E-9FA3F4205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552294-F59E-4D77-899F-AC35B7211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F556A-D8C1-48BB-9F7E-AAE4A8A2A8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1252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092665-3C57-449C-97F5-FCBB714CD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2AC6-CB85-4B83-865C-D13BD3F71649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C6D6FA-7A7A-4742-AFED-C2465FF89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CDF381-1E23-4F33-8950-736CFB809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F556A-D8C1-48BB-9F7E-AAE4A8A2A8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4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B95C5-76D5-4FB0-A78C-7F0E004BC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90C8C-8535-4CFE-AA36-251CBEC34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5D4EB6-3CEC-4E88-8675-40620C9FA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63DE6D-4E5D-4E1F-9F28-8B4EA0B49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2AC6-CB85-4B83-865C-D13BD3F71649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F2D254-D09D-4949-BD38-F9EA528CB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67C983-1C7C-44DC-8342-5491321ED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F556A-D8C1-48BB-9F7E-AAE4A8A2A8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971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377DD-09DA-4D0F-8E4A-6CF8B5E8D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3B99DD-85E4-4A82-94EA-5DEC6D12D8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C47150-1CE7-4D30-BC2A-A49832400A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4F43F5-F5F6-4CBF-811C-C495C22A6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2AC6-CB85-4B83-865C-D13BD3F71649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13C91C-53E4-4639-A98C-E98E1317D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FDEF97-366D-411F-AAB8-8B27E2B31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F556A-D8C1-48BB-9F7E-AAE4A8A2A8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6747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9E5D55-148B-458E-9B79-5B68C3EA7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39CE3-900F-4817-972A-E86B5B28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0D968-D142-4849-A3FB-85E38C1F23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E2AC6-CB85-4B83-865C-D13BD3F71649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8D762-8FA8-4E64-B9CC-5699AEDE49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1CCD1-310B-438D-98FE-BB269396D0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F556A-D8C1-48BB-9F7E-AAE4A8A2A8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256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DDC4DA97-CB10-4BFE-9977-327C047316F9}"/>
              </a:ext>
            </a:extLst>
          </p:cNvPr>
          <p:cNvSpPr/>
          <p:nvPr/>
        </p:nvSpPr>
        <p:spPr>
          <a:xfrm>
            <a:off x="407534" y="1908421"/>
            <a:ext cx="4330995" cy="326774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D2A1A2-F598-4C59-92ED-41B3D406CE18}"/>
              </a:ext>
            </a:extLst>
          </p:cNvPr>
          <p:cNvSpPr txBox="1"/>
          <p:nvPr/>
        </p:nvSpPr>
        <p:spPr>
          <a:xfrm>
            <a:off x="1090014" y="2449684"/>
            <a:ext cx="270081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/>
              <a:t>Incoming data</a:t>
            </a:r>
          </a:p>
          <a:p>
            <a:pPr algn="ctr"/>
            <a:r>
              <a:rPr lang="en-US" sz="2800" b="1"/>
              <a:t>(farm inputs &amp; biodiversity)</a:t>
            </a:r>
            <a:endParaRPr lang="en-GB" sz="2800" b="1"/>
          </a:p>
        </p:txBody>
      </p:sp>
      <p:pic>
        <p:nvPicPr>
          <p:cNvPr id="1026" name="Picture 2" descr="Free Robot head Colored Outline Icon - Available in SVG, PNG, EPS, AI &amp;amp;  Icon fonts">
            <a:extLst>
              <a:ext uri="{FF2B5EF4-FFF2-40B4-BE49-F238E27FC236}">
                <a16:creationId xmlns:a16="http://schemas.microsoft.com/office/drawing/2014/main" id="{1F4AD001-BC53-4DFA-8798-B95B02DA8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948" y="1968080"/>
            <a:ext cx="2797196" cy="279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56946B3-10D1-4447-BE1B-A43DD2987D26}"/>
              </a:ext>
            </a:extLst>
          </p:cNvPr>
          <p:cNvCxnSpPr/>
          <p:nvPr/>
        </p:nvCxnSpPr>
        <p:spPr>
          <a:xfrm>
            <a:off x="4437321" y="3429000"/>
            <a:ext cx="843516" cy="0"/>
          </a:xfrm>
          <a:prstGeom prst="straightConnector1">
            <a:avLst/>
          </a:prstGeom>
          <a:ln w="920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FD84F3C-532F-4539-BBCC-FA0B78100D03}"/>
              </a:ext>
            </a:extLst>
          </p:cNvPr>
          <p:cNvSpPr txBox="1"/>
          <p:nvPr/>
        </p:nvSpPr>
        <p:spPr>
          <a:xfrm>
            <a:off x="4452737" y="850605"/>
            <a:ext cx="38956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/>
              <a:t>Machine learning</a:t>
            </a:r>
          </a:p>
          <a:p>
            <a:pPr algn="ctr"/>
            <a:r>
              <a:rPr lang="en-US" sz="4000" b="1"/>
              <a:t>model</a:t>
            </a:r>
            <a:endParaRPr lang="en-GB" sz="4000" b="1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B7669F5-47C9-4EE6-A0B6-B13BD04B81F3}"/>
              </a:ext>
            </a:extLst>
          </p:cNvPr>
          <p:cNvCxnSpPr>
            <a:cxnSpLocks/>
          </p:cNvCxnSpPr>
          <p:nvPr/>
        </p:nvCxnSpPr>
        <p:spPr>
          <a:xfrm flipV="1">
            <a:off x="7799144" y="2679405"/>
            <a:ext cx="671461" cy="611371"/>
          </a:xfrm>
          <a:prstGeom prst="straightConnector1">
            <a:avLst/>
          </a:prstGeom>
          <a:ln w="920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0887BDE-2AE7-43B6-A2A3-1D5FE35CE2C3}"/>
              </a:ext>
            </a:extLst>
          </p:cNvPr>
          <p:cNvCxnSpPr>
            <a:cxnSpLocks/>
          </p:cNvCxnSpPr>
          <p:nvPr/>
        </p:nvCxnSpPr>
        <p:spPr>
          <a:xfrm>
            <a:off x="7829294" y="3658544"/>
            <a:ext cx="584604" cy="463132"/>
          </a:xfrm>
          <a:prstGeom prst="straightConnector1">
            <a:avLst/>
          </a:prstGeom>
          <a:ln w="920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picture containing garden&#10;&#10;Description automatically generated">
            <a:extLst>
              <a:ext uri="{FF2B5EF4-FFF2-40B4-BE49-F238E27FC236}">
                <a16:creationId xmlns:a16="http://schemas.microsoft.com/office/drawing/2014/main" id="{F767B886-A4BF-4F09-A415-5CECB8C9B5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685"/>
          <a:stretch/>
        </p:blipFill>
        <p:spPr>
          <a:xfrm>
            <a:off x="8623293" y="4203405"/>
            <a:ext cx="2767058" cy="2084194"/>
          </a:xfrm>
          <a:prstGeom prst="rect">
            <a:avLst/>
          </a:prstGeom>
        </p:spPr>
      </p:pic>
      <p:pic>
        <p:nvPicPr>
          <p:cNvPr id="17" name="Picture 16" descr="A picture containing grass, outdoor, farm machine, outdoor object&#10;&#10;Description automatically generated">
            <a:extLst>
              <a:ext uri="{FF2B5EF4-FFF2-40B4-BE49-F238E27FC236}">
                <a16:creationId xmlns:a16="http://schemas.microsoft.com/office/drawing/2014/main" id="{62E65978-96FF-4427-AF4A-E04F8C15A4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3293" y="1002256"/>
            <a:ext cx="2767058" cy="193164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35AE3EE-5BF4-487E-B894-F437D7175E64}"/>
              </a:ext>
            </a:extLst>
          </p:cNvPr>
          <p:cNvSpPr txBox="1"/>
          <p:nvPr/>
        </p:nvSpPr>
        <p:spPr>
          <a:xfrm>
            <a:off x="8796007" y="3466213"/>
            <a:ext cx="25943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/>
              <a:t>Good</a:t>
            </a:r>
            <a:endParaRPr lang="en-GB" sz="40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2C8FDB-5F1D-47DC-9F35-AEA7DDCD2B76}"/>
              </a:ext>
            </a:extLst>
          </p:cNvPr>
          <p:cNvSpPr txBox="1"/>
          <p:nvPr/>
        </p:nvSpPr>
        <p:spPr>
          <a:xfrm>
            <a:off x="8709650" y="279717"/>
            <a:ext cx="25943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/>
              <a:t>Poor</a:t>
            </a:r>
            <a:endParaRPr lang="en-GB" sz="4000"/>
          </a:p>
        </p:txBody>
      </p:sp>
    </p:spTree>
    <p:extLst>
      <p:ext uri="{BB962C8B-B14F-4D97-AF65-F5344CB8AC3E}">
        <p14:creationId xmlns:p14="http://schemas.microsoft.com/office/powerpoint/2010/main" val="3816995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13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 Harris</dc:creator>
  <cp:lastModifiedBy>Ed Harris</cp:lastModifiedBy>
  <cp:revision>2</cp:revision>
  <dcterms:created xsi:type="dcterms:W3CDTF">2021-08-13T10:50:25Z</dcterms:created>
  <dcterms:modified xsi:type="dcterms:W3CDTF">2021-08-13T11:48:35Z</dcterms:modified>
</cp:coreProperties>
</file>