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98" r:id="rId4"/>
    <p:sldId id="259" r:id="rId5"/>
    <p:sldId id="336" r:id="rId6"/>
    <p:sldId id="260" r:id="rId7"/>
    <p:sldId id="297" r:id="rId8"/>
    <p:sldId id="299" r:id="rId9"/>
    <p:sldId id="302" r:id="rId10"/>
    <p:sldId id="300" r:id="rId11"/>
    <p:sldId id="303" r:id="rId12"/>
    <p:sldId id="304" r:id="rId13"/>
    <p:sldId id="305" r:id="rId14"/>
    <p:sldId id="306" r:id="rId15"/>
    <p:sldId id="307" r:id="rId16"/>
    <p:sldId id="308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3" r:id="rId28"/>
    <p:sldId id="324" r:id="rId29"/>
    <p:sldId id="325" r:id="rId30"/>
    <p:sldId id="326" r:id="rId31"/>
    <p:sldId id="327" r:id="rId32"/>
    <p:sldId id="330" r:id="rId33"/>
    <p:sldId id="329" r:id="rId34"/>
    <p:sldId id="331" r:id="rId35"/>
    <p:sldId id="334" r:id="rId36"/>
    <p:sldId id="338" r:id="rId37"/>
    <p:sldId id="339" r:id="rId38"/>
  </p:sldIdLst>
  <p:sldSz cx="9144000" cy="5143500" type="screen16x9"/>
  <p:notesSz cx="6858000" cy="9144000"/>
  <p:embeddedFontLst>
    <p:embeddedFont>
      <p:font typeface="Barlow" panose="020B0604020202020204" charset="0"/>
      <p:regular r:id="rId40"/>
      <p:bold r:id="rId41"/>
      <p:italic r:id="rId42"/>
      <p:boldItalic r:id="rId43"/>
    </p:embeddedFont>
    <p:embeddedFont>
      <p:font typeface="Barlow Light" panose="020B0604020202020204" charset="0"/>
      <p:regular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Miriam Libre" panose="00000500000000000000" pitchFamily="2" charset="-79"/>
      <p:regular r:id="rId49"/>
      <p:bold r:id="rId50"/>
    </p:embeddedFont>
    <p:embeddedFont>
      <p:font typeface="Work Sans" panose="020B0604020202020204" charset="0"/>
      <p:regular r:id="rId51"/>
      <p:bold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500000000000000"/>
              <a:buChar char="▹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500000000000000"/>
              <a:buChar char="￭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500000000000000"/>
              <a:buChar char="⬝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●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○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■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●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○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■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95830" y="1059180"/>
            <a:ext cx="4899025" cy="21342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 err="1"/>
              <a:t>UniverSmart</a:t>
            </a:r>
            <a:endParaRPr lang="en-US" altLang="en-GB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340"/>
            <a:ext cx="5601335" cy="1136650"/>
          </a:xfrm>
        </p:spPr>
        <p:txBody>
          <a:bodyPr/>
          <a:lstStyle/>
          <a:p>
            <a:r>
              <a:rPr lang="en-US"/>
              <a:t>3.1 DATA MODELING </a:t>
            </a:r>
            <a:br>
              <a:rPr lang="en-US"/>
            </a:br>
            <a:r>
              <a:rPr lang="en-US" sz="240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a. Biểu đồ điểm từng môn học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pic>
        <p:nvPicPr>
          <p:cNvPr id="6" name="Picture 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1707515"/>
            <a:ext cx="4098290" cy="29273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" y="194945"/>
            <a:ext cx="6057900" cy="721360"/>
          </a:xfrm>
        </p:spPr>
        <p:txBody>
          <a:bodyPr/>
          <a:lstStyle/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b. Chọn trường Đại học theo điểm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pic>
        <p:nvPicPr>
          <p:cNvPr id="6" name="Picture 5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1419860"/>
            <a:ext cx="5794375" cy="282384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" y="194945"/>
            <a:ext cx="6057900" cy="1009650"/>
          </a:xfrm>
        </p:spPr>
        <p:txBody>
          <a:bodyPr/>
          <a:lstStyle/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c. So sánh các ngành học  giữa các trường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pic>
        <p:nvPicPr>
          <p:cNvPr id="6" name="Picture 5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276350"/>
            <a:ext cx="5749290" cy="37084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" y="123825"/>
            <a:ext cx="6022975" cy="1136650"/>
          </a:xfrm>
        </p:spPr>
        <p:txBody>
          <a:bodyPr/>
          <a:lstStyle/>
          <a:p>
            <a:r>
              <a:rPr lang="en-US" dirty="0"/>
              <a:t>3.2 KIẾN TRÚC HỆ THỐNG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3.2.1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Archtecture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202565" y="1240790"/>
            <a:ext cx="5730240" cy="3587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</a:pP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mềm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kế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MVC.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</a:pPr>
            <a:r>
              <a:rPr lang="en-GB" dirty="0"/>
              <a:t>Model : </a:t>
            </a:r>
            <a:r>
              <a:rPr lang="en-GB" dirty="0" err="1"/>
              <a:t>các</a:t>
            </a:r>
            <a:r>
              <a:rPr lang="en-GB" dirty="0"/>
              <a:t> file csv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</a:pPr>
            <a:r>
              <a:rPr lang="en-GB" dirty="0"/>
              <a:t>View: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diện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mềm</a:t>
            </a:r>
            <a:endParaRPr lang="en-GB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</a:pPr>
            <a:r>
              <a:rPr lang="en-GB" dirty="0" err="1"/>
              <a:t>Cotroller</a:t>
            </a:r>
            <a:r>
              <a:rPr lang="en-GB" dirty="0"/>
              <a:t>: </a:t>
            </a:r>
            <a:r>
              <a:rPr lang="vi-VN" b="0" i="0" dirty="0">
                <a:solidFill>
                  <a:schemeClr val="tx1"/>
                </a:solidFill>
                <a:effectLst/>
                <a:latin typeface="Barlow Light" panose="020B0604020202020204" charset="0"/>
              </a:rPr>
              <a:t>bộ phận có chức năng ghi nhận và điều hướng các yêu cầu (request) mà người dùng đưa ra tại View</a:t>
            </a:r>
            <a:r>
              <a:rPr lang="vi-VN" b="0" i="0" dirty="0">
                <a:solidFill>
                  <a:srgbClr val="444444"/>
                </a:solidFill>
                <a:effectLst/>
                <a:latin typeface="Barlow Light" panose="020B0604020202020204" charset="0"/>
              </a:rPr>
              <a:t>. </a:t>
            </a:r>
            <a:endParaRPr lang="en-GB" dirty="0">
              <a:latin typeface="Barlow Light" panose="020B06040202020202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339725"/>
            <a:ext cx="5138420" cy="650240"/>
          </a:xfrm>
        </p:spPr>
        <p:txBody>
          <a:bodyPr/>
          <a:lstStyle/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3.2.2 UML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EE711F78-90AF-4867-928D-D4D17C026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" y="1353791"/>
            <a:ext cx="5400886" cy="316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267335"/>
            <a:ext cx="5138420" cy="628650"/>
          </a:xfrm>
        </p:spPr>
        <p:txBody>
          <a:bodyPr/>
          <a:lstStyle/>
          <a:p>
            <a:r>
              <a:rPr 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 Diagram: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  <p:pic>
        <p:nvPicPr>
          <p:cNvPr id="2052" name="Picture 4" descr="Không có mô tả.">
            <a:extLst>
              <a:ext uri="{FF2B5EF4-FFF2-40B4-BE49-F238E27FC236}">
                <a16:creationId xmlns:a16="http://schemas.microsoft.com/office/drawing/2014/main" id="{6363D858-6E36-4480-B108-11C529AE8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09" y="1228967"/>
            <a:ext cx="5063705" cy="341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" y="635"/>
            <a:ext cx="5441315" cy="1687830"/>
          </a:xfrm>
        </p:spPr>
        <p:txBody>
          <a:bodyPr/>
          <a:lstStyle/>
          <a:p>
            <a:r>
              <a:rPr lang="en-US"/>
              <a:t>3.3 Giao diện hệ thống</a:t>
            </a:r>
            <a:br>
              <a:rPr lang="en-US"/>
            </a:br>
            <a:r>
              <a:rPr lang="en-US" sz="240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3.3.1 Giao diện biểu đồ điểm từng môn học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75" y="1657350"/>
            <a:ext cx="5863590" cy="551815"/>
          </a:xfrm>
        </p:spPr>
        <p:txBody>
          <a:bodyPr/>
          <a:lstStyle/>
          <a:p>
            <a:pPr marL="76200" indent="0">
              <a:buNone/>
            </a:pPr>
            <a:r>
              <a:rPr lang="en-US"/>
              <a:t>Môn Toán :</a:t>
            </a:r>
          </a:p>
          <a:p>
            <a:pPr marL="7620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284095"/>
            <a:ext cx="4614545" cy="264731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070" y="267335"/>
            <a:ext cx="5863590" cy="551815"/>
          </a:xfrm>
        </p:spPr>
        <p:txBody>
          <a:bodyPr/>
          <a:lstStyle/>
          <a:p>
            <a:pPr marL="76200" indent="0">
              <a:buNone/>
            </a:pPr>
            <a:r>
              <a:rPr lang="en-US"/>
              <a:t>Môn Văn :</a:t>
            </a:r>
          </a:p>
          <a:p>
            <a:pPr marL="7620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987425"/>
            <a:ext cx="5869305" cy="339915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070" y="267335"/>
            <a:ext cx="5863590" cy="551815"/>
          </a:xfrm>
        </p:spPr>
        <p:txBody>
          <a:bodyPr/>
          <a:lstStyle/>
          <a:p>
            <a:pPr marL="76200" indent="0">
              <a:buNone/>
            </a:pPr>
            <a:r>
              <a:rPr lang="en-US"/>
              <a:t>Môn Anh: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" y="1059815"/>
            <a:ext cx="5970905" cy="34277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070" y="267335"/>
            <a:ext cx="5863590" cy="551815"/>
          </a:xfrm>
        </p:spPr>
        <p:txBody>
          <a:bodyPr/>
          <a:lstStyle/>
          <a:p>
            <a:pPr marL="76200" indent="0">
              <a:buNone/>
            </a:pPr>
            <a:r>
              <a:rPr lang="en-US"/>
              <a:t>Môn Lý: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1131570"/>
            <a:ext cx="5911850" cy="330263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THÀNH VIÊN </a:t>
            </a: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755650" y="1707515"/>
            <a:ext cx="4056380" cy="3155315"/>
          </a:xfrm>
        </p:spPr>
        <p:txBody>
          <a:bodyPr/>
          <a:lstStyle/>
          <a:p>
            <a:r>
              <a:rPr lang="en-US"/>
              <a:t>Hà Đức Hải</a:t>
            </a:r>
          </a:p>
          <a:p>
            <a:r>
              <a:rPr lang="en-US"/>
              <a:t>Vũ Đức Duy</a:t>
            </a:r>
          </a:p>
          <a:p>
            <a:r>
              <a:rPr lang="en-US"/>
              <a:t>Lê Khắc Châu</a:t>
            </a:r>
          </a:p>
          <a:p>
            <a:r>
              <a:rPr lang="en-US"/>
              <a:t>Đàm Khắc Khánh Duy</a:t>
            </a:r>
          </a:p>
          <a:p>
            <a:r>
              <a:rPr lang="en-US"/>
              <a:t>Nguyễn Quốc Thịnh</a:t>
            </a: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070" y="267335"/>
            <a:ext cx="5863590" cy="551815"/>
          </a:xfrm>
        </p:spPr>
        <p:txBody>
          <a:bodyPr/>
          <a:lstStyle/>
          <a:p>
            <a:pPr marL="76200" indent="0">
              <a:buNone/>
            </a:pPr>
            <a:r>
              <a:rPr lang="en-US"/>
              <a:t>Môn Hóa: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1059815"/>
            <a:ext cx="5928360" cy="338518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070" y="267335"/>
            <a:ext cx="5863590" cy="551815"/>
          </a:xfrm>
        </p:spPr>
        <p:txBody>
          <a:bodyPr/>
          <a:lstStyle/>
          <a:p>
            <a:pPr marL="76200" indent="0">
              <a:buNone/>
            </a:pPr>
            <a:r>
              <a:rPr lang="en-US"/>
              <a:t>Môn Sinh: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" y="1059815"/>
            <a:ext cx="5988050" cy="33940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070" y="267335"/>
            <a:ext cx="5863590" cy="551815"/>
          </a:xfrm>
        </p:spPr>
        <p:txBody>
          <a:bodyPr/>
          <a:lstStyle/>
          <a:p>
            <a:pPr marL="76200" indent="0">
              <a:buNone/>
            </a:pPr>
            <a:r>
              <a:rPr lang="en-US"/>
              <a:t>Môn Sử: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1059180"/>
            <a:ext cx="5859145" cy="33115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070" y="267335"/>
            <a:ext cx="5863590" cy="551815"/>
          </a:xfrm>
        </p:spPr>
        <p:txBody>
          <a:bodyPr/>
          <a:lstStyle/>
          <a:p>
            <a:pPr marL="76200" indent="0">
              <a:buNone/>
            </a:pPr>
            <a:r>
              <a:rPr lang="en-US"/>
              <a:t>Môn Địa: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987425"/>
            <a:ext cx="5960110" cy="339153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070" y="267335"/>
            <a:ext cx="5863590" cy="551815"/>
          </a:xfrm>
        </p:spPr>
        <p:txBody>
          <a:bodyPr/>
          <a:lstStyle/>
          <a:p>
            <a:pPr marL="76200" indent="0">
              <a:buNone/>
            </a:pPr>
            <a:r>
              <a:rPr lang="en-US"/>
              <a:t>Môn GDCD: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" y="1203960"/>
            <a:ext cx="5983605" cy="329628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" y="267335"/>
            <a:ext cx="5441315" cy="1030605"/>
          </a:xfrm>
        </p:spPr>
        <p:txBody>
          <a:bodyPr/>
          <a:lstStyle/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3.3.2: Giao diện Chọn trường ĐH theo điểm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315" y="1347470"/>
            <a:ext cx="5863590" cy="551815"/>
          </a:xfrm>
        </p:spPr>
        <p:txBody>
          <a:bodyPr/>
          <a:lstStyle/>
          <a:p>
            <a:pPr marL="76200" indent="0">
              <a:buNone/>
            </a:pPr>
            <a:r>
              <a:rPr lang="en-US"/>
              <a:t>Ngành CNTT: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" y="2067560"/>
            <a:ext cx="5782945" cy="261048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070" y="267335"/>
            <a:ext cx="5863590" cy="551815"/>
          </a:xfrm>
        </p:spPr>
        <p:txBody>
          <a:bodyPr/>
          <a:lstStyle/>
          <a:p>
            <a:pPr marL="76200" indent="0">
              <a:buNone/>
            </a:pPr>
            <a:r>
              <a:rPr lang="en-US"/>
              <a:t>Nghành QTKD: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" y="1176020"/>
            <a:ext cx="5971540" cy="279209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070" y="267335"/>
            <a:ext cx="5863590" cy="551815"/>
          </a:xfrm>
        </p:spPr>
        <p:txBody>
          <a:bodyPr/>
          <a:lstStyle/>
          <a:p>
            <a:pPr marL="76200" indent="0">
              <a:buNone/>
            </a:pPr>
            <a:r>
              <a:rPr lang="en-US"/>
              <a:t>Ngành Dược: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1131570"/>
            <a:ext cx="5981700" cy="270573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" y="267335"/>
            <a:ext cx="5441315" cy="1030605"/>
          </a:xfrm>
        </p:spPr>
        <p:txBody>
          <a:bodyPr/>
          <a:lstStyle/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3.3.3: Giao diện So sánh giữa các trường ĐH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315" y="1347470"/>
            <a:ext cx="5863590" cy="551815"/>
          </a:xfrm>
        </p:spPr>
        <p:txBody>
          <a:bodyPr/>
          <a:lstStyle/>
          <a:p>
            <a:pPr marL="76200" indent="0">
              <a:buNone/>
            </a:pPr>
            <a:r>
              <a:rPr lang="en-US"/>
              <a:t>Ngành CNTT: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28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" y="1995805"/>
            <a:ext cx="5948680" cy="255397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070" y="267335"/>
            <a:ext cx="5863590" cy="551815"/>
          </a:xfrm>
        </p:spPr>
        <p:txBody>
          <a:bodyPr/>
          <a:lstStyle/>
          <a:p>
            <a:pPr marL="76200" indent="0">
              <a:buNone/>
            </a:pPr>
            <a:r>
              <a:rPr lang="en-US"/>
              <a:t>Nghành Dược: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29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1348105"/>
            <a:ext cx="5989955" cy="245491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1.GIỚI THIỆU</a:t>
            </a:r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070" y="267335"/>
            <a:ext cx="5863590" cy="551815"/>
          </a:xfrm>
        </p:spPr>
        <p:txBody>
          <a:bodyPr/>
          <a:lstStyle/>
          <a:p>
            <a:pPr marL="76200" indent="0">
              <a:buNone/>
            </a:pPr>
            <a:r>
              <a:rPr lang="en-US"/>
              <a:t>Nghành QTKD: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30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1275715"/>
            <a:ext cx="6077585" cy="249110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4. KIỂM THỬ </a:t>
            </a:r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95580"/>
            <a:ext cx="5910580" cy="713740"/>
          </a:xfrm>
        </p:spPr>
        <p:txBody>
          <a:bodyPr/>
          <a:lstStyle/>
          <a:p>
            <a:r>
              <a:rPr lang="en-US" sz="2800"/>
              <a:t>4.1 Biểu đồ điểm từng môn học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50" y="963930"/>
            <a:ext cx="5909945" cy="3940810"/>
          </a:xfrm>
        </p:spPr>
        <p:txBody>
          <a:bodyPr/>
          <a:lstStyle/>
          <a:p>
            <a:r>
              <a:rPr lang="en-US" sz="1800" dirty="0"/>
              <a:t>Test case:</a:t>
            </a:r>
          </a:p>
          <a:p>
            <a:pPr lvl="1"/>
            <a:r>
              <a:rPr lang="en-US" sz="1800" dirty="0" err="1"/>
              <a:t>Lần</a:t>
            </a:r>
            <a:r>
              <a:rPr lang="en-US" sz="1800" dirty="0"/>
              <a:t> 1: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=&gt; </a:t>
            </a:r>
            <a:r>
              <a:rPr lang="en-US" sz="1800" dirty="0" err="1"/>
              <a:t>hiển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phổ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môn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endParaRPr lang="en-US" sz="1800" dirty="0"/>
          </a:p>
          <a:p>
            <a:pPr lvl="1"/>
            <a:r>
              <a:rPr lang="en-US" sz="1800" dirty="0" err="1"/>
              <a:t>Lần</a:t>
            </a:r>
            <a:r>
              <a:rPr lang="en-US" sz="1800" dirty="0"/>
              <a:t> 2: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Văn</a:t>
            </a:r>
            <a:r>
              <a:rPr lang="en-US" sz="1800" dirty="0"/>
              <a:t> =&gt; </a:t>
            </a:r>
            <a:r>
              <a:rPr lang="en-US" sz="1800" dirty="0" err="1"/>
              <a:t>hiển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phổ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môn</a:t>
            </a:r>
            <a:r>
              <a:rPr lang="en-US" sz="1800" dirty="0"/>
              <a:t> </a:t>
            </a:r>
            <a:r>
              <a:rPr lang="en-US" sz="1800" dirty="0" err="1"/>
              <a:t>Văn</a:t>
            </a:r>
            <a:endParaRPr lang="en-US" sz="1800" dirty="0"/>
          </a:p>
          <a:p>
            <a:pPr lvl="1"/>
            <a:r>
              <a:rPr lang="en-US" sz="1800" dirty="0" err="1"/>
              <a:t>Lần</a:t>
            </a:r>
            <a:r>
              <a:rPr lang="en-US" sz="1800" dirty="0"/>
              <a:t> 3: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T.Anh</a:t>
            </a:r>
            <a:r>
              <a:rPr lang="en-US" sz="1800" dirty="0"/>
              <a:t> =&gt; </a:t>
            </a:r>
            <a:r>
              <a:rPr lang="en-US" sz="1800" dirty="0" err="1"/>
              <a:t>hiển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phổ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môn</a:t>
            </a:r>
            <a:r>
              <a:rPr lang="en-US" sz="1800" dirty="0"/>
              <a:t> Anh</a:t>
            </a:r>
          </a:p>
          <a:p>
            <a:pPr lvl="1"/>
            <a:r>
              <a:rPr lang="en-US" sz="1800" dirty="0" err="1"/>
              <a:t>Lần</a:t>
            </a:r>
            <a:r>
              <a:rPr lang="en-US" sz="1800" dirty="0"/>
              <a:t> 4: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=&gt; </a:t>
            </a:r>
            <a:r>
              <a:rPr lang="en-US" sz="1800" dirty="0" err="1"/>
              <a:t>hiển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phổ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môn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endParaRPr lang="en-US" sz="1800" dirty="0"/>
          </a:p>
          <a:p>
            <a:pPr lvl="1"/>
            <a:r>
              <a:rPr lang="en-US" sz="1800" dirty="0" err="1"/>
              <a:t>Lần</a:t>
            </a:r>
            <a:r>
              <a:rPr lang="en-US" sz="1800" dirty="0"/>
              <a:t> 5: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Hóa</a:t>
            </a:r>
            <a:r>
              <a:rPr lang="en-US" sz="1800" dirty="0"/>
              <a:t> =&gt; </a:t>
            </a:r>
            <a:r>
              <a:rPr lang="en-US" sz="1800" dirty="0" err="1"/>
              <a:t>hiển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phổ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môn</a:t>
            </a:r>
            <a:r>
              <a:rPr lang="en-US" sz="1800" dirty="0"/>
              <a:t> </a:t>
            </a:r>
            <a:r>
              <a:rPr lang="en-US" sz="1800" dirty="0" err="1"/>
              <a:t>Hóa</a:t>
            </a:r>
            <a:endParaRPr lang="en-US" sz="1800" dirty="0"/>
          </a:p>
          <a:p>
            <a:pPr lvl="1"/>
            <a:r>
              <a:rPr lang="en-US" sz="1800" dirty="0" err="1"/>
              <a:t>Lần</a:t>
            </a:r>
            <a:r>
              <a:rPr lang="en-US" sz="1800" dirty="0"/>
              <a:t> 6: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Sinh</a:t>
            </a:r>
            <a:r>
              <a:rPr lang="en-US" sz="1800" dirty="0"/>
              <a:t> =&gt; </a:t>
            </a:r>
            <a:r>
              <a:rPr lang="en-US" sz="1800" dirty="0" err="1"/>
              <a:t>hiển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phổ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môn</a:t>
            </a:r>
            <a:r>
              <a:rPr lang="en-US" sz="1800" dirty="0"/>
              <a:t> </a:t>
            </a:r>
            <a:r>
              <a:rPr lang="en-US" sz="1800" dirty="0" err="1"/>
              <a:t>Sinh</a:t>
            </a:r>
            <a:endParaRPr lang="en-US" sz="1800" dirty="0"/>
          </a:p>
          <a:p>
            <a:pPr lvl="1"/>
            <a:r>
              <a:rPr lang="en-US" sz="1800" dirty="0" err="1"/>
              <a:t>Lần</a:t>
            </a:r>
            <a:r>
              <a:rPr lang="en-US" sz="1800" dirty="0"/>
              <a:t> 7: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=&gt; </a:t>
            </a:r>
            <a:r>
              <a:rPr lang="en-US" sz="1800" dirty="0" err="1"/>
              <a:t>hiển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phổ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môn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endParaRPr lang="en-US" sz="1800" dirty="0"/>
          </a:p>
          <a:p>
            <a:pPr lvl="1"/>
            <a:r>
              <a:rPr lang="en-US" sz="1800" dirty="0" err="1"/>
              <a:t>Lần</a:t>
            </a:r>
            <a:r>
              <a:rPr lang="en-US" sz="1800" dirty="0"/>
              <a:t> 8: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Địa</a:t>
            </a:r>
            <a:r>
              <a:rPr lang="en-US" sz="1800" dirty="0"/>
              <a:t> =&gt; </a:t>
            </a:r>
            <a:r>
              <a:rPr lang="en-US" sz="1800" dirty="0" err="1"/>
              <a:t>hiển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phổ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môn</a:t>
            </a:r>
            <a:r>
              <a:rPr lang="en-US" sz="1800" dirty="0"/>
              <a:t> </a:t>
            </a:r>
            <a:r>
              <a:rPr lang="en-US" sz="1800" dirty="0" err="1"/>
              <a:t>Địa</a:t>
            </a:r>
            <a:endParaRPr lang="en-US" sz="1800" dirty="0"/>
          </a:p>
          <a:p>
            <a:pPr lvl="1"/>
            <a:r>
              <a:rPr lang="en-US" sz="1800" dirty="0" err="1"/>
              <a:t>Lần</a:t>
            </a:r>
            <a:r>
              <a:rPr lang="en-US" sz="1800" dirty="0"/>
              <a:t> 9: </a:t>
            </a:r>
            <a:r>
              <a:rPr lang="en-US" sz="1800" dirty="0" err="1"/>
              <a:t>chọn</a:t>
            </a:r>
            <a:r>
              <a:rPr lang="en-US" sz="1800" dirty="0"/>
              <a:t> GDCD: </a:t>
            </a:r>
            <a:r>
              <a:rPr lang="en-US" sz="1800" dirty="0" err="1"/>
              <a:t>hiển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phổ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môn</a:t>
            </a:r>
            <a:r>
              <a:rPr lang="en-US" sz="1800" dirty="0"/>
              <a:t> GDCD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32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" y="195580"/>
            <a:ext cx="6029960" cy="581025"/>
          </a:xfrm>
        </p:spPr>
        <p:txBody>
          <a:bodyPr/>
          <a:lstStyle/>
          <a:p>
            <a:r>
              <a:rPr lang="en-US" sz="2800"/>
              <a:t>4.2: Chọn trường ĐH theo điểm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" y="1053465"/>
            <a:ext cx="6038215" cy="3851275"/>
          </a:xfrm>
        </p:spPr>
        <p:txBody>
          <a:bodyPr/>
          <a:lstStyle/>
          <a:p>
            <a:r>
              <a:rPr lang="en-US" sz="1800" dirty="0"/>
              <a:t>Test case:</a:t>
            </a:r>
          </a:p>
          <a:p>
            <a:pPr lvl="1"/>
            <a:r>
              <a:rPr lang="en-US" sz="1800" dirty="0" err="1"/>
              <a:t>Lần</a:t>
            </a:r>
            <a:r>
              <a:rPr lang="en-US" sz="1800" dirty="0"/>
              <a:t> 1: </a:t>
            </a:r>
            <a:r>
              <a:rPr lang="en-US" sz="1800" dirty="0" err="1"/>
              <a:t>Nhập</a:t>
            </a:r>
            <a:r>
              <a:rPr lang="en-US" sz="1800" dirty="0"/>
              <a:t> </a:t>
            </a:r>
            <a:r>
              <a:rPr lang="en-US" sz="1800" dirty="0" err="1"/>
              <a:t>tổ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khối</a:t>
            </a:r>
            <a:r>
              <a:rPr lang="en-US" sz="1800" dirty="0"/>
              <a:t> A,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khối</a:t>
            </a:r>
            <a:r>
              <a:rPr lang="en-US" sz="1800" dirty="0"/>
              <a:t> </a:t>
            </a:r>
            <a:r>
              <a:rPr lang="en-US" sz="1800" dirty="0" err="1"/>
              <a:t>nghành</a:t>
            </a:r>
            <a:r>
              <a:rPr lang="en-US" sz="1800" dirty="0"/>
              <a:t> CNTT,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kiếm</a:t>
            </a: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	=&gt; </a:t>
            </a:r>
            <a:r>
              <a:rPr lang="en-US" sz="1800" dirty="0" err="1"/>
              <a:t>Hiển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&lt;=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nhập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lvl="1"/>
            <a:r>
              <a:rPr lang="en-US" sz="1800" dirty="0" err="1"/>
              <a:t>Lần</a:t>
            </a:r>
            <a:r>
              <a:rPr lang="en-US" sz="1800" dirty="0"/>
              <a:t> 2: </a:t>
            </a:r>
            <a:r>
              <a:rPr lang="en-US" sz="1800" dirty="0" err="1"/>
              <a:t>Nhập</a:t>
            </a:r>
            <a:r>
              <a:rPr lang="en-US" sz="1800" dirty="0"/>
              <a:t> </a:t>
            </a:r>
            <a:r>
              <a:rPr lang="en-US" sz="1800" dirty="0" err="1"/>
              <a:t>tổ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khối</a:t>
            </a:r>
            <a:r>
              <a:rPr lang="en-US" sz="1800" dirty="0"/>
              <a:t> D, </a:t>
            </a:r>
            <a:r>
              <a:rPr lang="en-US" sz="1800" dirty="0" err="1"/>
              <a:t>chọn</a:t>
            </a:r>
            <a:r>
              <a:rPr lang="en-US" sz="1800" dirty="0"/>
              <a:t> QTKD,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kiếm</a:t>
            </a:r>
            <a:endParaRPr lang="en-US" sz="1800" dirty="0"/>
          </a:p>
          <a:p>
            <a:pPr marL="990600" lvl="2" indent="0">
              <a:buNone/>
            </a:pPr>
            <a:r>
              <a:rPr lang="en-US" sz="1800" dirty="0"/>
              <a:t>=&gt; </a:t>
            </a:r>
            <a:r>
              <a:rPr lang="en-US" sz="1800" dirty="0" err="1"/>
              <a:t>Hiển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&lt;=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nhập</a:t>
            </a:r>
            <a:endParaRPr lang="en-US" sz="1800" dirty="0"/>
          </a:p>
          <a:p>
            <a:pPr marL="990600" lvl="2" indent="0">
              <a:buNone/>
            </a:pPr>
            <a:endParaRPr lang="en-US" sz="1800" dirty="0"/>
          </a:p>
          <a:p>
            <a:pPr lvl="1"/>
            <a:r>
              <a:rPr lang="en-US" sz="1800" dirty="0" err="1"/>
              <a:t>Lần</a:t>
            </a:r>
            <a:r>
              <a:rPr lang="en-US" sz="1800" dirty="0"/>
              <a:t> 3: </a:t>
            </a:r>
            <a:r>
              <a:rPr lang="en-US" sz="1800" dirty="0" err="1"/>
              <a:t>Nhập</a:t>
            </a:r>
            <a:r>
              <a:rPr lang="en-US" sz="1800" dirty="0"/>
              <a:t> </a:t>
            </a:r>
            <a:r>
              <a:rPr lang="en-US" sz="1800" dirty="0" err="1"/>
              <a:t>tổ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khối</a:t>
            </a:r>
            <a:r>
              <a:rPr lang="en-US" sz="1800" dirty="0"/>
              <a:t> B,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nghành</a:t>
            </a:r>
            <a:r>
              <a:rPr lang="en-US" sz="1800" dirty="0"/>
              <a:t> </a:t>
            </a:r>
            <a:r>
              <a:rPr lang="en-US" sz="1800" dirty="0" err="1"/>
              <a:t>Dược</a:t>
            </a:r>
            <a:r>
              <a:rPr lang="en-US" sz="1800" dirty="0"/>
              <a:t>,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kiếm</a:t>
            </a:r>
            <a:endParaRPr lang="en-US" sz="1800" dirty="0"/>
          </a:p>
          <a:p>
            <a:pPr marL="76200" indent="0">
              <a:buNone/>
            </a:pPr>
            <a:r>
              <a:rPr lang="en-US" sz="1800" dirty="0"/>
              <a:t>	=&gt; </a:t>
            </a:r>
            <a:r>
              <a:rPr lang="en-US" sz="1800" dirty="0" err="1"/>
              <a:t>Hiển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&lt;=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nhập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33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95580"/>
            <a:ext cx="5910580" cy="1108710"/>
          </a:xfrm>
        </p:spPr>
        <p:txBody>
          <a:bodyPr/>
          <a:lstStyle/>
          <a:p>
            <a:r>
              <a:rPr lang="en-US" sz="2800" dirty="0"/>
              <a:t>4.3 So </a:t>
            </a:r>
            <a:r>
              <a:rPr lang="en-US" sz="2800" dirty="0" err="1"/>
              <a:t>sánh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ngành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50" y="1303655"/>
            <a:ext cx="5909945" cy="3601085"/>
          </a:xfrm>
        </p:spPr>
        <p:txBody>
          <a:bodyPr/>
          <a:lstStyle/>
          <a:p>
            <a:r>
              <a:rPr lang="en-US" sz="1800" dirty="0"/>
              <a:t>Test case:</a:t>
            </a:r>
          </a:p>
          <a:p>
            <a:pPr lvl="1"/>
            <a:r>
              <a:rPr lang="en-US" sz="1800" dirty="0" err="1"/>
              <a:t>Lần</a:t>
            </a:r>
            <a:r>
              <a:rPr lang="en-US" sz="1800" dirty="0"/>
              <a:t> 1: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khối</a:t>
            </a:r>
            <a:r>
              <a:rPr lang="en-US" sz="1800" dirty="0"/>
              <a:t> </a:t>
            </a:r>
            <a:r>
              <a:rPr lang="en-US" sz="1800" dirty="0" err="1"/>
              <a:t>nghành</a:t>
            </a:r>
            <a:r>
              <a:rPr lang="en-US" sz="1800" dirty="0"/>
              <a:t> CNTT</a:t>
            </a:r>
          </a:p>
          <a:p>
            <a:pPr marL="76200" indent="0">
              <a:buNone/>
            </a:pPr>
            <a:r>
              <a:rPr lang="en-US" sz="1800" dirty="0"/>
              <a:t>	=&gt; </a:t>
            </a:r>
            <a:r>
              <a:rPr lang="en-US" sz="1800" dirty="0" err="1"/>
              <a:t>Hiển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nghành</a:t>
            </a:r>
            <a:r>
              <a:rPr lang="en-US" sz="1800" dirty="0"/>
              <a:t> CNTT </a:t>
            </a:r>
            <a:r>
              <a:rPr lang="en-US" sz="1800" dirty="0" err="1"/>
              <a:t>cùng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	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endParaRPr lang="en-US" sz="1800" dirty="0"/>
          </a:p>
          <a:p>
            <a:pPr lvl="1"/>
            <a:r>
              <a:rPr lang="en-US" sz="1800" dirty="0" err="1"/>
              <a:t>Lần</a:t>
            </a:r>
            <a:r>
              <a:rPr lang="en-US" sz="1800" dirty="0"/>
              <a:t> 2: </a:t>
            </a:r>
            <a:r>
              <a:rPr lang="en-US" sz="1800" dirty="0" err="1"/>
              <a:t>chọn</a:t>
            </a:r>
            <a:r>
              <a:rPr lang="en-US" sz="1800" dirty="0"/>
              <a:t> QTKD</a:t>
            </a:r>
          </a:p>
          <a:p>
            <a:pPr marL="76200" indent="0">
              <a:buNone/>
            </a:pPr>
            <a:r>
              <a:rPr lang="en-US" sz="1800" dirty="0"/>
              <a:t>	=&gt; </a:t>
            </a:r>
            <a:r>
              <a:rPr lang="en-US" sz="1800" dirty="0" err="1"/>
              <a:t>Hiển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khối</a:t>
            </a:r>
            <a:r>
              <a:rPr lang="en-US" sz="1800" dirty="0"/>
              <a:t> </a:t>
            </a:r>
            <a:r>
              <a:rPr lang="en-US" sz="1800" dirty="0" err="1"/>
              <a:t>nghành</a:t>
            </a:r>
            <a:r>
              <a:rPr lang="en-US" sz="1800" dirty="0"/>
              <a:t> QTKD </a:t>
            </a:r>
            <a:r>
              <a:rPr lang="en-US" sz="1800" dirty="0" err="1"/>
              <a:t>cùng</a:t>
            </a:r>
            <a:r>
              <a:rPr lang="en-US" sz="1800" dirty="0"/>
              <a:t> 	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endParaRPr lang="en-US" sz="1800" dirty="0"/>
          </a:p>
          <a:p>
            <a:pPr lvl="1"/>
            <a:r>
              <a:rPr lang="en-US" sz="1800" dirty="0" err="1"/>
              <a:t>Lần</a:t>
            </a:r>
            <a:r>
              <a:rPr lang="en-US" sz="1800" dirty="0"/>
              <a:t> 3: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nghành</a:t>
            </a:r>
            <a:r>
              <a:rPr lang="en-US" sz="1800" dirty="0"/>
              <a:t> </a:t>
            </a:r>
            <a:r>
              <a:rPr lang="en-US" sz="1800" dirty="0" err="1"/>
              <a:t>Dược</a:t>
            </a:r>
            <a:endParaRPr lang="en-US" sz="1800" dirty="0"/>
          </a:p>
          <a:p>
            <a:pPr marL="76200" indent="0">
              <a:buNone/>
            </a:pPr>
            <a:r>
              <a:rPr lang="en-US" sz="1800" dirty="0"/>
              <a:t>	=&gt; </a:t>
            </a:r>
            <a:r>
              <a:rPr lang="en-US" sz="1800" dirty="0" err="1"/>
              <a:t>Hiển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khối</a:t>
            </a:r>
            <a:r>
              <a:rPr lang="en-US" sz="1800" dirty="0"/>
              <a:t> </a:t>
            </a:r>
            <a:r>
              <a:rPr lang="en-US" sz="1800" dirty="0" err="1"/>
              <a:t>nghành</a:t>
            </a:r>
            <a:r>
              <a:rPr lang="en-US" sz="1800" dirty="0"/>
              <a:t> </a:t>
            </a:r>
            <a:r>
              <a:rPr lang="en-US" sz="1800" dirty="0" err="1"/>
              <a:t>Dược</a:t>
            </a:r>
            <a:r>
              <a:rPr lang="en-US" sz="1800" dirty="0"/>
              <a:t> </a:t>
            </a:r>
            <a:r>
              <a:rPr lang="en-US" sz="1800" dirty="0" err="1"/>
              <a:t>cùng</a:t>
            </a:r>
            <a:r>
              <a:rPr lang="en-US" sz="1800" dirty="0"/>
              <a:t> 	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34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5. KẾT QUẢ </a:t>
            </a:r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432A18-4CA5-4EC7-8492-A2170F4A7B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36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68BC7C-9322-4C21-8B90-DAA09B82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1E4DB-5128-4B75-BF00-1574CB2A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crawl data </a:t>
            </a:r>
            <a:r>
              <a:rPr lang="en-US" sz="2000" dirty="0" err="1"/>
              <a:t>từ</a:t>
            </a:r>
            <a:r>
              <a:rPr lang="en-US" sz="2000" dirty="0"/>
              <a:t> web </a:t>
            </a:r>
            <a:r>
              <a:rPr lang="en-US" sz="2000" dirty="0" err="1"/>
              <a:t>bằng</a:t>
            </a:r>
            <a:r>
              <a:rPr lang="en-US" sz="2000" dirty="0"/>
              <a:t> selenium.</a:t>
            </a:r>
          </a:p>
          <a:p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bố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tkinter</a:t>
            </a:r>
            <a:endParaRPr lang="en-US" sz="2000" dirty="0"/>
          </a:p>
          <a:p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12 THPT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cứu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chuẩn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năm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1 </a:t>
            </a:r>
            <a:r>
              <a:rPr lang="en-US" sz="2000" dirty="0" err="1"/>
              <a:t>ngành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1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phí</a:t>
            </a:r>
            <a:r>
              <a:rPr lang="en-US" sz="2000" dirty="0"/>
              <a:t>,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0946701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99C0FE-7895-449A-8D53-3E652B68E9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37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451548-A39A-49EA-A1C5-BA4B2E0A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E8C55-7ADA-4D3A-BA84-A5936E375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dirty="0" err="1"/>
              <a:t>Tạo</a:t>
            </a:r>
            <a:r>
              <a:rPr lang="en-US" sz="1600" dirty="0"/>
              <a:t> ra </a:t>
            </a:r>
            <a:r>
              <a:rPr lang="en-US" sz="1600" dirty="0" err="1"/>
              <a:t>phổ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tổ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khối</a:t>
            </a:r>
            <a:r>
              <a:rPr lang="en-US" sz="1600" dirty="0"/>
              <a:t>.</a:t>
            </a:r>
          </a:p>
          <a:p>
            <a:pPr marL="533400" lvl="1" indent="0">
              <a:buNone/>
            </a:pPr>
            <a:endParaRPr lang="en-US" sz="1600" dirty="0"/>
          </a:p>
          <a:p>
            <a:pPr lvl="1"/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dự</a:t>
            </a:r>
            <a:r>
              <a:rPr lang="en-US" sz="1600" dirty="0"/>
              <a:t> </a:t>
            </a:r>
            <a:r>
              <a:rPr lang="en-US" sz="1600" dirty="0" err="1"/>
              <a:t>đoán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chuẩn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trường</a:t>
            </a:r>
            <a:r>
              <a:rPr lang="en-US" sz="1600" dirty="0"/>
              <a:t> ĐH.</a:t>
            </a:r>
          </a:p>
          <a:p>
            <a:pPr marL="533400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Thu </a:t>
            </a:r>
            <a:r>
              <a:rPr lang="en-US" sz="1600" dirty="0" err="1"/>
              <a:t>thập</a:t>
            </a:r>
            <a:r>
              <a:rPr lang="en-US" sz="1600" dirty="0"/>
              <a:t> </a:t>
            </a:r>
            <a:r>
              <a:rPr lang="en-US" sz="1600" dirty="0" err="1"/>
              <a:t>thêm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ngành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mềm</a:t>
            </a:r>
            <a:r>
              <a:rPr lang="en-US" sz="1600" dirty="0"/>
              <a:t>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tích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kỳ</a:t>
            </a:r>
            <a:r>
              <a:rPr lang="en-US" sz="1600" dirty="0"/>
              <a:t> </a:t>
            </a:r>
            <a:r>
              <a:rPr lang="en-US" sz="1600" dirty="0" err="1"/>
              <a:t>thi</a:t>
            </a:r>
            <a:r>
              <a:rPr lang="en-US" sz="1600" dirty="0"/>
              <a:t> </a:t>
            </a:r>
            <a:r>
              <a:rPr lang="en-US" sz="1600" dirty="0" err="1"/>
              <a:t>tuyển</a:t>
            </a:r>
            <a:r>
              <a:rPr lang="en-US" sz="1600" dirty="0"/>
              <a:t> </a:t>
            </a:r>
            <a:r>
              <a:rPr lang="en-US" sz="1600" dirty="0" err="1"/>
              <a:t>sinh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endParaRPr lang="en-US" sz="1600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9842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12342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I.GIỚI THIỆU </a:t>
            </a:r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0" y="981075"/>
            <a:ext cx="5524500" cy="4107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GB" sz="1800" dirty="0" err="1"/>
              <a:t>Để</a:t>
            </a:r>
            <a:r>
              <a:rPr lang="en-GB" sz="1800" dirty="0"/>
              <a:t> </a:t>
            </a:r>
            <a:r>
              <a:rPr lang="en-GB" sz="1800" dirty="0" err="1"/>
              <a:t>giải</a:t>
            </a:r>
            <a:r>
              <a:rPr lang="en-GB" sz="1800" dirty="0"/>
              <a:t> </a:t>
            </a:r>
            <a:r>
              <a:rPr lang="en-GB" sz="1800" dirty="0" err="1"/>
              <a:t>quyết</a:t>
            </a:r>
            <a:r>
              <a:rPr lang="en-GB" sz="1800" dirty="0"/>
              <a:t> </a:t>
            </a:r>
            <a:r>
              <a:rPr lang="en-GB" sz="1800" dirty="0" err="1"/>
              <a:t>sự</a:t>
            </a:r>
            <a:r>
              <a:rPr lang="en-GB" sz="1800" dirty="0"/>
              <a:t> lo </a:t>
            </a:r>
            <a:r>
              <a:rPr lang="en-GB" sz="1800" dirty="0" err="1"/>
              <a:t>lắng</a:t>
            </a:r>
            <a:r>
              <a:rPr lang="en-GB" sz="1800" dirty="0"/>
              <a:t> </a:t>
            </a:r>
            <a:r>
              <a:rPr lang="en-GB" sz="1800" dirty="0" err="1"/>
              <a:t>của</a:t>
            </a:r>
            <a:r>
              <a:rPr lang="en-GB" sz="1800" dirty="0"/>
              <a:t> </a:t>
            </a:r>
            <a:r>
              <a:rPr lang="en-GB" sz="1800" dirty="0" err="1"/>
              <a:t>học</a:t>
            </a:r>
            <a:r>
              <a:rPr lang="en-GB" sz="1800" dirty="0"/>
              <a:t> </a:t>
            </a:r>
            <a:r>
              <a:rPr lang="en-GB" sz="1800" dirty="0" err="1"/>
              <a:t>sinh</a:t>
            </a:r>
            <a:r>
              <a:rPr lang="en-GB" sz="1800" dirty="0"/>
              <a:t> 12 </a:t>
            </a:r>
            <a:r>
              <a:rPr lang="en-GB" sz="1800" dirty="0" err="1"/>
              <a:t>sau</a:t>
            </a:r>
            <a:r>
              <a:rPr lang="en-GB" sz="1800" dirty="0"/>
              <a:t> </a:t>
            </a:r>
            <a:r>
              <a:rPr lang="en-GB" sz="1800" dirty="0" err="1"/>
              <a:t>khi</a:t>
            </a:r>
            <a:r>
              <a:rPr lang="en-GB" sz="1800" dirty="0"/>
              <a:t> </a:t>
            </a:r>
            <a:r>
              <a:rPr lang="en-GB" sz="1800" dirty="0" err="1"/>
              <a:t>thi</a:t>
            </a:r>
            <a:r>
              <a:rPr lang="en-GB" sz="1800" dirty="0"/>
              <a:t> ĐH, </a:t>
            </a:r>
            <a:r>
              <a:rPr lang="en-GB" sz="1800" dirty="0" err="1"/>
              <a:t>phần</a:t>
            </a:r>
            <a:r>
              <a:rPr lang="en-GB" sz="1800" dirty="0"/>
              <a:t> </a:t>
            </a:r>
            <a:r>
              <a:rPr lang="en-GB" sz="1800" dirty="0" err="1"/>
              <a:t>mềm</a:t>
            </a:r>
            <a:r>
              <a:rPr lang="en-GB" sz="1800" dirty="0"/>
              <a:t> </a:t>
            </a:r>
            <a:r>
              <a:rPr lang="en-GB" sz="1800" dirty="0" err="1"/>
              <a:t>được</a:t>
            </a:r>
            <a:r>
              <a:rPr lang="en-GB" sz="1800" dirty="0"/>
              <a:t> </a:t>
            </a:r>
            <a:r>
              <a:rPr lang="en-GB" sz="1800" dirty="0" err="1"/>
              <a:t>viết</a:t>
            </a:r>
            <a:r>
              <a:rPr lang="en-GB" sz="1800" dirty="0"/>
              <a:t> </a:t>
            </a:r>
            <a:r>
              <a:rPr lang="en-GB" sz="1800" dirty="0" err="1"/>
              <a:t>để</a:t>
            </a:r>
            <a:r>
              <a:rPr lang="en-GB" sz="1800" dirty="0"/>
              <a:t> </a:t>
            </a:r>
            <a:r>
              <a:rPr lang="en-GB" sz="1800" dirty="0" err="1"/>
              <a:t>giúp</a:t>
            </a:r>
            <a:r>
              <a:rPr lang="en-GB" sz="1800" dirty="0"/>
              <a:t> </a:t>
            </a:r>
            <a:r>
              <a:rPr lang="en-GB" sz="1800" dirty="0" err="1"/>
              <a:t>hỗ</a:t>
            </a:r>
            <a:r>
              <a:rPr lang="en-GB" sz="1800" dirty="0"/>
              <a:t> </a:t>
            </a:r>
            <a:r>
              <a:rPr lang="en-GB" sz="1800" dirty="0" err="1"/>
              <a:t>trợ</a:t>
            </a:r>
            <a:r>
              <a:rPr lang="en-GB" sz="1800" dirty="0"/>
              <a:t> </a:t>
            </a:r>
            <a:r>
              <a:rPr lang="en-GB" sz="1800" dirty="0" err="1"/>
              <a:t>các</a:t>
            </a:r>
            <a:r>
              <a:rPr lang="en-GB" sz="1800" dirty="0"/>
              <a:t> </a:t>
            </a:r>
            <a:r>
              <a:rPr lang="en-GB" sz="1800" dirty="0" err="1"/>
              <a:t>thí</a:t>
            </a:r>
            <a:r>
              <a:rPr lang="en-GB" sz="1800" dirty="0"/>
              <a:t> </a:t>
            </a:r>
            <a:r>
              <a:rPr lang="en-GB" sz="1800" dirty="0" err="1"/>
              <a:t>sinh</a:t>
            </a:r>
            <a:r>
              <a:rPr lang="en-GB" sz="1800" dirty="0"/>
              <a:t> </a:t>
            </a:r>
            <a:r>
              <a:rPr lang="en-GB" sz="1800" dirty="0" err="1"/>
              <a:t>có</a:t>
            </a:r>
            <a:r>
              <a:rPr lang="en-GB" sz="1800" dirty="0"/>
              <a:t> </a:t>
            </a:r>
            <a:r>
              <a:rPr lang="en-GB" sz="1800" dirty="0" err="1"/>
              <a:t>thể</a:t>
            </a:r>
            <a:r>
              <a:rPr lang="en-GB" sz="1800" dirty="0"/>
              <a:t> so </a:t>
            </a:r>
            <a:r>
              <a:rPr lang="en-GB" sz="1800" dirty="0" err="1"/>
              <a:t>sánh</a:t>
            </a:r>
            <a:r>
              <a:rPr lang="en-GB" sz="1800" dirty="0"/>
              <a:t> </a:t>
            </a:r>
            <a:r>
              <a:rPr lang="en-GB" sz="1800" dirty="0" err="1"/>
              <a:t>điểm</a:t>
            </a:r>
            <a:r>
              <a:rPr lang="en-GB" sz="1800" dirty="0"/>
              <a:t> </a:t>
            </a:r>
            <a:r>
              <a:rPr lang="en-GB" sz="1800" dirty="0" err="1"/>
              <a:t>thi</a:t>
            </a:r>
            <a:r>
              <a:rPr lang="en-GB" sz="1800" dirty="0"/>
              <a:t> </a:t>
            </a:r>
            <a:r>
              <a:rPr lang="en-GB" sz="1800" dirty="0" err="1"/>
              <a:t>của</a:t>
            </a:r>
            <a:r>
              <a:rPr lang="en-GB" sz="1800" dirty="0"/>
              <a:t> </a:t>
            </a:r>
            <a:r>
              <a:rPr lang="en-GB" sz="1800" dirty="0" err="1"/>
              <a:t>mình</a:t>
            </a:r>
            <a:r>
              <a:rPr lang="en-GB" sz="1800" dirty="0"/>
              <a:t> so </a:t>
            </a:r>
            <a:r>
              <a:rPr lang="en-GB" sz="1800" dirty="0" err="1"/>
              <a:t>với</a:t>
            </a:r>
            <a:r>
              <a:rPr lang="en-GB" sz="1800" dirty="0"/>
              <a:t> </a:t>
            </a:r>
            <a:r>
              <a:rPr lang="en-GB" sz="1800" dirty="0" err="1"/>
              <a:t>điểm</a:t>
            </a:r>
            <a:r>
              <a:rPr lang="en-GB" sz="1800" dirty="0"/>
              <a:t> </a:t>
            </a:r>
            <a:r>
              <a:rPr lang="en-GB" sz="1800" dirty="0" err="1"/>
              <a:t>chuẩn</a:t>
            </a:r>
            <a:r>
              <a:rPr lang="en-GB" sz="1800" dirty="0"/>
              <a:t> </a:t>
            </a:r>
            <a:r>
              <a:rPr lang="en-GB" sz="1800" dirty="0" err="1"/>
              <a:t>các</a:t>
            </a:r>
            <a:r>
              <a:rPr lang="en-GB" sz="1800" dirty="0"/>
              <a:t> </a:t>
            </a:r>
            <a:r>
              <a:rPr lang="en-GB" sz="1800" dirty="0" err="1"/>
              <a:t>năm</a:t>
            </a:r>
            <a:r>
              <a:rPr lang="en-GB" sz="1800" dirty="0"/>
              <a:t> </a:t>
            </a:r>
            <a:r>
              <a:rPr lang="en-GB" sz="1800" dirty="0" err="1"/>
              <a:t>của</a:t>
            </a:r>
            <a:r>
              <a:rPr lang="en-GB" sz="1800" dirty="0"/>
              <a:t> </a:t>
            </a:r>
            <a:r>
              <a:rPr lang="en-GB" sz="1800" dirty="0" err="1"/>
              <a:t>các</a:t>
            </a:r>
            <a:r>
              <a:rPr lang="en-GB" sz="1800" dirty="0"/>
              <a:t> </a:t>
            </a:r>
            <a:r>
              <a:rPr lang="en-GB" sz="1800" dirty="0" err="1"/>
              <a:t>trường</a:t>
            </a:r>
            <a:r>
              <a:rPr lang="en-GB" sz="1800" dirty="0"/>
              <a:t> </a:t>
            </a:r>
            <a:r>
              <a:rPr lang="en-GB" sz="1800" dirty="0" err="1"/>
              <a:t>trong</a:t>
            </a:r>
            <a:r>
              <a:rPr lang="en-GB" sz="1800" dirty="0"/>
              <a:t> </a:t>
            </a:r>
            <a:r>
              <a:rPr lang="en-GB" sz="1800" dirty="0" err="1"/>
              <a:t>cùng</a:t>
            </a:r>
            <a:r>
              <a:rPr lang="en-GB" sz="1800" dirty="0"/>
              <a:t> 1 </a:t>
            </a:r>
            <a:r>
              <a:rPr lang="en-GB" sz="1800" dirty="0" err="1"/>
              <a:t>ngành</a:t>
            </a:r>
            <a:r>
              <a:rPr lang="en-GB" sz="1800" dirty="0"/>
              <a:t> </a:t>
            </a:r>
            <a:r>
              <a:rPr lang="en-GB" sz="1800" dirty="0" err="1"/>
              <a:t>và</a:t>
            </a:r>
            <a:r>
              <a:rPr lang="en-GB" sz="1800" dirty="0"/>
              <a:t> </a:t>
            </a:r>
            <a:r>
              <a:rPr lang="en-GB" sz="1800" dirty="0" err="1"/>
              <a:t>có</a:t>
            </a:r>
            <a:r>
              <a:rPr lang="en-GB" sz="1800" dirty="0"/>
              <a:t> </a:t>
            </a:r>
            <a:r>
              <a:rPr lang="en-GB" sz="1800" dirty="0" err="1"/>
              <a:t>thể</a:t>
            </a:r>
            <a:r>
              <a:rPr lang="en-GB" sz="1800" dirty="0"/>
              <a:t> </a:t>
            </a:r>
            <a:r>
              <a:rPr lang="en-GB" sz="1800" dirty="0" err="1"/>
              <a:t>xem</a:t>
            </a:r>
            <a:r>
              <a:rPr lang="en-GB" sz="1800" dirty="0"/>
              <a:t> </a:t>
            </a:r>
            <a:r>
              <a:rPr lang="en-GB" sz="1800" dirty="0" err="1"/>
              <a:t>được</a:t>
            </a:r>
            <a:r>
              <a:rPr lang="en-GB" sz="1800" dirty="0"/>
              <a:t> </a:t>
            </a:r>
            <a:r>
              <a:rPr lang="en-GB" sz="1800" dirty="0" err="1"/>
              <a:t>phổ</a:t>
            </a:r>
            <a:r>
              <a:rPr lang="en-GB" sz="1800" dirty="0"/>
              <a:t> </a:t>
            </a:r>
            <a:r>
              <a:rPr lang="en-GB" sz="1800" dirty="0" err="1"/>
              <a:t>điểm</a:t>
            </a:r>
            <a:r>
              <a:rPr lang="en-GB" sz="1800" dirty="0"/>
              <a:t> </a:t>
            </a:r>
            <a:r>
              <a:rPr lang="en-GB" sz="1800" dirty="0" err="1"/>
              <a:t>thi</a:t>
            </a:r>
            <a:r>
              <a:rPr lang="en-GB" sz="1800" dirty="0"/>
              <a:t> </a:t>
            </a:r>
            <a:r>
              <a:rPr lang="en-GB" sz="1800" dirty="0" err="1"/>
              <a:t>để</a:t>
            </a:r>
            <a:r>
              <a:rPr lang="en-GB" sz="1800" dirty="0"/>
              <a:t> </a:t>
            </a:r>
            <a:r>
              <a:rPr lang="en-GB" sz="1800" dirty="0" err="1"/>
              <a:t>có</a:t>
            </a:r>
            <a:r>
              <a:rPr lang="en-GB" sz="1800" dirty="0"/>
              <a:t> </a:t>
            </a:r>
            <a:r>
              <a:rPr lang="en-GB" sz="1800" dirty="0" err="1"/>
              <a:t>thể</a:t>
            </a:r>
            <a:r>
              <a:rPr lang="en-GB" sz="1800" dirty="0"/>
              <a:t> </a:t>
            </a:r>
            <a:r>
              <a:rPr lang="en-GB" sz="1800" dirty="0" err="1"/>
              <a:t>điều</a:t>
            </a:r>
            <a:r>
              <a:rPr lang="en-GB" sz="1800" dirty="0"/>
              <a:t> </a:t>
            </a:r>
            <a:r>
              <a:rPr lang="en-GB" sz="1800" dirty="0" err="1"/>
              <a:t>chỉnh</a:t>
            </a:r>
            <a:r>
              <a:rPr lang="en-GB" sz="1800" dirty="0"/>
              <a:t> </a:t>
            </a:r>
            <a:r>
              <a:rPr lang="en-GB" sz="1800" dirty="0" err="1"/>
              <a:t>nguyện</a:t>
            </a:r>
            <a:r>
              <a:rPr lang="en-GB" sz="1800" dirty="0"/>
              <a:t> </a:t>
            </a:r>
            <a:r>
              <a:rPr lang="en-GB" sz="1800" dirty="0" err="1"/>
              <a:t>vọng</a:t>
            </a:r>
            <a:r>
              <a:rPr lang="en-GB" sz="1800" dirty="0"/>
              <a:t> </a:t>
            </a:r>
            <a:r>
              <a:rPr lang="en-GB" sz="1800" dirty="0" err="1"/>
              <a:t>một</a:t>
            </a:r>
            <a:r>
              <a:rPr lang="en-GB" sz="1800" dirty="0"/>
              <a:t> </a:t>
            </a:r>
            <a:r>
              <a:rPr lang="en-GB" sz="1800" dirty="0" err="1"/>
              <a:t>cách</a:t>
            </a:r>
            <a:r>
              <a:rPr lang="en-GB" sz="1800" dirty="0"/>
              <a:t> </a:t>
            </a:r>
            <a:r>
              <a:rPr lang="en-GB" sz="1800" dirty="0" err="1"/>
              <a:t>hợp</a:t>
            </a:r>
            <a:r>
              <a:rPr lang="en-GB" sz="1800" dirty="0"/>
              <a:t> </a:t>
            </a:r>
            <a:r>
              <a:rPr lang="en-GB" sz="1800" dirty="0" err="1"/>
              <a:t>lý</a:t>
            </a:r>
            <a:r>
              <a:rPr lang="en-GB" sz="1800" dirty="0"/>
              <a:t>,</a:t>
            </a:r>
            <a:r>
              <a:rPr lang="en-US" altLang="en-GB" sz="1800" dirty="0"/>
              <a:t> </a:t>
            </a:r>
            <a:r>
              <a:rPr lang="en-US" sz="1800" dirty="0" err="1">
                <a:sym typeface="+mn-ea"/>
              </a:rPr>
              <a:t>tăng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khả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năng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đỗ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vào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các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trường</a:t>
            </a:r>
            <a:r>
              <a:rPr lang="en-US" sz="1800" dirty="0">
                <a:sym typeface="+mn-ea"/>
              </a:rPr>
              <a:t> ĐH </a:t>
            </a:r>
            <a:r>
              <a:rPr lang="en-US" sz="1800" dirty="0" err="1">
                <a:sym typeface="+mn-ea"/>
              </a:rPr>
              <a:t>với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đúng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nguyện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vọng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của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mình</a:t>
            </a:r>
            <a:r>
              <a:rPr lang="en-US" sz="1800" dirty="0">
                <a:sym typeface="+mn-ea"/>
              </a:rPr>
              <a:t>.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18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sz="1800" dirty="0" err="1">
                <a:sym typeface="+mn-ea"/>
              </a:rPr>
              <a:t>Bên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cạnh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đó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phần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mềm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còn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giúp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các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thí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sinh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có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thể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biết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thêm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được</a:t>
            </a:r>
            <a:r>
              <a:rPr lang="en-US" sz="1800" dirty="0">
                <a:sym typeface="+mn-ea"/>
              </a:rPr>
              <a:t> 1 </a:t>
            </a:r>
            <a:r>
              <a:rPr lang="en-US" sz="1800" dirty="0" err="1">
                <a:sym typeface="+mn-ea"/>
              </a:rPr>
              <a:t>số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thông</a:t>
            </a:r>
            <a:r>
              <a:rPr lang="en-US" sz="1800" dirty="0">
                <a:sym typeface="+mn-ea"/>
              </a:rPr>
              <a:t> tin </a:t>
            </a:r>
            <a:r>
              <a:rPr lang="en-US" sz="1800" dirty="0" err="1">
                <a:sym typeface="+mn-ea"/>
              </a:rPr>
              <a:t>về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chỉ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tiêu</a:t>
            </a:r>
            <a:r>
              <a:rPr lang="en-US" sz="1800" dirty="0">
                <a:sym typeface="+mn-ea"/>
              </a:rPr>
              <a:t>, </a:t>
            </a:r>
            <a:r>
              <a:rPr lang="en-US" sz="1800" dirty="0" err="1">
                <a:sym typeface="+mn-ea"/>
              </a:rPr>
              <a:t>học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phí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và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thông</a:t>
            </a:r>
            <a:r>
              <a:rPr lang="en-US" sz="1800" dirty="0">
                <a:sym typeface="+mn-ea"/>
              </a:rPr>
              <a:t> tin </a:t>
            </a:r>
            <a:r>
              <a:rPr lang="en-US" sz="1800" dirty="0" err="1">
                <a:sym typeface="+mn-ea"/>
              </a:rPr>
              <a:t>cần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thiết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của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các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trường</a:t>
            </a:r>
            <a:r>
              <a:rPr lang="en-US" sz="1800" dirty="0">
                <a:sym typeface="+mn-ea"/>
              </a:rPr>
              <a:t> ĐH.</a:t>
            </a:r>
            <a:endParaRPr lang="en-US" sz="18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endParaRPr lang="en-US" altLang="en-GB" sz="18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CF83FE-E4FB-4782-9D38-A06D94081F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6F34A5-3DD2-41B0-9A72-DD68FFF0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/>
              <a:t>I.GIỚI THIỆU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25F73-82B9-4B2B-AF78-E3B2A6392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: python</a:t>
            </a:r>
          </a:p>
          <a:p>
            <a:r>
              <a:rPr lang="en-US" dirty="0"/>
              <a:t>Crawl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Selenium</a:t>
            </a:r>
          </a:p>
          <a:p>
            <a:r>
              <a:rPr lang="en-US" dirty="0"/>
              <a:t>Interface : </a:t>
            </a:r>
            <a:r>
              <a:rPr lang="en-US" dirty="0" err="1"/>
              <a:t>Tkinter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8258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1979295" y="1779270"/>
            <a:ext cx="5341620" cy="12617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2.MVP VÀ SẢN PHẨM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815"/>
            <a:ext cx="5138700" cy="857400"/>
          </a:xfrm>
        </p:spPr>
        <p:txBody>
          <a:bodyPr/>
          <a:lstStyle/>
          <a:p>
            <a:r>
              <a:rPr lang="en-US"/>
              <a:t>2.1 MVP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360" y="1053465"/>
            <a:ext cx="5138420" cy="3851275"/>
          </a:xfrm>
        </p:spPr>
        <p:txBody>
          <a:bodyPr/>
          <a:lstStyle/>
          <a:p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muốn</a:t>
            </a:r>
            <a:r>
              <a:rPr lang="en-US" sz="1800" dirty="0"/>
              <a:t> </a:t>
            </a:r>
            <a:r>
              <a:rPr lang="en-US" sz="1800" dirty="0" err="1"/>
              <a:t>xem</a:t>
            </a:r>
            <a:r>
              <a:rPr lang="en-US" sz="1800" dirty="0"/>
              <a:t> </a:t>
            </a:r>
            <a:r>
              <a:rPr lang="en-US" sz="1800" dirty="0" err="1"/>
              <a:t>phổ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hay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ngành</a:t>
            </a:r>
            <a:r>
              <a:rPr lang="en-US" sz="1800" dirty="0"/>
              <a:t>, </a:t>
            </a:r>
            <a:r>
              <a:rPr lang="en-US" sz="1800" dirty="0" err="1"/>
              <a:t>trường</a:t>
            </a:r>
            <a:r>
              <a:rPr lang="en-US" sz="1800" dirty="0"/>
              <a:t> ĐH.</a:t>
            </a:r>
          </a:p>
          <a:p>
            <a:endParaRPr lang="en-US" sz="1800" dirty="0"/>
          </a:p>
          <a:p>
            <a:r>
              <a:rPr lang="en-US" sz="1800" dirty="0" err="1"/>
              <a:t>Muốn</a:t>
            </a:r>
            <a:r>
              <a:rPr lang="en-US" sz="1800" dirty="0"/>
              <a:t> </a:t>
            </a:r>
            <a:r>
              <a:rPr lang="en-US" sz="1800" dirty="0" err="1"/>
              <a:t>xem</a:t>
            </a:r>
            <a:r>
              <a:rPr lang="en-US" sz="1800" dirty="0"/>
              <a:t> </a:t>
            </a:r>
            <a:r>
              <a:rPr lang="en-US" sz="1800" dirty="0" err="1"/>
              <a:t>phổ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=&gt;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môn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xem</a:t>
            </a:r>
            <a:r>
              <a:rPr lang="en-US" sz="1800" dirty="0"/>
              <a:t> =&gt; </a:t>
            </a:r>
            <a:r>
              <a:rPr lang="en-US" sz="1800" dirty="0" err="1"/>
              <a:t>Hiển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lên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diện</a:t>
            </a:r>
            <a:r>
              <a:rPr lang="en-US" sz="1800" dirty="0"/>
              <a:t> </a:t>
            </a:r>
            <a:r>
              <a:rPr lang="en-US" sz="1800" dirty="0" err="1"/>
              <a:t>phổ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.</a:t>
            </a:r>
          </a:p>
          <a:p>
            <a:pPr marL="76200" indent="0">
              <a:buNone/>
            </a:pPr>
            <a:endParaRPr lang="en-US" sz="1800" dirty="0"/>
          </a:p>
          <a:p>
            <a:r>
              <a:rPr lang="en-US" sz="1800" dirty="0" err="1"/>
              <a:t>Muốn</a:t>
            </a:r>
            <a:r>
              <a:rPr lang="en-US" sz="1800" dirty="0"/>
              <a:t> </a:t>
            </a:r>
            <a:r>
              <a:rPr lang="en-US" sz="1800" dirty="0" err="1"/>
              <a:t>biết</a:t>
            </a:r>
            <a:r>
              <a:rPr lang="en-US" sz="1800" dirty="0"/>
              <a:t> </a:t>
            </a:r>
            <a:r>
              <a:rPr lang="en-US" sz="1800" dirty="0" err="1"/>
              <a:t>thêm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chuẩn</a:t>
            </a:r>
            <a:r>
              <a:rPr lang="en-US" sz="1800" dirty="0"/>
              <a:t>, </a:t>
            </a:r>
            <a:r>
              <a:rPr lang="en-US" sz="1800" dirty="0" err="1"/>
              <a:t>học</a:t>
            </a:r>
            <a:r>
              <a:rPr lang="en-US" sz="1800" dirty="0"/>
              <a:t> </a:t>
            </a:r>
            <a:r>
              <a:rPr lang="en-US" sz="1800" dirty="0" err="1"/>
              <a:t>phí</a:t>
            </a:r>
            <a:r>
              <a:rPr lang="en-US" sz="1800" dirty="0"/>
              <a:t> =&gt;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ngành</a:t>
            </a:r>
            <a:r>
              <a:rPr lang="en-US" sz="1800" dirty="0"/>
              <a:t> =&gt; </a:t>
            </a:r>
            <a:r>
              <a:rPr lang="en-US" sz="1800" dirty="0" err="1"/>
              <a:t>Hiển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lên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diện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, </a:t>
            </a:r>
            <a:r>
              <a:rPr lang="en-US" sz="1800" dirty="0" err="1"/>
              <a:t>ngành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123190"/>
            <a:ext cx="5138420" cy="804545"/>
          </a:xfrm>
        </p:spPr>
        <p:txBody>
          <a:bodyPr/>
          <a:lstStyle/>
          <a:p>
            <a:r>
              <a:rPr lang="en-US"/>
              <a:t>2.2 User stories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360" y="771525"/>
            <a:ext cx="5138420" cy="4477385"/>
          </a:xfrm>
        </p:spPr>
        <p:txBody>
          <a:bodyPr/>
          <a:lstStyle/>
          <a:p>
            <a:r>
              <a:rPr lang="en-US" sz="1800" dirty="0" err="1"/>
              <a:t>Biểu</a:t>
            </a:r>
            <a:r>
              <a:rPr lang="en-US" sz="1800" dirty="0"/>
              <a:t> </a:t>
            </a:r>
            <a:r>
              <a:rPr lang="en-US" sz="1800" dirty="0" err="1"/>
              <a:t>đồ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từng</a:t>
            </a:r>
            <a:r>
              <a:rPr lang="en-US" sz="1800" dirty="0"/>
              <a:t> </a:t>
            </a:r>
            <a:r>
              <a:rPr lang="en-US" sz="1800" dirty="0" err="1"/>
              <a:t>môn</a:t>
            </a:r>
            <a:r>
              <a:rPr lang="en-US" sz="1800" dirty="0"/>
              <a:t> </a:t>
            </a:r>
            <a:r>
              <a:rPr lang="en-US" sz="1800" dirty="0" err="1"/>
              <a:t>học</a:t>
            </a:r>
            <a:endParaRPr lang="en-US" sz="1800" dirty="0"/>
          </a:p>
          <a:p>
            <a:pPr lvl="1"/>
            <a:r>
              <a:rPr lang="en-US" sz="1800" dirty="0" err="1"/>
              <a:t>Lựa</a:t>
            </a:r>
            <a:r>
              <a:rPr lang="en-US" sz="1800" dirty="0"/>
              <a:t>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môn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xem</a:t>
            </a:r>
            <a:r>
              <a:rPr lang="en-US" sz="1800" dirty="0"/>
              <a:t> </a:t>
            </a:r>
            <a:r>
              <a:rPr lang="en-US" sz="1800" dirty="0" err="1"/>
              <a:t>phổ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endParaRPr lang="en-US" sz="1800" dirty="0"/>
          </a:p>
          <a:p>
            <a:pPr lvl="1"/>
            <a:r>
              <a:rPr lang="en-US" sz="1800" dirty="0" err="1"/>
              <a:t>Hiển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lên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diện</a:t>
            </a:r>
            <a:endParaRPr lang="en-US" sz="1800" dirty="0"/>
          </a:p>
          <a:p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ĐH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endParaRPr lang="en-US" sz="1800" dirty="0"/>
          </a:p>
          <a:p>
            <a:pPr lvl="1"/>
            <a:r>
              <a:rPr lang="en-US" sz="1800" dirty="0" err="1"/>
              <a:t>Nhập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tổ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</a:p>
          <a:p>
            <a:pPr lvl="1"/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ngành</a:t>
            </a:r>
            <a:endParaRPr lang="en-US" sz="1800" dirty="0"/>
          </a:p>
          <a:p>
            <a:pPr lvl="1"/>
            <a:r>
              <a:rPr lang="en-US" sz="1800" dirty="0" err="1"/>
              <a:t>Hiển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lên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diện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ngành</a:t>
            </a:r>
            <a:r>
              <a:rPr lang="en-US" sz="1800" dirty="0"/>
              <a:t> </a:t>
            </a:r>
            <a:r>
              <a:rPr lang="en-US" sz="1800" dirty="0" err="1"/>
              <a:t>phù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endParaRPr lang="en-US" sz="1800" dirty="0"/>
          </a:p>
          <a:p>
            <a:r>
              <a:rPr lang="en-US" sz="1800" dirty="0"/>
              <a:t>So </a:t>
            </a:r>
            <a:r>
              <a:rPr lang="en-US" sz="1800" dirty="0" err="1"/>
              <a:t>sánh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ngành</a:t>
            </a:r>
            <a:r>
              <a:rPr lang="en-US" sz="1800" dirty="0"/>
              <a:t> </a:t>
            </a:r>
            <a:r>
              <a:rPr lang="en-US" sz="1800" dirty="0" err="1"/>
              <a:t>học</a:t>
            </a:r>
            <a:r>
              <a:rPr lang="en-US" sz="1800" dirty="0"/>
              <a:t>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endParaRPr lang="en-US" sz="1800" dirty="0"/>
          </a:p>
          <a:p>
            <a:pPr lvl="1"/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ngành</a:t>
            </a:r>
            <a:r>
              <a:rPr lang="en-US" sz="1800" dirty="0"/>
              <a:t> </a:t>
            </a:r>
          </a:p>
          <a:p>
            <a:pPr lvl="1"/>
            <a:r>
              <a:rPr lang="en-US" sz="1800" dirty="0" err="1"/>
              <a:t>Hiển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lên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diện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cùng</a:t>
            </a:r>
            <a:r>
              <a:rPr lang="en-US" sz="1800" dirty="0"/>
              <a:t> 1 </a:t>
            </a:r>
            <a:r>
              <a:rPr lang="en-US" sz="1800" dirty="0" err="1"/>
              <a:t>ngành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3.THIẾT KẾ </a:t>
            </a: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901</Words>
  <Application>Microsoft Office PowerPoint</Application>
  <PresentationFormat>On-screen Show (16:9)</PresentationFormat>
  <Paragraphs>137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Miriam Libre</vt:lpstr>
      <vt:lpstr>Calibri</vt:lpstr>
      <vt:lpstr>Arial</vt:lpstr>
      <vt:lpstr>Times New Roman</vt:lpstr>
      <vt:lpstr>Barlow</vt:lpstr>
      <vt:lpstr>Barlow Light</vt:lpstr>
      <vt:lpstr>Work Sans</vt:lpstr>
      <vt:lpstr>Roderigo template</vt:lpstr>
      <vt:lpstr>UniverSmart</vt:lpstr>
      <vt:lpstr>THÀNH VIÊN </vt:lpstr>
      <vt:lpstr>1.GIỚI THIỆU</vt:lpstr>
      <vt:lpstr>I.GIỚI THIỆU </vt:lpstr>
      <vt:lpstr>I.GIỚI THIỆU </vt:lpstr>
      <vt:lpstr>2.MVP VÀ SẢN PHẨM</vt:lpstr>
      <vt:lpstr>2.1 MVP</vt:lpstr>
      <vt:lpstr>2.2 User stories</vt:lpstr>
      <vt:lpstr>3.THIẾT KẾ </vt:lpstr>
      <vt:lpstr>3.1 DATA MODELING  a. Biểu đồ điểm từng môn học</vt:lpstr>
      <vt:lpstr>b. Chọn trường Đại học theo điểm</vt:lpstr>
      <vt:lpstr>c. So sánh các ngành học  giữa các trường</vt:lpstr>
      <vt:lpstr>3.2 KIẾN TRÚC HỆ THỐNG 3.2.1 Archtecture</vt:lpstr>
      <vt:lpstr>3.2.2 UML Diagrams</vt:lpstr>
      <vt:lpstr>Sequence Diagram:</vt:lpstr>
      <vt:lpstr>3.3 Giao diện hệ thống 3.3.1 Giao diện biểu đồ điểm từng môn học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3.3.2: Giao diện Chọn trường ĐH theo điểm</vt:lpstr>
      <vt:lpstr>PowerPoint Presentation</vt:lpstr>
      <vt:lpstr>PowerPoint Presentation</vt:lpstr>
      <vt:lpstr>3.3.3: Giao diện So sánh giữa các trường ĐH</vt:lpstr>
      <vt:lpstr>PowerPoint Presentation</vt:lpstr>
      <vt:lpstr>PowerPoint Presentation</vt:lpstr>
      <vt:lpstr>4. KIỂM THỬ </vt:lpstr>
      <vt:lpstr>4.1 Biểu đồ điểm từng môn học</vt:lpstr>
      <vt:lpstr>4.2: Chọn trường ĐH theo điểm</vt:lpstr>
      <vt:lpstr>4.3 So sánh các ngành học giữa các trường</vt:lpstr>
      <vt:lpstr>5. KẾT QUẢ </vt:lpstr>
      <vt:lpstr>5.1 Kết quả</vt:lpstr>
      <vt:lpstr>5.2 Cải thiện và hướng phát triển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HÀ ĐỨC HẢI</dc:title>
  <dc:creator/>
  <cp:lastModifiedBy>tankinguyen2@gmail.com</cp:lastModifiedBy>
  <cp:revision>14</cp:revision>
  <dcterms:created xsi:type="dcterms:W3CDTF">2021-07-02T14:54:04Z</dcterms:created>
  <dcterms:modified xsi:type="dcterms:W3CDTF">2021-07-04T09:05:59Z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