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98" r:id="rId4"/>
    <p:sldId id="348" r:id="rId5"/>
    <p:sldId id="345" r:id="rId6"/>
    <p:sldId id="346" r:id="rId7"/>
    <p:sldId id="347" r:id="rId8"/>
    <p:sldId id="349" r:id="rId9"/>
    <p:sldId id="350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osis" pitchFamily="2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57B9CE-27B7-45A4-9341-B09BDB51A24E}">
  <a:tblStyle styleId="{AF57B9CE-27B7-45A4-9341-B09BDB51A2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91BD0C-065F-43EE-8344-79AE29CD5F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54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953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3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3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23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1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55" name="Google Shape;55;p7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028474" y="1305165"/>
            <a:ext cx="5879531" cy="25331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Chatter</a:t>
            </a:r>
            <a:endParaRPr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ctrTitle" idx="4294967295"/>
          </p:nvPr>
        </p:nvSpPr>
        <p:spPr>
          <a:xfrm>
            <a:off x="2360102" y="806482"/>
            <a:ext cx="527476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TEAM MEMBERS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6" name="Google Shape;124;p15">
            <a:extLst>
              <a:ext uri="{FF2B5EF4-FFF2-40B4-BE49-F238E27FC236}">
                <a16:creationId xmlns:a16="http://schemas.microsoft.com/office/drawing/2014/main" id="{EDBCA392-57AC-B51D-7F01-0E303F338630}"/>
              </a:ext>
            </a:extLst>
          </p:cNvPr>
          <p:cNvSpPr txBox="1">
            <a:spLocks/>
          </p:cNvSpPr>
          <p:nvPr/>
        </p:nvSpPr>
        <p:spPr>
          <a:xfrm>
            <a:off x="2297151" y="2129834"/>
            <a:ext cx="5337717" cy="2370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/>
            <a:r>
              <a:rPr lang="en-GB" sz="2000" dirty="0">
                <a:solidFill>
                  <a:srgbClr val="FFFFFF"/>
                </a:solidFill>
              </a:rPr>
              <a:t>Muhammad Taha Naveed      ( 335929 )</a:t>
            </a:r>
          </a:p>
          <a:p>
            <a:pPr marL="342900" indent="-342900"/>
            <a:r>
              <a:rPr lang="en-GB" sz="2000" dirty="0" err="1">
                <a:solidFill>
                  <a:srgbClr val="FFFFFF"/>
                </a:solidFill>
              </a:rPr>
              <a:t>Hamna</a:t>
            </a:r>
            <a:r>
              <a:rPr lang="en-GB" sz="2000" dirty="0">
                <a:solidFill>
                  <a:srgbClr val="FFFFFF"/>
                </a:solidFill>
              </a:rPr>
              <a:t> Naveed 		( 346470 )</a:t>
            </a:r>
          </a:p>
          <a:p>
            <a:pPr marL="342900" indent="-342900"/>
            <a:r>
              <a:rPr lang="en-GB" sz="2000" dirty="0">
                <a:solidFill>
                  <a:srgbClr val="FFFFFF"/>
                </a:solidFill>
              </a:rPr>
              <a:t>Muhammad Danish                 ( 343448 )</a:t>
            </a:r>
          </a:p>
          <a:p>
            <a:pPr marL="342900" indent="-342900"/>
            <a:r>
              <a:rPr lang="en-GB" sz="2000" dirty="0">
                <a:solidFill>
                  <a:srgbClr val="FFFFFF"/>
                </a:solidFill>
              </a:rPr>
              <a:t>Hafsa Imran 			( 356959 )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Distribution</a:t>
            </a:r>
            <a:endParaRPr dirty="0"/>
          </a:p>
        </p:txBody>
      </p:sp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E13CC7-840D-C07A-B123-64A6C6ACB659}"/>
              </a:ext>
            </a:extLst>
          </p:cNvPr>
          <p:cNvSpPr txBox="1">
            <a:spLocks/>
          </p:cNvSpPr>
          <p:nvPr/>
        </p:nvSpPr>
        <p:spPr>
          <a:xfrm>
            <a:off x="297450" y="1158345"/>
            <a:ext cx="7181333" cy="398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▸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Aft>
                <a:spcPts val="80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Hafsa Imran: Frontend</a:t>
            </a:r>
          </a:p>
          <a:p>
            <a:pPr>
              <a:spcAft>
                <a:spcPts val="800"/>
              </a:spcAft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Hamna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Naveed: Frontend</a:t>
            </a:r>
          </a:p>
          <a:p>
            <a:pPr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Muhammad Danish: Backend</a:t>
            </a:r>
          </a:p>
          <a:p>
            <a:pPr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Taha Naveed: Backend</a:t>
            </a:r>
          </a:p>
        </p:txBody>
      </p:sp>
    </p:spTree>
    <p:extLst>
      <p:ext uri="{BB962C8B-B14F-4D97-AF65-F5344CB8AC3E}">
        <p14:creationId xmlns:p14="http://schemas.microsoft.com/office/powerpoint/2010/main" val="975869642"/>
      </p:ext>
    </p:extLst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E13CC7-840D-C07A-B123-64A6C6ACB659}"/>
              </a:ext>
            </a:extLst>
          </p:cNvPr>
          <p:cNvSpPr txBox="1">
            <a:spLocks/>
          </p:cNvSpPr>
          <p:nvPr/>
        </p:nvSpPr>
        <p:spPr>
          <a:xfrm>
            <a:off x="1234004" y="1106305"/>
            <a:ext cx="7181333" cy="398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▸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Aft>
                <a:spcPts val="800"/>
              </a:spcAft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Chatter </a:t>
            </a:r>
            <a:r>
              <a:rPr lang="en-US" sz="1600" dirty="0"/>
              <a:t>is a chat and networking platform for developers and communities. </a:t>
            </a:r>
          </a:p>
          <a:p>
            <a:pPr>
              <a:spcAft>
                <a:spcPts val="800"/>
              </a:spcAft>
            </a:pPr>
            <a:r>
              <a:rPr lang="en-US" sz="1600" dirty="0"/>
              <a:t>Designed for collaboration among software development teams, users can create and join "rooms" for group or individual chat.</a:t>
            </a:r>
          </a:p>
          <a:p>
            <a:pPr marL="101600" indent="0"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features</a:t>
            </a:r>
          </a:p>
          <a:p>
            <a:pPr>
              <a:spcAft>
                <a:spcPts val="800"/>
              </a:spcAft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Real-time chat messages using sockets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that establishes a connection between the client (the React app) and the server and exchange data in real-time.</a:t>
            </a:r>
          </a:p>
          <a:p>
            <a:pPr>
              <a:spcAft>
                <a:spcPts val="800"/>
              </a:spcAft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Dynamic data – All data about users, rooms etc. are fetched from MongoDB documents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69678"/>
      </p:ext>
    </p:extLst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29D8-EE4F-97BC-64F8-C4261EAD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FB833-64A4-0C1D-FE54-7BD581C8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899" y="1224350"/>
            <a:ext cx="7667393" cy="3549000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16C9-49C8-FB4D-F5D8-F519F9F25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F9FA6F-0A24-6AD1-A5C0-B9CFD67BE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7" y="1145769"/>
            <a:ext cx="25527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4B0B7B0-BBC7-4AB1-3890-5B67B2EC7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44" y="1145769"/>
            <a:ext cx="1906987" cy="369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E1BC66E-CB63-6ABC-E9D8-95CBC592B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484" y="1145769"/>
            <a:ext cx="22764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58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29D8-EE4F-97BC-64F8-C4261EAD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FB833-64A4-0C1D-FE54-7BD581C8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899" y="1224350"/>
            <a:ext cx="7667393" cy="3490525"/>
          </a:xfrm>
        </p:spPr>
        <p:txBody>
          <a:bodyPr/>
          <a:lstStyle/>
          <a:p>
            <a:r>
              <a:rPr lang="en-US" sz="1200" dirty="0"/>
              <a:t>React-hooks: React uses JSX, a syntax extension to JavaScript, to define how the UI should look. JSX is essentially a combination of JavaScript and HTML, so it allows you to define UI elements using a familiar syntax.</a:t>
            </a:r>
          </a:p>
          <a:p>
            <a:r>
              <a:rPr lang="en-US" sz="1200" dirty="0"/>
              <a:t>Socket.io-client: Client-side library for real-time communication through sockets.</a:t>
            </a:r>
            <a:endParaRPr lang="en-GB" sz="1200" dirty="0"/>
          </a:p>
          <a:p>
            <a:r>
              <a:rPr lang="en-GB" sz="1200" dirty="0" err="1"/>
              <a:t>Bcrypt</a:t>
            </a:r>
            <a:r>
              <a:rPr lang="en-GB" sz="1200" dirty="0"/>
              <a:t>: A</a:t>
            </a:r>
            <a:r>
              <a:rPr lang="en-US" sz="1200" dirty="0"/>
              <a:t> password hashing function that is designed to be secure and resistant to attacks such as brute-force and dictionary attacks. </a:t>
            </a:r>
            <a:endParaRPr lang="en-GB" sz="1200" dirty="0"/>
          </a:p>
          <a:p>
            <a:r>
              <a:rPr lang="en-GB" sz="1200" dirty="0" err="1"/>
              <a:t>ContextAPI</a:t>
            </a:r>
            <a:r>
              <a:rPr lang="en-GB" sz="1200" dirty="0"/>
              <a:t>: Share values between components without the use of props.</a:t>
            </a:r>
          </a:p>
          <a:p>
            <a:r>
              <a:rPr lang="en-GB" sz="1200" dirty="0"/>
              <a:t>React-strap: Bootstrap for react application</a:t>
            </a:r>
          </a:p>
          <a:p>
            <a:r>
              <a:rPr lang="en-GB" sz="1200" dirty="0" err="1"/>
              <a:t>Axios</a:t>
            </a:r>
            <a:r>
              <a:rPr lang="en-GB" sz="1200" dirty="0"/>
              <a:t>: Popular JS library used to make API calls to back-end.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16C9-49C8-FB4D-F5D8-F519F9F25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880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29D8-EE4F-97BC-64F8-C4261EAD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FB833-64A4-0C1D-FE54-7BD581C8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899" y="1224350"/>
            <a:ext cx="7667393" cy="3549000"/>
          </a:xfrm>
        </p:spPr>
        <p:txBody>
          <a:bodyPr/>
          <a:lstStyle/>
          <a:p>
            <a:r>
              <a:rPr lang="en-US" sz="1200" dirty="0"/>
              <a:t>Express: </a:t>
            </a:r>
            <a:r>
              <a:rPr lang="en-US" sz="1100" dirty="0"/>
              <a:t>Express is a popular JavaScript library that is used to build web applications and APIs. It provides a simple, lightweight framework for building server-side applications with Node.js.</a:t>
            </a:r>
            <a:endParaRPr lang="en-US" sz="1200" dirty="0"/>
          </a:p>
          <a:p>
            <a:r>
              <a:rPr lang="en-US" sz="1200" dirty="0"/>
              <a:t>Node: </a:t>
            </a:r>
            <a:r>
              <a:rPr lang="en-US" sz="1100" dirty="0"/>
              <a:t>Node.js is a JavaScript runtime that allows you to run JavaScript on the server-side, outside of a web browser.</a:t>
            </a:r>
            <a:endParaRPr lang="en-US" sz="1200" dirty="0"/>
          </a:p>
          <a:p>
            <a:r>
              <a:rPr lang="en-US" sz="1200" dirty="0"/>
              <a:t>Socket.io (socket server): Server-side library for real-time communication through sockets.</a:t>
            </a:r>
          </a:p>
          <a:p>
            <a:r>
              <a:rPr lang="en-GB" sz="1200" dirty="0" err="1"/>
              <a:t>Bcrypt</a:t>
            </a:r>
            <a:r>
              <a:rPr lang="en-GB" sz="1200" dirty="0"/>
              <a:t>: A</a:t>
            </a:r>
            <a:r>
              <a:rPr lang="en-US" sz="1100" dirty="0"/>
              <a:t> password hashing function that is designed to be secure and resistant to attacks such as brute-force and dictionary attacks. </a:t>
            </a:r>
            <a:endParaRPr lang="en-GB" sz="1200" dirty="0"/>
          </a:p>
          <a:p>
            <a:r>
              <a:rPr lang="en-GB" sz="1200" dirty="0" err="1"/>
              <a:t>Cors</a:t>
            </a:r>
            <a:r>
              <a:rPr lang="en-GB" sz="1200" dirty="0"/>
              <a:t>:</a:t>
            </a:r>
            <a:r>
              <a:rPr lang="en-GB" dirty="0"/>
              <a:t> </a:t>
            </a:r>
            <a:r>
              <a:rPr lang="en-US" sz="1100" dirty="0"/>
              <a:t>CORS is a mechanism that allows a web page to make requests to a server from a different domain than the one that served the web page. This is important because web browsers enforce a security policy called the same-origin policy, which prevents web pages from making requests to a server on a different domain for security reasons</a:t>
            </a:r>
            <a:r>
              <a:rPr lang="en-US" sz="1200" dirty="0"/>
              <a:t>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16C9-49C8-FB4D-F5D8-F519F9F25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261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29D8-EE4F-97BC-64F8-C4261EAD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FB833-64A4-0C1D-FE54-7BD581C8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899" y="1224350"/>
            <a:ext cx="7667393" cy="3549000"/>
          </a:xfrm>
        </p:spPr>
        <p:txBody>
          <a:bodyPr/>
          <a:lstStyle/>
          <a:p>
            <a:pPr marL="101600" indent="0">
              <a:buNone/>
            </a:pPr>
            <a:r>
              <a:rPr lang="en-GB" sz="1200" dirty="0"/>
              <a:t>We have exposed the following API to connect with database.</a:t>
            </a:r>
          </a:p>
          <a:p>
            <a:endParaRPr lang="en-GB" sz="1200" dirty="0"/>
          </a:p>
          <a:p>
            <a:pPr marL="101600" indent="0">
              <a:buNone/>
            </a:pPr>
            <a:r>
              <a:rPr lang="en-GB" sz="1600" b="1" dirty="0"/>
              <a:t>AUTHENTICATION</a:t>
            </a:r>
          </a:p>
          <a:p>
            <a:r>
              <a:rPr lang="en-GB" sz="1200" dirty="0"/>
              <a:t>POST</a:t>
            </a:r>
          </a:p>
          <a:p>
            <a:pPr lvl="1"/>
            <a:r>
              <a:rPr lang="en-GB" sz="1200" dirty="0"/>
              <a:t>/</a:t>
            </a:r>
            <a:r>
              <a:rPr lang="en-GB" sz="1200" dirty="0" err="1"/>
              <a:t>api</a:t>
            </a:r>
            <a:r>
              <a:rPr lang="en-GB" sz="1200" dirty="0"/>
              <a:t>/register</a:t>
            </a:r>
          </a:p>
          <a:p>
            <a:pPr lvl="1"/>
            <a:r>
              <a:rPr lang="en-GB" sz="1200" dirty="0"/>
              <a:t>/</a:t>
            </a:r>
            <a:r>
              <a:rPr lang="en-GB" sz="1200" dirty="0" err="1"/>
              <a:t>api</a:t>
            </a:r>
            <a:r>
              <a:rPr lang="en-GB" sz="1200" dirty="0"/>
              <a:t>/login</a:t>
            </a:r>
          </a:p>
          <a:p>
            <a:pPr marL="101600" indent="0">
              <a:buNone/>
            </a:pPr>
            <a:endParaRPr lang="en-GB" sz="1200" b="1" dirty="0"/>
          </a:p>
          <a:p>
            <a:pPr marL="101600" indent="0">
              <a:buNone/>
            </a:pPr>
            <a:r>
              <a:rPr lang="en-GB" sz="1600" b="1" dirty="0"/>
              <a:t>MESSAGES</a:t>
            </a:r>
            <a:endParaRPr lang="en-GB" sz="1600" dirty="0"/>
          </a:p>
          <a:p>
            <a:r>
              <a:rPr lang="en-GB" sz="1200" b="1" dirty="0"/>
              <a:t>POST</a:t>
            </a:r>
          </a:p>
          <a:p>
            <a:pPr lvl="1"/>
            <a:r>
              <a:rPr lang="en-GB" sz="1200" dirty="0"/>
              <a:t>/</a:t>
            </a:r>
            <a:r>
              <a:rPr lang="en-GB" sz="1200" dirty="0" err="1"/>
              <a:t>api</a:t>
            </a:r>
            <a:r>
              <a:rPr lang="en-GB" sz="1200" dirty="0"/>
              <a:t>/send/:</a:t>
            </a:r>
            <a:r>
              <a:rPr lang="en-GB" sz="1200" dirty="0" err="1"/>
              <a:t>roomId</a:t>
            </a:r>
            <a:r>
              <a:rPr lang="en-GB" sz="1200" dirty="0"/>
              <a:t>/:</a:t>
            </a:r>
            <a:r>
              <a:rPr lang="en-GB" sz="1200" dirty="0" err="1"/>
              <a:t>userId</a:t>
            </a:r>
            <a:endParaRPr lang="en-GB" sz="1200" dirty="0"/>
          </a:p>
          <a:p>
            <a:r>
              <a:rPr lang="en-GB" sz="1200" b="1" dirty="0"/>
              <a:t>GET</a:t>
            </a:r>
          </a:p>
          <a:p>
            <a:pPr lvl="1"/>
            <a:r>
              <a:rPr lang="en-GB" sz="1200" dirty="0"/>
              <a:t>/</a:t>
            </a:r>
            <a:r>
              <a:rPr lang="en-GB" sz="1200" dirty="0" err="1"/>
              <a:t>api</a:t>
            </a:r>
            <a:r>
              <a:rPr lang="en-GB" sz="1200" dirty="0"/>
              <a:t>/all/:</a:t>
            </a:r>
            <a:r>
              <a:rPr lang="en-GB" sz="1200" dirty="0" err="1"/>
              <a:t>roomId</a:t>
            </a:r>
            <a:endParaRPr lang="en-GB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16C9-49C8-FB4D-F5D8-F519F9F25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057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29D8-EE4F-97BC-64F8-C4261EAD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FB833-64A4-0C1D-FE54-7BD581C8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737" y="895738"/>
            <a:ext cx="7667393" cy="3549000"/>
          </a:xfrm>
        </p:spPr>
        <p:txBody>
          <a:bodyPr/>
          <a:lstStyle/>
          <a:p>
            <a:pPr marL="101600" indent="0">
              <a:buNone/>
            </a:pPr>
            <a:r>
              <a:rPr lang="en-GB" sz="1400" b="1" dirty="0"/>
              <a:t>ROOMS</a:t>
            </a:r>
          </a:p>
          <a:p>
            <a:r>
              <a:rPr lang="en-GB" sz="1100" dirty="0"/>
              <a:t>POST</a:t>
            </a:r>
          </a:p>
          <a:p>
            <a:pPr lvl="1"/>
            <a:r>
              <a:rPr lang="en-GB" sz="1100" dirty="0"/>
              <a:t>/</a:t>
            </a:r>
            <a:r>
              <a:rPr lang="en-GB" sz="1100" dirty="0" err="1"/>
              <a:t>api</a:t>
            </a:r>
            <a:r>
              <a:rPr lang="en-GB" sz="1100" dirty="0"/>
              <a:t>/create/:</a:t>
            </a:r>
            <a:r>
              <a:rPr lang="en-GB" sz="1100" dirty="0" err="1"/>
              <a:t>userId</a:t>
            </a:r>
            <a:endParaRPr lang="en-GB" sz="1100" dirty="0"/>
          </a:p>
          <a:p>
            <a:r>
              <a:rPr lang="en-GB" sz="1100" dirty="0"/>
              <a:t>PUT</a:t>
            </a:r>
          </a:p>
          <a:p>
            <a:pPr lvl="1"/>
            <a:r>
              <a:rPr lang="en-GB" sz="1100" dirty="0"/>
              <a:t>/</a:t>
            </a:r>
            <a:r>
              <a:rPr lang="en-GB" sz="1100" dirty="0" err="1"/>
              <a:t>api</a:t>
            </a:r>
            <a:r>
              <a:rPr lang="en-GB" sz="1100" dirty="0"/>
              <a:t>/join/:</a:t>
            </a:r>
            <a:r>
              <a:rPr lang="en-GB" sz="1100" dirty="0" err="1"/>
              <a:t>roomId</a:t>
            </a:r>
            <a:r>
              <a:rPr lang="en-GB" sz="1100" dirty="0"/>
              <a:t>/:</a:t>
            </a:r>
            <a:r>
              <a:rPr lang="en-GB" sz="1100" dirty="0" err="1"/>
              <a:t>userId</a:t>
            </a:r>
            <a:endParaRPr lang="en-GB" sz="1100" dirty="0"/>
          </a:p>
          <a:p>
            <a:pPr lvl="1"/>
            <a:r>
              <a:rPr lang="en-GB" sz="1100" dirty="0"/>
              <a:t>/</a:t>
            </a:r>
            <a:r>
              <a:rPr lang="en-GB" sz="1100" dirty="0" err="1"/>
              <a:t>api</a:t>
            </a:r>
            <a:r>
              <a:rPr lang="en-GB" sz="1100" dirty="0"/>
              <a:t>/leave/:</a:t>
            </a:r>
            <a:r>
              <a:rPr lang="en-GB" sz="1100" dirty="0" err="1"/>
              <a:t>roomId</a:t>
            </a:r>
            <a:r>
              <a:rPr lang="en-GB" sz="1100" dirty="0"/>
              <a:t>/:</a:t>
            </a:r>
            <a:r>
              <a:rPr lang="en-GB" sz="1100" dirty="0" err="1"/>
              <a:t>userId</a:t>
            </a:r>
            <a:endParaRPr lang="en-GB" sz="1100" dirty="0"/>
          </a:p>
          <a:p>
            <a:pPr lvl="1"/>
            <a:r>
              <a:rPr lang="en-GB" sz="1100" dirty="0"/>
              <a:t>/</a:t>
            </a:r>
            <a:r>
              <a:rPr lang="en-GB" sz="1100" dirty="0" err="1"/>
              <a:t>api</a:t>
            </a:r>
            <a:r>
              <a:rPr lang="en-GB" sz="1100" dirty="0"/>
              <a:t>/get/:</a:t>
            </a:r>
            <a:r>
              <a:rPr lang="en-GB" sz="1100" dirty="0" err="1"/>
              <a:t>roomId</a:t>
            </a:r>
            <a:endParaRPr lang="en-GB" sz="1100" dirty="0"/>
          </a:p>
          <a:p>
            <a:r>
              <a:rPr lang="en-GB" sz="1100" dirty="0"/>
              <a:t>GET</a:t>
            </a:r>
          </a:p>
          <a:p>
            <a:pPr lvl="1"/>
            <a:r>
              <a:rPr lang="en-GB" sz="1100" dirty="0"/>
              <a:t>/</a:t>
            </a:r>
            <a:r>
              <a:rPr lang="en-GB" sz="1100" dirty="0" err="1"/>
              <a:t>api</a:t>
            </a:r>
            <a:r>
              <a:rPr lang="en-GB" sz="1100" dirty="0"/>
              <a:t>/public</a:t>
            </a:r>
          </a:p>
          <a:p>
            <a:pPr lvl="1"/>
            <a:r>
              <a:rPr lang="en-GB" sz="1100" dirty="0"/>
              <a:t>/</a:t>
            </a:r>
            <a:r>
              <a:rPr lang="en-GB" sz="1100" dirty="0" err="1"/>
              <a:t>api</a:t>
            </a:r>
            <a:r>
              <a:rPr lang="en-GB" sz="1100" dirty="0"/>
              <a:t>/users/:</a:t>
            </a:r>
            <a:r>
              <a:rPr lang="en-GB" sz="1100" dirty="0" err="1"/>
              <a:t>roomId</a:t>
            </a:r>
            <a:endParaRPr lang="en-GB" sz="1100" dirty="0"/>
          </a:p>
          <a:p>
            <a:pPr marL="101600" indent="0">
              <a:buNone/>
            </a:pPr>
            <a:r>
              <a:rPr lang="en-GB" sz="1400" b="1" dirty="0"/>
              <a:t>USERS</a:t>
            </a:r>
          </a:p>
          <a:p>
            <a:r>
              <a:rPr lang="en-GB" sz="1100" dirty="0"/>
              <a:t>PUT</a:t>
            </a:r>
          </a:p>
          <a:p>
            <a:pPr lvl="1"/>
            <a:r>
              <a:rPr lang="en-GB" sz="1100" dirty="0"/>
              <a:t>/</a:t>
            </a:r>
            <a:r>
              <a:rPr lang="en-GB" sz="1100" dirty="0" err="1"/>
              <a:t>api</a:t>
            </a:r>
            <a:r>
              <a:rPr lang="en-GB" sz="1100" dirty="0"/>
              <a:t>/:id</a:t>
            </a:r>
          </a:p>
          <a:p>
            <a:r>
              <a:rPr lang="en-GB" sz="1100" dirty="0"/>
              <a:t>DELETE</a:t>
            </a:r>
          </a:p>
          <a:p>
            <a:pPr lvl="1"/>
            <a:r>
              <a:rPr lang="en-GB" sz="1100" dirty="0"/>
              <a:t>/</a:t>
            </a:r>
            <a:r>
              <a:rPr lang="en-GB" sz="1100" dirty="0" err="1"/>
              <a:t>api</a:t>
            </a:r>
            <a:r>
              <a:rPr lang="en-GB" sz="1100" dirty="0"/>
              <a:t>/:id</a:t>
            </a:r>
          </a:p>
          <a:p>
            <a:r>
              <a:rPr lang="en-GB" sz="1100" dirty="0"/>
              <a:t>GET</a:t>
            </a:r>
          </a:p>
          <a:p>
            <a:pPr lvl="1"/>
            <a:r>
              <a:rPr lang="en-GB" sz="1100" dirty="0"/>
              <a:t>/rooms/:</a:t>
            </a:r>
            <a:r>
              <a:rPr lang="en-GB" sz="1100" dirty="0" err="1"/>
              <a:t>userId</a:t>
            </a:r>
            <a:endParaRPr lang="en-GB" sz="1100" dirty="0"/>
          </a:p>
          <a:p>
            <a:pPr lvl="1"/>
            <a:r>
              <a:rPr lang="en-GB" sz="1100" dirty="0"/>
              <a:t>/</a:t>
            </a:r>
            <a:r>
              <a:rPr lang="en-GB" sz="1100" dirty="0" err="1"/>
              <a:t>api</a:t>
            </a:r>
            <a:r>
              <a:rPr lang="en-GB" sz="1100" dirty="0"/>
              <a:t>/users/:</a:t>
            </a:r>
            <a:r>
              <a:rPr lang="en-GB" sz="1100" dirty="0" err="1"/>
              <a:t>roomId</a:t>
            </a:r>
            <a:endParaRPr lang="en-GB" sz="1100" dirty="0"/>
          </a:p>
          <a:p>
            <a:pPr marL="101600" indent="0">
              <a:buNone/>
            </a:pPr>
            <a:endParaRPr lang="en-GB" sz="1200" dirty="0"/>
          </a:p>
          <a:p>
            <a:pPr lvl="1"/>
            <a:endParaRPr lang="en-GB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16C9-49C8-FB4D-F5D8-F519F9F25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6697278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512</Words>
  <Application>Microsoft Office PowerPoint</Application>
  <PresentationFormat>On-screen Show (16:9)</PresentationFormat>
  <Paragraphs>74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</vt:lpstr>
      <vt:lpstr>Arial</vt:lpstr>
      <vt:lpstr>Dosis</vt:lpstr>
      <vt:lpstr>Calibri</vt:lpstr>
      <vt:lpstr>William template</vt:lpstr>
      <vt:lpstr>Chatter</vt:lpstr>
      <vt:lpstr>TEAM MEMBERS</vt:lpstr>
      <vt:lpstr>Work Distribution</vt:lpstr>
      <vt:lpstr>Introduction</vt:lpstr>
      <vt:lpstr>Directory structure</vt:lpstr>
      <vt:lpstr>Front-end</vt:lpstr>
      <vt:lpstr>Back-end</vt:lpstr>
      <vt:lpstr>API </vt:lpstr>
      <vt:lpstr>API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DOORS</dc:title>
  <dc:creator>Muhammad Taha Naveed</dc:creator>
  <cp:lastModifiedBy>Muhammad Danish</cp:lastModifiedBy>
  <cp:revision>55</cp:revision>
  <dcterms:modified xsi:type="dcterms:W3CDTF">2022-12-27T09:56:05Z</dcterms:modified>
</cp:coreProperties>
</file>