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23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8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80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6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5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34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4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50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96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95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4E2A-2D5B-4647-97CD-4036F9528437}" type="datetimeFigureOut">
              <a:rPr lang="de-AT" smtClean="0"/>
              <a:t>13.11.2020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B68A-E913-4B9A-8540-E142CC81A1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8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D6135B7-6E70-49A6-8A75-861355191F85}"/>
              </a:ext>
            </a:extLst>
          </p:cNvPr>
          <p:cNvGrpSpPr/>
          <p:nvPr/>
        </p:nvGrpSpPr>
        <p:grpSpPr>
          <a:xfrm>
            <a:off x="963995" y="9000"/>
            <a:ext cx="10264010" cy="6840000"/>
            <a:chOff x="1392750" y="118728"/>
            <a:chExt cx="10264010" cy="68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750" y="118728"/>
              <a:ext cx="10264010" cy="6840000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94BD1B9F-7614-40DF-8A7F-3D4F8703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447" y="118872"/>
              <a:ext cx="10262616" cy="6839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10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2" y="9144"/>
            <a:ext cx="10262616" cy="683971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56050" y="275129"/>
            <a:ext cx="2322414" cy="108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Fox</a:t>
            </a:r>
          </a:p>
          <a:p>
            <a:pPr algn="ctr"/>
            <a:r>
              <a:rPr lang="de-AT" dirty="0"/>
              <a:t>Walt Disney</a:t>
            </a:r>
          </a:p>
          <a:p>
            <a:pPr algn="ctr"/>
            <a:r>
              <a:rPr lang="de-AT" dirty="0"/>
              <a:t>Michael Porter</a:t>
            </a:r>
          </a:p>
          <a:p>
            <a:pPr algn="ctr"/>
            <a:r>
              <a:rPr lang="de-AT" dirty="0"/>
              <a:t>Geer </a:t>
            </a:r>
            <a:r>
              <a:rPr lang="de-AT" dirty="0" err="1"/>
              <a:t>Hofsteede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25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Puhr, Harald</dc:creator>
  <cp:lastModifiedBy>Harald Puhr</cp:lastModifiedBy>
  <cp:revision>6</cp:revision>
  <dcterms:created xsi:type="dcterms:W3CDTF">2020-11-12T15:22:27Z</dcterms:created>
  <dcterms:modified xsi:type="dcterms:W3CDTF">2020-11-13T19:35:17Z</dcterms:modified>
</cp:coreProperties>
</file>