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8DBE-7CA8-CC0E-BC5C-8F4C7CF19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15CBB-00D4-EF00-87F9-C0E96E0DB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2B1A2-2D65-562B-8D72-D4C7D8DB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54D-E8AD-41A7-B40B-2B03BF05A6F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1BB0B-2BB4-F26E-BF83-C534A9AC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0C61-D3E3-D2EB-7727-A6CD9C55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04E-2B4C-4A27-8749-AC2E699B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909-6329-0818-3EEC-C9ED23F3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6CCF6-2055-EEDE-D907-FAED4A022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292B-8789-2313-5418-0FD53074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54D-E8AD-41A7-B40B-2B03BF05A6F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D34FA-353F-F4A9-D4FE-D7E152C9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8089-7573-F955-09B0-ADE9B7CF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04E-2B4C-4A27-8749-AC2E699B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2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354F4-E08C-67C6-849C-B369A7FA3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4DD98-D30A-1305-D839-3C3AEF25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353A-08BA-5A71-28C2-F3619C2C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54D-E8AD-41A7-B40B-2B03BF05A6F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A028-EC33-45C1-0367-EEE65B1F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E023-0874-2B6D-A79D-2ED2C0C5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04E-2B4C-4A27-8749-AC2E699B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5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68C1-5A5A-BD0B-558A-43661241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D15D-C08C-1503-8C02-538C208E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121D-01DF-D663-5EF7-3F15DE82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54D-E8AD-41A7-B40B-2B03BF05A6F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65B6-1427-FED2-9F54-3A10D38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8B75-73EC-0B70-E171-15ED9F3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04E-2B4C-4A27-8749-AC2E699B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6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D2D3-5012-5F7B-EBE6-1DE23843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B8EB1-549B-B3B7-3BE0-D88C32A2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8906-B585-9176-4A5D-27531531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54D-E8AD-41A7-B40B-2B03BF05A6F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5B8D-E15F-5277-B0C2-90D6CCA0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DDFB-9570-C465-738B-0F52A6C7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04E-2B4C-4A27-8749-AC2E699B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2CAF-BFCD-C40F-F200-9C976AE0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F15A-FF1C-D1D1-46CF-62D46BAD9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3B210-3F92-3F9D-3540-EB971AF56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BDFF-A723-F452-72EE-531A35D9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54D-E8AD-41A7-B40B-2B03BF05A6F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71AE-0334-287E-93EC-1F66F0C9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55523-3573-F7BB-9B9F-FCD91810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04E-2B4C-4A27-8749-AC2E699B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9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F668-687D-6664-1C51-7B07115A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B9CDC-6EE8-D874-AC5C-65E019366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01779-9B93-6A26-010E-F975BDB4B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293D8-B6E0-820F-6EF1-F4BA7A8EF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BA363-F05B-D11F-48CB-9F241D2F6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E978A-AC72-39F8-4633-8A6DF112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54D-E8AD-41A7-B40B-2B03BF05A6F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3D352-C89E-FE1B-7894-9111F4D6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26C5B-6CC1-0968-0539-F29DF3E1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04E-2B4C-4A27-8749-AC2E699B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3F2-C4F9-8523-3E30-109980D6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7B855-4B4C-30A2-AEC1-31C6C459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54D-E8AD-41A7-B40B-2B03BF05A6F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85DB6-4330-C973-CF2F-7BEF53A3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EEFD-43BF-4B3E-2255-EEDAFD9D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04E-2B4C-4A27-8749-AC2E699B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82C08-DDB3-8915-8BD8-B77C4D12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54D-E8AD-41A7-B40B-2B03BF05A6F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AB8BE-73D2-39DE-2F99-048B293C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C2767-F16F-8323-E2C0-E534414F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04E-2B4C-4A27-8749-AC2E699B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2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864C-7D21-5D28-C25A-59160B4D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D277-4A63-E3D4-CA2D-D034960B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17614-3E10-22A9-2131-E4AD94C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C0717-C046-B41F-9C61-4C2465D4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54D-E8AD-41A7-B40B-2B03BF05A6F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ACC71-DFA9-8C31-7FFA-6B779F08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1E1C3-B517-8D45-FA99-DAA6220D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04E-2B4C-4A27-8749-AC2E699B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0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D969-A5AF-E02F-D3F9-08FF7EC7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0DA8D-95E2-B111-2B9F-F6D472257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27176-C42D-C55E-C383-A96266D4C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6732-A8D0-929C-3119-F9FCC398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54D-E8AD-41A7-B40B-2B03BF05A6F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3BB0F-0DF2-0A2E-D553-F1678891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C5CA1-6BE4-BA5F-F92B-A41C586B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04E-2B4C-4A27-8749-AC2E699B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9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2EC8E-F508-3925-7511-1273B02A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14E8F-62B0-4289-ABE1-54FC8D24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C3BA-D2C2-954E-9697-71B569EED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5354D-E8AD-41A7-B40B-2B03BF05A6F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86B9-7096-B905-7D21-B60C18BE5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9EBC-C94F-5029-9736-B1C1F026E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9104E-2B4C-4A27-8749-AC2E699B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35CE-20EB-75F7-5E21-B944D7A9C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of Professions, Company sizes and Employment Types on Employment Salaries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38FB8-9CCB-0009-56E2-709117723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Rimsha</a:t>
            </a:r>
            <a:r>
              <a:rPr lang="en-US" dirty="0"/>
              <a:t> Riaz</a:t>
            </a:r>
          </a:p>
          <a:p>
            <a:r>
              <a:rPr lang="en-US" dirty="0"/>
              <a:t>Syed Hamid Raza</a:t>
            </a:r>
          </a:p>
        </p:txBody>
      </p:sp>
    </p:spTree>
    <p:extLst>
      <p:ext uri="{BB962C8B-B14F-4D97-AF65-F5344CB8AC3E}">
        <p14:creationId xmlns:p14="http://schemas.microsoft.com/office/powerpoint/2010/main" val="273272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751A-441D-AFE1-803C-19C47C50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15EE-DCE2-C110-4891-58D733E4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Job Salary Prediction Dataset (Kaggle).</a:t>
            </a:r>
          </a:p>
          <a:p>
            <a:r>
              <a:rPr lang="en-US" dirty="0"/>
              <a:t>11 Features and 607 Samples</a:t>
            </a:r>
          </a:p>
          <a:p>
            <a:r>
              <a:rPr lang="en-US" dirty="0"/>
              <a:t>Target: Salary Prediction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Work-Year</a:t>
            </a:r>
          </a:p>
          <a:p>
            <a:pPr lvl="1"/>
            <a:r>
              <a:rPr lang="en-US" dirty="0"/>
              <a:t>Experience Level</a:t>
            </a:r>
          </a:p>
          <a:p>
            <a:pPr lvl="1"/>
            <a:r>
              <a:rPr lang="en-US" dirty="0"/>
              <a:t>Salary-Currency</a:t>
            </a:r>
          </a:p>
          <a:p>
            <a:pPr lvl="1"/>
            <a:r>
              <a:rPr lang="en-US" dirty="0"/>
              <a:t>Company Location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Remote Ratio</a:t>
            </a:r>
          </a:p>
          <a:p>
            <a:pPr lvl="1"/>
            <a:r>
              <a:rPr lang="en-US" dirty="0"/>
              <a:t>Employee Residence</a:t>
            </a:r>
          </a:p>
        </p:txBody>
      </p:sp>
    </p:spTree>
    <p:extLst>
      <p:ext uri="{BB962C8B-B14F-4D97-AF65-F5344CB8AC3E}">
        <p14:creationId xmlns:p14="http://schemas.microsoft.com/office/powerpoint/2010/main" val="89730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E8B7-B626-2DF0-5C8F-F1C1E616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DABB-D2BD-B618-2723-A1A50E867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Up sampling</a:t>
            </a:r>
          </a:p>
          <a:p>
            <a:pPr lvl="1"/>
            <a:r>
              <a:rPr lang="en-US" dirty="0"/>
              <a:t>Class A</a:t>
            </a:r>
          </a:p>
          <a:p>
            <a:pPr lvl="1"/>
            <a:r>
              <a:rPr lang="en-US" dirty="0"/>
              <a:t>Class B</a:t>
            </a:r>
          </a:p>
          <a:p>
            <a:pPr lvl="1"/>
            <a:r>
              <a:rPr lang="en-US" dirty="0"/>
              <a:t>Class C</a:t>
            </a:r>
          </a:p>
          <a:p>
            <a:r>
              <a:rPr lang="en-US" dirty="0"/>
              <a:t>Train Test Split</a:t>
            </a:r>
          </a:p>
          <a:p>
            <a:pPr lvl="1"/>
            <a:r>
              <a:rPr lang="en-US" dirty="0"/>
              <a:t>Training Set (# Samples 8 Features)</a:t>
            </a:r>
          </a:p>
          <a:p>
            <a:pPr lvl="1"/>
            <a:r>
              <a:rPr lang="en-US" dirty="0"/>
              <a:t>Testing Set (# Samples 8 Features)</a:t>
            </a:r>
          </a:p>
          <a:p>
            <a:r>
              <a:rPr lang="en-US" dirty="0"/>
              <a:t>Model Training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KNN</a:t>
            </a:r>
          </a:p>
          <a:p>
            <a:r>
              <a:rPr lang="en-US" dirty="0"/>
              <a:t>Model Evaluation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/>
              <a:t>F1-Score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3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Impact of Professions, Company sizes and Employment Types on Employment Salaries</vt:lpstr>
      <vt:lpstr>Dataset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Professions, Company sizes and Employment Types on Employment Salaries</dc:title>
  <dc:creator>abdul rehman</dc:creator>
  <cp:lastModifiedBy>abdul rehman</cp:lastModifiedBy>
  <cp:revision>1</cp:revision>
  <dcterms:created xsi:type="dcterms:W3CDTF">2022-09-02T07:43:52Z</dcterms:created>
  <dcterms:modified xsi:type="dcterms:W3CDTF">2022-09-02T07:44:13Z</dcterms:modified>
</cp:coreProperties>
</file>