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E6F9F-FA11-9E3E-6F88-84BDA69C0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1D4E3-8473-16B9-8CBD-D2B02C594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257D0-7B20-9694-BAEB-A403B9A5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7897-C880-4178-929F-C79B449B7A0A}" type="datetimeFigureOut">
              <a:rPr lang="en-PK" smtClean="0"/>
              <a:t>24/05/2023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26399-DDF5-DCED-0A50-62ECFB863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A387B-909E-1F57-5C7C-5DFD985F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587E-D5EC-4236-98C8-F5887754DA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2188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F51C2-5DBC-4B1B-31C2-A29B8308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9FBBD-D548-282B-C737-A237AA539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0163F-0D79-D8AC-2387-021DC5D9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7897-C880-4178-929F-C79B449B7A0A}" type="datetimeFigureOut">
              <a:rPr lang="en-PK" smtClean="0"/>
              <a:t>24/05/2023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C8395-7C67-BB2B-78D9-D5C0C627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0C862-89C4-BD7D-394B-80391D5F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587E-D5EC-4236-98C8-F5887754DA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2736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B17B98-05F4-F5CD-553B-B326E2C3C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2BD60-6962-34F0-01B7-9122474AA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DF538-9490-825B-A546-CCD87DF6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7897-C880-4178-929F-C79B449B7A0A}" type="datetimeFigureOut">
              <a:rPr lang="en-PK" smtClean="0"/>
              <a:t>24/05/2023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53582-FDC7-91D4-C866-B3068DD8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595DD-6391-F7CA-79D9-82B6FC9FC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587E-D5EC-4236-98C8-F5887754DA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9787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E271C-26B1-612B-F5C8-1487029D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2B83C-0CBF-4A50-DDDE-E5955A2B0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93553-835A-6329-C6CF-723A9872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7897-C880-4178-929F-C79B449B7A0A}" type="datetimeFigureOut">
              <a:rPr lang="en-PK" smtClean="0"/>
              <a:t>24/05/2023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094F7-F851-36BA-9E0D-4E98B38D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5530C-E05E-5DFB-C284-E87F70A7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587E-D5EC-4236-98C8-F5887754DA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9471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C8E6-F33E-5549-FC3E-CC88E356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EF23F-9EC5-7661-5435-D4FCC0611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D0AF3-23E4-F1EE-AF10-EEE79F59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7897-C880-4178-929F-C79B449B7A0A}" type="datetimeFigureOut">
              <a:rPr lang="en-PK" smtClean="0"/>
              <a:t>24/05/2023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80DB7-6A6A-CD03-4804-DA8B7DB4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A6E64-10CE-27DB-0AE1-BE1D28058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587E-D5EC-4236-98C8-F5887754DA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9331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1587-893E-272B-3F95-764E8527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CCEFD-50DB-0E66-2896-499BD5CB6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43533-F597-1937-1933-EEF22A669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B9BD3-39FA-6E04-9C63-B66760BF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7897-C880-4178-929F-C79B449B7A0A}" type="datetimeFigureOut">
              <a:rPr lang="en-PK" smtClean="0"/>
              <a:t>24/05/2023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E8667-2D7D-A344-52B0-8ED0176C7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A1A90-344E-AF10-81ED-FA7A1D6E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587E-D5EC-4236-98C8-F5887754DA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8549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F689-9F0F-0FEE-64E1-2AD4C8E8E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5D0E4-AAB0-CB90-F0C2-3CDB76A86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EDD31-60A7-81FB-80F3-A528E5ECF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90E4E-4A3D-F451-6F35-E2460F9F0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31FEF-A338-BDF7-6745-78B2328A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DF55B3-DBCE-CE2D-5D44-C41CD0493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7897-C880-4178-929F-C79B449B7A0A}" type="datetimeFigureOut">
              <a:rPr lang="en-PK" smtClean="0"/>
              <a:t>24/05/2023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07B5FB-0D9C-5CAE-6574-0F6B53F0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F33792-2DB6-ACA2-4FD7-1BF4FE77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587E-D5EC-4236-98C8-F5887754DA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8379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3F29-1D63-28EE-A676-6ABA1763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DBD84-7F21-874B-FAB4-74A2F41D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7897-C880-4178-929F-C79B449B7A0A}" type="datetimeFigureOut">
              <a:rPr lang="en-PK" smtClean="0"/>
              <a:t>24/05/2023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1FECD-B258-10DF-1B18-FF4EF90CB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98B47-80CF-E840-563B-7FB1FD73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587E-D5EC-4236-98C8-F5887754DA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7763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DE6696-F104-93C5-1688-CE34C9A4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7897-C880-4178-929F-C79B449B7A0A}" type="datetimeFigureOut">
              <a:rPr lang="en-PK" smtClean="0"/>
              <a:t>24/05/2023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445FD-4607-A043-2CF9-19C6145E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FF612-38E5-ABF2-A95D-7344AE27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587E-D5EC-4236-98C8-F5887754DA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2907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A4C62-9C0A-E790-5B4F-A06B7265C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F0C55-C801-495A-FB66-133E48AEE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9DFEF-E51D-C576-14AC-7E5D315BF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E8D92-B33A-645A-0719-0BD7C073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7897-C880-4178-929F-C79B449B7A0A}" type="datetimeFigureOut">
              <a:rPr lang="en-PK" smtClean="0"/>
              <a:t>24/05/2023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20FCF-D46B-A1AB-F894-9273D308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5C1FD-6A27-B9F2-BB65-7A113F74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587E-D5EC-4236-98C8-F5887754DA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5173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FD96-9E47-37A7-7653-B6052203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928E01-E89E-0431-36C0-DC50EF69E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A876B-40E6-2FB1-FF58-6990DF0C6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B2E5D-2EEC-16DA-21C5-33EA2EFA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7897-C880-4178-929F-C79B449B7A0A}" type="datetimeFigureOut">
              <a:rPr lang="en-PK" smtClean="0"/>
              <a:t>24/05/2023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A2193-9B39-7D65-594A-047542AD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152BF-74F3-1C01-1964-A7E06D4A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587E-D5EC-4236-98C8-F5887754DA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935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DD75F-FCE8-0910-8043-9B7C9CD34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B3FE9-AA55-4D63-7E8A-217782BAA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5AA4B-C644-1669-5D03-C0F02809A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B7897-C880-4178-929F-C79B449B7A0A}" type="datetimeFigureOut">
              <a:rPr lang="en-PK" smtClean="0"/>
              <a:t>24/05/2023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2A185-6683-04D5-70DD-781814061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8F1A2-E357-B6E5-6204-278CA03AE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8587E-D5EC-4236-98C8-F5887754DA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763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CEFDF953-3296-0298-555F-97A8FDDDE111}"/>
              </a:ext>
            </a:extLst>
          </p:cNvPr>
          <p:cNvGrpSpPr/>
          <p:nvPr/>
        </p:nvGrpSpPr>
        <p:grpSpPr>
          <a:xfrm>
            <a:off x="2332916" y="372639"/>
            <a:ext cx="7257720" cy="6112722"/>
            <a:chOff x="2467140" y="783772"/>
            <a:chExt cx="7257720" cy="611272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D026789-37F7-8030-1FE7-2F457CF090F1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6096000" y="1433863"/>
              <a:ext cx="0" cy="500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36CBBA5-95D3-1217-56EC-B32C1714C6A6}"/>
                </a:ext>
              </a:extLst>
            </p:cNvPr>
            <p:cNvCxnSpPr>
              <a:stCxn id="14" idx="2"/>
              <a:endCxn id="15" idx="0"/>
            </p:cNvCxnSpPr>
            <p:nvPr/>
          </p:nvCxnSpPr>
          <p:spPr>
            <a:xfrm>
              <a:off x="6096000" y="5869642"/>
              <a:ext cx="0" cy="3767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1165CEA-5EF1-2348-F987-4497884174F1}"/>
                </a:ext>
              </a:extLst>
            </p:cNvPr>
            <p:cNvGrpSpPr/>
            <p:nvPr/>
          </p:nvGrpSpPr>
          <p:grpSpPr>
            <a:xfrm>
              <a:off x="2467140" y="783772"/>
              <a:ext cx="7257720" cy="6112722"/>
              <a:chOff x="2467140" y="783772"/>
              <a:chExt cx="7257720" cy="6112722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C9CBF9A-24EC-4064-1927-7F413EC72C15}"/>
                  </a:ext>
                </a:extLst>
              </p:cNvPr>
              <p:cNvCxnSpPr>
                <a:stCxn id="5" idx="2"/>
                <a:endCxn id="8" idx="0"/>
              </p:cNvCxnSpPr>
              <p:nvPr/>
            </p:nvCxnSpPr>
            <p:spPr>
              <a:xfrm>
                <a:off x="3379364" y="2584550"/>
                <a:ext cx="0" cy="5194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4C1F984D-1BF0-1587-75D5-6213F8EDCA01}"/>
                  </a:ext>
                </a:extLst>
              </p:cNvPr>
              <p:cNvCxnSpPr>
                <a:stCxn id="7" idx="2"/>
                <a:endCxn id="10" idx="0"/>
              </p:cNvCxnSpPr>
              <p:nvPr/>
            </p:nvCxnSpPr>
            <p:spPr>
              <a:xfrm flipH="1">
                <a:off x="8812635" y="2584550"/>
                <a:ext cx="1" cy="5253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734D508-BD27-234B-F837-54F0B0280150}"/>
                  </a:ext>
                </a:extLst>
              </p:cNvPr>
              <p:cNvCxnSpPr>
                <a:stCxn id="8" idx="2"/>
                <a:endCxn id="11" idx="0"/>
              </p:cNvCxnSpPr>
              <p:nvPr/>
            </p:nvCxnSpPr>
            <p:spPr>
              <a:xfrm>
                <a:off x="3379364" y="3754045"/>
                <a:ext cx="0" cy="4454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433B1F8-BAFB-0DDE-546A-1F1D42016CC2}"/>
                  </a:ext>
                </a:extLst>
              </p:cNvPr>
              <p:cNvCxnSpPr>
                <a:stCxn id="10" idx="2"/>
                <a:endCxn id="13" idx="0"/>
              </p:cNvCxnSpPr>
              <p:nvPr/>
            </p:nvCxnSpPr>
            <p:spPr>
              <a:xfrm>
                <a:off x="8812635" y="3759974"/>
                <a:ext cx="1" cy="4395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F9006235-9429-B0C2-273D-CF8A30A431C8}"/>
                  </a:ext>
                </a:extLst>
              </p:cNvPr>
              <p:cNvGrpSpPr/>
              <p:nvPr/>
            </p:nvGrpSpPr>
            <p:grpSpPr>
              <a:xfrm>
                <a:off x="2467140" y="783772"/>
                <a:ext cx="7257720" cy="6112722"/>
                <a:chOff x="2467140" y="783772"/>
                <a:chExt cx="7257720" cy="6112722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F5B6A448-9473-A129-8811-76C5315B1BFF}"/>
                    </a:ext>
                  </a:extLst>
                </p:cNvPr>
                <p:cNvSpPr/>
                <p:nvPr/>
              </p:nvSpPr>
              <p:spPr>
                <a:xfrm>
                  <a:off x="5183776" y="783772"/>
                  <a:ext cx="1824448" cy="650091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Email Text</a:t>
                  </a:r>
                  <a:endParaRPr lang="en-PK" dirty="0"/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5FFD8A42-DCBF-6E9C-789B-7DD4986207B6}"/>
                    </a:ext>
                  </a:extLst>
                </p:cNvPr>
                <p:cNvSpPr/>
                <p:nvPr/>
              </p:nvSpPr>
              <p:spPr>
                <a:xfrm>
                  <a:off x="2467140" y="1934459"/>
                  <a:ext cx="1824448" cy="650091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Header Text</a:t>
                  </a:r>
                  <a:endParaRPr lang="en-PK" dirty="0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441CD8F5-6C8B-E96D-E977-6094C416EC79}"/>
                    </a:ext>
                  </a:extLst>
                </p:cNvPr>
                <p:cNvSpPr/>
                <p:nvPr/>
              </p:nvSpPr>
              <p:spPr>
                <a:xfrm>
                  <a:off x="5183776" y="1934461"/>
                  <a:ext cx="1824448" cy="650091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Body Text</a:t>
                  </a:r>
                  <a:endParaRPr lang="en-PK" dirty="0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034D8073-A385-3274-DD16-8D117484B00E}"/>
                    </a:ext>
                  </a:extLst>
                </p:cNvPr>
                <p:cNvSpPr/>
                <p:nvPr/>
              </p:nvSpPr>
              <p:spPr>
                <a:xfrm>
                  <a:off x="7900412" y="1934459"/>
                  <a:ext cx="1824448" cy="650091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Attached URLs</a:t>
                  </a:r>
                  <a:endParaRPr lang="en-PK" dirty="0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5CD84874-A402-8BF8-1C05-1D4293895AC3}"/>
                    </a:ext>
                  </a:extLst>
                </p:cNvPr>
                <p:cNvSpPr/>
                <p:nvPr/>
              </p:nvSpPr>
              <p:spPr>
                <a:xfrm>
                  <a:off x="2467140" y="3103954"/>
                  <a:ext cx="1824448" cy="650091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Lexicon/Sematic</a:t>
                  </a:r>
                </a:p>
                <a:p>
                  <a:pPr algn="ctr"/>
                  <a:r>
                    <a:rPr lang="en-US" dirty="0"/>
                    <a:t>Feature</a:t>
                  </a:r>
                  <a:endParaRPr lang="en-PK" dirty="0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BE7D21F3-0776-9E81-0BF4-2A9A3708DA66}"/>
                    </a:ext>
                  </a:extLst>
                </p:cNvPr>
                <p:cNvSpPr/>
                <p:nvPr/>
              </p:nvSpPr>
              <p:spPr>
                <a:xfrm>
                  <a:off x="5183776" y="3115294"/>
                  <a:ext cx="1824448" cy="650091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Lexicon/Sematic</a:t>
                  </a:r>
                </a:p>
                <a:p>
                  <a:pPr algn="ctr"/>
                  <a:r>
                    <a:rPr lang="en-US" dirty="0"/>
                    <a:t>Feature</a:t>
                  </a:r>
                  <a:endParaRPr lang="en-PK" dirty="0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D10D0CC9-D108-E01D-7C40-900E57B6E6D7}"/>
                    </a:ext>
                  </a:extLst>
                </p:cNvPr>
                <p:cNvSpPr/>
                <p:nvPr/>
              </p:nvSpPr>
              <p:spPr>
                <a:xfrm>
                  <a:off x="7900411" y="3109883"/>
                  <a:ext cx="1824448" cy="650091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Lexicon/Sematic</a:t>
                  </a:r>
                </a:p>
                <a:p>
                  <a:pPr algn="ctr"/>
                  <a:r>
                    <a:rPr lang="en-US" dirty="0"/>
                    <a:t>Feature</a:t>
                  </a:r>
                  <a:endParaRPr lang="en-PK" dirty="0"/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FA1D1183-1E8E-4DB5-F566-456BF5864ADE}"/>
                    </a:ext>
                  </a:extLst>
                </p:cNvPr>
                <p:cNvSpPr/>
                <p:nvPr/>
              </p:nvSpPr>
              <p:spPr>
                <a:xfrm>
                  <a:off x="2467140" y="4199490"/>
                  <a:ext cx="1824448" cy="650091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Model M1</a:t>
                  </a:r>
                  <a:endParaRPr lang="en-PK" dirty="0"/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892CCB34-0D8E-7011-2601-9CCDCF9AA845}"/>
                    </a:ext>
                  </a:extLst>
                </p:cNvPr>
                <p:cNvSpPr/>
                <p:nvPr/>
              </p:nvSpPr>
              <p:spPr>
                <a:xfrm>
                  <a:off x="5183776" y="4199489"/>
                  <a:ext cx="1824448" cy="650091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Model M2</a:t>
                  </a:r>
                  <a:endParaRPr lang="en-PK" dirty="0"/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CA9CD590-C98E-3FC9-683E-9B29F81CA251}"/>
                    </a:ext>
                  </a:extLst>
                </p:cNvPr>
                <p:cNvSpPr/>
                <p:nvPr/>
              </p:nvSpPr>
              <p:spPr>
                <a:xfrm>
                  <a:off x="7900412" y="4199488"/>
                  <a:ext cx="1824448" cy="650091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Model M3</a:t>
                  </a:r>
                  <a:endParaRPr lang="en-PK" dirty="0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08E41C9C-D073-0053-81D2-EB0775593E15}"/>
                    </a:ext>
                  </a:extLst>
                </p:cNvPr>
                <p:cNvSpPr/>
                <p:nvPr/>
              </p:nvSpPr>
              <p:spPr>
                <a:xfrm>
                  <a:off x="5183776" y="5219551"/>
                  <a:ext cx="1824448" cy="650091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Final Model</a:t>
                  </a:r>
                  <a:endParaRPr lang="en-PK" dirty="0"/>
                </a:p>
              </p:txBody>
            </p:sp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55BB76CB-5855-BDA7-8CD0-5D7560667EB8}"/>
                    </a:ext>
                  </a:extLst>
                </p:cNvPr>
                <p:cNvSpPr/>
                <p:nvPr/>
              </p:nvSpPr>
              <p:spPr>
                <a:xfrm>
                  <a:off x="5183776" y="6246403"/>
                  <a:ext cx="1824448" cy="650091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Phishing Label</a:t>
                  </a:r>
                  <a:endParaRPr lang="en-PK" dirty="0"/>
                </a:p>
              </p:txBody>
            </p:sp>
            <p:cxnSp>
              <p:nvCxnSpPr>
                <p:cNvPr id="17" name="Connector: Elbow 16">
                  <a:extLst>
                    <a:ext uri="{FF2B5EF4-FFF2-40B4-BE49-F238E27FC236}">
                      <a16:creationId xmlns:a16="http://schemas.microsoft.com/office/drawing/2014/main" id="{5DC6D8D7-E079-1622-2E09-E03BA7A2DE78}"/>
                    </a:ext>
                  </a:extLst>
                </p:cNvPr>
                <p:cNvCxnSpPr>
                  <a:stCxn id="4" idx="2"/>
                  <a:endCxn id="5" idx="0"/>
                </p:cNvCxnSpPr>
                <p:nvPr/>
              </p:nvCxnSpPr>
              <p:spPr>
                <a:xfrm rot="5400000">
                  <a:off x="4487384" y="325843"/>
                  <a:ext cx="500596" cy="2716636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or: Elbow 18">
                  <a:extLst>
                    <a:ext uri="{FF2B5EF4-FFF2-40B4-BE49-F238E27FC236}">
                      <a16:creationId xmlns:a16="http://schemas.microsoft.com/office/drawing/2014/main" id="{B0E1AB51-95C6-7A74-C6DD-50EA322F4585}"/>
                    </a:ext>
                  </a:extLst>
                </p:cNvPr>
                <p:cNvCxnSpPr>
                  <a:stCxn id="4" idx="2"/>
                  <a:endCxn id="7" idx="0"/>
                </p:cNvCxnSpPr>
                <p:nvPr/>
              </p:nvCxnSpPr>
              <p:spPr>
                <a:xfrm rot="16200000" flipH="1">
                  <a:off x="7204020" y="325843"/>
                  <a:ext cx="500596" cy="2716636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0D639C8F-C747-5FE1-1D09-F4C869066BB1}"/>
                    </a:ext>
                  </a:extLst>
                </p:cNvPr>
                <p:cNvCxnSpPr>
                  <a:stCxn id="6" idx="2"/>
                  <a:endCxn id="9" idx="0"/>
                </p:cNvCxnSpPr>
                <p:nvPr/>
              </p:nvCxnSpPr>
              <p:spPr>
                <a:xfrm>
                  <a:off x="6096000" y="2584552"/>
                  <a:ext cx="0" cy="5307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E1FAFAD1-159C-E672-EE84-7143F3027E91}"/>
                    </a:ext>
                  </a:extLst>
                </p:cNvPr>
                <p:cNvCxnSpPr>
                  <a:stCxn id="9" idx="2"/>
                  <a:endCxn id="12" idx="0"/>
                </p:cNvCxnSpPr>
                <p:nvPr/>
              </p:nvCxnSpPr>
              <p:spPr>
                <a:xfrm>
                  <a:off x="6096000" y="3765385"/>
                  <a:ext cx="0" cy="43410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or: Elbow 38">
                  <a:extLst>
                    <a:ext uri="{FF2B5EF4-FFF2-40B4-BE49-F238E27FC236}">
                      <a16:creationId xmlns:a16="http://schemas.microsoft.com/office/drawing/2014/main" id="{A836EB3E-C25B-F994-BD32-BCF5EF61F2C0}"/>
                    </a:ext>
                  </a:extLst>
                </p:cNvPr>
                <p:cNvCxnSpPr>
                  <a:stCxn id="11" idx="2"/>
                  <a:endCxn id="14" idx="1"/>
                </p:cNvCxnSpPr>
                <p:nvPr/>
              </p:nvCxnSpPr>
              <p:spPr>
                <a:xfrm rot="16200000" flipH="1">
                  <a:off x="3934062" y="4294883"/>
                  <a:ext cx="695016" cy="180441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Elbow 40">
                  <a:extLst>
                    <a:ext uri="{FF2B5EF4-FFF2-40B4-BE49-F238E27FC236}">
                      <a16:creationId xmlns:a16="http://schemas.microsoft.com/office/drawing/2014/main" id="{B7E4CD9B-FA03-2FE3-D73F-921D635D5A50}"/>
                    </a:ext>
                  </a:extLst>
                </p:cNvPr>
                <p:cNvCxnSpPr>
                  <a:stCxn id="13" idx="2"/>
                  <a:endCxn id="14" idx="3"/>
                </p:cNvCxnSpPr>
                <p:nvPr/>
              </p:nvCxnSpPr>
              <p:spPr>
                <a:xfrm rot="5400000">
                  <a:off x="7562921" y="4294882"/>
                  <a:ext cx="695018" cy="180441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6939F0DF-BDF6-A472-D982-AABFAC575E30}"/>
                    </a:ext>
                  </a:extLst>
                </p:cNvPr>
                <p:cNvCxnSpPr>
                  <a:stCxn id="12" idx="2"/>
                  <a:endCxn id="14" idx="0"/>
                </p:cNvCxnSpPr>
                <p:nvPr/>
              </p:nvCxnSpPr>
              <p:spPr>
                <a:xfrm>
                  <a:off x="6096000" y="4849580"/>
                  <a:ext cx="0" cy="36997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nector: Elbow 49">
                  <a:extLst>
                    <a:ext uri="{FF2B5EF4-FFF2-40B4-BE49-F238E27FC236}">
                      <a16:creationId xmlns:a16="http://schemas.microsoft.com/office/drawing/2014/main" id="{DBA35B39-1BFE-6C74-E97D-1A099C839213}"/>
                    </a:ext>
                  </a:extLst>
                </p:cNvPr>
                <p:cNvCxnSpPr>
                  <a:stCxn id="8" idx="1"/>
                </p:cNvCxnSpPr>
                <p:nvPr/>
              </p:nvCxnSpPr>
              <p:spPr>
                <a:xfrm rot="10800000" flipH="1" flipV="1">
                  <a:off x="2467140" y="3429000"/>
                  <a:ext cx="912224" cy="2115596"/>
                </a:xfrm>
                <a:prstGeom prst="bentConnector4">
                  <a:avLst>
                    <a:gd name="adj1" fmla="val -16783"/>
                    <a:gd name="adj2" fmla="val 99714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or: Elbow 53">
                  <a:extLst>
                    <a:ext uri="{FF2B5EF4-FFF2-40B4-BE49-F238E27FC236}">
                      <a16:creationId xmlns:a16="http://schemas.microsoft.com/office/drawing/2014/main" id="{D18EDA70-D4F7-23F5-593B-194596454190}"/>
                    </a:ext>
                  </a:extLst>
                </p:cNvPr>
                <p:cNvCxnSpPr>
                  <a:stCxn id="10" idx="3"/>
                </p:cNvCxnSpPr>
                <p:nvPr/>
              </p:nvCxnSpPr>
              <p:spPr>
                <a:xfrm flipH="1">
                  <a:off x="8812635" y="3434929"/>
                  <a:ext cx="912224" cy="2109667"/>
                </a:xfrm>
                <a:prstGeom prst="bentConnector4">
                  <a:avLst>
                    <a:gd name="adj1" fmla="val -25060"/>
                    <a:gd name="adj2" fmla="val 10025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067738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30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abdul rehman</cp:lastModifiedBy>
  <cp:revision>1</cp:revision>
  <dcterms:created xsi:type="dcterms:W3CDTF">2023-05-24T07:47:42Z</dcterms:created>
  <dcterms:modified xsi:type="dcterms:W3CDTF">2023-05-25T08:58:15Z</dcterms:modified>
</cp:coreProperties>
</file>